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ink/ink1.xml" ContentType="application/inkml+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ink/ink2.xml" ContentType="application/inkml+xml"/>
  <Override PartName="/ppt/ink/ink3.xml" ContentType="application/inkml+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ink/ink4.xml" ContentType="application/inkml+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ink/ink5.xml" ContentType="application/inkml+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ink/ink6.xml" ContentType="application/inkml+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ink/ink7.xml" ContentType="application/inkml+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9.xml" ContentType="application/vnd.openxmlformats-officedocument.theme+xml"/>
  <Override PartName="/ppt/ink/ink8.xml" ContentType="application/inkml+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ink/ink9.xml" ContentType="application/inkml+xml"/>
  <Override PartName="/ppt/tags/tag7.xml" ContentType="application/vnd.openxmlformats-officedocument.presentationml.tags+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0.xml" ContentType="application/vnd.openxmlformats-officedocument.theme+xml"/>
  <Override PartName="/ppt/ink/ink10.xml" ContentType="application/inkml+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1"/>
    <p:sldMasterId id="2147483695" r:id="rId2"/>
    <p:sldMasterId id="2147483660" r:id="rId3"/>
    <p:sldMasterId id="2147483728" r:id="rId4"/>
    <p:sldMasterId id="2147483731" r:id="rId5"/>
    <p:sldMasterId id="2147483758" r:id="rId6"/>
    <p:sldMasterId id="2147483785" r:id="rId7"/>
    <p:sldMasterId id="2147483812" r:id="rId8"/>
    <p:sldMasterId id="2147483835" r:id="rId9"/>
    <p:sldMasterId id="2147483869" r:id="rId10"/>
    <p:sldMasterId id="2147483874" r:id="rId11"/>
  </p:sldMasterIdLst>
  <p:notesMasterIdLst>
    <p:notesMasterId r:id="rId23"/>
  </p:notesMasterIdLst>
  <p:sldIdLst>
    <p:sldId id="257" r:id="rId12"/>
    <p:sldId id="9370" r:id="rId13"/>
    <p:sldId id="1384" r:id="rId14"/>
    <p:sldId id="9398" r:id="rId15"/>
    <p:sldId id="9393" r:id="rId16"/>
    <p:sldId id="9399" r:id="rId17"/>
    <p:sldId id="9397" r:id="rId18"/>
    <p:sldId id="9395" r:id="rId19"/>
    <p:sldId id="9396" r:id="rId20"/>
    <p:sldId id="1187" r:id="rId21"/>
    <p:sldId id="11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50" userDrawn="1">
          <p15:clr>
            <a:srgbClr val="A4A3A4"/>
          </p15:clr>
        </p15:guide>
        <p15:guide id="2" orient="horz" pos="45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11917F-280F-5AE3-CFD7-AE6EDAD72CC1}" name="Lana El Zein" initials="LEZ" userId="S::Lana.ElZein@simmons-simmons.com::bd2dd1f6-d8e3-4008-b10c-6375a5e206f1" providerId="AD"/>
  <p188:author id="{E7DD5791-7CA5-C4A0-9726-A07CD53B1935}" name="Ciara Brundell" initials="CB" userId="S::Ciara.Brundell@simmons-simmons.com::03222cfb-e2e0-4fea-9d89-a0b8ca432485" providerId="AD"/>
  <p188:author id="{F86C1FDB-0259-744E-C394-4201AF811F19}" name="Mayuri Barot" initials="MB" userId="S::Mayuri.Barot@simmons-simmons.com::5772be8e-4538-46ac-b1cf-db596e6237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515B"/>
    <a:srgbClr val="303030"/>
    <a:srgbClr val="1F1F1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ECE26-9A1A-4F68-AA33-F0517C15B9EC}" v="14" dt="2026-01-21T10:51:22.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32" autoAdjust="0"/>
    <p:restoredTop sz="96357" autoAdjust="0"/>
  </p:normalViewPr>
  <p:slideViewPr>
    <p:cSldViewPr snapToGrid="0">
      <p:cViewPr varScale="1">
        <p:scale>
          <a:sx n="104" d="100"/>
          <a:sy n="104" d="100"/>
        </p:scale>
        <p:origin x="1290" y="318"/>
      </p:cViewPr>
      <p:guideLst>
        <p:guide pos="7650"/>
        <p:guide orient="horz" pos="45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Juszczak" userId="77b5bbb0-d6cf-457f-9ff7-096aedfa5021" providerId="ADAL" clId="{9E64AAA0-1CE7-454A-AE83-2C6FF0EEBDAD}"/>
    <pc:docChg chg="custSel modSld delMainMaster modMainMaster">
      <pc:chgData name="Alexandra Juszczak" userId="77b5bbb0-d6cf-457f-9ff7-096aedfa5021" providerId="ADAL" clId="{9E64AAA0-1CE7-454A-AE83-2C6FF0EEBDAD}" dt="2026-01-21T10:51:22.862" v="201"/>
      <pc:docMkLst>
        <pc:docMk/>
      </pc:docMkLst>
      <pc:sldChg chg="addSp delSp modSp mod">
        <pc:chgData name="Alexandra Juszczak" userId="77b5bbb0-d6cf-457f-9ff7-096aedfa5021" providerId="ADAL" clId="{9E64AAA0-1CE7-454A-AE83-2C6FF0EEBDAD}" dt="2026-01-21T10:51:22.862" v="201"/>
        <pc:sldMkLst>
          <pc:docMk/>
          <pc:sldMk cId="0" sldId="257"/>
        </pc:sldMkLst>
        <pc:spChg chg="add del mod">
          <ac:chgData name="Alexandra Juszczak" userId="77b5bbb0-d6cf-457f-9ff7-096aedfa5021" providerId="ADAL" clId="{9E64AAA0-1CE7-454A-AE83-2C6FF0EEBDAD}" dt="2026-01-21T10:45:18.347" v="185" actId="478"/>
          <ac:spMkLst>
            <pc:docMk/>
            <pc:sldMk cId="0" sldId="257"/>
            <ac:spMk id="4" creationId="{3B9975F3-30D5-E29E-6109-BB14733B7A53}"/>
          </ac:spMkLst>
        </pc:spChg>
        <pc:spChg chg="mod">
          <ac:chgData name="Alexandra Juszczak" userId="77b5bbb0-d6cf-457f-9ff7-096aedfa5021" providerId="ADAL" clId="{9E64AAA0-1CE7-454A-AE83-2C6FF0EEBDAD}" dt="2026-01-21T10:51:03.622" v="200" actId="14100"/>
          <ac:spMkLst>
            <pc:docMk/>
            <pc:sldMk cId="0" sldId="257"/>
            <ac:spMk id="7" creationId="{7F4758B3-9591-6A50-9A10-90D19A3626D8}"/>
          </ac:spMkLst>
        </pc:spChg>
        <pc:picChg chg="add del mod">
          <ac:chgData name="Alexandra Juszczak" userId="77b5bbb0-d6cf-457f-9ff7-096aedfa5021" providerId="ADAL" clId="{9E64AAA0-1CE7-454A-AE83-2C6FF0EEBDAD}" dt="2026-01-21T10:45:18.347" v="185" actId="478"/>
          <ac:picMkLst>
            <pc:docMk/>
            <pc:sldMk cId="0" sldId="257"/>
            <ac:picMk id="3" creationId="{C1259FD2-0DCB-20A3-6A5B-C01DCA2E8745}"/>
          </ac:picMkLst>
        </pc:picChg>
        <pc:picChg chg="del">
          <ac:chgData name="Alexandra Juszczak" userId="77b5bbb0-d6cf-457f-9ff7-096aedfa5021" providerId="ADAL" clId="{9E64AAA0-1CE7-454A-AE83-2C6FF0EEBDAD}" dt="2026-01-21T10:48:30.306" v="195" actId="478"/>
          <ac:picMkLst>
            <pc:docMk/>
            <pc:sldMk cId="0" sldId="257"/>
            <ac:picMk id="6" creationId="{10743914-7560-C653-4218-E26945BE67B5}"/>
          </ac:picMkLst>
        </pc:picChg>
        <pc:picChg chg="mod">
          <ac:chgData name="Alexandra Juszczak" userId="77b5bbb0-d6cf-457f-9ff7-096aedfa5021" providerId="ADAL" clId="{9E64AAA0-1CE7-454A-AE83-2C6FF0EEBDAD}" dt="2026-01-21T10:51:22.862" v="201"/>
          <ac:picMkLst>
            <pc:docMk/>
            <pc:sldMk cId="0" sldId="257"/>
            <ac:picMk id="9" creationId="{8C192C41-942D-2723-FCFB-AB6EFEC8B1B1}"/>
          </ac:picMkLst>
        </pc:picChg>
        <pc:picChg chg="add del mod ord modCrop">
          <ac:chgData name="Alexandra Juszczak" userId="77b5bbb0-d6cf-457f-9ff7-096aedfa5021" providerId="ADAL" clId="{9E64AAA0-1CE7-454A-AE83-2C6FF0EEBDAD}" dt="2026-01-21T10:50:51.941" v="197" actId="478"/>
          <ac:picMkLst>
            <pc:docMk/>
            <pc:sldMk cId="0" sldId="257"/>
            <ac:picMk id="10" creationId="{CF5BBFDB-E90D-9D9C-CDE0-64D20C358013}"/>
          </ac:picMkLst>
        </pc:picChg>
        <pc:picChg chg="add mod ord">
          <ac:chgData name="Alexandra Juszczak" userId="77b5bbb0-d6cf-457f-9ff7-096aedfa5021" providerId="ADAL" clId="{9E64AAA0-1CE7-454A-AE83-2C6FF0EEBDAD}" dt="2026-01-21T10:50:58.054" v="199" actId="167"/>
          <ac:picMkLst>
            <pc:docMk/>
            <pc:sldMk cId="0" sldId="257"/>
            <ac:picMk id="11" creationId="{8B80853A-A73E-DD0D-73D5-D55DDE334715}"/>
          </ac:picMkLst>
        </pc:picChg>
      </pc:sldChg>
      <pc:sldChg chg="modSp mod">
        <pc:chgData name="Alexandra Juszczak" userId="77b5bbb0-d6cf-457f-9ff7-096aedfa5021" providerId="ADAL" clId="{9E64AAA0-1CE7-454A-AE83-2C6FF0EEBDAD}" dt="2026-01-21T10:43:35.653" v="180" actId="20577"/>
        <pc:sldMkLst>
          <pc:docMk/>
          <pc:sldMk cId="863290962" sldId="1187"/>
        </pc:sldMkLst>
        <pc:spChg chg="mod">
          <ac:chgData name="Alexandra Juszczak" userId="77b5bbb0-d6cf-457f-9ff7-096aedfa5021" providerId="ADAL" clId="{9E64AAA0-1CE7-454A-AE83-2C6FF0EEBDAD}" dt="2026-01-21T10:43:35.653" v="180" actId="20577"/>
          <ac:spMkLst>
            <pc:docMk/>
            <pc:sldMk cId="863290962" sldId="1187"/>
            <ac:spMk id="43" creationId="{5BDA6E83-22B4-F6DF-18BA-41C8C0FB298E}"/>
          </ac:spMkLst>
        </pc:spChg>
        <pc:spChg chg="mod">
          <ac:chgData name="Alexandra Juszczak" userId="77b5bbb0-d6cf-457f-9ff7-096aedfa5021" providerId="ADAL" clId="{9E64AAA0-1CE7-454A-AE83-2C6FF0EEBDAD}" dt="2026-01-21T10:43:31.210" v="178" actId="20577"/>
          <ac:spMkLst>
            <pc:docMk/>
            <pc:sldMk cId="863290962" sldId="1187"/>
            <ac:spMk id="48" creationId="{FCC7547B-348A-ACEC-AC37-705BDDAD95A5}"/>
          </ac:spMkLst>
        </pc:spChg>
      </pc:sldChg>
      <pc:sldChg chg="modSp mod">
        <pc:chgData name="Alexandra Juszczak" userId="77b5bbb0-d6cf-457f-9ff7-096aedfa5021" providerId="ADAL" clId="{9E64AAA0-1CE7-454A-AE83-2C6FF0EEBDAD}" dt="2026-01-21T10:42:33.971" v="155" actId="14100"/>
        <pc:sldMkLst>
          <pc:docMk/>
          <pc:sldMk cId="3930718792" sldId="9393"/>
        </pc:sldMkLst>
        <pc:spChg chg="mod">
          <ac:chgData name="Alexandra Juszczak" userId="77b5bbb0-d6cf-457f-9ff7-096aedfa5021" providerId="ADAL" clId="{9E64AAA0-1CE7-454A-AE83-2C6FF0EEBDAD}" dt="2026-01-21T10:39:54.810" v="84" actId="1076"/>
          <ac:spMkLst>
            <pc:docMk/>
            <pc:sldMk cId="3930718792" sldId="9393"/>
            <ac:spMk id="2" creationId="{D78E3C2B-4D15-5E9F-BA94-2884D5B6FB2E}"/>
          </ac:spMkLst>
        </pc:spChg>
        <pc:spChg chg="mod">
          <ac:chgData name="Alexandra Juszczak" userId="77b5bbb0-d6cf-457f-9ff7-096aedfa5021" providerId="ADAL" clId="{9E64AAA0-1CE7-454A-AE83-2C6FF0EEBDAD}" dt="2026-01-21T10:39:54.810" v="84" actId="1076"/>
          <ac:spMkLst>
            <pc:docMk/>
            <pc:sldMk cId="3930718792" sldId="9393"/>
            <ac:spMk id="7" creationId="{C1A267ED-FCE0-4A35-3D6A-EBEE2ECBE220}"/>
          </ac:spMkLst>
        </pc:spChg>
        <pc:spChg chg="mod">
          <ac:chgData name="Alexandra Juszczak" userId="77b5bbb0-d6cf-457f-9ff7-096aedfa5021" providerId="ADAL" clId="{9E64AAA0-1CE7-454A-AE83-2C6FF0EEBDAD}" dt="2026-01-21T10:39:54.810" v="84" actId="1076"/>
          <ac:spMkLst>
            <pc:docMk/>
            <pc:sldMk cId="3930718792" sldId="9393"/>
            <ac:spMk id="14" creationId="{419AAB7A-E272-6BC9-4C8C-F88F6C3E27DE}"/>
          </ac:spMkLst>
        </pc:spChg>
        <pc:spChg chg="mod">
          <ac:chgData name="Alexandra Juszczak" userId="77b5bbb0-d6cf-457f-9ff7-096aedfa5021" providerId="ADAL" clId="{9E64AAA0-1CE7-454A-AE83-2C6FF0EEBDAD}" dt="2026-01-21T10:41:18.970" v="140" actId="1037"/>
          <ac:spMkLst>
            <pc:docMk/>
            <pc:sldMk cId="3930718792" sldId="9393"/>
            <ac:spMk id="19" creationId="{4B44C483-9CAB-358B-BB55-BB4D6D32CB27}"/>
          </ac:spMkLst>
        </pc:spChg>
        <pc:spChg chg="mod">
          <ac:chgData name="Alexandra Juszczak" userId="77b5bbb0-d6cf-457f-9ff7-096aedfa5021" providerId="ADAL" clId="{9E64AAA0-1CE7-454A-AE83-2C6FF0EEBDAD}" dt="2026-01-21T10:41:42.618" v="152" actId="1076"/>
          <ac:spMkLst>
            <pc:docMk/>
            <pc:sldMk cId="3930718792" sldId="9393"/>
            <ac:spMk id="20" creationId="{0819A62D-074F-11DF-4970-6D04F2B3B035}"/>
          </ac:spMkLst>
        </pc:spChg>
        <pc:spChg chg="mod">
          <ac:chgData name="Alexandra Juszczak" userId="77b5bbb0-d6cf-457f-9ff7-096aedfa5021" providerId="ADAL" clId="{9E64AAA0-1CE7-454A-AE83-2C6FF0EEBDAD}" dt="2026-01-21T10:39:54.810" v="84" actId="1076"/>
          <ac:spMkLst>
            <pc:docMk/>
            <pc:sldMk cId="3930718792" sldId="9393"/>
            <ac:spMk id="26" creationId="{84F00A74-F05D-1E9F-9026-77F5E279C5E4}"/>
          </ac:spMkLst>
        </pc:spChg>
        <pc:picChg chg="mod">
          <ac:chgData name="Alexandra Juszczak" userId="77b5bbb0-d6cf-457f-9ff7-096aedfa5021" providerId="ADAL" clId="{9E64AAA0-1CE7-454A-AE83-2C6FF0EEBDAD}" dt="2026-01-21T10:39:54.810" v="84" actId="1076"/>
          <ac:picMkLst>
            <pc:docMk/>
            <pc:sldMk cId="3930718792" sldId="9393"/>
            <ac:picMk id="3" creationId="{C2A2E916-3838-549E-83B5-0CE1F35640EE}"/>
          </ac:picMkLst>
        </pc:picChg>
        <pc:picChg chg="mod">
          <ac:chgData name="Alexandra Juszczak" userId="77b5bbb0-d6cf-457f-9ff7-096aedfa5021" providerId="ADAL" clId="{9E64AAA0-1CE7-454A-AE83-2C6FF0EEBDAD}" dt="2026-01-21T10:39:54.810" v="84" actId="1076"/>
          <ac:picMkLst>
            <pc:docMk/>
            <pc:sldMk cId="3930718792" sldId="9393"/>
            <ac:picMk id="12" creationId="{5E779851-2E88-E5A4-7193-DC275AEA6FC5}"/>
          </ac:picMkLst>
        </pc:picChg>
        <pc:picChg chg="mod modCrop">
          <ac:chgData name="Alexandra Juszczak" userId="77b5bbb0-d6cf-457f-9ff7-096aedfa5021" providerId="ADAL" clId="{9E64AAA0-1CE7-454A-AE83-2C6FF0EEBDAD}" dt="2026-01-21T10:42:33.971" v="155" actId="14100"/>
          <ac:picMkLst>
            <pc:docMk/>
            <pc:sldMk cId="3930718792" sldId="9393"/>
            <ac:picMk id="24" creationId="{C006A35E-1319-2A14-4EDB-36709221E416}"/>
          </ac:picMkLst>
        </pc:picChg>
        <pc:picChg chg="mod">
          <ac:chgData name="Alexandra Juszczak" userId="77b5bbb0-d6cf-457f-9ff7-096aedfa5021" providerId="ADAL" clId="{9E64AAA0-1CE7-454A-AE83-2C6FF0EEBDAD}" dt="2026-01-21T10:42:29.369" v="154" actId="14100"/>
          <ac:picMkLst>
            <pc:docMk/>
            <pc:sldMk cId="3930718792" sldId="9393"/>
            <ac:picMk id="2050" creationId="{068B6E56-0645-B358-3817-E0A6224A3352}"/>
          </ac:picMkLst>
        </pc:picChg>
        <pc:cxnChg chg="mod">
          <ac:chgData name="Alexandra Juszczak" userId="77b5bbb0-d6cf-457f-9ff7-096aedfa5021" providerId="ADAL" clId="{9E64AAA0-1CE7-454A-AE83-2C6FF0EEBDAD}" dt="2026-01-21T10:41:29.395" v="147" actId="1037"/>
          <ac:cxnSpMkLst>
            <pc:docMk/>
            <pc:sldMk cId="3930718792" sldId="9393"/>
            <ac:cxnSpMk id="18" creationId="{694A8EDB-220A-48E2-B9E0-22CB0B8392E1}"/>
          </ac:cxnSpMkLst>
        </pc:cxnChg>
        <pc:cxnChg chg="mod">
          <ac:chgData name="Alexandra Juszczak" userId="77b5bbb0-d6cf-457f-9ff7-096aedfa5021" providerId="ADAL" clId="{9E64AAA0-1CE7-454A-AE83-2C6FF0EEBDAD}" dt="2026-01-21T10:40:03.581" v="107" actId="1038"/>
          <ac:cxnSpMkLst>
            <pc:docMk/>
            <pc:sldMk cId="3930718792" sldId="9393"/>
            <ac:cxnSpMk id="23" creationId="{86B6B6C6-59D3-8995-732F-7B6CFC8FF33A}"/>
          </ac:cxnSpMkLst>
        </pc:cxnChg>
      </pc:sldChg>
      <pc:sldChg chg="addSp delSp modSp mod modClrScheme chgLayout">
        <pc:chgData name="Alexandra Juszczak" userId="77b5bbb0-d6cf-457f-9ff7-096aedfa5021" providerId="ADAL" clId="{9E64AAA0-1CE7-454A-AE83-2C6FF0EEBDAD}" dt="2026-01-21T10:43:23.214" v="176" actId="1038"/>
        <pc:sldMkLst>
          <pc:docMk/>
          <pc:sldMk cId="4256411323" sldId="9395"/>
        </pc:sldMkLst>
        <pc:spChg chg="add mod">
          <ac:chgData name="Alexandra Juszczak" userId="77b5bbb0-d6cf-457f-9ff7-096aedfa5021" providerId="ADAL" clId="{9E64AAA0-1CE7-454A-AE83-2C6FF0EEBDAD}" dt="2026-01-21T10:42:57.922" v="157" actId="1076"/>
          <ac:spMkLst>
            <pc:docMk/>
            <pc:sldMk cId="4256411323" sldId="9395"/>
            <ac:spMk id="2" creationId="{A5869195-611F-EEBB-B581-DA78E3DC83DA}"/>
          </ac:spMkLst>
        </pc:spChg>
        <pc:spChg chg="mod">
          <ac:chgData name="Alexandra Juszczak" userId="77b5bbb0-d6cf-457f-9ff7-096aedfa5021" providerId="ADAL" clId="{9E64AAA0-1CE7-454A-AE83-2C6FF0EEBDAD}" dt="2026-01-21T10:43:03.316" v="170" actId="20577"/>
          <ac:spMkLst>
            <pc:docMk/>
            <pc:sldMk cId="4256411323" sldId="9395"/>
            <ac:spMk id="14" creationId="{9B45B612-3878-D72A-63BA-EDBC1486A13D}"/>
          </ac:spMkLst>
        </pc:spChg>
        <pc:spChg chg="mod ord">
          <ac:chgData name="Alexandra Juszczak" userId="77b5bbb0-d6cf-457f-9ff7-096aedfa5021" providerId="ADAL" clId="{9E64AAA0-1CE7-454A-AE83-2C6FF0EEBDAD}" dt="2026-01-21T10:34:25" v="24"/>
          <ac:spMkLst>
            <pc:docMk/>
            <pc:sldMk cId="4256411323" sldId="9395"/>
            <ac:spMk id="10142" creationId="{61751DD4-7D31-6629-ED76-B9B6D173BEC1}"/>
          </ac:spMkLst>
        </pc:spChg>
        <pc:picChg chg="add mod">
          <ac:chgData name="Alexandra Juszczak" userId="77b5bbb0-d6cf-457f-9ff7-096aedfa5021" providerId="ADAL" clId="{9E64AAA0-1CE7-454A-AE83-2C6FF0EEBDAD}" dt="2026-01-21T10:43:23.214" v="176" actId="1038"/>
          <ac:picMkLst>
            <pc:docMk/>
            <pc:sldMk cId="4256411323" sldId="9395"/>
            <ac:picMk id="16" creationId="{9CFB4C53-818F-AA4A-01D5-053C0B023A25}"/>
          </ac:picMkLst>
        </pc:picChg>
        <pc:picChg chg="add mod">
          <ac:chgData name="Alexandra Juszczak" userId="77b5bbb0-d6cf-457f-9ff7-096aedfa5021" providerId="ADAL" clId="{9E64AAA0-1CE7-454A-AE83-2C6FF0EEBDAD}" dt="2026-01-21T10:43:21.583" v="175" actId="1038"/>
          <ac:picMkLst>
            <pc:docMk/>
            <pc:sldMk cId="4256411323" sldId="9395"/>
            <ac:picMk id="18" creationId="{C6D9AF07-0FFE-B5B1-5789-737F10820188}"/>
          </ac:picMkLst>
        </pc:picChg>
        <pc:picChg chg="del">
          <ac:chgData name="Alexandra Juszczak" userId="77b5bbb0-d6cf-457f-9ff7-096aedfa5021" providerId="ADAL" clId="{9E64AAA0-1CE7-454A-AE83-2C6FF0EEBDAD}" dt="2026-01-21T10:43:10.420" v="171" actId="478"/>
          <ac:picMkLst>
            <pc:docMk/>
            <pc:sldMk cId="4256411323" sldId="9395"/>
            <ac:picMk id="6919" creationId="{D67C6DE2-8F03-99F8-C9D4-2E3A299FAC07}"/>
          </ac:picMkLst>
        </pc:picChg>
      </pc:sldChg>
      <pc:sldMasterChg chg="modSldLayout sldLayoutOrd">
        <pc:chgData name="Alexandra Juszczak" userId="77b5bbb0-d6cf-457f-9ff7-096aedfa5021" providerId="ADAL" clId="{9E64AAA0-1CE7-454A-AE83-2C6FF0EEBDAD}" dt="2026-01-21T10:34:24.740" v="22"/>
        <pc:sldMasterMkLst>
          <pc:docMk/>
          <pc:sldMasterMk cId="2351541867" sldId="2147483660"/>
        </pc:sldMasterMkLst>
        <pc:sldLayoutChg chg="modSp mod ord">
          <pc:chgData name="Alexandra Juszczak" userId="77b5bbb0-d6cf-457f-9ff7-096aedfa5021" providerId="ADAL" clId="{9E64AAA0-1CE7-454A-AE83-2C6FF0EEBDAD}" dt="2026-01-21T10:34:24.740" v="22"/>
          <pc:sldLayoutMkLst>
            <pc:docMk/>
            <pc:sldMasterMk cId="2351541867" sldId="2147483660"/>
            <pc:sldLayoutMk cId="3276044945" sldId="2147483721"/>
          </pc:sldLayoutMkLst>
          <pc:spChg chg="mod">
            <ac:chgData name="Alexandra Juszczak" userId="77b5bbb0-d6cf-457f-9ff7-096aedfa5021" providerId="ADAL" clId="{9E64AAA0-1CE7-454A-AE83-2C6FF0EEBDAD}" dt="2026-01-21T10:34:24.740" v="22"/>
            <ac:spMkLst>
              <pc:docMk/>
              <pc:sldMasterMk cId="2351541867" sldId="2147483660"/>
              <pc:sldLayoutMk cId="3276044945" sldId="2147483721"/>
              <ac:spMk id="6" creationId="{F7713BB4-96D9-4B38-A84F-47BA4652EB5B}"/>
            </ac:spMkLst>
          </pc:spChg>
        </pc:sldLayoutChg>
        <pc:sldLayoutChg chg="modSp mod ord">
          <pc:chgData name="Alexandra Juszczak" userId="77b5bbb0-d6cf-457f-9ff7-096aedfa5021" providerId="ADAL" clId="{9E64AAA0-1CE7-454A-AE83-2C6FF0EEBDAD}" dt="2026-01-21T10:34:24.740" v="22"/>
          <pc:sldLayoutMkLst>
            <pc:docMk/>
            <pc:sldMasterMk cId="2351541867" sldId="2147483660"/>
            <pc:sldLayoutMk cId="1046502844" sldId="2147483722"/>
          </pc:sldLayoutMkLst>
          <pc:spChg chg="mod">
            <ac:chgData name="Alexandra Juszczak" userId="77b5bbb0-d6cf-457f-9ff7-096aedfa5021" providerId="ADAL" clId="{9E64AAA0-1CE7-454A-AE83-2C6FF0EEBDAD}" dt="2026-01-21T10:34:24.740" v="22"/>
            <ac:spMkLst>
              <pc:docMk/>
              <pc:sldMasterMk cId="2351541867" sldId="2147483660"/>
              <pc:sldLayoutMk cId="1046502844" sldId="2147483722"/>
              <ac:spMk id="3" creationId="{9A748F27-EC37-446F-9AC5-EB9713979A39}"/>
            </ac:spMkLst>
          </pc:spChg>
        </pc:sldLayoutChg>
        <pc:sldLayoutChg chg="modSp mod ord">
          <pc:chgData name="Alexandra Juszczak" userId="77b5bbb0-d6cf-457f-9ff7-096aedfa5021" providerId="ADAL" clId="{9E64AAA0-1CE7-454A-AE83-2C6FF0EEBDAD}" dt="2026-01-21T10:34:24.740" v="22"/>
          <pc:sldLayoutMkLst>
            <pc:docMk/>
            <pc:sldMasterMk cId="2351541867" sldId="2147483660"/>
            <pc:sldLayoutMk cId="432943684" sldId="2147483723"/>
          </pc:sldLayoutMkLst>
          <pc:spChg chg="mod">
            <ac:chgData name="Alexandra Juszczak" userId="77b5bbb0-d6cf-457f-9ff7-096aedfa5021" providerId="ADAL" clId="{9E64AAA0-1CE7-454A-AE83-2C6FF0EEBDAD}" dt="2026-01-21T10:34:24.740" v="22"/>
            <ac:spMkLst>
              <pc:docMk/>
              <pc:sldMasterMk cId="2351541867" sldId="2147483660"/>
              <pc:sldLayoutMk cId="432943684" sldId="2147483723"/>
              <ac:spMk id="5" creationId="{AC07D068-D440-4AF2-B263-7D131C4D8280}"/>
            </ac:spMkLst>
          </pc:spChg>
        </pc:sldLayoutChg>
        <pc:sldLayoutChg chg="modSp mod ord">
          <pc:chgData name="Alexandra Juszczak" userId="77b5bbb0-d6cf-457f-9ff7-096aedfa5021" providerId="ADAL" clId="{9E64AAA0-1CE7-454A-AE83-2C6FF0EEBDAD}" dt="2026-01-21T10:34:24.740" v="22"/>
          <pc:sldLayoutMkLst>
            <pc:docMk/>
            <pc:sldMasterMk cId="2351541867" sldId="2147483660"/>
            <pc:sldLayoutMk cId="1538170420" sldId="2147483724"/>
          </pc:sldLayoutMkLst>
          <pc:spChg chg="mod">
            <ac:chgData name="Alexandra Juszczak" userId="77b5bbb0-d6cf-457f-9ff7-096aedfa5021" providerId="ADAL" clId="{9E64AAA0-1CE7-454A-AE83-2C6FF0EEBDAD}" dt="2026-01-21T10:34:24.740" v="22"/>
            <ac:spMkLst>
              <pc:docMk/>
              <pc:sldMasterMk cId="2351541867" sldId="2147483660"/>
              <pc:sldLayoutMk cId="1538170420" sldId="2147483724"/>
              <ac:spMk id="350" creationId="{00000000-0000-0000-0000-000000000000}"/>
            </ac:spMkLst>
          </pc:spChg>
        </pc:sldLayoutChg>
        <pc:sldLayoutChg chg="modSp mod ord">
          <pc:chgData name="Alexandra Juszczak" userId="77b5bbb0-d6cf-457f-9ff7-096aedfa5021" providerId="ADAL" clId="{9E64AAA0-1CE7-454A-AE83-2C6FF0EEBDAD}" dt="2026-01-21T10:34:24.740" v="22"/>
          <pc:sldLayoutMkLst>
            <pc:docMk/>
            <pc:sldMasterMk cId="2351541867" sldId="2147483660"/>
            <pc:sldLayoutMk cId="2914741332" sldId="2147483725"/>
          </pc:sldLayoutMkLst>
          <pc:spChg chg="mod">
            <ac:chgData name="Alexandra Juszczak" userId="77b5bbb0-d6cf-457f-9ff7-096aedfa5021" providerId="ADAL" clId="{9E64AAA0-1CE7-454A-AE83-2C6FF0EEBDAD}" dt="2026-01-21T10:34:24.740" v="22"/>
            <ac:spMkLst>
              <pc:docMk/>
              <pc:sldMasterMk cId="2351541867" sldId="2147483660"/>
              <pc:sldLayoutMk cId="2914741332" sldId="2147483725"/>
              <ac:spMk id="6" creationId="{BDF598C7-07AA-4D83-B48D-FE92596B5F29}"/>
            </ac:spMkLst>
          </pc:spChg>
        </pc:sldLayoutChg>
        <pc:sldLayoutChg chg="modSp mod ord">
          <pc:chgData name="Alexandra Juszczak" userId="77b5bbb0-d6cf-457f-9ff7-096aedfa5021" providerId="ADAL" clId="{9E64AAA0-1CE7-454A-AE83-2C6FF0EEBDAD}" dt="2026-01-21T10:34:24.740" v="22"/>
          <pc:sldLayoutMkLst>
            <pc:docMk/>
            <pc:sldMasterMk cId="2351541867" sldId="2147483660"/>
            <pc:sldLayoutMk cId="1217559159" sldId="2147483726"/>
          </pc:sldLayoutMkLst>
          <pc:spChg chg="mod">
            <ac:chgData name="Alexandra Juszczak" userId="77b5bbb0-d6cf-457f-9ff7-096aedfa5021" providerId="ADAL" clId="{9E64AAA0-1CE7-454A-AE83-2C6FF0EEBDAD}" dt="2026-01-21T10:34:24.740" v="22"/>
            <ac:spMkLst>
              <pc:docMk/>
              <pc:sldMasterMk cId="2351541867" sldId="2147483660"/>
              <pc:sldLayoutMk cId="1217559159" sldId="2147483726"/>
              <ac:spMk id="2" creationId="{0ABB5B9A-DE6B-429E-B3B1-FF4484E7A7CC}"/>
            </ac:spMkLst>
          </pc:spChg>
        </pc:sldLayoutChg>
        <pc:sldLayoutChg chg="modSp mod ord">
          <pc:chgData name="Alexandra Juszczak" userId="77b5bbb0-d6cf-457f-9ff7-096aedfa5021" providerId="ADAL" clId="{9E64AAA0-1CE7-454A-AE83-2C6FF0EEBDAD}" dt="2026-01-21T10:34:24.740" v="22"/>
          <pc:sldLayoutMkLst>
            <pc:docMk/>
            <pc:sldMasterMk cId="2351541867" sldId="2147483660"/>
            <pc:sldLayoutMk cId="3106432073" sldId="2147483727"/>
          </pc:sldLayoutMkLst>
          <pc:spChg chg="mod">
            <ac:chgData name="Alexandra Juszczak" userId="77b5bbb0-d6cf-457f-9ff7-096aedfa5021" providerId="ADAL" clId="{9E64AAA0-1CE7-454A-AE83-2C6FF0EEBDAD}" dt="2026-01-21T10:34:24.740" v="22"/>
            <ac:spMkLst>
              <pc:docMk/>
              <pc:sldMasterMk cId="2351541867" sldId="2147483660"/>
              <pc:sldLayoutMk cId="3106432073" sldId="2147483727"/>
              <ac:spMk id="2" creationId="{026E4308-EB51-4B08-8866-03BCACCF12D3}"/>
            </ac:spMkLst>
          </pc:spChg>
          <pc:spChg chg="mod">
            <ac:chgData name="Alexandra Juszczak" userId="77b5bbb0-d6cf-457f-9ff7-096aedfa5021" providerId="ADAL" clId="{9E64AAA0-1CE7-454A-AE83-2C6FF0EEBDAD}" dt="2026-01-21T10:34:24.740" v="22"/>
            <ac:spMkLst>
              <pc:docMk/>
              <pc:sldMasterMk cId="2351541867" sldId="2147483660"/>
              <pc:sldLayoutMk cId="3106432073" sldId="2147483727"/>
              <ac:spMk id="3" creationId="{966493A1-2ABD-402B-8760-61F869031CD6}"/>
            </ac:spMkLst>
          </pc:spChg>
          <pc:spChg chg="mod">
            <ac:chgData name="Alexandra Juszczak" userId="77b5bbb0-d6cf-457f-9ff7-096aedfa5021" providerId="ADAL" clId="{9E64AAA0-1CE7-454A-AE83-2C6FF0EEBDAD}" dt="2026-01-21T10:34:24.740" v="22"/>
            <ac:spMkLst>
              <pc:docMk/>
              <pc:sldMasterMk cId="2351541867" sldId="2147483660"/>
              <pc:sldLayoutMk cId="3106432073" sldId="2147483727"/>
              <ac:spMk id="4" creationId="{22EB0FEB-5765-423F-91C5-87FB22FE14B4}"/>
            </ac:spMkLst>
          </pc:spChg>
          <pc:spChg chg="mod">
            <ac:chgData name="Alexandra Juszczak" userId="77b5bbb0-d6cf-457f-9ff7-096aedfa5021" providerId="ADAL" clId="{9E64AAA0-1CE7-454A-AE83-2C6FF0EEBDAD}" dt="2026-01-21T10:34:24.740" v="22"/>
            <ac:spMkLst>
              <pc:docMk/>
              <pc:sldMasterMk cId="2351541867" sldId="2147483660"/>
              <pc:sldLayoutMk cId="3106432073" sldId="2147483727"/>
              <ac:spMk id="5" creationId="{DC102160-A4C8-469B-BE89-409B4B6CA85C}"/>
            </ac:spMkLst>
          </pc:spChg>
          <pc:spChg chg="mod">
            <ac:chgData name="Alexandra Juszczak" userId="77b5bbb0-d6cf-457f-9ff7-096aedfa5021" providerId="ADAL" clId="{9E64AAA0-1CE7-454A-AE83-2C6FF0EEBDAD}" dt="2026-01-21T10:34:24.740" v="22"/>
            <ac:spMkLst>
              <pc:docMk/>
              <pc:sldMasterMk cId="2351541867" sldId="2147483660"/>
              <pc:sldLayoutMk cId="3106432073" sldId="2147483727"/>
              <ac:spMk id="6" creationId="{97B800B3-484A-4E38-9D15-CE103E7D34A5}"/>
            </ac:spMkLst>
          </pc:spChg>
        </pc:sldLayoutChg>
      </pc:sldMasterChg>
      <pc:sldMasterChg chg="del sldLayoutOrd">
        <pc:chgData name="Alexandra Juszczak" userId="77b5bbb0-d6cf-457f-9ff7-096aedfa5021" providerId="ADAL" clId="{9E64AAA0-1CE7-454A-AE83-2C6FF0EEBDAD}" dt="2026-01-21T10:34:24.859" v="23"/>
        <pc:sldMasterMkLst>
          <pc:docMk/>
          <pc:sldMasterMk cId="688265080" sldId="2147483718"/>
        </pc:sldMasterMkLst>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9T14:23:21.629"/>
    </inkml:context>
    <inkml:brush xml:id="br0">
      <inkml:brushProperty name="width" value="0.05" units="cm"/>
      <inkml:brushProperty name="height" value="0.05" units="cm"/>
    </inkml:brush>
  </inkml:definitions>
  <inkml:trace contextRef="#ctx0" brushRef="#br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9T14:23:21.629"/>
    </inkml:context>
    <inkml:brush xml:id="br0">
      <inkml:brushProperty name="width" value="0.05" units="cm"/>
      <inkml:brushProperty name="height" value="0.05" units="cm"/>
    </inkml:brush>
  </inkml:definitions>
  <inkml:trace contextRef="#ctx0" brushRef="#br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66BF9F-EA9A-41FF-B70F-26D2ED7A72F7}" type="datetimeFigureOut">
              <a:rPr lang="en-GB" smtClean="0"/>
              <a:t>21/01/2026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7DDE9-B25E-425A-B3E3-9BEF29DCF6B0}" type="slidenum">
              <a:rPr lang="en-GB" smtClean="0"/>
              <a:t>‹#›</a:t>
            </a:fld>
            <a:endParaRPr lang="en-GB" dirty="0"/>
          </a:p>
        </p:txBody>
      </p:sp>
    </p:spTree>
    <p:extLst>
      <p:ext uri="{BB962C8B-B14F-4D97-AF65-F5344CB8AC3E}">
        <p14:creationId xmlns:p14="http://schemas.microsoft.com/office/powerpoint/2010/main" val="37748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C8CD7EA5-6964-4DBC-863D-591AEDEB06DC}" type="slidenum">
              <a:rPr kumimoji="0" lang="en-GB"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989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F96E8-78DC-16A6-C0D9-9AC635194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B1539-E378-5A88-6836-8A25E1DB3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0D090-C032-697D-481C-4070905276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22A7B33-5804-57B2-7595-30A54EB3E0A9}"/>
              </a:ext>
            </a:extLst>
          </p:cNvPr>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C8CD7EA5-6964-4DBC-863D-591AEDEB06DC}" type="slidenum">
              <a:rPr kumimoji="0" lang="en-GB"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379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77DDE9-B25E-425A-B3E3-9BEF29DCF6B0}" type="slidenum">
              <a:rPr lang="en-GB" smtClean="0"/>
              <a:t>10</a:t>
            </a:fld>
            <a:endParaRPr lang="en-GB" dirty="0"/>
          </a:p>
        </p:txBody>
      </p:sp>
    </p:spTree>
    <p:extLst>
      <p:ext uri="{BB962C8B-B14F-4D97-AF65-F5344CB8AC3E}">
        <p14:creationId xmlns:p14="http://schemas.microsoft.com/office/powerpoint/2010/main" val="4084083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tif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tiff"/><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tiff"/><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Master" Target="../slideMasters/slideMaster7.xml"/><Relationship Id="rId4" Type="http://schemas.openxmlformats.org/officeDocument/2006/relationships/image" Target="../media/image39.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tiff"/><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tiff"/><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tiff"/><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9.xml"/><Relationship Id="rId1" Type="http://schemas.openxmlformats.org/officeDocument/2006/relationships/tags" Target="../tags/tag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9.xml"/><Relationship Id="rId1" Type="http://schemas.openxmlformats.org/officeDocument/2006/relationships/tags" Target="../tags/tag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9.xml"/><Relationship Id="rId1" Type="http://schemas.openxmlformats.org/officeDocument/2006/relationships/tags" Target="../tags/tag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9.xml"/><Relationship Id="rId1" Type="http://schemas.openxmlformats.org/officeDocument/2006/relationships/tags" Target="../tags/tag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9.xml"/><Relationship Id="rId1" Type="http://schemas.openxmlformats.org/officeDocument/2006/relationships/tags" Target="../tags/tag6.xml"/><Relationship Id="rId4" Type="http://schemas.openxmlformats.org/officeDocument/2006/relationships/image" Target="../media/image19.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9.xml"/><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9.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4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slideMaster" Target="../slideMasters/slideMaster10.xml"/><Relationship Id="rId4" Type="http://schemas.openxmlformats.org/officeDocument/2006/relationships/tags" Target="../tags/tag11.xml"/></Relationships>
</file>

<file path=ppt/slideLayouts/_rels/slideLayout182.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10" Type="http://schemas.openxmlformats.org/officeDocument/2006/relationships/image" Target="../media/image43.png"/><Relationship Id="rId4" Type="http://schemas.openxmlformats.org/officeDocument/2006/relationships/tags" Target="../tags/tag15.xml"/><Relationship Id="rId9" Type="http://schemas.openxmlformats.org/officeDocument/2006/relationships/image" Target="../media/image44.png"/></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1.xml"/><Relationship Id="rId4" Type="http://schemas.openxmlformats.org/officeDocument/2006/relationships/image" Target="../media/image48.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1.tif"/><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2.jp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5.jp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6.jp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7.jp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5.jp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60.jp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61.jp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3.xm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tif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tif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tif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tif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tiff"/><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tiff"/><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Cora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30274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599261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6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5C40C861-F7AB-47A8-816E-38657F678CC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8400" y="452437"/>
            <a:ext cx="1143002" cy="326137"/>
          </a:xfrm>
          <a:prstGeom prst="rect">
            <a:avLst/>
          </a:prstGeom>
        </p:spPr>
      </p:pic>
    </p:spTree>
    <p:extLst>
      <p:ext uri="{BB962C8B-B14F-4D97-AF65-F5344CB8AC3E}">
        <p14:creationId xmlns:p14="http://schemas.microsoft.com/office/powerpoint/2010/main" val="2931229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ac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1D3C98F6-5CDD-4310-844C-BE9084038DB9}"/>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40441484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A74C1337-3C07-498F-91AA-FCEDFFDDA91D}"/>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6762186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ack Cover Coral">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9" name="TextBox 8">
            <a:extLst>
              <a:ext uri="{FF2B5EF4-FFF2-40B4-BE49-F238E27FC236}">
                <a16:creationId xmlns:a16="http://schemas.microsoft.com/office/drawing/2014/main" id="{B979B9FB-5CD1-4742-9F29-033DD2459B7E}"/>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4" name="TextBox 3">
            <a:extLst>
              <a:ext uri="{FF2B5EF4-FFF2-40B4-BE49-F238E27FC236}">
                <a16:creationId xmlns:a16="http://schemas.microsoft.com/office/drawing/2014/main" id="{BFBF7994-8F8D-402D-9C8F-94D06C518C0A}"/>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41651279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Back Cover Charcoal">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E4BF88EA-5551-4292-AA6C-A566A63B1A4B}"/>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F0338036-2F87-4D6A-9DA9-3D482103BB7C}"/>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10541742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ack Cover Wh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D411919-C7F9-445B-830D-7CAF32180E93}"/>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4DD3E7-0EF6-4265-B4E5-A61ED2083633}"/>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19736714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ack 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F97FCB26-67F5-4F70-A1FB-5A2352823E7D}"/>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4D369C44-0407-4A04-A119-4B89524211B7}"/>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3745727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ack 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AF55F31-2F6B-436E-8577-76B709497887}"/>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53401DD5-55B4-4610-A0D7-05A45AB9B77D}"/>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35776131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ack 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AD153738-72A4-45DF-A9FB-1FFB861B02F2}"/>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37927C-5ACA-4F1C-8ED3-57D2308E6BE4}"/>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26820265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D21158-E98F-467C-A9E5-17A5C9B52430}"/>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87B20BA-0987-4DA5-87A7-3E1206F3E65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
        <p:nvSpPr>
          <p:cNvPr id="8" name="Text Placeholder 9">
            <a:extLst>
              <a:ext uri="{FF2B5EF4-FFF2-40B4-BE49-F238E27FC236}">
                <a16:creationId xmlns:a16="http://schemas.microsoft.com/office/drawing/2014/main" id="{0B77FED6-9369-4A2E-B65C-1BEBBCC7E08A}"/>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Tree>
    <p:extLst>
      <p:ext uri="{BB962C8B-B14F-4D97-AF65-F5344CB8AC3E}">
        <p14:creationId xmlns:p14="http://schemas.microsoft.com/office/powerpoint/2010/main" val="6162341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tatist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1" name="Text Placeholder 11">
            <a:extLst>
              <a:ext uri="{FF2B5EF4-FFF2-40B4-BE49-F238E27FC236}">
                <a16:creationId xmlns:a16="http://schemas.microsoft.com/office/drawing/2014/main" id="{A9954A57-A6EF-45F3-B082-8718A57C8D5F}"/>
              </a:ext>
            </a:extLst>
          </p:cNvPr>
          <p:cNvSpPr>
            <a:spLocks noGrp="1"/>
          </p:cNvSpPr>
          <p:nvPr>
            <p:ph type="body" sz="quarter" idx="15" hasCustomPrompt="1"/>
          </p:nvPr>
        </p:nvSpPr>
        <p:spPr>
          <a:xfrm>
            <a:off x="5535600" y="1765298"/>
            <a:ext cx="6656400" cy="4364039"/>
          </a:xfrm>
          <a:solidFill>
            <a:schemeClr val="bg2"/>
          </a:solidFill>
        </p:spPr>
        <p:txBody>
          <a:bodyPr lIns="180000" tIns="180000" rIns="180000" bIns="180000" anchor="ctr" anchorCtr="0"/>
          <a:lstStyle>
            <a:lvl1pPr>
              <a:lnSpc>
                <a:spcPct val="80000"/>
              </a:lnSpc>
              <a:defRPr sz="16000">
                <a:solidFill>
                  <a:schemeClr val="bg1"/>
                </a:solidFill>
              </a:defRPr>
            </a:lvl1pPr>
            <a:lvl2pPr>
              <a:defRPr sz="2400">
                <a:solidFill>
                  <a:schemeClr val="bg1"/>
                </a:solidFill>
              </a:defRPr>
            </a:lvl2pPr>
            <a:lvl3pPr marL="0" indent="0">
              <a:buNone/>
              <a:defRPr sz="1600">
                <a:solidFill>
                  <a:schemeClr val="bg1"/>
                </a:solidFill>
              </a:defRPr>
            </a:lvl3pPr>
          </a:lstStyle>
          <a:p>
            <a:pPr lvl="0"/>
            <a:r>
              <a:rPr lang="en-US"/>
              <a:t>00%</a:t>
            </a:r>
          </a:p>
          <a:p>
            <a:pPr lvl="1"/>
            <a:r>
              <a:rPr lang="en-US"/>
              <a:t>Second level</a:t>
            </a:r>
          </a:p>
          <a:p>
            <a:pPr lvl="2"/>
            <a:r>
              <a:rPr lang="en-US"/>
              <a:t>Third level</a:t>
            </a:r>
            <a:endParaRPr lang="en-GB"/>
          </a:p>
        </p:txBody>
      </p:sp>
      <p:sp>
        <p:nvSpPr>
          <p:cNvPr id="13" name="Text Placeholder 7">
            <a:extLst>
              <a:ext uri="{FF2B5EF4-FFF2-40B4-BE49-F238E27FC236}">
                <a16:creationId xmlns:a16="http://schemas.microsoft.com/office/drawing/2014/main" id="{1548E628-2852-49BE-9AE3-29B0A0485C77}"/>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4061846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DC605604-2082-42C2-9166-A967508195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19034153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wo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A4262FF-9BD9-43CE-9C1B-C08BCBEAF5E9}"/>
              </a:ext>
            </a:extLst>
          </p:cNvPr>
          <p:cNvSpPr>
            <a:spLocks noGrp="1"/>
          </p:cNvSpPr>
          <p:nvPr>
            <p:ph sz="half" idx="2"/>
          </p:nvPr>
        </p:nvSpPr>
        <p:spPr>
          <a:xfrm>
            <a:off x="5536800"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82B167-590B-4581-AFAF-9BED194B70CC}"/>
              </a:ext>
            </a:extLst>
          </p:cNvPr>
          <p:cNvSpPr>
            <a:spLocks noGrp="1"/>
          </p:cNvSpPr>
          <p:nvPr>
            <p:ph type="dt" sz="half" idx="10"/>
          </p:nvPr>
        </p:nvSpPr>
        <p:spPr/>
        <p:txBody>
          <a:bodyPr/>
          <a:lstStyle/>
          <a:p>
            <a:fld id="{F59A57EA-F941-479B-B7DB-1ABB9CD1EFEC}" type="datetime1">
              <a:rPr lang="en-GB" smtClean="0"/>
              <a:t>21/01/2026</a:t>
            </a:fld>
            <a:endParaRPr lang="en-GB" dirty="0"/>
          </a:p>
        </p:txBody>
      </p:sp>
      <p:sp>
        <p:nvSpPr>
          <p:cNvPr id="6" name="Footer Placeholder 5">
            <a:extLst>
              <a:ext uri="{FF2B5EF4-FFF2-40B4-BE49-F238E27FC236}">
                <a16:creationId xmlns:a16="http://schemas.microsoft.com/office/drawing/2014/main" id="{DE315E4A-745D-45C3-A94A-AFD03D7A68B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10" name="Text Placeholder 9">
            <a:extLst>
              <a:ext uri="{FF2B5EF4-FFF2-40B4-BE49-F238E27FC236}">
                <a16:creationId xmlns:a16="http://schemas.microsoft.com/office/drawing/2014/main" id="{5E83FBA4-CF81-4AC3-90F8-2D8EA8CCB3DC}"/>
              </a:ext>
            </a:extLst>
          </p:cNvPr>
          <p:cNvSpPr>
            <a:spLocks noGrp="1"/>
          </p:cNvSpPr>
          <p:nvPr>
            <p:ph type="body" sz="quarter" idx="14"/>
          </p:nvPr>
        </p:nvSpPr>
        <p:spPr>
          <a:xfrm>
            <a:off x="10471200" y="450000"/>
            <a:ext cx="1720800" cy="244800"/>
          </a:xfrm>
          <a:solidFill>
            <a:schemeClr val="accent2"/>
          </a:solidFill>
        </p:spPr>
        <p:txBody>
          <a:bodyPr lIns="151200" anchor="ctr"/>
          <a:lstStyle>
            <a:lvl1pPr>
              <a:tabLst>
                <a:tab pos="180000" algn="l"/>
              </a:tabLst>
              <a:defRPr sz="800">
                <a:latin typeface="+mj-lt"/>
              </a:defRPr>
            </a:lvl1pPr>
          </a:lstStyle>
          <a:p>
            <a:pPr lvl="0"/>
            <a:r>
              <a:rPr lang="en-US"/>
              <a:t>Edit Master text styles</a:t>
            </a:r>
          </a:p>
        </p:txBody>
      </p:sp>
      <p:sp>
        <p:nvSpPr>
          <p:cNvPr id="11" name="Text Placeholder 7">
            <a:extLst>
              <a:ext uri="{FF2B5EF4-FFF2-40B4-BE49-F238E27FC236}">
                <a16:creationId xmlns:a16="http://schemas.microsoft.com/office/drawing/2014/main" id="{3A8CF1DA-ED34-4BAE-8C84-37729E553D9B}"/>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38642882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Cora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30274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9838414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Charco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66469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2237594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8742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4437011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1115975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4835958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112123"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5017350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62166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2479964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85407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9725962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6039CE91-91E6-469F-9566-2B595A90053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3346705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8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323F54C6-2E2E-4815-B237-402315EF9F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5354762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Title Slide 6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5C40C861-F7AB-47A8-816E-38657F678CC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0598400" y="452437"/>
            <a:ext cx="1143002" cy="326137"/>
          </a:xfrm>
          <a:prstGeom prst="rect">
            <a:avLst/>
          </a:prstGeom>
        </p:spPr>
      </p:pic>
    </p:spTree>
    <p:extLst>
      <p:ext uri="{BB962C8B-B14F-4D97-AF65-F5344CB8AC3E}">
        <p14:creationId xmlns:p14="http://schemas.microsoft.com/office/powerpoint/2010/main" val="32513670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DC605604-2082-42C2-9166-A967508195F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35690181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Title Slide 8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323F54C6-2E2E-4815-B237-402315EF9FF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19306475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5045E8B2-CFE1-44AA-B5EF-C578DC36739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23930376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Re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DDCBC565-58DF-4A7D-982F-F746B90E73A3}"/>
              </a:ext>
            </a:extLst>
          </p:cNvPr>
          <p:cNvSpPr>
            <a:spLocks noGrp="1" noEditPoints="1"/>
          </p:cNvSpPr>
          <p:nvPr>
            <p:ph type="pic" sz="quarter" idx="12" hasCustomPrompt="1"/>
          </p:nvPr>
        </p:nvSpPr>
        <p:spPr>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40681801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ac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1D3C98F6-5CDD-4310-844C-BE9084038DB9}"/>
              </a:ext>
            </a:extLst>
          </p:cNvPr>
          <p:cNvSpPr>
            <a:spLocks noGrp="1" noEditPoints="1"/>
          </p:cNvSpPr>
          <p:nvPr>
            <p:ph type="pic" sz="quarter" idx="12" hasCustomPrompt="1"/>
          </p:nvPr>
        </p:nvSpPr>
        <p:spPr>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22543835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A74C1337-3C07-498F-91AA-FCEDFFDDA91D}"/>
              </a:ext>
            </a:extLst>
          </p:cNvPr>
          <p:cNvSpPr>
            <a:spLocks noGrp="1" noEditPoints="1"/>
          </p:cNvSpPr>
          <p:nvPr>
            <p:ph type="pic" sz="quarter" idx="12" hasCustomPrompt="1"/>
          </p:nvPr>
        </p:nvSpPr>
        <p:spPr>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17351665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ack Cover Coral">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9" name="TextBox 8">
            <a:extLst>
              <a:ext uri="{FF2B5EF4-FFF2-40B4-BE49-F238E27FC236}">
                <a16:creationId xmlns:a16="http://schemas.microsoft.com/office/drawing/2014/main" id="{B979B9FB-5CD1-4742-9F29-033DD2459B7E}"/>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4" name="TextBox 3">
            <a:extLst>
              <a:ext uri="{FF2B5EF4-FFF2-40B4-BE49-F238E27FC236}">
                <a16:creationId xmlns:a16="http://schemas.microsoft.com/office/drawing/2014/main" id="{BFBF7994-8F8D-402D-9C8F-94D06C518C0A}"/>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8435175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ack Cover Charcoal">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E4BF88EA-5551-4292-AA6C-A566A63B1A4B}"/>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F0338036-2F87-4D6A-9DA9-3D482103BB7C}"/>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2658887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ack Cover Wh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D411919-C7F9-445B-830D-7CAF32180E93}"/>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4DD3E7-0EF6-4265-B4E5-A61ED2083633}"/>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2566964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5045E8B2-CFE1-44AA-B5EF-C578DC3673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40949324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Back 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F97FCB26-67F5-4F70-A1FB-5A2352823E7D}"/>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4D369C44-0407-4A04-A119-4B89524211B7}"/>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28754913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ack 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AF55F31-2F6B-436E-8577-76B709497887}"/>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53401DD5-55B4-4610-A0D7-05A45AB9B77D}"/>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38440349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ack 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AD153738-72A4-45DF-A9FB-1FFB861B02F2}"/>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37927C-5ACA-4F1C-8ED3-57D2308E6BE4}"/>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2491768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and Content Large">
    <p:spTree>
      <p:nvGrpSpPr>
        <p:cNvPr id="1" name=""/>
        <p:cNvGrpSpPr/>
        <p:nvPr/>
      </p:nvGrpSpPr>
      <p:grpSpPr>
        <a:xfrm>
          <a:off x="0" y="0"/>
          <a:ext cx="0" cy="0"/>
          <a:chOff x="0" y="0"/>
          <a:chExt cx="0" cy="0"/>
        </a:xfrm>
      </p:grpSpPr>
      <p:pic>
        <p:nvPicPr>
          <p:cNvPr id="10" name="Picture 9" descr="White balloons in the sky&#10;&#10;Description automatically generated">
            <a:extLst>
              <a:ext uri="{FF2B5EF4-FFF2-40B4-BE49-F238E27FC236}">
                <a16:creationId xmlns:a16="http://schemas.microsoft.com/office/drawing/2014/main" id="{9CB5FD5F-F2E0-4702-B1B2-809E4D8A7AA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52000"/>
                    </a14:imgEffect>
                  </a14:imgLayer>
                </a14:imgProps>
              </a:ext>
              <a:ext uri="{28A0092B-C50C-407E-A947-70E740481C1C}">
                <a14:useLocalDpi xmlns:a14="http://schemas.microsoft.com/office/drawing/2010/main"/>
              </a:ext>
            </a:extLst>
          </a:blip>
          <a:srcRect/>
          <a:stretch/>
        </p:blipFill>
        <p:spPr>
          <a:xfrm>
            <a:off x="0" y="0"/>
            <a:ext cx="12192000" cy="1483743"/>
          </a:xfrm>
          <a:prstGeom prst="rect">
            <a:avLst/>
          </a:prstGeom>
        </p:spPr>
      </p:pic>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8747998" cy="4364039"/>
          </a:xfrm>
        </p:spPr>
        <p:txBody>
          <a:bodyPr/>
          <a:lstStyle>
            <a:lvl1pPr>
              <a:defRPr sz="2600"/>
            </a:lvl1pPr>
            <a:lvl2pPr>
              <a:defRPr sz="2600"/>
            </a:lvl2pPr>
            <a:lvl3pPr>
              <a:defRPr sz="26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3" y="874801"/>
            <a:ext cx="5646737" cy="442826"/>
          </a:xfrm>
        </p:spPr>
        <p:txBody>
          <a:bodyPr/>
          <a:lstStyle>
            <a:lvl1pPr>
              <a:defRPr sz="2800">
                <a:solidFill>
                  <a:schemeClr val="tx1"/>
                </a:solidFill>
                <a:latin typeface="+mn-lt"/>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FF60D2B9-036F-4674-97A5-8AD8A55561F8}"/>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AB2DB37C-6CCD-4542-A08A-0D7DD0A4A7EC}"/>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chemeClr val="tx1"/>
                </a:solidFill>
                <a:latin typeface="+mn-lt"/>
              </a:defRPr>
            </a:lvl1pPr>
          </a:lstStyle>
          <a:p>
            <a:pPr lvl="0"/>
            <a:r>
              <a:rPr lang="en-GB"/>
              <a:t>Section title name</a:t>
            </a:r>
          </a:p>
        </p:txBody>
      </p:sp>
      <p:sp>
        <p:nvSpPr>
          <p:cNvPr id="7" name="Text Placeholder 15">
            <a:extLst>
              <a:ext uri="{FF2B5EF4-FFF2-40B4-BE49-F238E27FC236}">
                <a16:creationId xmlns:a16="http://schemas.microsoft.com/office/drawing/2014/main" id="{E1148970-689F-4A1B-8747-FD70E9A8F19E}"/>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a:t>Line Placeholder</a:t>
            </a:r>
          </a:p>
        </p:txBody>
      </p:sp>
      <p:sp>
        <p:nvSpPr>
          <p:cNvPr id="8" name="Picture Placeholder 13">
            <a:extLst>
              <a:ext uri="{FF2B5EF4-FFF2-40B4-BE49-F238E27FC236}">
                <a16:creationId xmlns:a16="http://schemas.microsoft.com/office/drawing/2014/main" id="{BBB19948-9BA5-49B3-999E-A6E8898D3486}"/>
              </a:ext>
            </a:extLst>
          </p:cNvPr>
          <p:cNvSpPr>
            <a:spLocks noGrp="1"/>
          </p:cNvSpPr>
          <p:nvPr>
            <p:ph type="pic" sz="quarter" idx="58"/>
          </p:nvPr>
        </p:nvSpPr>
        <p:spPr>
          <a:xfrm>
            <a:off x="10170000" y="453600"/>
            <a:ext cx="154800" cy="248400"/>
          </a:xfrm>
          <a:blipFill>
            <a:blip r:embed="rId4" cstate="screen">
              <a:extLst>
                <a:ext uri="{28A0092B-C50C-407E-A947-70E740481C1C}">
                  <a14:useLocalDpi xmlns:a14="http://schemas.microsoft.com/office/drawing/2010/main"/>
                </a:ext>
              </a:extLst>
            </a:blip>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38075953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D543059F-5B03-4845-A2A2-7C851BD1A445}"/>
              </a:ext>
            </a:extLst>
          </p:cNvPr>
          <p:cNvSpPr>
            <a:spLocks noGrp="1"/>
          </p:cNvSpPr>
          <p:nvPr>
            <p:ph type="body" sz="quarter" idx="13" hasCustomPrompt="1"/>
          </p:nvPr>
        </p:nvSpPr>
        <p:spPr>
          <a:xfrm>
            <a:off x="449262" y="3318734"/>
            <a:ext cx="5646737" cy="2810604"/>
          </a:xfrm>
        </p:spPr>
        <p:txBody>
          <a:bodyPr anchor="t"/>
          <a:lstStyle>
            <a:lvl1pPr>
              <a:lnSpc>
                <a:spcPct val="100000"/>
              </a:lnSpc>
              <a:defRPr sz="3500">
                <a:solidFill>
                  <a:schemeClr val="bg1"/>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Divider Title</a:t>
            </a:r>
          </a:p>
        </p:txBody>
      </p:sp>
      <p:sp>
        <p:nvSpPr>
          <p:cNvPr id="5" name="Title 1">
            <a:extLst>
              <a:ext uri="{FF2B5EF4-FFF2-40B4-BE49-F238E27FC236}">
                <a16:creationId xmlns:a16="http://schemas.microsoft.com/office/drawing/2014/main" id="{01FD602B-A406-42C1-86AF-C06D2D3ABEDE}"/>
              </a:ext>
            </a:extLst>
          </p:cNvPr>
          <p:cNvSpPr>
            <a:spLocks noGrp="1"/>
          </p:cNvSpPr>
          <p:nvPr>
            <p:ph type="title"/>
          </p:nvPr>
        </p:nvSpPr>
        <p:spPr>
          <a:xfrm>
            <a:off x="449263" y="452438"/>
            <a:ext cx="5646737" cy="2866296"/>
          </a:xfrm>
        </p:spPr>
        <p:txBody>
          <a:bodyPr anchor="b"/>
          <a:lstStyle>
            <a:lvl1pPr>
              <a:defRPr sz="3900">
                <a:solidFill>
                  <a:schemeClr val="bg1"/>
                </a:solidFill>
              </a:defRPr>
            </a:lvl1pPr>
          </a:lstStyle>
          <a:p>
            <a:r>
              <a:rPr lang="en-US"/>
              <a:t>Click to edit Master title style</a:t>
            </a:r>
            <a:endParaRPr lang="en-GB"/>
          </a:p>
        </p:txBody>
      </p:sp>
      <p:pic>
        <p:nvPicPr>
          <p:cNvPr id="6" name="Picture 5">
            <a:extLst>
              <a:ext uri="{FF2B5EF4-FFF2-40B4-BE49-F238E27FC236}">
                <a16:creationId xmlns:a16="http://schemas.microsoft.com/office/drawing/2014/main" id="{A73E122D-100F-4144-A842-E2B0BA11203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03425" y="459588"/>
            <a:ext cx="2322000" cy="327197"/>
          </a:xfrm>
          <a:prstGeom prst="rect">
            <a:avLst/>
          </a:prstGeom>
        </p:spPr>
      </p:pic>
    </p:spTree>
    <p:extLst>
      <p:ext uri="{BB962C8B-B14F-4D97-AF65-F5344CB8AC3E}">
        <p14:creationId xmlns:p14="http://schemas.microsoft.com/office/powerpoint/2010/main" val="10803411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lvl3pPr>
              <a:buClr>
                <a:srgbClr val="FC515B"/>
              </a:buClr>
              <a:defRPr/>
            </a:lvl3pPr>
            <a:lvl4pPr>
              <a:buClr>
                <a:srgbClr val="FC515B"/>
              </a:buClr>
              <a:defRPr/>
            </a:lvl4pPr>
            <a:lvl5pPr>
              <a:buClr>
                <a:srgbClr val="FC515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9">
            <a:extLst>
              <a:ext uri="{FF2B5EF4-FFF2-40B4-BE49-F238E27FC236}">
                <a16:creationId xmlns:a16="http://schemas.microsoft.com/office/drawing/2014/main" id="{1FF326F1-77BE-4D76-8DB4-3F416B644E75}"/>
              </a:ext>
            </a:extLst>
          </p:cNvPr>
          <p:cNvSpPr>
            <a:spLocks noGrp="1"/>
          </p:cNvSpPr>
          <p:nvPr>
            <p:ph type="body" sz="quarter" idx="14"/>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pic>
        <p:nvPicPr>
          <p:cNvPr id="8" name="Picture 7">
            <a:extLst>
              <a:ext uri="{FF2B5EF4-FFF2-40B4-BE49-F238E27FC236}">
                <a16:creationId xmlns:a16="http://schemas.microsoft.com/office/drawing/2014/main" id="{5B638223-12F2-4F25-AC3A-9F940A6F70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11" name="Slide Number Placeholder 5">
            <a:extLst>
              <a:ext uri="{FF2B5EF4-FFF2-40B4-BE49-F238E27FC236}">
                <a16:creationId xmlns:a16="http://schemas.microsoft.com/office/drawing/2014/main" id="{069E0A77-5997-4A67-9FBE-0741CA3036B0}"/>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37395128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Cora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30274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1099253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Charco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66469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5325831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8742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8603404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803770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Re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DDCBC565-58DF-4A7D-982F-F746B90E73A3}"/>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18824329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5120365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112123"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3207137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62166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6521224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85407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1977755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3201642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Title Slide 6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0277969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3929918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_Title Slide 8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1786420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41323956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Re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DDCBC565-58DF-4A7D-982F-F746B90E73A3}"/>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139335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ac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1D3C98F6-5CDD-4310-844C-BE9084038DB9}"/>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22988257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ac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1D3C98F6-5CDD-4310-844C-BE9084038DB9}"/>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31127833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A74C1337-3C07-498F-91AA-FCEDFFDDA91D}"/>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25806890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Back Cover Coral">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9" name="TextBox 8">
            <a:extLst>
              <a:ext uri="{FF2B5EF4-FFF2-40B4-BE49-F238E27FC236}">
                <a16:creationId xmlns:a16="http://schemas.microsoft.com/office/drawing/2014/main" id="{B979B9FB-5CD1-4742-9F29-033DD2459B7E}"/>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4" name="TextBox 3">
            <a:extLst>
              <a:ext uri="{FF2B5EF4-FFF2-40B4-BE49-F238E27FC236}">
                <a16:creationId xmlns:a16="http://schemas.microsoft.com/office/drawing/2014/main" id="{BFBF7994-8F8D-402D-9C8F-94D06C518C0A}"/>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24913731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ack Cover Charcoal">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E4BF88EA-5551-4292-AA6C-A566A63B1A4B}"/>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F0338036-2F87-4D6A-9DA9-3D482103BB7C}"/>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20016973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ack Cover Wh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D411919-C7F9-445B-830D-7CAF32180E93}"/>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4DD3E7-0EF6-4265-B4E5-A61ED2083633}"/>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16866243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ack 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F97FCB26-67F5-4F70-A1FB-5A2352823E7D}"/>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4D369C44-0407-4A04-A119-4B89524211B7}"/>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22971556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ack 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AF55F31-2F6B-436E-8577-76B709497887}"/>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53401DD5-55B4-4610-A0D7-05A45AB9B77D}"/>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30190116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Back 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AD153738-72A4-45DF-A9FB-1FFB861B02F2}"/>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37927C-5ACA-4F1C-8ED3-57D2308E6BE4}"/>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20837686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Video Insertion">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57BB948B-71E2-4478-9076-660F5108B043}"/>
              </a:ext>
            </a:extLst>
          </p:cNvPr>
          <p:cNvSpPr>
            <a:spLocks noGrp="1"/>
          </p:cNvSpPr>
          <p:nvPr>
            <p:ph type="media" sz="quarter" idx="10"/>
          </p:nvPr>
        </p:nvSpPr>
        <p:spPr>
          <a:xfrm>
            <a:off x="0" y="-1"/>
            <a:ext cx="12192000" cy="6858001"/>
          </a:xfrm>
        </p:spPr>
        <p:txBody>
          <a:bodyPr/>
          <a:lstStyle/>
          <a:p>
            <a:r>
              <a:rPr lang="en-US" dirty="0"/>
              <a:t>Click icon to add media</a:t>
            </a:r>
            <a:endParaRPr lang="en-GB" dirty="0"/>
          </a:p>
        </p:txBody>
      </p:sp>
      <p:sp>
        <p:nvSpPr>
          <p:cNvPr id="4" name="Slide Number Placeholder 5">
            <a:extLst>
              <a:ext uri="{FF2B5EF4-FFF2-40B4-BE49-F238E27FC236}">
                <a16:creationId xmlns:a16="http://schemas.microsoft.com/office/drawing/2014/main" id="{53BCDA47-1ACB-490B-9D81-37627500F252}"/>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2653347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lvl3pPr>
              <a:buClr>
                <a:srgbClr val="FC515B"/>
              </a:buClr>
              <a:defRPr/>
            </a:lvl3pPr>
            <a:lvl4pPr>
              <a:buClr>
                <a:srgbClr val="FC515B"/>
              </a:buClr>
              <a:defRPr/>
            </a:lvl4pPr>
            <a:lvl5pPr>
              <a:buClr>
                <a:srgbClr val="FC515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9">
            <a:extLst>
              <a:ext uri="{FF2B5EF4-FFF2-40B4-BE49-F238E27FC236}">
                <a16:creationId xmlns:a16="http://schemas.microsoft.com/office/drawing/2014/main" id="{1FF326F1-77BE-4D76-8DB4-3F416B644E75}"/>
              </a:ext>
            </a:extLst>
          </p:cNvPr>
          <p:cNvSpPr>
            <a:spLocks noGrp="1"/>
          </p:cNvSpPr>
          <p:nvPr>
            <p:ph type="body" sz="quarter" idx="14"/>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pic>
        <p:nvPicPr>
          <p:cNvPr id="8" name="Picture 7">
            <a:extLst>
              <a:ext uri="{FF2B5EF4-FFF2-40B4-BE49-F238E27FC236}">
                <a16:creationId xmlns:a16="http://schemas.microsoft.com/office/drawing/2014/main" id="{5B638223-12F2-4F25-AC3A-9F940A6F70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11" name="Slide Number Placeholder 5">
            <a:extLst>
              <a:ext uri="{FF2B5EF4-FFF2-40B4-BE49-F238E27FC236}">
                <a16:creationId xmlns:a16="http://schemas.microsoft.com/office/drawing/2014/main" id="{069E0A77-5997-4A67-9FBE-0741CA3036B0}"/>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2125003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A74C1337-3C07-498F-91AA-FCEDFFDDA91D}"/>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36390602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lvl1pPr>
              <a:defRPr>
                <a:solidFill>
                  <a:srgbClr val="FC515B"/>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70DF43F5-96FB-4EE2-9EC0-243D32834832}"/>
              </a:ext>
            </a:extLst>
          </p:cNvPr>
          <p:cNvSpPr>
            <a:spLocks noGrp="1"/>
          </p:cNvSpPr>
          <p:nvPr>
            <p:ph idx="15"/>
          </p:nvPr>
        </p:nvSpPr>
        <p:spPr>
          <a:xfrm>
            <a:off x="6170400" y="1765300"/>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70C5D500-0D33-4851-B089-E11A6D2379DF}"/>
              </a:ext>
            </a:extLst>
          </p:cNvPr>
          <p:cNvSpPr>
            <a:spLocks noGrp="1"/>
          </p:cNvSpPr>
          <p:nvPr>
            <p:ph type="body" sz="quarter" idx="14"/>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FC9C79FE-5BB3-40D5-8DD8-48F94531AEB6}"/>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A410C27E-73CD-4602-9269-CB6C634B77C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32460372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8747998" cy="4364039"/>
          </a:xfrm>
        </p:spPr>
        <p:txBody>
          <a:bodyPr/>
          <a:lstStyle>
            <a:lvl1pPr>
              <a:defRPr sz="2600"/>
            </a:lvl1pPr>
            <a:lvl2pPr>
              <a:defRPr sz="2600"/>
            </a:lvl2pPr>
            <a:lvl3pPr>
              <a:defRPr sz="26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D374DDA6-B0C2-4ADB-88CB-288442FB2072}"/>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FF60D2B9-036F-4674-97A5-8AD8A55561F8}"/>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10376469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A4262FF-9BD9-43CE-9C1B-C08BCBEAF5E9}"/>
              </a:ext>
            </a:extLst>
          </p:cNvPr>
          <p:cNvSpPr>
            <a:spLocks noGrp="1"/>
          </p:cNvSpPr>
          <p:nvPr>
            <p:ph sz="half" idx="2"/>
          </p:nvPr>
        </p:nvSpPr>
        <p:spPr>
          <a:xfrm>
            <a:off x="5536800"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5E83FBA4-CF81-4AC3-90F8-2D8EA8CCB3DC}"/>
              </a:ext>
            </a:extLst>
          </p:cNvPr>
          <p:cNvSpPr>
            <a:spLocks noGrp="1"/>
          </p:cNvSpPr>
          <p:nvPr>
            <p:ph type="body" sz="quarter" idx="14"/>
          </p:nvPr>
        </p:nvSpPr>
        <p:spPr>
          <a:xfrm>
            <a:off x="10471200" y="450000"/>
            <a:ext cx="1720800" cy="244800"/>
          </a:xfrm>
          <a:solidFill>
            <a:srgbClr val="53C2E5"/>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1" name="Text Placeholder 7">
            <a:extLst>
              <a:ext uri="{FF2B5EF4-FFF2-40B4-BE49-F238E27FC236}">
                <a16:creationId xmlns:a16="http://schemas.microsoft.com/office/drawing/2014/main" id="{3A8CF1DA-ED34-4BAE-8C84-37729E553D9B}"/>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C9CEC971-39C8-416E-AB1F-099DBE3DD02B}"/>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21702689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tistic Slide with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12" name="Text Placeholder 11">
            <a:extLst>
              <a:ext uri="{FF2B5EF4-FFF2-40B4-BE49-F238E27FC236}">
                <a16:creationId xmlns:a16="http://schemas.microsoft.com/office/drawing/2014/main" id="{7F5FA13E-E44D-4EC8-8BAC-B26123CC9746}"/>
              </a:ext>
            </a:extLst>
          </p:cNvPr>
          <p:cNvSpPr>
            <a:spLocks noGrp="1"/>
          </p:cNvSpPr>
          <p:nvPr>
            <p:ph type="body" sz="quarter" idx="15" hasCustomPrompt="1"/>
          </p:nvPr>
        </p:nvSpPr>
        <p:spPr>
          <a:xfrm>
            <a:off x="5535600" y="1765298"/>
            <a:ext cx="6656400" cy="4364039"/>
          </a:xfrm>
          <a:solidFill>
            <a:srgbClr val="FC515B"/>
          </a:solidFill>
        </p:spPr>
        <p:txBody>
          <a:bodyPr lIns="180000" tIns="180000" rIns="180000" bIns="180000" anchor="ctr" anchorCtr="0"/>
          <a:lstStyle>
            <a:lvl1pPr>
              <a:lnSpc>
                <a:spcPct val="80000"/>
              </a:lnSpc>
              <a:defRPr sz="16000">
                <a:solidFill>
                  <a:srgbClr val="FFFFFF"/>
                </a:solidFill>
              </a:defRPr>
            </a:lvl1pPr>
            <a:lvl2pPr>
              <a:defRPr sz="2400">
                <a:solidFill>
                  <a:srgbClr val="FFFFFF"/>
                </a:solidFill>
              </a:defRPr>
            </a:lvl2pPr>
            <a:lvl3pPr marL="0" indent="0">
              <a:buNone/>
              <a:defRPr sz="1600">
                <a:solidFill>
                  <a:srgbClr val="FFFFFF"/>
                </a:solidFill>
              </a:defRPr>
            </a:lvl3pPr>
          </a:lstStyle>
          <a:p>
            <a:pPr lvl="0"/>
            <a:r>
              <a:rPr lang="en-US"/>
              <a:t>00%</a:t>
            </a:r>
          </a:p>
          <a:p>
            <a:pPr lvl="1"/>
            <a:r>
              <a:rPr lang="en-US"/>
              <a:t>Second level</a:t>
            </a:r>
          </a:p>
          <a:p>
            <a:pPr lvl="2"/>
            <a:r>
              <a:rPr lang="en-US"/>
              <a:t>Third level</a:t>
            </a:r>
            <a:endParaRPr lang="en-GB"/>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B3EB4488-4B58-4102-AC8F-ACFCCFFD101A}"/>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6F8BB02D-6EA9-4107-8F3D-88037EC00735}"/>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23162226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tatist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1" name="Text Placeholder 11">
            <a:extLst>
              <a:ext uri="{FF2B5EF4-FFF2-40B4-BE49-F238E27FC236}">
                <a16:creationId xmlns:a16="http://schemas.microsoft.com/office/drawing/2014/main" id="{A9954A57-A6EF-45F3-B082-8718A57C8D5F}"/>
              </a:ext>
            </a:extLst>
          </p:cNvPr>
          <p:cNvSpPr>
            <a:spLocks noGrp="1"/>
          </p:cNvSpPr>
          <p:nvPr>
            <p:ph type="body" sz="quarter" idx="15" hasCustomPrompt="1"/>
          </p:nvPr>
        </p:nvSpPr>
        <p:spPr>
          <a:xfrm>
            <a:off x="5535600" y="1765298"/>
            <a:ext cx="6656400" cy="4364039"/>
          </a:xfrm>
          <a:solidFill>
            <a:srgbClr val="FC515B"/>
          </a:solidFill>
        </p:spPr>
        <p:txBody>
          <a:bodyPr lIns="180000" tIns="180000" rIns="180000" bIns="180000" anchor="ctr" anchorCtr="0"/>
          <a:lstStyle>
            <a:lvl1pPr>
              <a:lnSpc>
                <a:spcPct val="80000"/>
              </a:lnSpc>
              <a:defRPr sz="16000">
                <a:solidFill>
                  <a:srgbClr val="FFFFFF"/>
                </a:solidFill>
              </a:defRPr>
            </a:lvl1pPr>
            <a:lvl2pPr>
              <a:defRPr sz="2400">
                <a:solidFill>
                  <a:srgbClr val="FFFFFF"/>
                </a:solidFill>
              </a:defRPr>
            </a:lvl2pPr>
            <a:lvl3pPr marL="0" indent="0">
              <a:buNone/>
              <a:defRPr sz="1600">
                <a:solidFill>
                  <a:srgbClr val="FFFFFF"/>
                </a:solidFill>
              </a:defRPr>
            </a:lvl3pPr>
          </a:lstStyle>
          <a:p>
            <a:pPr lvl="0"/>
            <a:r>
              <a:rPr lang="en-US"/>
              <a:t>00%</a:t>
            </a:r>
          </a:p>
          <a:p>
            <a:pPr lvl="1"/>
            <a:r>
              <a:rPr lang="en-US"/>
              <a:t>Second level</a:t>
            </a:r>
          </a:p>
          <a:p>
            <a:pPr lvl="2"/>
            <a:r>
              <a:rPr lang="en-US"/>
              <a:t>Third level</a:t>
            </a:r>
            <a:endParaRPr lang="en-GB"/>
          </a:p>
        </p:txBody>
      </p:sp>
      <p:sp>
        <p:nvSpPr>
          <p:cNvPr id="13" name="Text Placeholder 7">
            <a:extLst>
              <a:ext uri="{FF2B5EF4-FFF2-40B4-BE49-F238E27FC236}">
                <a16:creationId xmlns:a16="http://schemas.microsoft.com/office/drawing/2014/main" id="{1548E628-2852-49BE-9AE3-29B0A0485C77}"/>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05AFE92C-656D-4B1C-B59A-151B86999683}"/>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36811103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wo Content Spli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DC076BA2-E20D-417C-9C78-48B92BD488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13" name="Content Placeholder 2">
            <a:extLst>
              <a:ext uri="{FF2B5EF4-FFF2-40B4-BE49-F238E27FC236}">
                <a16:creationId xmlns:a16="http://schemas.microsoft.com/office/drawing/2014/main" id="{3AD42F3B-EF86-48D7-9138-18B9E49F7CB6}"/>
              </a:ext>
            </a:extLst>
          </p:cNvPr>
          <p:cNvSpPr>
            <a:spLocks noGrp="1"/>
          </p:cNvSpPr>
          <p:nvPr>
            <p:ph idx="15"/>
          </p:nvPr>
        </p:nvSpPr>
        <p:spPr>
          <a:xfrm>
            <a:off x="6656401" y="1765300"/>
            <a:ext cx="5084750" cy="436403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7">
            <a:extLst>
              <a:ext uri="{FF2B5EF4-FFF2-40B4-BE49-F238E27FC236}">
                <a16:creationId xmlns:a16="http://schemas.microsoft.com/office/drawing/2014/main" id="{D869EE38-F4C2-4D23-ADAD-9363FCA635D2}"/>
              </a:ext>
            </a:extLst>
          </p:cNvPr>
          <p:cNvSpPr>
            <a:spLocks noGrp="1"/>
          </p:cNvSpPr>
          <p:nvPr>
            <p:ph type="body" sz="quarter" idx="16"/>
          </p:nvPr>
        </p:nvSpPr>
        <p:spPr>
          <a:xfrm>
            <a:off x="6656401" y="874801"/>
            <a:ext cx="5084751" cy="442826"/>
          </a:xfrm>
        </p:spPr>
        <p:txBody>
          <a:bodyPr/>
          <a:lstStyle>
            <a:lvl1pPr>
              <a:defRPr sz="2800">
                <a:solidFill>
                  <a:schemeClr val="bg1"/>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3D97C710-A0A5-4B67-A944-E0720B58BAD1}"/>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
        <p:nvSpPr>
          <p:cNvPr id="19" name="TextBox 18">
            <a:extLst>
              <a:ext uri="{FF2B5EF4-FFF2-40B4-BE49-F238E27FC236}">
                <a16:creationId xmlns:a16="http://schemas.microsoft.com/office/drawing/2014/main" id="{20C7FE2E-32A3-44F2-91E6-3415BD7B8B4F}"/>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dirty="0">
                <a:solidFill>
                  <a:srgbClr val="303030"/>
                </a:solidFill>
              </a:rPr>
              <a:t>B_LIVE_EMEA1:100458063v1</a:t>
            </a:r>
          </a:p>
        </p:txBody>
      </p:sp>
      <p:sp>
        <p:nvSpPr>
          <p:cNvPr id="11" name="Slide Number Placeholder 5">
            <a:extLst>
              <a:ext uri="{FF2B5EF4-FFF2-40B4-BE49-F238E27FC236}">
                <a16:creationId xmlns:a16="http://schemas.microsoft.com/office/drawing/2014/main" id="{23E19A82-3014-493C-8362-16FCC747A8EB}"/>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1351609127"/>
      </p:ext>
    </p:extLst>
  </p:cSld>
  <p:clrMapOvr>
    <a:overrideClrMapping bg1="dk1" tx1="lt1" bg2="dk2" tx2="lt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wo Content Split Charco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DC076BA2-E20D-417C-9C78-48B92BD488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13" name="Content Placeholder 2">
            <a:extLst>
              <a:ext uri="{FF2B5EF4-FFF2-40B4-BE49-F238E27FC236}">
                <a16:creationId xmlns:a16="http://schemas.microsoft.com/office/drawing/2014/main" id="{3AD42F3B-EF86-48D7-9138-18B9E49F7CB6}"/>
              </a:ext>
            </a:extLst>
          </p:cNvPr>
          <p:cNvSpPr>
            <a:spLocks noGrp="1"/>
          </p:cNvSpPr>
          <p:nvPr>
            <p:ph idx="15"/>
          </p:nvPr>
        </p:nvSpPr>
        <p:spPr>
          <a:xfrm>
            <a:off x="6654887" y="1658296"/>
            <a:ext cx="5084750" cy="436403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7">
            <a:extLst>
              <a:ext uri="{FF2B5EF4-FFF2-40B4-BE49-F238E27FC236}">
                <a16:creationId xmlns:a16="http://schemas.microsoft.com/office/drawing/2014/main" id="{D869EE38-F4C2-4D23-ADAD-9363FCA635D2}"/>
              </a:ext>
            </a:extLst>
          </p:cNvPr>
          <p:cNvSpPr>
            <a:spLocks noGrp="1"/>
          </p:cNvSpPr>
          <p:nvPr>
            <p:ph type="body" sz="quarter" idx="16"/>
          </p:nvPr>
        </p:nvSpPr>
        <p:spPr>
          <a:xfrm>
            <a:off x="6656401" y="874801"/>
            <a:ext cx="5084751" cy="442826"/>
          </a:xfrm>
        </p:spPr>
        <p:txBody>
          <a:bodyPr/>
          <a:lstStyle>
            <a:lvl1pPr>
              <a:defRPr sz="2800">
                <a:solidFill>
                  <a:schemeClr val="bg1"/>
                </a:solidFill>
                <a:latin typeface="+mn-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3D97C710-A0A5-4B67-A944-E0720B58BAD1}"/>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874801"/>
            <a:ext cx="5084751" cy="442826"/>
          </a:xfrm>
        </p:spPr>
        <p:txBody>
          <a:bodyPr/>
          <a:lstStyle>
            <a:lvl1pPr>
              <a:defRPr sz="2800">
                <a:solidFill>
                  <a:schemeClr val="tx2"/>
                </a:solidFill>
                <a:latin typeface="+mn-lt"/>
              </a:defRPr>
            </a:lvl1pPr>
          </a:lstStyle>
          <a:p>
            <a:pPr lvl="0"/>
            <a:r>
              <a:rPr lang="en-US"/>
              <a:t>Click to edit Master text styles</a:t>
            </a:r>
          </a:p>
        </p:txBody>
      </p:sp>
      <p:sp>
        <p:nvSpPr>
          <p:cNvPr id="19" name="TextBox 18">
            <a:extLst>
              <a:ext uri="{FF2B5EF4-FFF2-40B4-BE49-F238E27FC236}">
                <a16:creationId xmlns:a16="http://schemas.microsoft.com/office/drawing/2014/main" id="{D261445A-F010-4B41-B622-60E156ED2742}"/>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dirty="0">
                <a:solidFill>
                  <a:srgbClr val="303030"/>
                </a:solidFill>
              </a:rPr>
              <a:t>B_LIVE_EMEA1:100458063v1</a:t>
            </a:r>
          </a:p>
        </p:txBody>
      </p:sp>
      <p:sp>
        <p:nvSpPr>
          <p:cNvPr id="17" name="Slide Number Placeholder 5">
            <a:extLst>
              <a:ext uri="{FF2B5EF4-FFF2-40B4-BE49-F238E27FC236}">
                <a16:creationId xmlns:a16="http://schemas.microsoft.com/office/drawing/2014/main" id="{F8282B3E-CA5A-48E7-9A53-795392A37C0D}"/>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32290559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Quotation">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a:t>“Click to edit Master text styles</a:t>
            </a:r>
          </a:p>
          <a:p>
            <a:pPr lvl="1"/>
            <a:r>
              <a:rPr lang="en-US"/>
              <a:t>Second level</a:t>
            </a:r>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1" name="TextBox 10">
            <a:extLst>
              <a:ext uri="{FF2B5EF4-FFF2-40B4-BE49-F238E27FC236}">
                <a16:creationId xmlns:a16="http://schemas.microsoft.com/office/drawing/2014/main" id="{91B9F56B-432A-4260-B517-6C0B859F7BAD}"/>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dirty="0">
                <a:solidFill>
                  <a:srgbClr val="FFFFFF"/>
                </a:solidFill>
              </a:rPr>
              <a:t>B_LIVE_EMEA1:100458063v1</a:t>
            </a:r>
          </a:p>
        </p:txBody>
      </p:sp>
    </p:spTree>
    <p:extLst>
      <p:ext uri="{BB962C8B-B14F-4D97-AF65-F5344CB8AC3E}">
        <p14:creationId xmlns:p14="http://schemas.microsoft.com/office/powerpoint/2010/main" val="2662988680"/>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Quotation 2">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a:t>“Click to edit Master text styles</a:t>
            </a:r>
          </a:p>
          <a:p>
            <a:pPr lvl="1"/>
            <a:r>
              <a:rPr lang="en-US"/>
              <a:t>Second level</a:t>
            </a:r>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2" name="TextBox 11">
            <a:extLst>
              <a:ext uri="{FF2B5EF4-FFF2-40B4-BE49-F238E27FC236}">
                <a16:creationId xmlns:a16="http://schemas.microsoft.com/office/drawing/2014/main" id="{D8EF9E75-A4F3-4ABA-AC1D-1EC1273B80D6}"/>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dirty="0">
                <a:solidFill>
                  <a:srgbClr val="FFFFFF"/>
                </a:solidFill>
              </a:rPr>
              <a:t>B_LIVE_EMEA1:100458063v1</a:t>
            </a:r>
          </a:p>
        </p:txBody>
      </p:sp>
    </p:spTree>
    <p:extLst>
      <p:ext uri="{BB962C8B-B14F-4D97-AF65-F5344CB8AC3E}">
        <p14:creationId xmlns:p14="http://schemas.microsoft.com/office/powerpoint/2010/main" val="3694787445"/>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Quotation 3">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a:t>“Click to edit Master text styles</a:t>
            </a:r>
          </a:p>
          <a:p>
            <a:pPr lvl="1"/>
            <a:r>
              <a:rPr lang="en-US"/>
              <a:t>Second level</a:t>
            </a:r>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
        <p:nvSpPr>
          <p:cNvPr id="11" name="TextBox 10">
            <a:extLst>
              <a:ext uri="{FF2B5EF4-FFF2-40B4-BE49-F238E27FC236}">
                <a16:creationId xmlns:a16="http://schemas.microsoft.com/office/drawing/2014/main" id="{A62F4CE8-2BEC-4F68-8D15-BEDE417E3295}"/>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dirty="0">
                <a:solidFill>
                  <a:srgbClr val="FFFFFF"/>
                </a:solidFill>
              </a:rPr>
              <a:t>B_LIVE_EMEA1:100458063v1</a:t>
            </a:r>
          </a:p>
        </p:txBody>
      </p:sp>
    </p:spTree>
    <p:extLst>
      <p:ext uri="{BB962C8B-B14F-4D97-AF65-F5344CB8AC3E}">
        <p14:creationId xmlns:p14="http://schemas.microsoft.com/office/powerpoint/2010/main" val="2639958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ack Cover Coral">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9" name="TextBox 8">
            <a:extLst>
              <a:ext uri="{FF2B5EF4-FFF2-40B4-BE49-F238E27FC236}">
                <a16:creationId xmlns:a16="http://schemas.microsoft.com/office/drawing/2014/main" id="{B979B9FB-5CD1-4742-9F29-033DD2459B7E}"/>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Ireland at One Molesworth Street, Dublin 2. The word “partner” refers to a member of Simmons &amp; Simmons LLP or one of its affiliates, or an employee or consultant with equivalent standing and qualifications. A list of members and other partners together with their professional qualifications is available for inspection at the above address.</a:t>
            </a:r>
          </a:p>
        </p:txBody>
      </p:sp>
      <p:sp>
        <p:nvSpPr>
          <p:cNvPr id="4" name="TextBox 3">
            <a:extLst>
              <a:ext uri="{FF2B5EF4-FFF2-40B4-BE49-F238E27FC236}">
                <a16:creationId xmlns:a16="http://schemas.microsoft.com/office/drawing/2014/main" id="{BFBF7994-8F8D-402D-9C8F-94D06C518C0A}"/>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26607957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Quotation 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a:t>“Click to edit Master text styles</a:t>
            </a:r>
          </a:p>
          <a:p>
            <a:pPr lvl="1"/>
            <a:r>
              <a:rPr lang="en-US"/>
              <a:t>Second level</a:t>
            </a:r>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
        <p:nvSpPr>
          <p:cNvPr id="11" name="TextBox 10">
            <a:extLst>
              <a:ext uri="{FF2B5EF4-FFF2-40B4-BE49-F238E27FC236}">
                <a16:creationId xmlns:a16="http://schemas.microsoft.com/office/drawing/2014/main" id="{D04FBD3A-F6C0-49A1-B391-62BE3974A818}"/>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dirty="0">
                <a:solidFill>
                  <a:srgbClr val="FFFFFF"/>
                </a:solidFill>
              </a:rPr>
              <a:t>B_LIVE_EMEA1:100458063v1</a:t>
            </a:r>
          </a:p>
        </p:txBody>
      </p:sp>
    </p:spTree>
    <p:extLst>
      <p:ext uri="{BB962C8B-B14F-4D97-AF65-F5344CB8AC3E}">
        <p14:creationId xmlns:p14="http://schemas.microsoft.com/office/powerpoint/2010/main" val="7875384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rgbClr val="FFFFFF"/>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832D19D-3F49-4501-A135-877A1AAF50C4}"/>
              </a:ext>
            </a:extLst>
          </p:cNvPr>
          <p:cNvSpPr>
            <a:spLocks noGrp="1"/>
          </p:cNvSpPr>
          <p:nvPr>
            <p:ph type="sldNum" sz="quarter" idx="17"/>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0" name="Text Placeholder 9">
            <a:extLst>
              <a:ext uri="{FF2B5EF4-FFF2-40B4-BE49-F238E27FC236}">
                <a16:creationId xmlns:a16="http://schemas.microsoft.com/office/drawing/2014/main" id="{804E4D24-2972-4EC6-AA95-8318BE267852}"/>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latin typeface="+mj-lt"/>
              </a:defRPr>
            </a:lvl1pPr>
          </a:lstStyle>
          <a:p>
            <a:pPr lvl="0"/>
            <a:r>
              <a:rPr lang="en-US"/>
              <a:t>Click to edit Master text styles</a:t>
            </a:r>
          </a:p>
        </p:txBody>
      </p:sp>
    </p:spTree>
    <p:extLst>
      <p:ext uri="{BB962C8B-B14F-4D97-AF65-F5344CB8AC3E}">
        <p14:creationId xmlns:p14="http://schemas.microsoft.com/office/powerpoint/2010/main" val="24793981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33EE33B-4F53-420D-A989-F7873DB5507B}"/>
              </a:ext>
            </a:extLst>
          </p:cNvPr>
          <p:cNvSpPr>
            <a:spLocks noGrp="1"/>
          </p:cNvSpPr>
          <p:nvPr>
            <p:ph type="pic" sz="quarter" idx="15"/>
          </p:nvPr>
        </p:nvSpPr>
        <p:spPr>
          <a:xfrm>
            <a:off x="6096000" y="0"/>
            <a:ext cx="6096000" cy="6858000"/>
          </a:xfrm>
          <a:solidFill>
            <a:srgbClr val="FFFFFF"/>
          </a:solidFill>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917700"/>
            <a:ext cx="5004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0" name="Text Placeholder 9">
            <a:extLst>
              <a:ext uri="{FF2B5EF4-FFF2-40B4-BE49-F238E27FC236}">
                <a16:creationId xmlns:a16="http://schemas.microsoft.com/office/drawing/2014/main" id="{DDDEFC15-C422-428A-A763-421A92E530DB}"/>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3" name="Freeform 5">
            <a:extLst>
              <a:ext uri="{FF2B5EF4-FFF2-40B4-BE49-F238E27FC236}">
                <a16:creationId xmlns:a16="http://schemas.microsoft.com/office/drawing/2014/main" id="{79F812A4-F9EF-451B-A5D6-600F5F80D496}"/>
              </a:ext>
            </a:extLst>
          </p:cNvPr>
          <p:cNvSpPr>
            <a:spLocks noGrp="1" noEditPoints="1"/>
          </p:cNvSpPr>
          <p:nvPr>
            <p:ph type="pic" sz="quarter" idx="16" hasCustomPrompt="1"/>
          </p:nvPr>
        </p:nvSpPr>
        <p:spPr bwMode="auto">
          <a:xfrm>
            <a:off x="10170000" y="450000"/>
            <a:ext cx="155575" cy="247650"/>
          </a:xfrm>
          <a:custGeom>
            <a:avLst/>
            <a:gdLst>
              <a:gd name="T0" fmla="*/ 3592 w 8187"/>
              <a:gd name="T1" fmla="*/ 6018 h 13439"/>
              <a:gd name="T2" fmla="*/ 0 w 8187"/>
              <a:gd name="T3" fmla="*/ 2993 h 13439"/>
              <a:gd name="T4" fmla="*/ 3875 w 8187"/>
              <a:gd name="T5" fmla="*/ 0 h 13439"/>
              <a:gd name="T6" fmla="*/ 8098 w 8187"/>
              <a:gd name="T7" fmla="*/ 1922 h 13439"/>
              <a:gd name="T8" fmla="*/ 7073 w 8187"/>
              <a:gd name="T9" fmla="*/ 2678 h 13439"/>
              <a:gd name="T10" fmla="*/ 3875 w 8187"/>
              <a:gd name="T11" fmla="*/ 1166 h 13439"/>
              <a:gd name="T12" fmla="*/ 1339 w 8187"/>
              <a:gd name="T13" fmla="*/ 2946 h 13439"/>
              <a:gd name="T14" fmla="*/ 4474 w 8187"/>
              <a:gd name="T15" fmla="*/ 4931 h 13439"/>
              <a:gd name="T16" fmla="*/ 8187 w 8187"/>
              <a:gd name="T17" fmla="*/ 7816 h 13439"/>
              <a:gd name="T18" fmla="*/ 3592 w 8187"/>
              <a:gd name="T19" fmla="*/ 6018 h 13439"/>
              <a:gd name="T20" fmla="*/ 4596 w 8187"/>
              <a:gd name="T21" fmla="*/ 7421 h 13439"/>
              <a:gd name="T22" fmla="*/ 8187 w 8187"/>
              <a:gd name="T23" fmla="*/ 10445 h 13439"/>
              <a:gd name="T24" fmla="*/ 4312 w 8187"/>
              <a:gd name="T25" fmla="*/ 13439 h 13439"/>
              <a:gd name="T26" fmla="*/ 90 w 8187"/>
              <a:gd name="T27" fmla="*/ 11517 h 13439"/>
              <a:gd name="T28" fmla="*/ 1114 w 8187"/>
              <a:gd name="T29" fmla="*/ 10760 h 13439"/>
              <a:gd name="T30" fmla="*/ 4312 w 8187"/>
              <a:gd name="T31" fmla="*/ 12273 h 13439"/>
              <a:gd name="T32" fmla="*/ 6848 w 8187"/>
              <a:gd name="T33" fmla="*/ 10493 h 13439"/>
              <a:gd name="T34" fmla="*/ 3714 w 8187"/>
              <a:gd name="T35" fmla="*/ 8508 h 13439"/>
              <a:gd name="T36" fmla="*/ 0 w 8187"/>
              <a:gd name="T37" fmla="*/ 5623 h 13439"/>
              <a:gd name="T38" fmla="*/ 4596 w 8187"/>
              <a:gd name="T39" fmla="*/ 7421 h 13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87" h="13439">
                <a:moveTo>
                  <a:pt x="3592" y="6018"/>
                </a:moveTo>
                <a:cubicBezTo>
                  <a:pt x="1171" y="5623"/>
                  <a:pt x="0" y="4695"/>
                  <a:pt x="0" y="2993"/>
                </a:cubicBezTo>
                <a:cubicBezTo>
                  <a:pt x="0" y="1182"/>
                  <a:pt x="1528" y="0"/>
                  <a:pt x="3875" y="0"/>
                </a:cubicBezTo>
                <a:cubicBezTo>
                  <a:pt x="5939" y="0"/>
                  <a:pt x="7310" y="883"/>
                  <a:pt x="8098" y="1922"/>
                </a:cubicBezTo>
                <a:cubicBezTo>
                  <a:pt x="7073" y="2678"/>
                  <a:pt x="7073" y="2678"/>
                  <a:pt x="7073" y="2678"/>
                </a:cubicBezTo>
                <a:cubicBezTo>
                  <a:pt x="6616" y="2001"/>
                  <a:pt x="5656" y="1166"/>
                  <a:pt x="3875" y="1166"/>
                </a:cubicBezTo>
                <a:cubicBezTo>
                  <a:pt x="2300" y="1166"/>
                  <a:pt x="1339" y="1827"/>
                  <a:pt x="1339" y="2946"/>
                </a:cubicBezTo>
                <a:cubicBezTo>
                  <a:pt x="1339" y="4001"/>
                  <a:pt x="1938" y="4505"/>
                  <a:pt x="4474" y="4931"/>
                </a:cubicBezTo>
                <a:cubicBezTo>
                  <a:pt x="7121" y="5387"/>
                  <a:pt x="8047" y="6396"/>
                  <a:pt x="8187" y="7816"/>
                </a:cubicBezTo>
                <a:cubicBezTo>
                  <a:pt x="7349" y="6828"/>
                  <a:pt x="6073" y="6423"/>
                  <a:pt x="3592" y="6018"/>
                </a:cubicBezTo>
                <a:moveTo>
                  <a:pt x="4596" y="7421"/>
                </a:moveTo>
                <a:cubicBezTo>
                  <a:pt x="7016" y="7816"/>
                  <a:pt x="8187" y="8744"/>
                  <a:pt x="8187" y="10445"/>
                </a:cubicBezTo>
                <a:cubicBezTo>
                  <a:pt x="8187" y="12257"/>
                  <a:pt x="6659" y="13439"/>
                  <a:pt x="4312" y="13439"/>
                </a:cubicBezTo>
                <a:cubicBezTo>
                  <a:pt x="2248" y="13439"/>
                  <a:pt x="878" y="12557"/>
                  <a:pt x="90" y="11517"/>
                </a:cubicBezTo>
                <a:cubicBezTo>
                  <a:pt x="1114" y="10760"/>
                  <a:pt x="1114" y="10760"/>
                  <a:pt x="1114" y="10760"/>
                </a:cubicBezTo>
                <a:cubicBezTo>
                  <a:pt x="1571" y="11438"/>
                  <a:pt x="2532" y="12273"/>
                  <a:pt x="4312" y="12273"/>
                </a:cubicBezTo>
                <a:cubicBezTo>
                  <a:pt x="5888" y="12273"/>
                  <a:pt x="6848" y="11611"/>
                  <a:pt x="6848" y="10493"/>
                </a:cubicBezTo>
                <a:cubicBezTo>
                  <a:pt x="6848" y="9437"/>
                  <a:pt x="6250" y="8934"/>
                  <a:pt x="3714" y="8508"/>
                </a:cubicBezTo>
                <a:cubicBezTo>
                  <a:pt x="1067" y="8051"/>
                  <a:pt x="141" y="7043"/>
                  <a:pt x="0" y="5623"/>
                </a:cubicBezTo>
                <a:cubicBezTo>
                  <a:pt x="861" y="6652"/>
                  <a:pt x="2115" y="7016"/>
                  <a:pt x="4596" y="742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lvl1pPr>
              <a:defRPr/>
            </a:lvl1pPr>
          </a:lstStyle>
          <a:p>
            <a:r>
              <a:rPr lang="en-GB" dirty="0"/>
              <a:t> </a:t>
            </a:r>
          </a:p>
        </p:txBody>
      </p:sp>
      <p:sp>
        <p:nvSpPr>
          <p:cNvPr id="12" name="Text Placeholder 7">
            <a:extLst>
              <a:ext uri="{FF2B5EF4-FFF2-40B4-BE49-F238E27FC236}">
                <a16:creationId xmlns:a16="http://schemas.microsoft.com/office/drawing/2014/main" id="{774D5515-F14E-43A3-B4C3-6F9C203BFB69}"/>
              </a:ext>
            </a:extLst>
          </p:cNvPr>
          <p:cNvSpPr>
            <a:spLocks noGrp="1"/>
          </p:cNvSpPr>
          <p:nvPr>
            <p:ph type="body" sz="quarter" idx="13"/>
          </p:nvPr>
        </p:nvSpPr>
        <p:spPr>
          <a:xfrm>
            <a:off x="449263" y="1318739"/>
            <a:ext cx="5004000" cy="442826"/>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2617188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EBAAAB9-1C97-4CE5-BF8B-BB1E1045DCB2}"/>
              </a:ext>
            </a:extLst>
          </p:cNvPr>
          <p:cNvSpPr>
            <a:spLocks noGrp="1"/>
          </p:cNvSpPr>
          <p:nvPr>
            <p:ph type="chart" sz="quarter" idx="15"/>
          </p:nvPr>
        </p:nvSpPr>
        <p:spPr>
          <a:xfrm>
            <a:off x="4812000" y="0"/>
            <a:ext cx="7380000" cy="6858000"/>
          </a:xfrm>
        </p:spPr>
        <p:txBody>
          <a:bodyPr/>
          <a:lstStyle/>
          <a:p>
            <a:r>
              <a:rPr lang="en-US" dirty="0"/>
              <a:t>Click icon to add chart</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3672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1" name="Text Placeholder 9">
            <a:extLst>
              <a:ext uri="{FF2B5EF4-FFF2-40B4-BE49-F238E27FC236}">
                <a16:creationId xmlns:a16="http://schemas.microsoft.com/office/drawing/2014/main" id="{08CC745B-8847-40B0-A456-ABCBAED209F7}"/>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2" name="Text Placeholder 7">
            <a:extLst>
              <a:ext uri="{FF2B5EF4-FFF2-40B4-BE49-F238E27FC236}">
                <a16:creationId xmlns:a16="http://schemas.microsoft.com/office/drawing/2014/main" id="{CBED07DE-3CEF-4688-8E0F-D5C2EFB0707F}"/>
              </a:ext>
            </a:extLst>
          </p:cNvPr>
          <p:cNvSpPr>
            <a:spLocks noGrp="1"/>
          </p:cNvSpPr>
          <p:nvPr>
            <p:ph type="body" sz="quarter" idx="13"/>
          </p:nvPr>
        </p:nvSpPr>
        <p:spPr>
          <a:xfrm>
            <a:off x="449264" y="874801"/>
            <a:ext cx="5004000" cy="442826"/>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13611908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Hierarc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7A2B-6F8F-48A6-A162-3FD2749F7DA4}"/>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9FF0784-D4AF-4D63-A603-8D56F032C3A3}"/>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24" name="Picture Placeholder 8">
            <a:extLst>
              <a:ext uri="{FF2B5EF4-FFF2-40B4-BE49-F238E27FC236}">
                <a16:creationId xmlns:a16="http://schemas.microsoft.com/office/drawing/2014/main" id="{B3AD5521-BC27-4A29-AC9D-5B0825BF5F11}"/>
              </a:ext>
            </a:extLst>
          </p:cNvPr>
          <p:cNvSpPr>
            <a:spLocks noGrp="1" noChangeAspect="1"/>
          </p:cNvSpPr>
          <p:nvPr>
            <p:ph type="pic" sz="quarter" idx="15"/>
          </p:nvPr>
        </p:nvSpPr>
        <p:spPr>
          <a:xfrm>
            <a:off x="3801600" y="1641600"/>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25" name="Picture Placeholder 8">
            <a:extLst>
              <a:ext uri="{FF2B5EF4-FFF2-40B4-BE49-F238E27FC236}">
                <a16:creationId xmlns:a16="http://schemas.microsoft.com/office/drawing/2014/main" id="{3EFF70B4-F894-4E6B-A06D-A768C465B941}"/>
              </a:ext>
            </a:extLst>
          </p:cNvPr>
          <p:cNvSpPr>
            <a:spLocks noGrp="1" noChangeAspect="1"/>
          </p:cNvSpPr>
          <p:nvPr>
            <p:ph type="pic" sz="quarter" idx="16"/>
          </p:nvPr>
        </p:nvSpPr>
        <p:spPr>
          <a:xfrm>
            <a:off x="1411200" y="4325771"/>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26" name="Picture Placeholder 8">
            <a:extLst>
              <a:ext uri="{FF2B5EF4-FFF2-40B4-BE49-F238E27FC236}">
                <a16:creationId xmlns:a16="http://schemas.microsoft.com/office/drawing/2014/main" id="{4E1BAADD-573A-4DD8-8F3A-3C0BF03DE682}"/>
              </a:ext>
            </a:extLst>
          </p:cNvPr>
          <p:cNvSpPr>
            <a:spLocks noGrp="1" noChangeAspect="1"/>
          </p:cNvSpPr>
          <p:nvPr>
            <p:ph type="pic" sz="quarter" idx="17"/>
          </p:nvPr>
        </p:nvSpPr>
        <p:spPr>
          <a:xfrm>
            <a:off x="3801600" y="4325771"/>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27" name="Picture Placeholder 8">
            <a:extLst>
              <a:ext uri="{FF2B5EF4-FFF2-40B4-BE49-F238E27FC236}">
                <a16:creationId xmlns:a16="http://schemas.microsoft.com/office/drawing/2014/main" id="{911045CB-237F-433E-BFF2-75262B4AFD60}"/>
              </a:ext>
            </a:extLst>
          </p:cNvPr>
          <p:cNvSpPr>
            <a:spLocks noGrp="1" noChangeAspect="1"/>
          </p:cNvSpPr>
          <p:nvPr>
            <p:ph type="pic" sz="quarter" idx="18"/>
          </p:nvPr>
        </p:nvSpPr>
        <p:spPr>
          <a:xfrm>
            <a:off x="6192000" y="4327200"/>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30" name="Picture Placeholder 8">
            <a:extLst>
              <a:ext uri="{FF2B5EF4-FFF2-40B4-BE49-F238E27FC236}">
                <a16:creationId xmlns:a16="http://schemas.microsoft.com/office/drawing/2014/main" id="{58A549A9-155D-4E88-B537-AFC7B6D0FDB4}"/>
              </a:ext>
            </a:extLst>
          </p:cNvPr>
          <p:cNvSpPr>
            <a:spLocks noGrp="1" noChangeAspect="1"/>
          </p:cNvSpPr>
          <p:nvPr>
            <p:ph type="pic" sz="quarter" idx="21"/>
          </p:nvPr>
        </p:nvSpPr>
        <p:spPr>
          <a:xfrm>
            <a:off x="9360000" y="1641600"/>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32" name="Picture Placeholder 8">
            <a:extLst>
              <a:ext uri="{FF2B5EF4-FFF2-40B4-BE49-F238E27FC236}">
                <a16:creationId xmlns:a16="http://schemas.microsoft.com/office/drawing/2014/main" id="{EFCE56DF-FFDC-4B9C-999E-4A038C865EFE}"/>
              </a:ext>
            </a:extLst>
          </p:cNvPr>
          <p:cNvSpPr>
            <a:spLocks noGrp="1" noChangeAspect="1"/>
          </p:cNvSpPr>
          <p:nvPr>
            <p:ph type="pic" sz="quarter" idx="23"/>
          </p:nvPr>
        </p:nvSpPr>
        <p:spPr>
          <a:xfrm>
            <a:off x="9360000" y="4325771"/>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34" name="Text Placeholder 9">
            <a:extLst>
              <a:ext uri="{FF2B5EF4-FFF2-40B4-BE49-F238E27FC236}">
                <a16:creationId xmlns:a16="http://schemas.microsoft.com/office/drawing/2014/main" id="{1CFC6CCB-0CAA-4FD1-8D3D-F7173819F75B}"/>
              </a:ext>
            </a:extLst>
          </p:cNvPr>
          <p:cNvSpPr>
            <a:spLocks noGrp="1"/>
          </p:cNvSpPr>
          <p:nvPr>
            <p:ph type="body" sz="quarter" idx="14"/>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17" name="Text Placeholder 7">
            <a:extLst>
              <a:ext uri="{FF2B5EF4-FFF2-40B4-BE49-F238E27FC236}">
                <a16:creationId xmlns:a16="http://schemas.microsoft.com/office/drawing/2014/main" id="{A63F1EF1-EB76-4A9D-A7F6-05EF2DDB4789}"/>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6423892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8CD3-A71F-4878-97A6-3AAB2A6622F8}"/>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527054FA-96A2-4938-B4B0-06AC7F58AFB5}"/>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9" name="Picture Placeholder 8">
            <a:extLst>
              <a:ext uri="{FF2B5EF4-FFF2-40B4-BE49-F238E27FC236}">
                <a16:creationId xmlns:a16="http://schemas.microsoft.com/office/drawing/2014/main" id="{9F6D0183-2389-456A-AA9E-13CE25C78EC5}"/>
              </a:ext>
            </a:extLst>
          </p:cNvPr>
          <p:cNvSpPr>
            <a:spLocks noGrp="1" noChangeAspect="1"/>
          </p:cNvSpPr>
          <p:nvPr>
            <p:ph type="pic" sz="quarter" idx="15"/>
          </p:nvPr>
        </p:nvSpPr>
        <p:spPr>
          <a:xfrm>
            <a:off x="449262" y="1765300"/>
            <a:ext cx="1411200" cy="1411200"/>
          </a:xfrm>
          <a:prstGeom prst="ellipse">
            <a:avLst/>
          </a:prstGeom>
          <a:solidFill>
            <a:srgbClr val="303030"/>
          </a:solidFill>
        </p:spPr>
        <p:txBody>
          <a:bodyPr/>
          <a:lstStyle>
            <a:lvl1pPr algn="ctr">
              <a:defRPr sz="1000"/>
            </a:lvl1pPr>
          </a:lstStyle>
          <a:p>
            <a:r>
              <a:rPr lang="en-US" dirty="0"/>
              <a:t>Click icon to add picture</a:t>
            </a:r>
            <a:endParaRPr lang="en-GB" dirty="0"/>
          </a:p>
        </p:txBody>
      </p:sp>
      <p:sp>
        <p:nvSpPr>
          <p:cNvPr id="11" name="Text Placeholder 10">
            <a:extLst>
              <a:ext uri="{FF2B5EF4-FFF2-40B4-BE49-F238E27FC236}">
                <a16:creationId xmlns:a16="http://schemas.microsoft.com/office/drawing/2014/main" id="{9CEE54CF-6FBA-49FA-B6E1-A23C268E1808}"/>
              </a:ext>
            </a:extLst>
          </p:cNvPr>
          <p:cNvSpPr>
            <a:spLocks noGrp="1"/>
          </p:cNvSpPr>
          <p:nvPr>
            <p:ph type="body" sz="quarter" idx="16"/>
          </p:nvPr>
        </p:nvSpPr>
        <p:spPr>
          <a:xfrm>
            <a:off x="2106000"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2" name="Text Placeholder 10">
            <a:extLst>
              <a:ext uri="{FF2B5EF4-FFF2-40B4-BE49-F238E27FC236}">
                <a16:creationId xmlns:a16="http://schemas.microsoft.com/office/drawing/2014/main" id="{EE41C08A-59E5-4202-A537-BEDA3E9A53D1}"/>
              </a:ext>
            </a:extLst>
          </p:cNvPr>
          <p:cNvSpPr>
            <a:spLocks noGrp="1"/>
          </p:cNvSpPr>
          <p:nvPr>
            <p:ph type="body" sz="quarter" idx="17"/>
          </p:nvPr>
        </p:nvSpPr>
        <p:spPr>
          <a:xfrm>
            <a:off x="449261" y="4428000"/>
            <a:ext cx="5004000" cy="1701338"/>
          </a:xfrm>
        </p:spPr>
        <p:txBody>
          <a:bodyPr/>
          <a:lstStyle>
            <a:lvl1pPr>
              <a:defRPr sz="2000"/>
            </a:lvl1pPr>
            <a:lvl2pPr>
              <a:defRPr sz="2000"/>
            </a:lvl2pPr>
            <a:lvl3pPr>
              <a:buClr>
                <a:srgbClr val="FC515B"/>
              </a:buClr>
              <a:defRPr sz="2000"/>
            </a:lvl3pPr>
            <a:lvl4pPr>
              <a:buClr>
                <a:srgbClr val="FC515B"/>
              </a:buClr>
              <a:defRPr sz="2000"/>
            </a:lvl4pPr>
            <a:lvl5pPr>
              <a:buClr>
                <a:srgbClr val="FC515B"/>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DEB11991-F3D8-478B-B274-2D3DB98C6028}"/>
              </a:ext>
            </a:extLst>
          </p:cNvPr>
          <p:cNvSpPr>
            <a:spLocks noGrp="1" noChangeAspect="1"/>
          </p:cNvSpPr>
          <p:nvPr>
            <p:ph type="pic" sz="quarter" idx="18"/>
          </p:nvPr>
        </p:nvSpPr>
        <p:spPr>
          <a:xfrm>
            <a:off x="6096001" y="1765300"/>
            <a:ext cx="1411200" cy="1411200"/>
          </a:xfrm>
          <a:prstGeom prst="ellipse">
            <a:avLst/>
          </a:prstGeom>
          <a:solidFill>
            <a:srgbClr val="303030"/>
          </a:solidFill>
        </p:spPr>
        <p:txBody>
          <a:bodyPr/>
          <a:lstStyle>
            <a:lvl1pPr algn="ctr">
              <a:defRPr sz="1000"/>
            </a:lvl1pPr>
          </a:lstStyle>
          <a:p>
            <a:r>
              <a:rPr lang="en-US" dirty="0"/>
              <a:t>Click icon to add picture</a:t>
            </a:r>
            <a:endParaRPr lang="en-GB" dirty="0"/>
          </a:p>
        </p:txBody>
      </p:sp>
      <p:sp>
        <p:nvSpPr>
          <p:cNvPr id="15" name="Text Placeholder 10">
            <a:extLst>
              <a:ext uri="{FF2B5EF4-FFF2-40B4-BE49-F238E27FC236}">
                <a16:creationId xmlns:a16="http://schemas.microsoft.com/office/drawing/2014/main" id="{442B94F0-BFE5-4C84-B012-FB4F3F6981E9}"/>
              </a:ext>
            </a:extLst>
          </p:cNvPr>
          <p:cNvSpPr>
            <a:spLocks noGrp="1"/>
          </p:cNvSpPr>
          <p:nvPr>
            <p:ph type="body" sz="quarter" idx="19"/>
          </p:nvPr>
        </p:nvSpPr>
        <p:spPr>
          <a:xfrm>
            <a:off x="7752739"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6" name="Text Placeholder 10">
            <a:extLst>
              <a:ext uri="{FF2B5EF4-FFF2-40B4-BE49-F238E27FC236}">
                <a16:creationId xmlns:a16="http://schemas.microsoft.com/office/drawing/2014/main" id="{45647B16-4D88-4597-A348-65B621189747}"/>
              </a:ext>
            </a:extLst>
          </p:cNvPr>
          <p:cNvSpPr>
            <a:spLocks noGrp="1"/>
          </p:cNvSpPr>
          <p:nvPr>
            <p:ph type="body" sz="quarter" idx="20"/>
          </p:nvPr>
        </p:nvSpPr>
        <p:spPr>
          <a:xfrm>
            <a:off x="6096000" y="4427999"/>
            <a:ext cx="5004000" cy="1701339"/>
          </a:xfrm>
        </p:spPr>
        <p:txBody>
          <a:bodyPr/>
          <a:lstStyle>
            <a:lvl1pPr>
              <a:defRPr sz="2000"/>
            </a:lvl1pPr>
            <a:lvl2pPr>
              <a:defRPr sz="2000"/>
            </a:lvl2pPr>
            <a:lvl3pPr>
              <a:buClr>
                <a:srgbClr val="FC515B"/>
              </a:buClr>
              <a:defRPr sz="2000"/>
            </a:lvl3pPr>
            <a:lvl4pPr>
              <a:buClr>
                <a:srgbClr val="FC515B"/>
              </a:buClr>
              <a:defRPr sz="2000"/>
            </a:lvl4pPr>
            <a:lvl5pPr>
              <a:buClr>
                <a:srgbClr val="FC515B"/>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9">
            <a:extLst>
              <a:ext uri="{FF2B5EF4-FFF2-40B4-BE49-F238E27FC236}">
                <a16:creationId xmlns:a16="http://schemas.microsoft.com/office/drawing/2014/main" id="{63B50FEB-8122-4690-AE49-3573CEE4DDF8}"/>
              </a:ext>
            </a:extLst>
          </p:cNvPr>
          <p:cNvSpPr>
            <a:spLocks noGrp="1"/>
          </p:cNvSpPr>
          <p:nvPr>
            <p:ph type="body" sz="quarter" idx="14"/>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18" name="Text Placeholder 7">
            <a:extLst>
              <a:ext uri="{FF2B5EF4-FFF2-40B4-BE49-F238E27FC236}">
                <a16:creationId xmlns:a16="http://schemas.microsoft.com/office/drawing/2014/main" id="{98C7EA3C-78E3-4374-8445-41D4D1E2D2CF}"/>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7" name="Text Placeholder 6">
            <a:extLst>
              <a:ext uri="{FF2B5EF4-FFF2-40B4-BE49-F238E27FC236}">
                <a16:creationId xmlns:a16="http://schemas.microsoft.com/office/drawing/2014/main" id="{916410AA-00BD-4ABA-99F6-8D6D774F426E}"/>
              </a:ext>
            </a:extLst>
          </p:cNvPr>
          <p:cNvSpPr>
            <a:spLocks noGrp="1"/>
          </p:cNvSpPr>
          <p:nvPr>
            <p:ph type="body" sz="quarter" idx="21"/>
          </p:nvPr>
        </p:nvSpPr>
        <p:spPr>
          <a:xfrm>
            <a:off x="2106000" y="3204000"/>
            <a:ext cx="3347261" cy="628650"/>
          </a:xfrm>
        </p:spPr>
        <p:txBody>
          <a:bodyPr/>
          <a:lstStyle>
            <a:lvl1pPr>
              <a:defRPr sz="2000"/>
            </a:lvl1pPr>
          </a:lstStyle>
          <a:p>
            <a:pPr lvl="0"/>
            <a:r>
              <a:rPr lang="en-US"/>
              <a:t>Click to edit Master text styles</a:t>
            </a:r>
          </a:p>
        </p:txBody>
      </p:sp>
      <p:sp>
        <p:nvSpPr>
          <p:cNvPr id="19" name="Text Placeholder 6">
            <a:extLst>
              <a:ext uri="{FF2B5EF4-FFF2-40B4-BE49-F238E27FC236}">
                <a16:creationId xmlns:a16="http://schemas.microsoft.com/office/drawing/2014/main" id="{689A3393-A2D0-4995-B757-9B2DE7D6E2D4}"/>
              </a:ext>
            </a:extLst>
          </p:cNvPr>
          <p:cNvSpPr>
            <a:spLocks noGrp="1"/>
          </p:cNvSpPr>
          <p:nvPr>
            <p:ph type="body" sz="quarter" idx="22"/>
          </p:nvPr>
        </p:nvSpPr>
        <p:spPr>
          <a:xfrm>
            <a:off x="7752739" y="3204000"/>
            <a:ext cx="3347261" cy="628650"/>
          </a:xfrm>
        </p:spPr>
        <p:txBody>
          <a:bodyPr/>
          <a:lstStyle>
            <a:lvl1pPr>
              <a:defRPr sz="2000"/>
            </a:lvl1pPr>
          </a:lstStyle>
          <a:p>
            <a:pPr lvl="0"/>
            <a:r>
              <a:rPr lang="en-US"/>
              <a:t>Click to edit Master text styles</a:t>
            </a:r>
          </a:p>
        </p:txBody>
      </p:sp>
    </p:spTree>
    <p:extLst>
      <p:ext uri="{BB962C8B-B14F-4D97-AF65-F5344CB8AC3E}">
        <p14:creationId xmlns:p14="http://schemas.microsoft.com/office/powerpoint/2010/main" val="20958944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ombsto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F88B-8D52-482D-BF81-189C85526805}"/>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E49F576-DBE4-4558-84E8-AEB1A240EFBB}"/>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1" name="Picture Placeholder 10">
            <a:extLst>
              <a:ext uri="{FF2B5EF4-FFF2-40B4-BE49-F238E27FC236}">
                <a16:creationId xmlns:a16="http://schemas.microsoft.com/office/drawing/2014/main" id="{D33AAECA-AEAF-4004-93AA-0C938CD6D04E}"/>
              </a:ext>
            </a:extLst>
          </p:cNvPr>
          <p:cNvSpPr>
            <a:spLocks noGrp="1"/>
          </p:cNvSpPr>
          <p:nvPr>
            <p:ph type="pic" sz="quarter" idx="13"/>
          </p:nvPr>
        </p:nvSpPr>
        <p:spPr>
          <a:xfrm>
            <a:off x="581891" y="1897812"/>
            <a:ext cx="2449902" cy="1210834"/>
          </a:xfrm>
          <a:noFill/>
        </p:spPr>
        <p:txBody>
          <a:bodyPr/>
          <a:lstStyle/>
          <a:p>
            <a:r>
              <a:rPr lang="en-US" dirty="0"/>
              <a:t>Click icon to add picture</a:t>
            </a:r>
            <a:endParaRPr lang="en-GB" dirty="0"/>
          </a:p>
        </p:txBody>
      </p:sp>
      <p:sp>
        <p:nvSpPr>
          <p:cNvPr id="12" name="Picture Placeholder 10">
            <a:extLst>
              <a:ext uri="{FF2B5EF4-FFF2-40B4-BE49-F238E27FC236}">
                <a16:creationId xmlns:a16="http://schemas.microsoft.com/office/drawing/2014/main" id="{276D43D8-BE6E-4E29-BBDF-D81138C2FE65}"/>
              </a:ext>
            </a:extLst>
          </p:cNvPr>
          <p:cNvSpPr>
            <a:spLocks noGrp="1"/>
          </p:cNvSpPr>
          <p:nvPr>
            <p:ph type="pic" sz="quarter" idx="14"/>
          </p:nvPr>
        </p:nvSpPr>
        <p:spPr>
          <a:xfrm>
            <a:off x="3441698" y="1897812"/>
            <a:ext cx="2449902" cy="1210834"/>
          </a:xfrm>
          <a:noFill/>
        </p:spPr>
        <p:txBody>
          <a:bodyPr/>
          <a:lstStyle/>
          <a:p>
            <a:r>
              <a:rPr lang="en-US" dirty="0"/>
              <a:t>Click icon to add picture</a:t>
            </a:r>
            <a:endParaRPr lang="en-GB" dirty="0"/>
          </a:p>
        </p:txBody>
      </p:sp>
      <p:sp>
        <p:nvSpPr>
          <p:cNvPr id="13" name="Picture Placeholder 10">
            <a:extLst>
              <a:ext uri="{FF2B5EF4-FFF2-40B4-BE49-F238E27FC236}">
                <a16:creationId xmlns:a16="http://schemas.microsoft.com/office/drawing/2014/main" id="{17366548-1F6D-484A-A759-D06BB4F0D8B0}"/>
              </a:ext>
            </a:extLst>
          </p:cNvPr>
          <p:cNvSpPr>
            <a:spLocks noGrp="1"/>
          </p:cNvSpPr>
          <p:nvPr>
            <p:ph type="pic" sz="quarter" idx="15"/>
          </p:nvPr>
        </p:nvSpPr>
        <p:spPr>
          <a:xfrm>
            <a:off x="6301505" y="1897812"/>
            <a:ext cx="2449902" cy="1210834"/>
          </a:xfrm>
          <a:noFill/>
        </p:spPr>
        <p:txBody>
          <a:bodyPr/>
          <a:lstStyle/>
          <a:p>
            <a:r>
              <a:rPr lang="en-US" dirty="0"/>
              <a:t>Click icon to add picture</a:t>
            </a:r>
            <a:endParaRPr lang="en-GB" dirty="0"/>
          </a:p>
        </p:txBody>
      </p:sp>
      <p:sp>
        <p:nvSpPr>
          <p:cNvPr id="14" name="Picture Placeholder 10">
            <a:extLst>
              <a:ext uri="{FF2B5EF4-FFF2-40B4-BE49-F238E27FC236}">
                <a16:creationId xmlns:a16="http://schemas.microsoft.com/office/drawing/2014/main" id="{64063A26-F895-4883-8DFF-24D69749AAEC}"/>
              </a:ext>
            </a:extLst>
          </p:cNvPr>
          <p:cNvSpPr>
            <a:spLocks noGrp="1"/>
          </p:cNvSpPr>
          <p:nvPr>
            <p:ph type="pic" sz="quarter" idx="16"/>
          </p:nvPr>
        </p:nvSpPr>
        <p:spPr>
          <a:xfrm>
            <a:off x="9161312" y="1897812"/>
            <a:ext cx="2449902" cy="1210834"/>
          </a:xfrm>
          <a:noFill/>
        </p:spPr>
        <p:txBody>
          <a:bodyPr/>
          <a:lstStyle/>
          <a:p>
            <a:r>
              <a:rPr lang="en-US" dirty="0"/>
              <a:t>Click icon to add picture</a:t>
            </a:r>
            <a:endParaRPr lang="en-GB" dirty="0"/>
          </a:p>
        </p:txBody>
      </p:sp>
      <p:sp>
        <p:nvSpPr>
          <p:cNvPr id="15" name="Text Placeholder 9">
            <a:extLst>
              <a:ext uri="{FF2B5EF4-FFF2-40B4-BE49-F238E27FC236}">
                <a16:creationId xmlns:a16="http://schemas.microsoft.com/office/drawing/2014/main" id="{85D325A9-8B40-40D2-BEF0-167F6DB93679}"/>
              </a:ext>
            </a:extLst>
          </p:cNvPr>
          <p:cNvSpPr>
            <a:spLocks noGrp="1"/>
          </p:cNvSpPr>
          <p:nvPr>
            <p:ph type="body" sz="quarter" idx="25"/>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87E2AF08-1A67-4CB9-8E0A-D1D5E2A429BE}"/>
              </a:ext>
            </a:extLst>
          </p:cNvPr>
          <p:cNvSpPr>
            <a:spLocks noGrp="1"/>
          </p:cNvSpPr>
          <p:nvPr>
            <p:ph type="body" sz="quarter" idx="26"/>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29914782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A07D-9301-491E-8623-B7B180EC7373}"/>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70B5D14-1CB2-406C-8D02-2A0EE9617528}"/>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8" name="Text Placeholder 7">
            <a:extLst>
              <a:ext uri="{FF2B5EF4-FFF2-40B4-BE49-F238E27FC236}">
                <a16:creationId xmlns:a16="http://schemas.microsoft.com/office/drawing/2014/main" id="{6B2305D9-5707-4D8B-AFD3-912E7B460BA7}"/>
              </a:ext>
            </a:extLst>
          </p:cNvPr>
          <p:cNvSpPr>
            <a:spLocks noGrp="1"/>
          </p:cNvSpPr>
          <p:nvPr>
            <p:ph type="body" sz="quarter" idx="13" hasCustomPrompt="1"/>
          </p:nvPr>
        </p:nvSpPr>
        <p:spPr>
          <a:xfrm>
            <a:off x="449262" y="1765300"/>
            <a:ext cx="1252954"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18" name="Text Placeholder 7">
            <a:extLst>
              <a:ext uri="{FF2B5EF4-FFF2-40B4-BE49-F238E27FC236}">
                <a16:creationId xmlns:a16="http://schemas.microsoft.com/office/drawing/2014/main" id="{5799B4EC-0D9D-4169-8208-222381382C22}"/>
              </a:ext>
            </a:extLst>
          </p:cNvPr>
          <p:cNvSpPr>
            <a:spLocks noGrp="1"/>
          </p:cNvSpPr>
          <p:nvPr>
            <p:ph type="body" sz="quarter" idx="14" hasCustomPrompt="1"/>
          </p:nvPr>
        </p:nvSpPr>
        <p:spPr>
          <a:xfrm>
            <a:off x="1727373" y="1765300"/>
            <a:ext cx="1252954" cy="582613"/>
          </a:xfrm>
          <a:solidFill>
            <a:srgbClr val="FC515B"/>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19" name="Text Placeholder 7">
            <a:extLst>
              <a:ext uri="{FF2B5EF4-FFF2-40B4-BE49-F238E27FC236}">
                <a16:creationId xmlns:a16="http://schemas.microsoft.com/office/drawing/2014/main" id="{4427CA06-443D-435C-8140-FA6FC3065B82}"/>
              </a:ext>
            </a:extLst>
          </p:cNvPr>
          <p:cNvSpPr>
            <a:spLocks noGrp="1"/>
          </p:cNvSpPr>
          <p:nvPr>
            <p:ph type="body" sz="quarter" idx="15" hasCustomPrompt="1"/>
          </p:nvPr>
        </p:nvSpPr>
        <p:spPr>
          <a:xfrm>
            <a:off x="3005484" y="1765300"/>
            <a:ext cx="1252954"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0" name="Text Placeholder 7">
            <a:extLst>
              <a:ext uri="{FF2B5EF4-FFF2-40B4-BE49-F238E27FC236}">
                <a16:creationId xmlns:a16="http://schemas.microsoft.com/office/drawing/2014/main" id="{AFC47942-411E-45EF-8CBB-FA05B39F0A1E}"/>
              </a:ext>
            </a:extLst>
          </p:cNvPr>
          <p:cNvSpPr>
            <a:spLocks noGrp="1"/>
          </p:cNvSpPr>
          <p:nvPr>
            <p:ph type="body" sz="quarter" idx="16" hasCustomPrompt="1"/>
          </p:nvPr>
        </p:nvSpPr>
        <p:spPr>
          <a:xfrm>
            <a:off x="4283595" y="1765300"/>
            <a:ext cx="1252954"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1" name="Text Placeholder 7">
            <a:extLst>
              <a:ext uri="{FF2B5EF4-FFF2-40B4-BE49-F238E27FC236}">
                <a16:creationId xmlns:a16="http://schemas.microsoft.com/office/drawing/2014/main" id="{2FBE7E2C-2D27-4F6C-8F77-9B8142C61D61}"/>
              </a:ext>
            </a:extLst>
          </p:cNvPr>
          <p:cNvSpPr>
            <a:spLocks noGrp="1"/>
          </p:cNvSpPr>
          <p:nvPr>
            <p:ph type="body" sz="quarter" idx="17" hasCustomPrompt="1"/>
          </p:nvPr>
        </p:nvSpPr>
        <p:spPr>
          <a:xfrm>
            <a:off x="5561706" y="1765300"/>
            <a:ext cx="1252954"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2" name="Text Placeholder 7">
            <a:extLst>
              <a:ext uri="{FF2B5EF4-FFF2-40B4-BE49-F238E27FC236}">
                <a16:creationId xmlns:a16="http://schemas.microsoft.com/office/drawing/2014/main" id="{5056FF18-3D80-4275-8AFC-3415B733624D}"/>
              </a:ext>
            </a:extLst>
          </p:cNvPr>
          <p:cNvSpPr>
            <a:spLocks noGrp="1"/>
          </p:cNvSpPr>
          <p:nvPr>
            <p:ph type="body" sz="quarter" idx="18" hasCustomPrompt="1"/>
          </p:nvPr>
        </p:nvSpPr>
        <p:spPr>
          <a:xfrm>
            <a:off x="6839817" y="1765300"/>
            <a:ext cx="1252954" cy="582613"/>
          </a:xfrm>
          <a:solidFill>
            <a:srgbClr val="FC515B"/>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3" name="Text Placeholder 7">
            <a:extLst>
              <a:ext uri="{FF2B5EF4-FFF2-40B4-BE49-F238E27FC236}">
                <a16:creationId xmlns:a16="http://schemas.microsoft.com/office/drawing/2014/main" id="{3AE6CE3E-983D-46A8-B36E-AF39D8FC379A}"/>
              </a:ext>
            </a:extLst>
          </p:cNvPr>
          <p:cNvSpPr>
            <a:spLocks noGrp="1"/>
          </p:cNvSpPr>
          <p:nvPr>
            <p:ph type="body" sz="quarter" idx="19" hasCustomPrompt="1"/>
          </p:nvPr>
        </p:nvSpPr>
        <p:spPr>
          <a:xfrm>
            <a:off x="8117928" y="1765300"/>
            <a:ext cx="1252954"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4" name="Text Placeholder 7">
            <a:extLst>
              <a:ext uri="{FF2B5EF4-FFF2-40B4-BE49-F238E27FC236}">
                <a16:creationId xmlns:a16="http://schemas.microsoft.com/office/drawing/2014/main" id="{FBB9B619-3FE2-419C-8C88-BBF20AC17B25}"/>
              </a:ext>
            </a:extLst>
          </p:cNvPr>
          <p:cNvSpPr>
            <a:spLocks noGrp="1"/>
          </p:cNvSpPr>
          <p:nvPr>
            <p:ph type="body" sz="quarter" idx="20" hasCustomPrompt="1"/>
          </p:nvPr>
        </p:nvSpPr>
        <p:spPr>
          <a:xfrm>
            <a:off x="9396038" y="1765300"/>
            <a:ext cx="1252954" cy="582613"/>
          </a:xfrm>
          <a:solidFill>
            <a:srgbClr val="FC515B"/>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5" name="Text Placeholder 7">
            <a:extLst>
              <a:ext uri="{FF2B5EF4-FFF2-40B4-BE49-F238E27FC236}">
                <a16:creationId xmlns:a16="http://schemas.microsoft.com/office/drawing/2014/main" id="{6947D52B-8936-4689-A163-BC2C60451149}"/>
              </a:ext>
            </a:extLst>
          </p:cNvPr>
          <p:cNvSpPr>
            <a:spLocks noGrp="1"/>
          </p:cNvSpPr>
          <p:nvPr>
            <p:ph type="body" sz="quarter" idx="21" hasCustomPrompt="1"/>
          </p:nvPr>
        </p:nvSpPr>
        <p:spPr>
          <a:xfrm>
            <a:off x="10674148" y="1766393"/>
            <a:ext cx="1517851"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6" name="Picture Placeholder 8">
            <a:extLst>
              <a:ext uri="{FF2B5EF4-FFF2-40B4-BE49-F238E27FC236}">
                <a16:creationId xmlns:a16="http://schemas.microsoft.com/office/drawing/2014/main" id="{1E69882D-291E-4333-A6DE-1ECE226AFECA}"/>
              </a:ext>
            </a:extLst>
          </p:cNvPr>
          <p:cNvSpPr>
            <a:spLocks noGrp="1" noChangeAspect="1"/>
          </p:cNvSpPr>
          <p:nvPr>
            <p:ph type="pic" sz="quarter" idx="22"/>
          </p:nvPr>
        </p:nvSpPr>
        <p:spPr>
          <a:xfrm>
            <a:off x="5571472" y="3182400"/>
            <a:ext cx="1242000" cy="1242000"/>
          </a:xfrm>
          <a:prstGeom prst="ellipse">
            <a:avLst/>
          </a:prstGeom>
          <a:solidFill>
            <a:srgbClr val="D9D9D9"/>
          </a:solidFill>
        </p:spPr>
        <p:txBody>
          <a:bodyPr/>
          <a:lstStyle>
            <a:lvl1pPr algn="ctr">
              <a:defRPr sz="1000"/>
            </a:lvl1pPr>
          </a:lstStyle>
          <a:p>
            <a:r>
              <a:rPr lang="en-US" dirty="0"/>
              <a:t>Click icon to add picture</a:t>
            </a:r>
            <a:endParaRPr lang="en-GB" dirty="0"/>
          </a:p>
        </p:txBody>
      </p:sp>
      <p:sp>
        <p:nvSpPr>
          <p:cNvPr id="30" name="Picture Placeholder 8">
            <a:extLst>
              <a:ext uri="{FF2B5EF4-FFF2-40B4-BE49-F238E27FC236}">
                <a16:creationId xmlns:a16="http://schemas.microsoft.com/office/drawing/2014/main" id="{B9D5CDF1-FB6A-45C6-BCE9-04396285418A}"/>
              </a:ext>
            </a:extLst>
          </p:cNvPr>
          <p:cNvSpPr>
            <a:spLocks noGrp="1" noChangeAspect="1"/>
          </p:cNvSpPr>
          <p:nvPr>
            <p:ph type="pic" sz="quarter" idx="23"/>
          </p:nvPr>
        </p:nvSpPr>
        <p:spPr>
          <a:xfrm>
            <a:off x="9393350" y="3182400"/>
            <a:ext cx="1242000" cy="1242000"/>
          </a:xfrm>
          <a:prstGeom prst="ellipse">
            <a:avLst/>
          </a:prstGeom>
          <a:solidFill>
            <a:srgbClr val="D9D9D9"/>
          </a:solidFill>
        </p:spPr>
        <p:txBody>
          <a:bodyPr/>
          <a:lstStyle>
            <a:lvl1pPr algn="ctr">
              <a:defRPr sz="1000"/>
            </a:lvl1pPr>
          </a:lstStyle>
          <a:p>
            <a:r>
              <a:rPr lang="en-US" dirty="0"/>
              <a:t>Click icon to add picture</a:t>
            </a:r>
            <a:endParaRPr lang="en-GB" dirty="0"/>
          </a:p>
        </p:txBody>
      </p:sp>
      <p:sp>
        <p:nvSpPr>
          <p:cNvPr id="32" name="Text Placeholder 9">
            <a:extLst>
              <a:ext uri="{FF2B5EF4-FFF2-40B4-BE49-F238E27FC236}">
                <a16:creationId xmlns:a16="http://schemas.microsoft.com/office/drawing/2014/main" id="{DEDE4091-3F99-4980-A396-1F8F2A770E39}"/>
              </a:ext>
            </a:extLst>
          </p:cNvPr>
          <p:cNvSpPr>
            <a:spLocks noGrp="1"/>
          </p:cNvSpPr>
          <p:nvPr>
            <p:ph type="body" sz="quarter" idx="25"/>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28" name="Text Placeholder 7">
            <a:extLst>
              <a:ext uri="{FF2B5EF4-FFF2-40B4-BE49-F238E27FC236}">
                <a16:creationId xmlns:a16="http://schemas.microsoft.com/office/drawing/2014/main" id="{DC6844EA-B8E0-48B6-8B2E-177B4A05F504}"/>
              </a:ext>
            </a:extLst>
          </p:cNvPr>
          <p:cNvSpPr>
            <a:spLocks noGrp="1"/>
          </p:cNvSpPr>
          <p:nvPr>
            <p:ph type="body" sz="quarter" idx="26"/>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0516AC6-FFB1-490E-9E30-65BC90CFA8C2}"/>
                  </a:ext>
                </a:extLst>
              </p14:cNvPr>
              <p14:cNvContentPartPr/>
              <p14:nvPr userDrawn="1"/>
            </p14:nvContentPartPr>
            <p14:xfrm>
              <a:off x="9752241" y="3714395"/>
              <a:ext cx="360" cy="360"/>
            </p14:xfrm>
          </p:contentPart>
        </mc:Choice>
        <mc:Fallback xmlns="">
          <p:pic>
            <p:nvPicPr>
              <p:cNvPr id="6" name="Ink 5">
                <a:extLst>
                  <a:ext uri="{FF2B5EF4-FFF2-40B4-BE49-F238E27FC236}">
                    <a16:creationId xmlns:a16="http://schemas.microsoft.com/office/drawing/2014/main" id="{60516AC6-FFB1-490E-9E30-65BC90CFA8C2}"/>
                  </a:ext>
                </a:extLst>
              </p:cNvPr>
              <p:cNvPicPr/>
              <p:nvPr/>
            </p:nvPicPr>
            <p:blipFill>
              <a:blip r:embed="rId3"/>
              <a:stretch>
                <a:fillRect/>
              </a:stretch>
            </p:blipFill>
            <p:spPr>
              <a:xfrm>
                <a:off x="9743241" y="3705395"/>
                <a:ext cx="18000" cy="18000"/>
              </a:xfrm>
              <a:prstGeom prst="rect">
                <a:avLst/>
              </a:prstGeom>
            </p:spPr>
          </p:pic>
        </mc:Fallback>
      </mc:AlternateContent>
    </p:spTree>
    <p:extLst>
      <p:ext uri="{BB962C8B-B14F-4D97-AF65-F5344CB8AC3E}">
        <p14:creationId xmlns:p14="http://schemas.microsoft.com/office/powerpoint/2010/main" val="1110576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8" name="Text Placeholder 9">
            <a:extLst>
              <a:ext uri="{FF2B5EF4-FFF2-40B4-BE49-F238E27FC236}">
                <a16:creationId xmlns:a16="http://schemas.microsoft.com/office/drawing/2014/main" id="{0B77FED6-9369-4A2E-B65C-1BEBBCC7E08A}"/>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6504854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Coral">
    <p:bg>
      <p:bgPr>
        <a:solidFill>
          <a:srgbClr val="FC51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lvl1pPr>
              <a:defRPr>
                <a:solidFill>
                  <a:srgbClr val="FFFFFF"/>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rgbClr val="FFFFFF"/>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A5D4EEF9-175F-4F85-8A21-B6991513BA22}"/>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dirty="0">
                <a:solidFill>
                  <a:srgbClr val="FFFFFF"/>
                </a:solidFill>
              </a:rPr>
              <a:t>B_LIVE_EMEA1:100458063v1</a:t>
            </a:r>
          </a:p>
        </p:txBody>
      </p:sp>
      <p:pic>
        <p:nvPicPr>
          <p:cNvPr id="8" name="Picture 7">
            <a:extLst>
              <a:ext uri="{FF2B5EF4-FFF2-40B4-BE49-F238E27FC236}">
                <a16:creationId xmlns:a16="http://schemas.microsoft.com/office/drawing/2014/main" id="{7D2CD026-FFD0-42A1-A2AD-1CF95216CC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9" name="Text Placeholder 9">
            <a:extLst>
              <a:ext uri="{FF2B5EF4-FFF2-40B4-BE49-F238E27FC236}">
                <a16:creationId xmlns:a16="http://schemas.microsoft.com/office/drawing/2014/main" id="{38EBB898-ECFD-449E-A36D-30F75C9BEE5D}"/>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latin typeface="+mj-lt"/>
              </a:defRPr>
            </a:lvl1pPr>
          </a:lstStyle>
          <a:p>
            <a:pPr lvl="0"/>
            <a:r>
              <a:rPr lang="en-US"/>
              <a:t>Click to edit Master text styles</a:t>
            </a:r>
          </a:p>
        </p:txBody>
      </p:sp>
    </p:spTree>
    <p:extLst>
      <p:ext uri="{BB962C8B-B14F-4D97-AF65-F5344CB8AC3E}">
        <p14:creationId xmlns:p14="http://schemas.microsoft.com/office/powerpoint/2010/main" val="133467111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ck Cover Charcoal">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E4BF88EA-5551-4292-AA6C-A566A63B1A4B}"/>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F0338036-2F87-4D6A-9DA9-3D482103BB7C}"/>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28990965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CC5CCC-3EC7-4614-8E66-66AAEC56D79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5" name="Text Placeholder 9">
            <a:extLst>
              <a:ext uri="{FF2B5EF4-FFF2-40B4-BE49-F238E27FC236}">
                <a16:creationId xmlns:a16="http://schemas.microsoft.com/office/drawing/2014/main" id="{FDB9E97A-9610-4657-8FF5-994CC317E27C}"/>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2676922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 Title Slide Default">
    <p:bg>
      <p:bgPr>
        <a:solidFill>
          <a:schemeClr val="tx2"/>
        </a:solidFill>
        <a:effectLst/>
      </p:bgPr>
    </p:bg>
    <p:spTree>
      <p:nvGrpSpPr>
        <p:cNvPr id="1" name=""/>
        <p:cNvGrpSpPr/>
        <p:nvPr/>
      </p:nvGrpSpPr>
      <p:grpSpPr>
        <a:xfrm>
          <a:off x="0" y="0"/>
          <a:ext cx="0" cy="0"/>
          <a:chOff x="0" y="0"/>
          <a:chExt cx="0" cy="0"/>
        </a:xfrm>
      </p:grpSpPr>
      <p:pic>
        <p:nvPicPr>
          <p:cNvPr id="12" name="TextBox 4">
            <a:extLst>
              <a:ext uri="{FF2B5EF4-FFF2-40B4-BE49-F238E27FC236}">
                <a16:creationId xmlns:a16="http://schemas.microsoft.com/office/drawing/2014/main" id="{B1FBDE51-AD5F-DDFD-B979-A8EF1783D1CF}"/>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effectLst>
            <a:glow>
              <a:srgbClr val="000000"/>
            </a:glow>
          </a:effectLst>
        </p:spPr>
      </p:pic>
      <p:sp>
        <p:nvSpPr>
          <p:cNvPr id="2" name="Title 1">
            <a:extLst>
              <a:ext uri="{FF2B5EF4-FFF2-40B4-BE49-F238E27FC236}">
                <a16:creationId xmlns:a16="http://schemas.microsoft.com/office/drawing/2014/main" id="{A02A1EC5-05E1-47D8-9B38-0DF17C155449}"/>
              </a:ext>
            </a:extLst>
          </p:cNvPr>
          <p:cNvSpPr>
            <a:spLocks noGrp="1"/>
          </p:cNvSpPr>
          <p:nvPr>
            <p:ph type="ctrTitle" hasCustomPrompt="1"/>
          </p:nvPr>
        </p:nvSpPr>
        <p:spPr>
          <a:xfrm>
            <a:off x="450852" y="979200"/>
            <a:ext cx="4806947" cy="530420"/>
          </a:xfrm>
        </p:spPr>
        <p:txBody>
          <a:bodyPr anchor="t"/>
          <a:lstStyle>
            <a:lvl1pPr algn="l">
              <a:defRPr sz="3900">
                <a:solidFill>
                  <a:schemeClr val="bg2"/>
                </a:solidFill>
              </a:defRPr>
            </a:lvl1pPr>
          </a:lstStyle>
          <a:p>
            <a:r>
              <a:rPr lang="en-GB" dirty="0"/>
              <a:t>Presentation Title</a:t>
            </a:r>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hasCustomPrompt="1"/>
          </p:nvPr>
        </p:nvSpPr>
        <p:spPr>
          <a:xfrm>
            <a:off x="449262" y="1580321"/>
            <a:ext cx="4808537" cy="1094432"/>
          </a:xfrm>
        </p:spPr>
        <p:txBody>
          <a:bodyPr/>
          <a:lstStyle>
            <a:lvl1pPr marL="0" indent="0" algn="l">
              <a:lnSpc>
                <a:spcPct val="90000"/>
              </a:lnSpc>
              <a:buNone/>
              <a:defRPr sz="39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Presentation Subtitle</a:t>
            </a:r>
          </a:p>
        </p:txBody>
      </p:sp>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1"/>
            <a:ext cx="4808536" cy="309678"/>
          </a:xfrm>
        </p:spPr>
        <p:txBody>
          <a:bodyPr/>
          <a:lstStyle>
            <a:lvl1pPr>
              <a:lnSpc>
                <a:spcPct val="100000"/>
              </a:lnSpc>
              <a:defRPr>
                <a:solidFill>
                  <a:schemeClr val="bg2"/>
                </a:solidFill>
                <a:latin typeface="+mj-lt"/>
              </a:defRPr>
            </a:lvl1pPr>
            <a:lvl2pPr marL="0" indent="0">
              <a:lnSpc>
                <a:spcPct val="100000"/>
              </a:lnSpc>
              <a:buNone/>
              <a:defRPr>
                <a:solidFill>
                  <a:schemeClr val="accent5"/>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r>
              <a:rPr lang="en-GB" dirty="0"/>
              <a:t>Location/Conference in first level</a:t>
            </a:r>
          </a:p>
        </p:txBody>
      </p:sp>
      <p:pic>
        <p:nvPicPr>
          <p:cNvPr id="9" name="Picture 8">
            <a:extLst>
              <a:ext uri="{FF2B5EF4-FFF2-40B4-BE49-F238E27FC236}">
                <a16:creationId xmlns:a16="http://schemas.microsoft.com/office/drawing/2014/main" id="{465B5E43-7CFF-967D-9319-64990F2C5ECD}"/>
              </a:ext>
            </a:extLst>
          </p:cNvPr>
          <p:cNvPicPr>
            <a:picLocks noChangeAspect="1"/>
          </p:cNvPicPr>
          <p:nvPr userDrawn="1">
            <p:custDataLst>
              <p:tags r:id="rId2"/>
            </p:custDataLst>
          </p:nvPr>
        </p:nvPicPr>
        <p:blipFill>
          <a:blip r:embed="rId7">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7" name="TextBox 6">
            <a:extLst>
              <a:ext uri="{FF2B5EF4-FFF2-40B4-BE49-F238E27FC236}">
                <a16:creationId xmlns:a16="http://schemas.microsoft.com/office/drawing/2014/main" id="{E7AF2E17-7A51-4B41-A4F4-3896F76AC038}"/>
              </a:ext>
            </a:extLst>
          </p:cNvPr>
          <p:cNvSpPr txBox="1"/>
          <p:nvPr userDrawn="1">
            <p:custDataLst>
              <p:tags r:id="rId3"/>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2"/>
              </a:solidFill>
            </a:endParaRPr>
          </a:p>
        </p:txBody>
      </p:sp>
      <p:sp>
        <p:nvSpPr>
          <p:cNvPr id="8" name="TextBox 7">
            <a:extLst>
              <a:ext uri="{FF2B5EF4-FFF2-40B4-BE49-F238E27FC236}">
                <a16:creationId xmlns:a16="http://schemas.microsoft.com/office/drawing/2014/main" id="{A5C434A4-15E6-4DFB-AE49-C0BC6F1B2AA2}"/>
              </a:ext>
            </a:extLst>
          </p:cNvPr>
          <p:cNvSpPr txBox="1"/>
          <p:nvPr userDrawn="1">
            <p:custDataLst>
              <p:tags r:id="rId4"/>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13" name="Text Placeholder 10">
            <a:extLst>
              <a:ext uri="{FF2B5EF4-FFF2-40B4-BE49-F238E27FC236}">
                <a16:creationId xmlns:a16="http://schemas.microsoft.com/office/drawing/2014/main" id="{4FC35571-22A9-4DBF-A4BF-D1DC7FA2C6F8}"/>
              </a:ext>
            </a:extLst>
          </p:cNvPr>
          <p:cNvSpPr>
            <a:spLocks noGrp="1"/>
          </p:cNvSpPr>
          <p:nvPr>
            <p:ph type="body" sz="quarter" idx="11" hasCustomPrompt="1"/>
          </p:nvPr>
        </p:nvSpPr>
        <p:spPr>
          <a:xfrm>
            <a:off x="449262" y="5360809"/>
            <a:ext cx="4808536" cy="309678"/>
          </a:xfrm>
        </p:spPr>
        <p:txBody>
          <a:bodyPr/>
          <a:lstStyle>
            <a:lvl1pPr>
              <a:lnSpc>
                <a:spcPct val="100000"/>
              </a:lnSpc>
              <a:defRPr>
                <a:solidFill>
                  <a:schemeClr val="accent6"/>
                </a:solidFill>
                <a:latin typeface="+mn-lt"/>
              </a:defRPr>
            </a:lvl1pPr>
            <a:lvl2pPr marL="0" indent="0">
              <a:lnSpc>
                <a:spcPct val="100000"/>
              </a:lnSpc>
              <a:buNone/>
              <a:defRPr>
                <a:solidFill>
                  <a:schemeClr val="accent6"/>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1"/>
            <a:r>
              <a:rPr lang="en-GB" dirty="0"/>
              <a:t>Date Month Year in second level</a:t>
            </a:r>
          </a:p>
        </p:txBody>
      </p:sp>
    </p:spTree>
    <p:extLst>
      <p:ext uri="{BB962C8B-B14F-4D97-AF65-F5344CB8AC3E}">
        <p14:creationId xmlns:p14="http://schemas.microsoft.com/office/powerpoint/2010/main" val="13512531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2 Back page default">
    <p:bg>
      <p:bgPr>
        <a:solidFill>
          <a:schemeClr val="tx2"/>
        </a:solidFill>
        <a:effectLst/>
      </p:bgPr>
    </p:bg>
    <p:spTree>
      <p:nvGrpSpPr>
        <p:cNvPr id="1" name=""/>
        <p:cNvGrpSpPr/>
        <p:nvPr/>
      </p:nvGrpSpPr>
      <p:grpSpPr>
        <a:xfrm>
          <a:off x="0" y="0"/>
          <a:ext cx="0" cy="0"/>
          <a:chOff x="0" y="0"/>
          <a:chExt cx="0" cy="0"/>
        </a:xfrm>
      </p:grpSpPr>
      <p:pic>
        <p:nvPicPr>
          <p:cNvPr id="12" name="TextBox 4">
            <a:extLst>
              <a:ext uri="{FF2B5EF4-FFF2-40B4-BE49-F238E27FC236}">
                <a16:creationId xmlns:a16="http://schemas.microsoft.com/office/drawing/2014/main" id="{245CC80E-3379-9043-6077-9713C8414334}"/>
              </a:ext>
            </a:extLst>
          </p:cNvPr>
          <p:cNvPicPr>
            <a:picLocks noChangeAspect="1"/>
          </p:cNvPicPr>
          <p:nvPr userDrawn="1">
            <p:custDataLst>
              <p:tags r:id="rId1"/>
            </p:custDataLst>
          </p:nvPr>
        </p:nvPicPr>
        <p:blipFill>
          <a:blip r:embed="rId9">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effectLst>
            <a:glow>
              <a:srgbClr val="000000"/>
            </a:glow>
          </a:effectLst>
        </p:spPr>
      </p:pic>
      <p:sp>
        <p:nvSpPr>
          <p:cNvPr id="7" name="TextBox 6">
            <a:extLst>
              <a:ext uri="{FF2B5EF4-FFF2-40B4-BE49-F238E27FC236}">
                <a16:creationId xmlns:a16="http://schemas.microsoft.com/office/drawing/2014/main" id="{E7AF2E17-7A51-4B41-A4F4-3896F76AC038}"/>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2"/>
              </a:solidFill>
            </a:endParaRPr>
          </a:p>
        </p:txBody>
      </p:sp>
      <p:pic>
        <p:nvPicPr>
          <p:cNvPr id="6" name="Picture 5">
            <a:extLst>
              <a:ext uri="{FF2B5EF4-FFF2-40B4-BE49-F238E27FC236}">
                <a16:creationId xmlns:a16="http://schemas.microsoft.com/office/drawing/2014/main" id="{44D22B06-569B-54DF-9E58-94A3EC1C1992}"/>
              </a:ext>
            </a:extLst>
          </p:cNvPr>
          <p:cNvPicPr>
            <a:picLocks noChangeAspect="1"/>
          </p:cNvPicPr>
          <p:nvPr userDrawn="1">
            <p:custDataLst>
              <p:tags r:id="rId3"/>
            </p:custDataLst>
          </p:nvPr>
        </p:nvPicPr>
        <p:blipFill>
          <a:blip r:embed="rId10">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8" name="TextBox 7">
            <a:extLst>
              <a:ext uri="{FF2B5EF4-FFF2-40B4-BE49-F238E27FC236}">
                <a16:creationId xmlns:a16="http://schemas.microsoft.com/office/drawing/2014/main" id="{A5C434A4-15E6-4DFB-AE49-C0BC6F1B2AA2}"/>
              </a:ext>
            </a:extLst>
          </p:cNvPr>
          <p:cNvSpPr txBox="1"/>
          <p:nvPr userDrawn="1">
            <p:custDataLst>
              <p:tags r:id="rId4"/>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9" name="TextBox 8">
            <a:extLst>
              <a:ext uri="{FF2B5EF4-FFF2-40B4-BE49-F238E27FC236}">
                <a16:creationId xmlns:a16="http://schemas.microsoft.com/office/drawing/2014/main" id="{C03285DA-F5C1-4E69-88B3-F51CB778D698}"/>
              </a:ext>
            </a:extLst>
          </p:cNvPr>
          <p:cNvSpPr txBox="1"/>
          <p:nvPr userDrawn="1">
            <p:custDataLst>
              <p:tags r:id="rId5"/>
            </p:custDataLst>
          </p:nvPr>
        </p:nvSpPr>
        <p:spPr>
          <a:xfrm>
            <a:off x="450000" y="5575599"/>
            <a:ext cx="5184000" cy="973482"/>
          </a:xfrm>
          <a:prstGeom prst="rect">
            <a:avLst/>
          </a:prstGeom>
          <a:noFill/>
        </p:spPr>
        <p:txBody>
          <a:bodyPr wrap="square" lIns="0" tIns="0" rIns="0" bIns="0" rtlCol="0" anchor="t" anchorCtr="0">
            <a:noAutofit/>
          </a:bodyPr>
          <a:lstStyle/>
          <a:p>
            <a:pPr>
              <a:spcAft>
                <a:spcPts val="300"/>
              </a:spcAft>
            </a:pPr>
            <a:r>
              <a:rPr lang="en-GB" sz="600" spc="90" baseline="0">
                <a:solidFill>
                  <a:schemeClr val="accent6"/>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its registered office and principal place of business at Citypoint, 1 Ropemaker Street, London EC2Y 9SS. It is authorised and regulated by the Solicitors Regulation Authority and its SRA ID number is 533587. The word "partner" refers to a member of Simmons &amp; Simmons LLP or one of its affiliates, or an employee or consultant with equivalent standing. A list of members and other partners together with their professional qualifications is available for inspection at the above address.</a:t>
            </a:r>
            <a:endParaRPr lang="en-GB" sz="300" spc="0" baseline="0" dirty="0">
              <a:solidFill>
                <a:schemeClr val="accent6"/>
              </a:solidFill>
              <a:latin typeface="+mn-lt"/>
            </a:endParaRPr>
          </a:p>
        </p:txBody>
      </p:sp>
      <p:sp>
        <p:nvSpPr>
          <p:cNvPr id="10" name="TextBox 9">
            <a:extLst>
              <a:ext uri="{FF2B5EF4-FFF2-40B4-BE49-F238E27FC236}">
                <a16:creationId xmlns:a16="http://schemas.microsoft.com/office/drawing/2014/main" id="{B92B1033-45E5-4A92-89C8-E678F0030150}"/>
              </a:ext>
            </a:extLst>
          </p:cNvPr>
          <p:cNvSpPr txBox="1"/>
          <p:nvPr userDrawn="1">
            <p:custDataLst>
              <p:tags r:id="rId6"/>
            </p:custDataLst>
          </p:nvPr>
        </p:nvSpPr>
        <p:spPr>
          <a:xfrm>
            <a:off x="450000" y="4923438"/>
            <a:ext cx="3625196" cy="357564"/>
          </a:xfrm>
          <a:prstGeom prst="rect">
            <a:avLst/>
          </a:prstGeom>
          <a:noFill/>
        </p:spPr>
        <p:txBody>
          <a:bodyPr wrap="square" lIns="0" tIns="0" rIns="0" bIns="0" rtlCol="0">
            <a:noAutofit/>
          </a:bodyPr>
          <a:lstStyle/>
          <a:p>
            <a:pPr algn="l"/>
            <a:r>
              <a:rPr lang="en-GB" sz="2400" spc="-50" baseline="0">
                <a:solidFill>
                  <a:schemeClr val="bg2"/>
                </a:solidFill>
                <a:latin typeface="+mj-lt"/>
              </a:rPr>
              <a:t>simmons-simmons.com</a:t>
            </a:r>
            <a:endParaRPr lang="en-GB" sz="2400" spc="-50" baseline="0" dirty="0">
              <a:solidFill>
                <a:schemeClr val="bg2"/>
              </a:solidFill>
              <a:latin typeface="+mj-lt"/>
            </a:endParaRPr>
          </a:p>
        </p:txBody>
      </p:sp>
      <p:sp>
        <p:nvSpPr>
          <p:cNvPr id="2" name="TextBox 1">
            <a:extLst>
              <a:ext uri="{FF2B5EF4-FFF2-40B4-BE49-F238E27FC236}">
                <a16:creationId xmlns:a16="http://schemas.microsoft.com/office/drawing/2014/main" id="{441D1A11-1586-4D7B-8A2C-5954DB923BAE}"/>
              </a:ext>
            </a:extLst>
          </p:cNvPr>
          <p:cNvSpPr txBox="1"/>
          <p:nvPr userDrawn="1">
            <p:custDataLst>
              <p:tags r:id="rId7"/>
            </p:custDataLst>
          </p:nvPr>
        </p:nvSpPr>
        <p:spPr>
          <a:xfrm>
            <a:off x="450000" y="5356800"/>
            <a:ext cx="5184000" cy="147600"/>
          </a:xfrm>
          <a:prstGeom prst="rect">
            <a:avLst/>
          </a:prstGeom>
          <a:noFill/>
        </p:spPr>
        <p:txBody>
          <a:bodyPr vert="horz" wrap="square" lIns="0" tIns="0" rIns="0" bIns="0" rtlCol="0">
            <a:noAutofit/>
          </a:bodyPr>
          <a:lstStyle/>
          <a:p>
            <a:pPr algn="l"/>
            <a:r>
              <a:rPr lang="en-GB" sz="900">
                <a:solidFill>
                  <a:srgbClr val="FFFFFF"/>
                </a:solidFill>
                <a:latin typeface="+mj-lt"/>
              </a:rPr>
              <a:t>Strictly Private and Confidential</a:t>
            </a:r>
            <a:endParaRPr lang="en-GB" sz="900" dirty="0">
              <a:solidFill>
                <a:srgbClr val="FFFFFF"/>
              </a:solidFill>
              <a:latin typeface="+mj-lt"/>
            </a:endParaRPr>
          </a:p>
        </p:txBody>
      </p:sp>
    </p:spTree>
    <p:extLst>
      <p:ext uri="{BB962C8B-B14F-4D97-AF65-F5344CB8AC3E}">
        <p14:creationId xmlns:p14="http://schemas.microsoft.com/office/powerpoint/2010/main" val="38977209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1_Corel logo copy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F1B377B-E8AD-2EDF-6DDB-29961BD1C94A}"/>
              </a:ext>
            </a:extLst>
          </p:cNvPr>
          <p:cNvSpPr/>
          <p:nvPr userDrawn="1"/>
        </p:nvSpPr>
        <p:spPr>
          <a:xfrm>
            <a:off x="-44154" y="-156806"/>
            <a:ext cx="3717470" cy="7171612"/>
          </a:xfrm>
          <a:custGeom>
            <a:avLst/>
            <a:gdLst>
              <a:gd name="connsiteX0" fmla="*/ 131664 w 3717470"/>
              <a:gd name="connsiteY0" fmla="*/ 0 h 7171612"/>
              <a:gd name="connsiteX1" fmla="*/ 3717470 w 3717470"/>
              <a:gd name="connsiteY1" fmla="*/ 3585806 h 7171612"/>
              <a:gd name="connsiteX2" fmla="*/ 131664 w 3717470"/>
              <a:gd name="connsiteY2" fmla="*/ 7171612 h 7171612"/>
              <a:gd name="connsiteX3" fmla="*/ 0 w 3717470"/>
              <a:gd name="connsiteY3" fmla="*/ 7168283 h 7171612"/>
              <a:gd name="connsiteX4" fmla="*/ 0 w 3717470"/>
              <a:gd name="connsiteY4" fmla="*/ 3329 h 7171612"/>
              <a:gd name="connsiteX5" fmla="*/ 131664 w 3717470"/>
              <a:gd name="connsiteY5" fmla="*/ 0 h 717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7470" h="7171612">
                <a:moveTo>
                  <a:pt x="131664" y="0"/>
                </a:moveTo>
                <a:cubicBezTo>
                  <a:pt x="2112050" y="0"/>
                  <a:pt x="3717470" y="1605420"/>
                  <a:pt x="3717470" y="3585806"/>
                </a:cubicBezTo>
                <a:cubicBezTo>
                  <a:pt x="3717470" y="5566192"/>
                  <a:pt x="2112050" y="7171612"/>
                  <a:pt x="131664" y="7171612"/>
                </a:cubicBezTo>
                <a:lnTo>
                  <a:pt x="0" y="7168283"/>
                </a:lnTo>
                <a:lnTo>
                  <a:pt x="0" y="3329"/>
                </a:lnTo>
                <a:lnTo>
                  <a:pt x="131664" y="0"/>
                </a:lnTo>
                <a:close/>
              </a:path>
            </a:pathLst>
          </a:custGeom>
          <a:solidFill>
            <a:schemeClr val="tx1">
              <a:lumMod val="75000"/>
              <a:lumOff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noAutofit/>
          </a:bodyPr>
          <a:lstStyle/>
          <a:p>
            <a:pPr marL="0" marR="0" indent="0" algn="l" defTabSz="1174259"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000000"/>
              </a:solidFill>
              <a:effectLst/>
              <a:uFillTx/>
              <a:latin typeface="+mn-lt"/>
              <a:ea typeface="+mn-ea"/>
              <a:cs typeface="+mn-cs"/>
              <a:sym typeface="Arial"/>
            </a:endParaRPr>
          </a:p>
        </p:txBody>
      </p:sp>
      <p:sp>
        <p:nvSpPr>
          <p:cNvPr id="275" name="Rectangle"/>
          <p:cNvSpPr/>
          <p:nvPr/>
        </p:nvSpPr>
        <p:spPr>
          <a:xfrm>
            <a:off x="0" y="6526229"/>
            <a:ext cx="12192000" cy="340119"/>
          </a:xfrm>
          <a:prstGeom prst="rect">
            <a:avLst/>
          </a:prstGeom>
          <a:solidFill>
            <a:srgbClr val="FC515B"/>
          </a:solidFill>
          <a:ln w="12700">
            <a:miter lim="400000"/>
          </a:ln>
        </p:spPr>
        <p:txBody>
          <a:bodyPr lIns="29356" tIns="29356" rIns="29356" bIns="29356" anchor="ctr"/>
          <a:lstStyle/>
          <a:p>
            <a:endParaRPr sz="412" b="0" i="0">
              <a:latin typeface="Real Text" panose="020B0504020101010102" pitchFamily="34" charset="77"/>
            </a:endParaRPr>
          </a:p>
        </p:txBody>
      </p:sp>
      <p:sp>
        <p:nvSpPr>
          <p:cNvPr id="6" name="Slide Number">
            <a:extLst>
              <a:ext uri="{FF2B5EF4-FFF2-40B4-BE49-F238E27FC236}">
                <a16:creationId xmlns:a16="http://schemas.microsoft.com/office/drawing/2014/main" id="{F7713BB4-96D9-4B38-A84F-47BA4652EB5B}"/>
              </a:ext>
            </a:extLst>
          </p:cNvPr>
          <p:cNvSpPr txBox="1">
            <a:spLocks noGrp="1"/>
          </p:cNvSpPr>
          <p:nvPr>
            <p:ph type="sldNum" sz="quarter" idx="2"/>
          </p:nvPr>
        </p:nvSpPr>
        <p:spPr>
          <a:xfrm>
            <a:off x="11591366" y="6575446"/>
            <a:ext cx="457936" cy="241681"/>
          </a:xfrm>
          <a:prstGeom prst="rect">
            <a:avLst/>
          </a:prstGeom>
        </p:spPr>
        <p:txBody>
          <a:bodyPr/>
          <a:lstStyle>
            <a:lvl1pPr>
              <a:defRPr sz="800" b="0" i="0">
                <a:solidFill>
                  <a:srgbClr val="FFFFFF"/>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a:p>
        </p:txBody>
      </p:sp>
      <p:pic>
        <p:nvPicPr>
          <p:cNvPr id="8" name="Simmons+Simmons – Wordmark – RGB – Coral.png" descr="Simmons+Simmons – Wordmark – RGB – Coral.png">
            <a:extLst>
              <a:ext uri="{FF2B5EF4-FFF2-40B4-BE49-F238E27FC236}">
                <a16:creationId xmlns:a16="http://schemas.microsoft.com/office/drawing/2014/main" id="{EA63DED2-B6D8-4EC8-A458-A9EA76073E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4802" y="343607"/>
            <a:ext cx="1070437" cy="544853"/>
          </a:xfrm>
          <a:prstGeom prst="rect">
            <a:avLst/>
          </a:prstGeom>
          <a:ln w="12700">
            <a:miter lim="400000"/>
          </a:ln>
        </p:spPr>
      </p:pic>
    </p:spTree>
    <p:extLst>
      <p:ext uri="{BB962C8B-B14F-4D97-AF65-F5344CB8AC3E}">
        <p14:creationId xmlns:p14="http://schemas.microsoft.com/office/powerpoint/2010/main" val="52100689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its and Tip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ACE44A-AF12-4DF7-BB01-6629C61DBBEC}"/>
              </a:ext>
            </a:extLst>
          </p:cNvPr>
          <p:cNvSpPr txBox="1"/>
          <p:nvPr userDrawn="1"/>
        </p:nvSpPr>
        <p:spPr>
          <a:xfrm>
            <a:off x="878127" y="375312"/>
            <a:ext cx="9392356" cy="387670"/>
          </a:xfrm>
          <a:prstGeom prst="rect">
            <a:avLst/>
          </a:prstGeom>
          <a:noFill/>
        </p:spPr>
        <p:txBody>
          <a:bodyPr wrap="square" rtlCol="0">
            <a:spAutoFit/>
          </a:bodyPr>
          <a:lstStyle/>
          <a:p>
            <a:r>
              <a:rPr lang="en-GB" sz="1919" dirty="0"/>
              <a:t>Hints and Tips</a:t>
            </a:r>
          </a:p>
        </p:txBody>
      </p:sp>
      <p:sp>
        <p:nvSpPr>
          <p:cNvPr id="12" name="TextBox 11">
            <a:extLst>
              <a:ext uri="{FF2B5EF4-FFF2-40B4-BE49-F238E27FC236}">
                <a16:creationId xmlns:a16="http://schemas.microsoft.com/office/drawing/2014/main" id="{8C1A3F22-CB06-4BFA-8664-EB738B4AACDE}"/>
              </a:ext>
            </a:extLst>
          </p:cNvPr>
          <p:cNvSpPr txBox="1"/>
          <p:nvPr userDrawn="1"/>
        </p:nvSpPr>
        <p:spPr>
          <a:xfrm>
            <a:off x="878126" y="597324"/>
            <a:ext cx="9843912" cy="2948683"/>
          </a:xfrm>
          <a:prstGeom prst="rect">
            <a:avLst/>
          </a:prstGeom>
          <a:noFill/>
        </p:spPr>
        <p:txBody>
          <a:bodyPr wrap="square" rtlCol="0">
            <a:spAutoFit/>
          </a:bodyPr>
          <a:lstStyle/>
          <a:p>
            <a:r>
              <a:rPr lang="en-GB" sz="1270" u="none" dirty="0">
                <a:solidFill>
                  <a:schemeClr val="bg2"/>
                </a:solidFill>
                <a:latin typeface="+mj-lt"/>
              </a:rPr>
              <a:t>Text:</a:t>
            </a:r>
          </a:p>
          <a:p>
            <a:r>
              <a:rPr lang="en-GB" sz="1270" dirty="0">
                <a:solidFill>
                  <a:schemeClr val="bg2"/>
                </a:solidFill>
              </a:rPr>
              <a:t>Headings should be in </a:t>
            </a:r>
            <a:r>
              <a:rPr lang="en-GB" sz="1270" dirty="0">
                <a:solidFill>
                  <a:schemeClr val="bg2"/>
                </a:solidFill>
                <a:latin typeface="+mj-lt"/>
              </a:rPr>
              <a:t>RealText Medium </a:t>
            </a:r>
            <a:r>
              <a:rPr lang="en-GB" sz="1270" dirty="0">
                <a:solidFill>
                  <a:schemeClr val="bg2"/>
                </a:solidFill>
                <a:latin typeface="+mn-lt"/>
              </a:rPr>
              <a:t>font size 24</a:t>
            </a:r>
          </a:p>
          <a:p>
            <a:endParaRPr lang="en-GB" sz="1270" dirty="0">
              <a:solidFill>
                <a:schemeClr val="bg2"/>
              </a:solidFill>
              <a:latin typeface="+mn-lt"/>
            </a:endParaRPr>
          </a:p>
          <a:p>
            <a:r>
              <a:rPr lang="en-GB" sz="1270" dirty="0">
                <a:solidFill>
                  <a:schemeClr val="bg2"/>
                </a:solidFill>
              </a:rPr>
              <a:t>Sub-headings should be in </a:t>
            </a:r>
            <a:r>
              <a:rPr lang="en-GB" sz="1270" dirty="0">
                <a:solidFill>
                  <a:schemeClr val="bg2"/>
                </a:solidFill>
                <a:latin typeface="+mj-lt"/>
              </a:rPr>
              <a:t>RealText Medium </a:t>
            </a:r>
            <a:r>
              <a:rPr lang="en-GB" sz="1270" dirty="0">
                <a:solidFill>
                  <a:schemeClr val="bg2"/>
                </a:solidFill>
              </a:rPr>
              <a:t>font size 14</a:t>
            </a:r>
          </a:p>
          <a:p>
            <a:endParaRPr lang="en-GB" sz="1270" dirty="0">
              <a:solidFill>
                <a:schemeClr val="bg2"/>
              </a:solidFill>
            </a:endParaRPr>
          </a:p>
          <a:p>
            <a:r>
              <a:rPr lang="en-GB" sz="1270" dirty="0">
                <a:solidFill>
                  <a:schemeClr val="bg2"/>
                </a:solidFill>
              </a:rPr>
              <a:t>Body text should be in RealText Light.  No other fonts should be used. </a:t>
            </a:r>
          </a:p>
          <a:p>
            <a:endParaRPr lang="en-GB" sz="1371" dirty="0">
              <a:solidFill>
                <a:schemeClr val="bg2"/>
              </a:solidFill>
            </a:endParaRPr>
          </a:p>
          <a:p>
            <a:r>
              <a:rPr lang="en-GB" sz="1270" kern="1200" dirty="0">
                <a:solidFill>
                  <a:schemeClr val="bg2"/>
                </a:solidFill>
                <a:latin typeface="+mj-lt"/>
                <a:ea typeface="+mn-ea"/>
                <a:cs typeface="+mn-cs"/>
              </a:rPr>
              <a:t>Layouts</a:t>
            </a:r>
          </a:p>
          <a:p>
            <a:r>
              <a:rPr lang="en-GB" sz="1270" dirty="0"/>
              <a:t>The template includes a range of predefined layouts that you can insert. These have been designed to cater for text, text and images and for picture arrangements.  Each custom layout includes the correct colour palette, type levels and formatting.</a:t>
            </a:r>
          </a:p>
          <a:p>
            <a:endParaRPr lang="en-GB" sz="1270" dirty="0"/>
          </a:p>
          <a:p>
            <a:r>
              <a:rPr lang="en-GB" sz="1270" dirty="0"/>
              <a:t>You can choose one of the layouts using the ‘New Slide’ button on the Home tab. You can also change the layout for a current slide using the ‘Layout’ list on the Home tab. NB, if you are printing your pitch please use the cover page labelled for printing.</a:t>
            </a:r>
          </a:p>
          <a:p>
            <a:endParaRPr lang="en-GB" sz="1371" dirty="0">
              <a:solidFill>
                <a:schemeClr val="bg2"/>
              </a:solidFill>
            </a:endParaRPr>
          </a:p>
        </p:txBody>
      </p:sp>
      <p:sp>
        <p:nvSpPr>
          <p:cNvPr id="13" name="TextBox 12">
            <a:extLst>
              <a:ext uri="{FF2B5EF4-FFF2-40B4-BE49-F238E27FC236}">
                <a16:creationId xmlns:a16="http://schemas.microsoft.com/office/drawing/2014/main" id="{38A3FE67-92A7-4F0A-BE7A-4DCB12458547}"/>
              </a:ext>
            </a:extLst>
          </p:cNvPr>
          <p:cNvSpPr txBox="1"/>
          <p:nvPr userDrawn="1"/>
        </p:nvSpPr>
        <p:spPr>
          <a:xfrm>
            <a:off x="968436" y="6106288"/>
            <a:ext cx="9843912" cy="514243"/>
          </a:xfrm>
          <a:prstGeom prst="rect">
            <a:avLst/>
          </a:prstGeom>
          <a:noFill/>
        </p:spPr>
        <p:txBody>
          <a:bodyPr wrap="square" rtlCol="0">
            <a:spAutoFit/>
          </a:bodyPr>
          <a:lstStyle/>
          <a:p>
            <a:r>
              <a:rPr lang="en-GB" sz="1371" u="sng" dirty="0">
                <a:solidFill>
                  <a:schemeClr val="bg2"/>
                </a:solidFill>
              </a:rPr>
              <a:t>Help using Powerpoint</a:t>
            </a:r>
            <a:r>
              <a:rPr lang="en-GB" sz="1371" dirty="0">
                <a:solidFill>
                  <a:schemeClr val="bg2"/>
                </a:solidFill>
              </a:rPr>
              <a:t>:</a:t>
            </a:r>
          </a:p>
          <a:p>
            <a:r>
              <a:rPr lang="en-GB" sz="1371" dirty="0">
                <a:solidFill>
                  <a:schemeClr val="bg2"/>
                </a:solidFill>
              </a:rPr>
              <a:t>Help on using Powerpoint can by found on TutorPro, go to Slide 13 </a:t>
            </a:r>
          </a:p>
        </p:txBody>
      </p:sp>
      <p:sp>
        <p:nvSpPr>
          <p:cNvPr id="15" name="TextBox 14">
            <a:extLst>
              <a:ext uri="{FF2B5EF4-FFF2-40B4-BE49-F238E27FC236}">
                <a16:creationId xmlns:a16="http://schemas.microsoft.com/office/drawing/2014/main" id="{70AE1F57-FE5D-45B8-97E6-151403FA0C39}"/>
              </a:ext>
            </a:extLst>
          </p:cNvPr>
          <p:cNvSpPr txBox="1"/>
          <p:nvPr userDrawn="1"/>
        </p:nvSpPr>
        <p:spPr>
          <a:xfrm>
            <a:off x="878126" y="3737136"/>
            <a:ext cx="5012267" cy="2298706"/>
          </a:xfrm>
          <a:prstGeom prst="rect">
            <a:avLst/>
          </a:prstGeom>
          <a:noFill/>
        </p:spPr>
        <p:txBody>
          <a:bodyPr wrap="square" rtlCol="0">
            <a:spAutoFit/>
          </a:bodyPr>
          <a:lstStyle/>
          <a:p>
            <a:pPr marL="0" indent="0">
              <a:spcBef>
                <a:spcPts val="588"/>
              </a:spcBef>
              <a:buFont typeface="Wingdings" panose="05000000000000000000" pitchFamily="2" charset="2"/>
              <a:buNone/>
            </a:pPr>
            <a:r>
              <a:rPr lang="en-GB" sz="1371" u="sng" dirty="0"/>
              <a:t>DO’s</a:t>
            </a:r>
            <a:r>
              <a:rPr lang="en-GB" sz="1371" dirty="0"/>
              <a:t>:</a:t>
            </a:r>
          </a:p>
          <a:p>
            <a:pPr marL="279790" indent="-279790">
              <a:spcBef>
                <a:spcPts val="588"/>
              </a:spcBef>
              <a:buFont typeface="Wingdings" panose="05000000000000000000" pitchFamily="2" charset="2"/>
              <a:buChar char="ü"/>
            </a:pPr>
            <a:r>
              <a:rPr lang="en-GB" sz="1371" dirty="0"/>
              <a:t>Use graphics/charts/tables wherever possible to convey a message.</a:t>
            </a:r>
          </a:p>
          <a:p>
            <a:pPr marL="279790" indent="-279790">
              <a:spcBef>
                <a:spcPts val="588"/>
              </a:spcBef>
              <a:buFont typeface="Wingdings" panose="05000000000000000000" pitchFamily="2" charset="2"/>
              <a:buChar char="ü"/>
            </a:pPr>
            <a:r>
              <a:rPr lang="en-GB" sz="1371" dirty="0"/>
              <a:t>Stay within brand, clients should be able to look at this document and immediately know that it comes from Simmons &amp; Simmons.</a:t>
            </a:r>
          </a:p>
          <a:p>
            <a:pPr marL="279790" indent="-279790">
              <a:spcBef>
                <a:spcPts val="588"/>
              </a:spcBef>
              <a:buFont typeface="Wingdings" panose="05000000000000000000" pitchFamily="2" charset="2"/>
              <a:buChar char="ü"/>
            </a:pPr>
            <a:r>
              <a:rPr lang="en-GB" sz="1371" dirty="0"/>
              <a:t>Ask DMC if you are struggling with layout</a:t>
            </a:r>
          </a:p>
          <a:p>
            <a:pPr marL="279790" indent="-279790">
              <a:spcBef>
                <a:spcPts val="588"/>
              </a:spcBef>
              <a:buFont typeface="Wingdings" panose="05000000000000000000" pitchFamily="2" charset="2"/>
              <a:buChar char="ü"/>
            </a:pPr>
            <a:r>
              <a:rPr lang="en-GB" sz="1371" dirty="0"/>
              <a:t>Liaise with your relevant M&amp;BD professional, they can help and advise on content</a:t>
            </a:r>
          </a:p>
        </p:txBody>
      </p:sp>
      <p:sp>
        <p:nvSpPr>
          <p:cNvPr id="16" name="TextBox 15">
            <a:extLst>
              <a:ext uri="{FF2B5EF4-FFF2-40B4-BE49-F238E27FC236}">
                <a16:creationId xmlns:a16="http://schemas.microsoft.com/office/drawing/2014/main" id="{54D69A14-5A84-49FE-8489-36D4567361F7}"/>
              </a:ext>
            </a:extLst>
          </p:cNvPr>
          <p:cNvSpPr txBox="1"/>
          <p:nvPr userDrawn="1"/>
        </p:nvSpPr>
        <p:spPr>
          <a:xfrm>
            <a:off x="6301608" y="3763713"/>
            <a:ext cx="5012267" cy="2375650"/>
          </a:xfrm>
          <a:prstGeom prst="rect">
            <a:avLst/>
          </a:prstGeom>
          <a:noFill/>
        </p:spPr>
        <p:txBody>
          <a:bodyPr wrap="square" rtlCol="0">
            <a:spAutoFit/>
          </a:bodyPr>
          <a:lstStyle/>
          <a:p>
            <a:pPr marL="0" indent="0">
              <a:spcBef>
                <a:spcPts val="588"/>
              </a:spcBef>
              <a:buClr>
                <a:schemeClr val="tx1"/>
              </a:buClr>
              <a:buFont typeface="Wingdings 2" panose="05020102010507070707" pitchFamily="18" charset="2"/>
              <a:buNone/>
            </a:pPr>
            <a:r>
              <a:rPr lang="en-GB" sz="1371" u="sng" dirty="0"/>
              <a:t>DONT’s</a:t>
            </a:r>
            <a:r>
              <a:rPr lang="en-GB" sz="1371" dirty="0"/>
              <a:t>:</a:t>
            </a:r>
          </a:p>
          <a:p>
            <a:pPr marL="279790" indent="-279790">
              <a:spcBef>
                <a:spcPts val="588"/>
              </a:spcBef>
              <a:buClr>
                <a:schemeClr val="tx1"/>
              </a:buClr>
              <a:buFont typeface="Wingdings 2" panose="05020102010507070707" pitchFamily="18" charset="2"/>
              <a:buChar char="O"/>
            </a:pPr>
            <a:r>
              <a:rPr lang="en-GB" sz="1371" dirty="0"/>
              <a:t>Rewrite ‘War and Peace’, text heavy Pitches are generally not well received.  Keep bullets punchy</a:t>
            </a:r>
          </a:p>
          <a:p>
            <a:pPr marL="279790" indent="-279790">
              <a:spcBef>
                <a:spcPts val="588"/>
              </a:spcBef>
              <a:buClr>
                <a:schemeClr val="tx1"/>
              </a:buClr>
              <a:buFont typeface="Wingdings 2" panose="05020102010507070707" pitchFamily="18" charset="2"/>
              <a:buChar char="O"/>
            </a:pPr>
            <a:r>
              <a:rPr lang="en-GB" sz="1371" dirty="0"/>
              <a:t>Use colours that are not part of the brand, use only the colours on the palette</a:t>
            </a:r>
          </a:p>
          <a:p>
            <a:pPr marL="279790" indent="-279790">
              <a:spcBef>
                <a:spcPts val="588"/>
              </a:spcBef>
              <a:buClr>
                <a:schemeClr val="tx1"/>
              </a:buClr>
              <a:buFont typeface="Wingdings 2" panose="05020102010507070707" pitchFamily="18" charset="2"/>
              <a:buChar char="O"/>
            </a:pPr>
            <a:r>
              <a:rPr lang="en-GB" sz="1371" dirty="0"/>
              <a:t>Include irrelevant information</a:t>
            </a:r>
          </a:p>
          <a:p>
            <a:pPr marL="279790" indent="-279790">
              <a:spcBef>
                <a:spcPts val="588"/>
              </a:spcBef>
              <a:buClr>
                <a:schemeClr val="tx1"/>
              </a:buClr>
              <a:buFont typeface="Wingdings 2" panose="05020102010507070707" pitchFamily="18" charset="2"/>
              <a:buChar char="O"/>
            </a:pPr>
            <a:r>
              <a:rPr lang="en-GB" sz="1371" dirty="0"/>
              <a:t>Forget to spell check and sense check what you have written</a:t>
            </a:r>
          </a:p>
          <a:p>
            <a:pPr marL="279790" indent="-279790">
              <a:spcBef>
                <a:spcPts val="588"/>
              </a:spcBef>
              <a:buClr>
                <a:schemeClr val="tx1"/>
              </a:buClr>
              <a:buFont typeface="Wingdings 2" panose="05020102010507070707" pitchFamily="18" charset="2"/>
              <a:buChar char="O"/>
            </a:pPr>
            <a:r>
              <a:rPr lang="en-GB" sz="1371" dirty="0"/>
              <a:t>Resize the template, it is set correctly for printing on A4</a:t>
            </a:r>
          </a:p>
        </p:txBody>
      </p:sp>
      <p:sp>
        <p:nvSpPr>
          <p:cNvPr id="2" name="Slide Number Placeholder 1">
            <a:extLst>
              <a:ext uri="{FF2B5EF4-FFF2-40B4-BE49-F238E27FC236}">
                <a16:creationId xmlns:a16="http://schemas.microsoft.com/office/drawing/2014/main" id="{DD3E81F5-37D5-4ED9-A788-B3B7D2BA0DD4}"/>
              </a:ext>
            </a:extLst>
          </p:cNvPr>
          <p:cNvSpPr>
            <a:spLocks noGrp="1"/>
          </p:cNvSpPr>
          <p:nvPr>
            <p:ph type="sldNum" sz="quarter" idx="10"/>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14547777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Hits and Tip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ACE44A-AF12-4DF7-BB01-6629C61DBBEC}"/>
              </a:ext>
            </a:extLst>
          </p:cNvPr>
          <p:cNvSpPr txBox="1"/>
          <p:nvPr userDrawn="1"/>
        </p:nvSpPr>
        <p:spPr>
          <a:xfrm>
            <a:off x="880533" y="422031"/>
            <a:ext cx="9392356" cy="387670"/>
          </a:xfrm>
          <a:prstGeom prst="rect">
            <a:avLst/>
          </a:prstGeom>
          <a:noFill/>
        </p:spPr>
        <p:txBody>
          <a:bodyPr wrap="square" rtlCol="0">
            <a:spAutoFit/>
          </a:bodyPr>
          <a:lstStyle/>
          <a:p>
            <a:r>
              <a:rPr lang="en-GB" sz="1919" dirty="0"/>
              <a:t>Hints and Tips</a:t>
            </a:r>
          </a:p>
        </p:txBody>
      </p:sp>
      <p:sp>
        <p:nvSpPr>
          <p:cNvPr id="8" name="Content Placeholder 2">
            <a:extLst>
              <a:ext uri="{FF2B5EF4-FFF2-40B4-BE49-F238E27FC236}">
                <a16:creationId xmlns:a16="http://schemas.microsoft.com/office/drawing/2014/main" id="{76300703-9F46-4987-8975-A9A645DFA4AE}"/>
              </a:ext>
            </a:extLst>
          </p:cNvPr>
          <p:cNvSpPr txBox="1">
            <a:spLocks/>
          </p:cNvSpPr>
          <p:nvPr userDrawn="1"/>
        </p:nvSpPr>
        <p:spPr>
          <a:xfrm>
            <a:off x="917885" y="690024"/>
            <a:ext cx="8986919" cy="5354384"/>
          </a:xfrm>
          <a:prstGeom prst="rect">
            <a:avLst/>
          </a:prstGeom>
        </p:spPr>
        <p:txBody>
          <a:bodyPr/>
          <a:lstStyle>
            <a:lvl1pPr marL="0" indent="0" algn="l" defTabSz="1425495" rtl="0" eaLnBrk="1" latinLnBrk="0" hangingPunct="1">
              <a:lnSpc>
                <a:spcPct val="90000"/>
              </a:lnSpc>
              <a:spcBef>
                <a:spcPts val="1559"/>
              </a:spcBef>
              <a:buFont typeface="Arial" panose="020B0604020202020204" pitchFamily="34" charset="0"/>
              <a:buNone/>
              <a:defRPr sz="1400" kern="1200">
                <a:solidFill>
                  <a:schemeClr val="bg2"/>
                </a:solidFill>
                <a:latin typeface="+mj-lt"/>
                <a:ea typeface="+mn-ea"/>
                <a:cs typeface="+mn-cs"/>
              </a:defRPr>
            </a:lvl1pPr>
            <a:lvl2pPr marL="0" indent="0" algn="l" defTabSz="1425495" rtl="0" eaLnBrk="1" latinLnBrk="0" hangingPunct="1">
              <a:lnSpc>
                <a:spcPct val="90000"/>
              </a:lnSpc>
              <a:spcBef>
                <a:spcPts val="600"/>
              </a:spcBef>
              <a:buFont typeface="Arial" panose="020B0604020202020204" pitchFamily="34" charset="0"/>
              <a:buNone/>
              <a:defRPr sz="1000" kern="1200">
                <a:solidFill>
                  <a:schemeClr val="tx2"/>
                </a:solidFill>
                <a:latin typeface="+mn-lt"/>
                <a:ea typeface="+mn-ea"/>
                <a:cs typeface="+mn-cs"/>
              </a:defRPr>
            </a:lvl2pPr>
            <a:lvl3pPr marL="180975" indent="-180975" algn="l" defTabSz="1425495" rtl="0" eaLnBrk="1" latinLnBrk="0" hangingPunct="1">
              <a:lnSpc>
                <a:spcPct val="90000"/>
              </a:lnSpc>
              <a:spcBef>
                <a:spcPts val="600"/>
              </a:spcBef>
              <a:buClr>
                <a:schemeClr val="bg2"/>
              </a:buClr>
              <a:buFont typeface="Real Text Light" panose="020B0504020101010102" pitchFamily="34" charset="0"/>
              <a:buChar char="●"/>
              <a:defRPr sz="1000" kern="1200">
                <a:solidFill>
                  <a:schemeClr val="tx2"/>
                </a:solidFill>
                <a:latin typeface="+mn-lt"/>
                <a:ea typeface="+mn-ea"/>
                <a:cs typeface="+mn-cs"/>
              </a:defRPr>
            </a:lvl3pPr>
            <a:lvl4pPr marL="361950" indent="-180975" algn="l" defTabSz="1425495" rtl="0" eaLnBrk="1" latinLnBrk="0" hangingPunct="1">
              <a:lnSpc>
                <a:spcPct val="90000"/>
              </a:lnSpc>
              <a:spcBef>
                <a:spcPts val="600"/>
              </a:spcBef>
              <a:buClr>
                <a:schemeClr val="bg2"/>
              </a:buClr>
              <a:buFont typeface="Real Text Light" panose="020B0504020101010102" pitchFamily="34" charset="0"/>
              <a:buChar char="●"/>
              <a:defRPr sz="1000" kern="1200">
                <a:solidFill>
                  <a:schemeClr val="tx2"/>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sz="1000" kern="1200">
                <a:solidFill>
                  <a:schemeClr val="bg2"/>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sz="2806" kern="1200">
                <a:solidFill>
                  <a:schemeClr val="tx1"/>
                </a:solidFill>
                <a:latin typeface="+mn-lt"/>
                <a:ea typeface="+mn-ea"/>
                <a:cs typeface="+mn-cs"/>
              </a:defRPr>
            </a:lvl9pPr>
          </a:lstStyle>
          <a:p>
            <a:r>
              <a:rPr lang="en-GB" sz="1089" dirty="0"/>
              <a:t>Section titles</a:t>
            </a:r>
          </a:p>
          <a:p>
            <a:pPr lvl="1"/>
            <a:r>
              <a:rPr lang="en-GB" sz="1089" dirty="0"/>
              <a:t>At the top right of each slide you will find a coloured box. In this box, you can insert the section number and title. </a:t>
            </a:r>
          </a:p>
          <a:p>
            <a:pPr lvl="1"/>
            <a:r>
              <a:rPr lang="en-GB" sz="1089" dirty="0"/>
              <a:t>To achieve the correct spacing before the title, insert a tab after typing the section number.</a:t>
            </a:r>
          </a:p>
          <a:p>
            <a:pPr lvl="1"/>
            <a:endParaRPr lang="en-GB" sz="1089" dirty="0"/>
          </a:p>
          <a:p>
            <a:pPr lvl="1"/>
            <a:r>
              <a:rPr lang="en-GB" sz="1089" dirty="0"/>
              <a:t>You can change also change the fill colour of the section title box. To do this, just click on the box and choose a colour from the Shape Fill menu.</a:t>
            </a:r>
          </a:p>
          <a:p>
            <a:pPr lvl="1"/>
            <a:endParaRPr lang="en-GB" sz="1089" dirty="0"/>
          </a:p>
          <a:p>
            <a:pPr lvl="1"/>
            <a:r>
              <a:rPr lang="en-GB" sz="1089" dirty="0"/>
              <a:t>Please remember to use the same colour throughout an entire section, which is the same colour as the divider for that section. If you are not using dividers please choose from the core colour pallet.</a:t>
            </a:r>
          </a:p>
          <a:p>
            <a:pPr lvl="1"/>
            <a:endParaRPr lang="en-GB" sz="1089" dirty="0"/>
          </a:p>
          <a:p>
            <a:pPr lvl="1"/>
            <a:endParaRPr lang="en-GB" sz="1089" dirty="0"/>
          </a:p>
          <a:p>
            <a:pPr lvl="0"/>
            <a:r>
              <a:rPr lang="en-GB" sz="1452" dirty="0"/>
              <a:t>Section Slides</a:t>
            </a:r>
          </a:p>
          <a:p>
            <a:pPr lvl="1"/>
            <a:r>
              <a:rPr lang="en-GB" sz="1089" dirty="0"/>
              <a:t>There are section divider slides in the layout options. Please make sure to use a Section slide with the same colour as it’s corresponding section.  You will not always need section divider slides</a:t>
            </a:r>
          </a:p>
          <a:p>
            <a:pPr lvl="1"/>
            <a:endParaRPr lang="en-GB" sz="1089" dirty="0"/>
          </a:p>
          <a:p>
            <a:pPr lvl="0"/>
            <a:r>
              <a:rPr lang="en-GB" sz="1452" dirty="0"/>
              <a:t>Colour</a:t>
            </a:r>
          </a:p>
          <a:p>
            <a:pPr lvl="1"/>
            <a:r>
              <a:rPr lang="en-GB" sz="1089" dirty="0"/>
              <a:t>Always select a colour from the supplied colours, the top row represents the correct colours and are automatically used in charts and diagrams</a:t>
            </a:r>
          </a:p>
          <a:p>
            <a:pPr lvl="1"/>
            <a:endParaRPr lang="en-GB" sz="1089" dirty="0"/>
          </a:p>
          <a:p>
            <a:pPr lvl="1"/>
            <a:endParaRPr lang="en-GB" sz="1089" dirty="0"/>
          </a:p>
          <a:p>
            <a:pPr lvl="1"/>
            <a:endParaRPr lang="en-GB" sz="1089" dirty="0"/>
          </a:p>
          <a:p>
            <a:pPr lvl="1"/>
            <a:endParaRPr lang="en-GB" sz="1089" dirty="0"/>
          </a:p>
          <a:p>
            <a:pPr lvl="1"/>
            <a:endParaRPr lang="en-GB" sz="1089" dirty="0"/>
          </a:p>
          <a:p>
            <a:pPr lvl="1"/>
            <a:endParaRPr lang="en-GB" sz="1089" dirty="0"/>
          </a:p>
          <a:p>
            <a:pPr lvl="1"/>
            <a:endParaRPr lang="en-GB" sz="1089" dirty="0"/>
          </a:p>
          <a:p>
            <a:pPr lvl="1"/>
            <a:r>
              <a:rPr lang="en-GB" sz="1089" dirty="0"/>
              <a:t>The Standard Colours row is supplied by office and does not follow brand guidelines.  Please do not use these colours in your documents</a:t>
            </a:r>
          </a:p>
          <a:p>
            <a:pPr lvl="1"/>
            <a:endParaRPr lang="en-GB" sz="1089" dirty="0"/>
          </a:p>
        </p:txBody>
      </p:sp>
      <p:pic>
        <p:nvPicPr>
          <p:cNvPr id="9" name="Picture 8">
            <a:extLst>
              <a:ext uri="{FF2B5EF4-FFF2-40B4-BE49-F238E27FC236}">
                <a16:creationId xmlns:a16="http://schemas.microsoft.com/office/drawing/2014/main" id="{1EA9714B-1FED-4A72-BFE1-C12AF31822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9312" y="2336459"/>
            <a:ext cx="2596642" cy="158762"/>
          </a:xfrm>
          <a:prstGeom prst="rect">
            <a:avLst/>
          </a:prstGeom>
          <a:ln w="6350">
            <a:solidFill>
              <a:schemeClr val="tx1"/>
            </a:solidFill>
          </a:ln>
        </p:spPr>
      </p:pic>
      <p:pic>
        <p:nvPicPr>
          <p:cNvPr id="2" name="Picture 1">
            <a:extLst>
              <a:ext uri="{FF2B5EF4-FFF2-40B4-BE49-F238E27FC236}">
                <a16:creationId xmlns:a16="http://schemas.microsoft.com/office/drawing/2014/main" id="{BDCFC8DF-CBDE-4649-A221-F1D8B42286A2}"/>
              </a:ext>
            </a:extLst>
          </p:cNvPr>
          <p:cNvPicPr>
            <a:picLocks noChangeAspect="1"/>
          </p:cNvPicPr>
          <p:nvPr userDrawn="1"/>
        </p:nvPicPr>
        <p:blipFill>
          <a:blip r:embed="rId3"/>
          <a:stretch>
            <a:fillRect/>
          </a:stretch>
        </p:blipFill>
        <p:spPr>
          <a:xfrm>
            <a:off x="10272888" y="2669111"/>
            <a:ext cx="1284192" cy="3499715"/>
          </a:xfrm>
          <a:prstGeom prst="rect">
            <a:avLst/>
          </a:prstGeom>
        </p:spPr>
      </p:pic>
      <p:pic>
        <p:nvPicPr>
          <p:cNvPr id="5" name="Picture 4">
            <a:extLst>
              <a:ext uri="{FF2B5EF4-FFF2-40B4-BE49-F238E27FC236}">
                <a16:creationId xmlns:a16="http://schemas.microsoft.com/office/drawing/2014/main" id="{51B6E75A-9103-4A35-A2CE-AE53D0940122}"/>
              </a:ext>
            </a:extLst>
          </p:cNvPr>
          <p:cNvPicPr>
            <a:picLocks noChangeAspect="1"/>
          </p:cNvPicPr>
          <p:nvPr userDrawn="1"/>
        </p:nvPicPr>
        <p:blipFill rotWithShape="1">
          <a:blip r:embed="rId4"/>
          <a:srcRect l="78702" t="34049" r="14070" b="52634"/>
          <a:stretch/>
        </p:blipFill>
        <p:spPr>
          <a:xfrm>
            <a:off x="1079311" y="3938082"/>
            <a:ext cx="2181346" cy="1013223"/>
          </a:xfrm>
          <a:prstGeom prst="rect">
            <a:avLst/>
          </a:prstGeom>
        </p:spPr>
      </p:pic>
      <p:sp>
        <p:nvSpPr>
          <p:cNvPr id="6" name="Rectangle 5">
            <a:extLst>
              <a:ext uri="{FF2B5EF4-FFF2-40B4-BE49-F238E27FC236}">
                <a16:creationId xmlns:a16="http://schemas.microsoft.com/office/drawing/2014/main" id="{11672714-F7DA-4690-99A4-41D6D154BE3C}"/>
              </a:ext>
            </a:extLst>
          </p:cNvPr>
          <p:cNvSpPr/>
          <p:nvPr userDrawn="1"/>
        </p:nvSpPr>
        <p:spPr>
          <a:xfrm>
            <a:off x="1253507" y="4044235"/>
            <a:ext cx="1757369" cy="114222"/>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8" dirty="0"/>
          </a:p>
        </p:txBody>
      </p:sp>
      <p:sp>
        <p:nvSpPr>
          <p:cNvPr id="7" name="TextBox 6">
            <a:extLst>
              <a:ext uri="{FF2B5EF4-FFF2-40B4-BE49-F238E27FC236}">
                <a16:creationId xmlns:a16="http://schemas.microsoft.com/office/drawing/2014/main" id="{960B9D5A-73B6-40F8-AABB-AA423F0DD706}"/>
              </a:ext>
            </a:extLst>
          </p:cNvPr>
          <p:cNvSpPr txBox="1"/>
          <p:nvPr userDrawn="1"/>
        </p:nvSpPr>
        <p:spPr>
          <a:xfrm>
            <a:off x="4355019" y="4141656"/>
            <a:ext cx="2066137" cy="1209242"/>
          </a:xfrm>
          <a:prstGeom prst="rect">
            <a:avLst/>
          </a:prstGeom>
          <a:noFill/>
        </p:spPr>
        <p:txBody>
          <a:bodyPr wrap="square" rtlCol="0">
            <a:spAutoFit/>
          </a:bodyPr>
          <a:lstStyle/>
          <a:p>
            <a:r>
              <a:rPr lang="en-GB" sz="7258" dirty="0">
                <a:solidFill>
                  <a:schemeClr val="accent1"/>
                </a:solidFill>
                <a:sym typeface="Wingdings 2" panose="05020102010507070707" pitchFamily="18" charset="2"/>
              </a:rPr>
              <a:t></a:t>
            </a:r>
            <a:endParaRPr lang="en-GB" sz="7258" dirty="0">
              <a:solidFill>
                <a:schemeClr val="accent1"/>
              </a:solidFill>
            </a:endParaRPr>
          </a:p>
        </p:txBody>
      </p:sp>
      <p:pic>
        <p:nvPicPr>
          <p:cNvPr id="17" name="Picture 16">
            <a:extLst>
              <a:ext uri="{FF2B5EF4-FFF2-40B4-BE49-F238E27FC236}">
                <a16:creationId xmlns:a16="http://schemas.microsoft.com/office/drawing/2014/main" id="{EC9AF751-081C-4724-B03E-C7DB73ED7090}"/>
              </a:ext>
            </a:extLst>
          </p:cNvPr>
          <p:cNvPicPr>
            <a:picLocks noChangeAspect="1"/>
          </p:cNvPicPr>
          <p:nvPr userDrawn="1"/>
        </p:nvPicPr>
        <p:blipFill rotWithShape="1">
          <a:blip r:embed="rId4"/>
          <a:srcRect l="78702" t="34049" r="14070" b="52634"/>
          <a:stretch/>
        </p:blipFill>
        <p:spPr>
          <a:xfrm>
            <a:off x="1079311" y="5419275"/>
            <a:ext cx="2181346" cy="1013223"/>
          </a:xfrm>
          <a:prstGeom prst="rect">
            <a:avLst/>
          </a:prstGeom>
        </p:spPr>
      </p:pic>
      <p:sp>
        <p:nvSpPr>
          <p:cNvPr id="18" name="Rectangle 17">
            <a:extLst>
              <a:ext uri="{FF2B5EF4-FFF2-40B4-BE49-F238E27FC236}">
                <a16:creationId xmlns:a16="http://schemas.microsoft.com/office/drawing/2014/main" id="{33963753-2DA5-45CC-8048-E2E15E4098ED}"/>
              </a:ext>
            </a:extLst>
          </p:cNvPr>
          <p:cNvSpPr/>
          <p:nvPr userDrawn="1"/>
        </p:nvSpPr>
        <p:spPr>
          <a:xfrm>
            <a:off x="1253507" y="5871303"/>
            <a:ext cx="1757369" cy="167280"/>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8" dirty="0"/>
          </a:p>
        </p:txBody>
      </p:sp>
      <p:sp>
        <p:nvSpPr>
          <p:cNvPr id="19" name="TextBox 18">
            <a:extLst>
              <a:ext uri="{FF2B5EF4-FFF2-40B4-BE49-F238E27FC236}">
                <a16:creationId xmlns:a16="http://schemas.microsoft.com/office/drawing/2014/main" id="{C9E465DC-981A-426B-A512-EE0FAC062830}"/>
              </a:ext>
            </a:extLst>
          </p:cNvPr>
          <p:cNvSpPr txBox="1"/>
          <p:nvPr userDrawn="1"/>
        </p:nvSpPr>
        <p:spPr>
          <a:xfrm>
            <a:off x="4232125" y="5583611"/>
            <a:ext cx="2066137" cy="1209242"/>
          </a:xfrm>
          <a:prstGeom prst="rect">
            <a:avLst/>
          </a:prstGeom>
          <a:noFill/>
        </p:spPr>
        <p:txBody>
          <a:bodyPr wrap="square" rtlCol="0">
            <a:spAutoFit/>
          </a:bodyPr>
          <a:lstStyle/>
          <a:p>
            <a:r>
              <a:rPr lang="en-GB" sz="7258" dirty="0">
                <a:solidFill>
                  <a:schemeClr val="bg2"/>
                </a:solidFill>
                <a:sym typeface="Wingdings 2" panose="05020102010507070707" pitchFamily="18" charset="2"/>
              </a:rPr>
              <a:t></a:t>
            </a:r>
            <a:endParaRPr lang="en-GB" sz="7258" dirty="0">
              <a:solidFill>
                <a:schemeClr val="bg2"/>
              </a:solidFill>
            </a:endParaRPr>
          </a:p>
        </p:txBody>
      </p:sp>
      <p:sp>
        <p:nvSpPr>
          <p:cNvPr id="3" name="Slide Number Placeholder 2">
            <a:extLst>
              <a:ext uri="{FF2B5EF4-FFF2-40B4-BE49-F238E27FC236}">
                <a16:creationId xmlns:a16="http://schemas.microsoft.com/office/drawing/2014/main" id="{B9119641-4823-4312-BD10-2F68DDB242AE}"/>
              </a:ext>
            </a:extLst>
          </p:cNvPr>
          <p:cNvSpPr>
            <a:spLocks noGrp="1"/>
          </p:cNvSpPr>
          <p:nvPr>
            <p:ph type="sldNum" sz="quarter" idx="10"/>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25083785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a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5DA9E-B404-407C-BE2E-A5B9D0F8CFC9}"/>
              </a:ext>
            </a:extLst>
          </p:cNvPr>
          <p:cNvSpPr>
            <a:spLocks noGrp="1"/>
          </p:cNvSpPr>
          <p:nvPr>
            <p:ph type="title" hasCustomPrompt="1"/>
          </p:nvPr>
        </p:nvSpPr>
        <p:spPr>
          <a:xfrm>
            <a:off x="838203" y="606669"/>
            <a:ext cx="10515600" cy="430823"/>
          </a:xfrm>
        </p:spPr>
        <p:txBody>
          <a:bodyPr>
            <a:normAutofit/>
          </a:bodyPr>
          <a:lstStyle>
            <a:lvl1pPr>
              <a:defRPr sz="1567">
                <a:latin typeface="+mj-lt"/>
              </a:defRPr>
            </a:lvl1pPr>
          </a:lstStyle>
          <a:p>
            <a:r>
              <a:rPr lang="en-US" dirty="0"/>
              <a:t>Brand </a:t>
            </a:r>
            <a:r>
              <a:rPr lang="en-GB" noProof="0" dirty="0"/>
              <a:t>Colour</a:t>
            </a:r>
            <a:r>
              <a:rPr lang="en-US" dirty="0"/>
              <a:t> Palette</a:t>
            </a:r>
            <a:endParaRPr lang="en-GB" dirty="0"/>
          </a:p>
        </p:txBody>
      </p:sp>
      <p:sp>
        <p:nvSpPr>
          <p:cNvPr id="6" name="Rectangle 5">
            <a:extLst>
              <a:ext uri="{FF2B5EF4-FFF2-40B4-BE49-F238E27FC236}">
                <a16:creationId xmlns:a16="http://schemas.microsoft.com/office/drawing/2014/main" id="{F94851EC-EBC1-4155-8594-EADF5DB4B49F}"/>
              </a:ext>
            </a:extLst>
          </p:cNvPr>
          <p:cNvSpPr/>
          <p:nvPr userDrawn="1"/>
        </p:nvSpPr>
        <p:spPr>
          <a:xfrm>
            <a:off x="838202" y="1450732"/>
            <a:ext cx="4783666" cy="2066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67" dirty="0">
                <a:solidFill>
                  <a:schemeClr val="bg1"/>
                </a:solidFill>
              </a:rPr>
              <a:t>Coral</a:t>
            </a:r>
          </a:p>
          <a:p>
            <a:pPr algn="ctr"/>
            <a:r>
              <a:rPr lang="en-GB" sz="1567" dirty="0">
                <a:solidFill>
                  <a:schemeClr val="bg1"/>
                </a:solidFill>
              </a:rPr>
              <a:t>RGB: 252/81/91</a:t>
            </a:r>
          </a:p>
        </p:txBody>
      </p:sp>
      <p:sp>
        <p:nvSpPr>
          <p:cNvPr id="7" name="Rectangle 6">
            <a:extLst>
              <a:ext uri="{FF2B5EF4-FFF2-40B4-BE49-F238E27FC236}">
                <a16:creationId xmlns:a16="http://schemas.microsoft.com/office/drawing/2014/main" id="{3D700AEB-7188-4F51-994F-7E81563A39C2}"/>
              </a:ext>
            </a:extLst>
          </p:cNvPr>
          <p:cNvSpPr/>
          <p:nvPr userDrawn="1"/>
        </p:nvSpPr>
        <p:spPr>
          <a:xfrm>
            <a:off x="6570137" y="1450732"/>
            <a:ext cx="4783666" cy="20661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67" dirty="0">
                <a:solidFill>
                  <a:schemeClr val="bg1"/>
                </a:solidFill>
              </a:rPr>
              <a:t>Charcoal</a:t>
            </a:r>
          </a:p>
          <a:p>
            <a:pPr algn="ctr"/>
            <a:r>
              <a:rPr lang="en-GB" sz="1567" dirty="0">
                <a:solidFill>
                  <a:schemeClr val="bg1"/>
                </a:solidFill>
              </a:rPr>
              <a:t>RGB: 48/48/48</a:t>
            </a:r>
          </a:p>
        </p:txBody>
      </p:sp>
      <p:sp>
        <p:nvSpPr>
          <p:cNvPr id="8" name="Rectangle 7">
            <a:extLst>
              <a:ext uri="{FF2B5EF4-FFF2-40B4-BE49-F238E27FC236}">
                <a16:creationId xmlns:a16="http://schemas.microsoft.com/office/drawing/2014/main" id="{CC8D3E8C-CCAC-48AF-8099-FE622B4E1017}"/>
              </a:ext>
            </a:extLst>
          </p:cNvPr>
          <p:cNvSpPr/>
          <p:nvPr userDrawn="1"/>
        </p:nvSpPr>
        <p:spPr>
          <a:xfrm>
            <a:off x="838201" y="3683977"/>
            <a:ext cx="2559755" cy="2066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67" dirty="0">
                <a:solidFill>
                  <a:schemeClr val="tx1"/>
                </a:solidFill>
              </a:rPr>
              <a:t>Mint</a:t>
            </a:r>
          </a:p>
          <a:p>
            <a:pPr algn="ctr"/>
            <a:r>
              <a:rPr lang="en-GB" sz="1567" dirty="0">
                <a:solidFill>
                  <a:schemeClr val="tx1"/>
                </a:solidFill>
              </a:rPr>
              <a:t>RGB: 136/229/189</a:t>
            </a:r>
          </a:p>
        </p:txBody>
      </p:sp>
      <p:sp>
        <p:nvSpPr>
          <p:cNvPr id="9" name="Rectangle 8">
            <a:extLst>
              <a:ext uri="{FF2B5EF4-FFF2-40B4-BE49-F238E27FC236}">
                <a16:creationId xmlns:a16="http://schemas.microsoft.com/office/drawing/2014/main" id="{A286AA85-3CDD-46BD-B08A-815A4F882B3B}"/>
              </a:ext>
            </a:extLst>
          </p:cNvPr>
          <p:cNvSpPr/>
          <p:nvPr userDrawn="1"/>
        </p:nvSpPr>
        <p:spPr>
          <a:xfrm>
            <a:off x="3490150" y="3683977"/>
            <a:ext cx="2559755" cy="2066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67" dirty="0">
                <a:solidFill>
                  <a:schemeClr val="tx1"/>
                </a:solidFill>
              </a:rPr>
              <a:t>Blue</a:t>
            </a:r>
          </a:p>
          <a:p>
            <a:pPr algn="ctr"/>
            <a:r>
              <a:rPr lang="en-GB" sz="1567" dirty="0">
                <a:solidFill>
                  <a:schemeClr val="tx1"/>
                </a:solidFill>
              </a:rPr>
              <a:t>RGB: 83/194/229</a:t>
            </a:r>
          </a:p>
        </p:txBody>
      </p:sp>
      <p:sp>
        <p:nvSpPr>
          <p:cNvPr id="10" name="Rectangle 9">
            <a:extLst>
              <a:ext uri="{FF2B5EF4-FFF2-40B4-BE49-F238E27FC236}">
                <a16:creationId xmlns:a16="http://schemas.microsoft.com/office/drawing/2014/main" id="{E30358EE-C7AD-4A70-B4B7-282B00FAB72D}"/>
              </a:ext>
            </a:extLst>
          </p:cNvPr>
          <p:cNvSpPr/>
          <p:nvPr userDrawn="1"/>
        </p:nvSpPr>
        <p:spPr>
          <a:xfrm>
            <a:off x="6142099" y="3683977"/>
            <a:ext cx="2559755" cy="20661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67" dirty="0">
                <a:solidFill>
                  <a:schemeClr val="tx1"/>
                </a:solidFill>
              </a:rPr>
              <a:t>Violet</a:t>
            </a:r>
          </a:p>
          <a:p>
            <a:pPr algn="ctr"/>
            <a:r>
              <a:rPr lang="en-GB" sz="1567" dirty="0">
                <a:solidFill>
                  <a:schemeClr val="tx1"/>
                </a:solidFill>
              </a:rPr>
              <a:t>RGB: 137/150/244</a:t>
            </a:r>
          </a:p>
        </p:txBody>
      </p:sp>
      <p:sp>
        <p:nvSpPr>
          <p:cNvPr id="11" name="Rectangle 10">
            <a:extLst>
              <a:ext uri="{FF2B5EF4-FFF2-40B4-BE49-F238E27FC236}">
                <a16:creationId xmlns:a16="http://schemas.microsoft.com/office/drawing/2014/main" id="{58ABAB96-BA8B-46C8-BD2E-96C057A55F04}"/>
              </a:ext>
            </a:extLst>
          </p:cNvPr>
          <p:cNvSpPr/>
          <p:nvPr userDrawn="1"/>
        </p:nvSpPr>
        <p:spPr>
          <a:xfrm>
            <a:off x="8794046" y="3683977"/>
            <a:ext cx="2559755" cy="20661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67" dirty="0">
                <a:solidFill>
                  <a:schemeClr val="tx1"/>
                </a:solidFill>
              </a:rPr>
              <a:t>Purple</a:t>
            </a:r>
          </a:p>
          <a:p>
            <a:pPr algn="ctr"/>
            <a:r>
              <a:rPr lang="en-GB" sz="1567" dirty="0">
                <a:solidFill>
                  <a:schemeClr val="tx1"/>
                </a:solidFill>
              </a:rPr>
              <a:t>RGB: 234/164/234</a:t>
            </a:r>
          </a:p>
        </p:txBody>
      </p:sp>
      <p:sp>
        <p:nvSpPr>
          <p:cNvPr id="12" name="TextBox 11">
            <a:extLst>
              <a:ext uri="{FF2B5EF4-FFF2-40B4-BE49-F238E27FC236}">
                <a16:creationId xmlns:a16="http://schemas.microsoft.com/office/drawing/2014/main" id="{901B14A8-6A1E-4B5A-A749-369466C76D98}"/>
              </a:ext>
            </a:extLst>
          </p:cNvPr>
          <p:cNvSpPr txBox="1"/>
          <p:nvPr userDrawn="1"/>
        </p:nvSpPr>
        <p:spPr>
          <a:xfrm>
            <a:off x="838200" y="5843794"/>
            <a:ext cx="10690012" cy="978345"/>
          </a:xfrm>
          <a:prstGeom prst="rect">
            <a:avLst/>
          </a:prstGeom>
          <a:noFill/>
        </p:spPr>
        <p:txBody>
          <a:bodyPr wrap="square" rtlCol="0">
            <a:spAutoFit/>
          </a:bodyPr>
          <a:lstStyle/>
          <a:p>
            <a:r>
              <a:rPr lang="en-GB" sz="1919" dirty="0">
                <a:latin typeface="+mj-lt"/>
              </a:rPr>
              <a:t>TEXT</a:t>
            </a:r>
            <a:r>
              <a:rPr lang="en-GB" sz="1919" dirty="0"/>
              <a:t>:</a:t>
            </a:r>
          </a:p>
          <a:p>
            <a:r>
              <a:rPr lang="en-GB" sz="1919" dirty="0"/>
              <a:t>On Coral and Charcoal = White Text</a:t>
            </a:r>
          </a:p>
          <a:p>
            <a:r>
              <a:rPr lang="en-GB" sz="1919" dirty="0"/>
              <a:t>On Mint, Blue, Violet and Purple = Charcoal Text</a:t>
            </a:r>
          </a:p>
        </p:txBody>
      </p:sp>
      <p:sp>
        <p:nvSpPr>
          <p:cNvPr id="3" name="Slide Number Placeholder 2">
            <a:extLst>
              <a:ext uri="{FF2B5EF4-FFF2-40B4-BE49-F238E27FC236}">
                <a16:creationId xmlns:a16="http://schemas.microsoft.com/office/drawing/2014/main" id="{14A23737-5186-43BC-8175-1A16EB4BB4A3}"/>
              </a:ext>
            </a:extLst>
          </p:cNvPr>
          <p:cNvSpPr>
            <a:spLocks noGrp="1"/>
          </p:cNvSpPr>
          <p:nvPr>
            <p:ph type="sldNum" sz="quarter" idx="10"/>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12855944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EE38-2CA5-4326-A787-0FE58AC6DE03}"/>
              </a:ext>
            </a:extLst>
          </p:cNvPr>
          <p:cNvSpPr>
            <a:spLocks noGrp="1"/>
          </p:cNvSpPr>
          <p:nvPr>
            <p:ph type="title"/>
          </p:nvPr>
        </p:nvSpPr>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97A14AE7-F642-426A-93EC-413927AEC5AA}"/>
              </a:ext>
            </a:extLst>
          </p:cNvPr>
          <p:cNvSpPr>
            <a:spLocks noGrp="1"/>
          </p:cNvSpPr>
          <p:nvPr>
            <p:ph type="sldNum" sz="quarter" idx="10"/>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26107231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0E26DD-5EC5-43B5-A380-A410283D11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913"/>
            <a:ext cx="12192000" cy="6856174"/>
          </a:xfrm>
          <a:prstGeom prst="rect">
            <a:avLst/>
          </a:prstGeom>
        </p:spPr>
      </p:pic>
      <p:sp>
        <p:nvSpPr>
          <p:cNvPr id="8" name="Text Placeholder 7">
            <a:extLst>
              <a:ext uri="{FF2B5EF4-FFF2-40B4-BE49-F238E27FC236}">
                <a16:creationId xmlns:a16="http://schemas.microsoft.com/office/drawing/2014/main" id="{41211F64-2F7C-4390-A8BA-9FFE0507BF04}"/>
              </a:ext>
            </a:extLst>
          </p:cNvPr>
          <p:cNvSpPr>
            <a:spLocks noGrp="1"/>
          </p:cNvSpPr>
          <p:nvPr>
            <p:ph type="body" sz="quarter" idx="13" hasCustomPrompt="1"/>
          </p:nvPr>
        </p:nvSpPr>
        <p:spPr>
          <a:xfrm>
            <a:off x="870896" y="1023217"/>
            <a:ext cx="10112023" cy="447297"/>
          </a:xfrm>
        </p:spPr>
        <p:txBody>
          <a:bodyPr wrap="square" lIns="0">
            <a:noAutofit/>
          </a:bodyPr>
          <a:lstStyle>
            <a:lvl1pPr marL="0" indent="0">
              <a:buNone/>
              <a:defRPr sz="3810">
                <a:solidFill>
                  <a:schemeClr val="bg1"/>
                </a:solidFill>
                <a:latin typeface="Real Text Light" panose="020B0504020101010102" pitchFamily="34" charset="0"/>
              </a:defRPr>
            </a:lvl1pPr>
          </a:lstStyle>
          <a:p>
            <a:pPr lvl="0"/>
            <a:r>
              <a:rPr lang="en-GB" dirty="0"/>
              <a:t>Add Project Name</a:t>
            </a:r>
          </a:p>
        </p:txBody>
      </p:sp>
      <p:pic>
        <p:nvPicPr>
          <p:cNvPr id="10" name="Picture 9">
            <a:extLst>
              <a:ext uri="{FF2B5EF4-FFF2-40B4-BE49-F238E27FC236}">
                <a16:creationId xmlns:a16="http://schemas.microsoft.com/office/drawing/2014/main" id="{7F71A673-08DB-41E8-9D0E-64DD274C51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9840" y="346371"/>
            <a:ext cx="1741790" cy="192704"/>
          </a:xfrm>
          <a:prstGeom prst="rect">
            <a:avLst/>
          </a:prstGeom>
        </p:spPr>
      </p:pic>
      <p:sp>
        <p:nvSpPr>
          <p:cNvPr id="13" name="Text Placeholder 12">
            <a:extLst>
              <a:ext uri="{FF2B5EF4-FFF2-40B4-BE49-F238E27FC236}">
                <a16:creationId xmlns:a16="http://schemas.microsoft.com/office/drawing/2014/main" id="{0346F53E-8640-4318-9AED-46DFE9606659}"/>
              </a:ext>
            </a:extLst>
          </p:cNvPr>
          <p:cNvSpPr>
            <a:spLocks noGrp="1"/>
          </p:cNvSpPr>
          <p:nvPr>
            <p:ph type="body" sz="quarter" idx="14" hasCustomPrompt="1"/>
          </p:nvPr>
        </p:nvSpPr>
        <p:spPr>
          <a:xfrm>
            <a:off x="870895" y="1534600"/>
            <a:ext cx="4318000" cy="362682"/>
          </a:xfrm>
        </p:spPr>
        <p:txBody>
          <a:bodyPr lIns="0">
            <a:noAutofit/>
          </a:bodyPr>
          <a:lstStyle>
            <a:lvl1pPr marL="0" indent="0">
              <a:buNone/>
              <a:defRPr sz="1361" cap="all" baseline="0">
                <a:solidFill>
                  <a:schemeClr val="bg1"/>
                </a:solidFill>
                <a:latin typeface="+mj-lt"/>
              </a:defRPr>
            </a:lvl1pPr>
          </a:lstStyle>
          <a:p>
            <a:pPr lvl="0"/>
            <a:r>
              <a:rPr lang="en-US" dirty="0"/>
              <a:t>Add date</a:t>
            </a:r>
            <a:endParaRPr lang="en-GB" dirty="0"/>
          </a:p>
        </p:txBody>
      </p:sp>
      <p:sp>
        <p:nvSpPr>
          <p:cNvPr id="9" name="TextBox 8">
            <a:extLst>
              <a:ext uri="{FF2B5EF4-FFF2-40B4-BE49-F238E27FC236}">
                <a16:creationId xmlns:a16="http://schemas.microsoft.com/office/drawing/2014/main" id="{CD16B05F-07BA-453E-94AD-0F89ADFBCB83}"/>
              </a:ext>
            </a:extLst>
          </p:cNvPr>
          <p:cNvSpPr txBox="1"/>
          <p:nvPr userDrawn="1"/>
        </p:nvSpPr>
        <p:spPr>
          <a:xfrm>
            <a:off x="870895" y="6278252"/>
            <a:ext cx="6953956" cy="165747"/>
          </a:xfrm>
          <a:prstGeom prst="rect">
            <a:avLst/>
          </a:prstGeom>
          <a:noFill/>
        </p:spPr>
        <p:txBody>
          <a:bodyPr wrap="square" lIns="0" rtlCol="0">
            <a:noAutofit/>
          </a:bodyPr>
          <a:lstStyle/>
          <a:p>
            <a:r>
              <a:rPr lang="en-GB" sz="907" spc="196" baseline="0" dirty="0">
                <a:solidFill>
                  <a:schemeClr val="bg1"/>
                </a:solidFill>
                <a:latin typeface="+mj-lt"/>
              </a:rPr>
              <a:t>STRICTLY PRIVATE AND CONFIDENTIAL</a:t>
            </a:r>
          </a:p>
        </p:txBody>
      </p:sp>
      <p:sp>
        <p:nvSpPr>
          <p:cNvPr id="12" name="Text Placeholder 7">
            <a:extLst>
              <a:ext uri="{FF2B5EF4-FFF2-40B4-BE49-F238E27FC236}">
                <a16:creationId xmlns:a16="http://schemas.microsoft.com/office/drawing/2014/main" id="{16495A5A-2AC7-495D-BC41-4BA991ABA9CA}"/>
              </a:ext>
            </a:extLst>
          </p:cNvPr>
          <p:cNvSpPr>
            <a:spLocks noGrp="1"/>
          </p:cNvSpPr>
          <p:nvPr>
            <p:ph type="body" sz="quarter" idx="15" hasCustomPrompt="1"/>
          </p:nvPr>
        </p:nvSpPr>
        <p:spPr>
          <a:xfrm>
            <a:off x="870896" y="575920"/>
            <a:ext cx="10112023" cy="447297"/>
          </a:xfrm>
        </p:spPr>
        <p:txBody>
          <a:bodyPr wrap="square" lIns="0">
            <a:noAutofit/>
          </a:bodyPr>
          <a:lstStyle>
            <a:lvl1pPr marL="0" indent="0">
              <a:buNone/>
              <a:defRPr sz="3810">
                <a:solidFill>
                  <a:schemeClr val="bg1"/>
                </a:solidFill>
                <a:latin typeface="+mj-lt"/>
              </a:defRPr>
            </a:lvl1pPr>
          </a:lstStyle>
          <a:p>
            <a:pPr lvl="0"/>
            <a:r>
              <a:rPr lang="en-GB" dirty="0"/>
              <a:t>Add Document Name</a:t>
            </a:r>
          </a:p>
        </p:txBody>
      </p:sp>
    </p:spTree>
    <p:extLst>
      <p:ext uri="{BB962C8B-B14F-4D97-AF65-F5344CB8AC3E}">
        <p14:creationId xmlns:p14="http://schemas.microsoft.com/office/powerpoint/2010/main" val="2763446407"/>
      </p:ext>
    </p:extLst>
  </p:cSld>
  <p:clrMapOvr>
    <a:masterClrMapping/>
  </p:clrMapOvr>
  <p:extLst>
    <p:ext uri="{DCECCB84-F9BA-43D5-87BE-67443E8EF086}">
      <p15:sldGuideLst xmlns:p15="http://schemas.microsoft.com/office/powerpoint/2012/main">
        <p15:guide id="1" orient="horz" pos="252">
          <p15:clr>
            <a:srgbClr val="FBAE40"/>
          </p15:clr>
        </p15:guide>
        <p15:guide id="2" pos="6196">
          <p15:clr>
            <a:srgbClr val="FBAE40"/>
          </p15:clr>
        </p15:guide>
        <p15:guide id="3" pos="539">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Front cover for print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0E26DD-5EC5-43B5-A380-A410283D11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33" y="913"/>
            <a:ext cx="12180133" cy="6856174"/>
          </a:xfrm>
          <a:prstGeom prst="rect">
            <a:avLst/>
          </a:prstGeom>
        </p:spPr>
      </p:pic>
      <p:sp>
        <p:nvSpPr>
          <p:cNvPr id="8" name="Text Placeholder 7">
            <a:extLst>
              <a:ext uri="{FF2B5EF4-FFF2-40B4-BE49-F238E27FC236}">
                <a16:creationId xmlns:a16="http://schemas.microsoft.com/office/drawing/2014/main" id="{41211F64-2F7C-4390-A8BA-9FFE0507BF04}"/>
              </a:ext>
            </a:extLst>
          </p:cNvPr>
          <p:cNvSpPr>
            <a:spLocks noGrp="1"/>
          </p:cNvSpPr>
          <p:nvPr>
            <p:ph type="body" sz="quarter" idx="13" hasCustomPrompt="1"/>
          </p:nvPr>
        </p:nvSpPr>
        <p:spPr>
          <a:xfrm>
            <a:off x="870896" y="1023217"/>
            <a:ext cx="10112023" cy="447297"/>
          </a:xfrm>
        </p:spPr>
        <p:txBody>
          <a:bodyPr wrap="square" lIns="0">
            <a:noAutofit/>
          </a:bodyPr>
          <a:lstStyle>
            <a:lvl1pPr marL="0" indent="0">
              <a:buNone/>
              <a:defRPr sz="3810">
                <a:solidFill>
                  <a:schemeClr val="bg1"/>
                </a:solidFill>
                <a:latin typeface="Real Text Light" panose="020B0504020101010102" pitchFamily="34" charset="0"/>
              </a:defRPr>
            </a:lvl1pPr>
          </a:lstStyle>
          <a:p>
            <a:pPr lvl="0"/>
            <a:r>
              <a:rPr lang="en-GB" dirty="0"/>
              <a:t>Add Project Name</a:t>
            </a:r>
          </a:p>
        </p:txBody>
      </p:sp>
      <p:pic>
        <p:nvPicPr>
          <p:cNvPr id="10" name="Picture 9">
            <a:extLst>
              <a:ext uri="{FF2B5EF4-FFF2-40B4-BE49-F238E27FC236}">
                <a16:creationId xmlns:a16="http://schemas.microsoft.com/office/drawing/2014/main" id="{7F71A673-08DB-41E8-9D0E-64DD274C51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9840" y="346371"/>
            <a:ext cx="1741790" cy="192704"/>
          </a:xfrm>
          <a:prstGeom prst="rect">
            <a:avLst/>
          </a:prstGeom>
        </p:spPr>
      </p:pic>
      <p:sp>
        <p:nvSpPr>
          <p:cNvPr id="13" name="Text Placeholder 12">
            <a:extLst>
              <a:ext uri="{FF2B5EF4-FFF2-40B4-BE49-F238E27FC236}">
                <a16:creationId xmlns:a16="http://schemas.microsoft.com/office/drawing/2014/main" id="{0346F53E-8640-4318-9AED-46DFE9606659}"/>
              </a:ext>
            </a:extLst>
          </p:cNvPr>
          <p:cNvSpPr>
            <a:spLocks noGrp="1"/>
          </p:cNvSpPr>
          <p:nvPr>
            <p:ph type="body" sz="quarter" idx="14" hasCustomPrompt="1"/>
          </p:nvPr>
        </p:nvSpPr>
        <p:spPr>
          <a:xfrm>
            <a:off x="870895" y="1534600"/>
            <a:ext cx="4318000" cy="362682"/>
          </a:xfrm>
        </p:spPr>
        <p:txBody>
          <a:bodyPr lIns="0">
            <a:noAutofit/>
          </a:bodyPr>
          <a:lstStyle>
            <a:lvl1pPr marL="0" indent="0">
              <a:buNone/>
              <a:defRPr sz="1361" cap="all" baseline="0">
                <a:solidFill>
                  <a:schemeClr val="bg1"/>
                </a:solidFill>
                <a:latin typeface="+mj-lt"/>
              </a:defRPr>
            </a:lvl1pPr>
          </a:lstStyle>
          <a:p>
            <a:pPr lvl="0"/>
            <a:r>
              <a:rPr lang="en-US" dirty="0"/>
              <a:t>Add date</a:t>
            </a:r>
            <a:endParaRPr lang="en-GB" dirty="0"/>
          </a:p>
        </p:txBody>
      </p:sp>
      <p:sp>
        <p:nvSpPr>
          <p:cNvPr id="9" name="TextBox 8">
            <a:extLst>
              <a:ext uri="{FF2B5EF4-FFF2-40B4-BE49-F238E27FC236}">
                <a16:creationId xmlns:a16="http://schemas.microsoft.com/office/drawing/2014/main" id="{CD16B05F-07BA-453E-94AD-0F89ADFBCB83}"/>
              </a:ext>
            </a:extLst>
          </p:cNvPr>
          <p:cNvSpPr txBox="1"/>
          <p:nvPr userDrawn="1"/>
        </p:nvSpPr>
        <p:spPr>
          <a:xfrm>
            <a:off x="870895" y="6278252"/>
            <a:ext cx="6953956" cy="165747"/>
          </a:xfrm>
          <a:prstGeom prst="rect">
            <a:avLst/>
          </a:prstGeom>
          <a:noFill/>
        </p:spPr>
        <p:txBody>
          <a:bodyPr wrap="square" lIns="0" rtlCol="0">
            <a:noAutofit/>
          </a:bodyPr>
          <a:lstStyle/>
          <a:p>
            <a:r>
              <a:rPr lang="en-GB" sz="907" spc="196" baseline="0" dirty="0">
                <a:solidFill>
                  <a:schemeClr val="bg1"/>
                </a:solidFill>
                <a:latin typeface="+mj-lt"/>
              </a:rPr>
              <a:t>STRICTLY PRIVATE AND CONFIDENTIAL</a:t>
            </a:r>
          </a:p>
        </p:txBody>
      </p:sp>
      <p:sp>
        <p:nvSpPr>
          <p:cNvPr id="12" name="Text Placeholder 7">
            <a:extLst>
              <a:ext uri="{FF2B5EF4-FFF2-40B4-BE49-F238E27FC236}">
                <a16:creationId xmlns:a16="http://schemas.microsoft.com/office/drawing/2014/main" id="{16495A5A-2AC7-495D-BC41-4BA991ABA9CA}"/>
              </a:ext>
            </a:extLst>
          </p:cNvPr>
          <p:cNvSpPr>
            <a:spLocks noGrp="1"/>
          </p:cNvSpPr>
          <p:nvPr>
            <p:ph type="body" sz="quarter" idx="15" hasCustomPrompt="1"/>
          </p:nvPr>
        </p:nvSpPr>
        <p:spPr>
          <a:xfrm>
            <a:off x="870896" y="575920"/>
            <a:ext cx="10112023" cy="447297"/>
          </a:xfrm>
        </p:spPr>
        <p:txBody>
          <a:bodyPr wrap="square" lIns="0">
            <a:noAutofit/>
          </a:bodyPr>
          <a:lstStyle>
            <a:lvl1pPr marL="0" indent="0">
              <a:buNone/>
              <a:defRPr sz="3810">
                <a:solidFill>
                  <a:schemeClr val="bg1"/>
                </a:solidFill>
                <a:latin typeface="+mj-lt"/>
              </a:defRPr>
            </a:lvl1pPr>
          </a:lstStyle>
          <a:p>
            <a:pPr lvl="0"/>
            <a:r>
              <a:rPr lang="en-GB" dirty="0"/>
              <a:t>Add Document Name</a:t>
            </a:r>
          </a:p>
        </p:txBody>
      </p:sp>
    </p:spTree>
    <p:extLst>
      <p:ext uri="{BB962C8B-B14F-4D97-AF65-F5344CB8AC3E}">
        <p14:creationId xmlns:p14="http://schemas.microsoft.com/office/powerpoint/2010/main" val="649809878"/>
      </p:ext>
    </p:extLst>
  </p:cSld>
  <p:clrMapOvr>
    <a:masterClrMapping/>
  </p:clrMapOvr>
  <p:extLst>
    <p:ext uri="{DCECCB84-F9BA-43D5-87BE-67443E8EF086}">
      <p15:sldGuideLst xmlns:p15="http://schemas.microsoft.com/office/powerpoint/2012/main">
        <p15:guide id="1" orient="horz" pos="252">
          <p15:clr>
            <a:srgbClr val="FBAE40"/>
          </p15:clr>
        </p15:guide>
        <p15:guide id="2" pos="6196">
          <p15:clr>
            <a:srgbClr val="FBAE40"/>
          </p15:clr>
        </p15:guide>
        <p15:guide id="3" pos="5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ack Cover Wh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D411919-C7F9-445B-830D-7CAF32180E93}"/>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4DD3E7-0EF6-4265-B4E5-A61ED2083633}"/>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28769911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ront Cover Charco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CF46A-AC3B-4230-B559-369B89D8E4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 y="713"/>
            <a:ext cx="12190325" cy="6856574"/>
          </a:xfrm>
          <a:prstGeom prst="rect">
            <a:avLst/>
          </a:prstGeom>
        </p:spPr>
      </p:pic>
      <p:pic>
        <p:nvPicPr>
          <p:cNvPr id="10" name="Picture 9">
            <a:extLst>
              <a:ext uri="{FF2B5EF4-FFF2-40B4-BE49-F238E27FC236}">
                <a16:creationId xmlns:a16="http://schemas.microsoft.com/office/drawing/2014/main" id="{7F71A673-08DB-41E8-9D0E-64DD274C51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9840" y="346371"/>
            <a:ext cx="1741790" cy="192704"/>
          </a:xfrm>
          <a:prstGeom prst="rect">
            <a:avLst/>
          </a:prstGeom>
        </p:spPr>
      </p:pic>
      <p:sp>
        <p:nvSpPr>
          <p:cNvPr id="9" name="TextBox 8">
            <a:extLst>
              <a:ext uri="{FF2B5EF4-FFF2-40B4-BE49-F238E27FC236}">
                <a16:creationId xmlns:a16="http://schemas.microsoft.com/office/drawing/2014/main" id="{CD16B05F-07BA-453E-94AD-0F89ADFBCB83}"/>
              </a:ext>
            </a:extLst>
          </p:cNvPr>
          <p:cNvSpPr txBox="1"/>
          <p:nvPr userDrawn="1"/>
        </p:nvSpPr>
        <p:spPr>
          <a:xfrm>
            <a:off x="870895" y="6278252"/>
            <a:ext cx="6953956" cy="165747"/>
          </a:xfrm>
          <a:prstGeom prst="rect">
            <a:avLst/>
          </a:prstGeom>
          <a:noFill/>
        </p:spPr>
        <p:txBody>
          <a:bodyPr wrap="square" lIns="0" rtlCol="0">
            <a:noAutofit/>
          </a:bodyPr>
          <a:lstStyle/>
          <a:p>
            <a:r>
              <a:rPr lang="en-GB" sz="907" spc="196" baseline="0" dirty="0">
                <a:solidFill>
                  <a:schemeClr val="bg1"/>
                </a:solidFill>
                <a:latin typeface="+mj-lt"/>
              </a:rPr>
              <a:t>STRICTLY PRIVATE AND CONFIDENTIAL</a:t>
            </a:r>
          </a:p>
        </p:txBody>
      </p:sp>
      <p:sp>
        <p:nvSpPr>
          <p:cNvPr id="14" name="Text Placeholder 7">
            <a:extLst>
              <a:ext uri="{FF2B5EF4-FFF2-40B4-BE49-F238E27FC236}">
                <a16:creationId xmlns:a16="http://schemas.microsoft.com/office/drawing/2014/main" id="{2845A95D-79CB-446D-970D-C4C23498ED88}"/>
              </a:ext>
            </a:extLst>
          </p:cNvPr>
          <p:cNvSpPr>
            <a:spLocks noGrp="1"/>
          </p:cNvSpPr>
          <p:nvPr>
            <p:ph type="body" sz="quarter" idx="13" hasCustomPrompt="1"/>
          </p:nvPr>
        </p:nvSpPr>
        <p:spPr>
          <a:xfrm>
            <a:off x="870896" y="1023217"/>
            <a:ext cx="10112023" cy="447297"/>
          </a:xfrm>
        </p:spPr>
        <p:txBody>
          <a:bodyPr wrap="square" lIns="0">
            <a:noAutofit/>
          </a:bodyPr>
          <a:lstStyle>
            <a:lvl1pPr marL="0" indent="0">
              <a:buNone/>
              <a:defRPr sz="3810">
                <a:solidFill>
                  <a:schemeClr val="bg1"/>
                </a:solidFill>
                <a:latin typeface="Real Text Light" panose="020B0504020101010102" pitchFamily="34" charset="0"/>
              </a:defRPr>
            </a:lvl1pPr>
          </a:lstStyle>
          <a:p>
            <a:pPr lvl="0"/>
            <a:r>
              <a:rPr lang="en-GB" dirty="0"/>
              <a:t>Add Project Name</a:t>
            </a:r>
          </a:p>
        </p:txBody>
      </p:sp>
      <p:sp>
        <p:nvSpPr>
          <p:cNvPr id="15" name="Text Placeholder 12">
            <a:extLst>
              <a:ext uri="{FF2B5EF4-FFF2-40B4-BE49-F238E27FC236}">
                <a16:creationId xmlns:a16="http://schemas.microsoft.com/office/drawing/2014/main" id="{DBBD98F6-DBBD-4A68-9222-25A39E71470D}"/>
              </a:ext>
            </a:extLst>
          </p:cNvPr>
          <p:cNvSpPr>
            <a:spLocks noGrp="1"/>
          </p:cNvSpPr>
          <p:nvPr>
            <p:ph type="body" sz="quarter" idx="14" hasCustomPrompt="1"/>
          </p:nvPr>
        </p:nvSpPr>
        <p:spPr>
          <a:xfrm>
            <a:off x="870895" y="1534600"/>
            <a:ext cx="4318000" cy="362682"/>
          </a:xfrm>
        </p:spPr>
        <p:txBody>
          <a:bodyPr lIns="0">
            <a:noAutofit/>
          </a:bodyPr>
          <a:lstStyle>
            <a:lvl1pPr marL="0" indent="0">
              <a:buNone/>
              <a:defRPr sz="1361" cap="all" baseline="0">
                <a:solidFill>
                  <a:schemeClr val="bg1"/>
                </a:solidFill>
                <a:latin typeface="+mj-lt"/>
              </a:defRPr>
            </a:lvl1pPr>
          </a:lstStyle>
          <a:p>
            <a:pPr lvl="0"/>
            <a:r>
              <a:rPr lang="en-US" dirty="0"/>
              <a:t>Add date</a:t>
            </a:r>
            <a:endParaRPr lang="en-GB" dirty="0"/>
          </a:p>
        </p:txBody>
      </p:sp>
      <p:sp>
        <p:nvSpPr>
          <p:cNvPr id="16" name="Text Placeholder 7">
            <a:extLst>
              <a:ext uri="{FF2B5EF4-FFF2-40B4-BE49-F238E27FC236}">
                <a16:creationId xmlns:a16="http://schemas.microsoft.com/office/drawing/2014/main" id="{E1752C40-C6F5-4661-B210-F04000B53C80}"/>
              </a:ext>
            </a:extLst>
          </p:cNvPr>
          <p:cNvSpPr>
            <a:spLocks noGrp="1"/>
          </p:cNvSpPr>
          <p:nvPr>
            <p:ph type="body" sz="quarter" idx="15" hasCustomPrompt="1"/>
          </p:nvPr>
        </p:nvSpPr>
        <p:spPr>
          <a:xfrm>
            <a:off x="870896" y="575920"/>
            <a:ext cx="10112023" cy="447297"/>
          </a:xfrm>
        </p:spPr>
        <p:txBody>
          <a:bodyPr wrap="square" lIns="0">
            <a:noAutofit/>
          </a:bodyPr>
          <a:lstStyle>
            <a:lvl1pPr marL="0" indent="0">
              <a:buNone/>
              <a:defRPr sz="3810">
                <a:solidFill>
                  <a:schemeClr val="bg1"/>
                </a:solidFill>
                <a:latin typeface="+mj-lt"/>
              </a:defRPr>
            </a:lvl1pPr>
          </a:lstStyle>
          <a:p>
            <a:pPr lvl="0"/>
            <a:r>
              <a:rPr lang="en-GB" dirty="0"/>
              <a:t>Add Document Name</a:t>
            </a:r>
          </a:p>
        </p:txBody>
      </p:sp>
    </p:spTree>
    <p:extLst>
      <p:ext uri="{BB962C8B-B14F-4D97-AF65-F5344CB8AC3E}">
        <p14:creationId xmlns:p14="http://schemas.microsoft.com/office/powerpoint/2010/main" val="2221852907"/>
      </p:ext>
    </p:extLst>
  </p:cSld>
  <p:clrMapOvr>
    <a:masterClrMapping/>
  </p:clrMapOvr>
  <p:extLst>
    <p:ext uri="{DCECCB84-F9BA-43D5-87BE-67443E8EF086}">
      <p15:sldGuideLst xmlns:p15="http://schemas.microsoft.com/office/powerpoint/2012/main">
        <p15:guide id="1" orient="horz" pos="252">
          <p15:clr>
            <a:srgbClr val="FBAE40"/>
          </p15:clr>
        </p15:guide>
        <p15:guide id="2" pos="6196">
          <p15:clr>
            <a:srgbClr val="FBAE40"/>
          </p15:clr>
        </p15:guide>
        <p15:guide id="3" pos="539">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ront Cover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5C5FFA-4D19-4D84-9E46-FDA3D884DC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859"/>
          <a:stretch/>
        </p:blipFill>
        <p:spPr>
          <a:xfrm>
            <a:off x="837" y="676127"/>
            <a:ext cx="12190325" cy="6181874"/>
          </a:xfrm>
          <a:prstGeom prst="rect">
            <a:avLst/>
          </a:prstGeom>
        </p:spPr>
      </p:pic>
      <p:sp>
        <p:nvSpPr>
          <p:cNvPr id="9" name="TextBox 8">
            <a:extLst>
              <a:ext uri="{FF2B5EF4-FFF2-40B4-BE49-F238E27FC236}">
                <a16:creationId xmlns:a16="http://schemas.microsoft.com/office/drawing/2014/main" id="{CD16B05F-07BA-453E-94AD-0F89ADFBCB83}"/>
              </a:ext>
            </a:extLst>
          </p:cNvPr>
          <p:cNvSpPr txBox="1"/>
          <p:nvPr userDrawn="1"/>
        </p:nvSpPr>
        <p:spPr>
          <a:xfrm>
            <a:off x="870895" y="6278252"/>
            <a:ext cx="6953956" cy="165747"/>
          </a:xfrm>
          <a:prstGeom prst="rect">
            <a:avLst/>
          </a:prstGeom>
          <a:noFill/>
        </p:spPr>
        <p:txBody>
          <a:bodyPr wrap="square" lIns="0" rtlCol="0">
            <a:noAutofit/>
          </a:bodyPr>
          <a:lstStyle/>
          <a:p>
            <a:r>
              <a:rPr lang="en-GB" sz="907" spc="196" baseline="0" dirty="0">
                <a:solidFill>
                  <a:schemeClr val="tx1"/>
                </a:solidFill>
                <a:latin typeface="+mj-lt"/>
              </a:rPr>
              <a:t>STRICTLY PRIVATE AND CONFIDENTIAL</a:t>
            </a:r>
          </a:p>
        </p:txBody>
      </p:sp>
      <p:sp>
        <p:nvSpPr>
          <p:cNvPr id="10" name="Text Placeholder 7">
            <a:extLst>
              <a:ext uri="{FF2B5EF4-FFF2-40B4-BE49-F238E27FC236}">
                <a16:creationId xmlns:a16="http://schemas.microsoft.com/office/drawing/2014/main" id="{94DAE9A4-335C-4065-B9D6-FAD1AB2453F4}"/>
              </a:ext>
            </a:extLst>
          </p:cNvPr>
          <p:cNvSpPr>
            <a:spLocks noGrp="1"/>
          </p:cNvSpPr>
          <p:nvPr>
            <p:ph type="body" sz="quarter" idx="13" hasCustomPrompt="1"/>
          </p:nvPr>
        </p:nvSpPr>
        <p:spPr>
          <a:xfrm>
            <a:off x="870896" y="1023217"/>
            <a:ext cx="10112023" cy="447297"/>
          </a:xfrm>
        </p:spPr>
        <p:txBody>
          <a:bodyPr wrap="square" lIns="0">
            <a:noAutofit/>
          </a:bodyPr>
          <a:lstStyle>
            <a:lvl1pPr marL="0" indent="0">
              <a:buNone/>
              <a:defRPr sz="3810">
                <a:solidFill>
                  <a:schemeClr val="tx1"/>
                </a:solidFill>
                <a:latin typeface="Real Text Light" panose="020B0504020101010102" pitchFamily="34" charset="0"/>
              </a:defRPr>
            </a:lvl1pPr>
          </a:lstStyle>
          <a:p>
            <a:pPr lvl="0"/>
            <a:r>
              <a:rPr lang="en-GB" dirty="0"/>
              <a:t>Add Project Name</a:t>
            </a:r>
          </a:p>
        </p:txBody>
      </p:sp>
      <p:sp>
        <p:nvSpPr>
          <p:cNvPr id="12" name="Text Placeholder 12">
            <a:extLst>
              <a:ext uri="{FF2B5EF4-FFF2-40B4-BE49-F238E27FC236}">
                <a16:creationId xmlns:a16="http://schemas.microsoft.com/office/drawing/2014/main" id="{33B74C24-964D-49D3-9CD2-E2A36798209A}"/>
              </a:ext>
            </a:extLst>
          </p:cNvPr>
          <p:cNvSpPr>
            <a:spLocks noGrp="1"/>
          </p:cNvSpPr>
          <p:nvPr>
            <p:ph type="body" sz="quarter" idx="14" hasCustomPrompt="1"/>
          </p:nvPr>
        </p:nvSpPr>
        <p:spPr>
          <a:xfrm>
            <a:off x="870895" y="1534600"/>
            <a:ext cx="4318000" cy="362682"/>
          </a:xfrm>
        </p:spPr>
        <p:txBody>
          <a:bodyPr lIns="0">
            <a:noAutofit/>
          </a:bodyPr>
          <a:lstStyle>
            <a:lvl1pPr marL="0" indent="0">
              <a:buNone/>
              <a:defRPr sz="1361" cap="all" baseline="0">
                <a:solidFill>
                  <a:schemeClr val="tx1"/>
                </a:solidFill>
                <a:latin typeface="+mj-lt"/>
              </a:defRPr>
            </a:lvl1pPr>
          </a:lstStyle>
          <a:p>
            <a:pPr lvl="0"/>
            <a:r>
              <a:rPr lang="en-US" dirty="0"/>
              <a:t>Add date</a:t>
            </a:r>
            <a:endParaRPr lang="en-GB" dirty="0"/>
          </a:p>
        </p:txBody>
      </p:sp>
      <p:sp>
        <p:nvSpPr>
          <p:cNvPr id="14" name="Text Placeholder 7">
            <a:extLst>
              <a:ext uri="{FF2B5EF4-FFF2-40B4-BE49-F238E27FC236}">
                <a16:creationId xmlns:a16="http://schemas.microsoft.com/office/drawing/2014/main" id="{3825FEB6-15A2-4C57-B723-0FA403B48CB3}"/>
              </a:ext>
            </a:extLst>
          </p:cNvPr>
          <p:cNvSpPr>
            <a:spLocks noGrp="1"/>
          </p:cNvSpPr>
          <p:nvPr>
            <p:ph type="body" sz="quarter" idx="15" hasCustomPrompt="1"/>
          </p:nvPr>
        </p:nvSpPr>
        <p:spPr>
          <a:xfrm>
            <a:off x="870896" y="575920"/>
            <a:ext cx="10112023" cy="447297"/>
          </a:xfrm>
        </p:spPr>
        <p:txBody>
          <a:bodyPr wrap="square" lIns="0">
            <a:noAutofit/>
          </a:bodyPr>
          <a:lstStyle>
            <a:lvl1pPr marL="0" indent="0">
              <a:buNone/>
              <a:defRPr sz="3810">
                <a:solidFill>
                  <a:schemeClr val="bg2"/>
                </a:solidFill>
                <a:latin typeface="+mj-lt"/>
              </a:defRPr>
            </a:lvl1pPr>
          </a:lstStyle>
          <a:p>
            <a:pPr lvl="0"/>
            <a:r>
              <a:rPr lang="en-GB" dirty="0"/>
              <a:t>Add Document Name</a:t>
            </a:r>
          </a:p>
        </p:txBody>
      </p:sp>
    </p:spTree>
    <p:extLst>
      <p:ext uri="{BB962C8B-B14F-4D97-AF65-F5344CB8AC3E}">
        <p14:creationId xmlns:p14="http://schemas.microsoft.com/office/powerpoint/2010/main" val="3688484740"/>
      </p:ext>
    </p:extLst>
  </p:cSld>
  <p:clrMapOvr>
    <a:masterClrMapping/>
  </p:clrMapOvr>
  <p:extLst>
    <p:ext uri="{DCECCB84-F9BA-43D5-87BE-67443E8EF086}">
      <p15:sldGuideLst xmlns:p15="http://schemas.microsoft.com/office/powerpoint/2012/main">
        <p15:guide id="1" orient="horz" pos="252">
          <p15:clr>
            <a:srgbClr val="FBAE40"/>
          </p15:clr>
        </p15:guide>
        <p15:guide id="2" pos="6196">
          <p15:clr>
            <a:srgbClr val="FBAE40"/>
          </p15:clr>
        </p15:guide>
        <p15:guide id="3" pos="539">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ront Cover White/Cor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561F3-C3DE-495B-B248-8B34730AE6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579"/>
          <a:stretch/>
        </p:blipFill>
        <p:spPr>
          <a:xfrm>
            <a:off x="2" y="1961367"/>
            <a:ext cx="12192000" cy="4896633"/>
          </a:xfrm>
          <a:prstGeom prst="rect">
            <a:avLst/>
          </a:prstGeom>
        </p:spPr>
      </p:pic>
      <p:sp>
        <p:nvSpPr>
          <p:cNvPr id="9" name="TextBox 8">
            <a:extLst>
              <a:ext uri="{FF2B5EF4-FFF2-40B4-BE49-F238E27FC236}">
                <a16:creationId xmlns:a16="http://schemas.microsoft.com/office/drawing/2014/main" id="{CD16B05F-07BA-453E-94AD-0F89ADFBCB83}"/>
              </a:ext>
            </a:extLst>
          </p:cNvPr>
          <p:cNvSpPr txBox="1"/>
          <p:nvPr userDrawn="1"/>
        </p:nvSpPr>
        <p:spPr>
          <a:xfrm>
            <a:off x="870895" y="6278252"/>
            <a:ext cx="6953956" cy="165747"/>
          </a:xfrm>
          <a:prstGeom prst="rect">
            <a:avLst/>
          </a:prstGeom>
          <a:noFill/>
        </p:spPr>
        <p:txBody>
          <a:bodyPr wrap="square" lIns="0" rtlCol="0">
            <a:noAutofit/>
          </a:bodyPr>
          <a:lstStyle/>
          <a:p>
            <a:r>
              <a:rPr lang="en-GB" sz="907" spc="196" baseline="0" dirty="0">
                <a:solidFill>
                  <a:schemeClr val="tx1"/>
                </a:solidFill>
                <a:latin typeface="+mj-lt"/>
              </a:rPr>
              <a:t>STRICTLY PRIVATE AND CONFIDENTIAL</a:t>
            </a:r>
          </a:p>
        </p:txBody>
      </p:sp>
      <p:sp>
        <p:nvSpPr>
          <p:cNvPr id="10" name="Text Placeholder 7">
            <a:extLst>
              <a:ext uri="{FF2B5EF4-FFF2-40B4-BE49-F238E27FC236}">
                <a16:creationId xmlns:a16="http://schemas.microsoft.com/office/drawing/2014/main" id="{E4BE4F51-A4A1-4945-B276-C424698D9AE2}"/>
              </a:ext>
            </a:extLst>
          </p:cNvPr>
          <p:cNvSpPr>
            <a:spLocks noGrp="1"/>
          </p:cNvSpPr>
          <p:nvPr>
            <p:ph type="body" sz="quarter" idx="13" hasCustomPrompt="1"/>
          </p:nvPr>
        </p:nvSpPr>
        <p:spPr>
          <a:xfrm>
            <a:off x="870896" y="1023217"/>
            <a:ext cx="10112023" cy="447297"/>
          </a:xfrm>
        </p:spPr>
        <p:txBody>
          <a:bodyPr wrap="square" lIns="0">
            <a:noAutofit/>
          </a:bodyPr>
          <a:lstStyle>
            <a:lvl1pPr marL="0" indent="0">
              <a:buNone/>
              <a:defRPr sz="3810">
                <a:solidFill>
                  <a:schemeClr val="tx1"/>
                </a:solidFill>
                <a:latin typeface="Real Text Light" panose="020B0504020101010102" pitchFamily="34" charset="0"/>
              </a:defRPr>
            </a:lvl1pPr>
          </a:lstStyle>
          <a:p>
            <a:pPr lvl="0"/>
            <a:r>
              <a:rPr lang="en-GB" dirty="0"/>
              <a:t>Add Project Name</a:t>
            </a:r>
          </a:p>
        </p:txBody>
      </p:sp>
      <p:sp>
        <p:nvSpPr>
          <p:cNvPr id="12" name="Text Placeholder 12">
            <a:extLst>
              <a:ext uri="{FF2B5EF4-FFF2-40B4-BE49-F238E27FC236}">
                <a16:creationId xmlns:a16="http://schemas.microsoft.com/office/drawing/2014/main" id="{5EF782E2-8CD5-4C67-BB66-3133BB61545A}"/>
              </a:ext>
            </a:extLst>
          </p:cNvPr>
          <p:cNvSpPr>
            <a:spLocks noGrp="1"/>
          </p:cNvSpPr>
          <p:nvPr>
            <p:ph type="body" sz="quarter" idx="14" hasCustomPrompt="1"/>
          </p:nvPr>
        </p:nvSpPr>
        <p:spPr>
          <a:xfrm>
            <a:off x="870895" y="1534600"/>
            <a:ext cx="4318000" cy="362682"/>
          </a:xfrm>
        </p:spPr>
        <p:txBody>
          <a:bodyPr lIns="0">
            <a:noAutofit/>
          </a:bodyPr>
          <a:lstStyle>
            <a:lvl1pPr marL="0" indent="0">
              <a:buNone/>
              <a:defRPr sz="1361" cap="all" baseline="0">
                <a:solidFill>
                  <a:schemeClr val="tx1"/>
                </a:solidFill>
                <a:latin typeface="+mj-lt"/>
              </a:defRPr>
            </a:lvl1pPr>
          </a:lstStyle>
          <a:p>
            <a:pPr lvl="0"/>
            <a:r>
              <a:rPr lang="en-US" dirty="0"/>
              <a:t>Add date</a:t>
            </a:r>
            <a:endParaRPr lang="en-GB" dirty="0"/>
          </a:p>
        </p:txBody>
      </p:sp>
      <p:sp>
        <p:nvSpPr>
          <p:cNvPr id="14" name="Text Placeholder 7">
            <a:extLst>
              <a:ext uri="{FF2B5EF4-FFF2-40B4-BE49-F238E27FC236}">
                <a16:creationId xmlns:a16="http://schemas.microsoft.com/office/drawing/2014/main" id="{04570F80-62A2-41F9-9528-6E39B70B7FF1}"/>
              </a:ext>
            </a:extLst>
          </p:cNvPr>
          <p:cNvSpPr>
            <a:spLocks noGrp="1"/>
          </p:cNvSpPr>
          <p:nvPr>
            <p:ph type="body" sz="quarter" idx="15" hasCustomPrompt="1"/>
          </p:nvPr>
        </p:nvSpPr>
        <p:spPr>
          <a:xfrm>
            <a:off x="870896" y="575920"/>
            <a:ext cx="10112023" cy="447297"/>
          </a:xfrm>
        </p:spPr>
        <p:txBody>
          <a:bodyPr wrap="square" lIns="0">
            <a:noAutofit/>
          </a:bodyPr>
          <a:lstStyle>
            <a:lvl1pPr marL="0" indent="0">
              <a:buNone/>
              <a:defRPr sz="3810">
                <a:solidFill>
                  <a:schemeClr val="bg2"/>
                </a:solidFill>
                <a:latin typeface="+mj-lt"/>
              </a:defRPr>
            </a:lvl1pPr>
          </a:lstStyle>
          <a:p>
            <a:pPr lvl="0"/>
            <a:r>
              <a:rPr lang="en-GB" dirty="0"/>
              <a:t>Add Document Name</a:t>
            </a:r>
          </a:p>
        </p:txBody>
      </p:sp>
    </p:spTree>
    <p:extLst>
      <p:ext uri="{BB962C8B-B14F-4D97-AF65-F5344CB8AC3E}">
        <p14:creationId xmlns:p14="http://schemas.microsoft.com/office/powerpoint/2010/main" val="2832004875"/>
      </p:ext>
    </p:extLst>
  </p:cSld>
  <p:clrMapOvr>
    <a:masterClrMapping/>
  </p:clrMapOvr>
  <p:extLst>
    <p:ext uri="{DCECCB84-F9BA-43D5-87BE-67443E8EF086}">
      <p15:sldGuideLst xmlns:p15="http://schemas.microsoft.com/office/powerpoint/2012/main">
        <p15:guide id="1" orient="horz" pos="252">
          <p15:clr>
            <a:srgbClr val="FBAE40"/>
          </p15:clr>
        </p15:guide>
        <p15:guide id="2" pos="6196">
          <p15:clr>
            <a:srgbClr val="FBAE40"/>
          </p15:clr>
        </p15:guide>
        <p15:guide id="3" pos="539">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Front Cover Image Cor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F7233F-C55B-4B7F-A2D3-8994EE7BE7CD}"/>
              </a:ext>
            </a:extLst>
          </p:cNvPr>
          <p:cNvSpPr/>
          <p:nvPr userDrawn="1"/>
        </p:nvSpPr>
        <p:spPr>
          <a:xfrm>
            <a:off x="2" y="1"/>
            <a:ext cx="12192000" cy="2655277"/>
          </a:xfrm>
          <a:prstGeom prst="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19" dirty="0"/>
          </a:p>
        </p:txBody>
      </p:sp>
      <p:pic>
        <p:nvPicPr>
          <p:cNvPr id="10" name="Picture 9">
            <a:extLst>
              <a:ext uri="{FF2B5EF4-FFF2-40B4-BE49-F238E27FC236}">
                <a16:creationId xmlns:a16="http://schemas.microsoft.com/office/drawing/2014/main" id="{7F71A673-08DB-41E8-9D0E-64DD274C5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6371"/>
            <a:ext cx="1741790" cy="192704"/>
          </a:xfrm>
          <a:prstGeom prst="rect">
            <a:avLst/>
          </a:prstGeom>
        </p:spPr>
      </p:pic>
      <p:sp>
        <p:nvSpPr>
          <p:cNvPr id="2" name="TextBox 1">
            <a:extLst>
              <a:ext uri="{FF2B5EF4-FFF2-40B4-BE49-F238E27FC236}">
                <a16:creationId xmlns:a16="http://schemas.microsoft.com/office/drawing/2014/main" id="{3C46C08B-9CD8-4AB4-BFFC-21E60B0E5B1E}"/>
              </a:ext>
            </a:extLst>
          </p:cNvPr>
          <p:cNvSpPr txBox="1"/>
          <p:nvPr userDrawn="1"/>
        </p:nvSpPr>
        <p:spPr>
          <a:xfrm>
            <a:off x="870895" y="2171700"/>
            <a:ext cx="6953956" cy="165747"/>
          </a:xfrm>
          <a:prstGeom prst="rect">
            <a:avLst/>
          </a:prstGeom>
          <a:noFill/>
        </p:spPr>
        <p:txBody>
          <a:bodyPr wrap="square" lIns="0" rtlCol="0">
            <a:noAutofit/>
          </a:bodyPr>
          <a:lstStyle/>
          <a:p>
            <a:r>
              <a:rPr lang="en-GB" sz="907" spc="196" baseline="0" dirty="0">
                <a:solidFill>
                  <a:schemeClr val="bg1"/>
                </a:solidFill>
                <a:latin typeface="+mj-lt"/>
              </a:rPr>
              <a:t>STRICTLY PRIVATE AND CONFIDENTIAL</a:t>
            </a:r>
          </a:p>
        </p:txBody>
      </p:sp>
      <p:sp>
        <p:nvSpPr>
          <p:cNvPr id="5" name="Picture Placeholder 4">
            <a:extLst>
              <a:ext uri="{FF2B5EF4-FFF2-40B4-BE49-F238E27FC236}">
                <a16:creationId xmlns:a16="http://schemas.microsoft.com/office/drawing/2014/main" id="{FA24037E-973A-4809-976C-62DDCE3E0974}"/>
              </a:ext>
            </a:extLst>
          </p:cNvPr>
          <p:cNvSpPr>
            <a:spLocks noGrp="1"/>
          </p:cNvSpPr>
          <p:nvPr>
            <p:ph type="pic" sz="quarter" idx="15"/>
          </p:nvPr>
        </p:nvSpPr>
        <p:spPr>
          <a:xfrm>
            <a:off x="2" y="2655277"/>
            <a:ext cx="12192000" cy="4202723"/>
          </a:xfrm>
        </p:spPr>
        <p:txBody>
          <a:bodyPr/>
          <a:lstStyle/>
          <a:p>
            <a:endParaRPr lang="en-GB" dirty="0"/>
          </a:p>
        </p:txBody>
      </p:sp>
      <p:sp>
        <p:nvSpPr>
          <p:cNvPr id="9" name="Text Placeholder 7">
            <a:extLst>
              <a:ext uri="{FF2B5EF4-FFF2-40B4-BE49-F238E27FC236}">
                <a16:creationId xmlns:a16="http://schemas.microsoft.com/office/drawing/2014/main" id="{B176E8BB-8B7F-435E-8C28-3725270A9487}"/>
              </a:ext>
            </a:extLst>
          </p:cNvPr>
          <p:cNvSpPr>
            <a:spLocks noGrp="1"/>
          </p:cNvSpPr>
          <p:nvPr>
            <p:ph type="body" sz="quarter" idx="13" hasCustomPrompt="1"/>
          </p:nvPr>
        </p:nvSpPr>
        <p:spPr>
          <a:xfrm>
            <a:off x="870896" y="1023217"/>
            <a:ext cx="10112023" cy="447297"/>
          </a:xfrm>
        </p:spPr>
        <p:txBody>
          <a:bodyPr wrap="square" lIns="0">
            <a:noAutofit/>
          </a:bodyPr>
          <a:lstStyle>
            <a:lvl1pPr marL="0" indent="0">
              <a:buNone/>
              <a:defRPr sz="3810">
                <a:solidFill>
                  <a:schemeClr val="bg1"/>
                </a:solidFill>
                <a:latin typeface="Real Text Light" panose="020B0504020101010102" pitchFamily="34" charset="0"/>
              </a:defRPr>
            </a:lvl1pPr>
          </a:lstStyle>
          <a:p>
            <a:pPr lvl="0"/>
            <a:r>
              <a:rPr lang="en-GB" dirty="0"/>
              <a:t>Add Project Name</a:t>
            </a:r>
          </a:p>
        </p:txBody>
      </p:sp>
      <p:sp>
        <p:nvSpPr>
          <p:cNvPr id="12" name="Text Placeholder 12">
            <a:extLst>
              <a:ext uri="{FF2B5EF4-FFF2-40B4-BE49-F238E27FC236}">
                <a16:creationId xmlns:a16="http://schemas.microsoft.com/office/drawing/2014/main" id="{763F3615-33BC-4BFF-8606-09DB013B22DA}"/>
              </a:ext>
            </a:extLst>
          </p:cNvPr>
          <p:cNvSpPr>
            <a:spLocks noGrp="1"/>
          </p:cNvSpPr>
          <p:nvPr>
            <p:ph type="body" sz="quarter" idx="14" hasCustomPrompt="1"/>
          </p:nvPr>
        </p:nvSpPr>
        <p:spPr>
          <a:xfrm>
            <a:off x="870895" y="1534600"/>
            <a:ext cx="4318000" cy="362682"/>
          </a:xfrm>
        </p:spPr>
        <p:txBody>
          <a:bodyPr lIns="0">
            <a:noAutofit/>
          </a:bodyPr>
          <a:lstStyle>
            <a:lvl1pPr marL="0" indent="0">
              <a:buNone/>
              <a:defRPr sz="1361" cap="all" baseline="0">
                <a:solidFill>
                  <a:schemeClr val="bg1"/>
                </a:solidFill>
                <a:latin typeface="+mj-lt"/>
              </a:defRPr>
            </a:lvl1pPr>
          </a:lstStyle>
          <a:p>
            <a:pPr lvl="0"/>
            <a:r>
              <a:rPr lang="en-US" dirty="0"/>
              <a:t>Add date</a:t>
            </a:r>
            <a:endParaRPr lang="en-GB" dirty="0"/>
          </a:p>
        </p:txBody>
      </p:sp>
      <p:sp>
        <p:nvSpPr>
          <p:cNvPr id="14" name="Text Placeholder 7">
            <a:extLst>
              <a:ext uri="{FF2B5EF4-FFF2-40B4-BE49-F238E27FC236}">
                <a16:creationId xmlns:a16="http://schemas.microsoft.com/office/drawing/2014/main" id="{B16AC882-F689-45DA-AE5C-BB44186B80D4}"/>
              </a:ext>
            </a:extLst>
          </p:cNvPr>
          <p:cNvSpPr>
            <a:spLocks noGrp="1"/>
          </p:cNvSpPr>
          <p:nvPr>
            <p:ph type="body" sz="quarter" idx="16" hasCustomPrompt="1"/>
          </p:nvPr>
        </p:nvSpPr>
        <p:spPr>
          <a:xfrm>
            <a:off x="870896" y="575920"/>
            <a:ext cx="10112023" cy="447297"/>
          </a:xfrm>
        </p:spPr>
        <p:txBody>
          <a:bodyPr wrap="square" lIns="0">
            <a:noAutofit/>
          </a:bodyPr>
          <a:lstStyle>
            <a:lvl1pPr marL="0" indent="0">
              <a:buNone/>
              <a:defRPr sz="3810">
                <a:solidFill>
                  <a:schemeClr val="bg1"/>
                </a:solidFill>
                <a:latin typeface="+mj-lt"/>
              </a:defRPr>
            </a:lvl1pPr>
          </a:lstStyle>
          <a:p>
            <a:pPr lvl="0"/>
            <a:r>
              <a:rPr lang="en-GB" dirty="0"/>
              <a:t>Add Document Name</a:t>
            </a:r>
          </a:p>
        </p:txBody>
      </p:sp>
    </p:spTree>
    <p:extLst>
      <p:ext uri="{BB962C8B-B14F-4D97-AF65-F5344CB8AC3E}">
        <p14:creationId xmlns:p14="http://schemas.microsoft.com/office/powerpoint/2010/main" val="1447337034"/>
      </p:ext>
    </p:extLst>
  </p:cSld>
  <p:clrMapOvr>
    <a:masterClrMapping/>
  </p:clrMapOvr>
  <p:extLst>
    <p:ext uri="{DCECCB84-F9BA-43D5-87BE-67443E8EF086}">
      <p15:sldGuideLst xmlns:p15="http://schemas.microsoft.com/office/powerpoint/2012/main">
        <p15:guide id="1" orient="horz" pos="252">
          <p15:clr>
            <a:srgbClr val="FBAE40"/>
          </p15:clr>
        </p15:guide>
        <p15:guide id="2" pos="6196">
          <p15:clr>
            <a:srgbClr val="FBAE40"/>
          </p15:clr>
        </p15:guide>
        <p15:guide id="3" pos="539">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ront Cover Image Charco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F7233F-C55B-4B7F-A2D3-8994EE7BE7CD}"/>
              </a:ext>
            </a:extLst>
          </p:cNvPr>
          <p:cNvSpPr/>
          <p:nvPr userDrawn="1"/>
        </p:nvSpPr>
        <p:spPr>
          <a:xfrm>
            <a:off x="2" y="1"/>
            <a:ext cx="12192000" cy="26552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19" dirty="0"/>
          </a:p>
        </p:txBody>
      </p:sp>
      <p:pic>
        <p:nvPicPr>
          <p:cNvPr id="10" name="Picture 9">
            <a:extLst>
              <a:ext uri="{FF2B5EF4-FFF2-40B4-BE49-F238E27FC236}">
                <a16:creationId xmlns:a16="http://schemas.microsoft.com/office/drawing/2014/main" id="{7F71A673-08DB-41E8-9D0E-64DD274C5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6371"/>
            <a:ext cx="1741790" cy="192704"/>
          </a:xfrm>
          <a:prstGeom prst="rect">
            <a:avLst/>
          </a:prstGeom>
        </p:spPr>
      </p:pic>
      <p:sp>
        <p:nvSpPr>
          <p:cNvPr id="2" name="TextBox 1">
            <a:extLst>
              <a:ext uri="{FF2B5EF4-FFF2-40B4-BE49-F238E27FC236}">
                <a16:creationId xmlns:a16="http://schemas.microsoft.com/office/drawing/2014/main" id="{3C46C08B-9CD8-4AB4-BFFC-21E60B0E5B1E}"/>
              </a:ext>
            </a:extLst>
          </p:cNvPr>
          <p:cNvSpPr txBox="1"/>
          <p:nvPr userDrawn="1"/>
        </p:nvSpPr>
        <p:spPr>
          <a:xfrm>
            <a:off x="870895" y="2171700"/>
            <a:ext cx="6953956" cy="165747"/>
          </a:xfrm>
          <a:prstGeom prst="rect">
            <a:avLst/>
          </a:prstGeom>
          <a:noFill/>
        </p:spPr>
        <p:txBody>
          <a:bodyPr wrap="square" lIns="0" rtlCol="0">
            <a:noAutofit/>
          </a:bodyPr>
          <a:lstStyle/>
          <a:p>
            <a:r>
              <a:rPr lang="en-GB" sz="907" spc="196" baseline="0" dirty="0">
                <a:solidFill>
                  <a:schemeClr val="bg1"/>
                </a:solidFill>
                <a:latin typeface="+mj-lt"/>
              </a:rPr>
              <a:t>STRICTLY PRIVATE AND CONFIDENTIAL</a:t>
            </a:r>
          </a:p>
        </p:txBody>
      </p:sp>
      <p:sp>
        <p:nvSpPr>
          <p:cNvPr id="5" name="Picture Placeholder 4">
            <a:extLst>
              <a:ext uri="{FF2B5EF4-FFF2-40B4-BE49-F238E27FC236}">
                <a16:creationId xmlns:a16="http://schemas.microsoft.com/office/drawing/2014/main" id="{FA24037E-973A-4809-976C-62DDCE3E0974}"/>
              </a:ext>
            </a:extLst>
          </p:cNvPr>
          <p:cNvSpPr>
            <a:spLocks noGrp="1"/>
          </p:cNvSpPr>
          <p:nvPr>
            <p:ph type="pic" sz="quarter" idx="15"/>
          </p:nvPr>
        </p:nvSpPr>
        <p:spPr>
          <a:xfrm>
            <a:off x="2" y="2655277"/>
            <a:ext cx="12192000" cy="4202723"/>
          </a:xfrm>
        </p:spPr>
        <p:txBody>
          <a:bodyPr/>
          <a:lstStyle/>
          <a:p>
            <a:endParaRPr lang="en-GB" dirty="0"/>
          </a:p>
        </p:txBody>
      </p:sp>
      <p:sp>
        <p:nvSpPr>
          <p:cNvPr id="12" name="Text Placeholder 7">
            <a:extLst>
              <a:ext uri="{FF2B5EF4-FFF2-40B4-BE49-F238E27FC236}">
                <a16:creationId xmlns:a16="http://schemas.microsoft.com/office/drawing/2014/main" id="{2885A135-4BE0-4738-8230-D5A9ED4D9B68}"/>
              </a:ext>
            </a:extLst>
          </p:cNvPr>
          <p:cNvSpPr>
            <a:spLocks noGrp="1"/>
          </p:cNvSpPr>
          <p:nvPr>
            <p:ph type="body" sz="quarter" idx="13" hasCustomPrompt="1"/>
          </p:nvPr>
        </p:nvSpPr>
        <p:spPr>
          <a:xfrm>
            <a:off x="870896" y="1023217"/>
            <a:ext cx="10112023" cy="447297"/>
          </a:xfrm>
        </p:spPr>
        <p:txBody>
          <a:bodyPr wrap="square" lIns="0">
            <a:noAutofit/>
          </a:bodyPr>
          <a:lstStyle>
            <a:lvl1pPr marL="0" indent="0">
              <a:buNone/>
              <a:defRPr sz="3810">
                <a:solidFill>
                  <a:schemeClr val="bg1"/>
                </a:solidFill>
                <a:latin typeface="Real Text Light" panose="020B0504020101010102" pitchFamily="34" charset="0"/>
              </a:defRPr>
            </a:lvl1pPr>
          </a:lstStyle>
          <a:p>
            <a:pPr lvl="0"/>
            <a:r>
              <a:rPr lang="en-GB" dirty="0"/>
              <a:t>Add Project Name</a:t>
            </a:r>
          </a:p>
        </p:txBody>
      </p:sp>
      <p:sp>
        <p:nvSpPr>
          <p:cNvPr id="14" name="Text Placeholder 12">
            <a:extLst>
              <a:ext uri="{FF2B5EF4-FFF2-40B4-BE49-F238E27FC236}">
                <a16:creationId xmlns:a16="http://schemas.microsoft.com/office/drawing/2014/main" id="{B563E82B-6C88-4559-966C-497E947A8944}"/>
              </a:ext>
            </a:extLst>
          </p:cNvPr>
          <p:cNvSpPr>
            <a:spLocks noGrp="1"/>
          </p:cNvSpPr>
          <p:nvPr>
            <p:ph type="body" sz="quarter" idx="14" hasCustomPrompt="1"/>
          </p:nvPr>
        </p:nvSpPr>
        <p:spPr>
          <a:xfrm>
            <a:off x="870895" y="1534600"/>
            <a:ext cx="4318000" cy="362682"/>
          </a:xfrm>
        </p:spPr>
        <p:txBody>
          <a:bodyPr lIns="0">
            <a:noAutofit/>
          </a:bodyPr>
          <a:lstStyle>
            <a:lvl1pPr marL="0" indent="0">
              <a:buNone/>
              <a:defRPr sz="1361" cap="all" baseline="0">
                <a:solidFill>
                  <a:schemeClr val="bg1"/>
                </a:solidFill>
                <a:latin typeface="+mj-lt"/>
              </a:defRPr>
            </a:lvl1pPr>
          </a:lstStyle>
          <a:p>
            <a:pPr lvl="0"/>
            <a:r>
              <a:rPr lang="en-US" dirty="0"/>
              <a:t>Add date</a:t>
            </a:r>
            <a:endParaRPr lang="en-GB" dirty="0"/>
          </a:p>
        </p:txBody>
      </p:sp>
      <p:sp>
        <p:nvSpPr>
          <p:cNvPr id="15" name="Text Placeholder 7">
            <a:extLst>
              <a:ext uri="{FF2B5EF4-FFF2-40B4-BE49-F238E27FC236}">
                <a16:creationId xmlns:a16="http://schemas.microsoft.com/office/drawing/2014/main" id="{A247028F-AC92-4276-B690-CD4A211B6C66}"/>
              </a:ext>
            </a:extLst>
          </p:cNvPr>
          <p:cNvSpPr>
            <a:spLocks noGrp="1"/>
          </p:cNvSpPr>
          <p:nvPr>
            <p:ph type="body" sz="quarter" idx="16" hasCustomPrompt="1"/>
          </p:nvPr>
        </p:nvSpPr>
        <p:spPr>
          <a:xfrm>
            <a:off x="870896" y="575920"/>
            <a:ext cx="10112023" cy="447297"/>
          </a:xfrm>
        </p:spPr>
        <p:txBody>
          <a:bodyPr wrap="square" lIns="0">
            <a:noAutofit/>
          </a:bodyPr>
          <a:lstStyle>
            <a:lvl1pPr marL="0" indent="0">
              <a:buNone/>
              <a:defRPr sz="3810">
                <a:solidFill>
                  <a:schemeClr val="bg1"/>
                </a:solidFill>
                <a:latin typeface="+mj-lt"/>
              </a:defRPr>
            </a:lvl1pPr>
          </a:lstStyle>
          <a:p>
            <a:pPr lvl="0"/>
            <a:r>
              <a:rPr lang="en-GB" dirty="0"/>
              <a:t>Add Document Name</a:t>
            </a:r>
          </a:p>
        </p:txBody>
      </p:sp>
    </p:spTree>
    <p:extLst>
      <p:ext uri="{BB962C8B-B14F-4D97-AF65-F5344CB8AC3E}">
        <p14:creationId xmlns:p14="http://schemas.microsoft.com/office/powerpoint/2010/main" val="99071768"/>
      </p:ext>
    </p:extLst>
  </p:cSld>
  <p:clrMapOvr>
    <a:masterClrMapping/>
  </p:clrMapOvr>
  <p:extLst>
    <p:ext uri="{DCECCB84-F9BA-43D5-87BE-67443E8EF086}">
      <p15:sldGuideLst xmlns:p15="http://schemas.microsoft.com/office/powerpoint/2012/main">
        <p15:guide id="1" orient="horz" pos="252">
          <p15:clr>
            <a:srgbClr val="FBAE40"/>
          </p15:clr>
        </p15:guide>
        <p15:guide id="2" pos="6196">
          <p15:clr>
            <a:srgbClr val="FBAE40"/>
          </p15:clr>
        </p15:guide>
        <p15:guide id="3" pos="539">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ront Cover Image Whit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46C08B-9CD8-4AB4-BFFC-21E60B0E5B1E}"/>
              </a:ext>
            </a:extLst>
          </p:cNvPr>
          <p:cNvSpPr txBox="1"/>
          <p:nvPr userDrawn="1"/>
        </p:nvSpPr>
        <p:spPr>
          <a:xfrm>
            <a:off x="870895" y="2171700"/>
            <a:ext cx="6953956" cy="165747"/>
          </a:xfrm>
          <a:prstGeom prst="rect">
            <a:avLst/>
          </a:prstGeom>
          <a:noFill/>
        </p:spPr>
        <p:txBody>
          <a:bodyPr wrap="square" lIns="0" rtlCol="0">
            <a:noAutofit/>
          </a:bodyPr>
          <a:lstStyle/>
          <a:p>
            <a:r>
              <a:rPr lang="en-GB" sz="907" spc="196" baseline="0" dirty="0">
                <a:solidFill>
                  <a:schemeClr val="bg2"/>
                </a:solidFill>
                <a:latin typeface="+mj-lt"/>
              </a:rPr>
              <a:t>STRICTLY PRIVATE AND CONFIDENTIAL</a:t>
            </a:r>
          </a:p>
        </p:txBody>
      </p:sp>
      <p:sp>
        <p:nvSpPr>
          <p:cNvPr id="5" name="Picture Placeholder 4">
            <a:extLst>
              <a:ext uri="{FF2B5EF4-FFF2-40B4-BE49-F238E27FC236}">
                <a16:creationId xmlns:a16="http://schemas.microsoft.com/office/drawing/2014/main" id="{FA24037E-973A-4809-976C-62DDCE3E0974}"/>
              </a:ext>
            </a:extLst>
          </p:cNvPr>
          <p:cNvSpPr>
            <a:spLocks noGrp="1"/>
          </p:cNvSpPr>
          <p:nvPr>
            <p:ph type="pic" sz="quarter" idx="15"/>
          </p:nvPr>
        </p:nvSpPr>
        <p:spPr>
          <a:xfrm>
            <a:off x="2" y="2655277"/>
            <a:ext cx="12192000" cy="4202723"/>
          </a:xfrm>
        </p:spPr>
        <p:txBody>
          <a:bodyPr/>
          <a:lstStyle/>
          <a:p>
            <a:endParaRPr lang="en-GB" dirty="0"/>
          </a:p>
        </p:txBody>
      </p:sp>
      <p:sp>
        <p:nvSpPr>
          <p:cNvPr id="9" name="Text Placeholder 7">
            <a:extLst>
              <a:ext uri="{FF2B5EF4-FFF2-40B4-BE49-F238E27FC236}">
                <a16:creationId xmlns:a16="http://schemas.microsoft.com/office/drawing/2014/main" id="{9635E8D8-BE05-4B24-92BF-97FAF46AAE4D}"/>
              </a:ext>
            </a:extLst>
          </p:cNvPr>
          <p:cNvSpPr>
            <a:spLocks noGrp="1"/>
          </p:cNvSpPr>
          <p:nvPr>
            <p:ph type="body" sz="quarter" idx="13" hasCustomPrompt="1"/>
          </p:nvPr>
        </p:nvSpPr>
        <p:spPr>
          <a:xfrm>
            <a:off x="870896" y="1023217"/>
            <a:ext cx="10112023" cy="447297"/>
          </a:xfrm>
        </p:spPr>
        <p:txBody>
          <a:bodyPr wrap="square" lIns="0">
            <a:noAutofit/>
          </a:bodyPr>
          <a:lstStyle>
            <a:lvl1pPr marL="0" indent="0">
              <a:buNone/>
              <a:defRPr sz="3810">
                <a:solidFill>
                  <a:schemeClr val="bg2"/>
                </a:solidFill>
                <a:latin typeface="Real Text Light" panose="020B0504020101010102" pitchFamily="34" charset="0"/>
              </a:defRPr>
            </a:lvl1pPr>
          </a:lstStyle>
          <a:p>
            <a:pPr lvl="0"/>
            <a:r>
              <a:rPr lang="en-GB" dirty="0"/>
              <a:t>Add Project Name</a:t>
            </a:r>
          </a:p>
        </p:txBody>
      </p:sp>
      <p:sp>
        <p:nvSpPr>
          <p:cNvPr id="10" name="Text Placeholder 12">
            <a:extLst>
              <a:ext uri="{FF2B5EF4-FFF2-40B4-BE49-F238E27FC236}">
                <a16:creationId xmlns:a16="http://schemas.microsoft.com/office/drawing/2014/main" id="{E907593F-D8DD-4294-92CE-457477A81F64}"/>
              </a:ext>
            </a:extLst>
          </p:cNvPr>
          <p:cNvSpPr>
            <a:spLocks noGrp="1"/>
          </p:cNvSpPr>
          <p:nvPr>
            <p:ph type="body" sz="quarter" idx="14" hasCustomPrompt="1"/>
          </p:nvPr>
        </p:nvSpPr>
        <p:spPr>
          <a:xfrm>
            <a:off x="870895" y="1534600"/>
            <a:ext cx="4318000" cy="362682"/>
          </a:xfrm>
        </p:spPr>
        <p:txBody>
          <a:bodyPr lIns="0">
            <a:noAutofit/>
          </a:bodyPr>
          <a:lstStyle>
            <a:lvl1pPr marL="0" indent="0">
              <a:buNone/>
              <a:defRPr sz="1361" cap="all" baseline="0">
                <a:solidFill>
                  <a:schemeClr val="bg2"/>
                </a:solidFill>
                <a:latin typeface="+mj-lt"/>
              </a:defRPr>
            </a:lvl1pPr>
          </a:lstStyle>
          <a:p>
            <a:pPr lvl="0"/>
            <a:r>
              <a:rPr lang="en-US" dirty="0"/>
              <a:t>Add date</a:t>
            </a:r>
            <a:endParaRPr lang="en-GB" dirty="0"/>
          </a:p>
        </p:txBody>
      </p:sp>
      <p:sp>
        <p:nvSpPr>
          <p:cNvPr id="12" name="Text Placeholder 7">
            <a:extLst>
              <a:ext uri="{FF2B5EF4-FFF2-40B4-BE49-F238E27FC236}">
                <a16:creationId xmlns:a16="http://schemas.microsoft.com/office/drawing/2014/main" id="{E91FA58C-0215-4C00-86E2-7E9FF791AAED}"/>
              </a:ext>
            </a:extLst>
          </p:cNvPr>
          <p:cNvSpPr>
            <a:spLocks noGrp="1"/>
          </p:cNvSpPr>
          <p:nvPr>
            <p:ph type="body" sz="quarter" idx="16" hasCustomPrompt="1"/>
          </p:nvPr>
        </p:nvSpPr>
        <p:spPr>
          <a:xfrm>
            <a:off x="870896" y="575920"/>
            <a:ext cx="10112023" cy="447297"/>
          </a:xfrm>
        </p:spPr>
        <p:txBody>
          <a:bodyPr wrap="square" lIns="0">
            <a:noAutofit/>
          </a:bodyPr>
          <a:lstStyle>
            <a:lvl1pPr marL="0" indent="0">
              <a:buNone/>
              <a:defRPr sz="3810">
                <a:solidFill>
                  <a:schemeClr val="bg2"/>
                </a:solidFill>
                <a:latin typeface="+mj-lt"/>
              </a:defRPr>
            </a:lvl1pPr>
          </a:lstStyle>
          <a:p>
            <a:pPr lvl="0"/>
            <a:r>
              <a:rPr lang="en-GB" dirty="0"/>
              <a:t>Add Document Name</a:t>
            </a:r>
          </a:p>
        </p:txBody>
      </p:sp>
    </p:spTree>
    <p:extLst>
      <p:ext uri="{BB962C8B-B14F-4D97-AF65-F5344CB8AC3E}">
        <p14:creationId xmlns:p14="http://schemas.microsoft.com/office/powerpoint/2010/main" val="1293728864"/>
      </p:ext>
    </p:extLst>
  </p:cSld>
  <p:clrMapOvr>
    <a:masterClrMapping/>
  </p:clrMapOvr>
  <p:extLst>
    <p:ext uri="{DCECCB84-F9BA-43D5-87BE-67443E8EF086}">
      <p15:sldGuideLst xmlns:p15="http://schemas.microsoft.com/office/powerpoint/2012/main">
        <p15:guide id="1" orient="horz" pos="252">
          <p15:clr>
            <a:srgbClr val="FBAE40"/>
          </p15:clr>
        </p15:guide>
        <p15:guide id="2" pos="6196">
          <p15:clr>
            <a:srgbClr val="FBAE40"/>
          </p15:clr>
        </p15:guide>
        <p15:guide id="3" pos="539">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177621-13F4-49C0-BC8F-19CD8E92E305}"/>
              </a:ext>
            </a:extLst>
          </p:cNvPr>
          <p:cNvSpPr txBox="1"/>
          <p:nvPr userDrawn="1"/>
        </p:nvSpPr>
        <p:spPr>
          <a:xfrm>
            <a:off x="920610" y="703999"/>
            <a:ext cx="9807222" cy="650819"/>
          </a:xfrm>
          <a:prstGeom prst="rect">
            <a:avLst/>
          </a:prstGeom>
          <a:noFill/>
        </p:spPr>
        <p:txBody>
          <a:bodyPr wrap="square" rtlCol="0">
            <a:spAutoFit/>
          </a:bodyPr>
          <a:lstStyle/>
          <a:p>
            <a:r>
              <a:rPr lang="en-GB" sz="3629" dirty="0">
                <a:solidFill>
                  <a:schemeClr val="bg2"/>
                </a:solidFill>
                <a:latin typeface="+mj-lt"/>
              </a:rPr>
              <a:t>Contents</a:t>
            </a:r>
          </a:p>
        </p:txBody>
      </p:sp>
      <p:sp>
        <p:nvSpPr>
          <p:cNvPr id="5" name="Table Placeholder 4">
            <a:extLst>
              <a:ext uri="{FF2B5EF4-FFF2-40B4-BE49-F238E27FC236}">
                <a16:creationId xmlns:a16="http://schemas.microsoft.com/office/drawing/2014/main" id="{417ADC8F-3825-446E-BC3B-D8029A594BC8}"/>
              </a:ext>
            </a:extLst>
          </p:cNvPr>
          <p:cNvSpPr>
            <a:spLocks noGrp="1"/>
          </p:cNvSpPr>
          <p:nvPr>
            <p:ph type="tbl" sz="quarter" idx="10"/>
          </p:nvPr>
        </p:nvSpPr>
        <p:spPr>
          <a:xfrm>
            <a:off x="1241733" y="1601728"/>
            <a:ext cx="9805829" cy="2457068"/>
          </a:xfrm>
          <a:noFill/>
          <a:ln>
            <a:solidFill>
              <a:schemeClr val="bg1"/>
            </a:solidFill>
          </a:ln>
        </p:spPr>
        <p:txBody>
          <a:bodyPr>
            <a:normAutofit/>
          </a:bodyPr>
          <a:lstStyle>
            <a:lvl1pPr>
              <a:defRPr sz="907"/>
            </a:lvl1pPr>
          </a:lstStyle>
          <a:p>
            <a:endParaRPr lang="en-GB" dirty="0"/>
          </a:p>
        </p:txBody>
      </p:sp>
      <p:sp>
        <p:nvSpPr>
          <p:cNvPr id="3" name="TextBox 2">
            <a:extLst>
              <a:ext uri="{FF2B5EF4-FFF2-40B4-BE49-F238E27FC236}">
                <a16:creationId xmlns:a16="http://schemas.microsoft.com/office/drawing/2014/main" id="{B626C122-8CB6-4635-B18E-583655D8C98E}"/>
              </a:ext>
            </a:extLst>
          </p:cNvPr>
          <p:cNvSpPr txBox="1"/>
          <p:nvPr userDrawn="1"/>
        </p:nvSpPr>
        <p:spPr>
          <a:xfrm>
            <a:off x="13610389" y="703999"/>
            <a:ext cx="7772976" cy="3375539"/>
          </a:xfrm>
          <a:prstGeom prst="rect">
            <a:avLst/>
          </a:prstGeom>
          <a:solidFill>
            <a:schemeClr val="bg1"/>
          </a:solidFill>
        </p:spPr>
        <p:txBody>
          <a:bodyPr wrap="square" rtlCol="0">
            <a:spAutoFit/>
          </a:bodyPr>
          <a:lstStyle/>
          <a:p>
            <a:r>
              <a:rPr lang="en-GB" sz="1778" dirty="0"/>
              <a:t>Table of Contents</a:t>
            </a:r>
          </a:p>
          <a:p>
            <a:endParaRPr lang="en-GB" sz="1778" dirty="0"/>
          </a:p>
          <a:p>
            <a:r>
              <a:rPr lang="en-GB" sz="1778" dirty="0"/>
              <a:t>Create this page last,  wait until all slide have been created. We recommend you use this slide rather than creating your own.</a:t>
            </a:r>
          </a:p>
          <a:p>
            <a:endParaRPr lang="en-GB" sz="1778" dirty="0"/>
          </a:p>
          <a:p>
            <a:r>
              <a:rPr lang="en-GB" sz="1778" dirty="0"/>
              <a:t>There is a column in which you can enter the section/appendix number followed by the topic and then finally the slide number.</a:t>
            </a:r>
          </a:p>
          <a:p>
            <a:endParaRPr lang="en-GB" sz="1778" dirty="0"/>
          </a:p>
          <a:p>
            <a:r>
              <a:rPr lang="en-GB" sz="1778" dirty="0"/>
              <a:t>You do not need connecting lines.</a:t>
            </a:r>
          </a:p>
          <a:p>
            <a:endParaRPr lang="en-GB" sz="1778" dirty="0"/>
          </a:p>
          <a:p>
            <a:r>
              <a:rPr lang="en-GB" sz="1778" dirty="0"/>
              <a:t>The section number and slide number are in RealText Light and the section title is in RealText Medium</a:t>
            </a:r>
          </a:p>
        </p:txBody>
      </p:sp>
      <p:sp>
        <p:nvSpPr>
          <p:cNvPr id="4" name="Slide Number Placeholder 3">
            <a:extLst>
              <a:ext uri="{FF2B5EF4-FFF2-40B4-BE49-F238E27FC236}">
                <a16:creationId xmlns:a16="http://schemas.microsoft.com/office/drawing/2014/main" id="{3343BE63-2C17-4CAF-BA1F-9A370F1D7F4D}"/>
              </a:ext>
            </a:extLst>
          </p:cNvPr>
          <p:cNvSpPr>
            <a:spLocks noGrp="1"/>
          </p:cNvSpPr>
          <p:nvPr>
            <p:ph type="sldNum" sz="quarter" idx="11"/>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1311780859"/>
      </p:ext>
    </p:extLst>
  </p:cSld>
  <p:clrMapOvr>
    <a:masterClrMapping/>
  </p:clrMapOvr>
  <p:extLst>
    <p:ext uri="{DCECCB84-F9BA-43D5-87BE-67443E8EF086}">
      <p15:sldGuideLst xmlns:p15="http://schemas.microsoft.com/office/powerpoint/2012/main">
        <p15:guide id="1" orient="horz" pos="252">
          <p15:clr>
            <a:srgbClr val="FBAE40"/>
          </p15:clr>
        </p15:guide>
        <p15:guide id="2" pos="610">
          <p15:clr>
            <a:srgbClr val="FBAE40"/>
          </p15:clr>
        </p15:guide>
        <p15:guide id="3" orient="horz" pos="61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1E3996-4F40-4BE9-BBD9-50FC02E044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149" y="-79980"/>
            <a:ext cx="12330980" cy="6937980"/>
          </a:xfrm>
          <a:prstGeom prst="rect">
            <a:avLst/>
          </a:prstGeom>
        </p:spPr>
      </p:pic>
      <p:sp>
        <p:nvSpPr>
          <p:cNvPr id="2" name="Title 1">
            <a:extLst>
              <a:ext uri="{FF2B5EF4-FFF2-40B4-BE49-F238E27FC236}">
                <a16:creationId xmlns:a16="http://schemas.microsoft.com/office/drawing/2014/main" id="{FDD8FA4E-64C4-491E-8909-0B7CA1594F21}"/>
              </a:ext>
            </a:extLst>
          </p:cNvPr>
          <p:cNvSpPr>
            <a:spLocks noGrp="1"/>
          </p:cNvSpPr>
          <p:nvPr>
            <p:ph type="title" hasCustomPrompt="1"/>
          </p:nvPr>
        </p:nvSpPr>
        <p:spPr>
          <a:xfrm>
            <a:off x="870896" y="671098"/>
            <a:ext cx="10515600" cy="1325563"/>
          </a:xfrm>
        </p:spPr>
        <p:txBody>
          <a:bodyPr lIns="0">
            <a:noAutofit/>
          </a:bodyPr>
          <a:lstStyle>
            <a:lvl1pPr>
              <a:defRPr sz="19583">
                <a:solidFill>
                  <a:schemeClr val="bg1"/>
                </a:solidFill>
                <a:latin typeface="+mn-lt"/>
              </a:defRPr>
            </a:lvl1pPr>
          </a:lstStyle>
          <a:p>
            <a:r>
              <a:rPr lang="en-US" dirty="0"/>
              <a:t>1</a:t>
            </a:r>
            <a:endParaRPr lang="en-GB" dirty="0"/>
          </a:p>
        </p:txBody>
      </p:sp>
      <p:pic>
        <p:nvPicPr>
          <p:cNvPr id="7" name="Picture 6">
            <a:extLst>
              <a:ext uri="{FF2B5EF4-FFF2-40B4-BE49-F238E27FC236}">
                <a16:creationId xmlns:a16="http://schemas.microsoft.com/office/drawing/2014/main" id="{B876EE7F-26C6-4496-897A-470D517795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9840" y="346370"/>
            <a:ext cx="1920000" cy="212420"/>
          </a:xfrm>
          <a:prstGeom prst="rect">
            <a:avLst/>
          </a:prstGeom>
        </p:spPr>
      </p:pic>
      <p:sp>
        <p:nvSpPr>
          <p:cNvPr id="8" name="Text Placeholder 7">
            <a:extLst>
              <a:ext uri="{FF2B5EF4-FFF2-40B4-BE49-F238E27FC236}">
                <a16:creationId xmlns:a16="http://schemas.microsoft.com/office/drawing/2014/main" id="{0F759BA3-F508-4B29-8120-BA533C8EA57A}"/>
              </a:ext>
            </a:extLst>
          </p:cNvPr>
          <p:cNvSpPr>
            <a:spLocks noGrp="1"/>
          </p:cNvSpPr>
          <p:nvPr>
            <p:ph type="body" sz="quarter" idx="10" hasCustomPrompt="1"/>
          </p:nvPr>
        </p:nvSpPr>
        <p:spPr>
          <a:xfrm>
            <a:off x="870896" y="2135399"/>
            <a:ext cx="11347835" cy="592382"/>
          </a:xfrm>
        </p:spPr>
        <p:txBody>
          <a:bodyPr lIns="0">
            <a:noAutofit/>
          </a:bodyPr>
          <a:lstStyle>
            <a:lvl1pPr marL="0" indent="0">
              <a:buNone/>
              <a:defRPr sz="4112">
                <a:solidFill>
                  <a:schemeClr val="bg1"/>
                </a:solidFill>
              </a:defRPr>
            </a:lvl1pPr>
          </a:lstStyle>
          <a:p>
            <a:pPr lvl="0"/>
            <a:r>
              <a:rPr lang="en-GB" dirty="0"/>
              <a:t>Section Title</a:t>
            </a:r>
          </a:p>
        </p:txBody>
      </p:sp>
    </p:spTree>
    <p:extLst>
      <p:ext uri="{BB962C8B-B14F-4D97-AF65-F5344CB8AC3E}">
        <p14:creationId xmlns:p14="http://schemas.microsoft.com/office/powerpoint/2010/main" val="479558897"/>
      </p:ext>
    </p:extLst>
  </p:cSld>
  <p:clrMapOvr>
    <a:masterClrMapping/>
  </p:clrMapOvr>
  <p:extLst>
    <p:ext uri="{DCECCB84-F9BA-43D5-87BE-67443E8EF086}">
      <p15:sldGuideLst xmlns:p15="http://schemas.microsoft.com/office/powerpoint/2012/main">
        <p15:guide id="1" orient="horz" pos="460">
          <p15:clr>
            <a:srgbClr val="FBAE40"/>
          </p15:clr>
        </p15:guide>
        <p15:guide id="2" pos="3368">
          <p15:clr>
            <a:srgbClr val="FBAE40"/>
          </p15:clr>
        </p15:guide>
        <p15:guide id="3" orient="horz" pos="148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Section 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D4310C-6C0E-403D-979C-590C950236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108" y="-71589"/>
            <a:ext cx="12529110" cy="7043338"/>
          </a:xfrm>
          <a:prstGeom prst="rect">
            <a:avLst/>
          </a:prstGeom>
        </p:spPr>
      </p:pic>
      <p:sp>
        <p:nvSpPr>
          <p:cNvPr id="2" name="Title 1">
            <a:extLst>
              <a:ext uri="{FF2B5EF4-FFF2-40B4-BE49-F238E27FC236}">
                <a16:creationId xmlns:a16="http://schemas.microsoft.com/office/drawing/2014/main" id="{FDD8FA4E-64C4-491E-8909-0B7CA1594F21}"/>
              </a:ext>
            </a:extLst>
          </p:cNvPr>
          <p:cNvSpPr>
            <a:spLocks noGrp="1"/>
          </p:cNvSpPr>
          <p:nvPr>
            <p:ph type="title" hasCustomPrompt="1"/>
          </p:nvPr>
        </p:nvSpPr>
        <p:spPr>
          <a:xfrm>
            <a:off x="870896" y="671098"/>
            <a:ext cx="10515600" cy="1325563"/>
          </a:xfrm>
        </p:spPr>
        <p:txBody>
          <a:bodyPr lIns="0">
            <a:noAutofit/>
          </a:bodyPr>
          <a:lstStyle>
            <a:lvl1pPr>
              <a:defRPr sz="19583">
                <a:solidFill>
                  <a:schemeClr val="bg1"/>
                </a:solidFill>
                <a:latin typeface="+mn-lt"/>
              </a:defRPr>
            </a:lvl1pPr>
          </a:lstStyle>
          <a:p>
            <a:r>
              <a:rPr lang="en-US" dirty="0"/>
              <a:t>1</a:t>
            </a:r>
            <a:endParaRPr lang="en-GB" dirty="0"/>
          </a:p>
        </p:txBody>
      </p:sp>
      <p:pic>
        <p:nvPicPr>
          <p:cNvPr id="7" name="Picture 6">
            <a:extLst>
              <a:ext uri="{FF2B5EF4-FFF2-40B4-BE49-F238E27FC236}">
                <a16:creationId xmlns:a16="http://schemas.microsoft.com/office/drawing/2014/main" id="{B876EE7F-26C6-4496-897A-470D517795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9840" y="346370"/>
            <a:ext cx="1920000" cy="212420"/>
          </a:xfrm>
          <a:prstGeom prst="rect">
            <a:avLst/>
          </a:prstGeom>
        </p:spPr>
      </p:pic>
      <p:sp>
        <p:nvSpPr>
          <p:cNvPr id="8" name="Text Placeholder 7">
            <a:extLst>
              <a:ext uri="{FF2B5EF4-FFF2-40B4-BE49-F238E27FC236}">
                <a16:creationId xmlns:a16="http://schemas.microsoft.com/office/drawing/2014/main" id="{0F759BA3-F508-4B29-8120-BA533C8EA57A}"/>
              </a:ext>
            </a:extLst>
          </p:cNvPr>
          <p:cNvSpPr>
            <a:spLocks noGrp="1"/>
          </p:cNvSpPr>
          <p:nvPr>
            <p:ph type="body" sz="quarter" idx="10" hasCustomPrompt="1"/>
          </p:nvPr>
        </p:nvSpPr>
        <p:spPr>
          <a:xfrm>
            <a:off x="870896" y="2135399"/>
            <a:ext cx="11347835" cy="592382"/>
          </a:xfrm>
        </p:spPr>
        <p:txBody>
          <a:bodyPr lIns="0">
            <a:noAutofit/>
          </a:bodyPr>
          <a:lstStyle>
            <a:lvl1pPr marL="0" indent="0">
              <a:buNone/>
              <a:defRPr sz="4112">
                <a:solidFill>
                  <a:schemeClr val="bg1"/>
                </a:solidFill>
              </a:defRPr>
            </a:lvl1pPr>
          </a:lstStyle>
          <a:p>
            <a:pPr lvl="0"/>
            <a:r>
              <a:rPr lang="en-GB" dirty="0"/>
              <a:t>Section Title</a:t>
            </a:r>
          </a:p>
        </p:txBody>
      </p:sp>
    </p:spTree>
    <p:extLst>
      <p:ext uri="{BB962C8B-B14F-4D97-AF65-F5344CB8AC3E}">
        <p14:creationId xmlns:p14="http://schemas.microsoft.com/office/powerpoint/2010/main" val="2383826285"/>
      </p:ext>
    </p:extLst>
  </p:cSld>
  <p:clrMapOvr>
    <a:masterClrMapping/>
  </p:clrMapOvr>
  <p:extLst>
    <p:ext uri="{DCECCB84-F9BA-43D5-87BE-67443E8EF086}">
      <p15:sldGuideLst xmlns:p15="http://schemas.microsoft.com/office/powerpoint/2012/main">
        <p15:guide id="1" orient="horz" pos="460">
          <p15:clr>
            <a:srgbClr val="FBAE40"/>
          </p15:clr>
        </p15:guide>
        <p15:guide id="2" pos="3368">
          <p15:clr>
            <a:srgbClr val="FBAE40"/>
          </p15:clr>
        </p15:guide>
        <p15:guide id="3" orient="horz" pos="148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37BC4C-1ABF-482C-A38D-0F754CDB5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0"/>
            <a:ext cx="12281595" cy="6907767"/>
          </a:xfrm>
          <a:prstGeom prst="rect">
            <a:avLst/>
          </a:prstGeom>
        </p:spPr>
      </p:pic>
      <p:sp>
        <p:nvSpPr>
          <p:cNvPr id="2" name="Title 1">
            <a:extLst>
              <a:ext uri="{FF2B5EF4-FFF2-40B4-BE49-F238E27FC236}">
                <a16:creationId xmlns:a16="http://schemas.microsoft.com/office/drawing/2014/main" id="{FDD8FA4E-64C4-491E-8909-0B7CA1594F21}"/>
              </a:ext>
            </a:extLst>
          </p:cNvPr>
          <p:cNvSpPr>
            <a:spLocks noGrp="1"/>
          </p:cNvSpPr>
          <p:nvPr>
            <p:ph type="title" hasCustomPrompt="1"/>
          </p:nvPr>
        </p:nvSpPr>
        <p:spPr>
          <a:xfrm>
            <a:off x="870896" y="671098"/>
            <a:ext cx="10515600" cy="1325563"/>
          </a:xfrm>
        </p:spPr>
        <p:txBody>
          <a:bodyPr lIns="0">
            <a:noAutofit/>
          </a:bodyPr>
          <a:lstStyle>
            <a:lvl1pPr>
              <a:defRPr sz="19583">
                <a:solidFill>
                  <a:schemeClr val="tx1"/>
                </a:solidFill>
                <a:latin typeface="+mn-lt"/>
              </a:defRPr>
            </a:lvl1pPr>
          </a:lstStyle>
          <a:p>
            <a:r>
              <a:rPr lang="en-US" dirty="0"/>
              <a:t>1</a:t>
            </a:r>
            <a:endParaRPr lang="en-GB" dirty="0"/>
          </a:p>
        </p:txBody>
      </p:sp>
      <p:pic>
        <p:nvPicPr>
          <p:cNvPr id="6" name="Picture 5">
            <a:extLst>
              <a:ext uri="{FF2B5EF4-FFF2-40B4-BE49-F238E27FC236}">
                <a16:creationId xmlns:a16="http://schemas.microsoft.com/office/drawing/2014/main" id="{659D1EBB-A005-4F5C-9C1E-C9DE9B881C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9840" y="346370"/>
            <a:ext cx="1920000" cy="213039"/>
          </a:xfrm>
          <a:prstGeom prst="rect">
            <a:avLst/>
          </a:prstGeom>
        </p:spPr>
      </p:pic>
      <p:sp>
        <p:nvSpPr>
          <p:cNvPr id="8" name="Text Placeholder 7">
            <a:extLst>
              <a:ext uri="{FF2B5EF4-FFF2-40B4-BE49-F238E27FC236}">
                <a16:creationId xmlns:a16="http://schemas.microsoft.com/office/drawing/2014/main" id="{FFDB698E-496D-44AB-AFEB-EEDF54C91C3C}"/>
              </a:ext>
            </a:extLst>
          </p:cNvPr>
          <p:cNvSpPr>
            <a:spLocks noGrp="1"/>
          </p:cNvSpPr>
          <p:nvPr>
            <p:ph type="body" sz="quarter" idx="10" hasCustomPrompt="1"/>
          </p:nvPr>
        </p:nvSpPr>
        <p:spPr>
          <a:xfrm>
            <a:off x="870895" y="2135399"/>
            <a:ext cx="11567160" cy="592382"/>
          </a:xfrm>
        </p:spPr>
        <p:txBody>
          <a:bodyPr lIns="0">
            <a:noAutofit/>
          </a:bodyPr>
          <a:lstStyle>
            <a:lvl1pPr marL="0" indent="0">
              <a:buNone/>
              <a:defRPr sz="4112">
                <a:solidFill>
                  <a:srgbClr val="687987"/>
                </a:solidFill>
              </a:defRPr>
            </a:lvl1pPr>
          </a:lstStyle>
          <a:p>
            <a:pPr lvl="0"/>
            <a:r>
              <a:rPr lang="en-GB" dirty="0"/>
              <a:t>Section Title</a:t>
            </a:r>
          </a:p>
        </p:txBody>
      </p:sp>
    </p:spTree>
    <p:extLst>
      <p:ext uri="{BB962C8B-B14F-4D97-AF65-F5344CB8AC3E}">
        <p14:creationId xmlns:p14="http://schemas.microsoft.com/office/powerpoint/2010/main" val="1191432458"/>
      </p:ext>
    </p:extLst>
  </p:cSld>
  <p:clrMapOvr>
    <a:masterClrMapping/>
  </p:clrMapOvr>
  <p:extLst>
    <p:ext uri="{DCECCB84-F9BA-43D5-87BE-67443E8EF086}">
      <p15:sldGuideLst xmlns:p15="http://schemas.microsoft.com/office/powerpoint/2012/main">
        <p15:guide id="1" orient="horz" pos="460">
          <p15:clr>
            <a:srgbClr val="FBAE40"/>
          </p15:clr>
        </p15:guide>
        <p15:guide id="2" pos="3368">
          <p15:clr>
            <a:srgbClr val="FBAE40"/>
          </p15:clr>
        </p15:guide>
        <p15:guide id="3" orient="horz" pos="14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Charco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66469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379774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ack 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F97FCB26-67F5-4F70-A1FB-5A2352823E7D}"/>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4D369C44-0407-4A04-A119-4B89524211B7}"/>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23992244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Divi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FA4E-64C4-491E-8909-0B7CA1594F21}"/>
              </a:ext>
            </a:extLst>
          </p:cNvPr>
          <p:cNvSpPr>
            <a:spLocks noGrp="1"/>
          </p:cNvSpPr>
          <p:nvPr>
            <p:ph type="title" hasCustomPrompt="1"/>
          </p:nvPr>
        </p:nvSpPr>
        <p:spPr>
          <a:xfrm>
            <a:off x="870896" y="671098"/>
            <a:ext cx="10515600" cy="1325563"/>
          </a:xfrm>
        </p:spPr>
        <p:txBody>
          <a:bodyPr lIns="0">
            <a:noAutofit/>
          </a:bodyPr>
          <a:lstStyle>
            <a:lvl1pPr>
              <a:defRPr sz="19583">
                <a:solidFill>
                  <a:schemeClr val="tx1"/>
                </a:solidFill>
                <a:latin typeface="+mn-lt"/>
              </a:defRPr>
            </a:lvl1pPr>
          </a:lstStyle>
          <a:p>
            <a:r>
              <a:rPr lang="en-US" dirty="0"/>
              <a:t>1</a:t>
            </a:r>
            <a:endParaRPr lang="en-GB" dirty="0"/>
          </a:p>
        </p:txBody>
      </p:sp>
      <p:sp>
        <p:nvSpPr>
          <p:cNvPr id="8" name="Text Placeholder 7">
            <a:extLst>
              <a:ext uri="{FF2B5EF4-FFF2-40B4-BE49-F238E27FC236}">
                <a16:creationId xmlns:a16="http://schemas.microsoft.com/office/drawing/2014/main" id="{3122945E-D1D6-4502-A51C-A5D22359CB35}"/>
              </a:ext>
            </a:extLst>
          </p:cNvPr>
          <p:cNvSpPr>
            <a:spLocks noGrp="1"/>
          </p:cNvSpPr>
          <p:nvPr>
            <p:ph type="body" sz="quarter" idx="10" hasCustomPrompt="1"/>
          </p:nvPr>
        </p:nvSpPr>
        <p:spPr>
          <a:xfrm>
            <a:off x="870896" y="2135399"/>
            <a:ext cx="11347835" cy="592382"/>
          </a:xfrm>
        </p:spPr>
        <p:txBody>
          <a:bodyPr lIns="0">
            <a:noAutofit/>
          </a:bodyPr>
          <a:lstStyle>
            <a:lvl1pPr marL="0" indent="0">
              <a:buNone/>
              <a:defRPr sz="4112">
                <a:solidFill>
                  <a:srgbClr val="687987"/>
                </a:solidFill>
              </a:defRPr>
            </a:lvl1pPr>
          </a:lstStyle>
          <a:p>
            <a:pPr lvl="0"/>
            <a:r>
              <a:rPr lang="en-GB" dirty="0"/>
              <a:t>Section Title</a:t>
            </a:r>
          </a:p>
        </p:txBody>
      </p:sp>
    </p:spTree>
    <p:extLst>
      <p:ext uri="{BB962C8B-B14F-4D97-AF65-F5344CB8AC3E}">
        <p14:creationId xmlns:p14="http://schemas.microsoft.com/office/powerpoint/2010/main" val="2774395836"/>
      </p:ext>
    </p:extLst>
  </p:cSld>
  <p:clrMapOvr>
    <a:masterClrMapping/>
  </p:clrMapOvr>
  <p:extLst>
    <p:ext uri="{DCECCB84-F9BA-43D5-87BE-67443E8EF086}">
      <p15:sldGuideLst xmlns:p15="http://schemas.microsoft.com/office/powerpoint/2012/main">
        <p15:guide id="1" orient="horz" pos="1481">
          <p15:clr>
            <a:srgbClr val="FBAE40"/>
          </p15:clr>
        </p15:guide>
        <p15:guide id="2" pos="3368">
          <p15:clr>
            <a:srgbClr val="FBAE40"/>
          </p15:clr>
        </p15:guide>
        <p15:guide id="3" orient="horz" pos="46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Section Divider Whi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FA4E-64C4-491E-8909-0B7CA1594F21}"/>
              </a:ext>
            </a:extLst>
          </p:cNvPr>
          <p:cNvSpPr>
            <a:spLocks noGrp="1"/>
          </p:cNvSpPr>
          <p:nvPr>
            <p:ph type="title" hasCustomPrompt="1"/>
          </p:nvPr>
        </p:nvSpPr>
        <p:spPr>
          <a:xfrm>
            <a:off x="870896" y="671098"/>
            <a:ext cx="10515600" cy="1325563"/>
          </a:xfrm>
        </p:spPr>
        <p:txBody>
          <a:bodyPr lIns="0">
            <a:noAutofit/>
          </a:bodyPr>
          <a:lstStyle>
            <a:lvl1pPr>
              <a:defRPr sz="19583">
                <a:solidFill>
                  <a:schemeClr val="bg1"/>
                </a:solidFill>
                <a:latin typeface="+mn-lt"/>
              </a:defRPr>
            </a:lvl1pPr>
          </a:lstStyle>
          <a:p>
            <a:r>
              <a:rPr lang="en-US" dirty="0"/>
              <a:t>1</a:t>
            </a:r>
            <a:endParaRPr lang="en-GB" dirty="0"/>
          </a:p>
        </p:txBody>
      </p:sp>
      <p:sp>
        <p:nvSpPr>
          <p:cNvPr id="8" name="Text Placeholder 7">
            <a:extLst>
              <a:ext uri="{FF2B5EF4-FFF2-40B4-BE49-F238E27FC236}">
                <a16:creationId xmlns:a16="http://schemas.microsoft.com/office/drawing/2014/main" id="{3122945E-D1D6-4502-A51C-A5D22359CB35}"/>
              </a:ext>
            </a:extLst>
          </p:cNvPr>
          <p:cNvSpPr>
            <a:spLocks noGrp="1"/>
          </p:cNvSpPr>
          <p:nvPr>
            <p:ph type="body" sz="quarter" idx="10" hasCustomPrompt="1"/>
          </p:nvPr>
        </p:nvSpPr>
        <p:spPr>
          <a:xfrm>
            <a:off x="870896" y="2135399"/>
            <a:ext cx="11347835" cy="592382"/>
          </a:xfrm>
        </p:spPr>
        <p:txBody>
          <a:bodyPr lIns="0">
            <a:noAutofit/>
          </a:bodyPr>
          <a:lstStyle>
            <a:lvl1pPr marL="0" indent="0">
              <a:buNone/>
              <a:defRPr sz="4112">
                <a:solidFill>
                  <a:schemeClr val="bg1"/>
                </a:solidFill>
              </a:defRPr>
            </a:lvl1pPr>
          </a:lstStyle>
          <a:p>
            <a:pPr lvl="0"/>
            <a:r>
              <a:rPr lang="en-GB" dirty="0"/>
              <a:t>Section Title</a:t>
            </a:r>
          </a:p>
        </p:txBody>
      </p:sp>
      <p:pic>
        <p:nvPicPr>
          <p:cNvPr id="5" name="Picture 4">
            <a:extLst>
              <a:ext uri="{FF2B5EF4-FFF2-40B4-BE49-F238E27FC236}">
                <a16:creationId xmlns:a16="http://schemas.microsoft.com/office/drawing/2014/main" id="{8AEA573E-3A8F-488F-8723-AA8D848EFD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6399" y="367329"/>
            <a:ext cx="1920000" cy="212420"/>
          </a:xfrm>
          <a:prstGeom prst="rect">
            <a:avLst/>
          </a:prstGeom>
        </p:spPr>
      </p:pic>
      <p:sp>
        <p:nvSpPr>
          <p:cNvPr id="6" name="Rectangle 21">
            <a:extLst>
              <a:ext uri="{FF2B5EF4-FFF2-40B4-BE49-F238E27FC236}">
                <a16:creationId xmlns:a16="http://schemas.microsoft.com/office/drawing/2014/main" id="{09F4959A-ABD0-460C-BF0D-5234FEF65109}"/>
              </a:ext>
            </a:extLst>
          </p:cNvPr>
          <p:cNvSpPr>
            <a:spLocks noChangeArrowheads="1"/>
          </p:cNvSpPr>
          <p:nvPr userDrawn="1"/>
        </p:nvSpPr>
        <p:spPr bwMode="auto">
          <a:xfrm>
            <a:off x="838198" y="6574099"/>
            <a:ext cx="1592781" cy="208378"/>
          </a:xfrm>
          <a:prstGeom prst="rect">
            <a:avLst/>
          </a:prstGeom>
          <a:solidFill>
            <a:schemeClr val="bg2"/>
          </a:solidFill>
          <a:ln>
            <a:noFill/>
          </a:ln>
          <a:effectLst/>
        </p:spPr>
        <p:txBody>
          <a:bodyPr wrap="none" lIns="88601" tIns="43523" rIns="88601" bIns="43523">
            <a:spAutoFit/>
          </a:bodyPr>
          <a:lstStyle/>
          <a:p>
            <a:pPr defTabSz="746106"/>
            <a:fld id="{7817E386-C7BB-4AE9-96C4-A9FD4DC96372}" type="slidenum">
              <a:rPr lang="en-GB" sz="783" b="0" smtClean="0">
                <a:solidFill>
                  <a:schemeClr val="bg1"/>
                </a:solidFill>
              </a:rPr>
              <a:pPr defTabSz="746106"/>
              <a:t>‹#›</a:t>
            </a:fld>
            <a:r>
              <a:rPr lang="en-GB" sz="783" b="0" dirty="0">
                <a:solidFill>
                  <a:schemeClr val="bg1"/>
                </a:solidFill>
              </a:rPr>
              <a:t> / B_LIVE_EMEA1:5203676v1</a:t>
            </a:r>
          </a:p>
        </p:txBody>
      </p:sp>
    </p:spTree>
    <p:extLst>
      <p:ext uri="{BB962C8B-B14F-4D97-AF65-F5344CB8AC3E}">
        <p14:creationId xmlns:p14="http://schemas.microsoft.com/office/powerpoint/2010/main" val="35127535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481">
          <p15:clr>
            <a:srgbClr val="FBAE40"/>
          </p15:clr>
        </p15:guide>
        <p15:guide id="2" pos="3368">
          <p15:clr>
            <a:srgbClr val="FBAE40"/>
          </p15:clr>
        </p15:guide>
        <p15:guide id="3" orient="horz" pos="46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Divider Charcoal">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385022-4335-4319-A74B-3FE1F7A1A2B8}"/>
              </a:ext>
            </a:extLst>
          </p:cNvPr>
          <p:cNvSpPr/>
          <p:nvPr userDrawn="1"/>
        </p:nvSpPr>
        <p:spPr>
          <a:xfrm>
            <a:off x="9305299" y="287150"/>
            <a:ext cx="2430975" cy="3131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8" dirty="0"/>
          </a:p>
        </p:txBody>
      </p:sp>
      <p:sp>
        <p:nvSpPr>
          <p:cNvPr id="2" name="Title 1">
            <a:extLst>
              <a:ext uri="{FF2B5EF4-FFF2-40B4-BE49-F238E27FC236}">
                <a16:creationId xmlns:a16="http://schemas.microsoft.com/office/drawing/2014/main" id="{FDD8FA4E-64C4-491E-8909-0B7CA1594F21}"/>
              </a:ext>
            </a:extLst>
          </p:cNvPr>
          <p:cNvSpPr>
            <a:spLocks noGrp="1"/>
          </p:cNvSpPr>
          <p:nvPr>
            <p:ph type="title" hasCustomPrompt="1"/>
          </p:nvPr>
        </p:nvSpPr>
        <p:spPr>
          <a:xfrm>
            <a:off x="870896" y="668216"/>
            <a:ext cx="10515600" cy="1354015"/>
          </a:xfrm>
        </p:spPr>
        <p:txBody>
          <a:bodyPr lIns="0">
            <a:noAutofit/>
          </a:bodyPr>
          <a:lstStyle>
            <a:lvl1pPr>
              <a:defRPr sz="19583">
                <a:solidFill>
                  <a:schemeClr val="tx1"/>
                </a:solidFill>
                <a:latin typeface="+mn-lt"/>
              </a:defRPr>
            </a:lvl1pPr>
          </a:lstStyle>
          <a:p>
            <a:r>
              <a:rPr lang="en-US" dirty="0"/>
              <a:t>1</a:t>
            </a:r>
            <a:endParaRPr lang="en-GB" dirty="0"/>
          </a:p>
        </p:txBody>
      </p:sp>
      <p:sp>
        <p:nvSpPr>
          <p:cNvPr id="8" name="Text Placeholder 7">
            <a:extLst>
              <a:ext uri="{FF2B5EF4-FFF2-40B4-BE49-F238E27FC236}">
                <a16:creationId xmlns:a16="http://schemas.microsoft.com/office/drawing/2014/main" id="{FFDB698E-496D-44AB-AFEB-EEDF54C91C3C}"/>
              </a:ext>
            </a:extLst>
          </p:cNvPr>
          <p:cNvSpPr>
            <a:spLocks noGrp="1"/>
          </p:cNvSpPr>
          <p:nvPr>
            <p:ph type="body" sz="quarter" idx="10" hasCustomPrompt="1"/>
          </p:nvPr>
        </p:nvSpPr>
        <p:spPr>
          <a:xfrm>
            <a:off x="870895" y="2140675"/>
            <a:ext cx="11567160" cy="592382"/>
          </a:xfrm>
        </p:spPr>
        <p:txBody>
          <a:bodyPr lIns="0">
            <a:noAutofit/>
          </a:bodyPr>
          <a:lstStyle>
            <a:lvl1pPr marL="0" indent="0">
              <a:buNone/>
              <a:defRPr sz="4112">
                <a:solidFill>
                  <a:schemeClr val="tx1"/>
                </a:solidFill>
              </a:defRPr>
            </a:lvl1pPr>
          </a:lstStyle>
          <a:p>
            <a:pPr lvl="0"/>
            <a:r>
              <a:rPr lang="en-GB" dirty="0"/>
              <a:t>Section Title</a:t>
            </a:r>
          </a:p>
        </p:txBody>
      </p:sp>
      <p:pic>
        <p:nvPicPr>
          <p:cNvPr id="7" name="Picture 6">
            <a:extLst>
              <a:ext uri="{FF2B5EF4-FFF2-40B4-BE49-F238E27FC236}">
                <a16:creationId xmlns:a16="http://schemas.microsoft.com/office/drawing/2014/main" id="{26227E59-F687-4DA2-A72F-3E118125B8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7406" y="350958"/>
            <a:ext cx="1741790" cy="192704"/>
          </a:xfrm>
          <a:prstGeom prst="rect">
            <a:avLst/>
          </a:prstGeom>
        </p:spPr>
      </p:pic>
      <p:sp>
        <p:nvSpPr>
          <p:cNvPr id="6" name="Rectangle 21">
            <a:extLst>
              <a:ext uri="{FF2B5EF4-FFF2-40B4-BE49-F238E27FC236}">
                <a16:creationId xmlns:a16="http://schemas.microsoft.com/office/drawing/2014/main" id="{8F57A7A6-E614-4252-9AC7-45E79F57D3D9}"/>
              </a:ext>
            </a:extLst>
          </p:cNvPr>
          <p:cNvSpPr>
            <a:spLocks noChangeArrowheads="1"/>
          </p:cNvSpPr>
          <p:nvPr userDrawn="1"/>
        </p:nvSpPr>
        <p:spPr bwMode="auto">
          <a:xfrm>
            <a:off x="838198" y="6574099"/>
            <a:ext cx="1592781" cy="208378"/>
          </a:xfrm>
          <a:prstGeom prst="rect">
            <a:avLst/>
          </a:prstGeom>
          <a:solidFill>
            <a:schemeClr val="bg2"/>
          </a:solidFill>
          <a:ln>
            <a:noFill/>
          </a:ln>
          <a:effectLst/>
        </p:spPr>
        <p:txBody>
          <a:bodyPr wrap="none" lIns="88601" tIns="43523" rIns="88601" bIns="43523">
            <a:spAutoFit/>
          </a:bodyPr>
          <a:lstStyle/>
          <a:p>
            <a:pPr defTabSz="746106"/>
            <a:fld id="{7817E386-C7BB-4AE9-96C4-A9FD4DC96372}" type="slidenum">
              <a:rPr lang="en-GB" sz="783" b="0" smtClean="0">
                <a:solidFill>
                  <a:schemeClr val="tx1"/>
                </a:solidFill>
              </a:rPr>
              <a:pPr defTabSz="746106"/>
              <a:t>‹#›</a:t>
            </a:fld>
            <a:r>
              <a:rPr lang="en-GB" sz="783" b="0" dirty="0">
                <a:solidFill>
                  <a:schemeClr val="tx1"/>
                </a:solidFill>
              </a:rPr>
              <a:t> / B_LIVE_EMEA1:5203676v1</a:t>
            </a:r>
          </a:p>
        </p:txBody>
      </p:sp>
    </p:spTree>
    <p:extLst>
      <p:ext uri="{BB962C8B-B14F-4D97-AF65-F5344CB8AC3E}">
        <p14:creationId xmlns:p14="http://schemas.microsoft.com/office/powerpoint/2010/main" val="19629646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481">
          <p15:clr>
            <a:srgbClr val="FBAE40"/>
          </p15:clr>
        </p15:guide>
        <p15:guide id="2" pos="3368">
          <p15:clr>
            <a:srgbClr val="FBAE40"/>
          </p15:clr>
        </p15:guide>
        <p15:guide id="3" orient="horz" pos="46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7B3A8-34E3-48CB-8997-75ADC894C701}"/>
              </a:ext>
            </a:extLst>
          </p:cNvPr>
          <p:cNvSpPr/>
          <p:nvPr userDrawn="1"/>
        </p:nvSpPr>
        <p:spPr>
          <a:xfrm>
            <a:off x="9268174" y="268822"/>
            <a:ext cx="2365688" cy="4317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8" dirty="0"/>
          </a:p>
        </p:txBody>
      </p:sp>
      <p:sp>
        <p:nvSpPr>
          <p:cNvPr id="2" name="Title 1">
            <a:extLst>
              <a:ext uri="{FF2B5EF4-FFF2-40B4-BE49-F238E27FC236}">
                <a16:creationId xmlns:a16="http://schemas.microsoft.com/office/drawing/2014/main" id="{FDD8FA4E-64C4-491E-8909-0B7CA1594F21}"/>
              </a:ext>
            </a:extLst>
          </p:cNvPr>
          <p:cNvSpPr>
            <a:spLocks noGrp="1"/>
          </p:cNvSpPr>
          <p:nvPr>
            <p:ph type="title" hasCustomPrompt="1"/>
          </p:nvPr>
        </p:nvSpPr>
        <p:spPr>
          <a:xfrm>
            <a:off x="870896" y="668216"/>
            <a:ext cx="10515600" cy="1354015"/>
          </a:xfrm>
        </p:spPr>
        <p:txBody>
          <a:bodyPr lIns="0">
            <a:noAutofit/>
          </a:bodyPr>
          <a:lstStyle>
            <a:lvl1pPr>
              <a:defRPr sz="19583">
                <a:solidFill>
                  <a:schemeClr val="tx1"/>
                </a:solidFill>
                <a:latin typeface="+mn-lt"/>
              </a:defRPr>
            </a:lvl1pPr>
          </a:lstStyle>
          <a:p>
            <a:r>
              <a:rPr lang="en-US" dirty="0"/>
              <a:t>1</a:t>
            </a:r>
            <a:endParaRPr lang="en-GB" dirty="0"/>
          </a:p>
        </p:txBody>
      </p:sp>
      <p:sp>
        <p:nvSpPr>
          <p:cNvPr id="8" name="Text Placeholder 7">
            <a:extLst>
              <a:ext uri="{FF2B5EF4-FFF2-40B4-BE49-F238E27FC236}">
                <a16:creationId xmlns:a16="http://schemas.microsoft.com/office/drawing/2014/main" id="{FFDB698E-496D-44AB-AFEB-EEDF54C91C3C}"/>
              </a:ext>
            </a:extLst>
          </p:cNvPr>
          <p:cNvSpPr>
            <a:spLocks noGrp="1"/>
          </p:cNvSpPr>
          <p:nvPr>
            <p:ph type="body" sz="quarter" idx="10" hasCustomPrompt="1"/>
          </p:nvPr>
        </p:nvSpPr>
        <p:spPr>
          <a:xfrm>
            <a:off x="870895" y="2140675"/>
            <a:ext cx="11567160" cy="592382"/>
          </a:xfrm>
        </p:spPr>
        <p:txBody>
          <a:bodyPr lIns="0">
            <a:noAutofit/>
          </a:bodyPr>
          <a:lstStyle>
            <a:lvl1pPr marL="0" indent="0">
              <a:buNone/>
              <a:defRPr sz="4112">
                <a:solidFill>
                  <a:schemeClr val="tx1"/>
                </a:solidFill>
              </a:defRPr>
            </a:lvl1pPr>
          </a:lstStyle>
          <a:p>
            <a:pPr lvl="0"/>
            <a:r>
              <a:rPr lang="en-GB" dirty="0"/>
              <a:t>Section Title</a:t>
            </a:r>
          </a:p>
        </p:txBody>
      </p:sp>
      <p:pic>
        <p:nvPicPr>
          <p:cNvPr id="4" name="Picture 3">
            <a:extLst>
              <a:ext uri="{FF2B5EF4-FFF2-40B4-BE49-F238E27FC236}">
                <a16:creationId xmlns:a16="http://schemas.microsoft.com/office/drawing/2014/main" id="{95C33DE6-2D57-45B8-BA00-3FBE6AF792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4289"/>
            <a:ext cx="1741790" cy="193265"/>
          </a:xfrm>
          <a:prstGeom prst="rect">
            <a:avLst/>
          </a:prstGeom>
        </p:spPr>
      </p:pic>
    </p:spTree>
    <p:extLst>
      <p:ext uri="{BB962C8B-B14F-4D97-AF65-F5344CB8AC3E}">
        <p14:creationId xmlns:p14="http://schemas.microsoft.com/office/powerpoint/2010/main" val="72007780"/>
      </p:ext>
    </p:extLst>
  </p:cSld>
  <p:clrMapOvr>
    <a:masterClrMapping/>
  </p:clrMapOvr>
  <p:extLst>
    <p:ext uri="{DCECCB84-F9BA-43D5-87BE-67443E8EF086}">
      <p15:sldGuideLst xmlns:p15="http://schemas.microsoft.com/office/powerpoint/2012/main">
        <p15:guide id="1" orient="horz" pos="1481">
          <p15:clr>
            <a:srgbClr val="FBAE40"/>
          </p15:clr>
        </p15:guide>
        <p15:guide id="2" pos="3368">
          <p15:clr>
            <a:srgbClr val="FBAE40"/>
          </p15:clr>
        </p15:guide>
        <p15:guide id="3" orient="horz" pos="46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Divider Mint">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18C4A5-4036-4A1D-AD3A-1649985E90D3}"/>
              </a:ext>
            </a:extLst>
          </p:cNvPr>
          <p:cNvSpPr/>
          <p:nvPr userDrawn="1"/>
        </p:nvSpPr>
        <p:spPr>
          <a:xfrm>
            <a:off x="9324500" y="226055"/>
            <a:ext cx="2503943" cy="5132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8" dirty="0"/>
          </a:p>
        </p:txBody>
      </p:sp>
      <p:sp>
        <p:nvSpPr>
          <p:cNvPr id="2" name="Title 1">
            <a:extLst>
              <a:ext uri="{FF2B5EF4-FFF2-40B4-BE49-F238E27FC236}">
                <a16:creationId xmlns:a16="http://schemas.microsoft.com/office/drawing/2014/main" id="{FDD8FA4E-64C4-491E-8909-0B7CA1594F21}"/>
              </a:ext>
            </a:extLst>
          </p:cNvPr>
          <p:cNvSpPr>
            <a:spLocks noGrp="1"/>
          </p:cNvSpPr>
          <p:nvPr>
            <p:ph type="title" hasCustomPrompt="1"/>
          </p:nvPr>
        </p:nvSpPr>
        <p:spPr>
          <a:xfrm>
            <a:off x="870896" y="668216"/>
            <a:ext cx="10515600" cy="1354015"/>
          </a:xfrm>
        </p:spPr>
        <p:txBody>
          <a:bodyPr lIns="0">
            <a:noAutofit/>
          </a:bodyPr>
          <a:lstStyle>
            <a:lvl1pPr>
              <a:defRPr sz="19583">
                <a:solidFill>
                  <a:schemeClr val="tx1"/>
                </a:solidFill>
                <a:latin typeface="+mn-lt"/>
              </a:defRPr>
            </a:lvl1pPr>
          </a:lstStyle>
          <a:p>
            <a:r>
              <a:rPr lang="en-US" dirty="0"/>
              <a:t>1</a:t>
            </a:r>
            <a:endParaRPr lang="en-GB" dirty="0"/>
          </a:p>
        </p:txBody>
      </p:sp>
      <p:sp>
        <p:nvSpPr>
          <p:cNvPr id="8" name="Text Placeholder 7">
            <a:extLst>
              <a:ext uri="{FF2B5EF4-FFF2-40B4-BE49-F238E27FC236}">
                <a16:creationId xmlns:a16="http://schemas.microsoft.com/office/drawing/2014/main" id="{FFDB698E-496D-44AB-AFEB-EEDF54C91C3C}"/>
              </a:ext>
            </a:extLst>
          </p:cNvPr>
          <p:cNvSpPr>
            <a:spLocks noGrp="1"/>
          </p:cNvSpPr>
          <p:nvPr>
            <p:ph type="body" sz="quarter" idx="10" hasCustomPrompt="1"/>
          </p:nvPr>
        </p:nvSpPr>
        <p:spPr>
          <a:xfrm>
            <a:off x="870895" y="2140675"/>
            <a:ext cx="11567160" cy="592382"/>
          </a:xfrm>
        </p:spPr>
        <p:txBody>
          <a:bodyPr lIns="0">
            <a:noAutofit/>
          </a:bodyPr>
          <a:lstStyle>
            <a:lvl1pPr marL="0" indent="0">
              <a:buNone/>
              <a:defRPr sz="4112">
                <a:solidFill>
                  <a:schemeClr val="tx1"/>
                </a:solidFill>
              </a:defRPr>
            </a:lvl1pPr>
          </a:lstStyle>
          <a:p>
            <a:pPr lvl="0"/>
            <a:r>
              <a:rPr lang="en-GB" dirty="0"/>
              <a:t>Section Title</a:t>
            </a:r>
          </a:p>
        </p:txBody>
      </p:sp>
      <p:pic>
        <p:nvPicPr>
          <p:cNvPr id="4" name="Picture 3">
            <a:extLst>
              <a:ext uri="{FF2B5EF4-FFF2-40B4-BE49-F238E27FC236}">
                <a16:creationId xmlns:a16="http://schemas.microsoft.com/office/drawing/2014/main" id="{95C33DE6-2D57-45B8-BA00-3FBE6AF792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6371"/>
            <a:ext cx="1741790" cy="193265"/>
          </a:xfrm>
          <a:prstGeom prst="rect">
            <a:avLst/>
          </a:prstGeom>
        </p:spPr>
      </p:pic>
    </p:spTree>
    <p:extLst>
      <p:ext uri="{BB962C8B-B14F-4D97-AF65-F5344CB8AC3E}">
        <p14:creationId xmlns:p14="http://schemas.microsoft.com/office/powerpoint/2010/main" val="1406323186"/>
      </p:ext>
    </p:extLst>
  </p:cSld>
  <p:clrMapOvr>
    <a:masterClrMapping/>
  </p:clrMapOvr>
  <p:extLst>
    <p:ext uri="{DCECCB84-F9BA-43D5-87BE-67443E8EF086}">
      <p15:sldGuideLst xmlns:p15="http://schemas.microsoft.com/office/powerpoint/2012/main">
        <p15:guide id="1" orient="horz" pos="1481">
          <p15:clr>
            <a:srgbClr val="FBAE40"/>
          </p15:clr>
        </p15:guide>
        <p15:guide id="2" pos="3368">
          <p15:clr>
            <a:srgbClr val="FBAE40"/>
          </p15:clr>
        </p15:guide>
        <p15:guide id="3" orient="horz" pos="46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Divider Violet">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950CA2-2451-4CB9-9C0B-EE913D62A887}"/>
              </a:ext>
            </a:extLst>
          </p:cNvPr>
          <p:cNvSpPr/>
          <p:nvPr userDrawn="1"/>
        </p:nvSpPr>
        <p:spPr>
          <a:xfrm>
            <a:off x="9155521" y="274932"/>
            <a:ext cx="2519304" cy="3932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8" dirty="0"/>
          </a:p>
        </p:txBody>
      </p:sp>
      <p:sp>
        <p:nvSpPr>
          <p:cNvPr id="2" name="Title 1">
            <a:extLst>
              <a:ext uri="{FF2B5EF4-FFF2-40B4-BE49-F238E27FC236}">
                <a16:creationId xmlns:a16="http://schemas.microsoft.com/office/drawing/2014/main" id="{FDD8FA4E-64C4-491E-8909-0B7CA1594F21}"/>
              </a:ext>
            </a:extLst>
          </p:cNvPr>
          <p:cNvSpPr>
            <a:spLocks noGrp="1"/>
          </p:cNvSpPr>
          <p:nvPr>
            <p:ph type="title" hasCustomPrompt="1"/>
          </p:nvPr>
        </p:nvSpPr>
        <p:spPr>
          <a:xfrm>
            <a:off x="870896" y="668216"/>
            <a:ext cx="10515600" cy="1354015"/>
          </a:xfrm>
        </p:spPr>
        <p:txBody>
          <a:bodyPr lIns="0">
            <a:noAutofit/>
          </a:bodyPr>
          <a:lstStyle>
            <a:lvl1pPr>
              <a:defRPr sz="19583">
                <a:solidFill>
                  <a:schemeClr val="tx1"/>
                </a:solidFill>
                <a:latin typeface="+mn-lt"/>
              </a:defRPr>
            </a:lvl1pPr>
          </a:lstStyle>
          <a:p>
            <a:r>
              <a:rPr lang="en-US" dirty="0"/>
              <a:t>1</a:t>
            </a:r>
            <a:endParaRPr lang="en-GB" dirty="0"/>
          </a:p>
        </p:txBody>
      </p:sp>
      <p:sp>
        <p:nvSpPr>
          <p:cNvPr id="8" name="Text Placeholder 7">
            <a:extLst>
              <a:ext uri="{FF2B5EF4-FFF2-40B4-BE49-F238E27FC236}">
                <a16:creationId xmlns:a16="http://schemas.microsoft.com/office/drawing/2014/main" id="{FFDB698E-496D-44AB-AFEB-EEDF54C91C3C}"/>
              </a:ext>
            </a:extLst>
          </p:cNvPr>
          <p:cNvSpPr>
            <a:spLocks noGrp="1"/>
          </p:cNvSpPr>
          <p:nvPr>
            <p:ph type="body" sz="quarter" idx="10" hasCustomPrompt="1"/>
          </p:nvPr>
        </p:nvSpPr>
        <p:spPr>
          <a:xfrm>
            <a:off x="870895" y="2140675"/>
            <a:ext cx="11567160" cy="592382"/>
          </a:xfrm>
        </p:spPr>
        <p:txBody>
          <a:bodyPr lIns="0">
            <a:noAutofit/>
          </a:bodyPr>
          <a:lstStyle>
            <a:lvl1pPr marL="0" indent="0">
              <a:buNone/>
              <a:defRPr sz="4112">
                <a:solidFill>
                  <a:schemeClr val="tx1"/>
                </a:solidFill>
              </a:defRPr>
            </a:lvl1pPr>
          </a:lstStyle>
          <a:p>
            <a:pPr lvl="0"/>
            <a:r>
              <a:rPr lang="en-GB" dirty="0"/>
              <a:t>Section Title</a:t>
            </a:r>
          </a:p>
        </p:txBody>
      </p:sp>
      <p:pic>
        <p:nvPicPr>
          <p:cNvPr id="4" name="Picture 3">
            <a:extLst>
              <a:ext uri="{FF2B5EF4-FFF2-40B4-BE49-F238E27FC236}">
                <a16:creationId xmlns:a16="http://schemas.microsoft.com/office/drawing/2014/main" id="{95C33DE6-2D57-45B8-BA00-3FBE6AF792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6371"/>
            <a:ext cx="1741790" cy="193265"/>
          </a:xfrm>
          <a:prstGeom prst="rect">
            <a:avLst/>
          </a:prstGeom>
        </p:spPr>
      </p:pic>
    </p:spTree>
    <p:extLst>
      <p:ext uri="{BB962C8B-B14F-4D97-AF65-F5344CB8AC3E}">
        <p14:creationId xmlns:p14="http://schemas.microsoft.com/office/powerpoint/2010/main" val="1959246172"/>
      </p:ext>
    </p:extLst>
  </p:cSld>
  <p:clrMapOvr>
    <a:masterClrMapping/>
  </p:clrMapOvr>
  <p:extLst>
    <p:ext uri="{DCECCB84-F9BA-43D5-87BE-67443E8EF086}">
      <p15:sldGuideLst xmlns:p15="http://schemas.microsoft.com/office/powerpoint/2012/main">
        <p15:guide id="1" orient="horz" pos="1481">
          <p15:clr>
            <a:srgbClr val="FBAE40"/>
          </p15:clr>
        </p15:guide>
        <p15:guide id="2" pos="3368">
          <p15:clr>
            <a:srgbClr val="FBAE40"/>
          </p15:clr>
        </p15:guide>
        <p15:guide id="3" orient="horz" pos="46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Divider Purple">
    <p:bg>
      <p:bgPr>
        <a:solidFill>
          <a:schemeClr val="accent4"/>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950CA2-2451-4CB9-9C0B-EE913D62A887}"/>
              </a:ext>
            </a:extLst>
          </p:cNvPr>
          <p:cNvSpPr/>
          <p:nvPr userDrawn="1"/>
        </p:nvSpPr>
        <p:spPr>
          <a:xfrm>
            <a:off x="9155521" y="274932"/>
            <a:ext cx="2519304" cy="3932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8" dirty="0"/>
          </a:p>
        </p:txBody>
      </p:sp>
      <p:sp>
        <p:nvSpPr>
          <p:cNvPr id="2" name="Title 1">
            <a:extLst>
              <a:ext uri="{FF2B5EF4-FFF2-40B4-BE49-F238E27FC236}">
                <a16:creationId xmlns:a16="http://schemas.microsoft.com/office/drawing/2014/main" id="{FDD8FA4E-64C4-491E-8909-0B7CA1594F21}"/>
              </a:ext>
            </a:extLst>
          </p:cNvPr>
          <p:cNvSpPr>
            <a:spLocks noGrp="1"/>
          </p:cNvSpPr>
          <p:nvPr>
            <p:ph type="title" hasCustomPrompt="1"/>
          </p:nvPr>
        </p:nvSpPr>
        <p:spPr>
          <a:xfrm>
            <a:off x="870896" y="668216"/>
            <a:ext cx="10515600" cy="1354015"/>
          </a:xfrm>
        </p:spPr>
        <p:txBody>
          <a:bodyPr lIns="0">
            <a:noAutofit/>
          </a:bodyPr>
          <a:lstStyle>
            <a:lvl1pPr>
              <a:defRPr sz="19583">
                <a:solidFill>
                  <a:schemeClr val="tx1"/>
                </a:solidFill>
                <a:latin typeface="+mn-lt"/>
              </a:defRPr>
            </a:lvl1pPr>
          </a:lstStyle>
          <a:p>
            <a:r>
              <a:rPr lang="en-US" dirty="0"/>
              <a:t>1</a:t>
            </a:r>
            <a:endParaRPr lang="en-GB" dirty="0"/>
          </a:p>
        </p:txBody>
      </p:sp>
      <p:sp>
        <p:nvSpPr>
          <p:cNvPr id="8" name="Text Placeholder 7">
            <a:extLst>
              <a:ext uri="{FF2B5EF4-FFF2-40B4-BE49-F238E27FC236}">
                <a16:creationId xmlns:a16="http://schemas.microsoft.com/office/drawing/2014/main" id="{FFDB698E-496D-44AB-AFEB-EEDF54C91C3C}"/>
              </a:ext>
            </a:extLst>
          </p:cNvPr>
          <p:cNvSpPr>
            <a:spLocks noGrp="1"/>
          </p:cNvSpPr>
          <p:nvPr>
            <p:ph type="body" sz="quarter" idx="10" hasCustomPrompt="1"/>
          </p:nvPr>
        </p:nvSpPr>
        <p:spPr>
          <a:xfrm>
            <a:off x="870895" y="2140675"/>
            <a:ext cx="11567160" cy="592382"/>
          </a:xfrm>
        </p:spPr>
        <p:txBody>
          <a:bodyPr lIns="0">
            <a:noAutofit/>
          </a:bodyPr>
          <a:lstStyle>
            <a:lvl1pPr marL="0" indent="0">
              <a:buNone/>
              <a:defRPr sz="4112">
                <a:solidFill>
                  <a:schemeClr val="tx1"/>
                </a:solidFill>
              </a:defRPr>
            </a:lvl1pPr>
          </a:lstStyle>
          <a:p>
            <a:pPr lvl="0"/>
            <a:r>
              <a:rPr lang="en-GB" dirty="0"/>
              <a:t>Section Title</a:t>
            </a:r>
          </a:p>
        </p:txBody>
      </p:sp>
      <p:pic>
        <p:nvPicPr>
          <p:cNvPr id="4" name="Picture 3">
            <a:extLst>
              <a:ext uri="{FF2B5EF4-FFF2-40B4-BE49-F238E27FC236}">
                <a16:creationId xmlns:a16="http://schemas.microsoft.com/office/drawing/2014/main" id="{95C33DE6-2D57-45B8-BA00-3FBE6AF792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6371"/>
            <a:ext cx="1741790" cy="193265"/>
          </a:xfrm>
          <a:prstGeom prst="rect">
            <a:avLst/>
          </a:prstGeom>
        </p:spPr>
      </p:pic>
    </p:spTree>
    <p:extLst>
      <p:ext uri="{BB962C8B-B14F-4D97-AF65-F5344CB8AC3E}">
        <p14:creationId xmlns:p14="http://schemas.microsoft.com/office/powerpoint/2010/main" val="2710321684"/>
      </p:ext>
    </p:extLst>
  </p:cSld>
  <p:clrMapOvr>
    <a:masterClrMapping/>
  </p:clrMapOvr>
  <p:extLst>
    <p:ext uri="{DCECCB84-F9BA-43D5-87BE-67443E8EF086}">
      <p15:sldGuideLst xmlns:p15="http://schemas.microsoft.com/office/powerpoint/2012/main">
        <p15:guide id="1" orient="horz" pos="1481">
          <p15:clr>
            <a:srgbClr val="FBAE40"/>
          </p15:clr>
        </p15:guide>
        <p15:guide id="2" pos="3368">
          <p15:clr>
            <a:srgbClr val="FBAE40"/>
          </p15:clr>
        </p15:guide>
        <p15:guide id="3" orient="horz" pos="46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2A85C9-FF06-4701-815D-208CA1B43C18}"/>
              </a:ext>
            </a:extLst>
          </p:cNvPr>
          <p:cNvSpPr>
            <a:spLocks noGrp="1"/>
          </p:cNvSpPr>
          <p:nvPr>
            <p:ph type="body" idx="1" hasCustomPrompt="1"/>
          </p:nvPr>
        </p:nvSpPr>
        <p:spPr>
          <a:xfrm>
            <a:off x="870897" y="1160585"/>
            <a:ext cx="10289821" cy="1711082"/>
          </a:xfrm>
        </p:spPr>
        <p:txBody>
          <a:bodyPr lIns="0" rIns="0">
            <a:noAutofit/>
          </a:bodyPr>
          <a:lstStyle>
            <a:lvl1pPr marL="0" indent="0">
              <a:lnSpc>
                <a:spcPct val="100000"/>
              </a:lnSpc>
              <a:spcBef>
                <a:spcPts val="1175"/>
              </a:spcBef>
              <a:buNone/>
              <a:defRPr sz="3266">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here</a:t>
            </a:r>
          </a:p>
        </p:txBody>
      </p:sp>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2" name="Slide Number Placeholder 1">
            <a:extLst>
              <a:ext uri="{FF2B5EF4-FFF2-40B4-BE49-F238E27FC236}">
                <a16:creationId xmlns:a16="http://schemas.microsoft.com/office/drawing/2014/main" id="{002B64F1-E487-4C78-A99D-36171415EFF3}"/>
              </a:ext>
            </a:extLst>
          </p:cNvPr>
          <p:cNvSpPr>
            <a:spLocks noGrp="1"/>
          </p:cNvSpPr>
          <p:nvPr>
            <p:ph type="sldNum" sz="quarter" idx="14"/>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1102669635"/>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255"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105379" y="1171385"/>
            <a:ext cx="5548489" cy="342900"/>
          </a:xfrm>
        </p:spPr>
        <p:txBody>
          <a:bodyPr>
            <a:noAutofit/>
          </a:bodyPr>
          <a:lstStyle>
            <a:lvl1pPr marL="0" indent="0">
              <a:buNone/>
              <a:defRPr sz="2177">
                <a:latin typeface="+mj-lt"/>
              </a:defRPr>
            </a:lvl1pPr>
          </a:lstStyle>
          <a:p>
            <a:pPr lvl="0"/>
            <a:r>
              <a:rPr lang="en-US" dirty="0"/>
              <a:t>Title</a:t>
            </a:r>
          </a:p>
        </p:txBody>
      </p:sp>
      <p:sp>
        <p:nvSpPr>
          <p:cNvPr id="9" name="TextBox 8">
            <a:extLst>
              <a:ext uri="{FF2B5EF4-FFF2-40B4-BE49-F238E27FC236}">
                <a16:creationId xmlns:a16="http://schemas.microsoft.com/office/drawing/2014/main" id="{0666101D-5058-4154-95A8-6FAEDC1FE30E}"/>
              </a:ext>
            </a:extLst>
          </p:cNvPr>
          <p:cNvSpPr txBox="1"/>
          <p:nvPr userDrawn="1"/>
        </p:nvSpPr>
        <p:spPr>
          <a:xfrm>
            <a:off x="13030602" y="1215537"/>
            <a:ext cx="6115353" cy="1273682"/>
          </a:xfrm>
          <a:prstGeom prst="rect">
            <a:avLst/>
          </a:prstGeom>
          <a:solidFill>
            <a:schemeClr val="bg2"/>
          </a:solidFill>
        </p:spPr>
        <p:txBody>
          <a:bodyPr wrap="square" rtlCol="0">
            <a:spAutoFit/>
          </a:bodyPr>
          <a:lstStyle/>
          <a:p>
            <a:r>
              <a:rPr lang="en-GB" sz="1919" dirty="0">
                <a:solidFill>
                  <a:schemeClr val="bg1"/>
                </a:solidFill>
              </a:rPr>
              <a:t>To move between levels use the promote and demote buttons. This is also used for bullet points</a:t>
            </a:r>
          </a:p>
          <a:p>
            <a:endParaRPr lang="en-GB" sz="1919" dirty="0">
              <a:solidFill>
                <a:schemeClr val="bg1"/>
              </a:solidFill>
            </a:endParaRPr>
          </a:p>
          <a:p>
            <a:endParaRPr lang="en-GB" sz="1919" dirty="0">
              <a:solidFill>
                <a:schemeClr val="bg1"/>
              </a:solidFill>
            </a:endParaRPr>
          </a:p>
        </p:txBody>
      </p:sp>
      <p:pic>
        <p:nvPicPr>
          <p:cNvPr id="10" name="Picture 9">
            <a:extLst>
              <a:ext uri="{FF2B5EF4-FFF2-40B4-BE49-F238E27FC236}">
                <a16:creationId xmlns:a16="http://schemas.microsoft.com/office/drawing/2014/main" id="{4C00EAB8-D4C3-47D5-B3C8-5EE17AF4B274}"/>
              </a:ext>
            </a:extLst>
          </p:cNvPr>
          <p:cNvPicPr>
            <a:picLocks noChangeAspect="1"/>
          </p:cNvPicPr>
          <p:nvPr userDrawn="1"/>
        </p:nvPicPr>
        <p:blipFill>
          <a:blip r:embed="rId2"/>
          <a:stretch>
            <a:fillRect/>
          </a:stretch>
        </p:blipFill>
        <p:spPr>
          <a:xfrm>
            <a:off x="15131764" y="2114922"/>
            <a:ext cx="1151466" cy="243987"/>
          </a:xfrm>
          <a:prstGeom prst="rect">
            <a:avLst/>
          </a:prstGeom>
        </p:spPr>
      </p:pic>
      <p:sp>
        <p:nvSpPr>
          <p:cNvPr id="3" name="Text Placeholder 2">
            <a:extLst>
              <a:ext uri="{FF2B5EF4-FFF2-40B4-BE49-F238E27FC236}">
                <a16:creationId xmlns:a16="http://schemas.microsoft.com/office/drawing/2014/main" id="{B0FDAAA3-9AB6-4E47-8032-BF0A869607CE}"/>
              </a:ext>
            </a:extLst>
          </p:cNvPr>
          <p:cNvSpPr>
            <a:spLocks noGrp="1"/>
          </p:cNvSpPr>
          <p:nvPr>
            <p:ph type="body" sz="quarter" idx="16"/>
          </p:nvPr>
        </p:nvSpPr>
        <p:spPr>
          <a:xfrm>
            <a:off x="870896" y="1514285"/>
            <a:ext cx="8884132" cy="1068208"/>
          </a:xfrm>
        </p:spPr>
        <p:txBody>
          <a:bodyPr>
            <a:spAutoFit/>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Bullet 2</a:t>
            </a:r>
          </a:p>
        </p:txBody>
      </p:sp>
      <p:sp>
        <p:nvSpPr>
          <p:cNvPr id="14" name="TextBox 13">
            <a:extLst>
              <a:ext uri="{FF2B5EF4-FFF2-40B4-BE49-F238E27FC236}">
                <a16:creationId xmlns:a16="http://schemas.microsoft.com/office/drawing/2014/main" id="{10117F1F-C32E-47C9-8784-6B7A9DAC1937}"/>
              </a:ext>
            </a:extLst>
          </p:cNvPr>
          <p:cNvSpPr txBox="1"/>
          <p:nvPr userDrawn="1"/>
        </p:nvSpPr>
        <p:spPr>
          <a:xfrm>
            <a:off x="13030602" y="3746043"/>
            <a:ext cx="6115353" cy="1264962"/>
          </a:xfrm>
          <a:prstGeom prst="rect">
            <a:avLst/>
          </a:prstGeom>
          <a:solidFill>
            <a:schemeClr val="bg1"/>
          </a:solidFill>
        </p:spPr>
        <p:txBody>
          <a:bodyPr wrap="square" lIns="0" rtlCol="0">
            <a:spAutoFit/>
          </a:bodyPr>
          <a:lstStyle/>
          <a:p>
            <a:pPr marL="0" indent="0">
              <a:buClr>
                <a:schemeClr val="bg2"/>
              </a:buClr>
              <a:buNone/>
            </a:pPr>
            <a:r>
              <a:rPr lang="en-GB" sz="1270" b="1" u="sng" dirty="0"/>
              <a:t>Footnotes</a:t>
            </a:r>
          </a:p>
          <a:p>
            <a:pPr marL="311079" indent="-311079">
              <a:buClr>
                <a:schemeClr val="bg2"/>
              </a:buClr>
              <a:buAutoNum type="arabicParenBoth"/>
            </a:pPr>
            <a:endParaRPr lang="en-GB" sz="1270" dirty="0"/>
          </a:p>
          <a:p>
            <a:pPr marL="0" indent="0">
              <a:buClr>
                <a:schemeClr val="bg2"/>
              </a:buClr>
              <a:buNone/>
            </a:pPr>
            <a:r>
              <a:rPr lang="en-GB" sz="1270" dirty="0"/>
              <a:t>Are in font Real Text Light and size 8pt.  The text box is aligned 1.5 cm from the left margin and has a hanging indent of 1 cm.  Both the footnote indicator in the text and in the footnote should be in coral.  All footnotes should be numerical (no symbols to be used).</a:t>
            </a:r>
          </a:p>
        </p:txBody>
      </p:sp>
      <p:sp>
        <p:nvSpPr>
          <p:cNvPr id="2" name="Slide Number Placeholder 1">
            <a:extLst>
              <a:ext uri="{FF2B5EF4-FFF2-40B4-BE49-F238E27FC236}">
                <a16:creationId xmlns:a16="http://schemas.microsoft.com/office/drawing/2014/main" id="{F28738EC-0C9C-4BB1-BFB6-DC318E989160}"/>
              </a:ext>
            </a:extLst>
          </p:cNvPr>
          <p:cNvSpPr>
            <a:spLocks noGrp="1"/>
          </p:cNvSpPr>
          <p:nvPr>
            <p:ph type="sldNum" sz="quarter" idx="17"/>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3237283837"/>
      </p:ext>
    </p:extLst>
  </p:cSld>
  <p:clrMapOvr>
    <a:masterClrMapping/>
  </p:clrMapOvr>
  <p:extLst>
    <p:ext uri="{DCECCB84-F9BA-43D5-87BE-67443E8EF086}">
      <p15:sldGuideLst xmlns:p15="http://schemas.microsoft.com/office/powerpoint/2012/main">
        <p15:guide id="1" orient="horz" pos="841">
          <p15:clr>
            <a:srgbClr val="FBAE40"/>
          </p15:clr>
        </p15:guide>
        <p15:guide id="2" pos="539">
          <p15:clr>
            <a:srgbClr val="FBAE40"/>
          </p15:clr>
        </p15:guide>
        <p15:guide id="3" orient="horz" pos="1169">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9" name="Text Placeholder 3">
            <a:extLst>
              <a:ext uri="{FF2B5EF4-FFF2-40B4-BE49-F238E27FC236}">
                <a16:creationId xmlns:a16="http://schemas.microsoft.com/office/drawing/2014/main" id="{5C07FFC8-08F4-4229-A280-6A72D1519FC7}"/>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10" name="Text Placeholder 3">
            <a:extLst>
              <a:ext uri="{FF2B5EF4-FFF2-40B4-BE49-F238E27FC236}">
                <a16:creationId xmlns:a16="http://schemas.microsoft.com/office/drawing/2014/main" id="{9F0DCF7A-BEC4-4D14-87D2-7FBDF924DBC5}"/>
              </a:ext>
            </a:extLst>
          </p:cNvPr>
          <p:cNvSpPr>
            <a:spLocks noGrp="1"/>
          </p:cNvSpPr>
          <p:nvPr>
            <p:ph type="body" sz="quarter" idx="15" hasCustomPrompt="1"/>
          </p:nvPr>
        </p:nvSpPr>
        <p:spPr>
          <a:xfrm>
            <a:off x="2105379" y="1171385"/>
            <a:ext cx="5548489" cy="342900"/>
          </a:xfrm>
        </p:spPr>
        <p:txBody>
          <a:bodyPr>
            <a:noAutofit/>
          </a:bodyPr>
          <a:lstStyle>
            <a:lvl1pPr marL="0" indent="0">
              <a:buNone/>
              <a:defRPr sz="2177">
                <a:latin typeface="+mj-lt"/>
              </a:defRPr>
            </a:lvl1pPr>
          </a:lstStyle>
          <a:p>
            <a:pPr lvl="0"/>
            <a:r>
              <a:rPr lang="en-US" dirty="0"/>
              <a:t>Title</a:t>
            </a:r>
          </a:p>
        </p:txBody>
      </p:sp>
      <p:sp>
        <p:nvSpPr>
          <p:cNvPr id="13" name="TextBox 12">
            <a:extLst>
              <a:ext uri="{FF2B5EF4-FFF2-40B4-BE49-F238E27FC236}">
                <a16:creationId xmlns:a16="http://schemas.microsoft.com/office/drawing/2014/main" id="{46EEAA79-20F1-4ACE-8A7C-00E4509E2A35}"/>
              </a:ext>
            </a:extLst>
          </p:cNvPr>
          <p:cNvSpPr txBox="1"/>
          <p:nvPr userDrawn="1"/>
        </p:nvSpPr>
        <p:spPr>
          <a:xfrm>
            <a:off x="13030602" y="1215537"/>
            <a:ext cx="6115353" cy="1273682"/>
          </a:xfrm>
          <a:prstGeom prst="rect">
            <a:avLst/>
          </a:prstGeom>
          <a:solidFill>
            <a:schemeClr val="bg2"/>
          </a:solidFill>
        </p:spPr>
        <p:txBody>
          <a:bodyPr wrap="square" rtlCol="0">
            <a:spAutoFit/>
          </a:bodyPr>
          <a:lstStyle/>
          <a:p>
            <a:r>
              <a:rPr lang="en-GB" sz="1919" dirty="0">
                <a:solidFill>
                  <a:schemeClr val="bg1"/>
                </a:solidFill>
              </a:rPr>
              <a:t>To move between levels use the promote and demote buttons. This is also used for bullet points</a:t>
            </a:r>
          </a:p>
          <a:p>
            <a:endParaRPr lang="en-GB" sz="1919" dirty="0">
              <a:solidFill>
                <a:schemeClr val="bg1"/>
              </a:solidFill>
            </a:endParaRPr>
          </a:p>
          <a:p>
            <a:endParaRPr lang="en-GB" sz="1919" dirty="0">
              <a:solidFill>
                <a:schemeClr val="bg1"/>
              </a:solidFill>
            </a:endParaRPr>
          </a:p>
        </p:txBody>
      </p:sp>
      <p:pic>
        <p:nvPicPr>
          <p:cNvPr id="14" name="Picture 13">
            <a:extLst>
              <a:ext uri="{FF2B5EF4-FFF2-40B4-BE49-F238E27FC236}">
                <a16:creationId xmlns:a16="http://schemas.microsoft.com/office/drawing/2014/main" id="{B7157C77-C638-4D9A-A006-4D10D607F6DE}"/>
              </a:ext>
            </a:extLst>
          </p:cNvPr>
          <p:cNvPicPr>
            <a:picLocks noChangeAspect="1"/>
          </p:cNvPicPr>
          <p:nvPr userDrawn="1"/>
        </p:nvPicPr>
        <p:blipFill>
          <a:blip r:embed="rId2"/>
          <a:stretch>
            <a:fillRect/>
          </a:stretch>
        </p:blipFill>
        <p:spPr>
          <a:xfrm>
            <a:off x="14936813" y="2112454"/>
            <a:ext cx="1151466" cy="243987"/>
          </a:xfrm>
          <a:prstGeom prst="rect">
            <a:avLst/>
          </a:prstGeom>
        </p:spPr>
      </p:pic>
      <p:sp>
        <p:nvSpPr>
          <p:cNvPr id="3" name="Text Placeholder 2">
            <a:extLst>
              <a:ext uri="{FF2B5EF4-FFF2-40B4-BE49-F238E27FC236}">
                <a16:creationId xmlns:a16="http://schemas.microsoft.com/office/drawing/2014/main" id="{07550726-50FF-4E1B-BAF5-378104E4B972}"/>
              </a:ext>
            </a:extLst>
          </p:cNvPr>
          <p:cNvSpPr>
            <a:spLocks noGrp="1"/>
          </p:cNvSpPr>
          <p:nvPr>
            <p:ph type="body" sz="quarter" idx="16"/>
          </p:nvPr>
        </p:nvSpPr>
        <p:spPr>
          <a:xfrm>
            <a:off x="870897" y="1514285"/>
            <a:ext cx="10450210" cy="455111"/>
          </a:xfrm>
        </p:spPr>
        <p:txBody>
          <a:bodyPr numCol="2" spcCol="7200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90604413-8506-4D6C-A4E1-3717615BD1D4}"/>
              </a:ext>
            </a:extLst>
          </p:cNvPr>
          <p:cNvSpPr>
            <a:spLocks noGrp="1"/>
          </p:cNvSpPr>
          <p:nvPr>
            <p:ph type="sldNum" sz="quarter" idx="17"/>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1274298705"/>
      </p:ext>
    </p:extLst>
  </p:cSld>
  <p:clrMapOvr>
    <a:masterClrMapping/>
  </p:clrMapOvr>
  <p:extLst>
    <p:ext uri="{DCECCB84-F9BA-43D5-87BE-67443E8EF086}">
      <p15:sldGuideLst xmlns:p15="http://schemas.microsoft.com/office/powerpoint/2012/main">
        <p15:guide id="1" orient="horz" pos="824">
          <p15:clr>
            <a:srgbClr val="FBAE40"/>
          </p15:clr>
        </p15:guide>
        <p15:guide id="2" pos="5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 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AF55F31-2F6B-436E-8577-76B709497887}"/>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53401DD5-55B4-4610-A0D7-05A45AB9B77D}"/>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13775514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mage Overla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11BE4A8-5DE2-452E-83CB-1AAAA8BCCA11}"/>
              </a:ext>
            </a:extLst>
          </p:cNvPr>
          <p:cNvSpPr>
            <a:spLocks noGrp="1"/>
          </p:cNvSpPr>
          <p:nvPr>
            <p:ph type="pic" sz="quarter" idx="16" hasCustomPrompt="1"/>
          </p:nvPr>
        </p:nvSpPr>
        <p:spPr>
          <a:xfrm>
            <a:off x="26883" y="-97752"/>
            <a:ext cx="12192000" cy="6857999"/>
          </a:xfrm>
        </p:spPr>
        <p:txBody>
          <a:bodyPr>
            <a:normAutofit/>
          </a:bodyPr>
          <a:lstStyle>
            <a:lvl1pPr>
              <a:defRPr sz="3524"/>
            </a:lvl1pPr>
          </a:lstStyle>
          <a:p>
            <a:r>
              <a:rPr lang="en-GB" dirty="0"/>
              <a:t>Click to add full size picture</a:t>
            </a:r>
          </a:p>
        </p:txBody>
      </p:sp>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3918176"/>
            <a:ext cx="1128889" cy="342900"/>
          </a:xfrm>
          <a:solidFill>
            <a:schemeClr val="bg2"/>
          </a:solidFill>
        </p:spPr>
        <p:txBody>
          <a:bodyPr lIns="108000">
            <a:noAutofit/>
          </a:bodyPr>
          <a:lstStyle>
            <a:lvl1pPr marL="0" indent="0">
              <a:buNone/>
              <a:defRPr sz="2177">
                <a:solidFill>
                  <a:schemeClr val="bg1"/>
                </a:solidFill>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1988691" y="3918176"/>
            <a:ext cx="9386713" cy="342900"/>
          </a:xfrm>
          <a:solidFill>
            <a:schemeClr val="bg2"/>
          </a:solidFill>
        </p:spPr>
        <p:txBody>
          <a:bodyPr>
            <a:noAutofit/>
          </a:bodyPr>
          <a:lstStyle>
            <a:lvl1pPr marL="0" indent="0">
              <a:buNone/>
              <a:defRPr sz="2177">
                <a:solidFill>
                  <a:schemeClr val="bg1"/>
                </a:solidFill>
                <a:latin typeface="+mj-lt"/>
              </a:defRPr>
            </a:lvl1pPr>
          </a:lstStyle>
          <a:p>
            <a:pPr lvl="0"/>
            <a:r>
              <a:rPr lang="en-US" dirty="0"/>
              <a:t>Title</a:t>
            </a:r>
          </a:p>
        </p:txBody>
      </p:sp>
      <p:sp>
        <p:nvSpPr>
          <p:cNvPr id="13" name="TextBox 12">
            <a:extLst>
              <a:ext uri="{FF2B5EF4-FFF2-40B4-BE49-F238E27FC236}">
                <a16:creationId xmlns:a16="http://schemas.microsoft.com/office/drawing/2014/main" id="{D8EA1441-4E72-4289-AFC6-90E7653E6A61}"/>
              </a:ext>
            </a:extLst>
          </p:cNvPr>
          <p:cNvSpPr txBox="1"/>
          <p:nvPr userDrawn="1"/>
        </p:nvSpPr>
        <p:spPr>
          <a:xfrm>
            <a:off x="13095111" y="984739"/>
            <a:ext cx="4560710" cy="1273682"/>
          </a:xfrm>
          <a:prstGeom prst="rect">
            <a:avLst/>
          </a:prstGeom>
          <a:solidFill>
            <a:schemeClr val="bg2"/>
          </a:solidFill>
        </p:spPr>
        <p:txBody>
          <a:bodyPr wrap="square" rtlCol="0">
            <a:spAutoFit/>
          </a:bodyPr>
          <a:lstStyle/>
          <a:p>
            <a:r>
              <a:rPr lang="en-GB" sz="1919" dirty="0">
                <a:solidFill>
                  <a:schemeClr val="bg1"/>
                </a:solidFill>
              </a:rPr>
              <a:t>As you are using a full page size image, the wordmark will not display, this is expected behaviour, please do not add a wordmark</a:t>
            </a:r>
          </a:p>
        </p:txBody>
      </p:sp>
      <p:sp>
        <p:nvSpPr>
          <p:cNvPr id="5" name="Text Placeholder 4">
            <a:extLst>
              <a:ext uri="{FF2B5EF4-FFF2-40B4-BE49-F238E27FC236}">
                <a16:creationId xmlns:a16="http://schemas.microsoft.com/office/drawing/2014/main" id="{2F62058C-9F8A-45EF-AB44-F627C850CD2C}"/>
              </a:ext>
            </a:extLst>
          </p:cNvPr>
          <p:cNvSpPr>
            <a:spLocks noGrp="1"/>
          </p:cNvSpPr>
          <p:nvPr>
            <p:ph type="body" sz="quarter" idx="17"/>
          </p:nvPr>
        </p:nvSpPr>
        <p:spPr>
          <a:xfrm>
            <a:off x="870493" y="4258375"/>
            <a:ext cx="10504783" cy="1753448"/>
          </a:xfrm>
          <a:solidFill>
            <a:schemeClr val="bg2"/>
          </a:solidFill>
        </p:spPr>
        <p:txBody>
          <a:bodyPr l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8CE7A4D1-B542-4B58-90DE-9CE03867F983}"/>
              </a:ext>
            </a:extLst>
          </p:cNvPr>
          <p:cNvSpPr>
            <a:spLocks noGrp="1"/>
          </p:cNvSpPr>
          <p:nvPr>
            <p:ph type="sldNum" sz="quarter" idx="18"/>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3989328560"/>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One Column One Box">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94061"/>
            <a:ext cx="1128889" cy="353385"/>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043932" y="1194061"/>
            <a:ext cx="3990622" cy="353385"/>
          </a:xfrm>
        </p:spPr>
        <p:txBody>
          <a:bodyPr>
            <a:noAutofit/>
          </a:bodyPr>
          <a:lstStyle>
            <a:lvl1pPr marL="0" indent="0">
              <a:buNone/>
              <a:defRPr sz="2177">
                <a:latin typeface="+mj-lt"/>
              </a:defRPr>
            </a:lvl1pPr>
          </a:lstStyle>
          <a:p>
            <a:pPr lvl="0"/>
            <a:r>
              <a:rPr lang="en-US" dirty="0"/>
              <a:t>Title</a:t>
            </a:r>
          </a:p>
        </p:txBody>
      </p:sp>
      <p:sp>
        <p:nvSpPr>
          <p:cNvPr id="12" name="TextBox 11">
            <a:extLst>
              <a:ext uri="{FF2B5EF4-FFF2-40B4-BE49-F238E27FC236}">
                <a16:creationId xmlns:a16="http://schemas.microsoft.com/office/drawing/2014/main" id="{F4497967-EA4F-47D4-A0D4-8CB451BE324D}"/>
              </a:ext>
            </a:extLst>
          </p:cNvPr>
          <p:cNvSpPr txBox="1"/>
          <p:nvPr userDrawn="1"/>
        </p:nvSpPr>
        <p:spPr>
          <a:xfrm>
            <a:off x="13030602" y="1215538"/>
            <a:ext cx="6115353" cy="1569019"/>
          </a:xfrm>
          <a:prstGeom prst="rect">
            <a:avLst/>
          </a:prstGeom>
          <a:solidFill>
            <a:schemeClr val="bg2"/>
          </a:solidFill>
        </p:spPr>
        <p:txBody>
          <a:bodyPr wrap="square" rtlCol="0">
            <a:spAutoFit/>
          </a:bodyPr>
          <a:lstStyle/>
          <a:p>
            <a:r>
              <a:rPr lang="en-GB" sz="1919" dirty="0">
                <a:solidFill>
                  <a:schemeClr val="bg1"/>
                </a:solidFill>
              </a:rPr>
              <a:t>To move between levels use the promote and demote buttons (works in both columns). This is also used for bullet points</a:t>
            </a:r>
          </a:p>
          <a:p>
            <a:endParaRPr lang="en-GB" sz="1919" dirty="0">
              <a:solidFill>
                <a:schemeClr val="bg1"/>
              </a:solidFill>
            </a:endParaRPr>
          </a:p>
          <a:p>
            <a:endParaRPr lang="en-GB" sz="1919" dirty="0">
              <a:solidFill>
                <a:schemeClr val="bg1"/>
              </a:solidFill>
            </a:endParaRPr>
          </a:p>
        </p:txBody>
      </p:sp>
      <p:pic>
        <p:nvPicPr>
          <p:cNvPr id="13" name="Picture 12">
            <a:extLst>
              <a:ext uri="{FF2B5EF4-FFF2-40B4-BE49-F238E27FC236}">
                <a16:creationId xmlns:a16="http://schemas.microsoft.com/office/drawing/2014/main" id="{5D494DD4-18E8-4E53-825F-67317BCCA666}"/>
              </a:ext>
            </a:extLst>
          </p:cNvPr>
          <p:cNvPicPr>
            <a:picLocks noChangeAspect="1"/>
          </p:cNvPicPr>
          <p:nvPr userDrawn="1"/>
        </p:nvPicPr>
        <p:blipFill>
          <a:blip r:embed="rId2"/>
          <a:stretch>
            <a:fillRect/>
          </a:stretch>
        </p:blipFill>
        <p:spPr>
          <a:xfrm>
            <a:off x="15512545" y="2316749"/>
            <a:ext cx="1151466" cy="243987"/>
          </a:xfrm>
          <a:prstGeom prst="rect">
            <a:avLst/>
          </a:prstGeom>
        </p:spPr>
      </p:pic>
      <p:sp>
        <p:nvSpPr>
          <p:cNvPr id="3" name="Text Placeholder 2">
            <a:extLst>
              <a:ext uri="{FF2B5EF4-FFF2-40B4-BE49-F238E27FC236}">
                <a16:creationId xmlns:a16="http://schemas.microsoft.com/office/drawing/2014/main" id="{02A11679-134E-4F9E-B85C-9129B1A37359}"/>
              </a:ext>
            </a:extLst>
          </p:cNvPr>
          <p:cNvSpPr>
            <a:spLocks noGrp="1"/>
          </p:cNvSpPr>
          <p:nvPr>
            <p:ph type="body" sz="quarter" idx="18" hasCustomPrompt="1"/>
          </p:nvPr>
        </p:nvSpPr>
        <p:spPr>
          <a:xfrm>
            <a:off x="6096000" y="1193556"/>
            <a:ext cx="5119512" cy="5066568"/>
          </a:xfrm>
          <a:solidFill>
            <a:schemeClr val="bg2"/>
          </a:solidFill>
        </p:spPr>
        <p:txBody>
          <a:bodyPr lIns="144000" rIns="72000" anchor="ctr" anchorCtr="0">
            <a:noAutofit/>
          </a:bodyPr>
          <a:lstStyle>
            <a:lvl1pPr marL="0" indent="0">
              <a:buNone/>
              <a:defRPr sz="7258">
                <a:solidFill>
                  <a:schemeClr val="bg1"/>
                </a:solidFill>
              </a:defRPr>
            </a:lvl1pPr>
            <a:lvl2pPr marL="0" indent="0">
              <a:buNone/>
              <a:defRPr sz="1633">
                <a:solidFill>
                  <a:schemeClr val="bg1"/>
                </a:solidFill>
              </a:defRPr>
            </a:lvl2pPr>
            <a:lvl3pPr marL="167874" indent="-167874">
              <a:buClr>
                <a:schemeClr val="bg1"/>
              </a:buClr>
              <a:buFont typeface="Real Text Light" panose="020B0504020101010102" pitchFamily="34" charset="0"/>
              <a:buChar char="—"/>
              <a:defRPr sz="907">
                <a:solidFill>
                  <a:schemeClr val="bg1"/>
                </a:solidFill>
              </a:defRPr>
            </a:lvl3pPr>
          </a:lstStyle>
          <a:p>
            <a:pPr lvl="0"/>
            <a:r>
              <a:rPr lang="en-US" dirty="0"/>
              <a:t>%</a:t>
            </a:r>
          </a:p>
          <a:p>
            <a:pPr lvl="1"/>
            <a:r>
              <a:rPr lang="en-US" dirty="0"/>
              <a:t>Text</a:t>
            </a:r>
          </a:p>
          <a:p>
            <a:pPr lvl="2"/>
            <a:r>
              <a:rPr lang="en-US" dirty="0"/>
              <a:t>Source</a:t>
            </a:r>
          </a:p>
        </p:txBody>
      </p:sp>
      <p:sp>
        <p:nvSpPr>
          <p:cNvPr id="5" name="Text Placeholder 4">
            <a:extLst>
              <a:ext uri="{FF2B5EF4-FFF2-40B4-BE49-F238E27FC236}">
                <a16:creationId xmlns:a16="http://schemas.microsoft.com/office/drawing/2014/main" id="{0AD39F62-F14E-4AFB-A410-F4CE316B6F05}"/>
              </a:ext>
            </a:extLst>
          </p:cNvPr>
          <p:cNvSpPr>
            <a:spLocks noGrp="1"/>
          </p:cNvSpPr>
          <p:nvPr>
            <p:ph type="body" sz="quarter" idx="19"/>
          </p:nvPr>
        </p:nvSpPr>
        <p:spPr>
          <a:xfrm>
            <a:off x="870895" y="1547446"/>
            <a:ext cx="5120538" cy="849494"/>
          </a:xfrm>
        </p:spPr>
        <p:txBody>
          <a:bodyPr>
            <a:spAutoFit/>
          </a:bodyPr>
          <a:lstStyle>
            <a:lvl5pPr marL="258642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13EEB4E1-DC99-4CD7-B699-D47419B6C72E}"/>
              </a:ext>
            </a:extLst>
          </p:cNvPr>
          <p:cNvSpPr>
            <a:spLocks noGrp="1"/>
          </p:cNvSpPr>
          <p:nvPr>
            <p:ph type="sldNum" sz="quarter" idx="20"/>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909043899"/>
      </p:ext>
    </p:extLst>
  </p:cSld>
  <p:clrMapOvr>
    <a:masterClrMapping/>
  </p:clrMapOvr>
  <p:extLst>
    <p:ext uri="{DCECCB84-F9BA-43D5-87BE-67443E8EF086}">
      <p15:sldGuideLst xmlns:p15="http://schemas.microsoft.com/office/powerpoint/2012/main">
        <p15:guide id="1" orient="horz" pos="1169">
          <p15:clr>
            <a:srgbClr val="FBAE40"/>
          </p15:clr>
        </p15:guide>
        <p15:guide id="2" pos="539">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One Column and Tombston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043932" y="1171385"/>
            <a:ext cx="4413516" cy="342900"/>
          </a:xfrm>
        </p:spPr>
        <p:txBody>
          <a:bodyPr>
            <a:noAutofit/>
          </a:bodyPr>
          <a:lstStyle>
            <a:lvl1pPr marL="0" indent="0">
              <a:buNone/>
              <a:defRPr sz="2177">
                <a:latin typeface="+mj-lt"/>
              </a:defRPr>
            </a:lvl1pPr>
          </a:lstStyle>
          <a:p>
            <a:pPr lvl="0"/>
            <a:r>
              <a:rPr lang="en-US" dirty="0"/>
              <a:t>Column and TS</a:t>
            </a:r>
          </a:p>
        </p:txBody>
      </p:sp>
      <p:sp>
        <p:nvSpPr>
          <p:cNvPr id="20" name="Picture Placeholder 20">
            <a:extLst>
              <a:ext uri="{FF2B5EF4-FFF2-40B4-BE49-F238E27FC236}">
                <a16:creationId xmlns:a16="http://schemas.microsoft.com/office/drawing/2014/main" id="{78A67C2A-56B5-4B18-BCE6-5C43FACDB749}"/>
              </a:ext>
            </a:extLst>
          </p:cNvPr>
          <p:cNvSpPr>
            <a:spLocks noGrp="1"/>
          </p:cNvSpPr>
          <p:nvPr>
            <p:ph type="pic" sz="quarter" idx="38"/>
          </p:nvPr>
        </p:nvSpPr>
        <p:spPr>
          <a:xfrm>
            <a:off x="7046233" y="1171385"/>
            <a:ext cx="3951123" cy="436656"/>
          </a:xfrm>
        </p:spPr>
      </p:sp>
      <p:sp>
        <p:nvSpPr>
          <p:cNvPr id="21" name="Picture Placeholder 20">
            <a:extLst>
              <a:ext uri="{FF2B5EF4-FFF2-40B4-BE49-F238E27FC236}">
                <a16:creationId xmlns:a16="http://schemas.microsoft.com/office/drawing/2014/main" id="{9C109BD8-26B1-402C-9DAB-99AC229238AA}"/>
              </a:ext>
            </a:extLst>
          </p:cNvPr>
          <p:cNvSpPr>
            <a:spLocks noGrp="1"/>
          </p:cNvSpPr>
          <p:nvPr>
            <p:ph type="pic" sz="quarter" idx="39"/>
          </p:nvPr>
        </p:nvSpPr>
        <p:spPr>
          <a:xfrm>
            <a:off x="7001992" y="2888724"/>
            <a:ext cx="3951123" cy="436656"/>
          </a:xfrm>
        </p:spPr>
      </p:sp>
      <p:sp>
        <p:nvSpPr>
          <p:cNvPr id="22" name="Picture Placeholder 20">
            <a:extLst>
              <a:ext uri="{FF2B5EF4-FFF2-40B4-BE49-F238E27FC236}">
                <a16:creationId xmlns:a16="http://schemas.microsoft.com/office/drawing/2014/main" id="{C3CD7414-3109-4BFF-B99E-E59AFDA70B34}"/>
              </a:ext>
            </a:extLst>
          </p:cNvPr>
          <p:cNvSpPr>
            <a:spLocks noGrp="1"/>
          </p:cNvSpPr>
          <p:nvPr>
            <p:ph type="pic" sz="quarter" idx="40"/>
          </p:nvPr>
        </p:nvSpPr>
        <p:spPr>
          <a:xfrm>
            <a:off x="7001992" y="4615953"/>
            <a:ext cx="3951123" cy="436656"/>
          </a:xfrm>
        </p:spPr>
      </p:sp>
      <p:sp>
        <p:nvSpPr>
          <p:cNvPr id="3" name="Text Placeholder 2">
            <a:extLst>
              <a:ext uri="{FF2B5EF4-FFF2-40B4-BE49-F238E27FC236}">
                <a16:creationId xmlns:a16="http://schemas.microsoft.com/office/drawing/2014/main" id="{DFD709CC-158F-4826-B348-CEF2533E8AAE}"/>
              </a:ext>
            </a:extLst>
          </p:cNvPr>
          <p:cNvSpPr>
            <a:spLocks noGrp="1"/>
          </p:cNvSpPr>
          <p:nvPr>
            <p:ph type="body" sz="quarter" idx="41"/>
          </p:nvPr>
        </p:nvSpPr>
        <p:spPr>
          <a:xfrm>
            <a:off x="870942" y="1514285"/>
            <a:ext cx="5586507" cy="849494"/>
          </a:xfrm>
        </p:spPr>
        <p:txBody>
          <a:bodyPr>
            <a:spAutoFit/>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6DBD5E95-4DF2-4EB5-B89D-C5F4DA4E3322}"/>
              </a:ext>
            </a:extLst>
          </p:cNvPr>
          <p:cNvSpPr>
            <a:spLocks noGrp="1"/>
          </p:cNvSpPr>
          <p:nvPr>
            <p:ph type="sldNum" sz="quarter" idx="42"/>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2775599890"/>
      </p:ext>
    </p:extLst>
  </p:cSld>
  <p:clrMapOvr>
    <a:masterClrMapping/>
  </p:clrMapOvr>
  <p:extLst>
    <p:ext uri="{DCECCB84-F9BA-43D5-87BE-67443E8EF086}">
      <p15:sldGuideLst xmlns:p15="http://schemas.microsoft.com/office/powerpoint/2012/main">
        <p15:guide id="1" orient="horz" pos="824">
          <p15:clr>
            <a:srgbClr val="FBAE40"/>
          </p15:clr>
        </p15:guide>
        <p15:guide id="2" pos="539">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ombston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105379" y="1171385"/>
            <a:ext cx="4413516" cy="342900"/>
          </a:xfrm>
        </p:spPr>
        <p:txBody>
          <a:bodyPr>
            <a:noAutofit/>
          </a:bodyPr>
          <a:lstStyle>
            <a:lvl1pPr marL="0" indent="0">
              <a:buNone/>
              <a:defRPr sz="2177">
                <a:latin typeface="+mj-lt"/>
              </a:defRPr>
            </a:lvl1pPr>
          </a:lstStyle>
          <a:p>
            <a:pPr lvl="0"/>
            <a:r>
              <a:rPr lang="en-US" dirty="0"/>
              <a:t>Text and TS </a:t>
            </a:r>
          </a:p>
        </p:txBody>
      </p:sp>
      <p:sp>
        <p:nvSpPr>
          <p:cNvPr id="23" name="Picture Placeholder 20">
            <a:extLst>
              <a:ext uri="{FF2B5EF4-FFF2-40B4-BE49-F238E27FC236}">
                <a16:creationId xmlns:a16="http://schemas.microsoft.com/office/drawing/2014/main" id="{D6855B6A-F40C-4FAF-9EAB-D9D2837029E8}"/>
              </a:ext>
            </a:extLst>
          </p:cNvPr>
          <p:cNvSpPr>
            <a:spLocks noGrp="1"/>
          </p:cNvSpPr>
          <p:nvPr>
            <p:ph type="pic" sz="quarter" idx="40"/>
          </p:nvPr>
        </p:nvSpPr>
        <p:spPr>
          <a:xfrm>
            <a:off x="6676858" y="4604409"/>
            <a:ext cx="3951123" cy="436656"/>
          </a:xfrm>
        </p:spPr>
      </p:sp>
      <p:sp>
        <p:nvSpPr>
          <p:cNvPr id="32" name="Picture Placeholder 20">
            <a:extLst>
              <a:ext uri="{FF2B5EF4-FFF2-40B4-BE49-F238E27FC236}">
                <a16:creationId xmlns:a16="http://schemas.microsoft.com/office/drawing/2014/main" id="{662F7092-6F49-4091-96FF-0EA9307B893C}"/>
              </a:ext>
            </a:extLst>
          </p:cNvPr>
          <p:cNvSpPr>
            <a:spLocks noGrp="1"/>
          </p:cNvSpPr>
          <p:nvPr>
            <p:ph type="pic" sz="quarter" idx="42"/>
          </p:nvPr>
        </p:nvSpPr>
        <p:spPr>
          <a:xfrm>
            <a:off x="928954" y="4604409"/>
            <a:ext cx="3951123" cy="436656"/>
          </a:xfrm>
        </p:spPr>
      </p:sp>
      <p:sp>
        <p:nvSpPr>
          <p:cNvPr id="36" name="Picture Placeholder 20">
            <a:extLst>
              <a:ext uri="{FF2B5EF4-FFF2-40B4-BE49-F238E27FC236}">
                <a16:creationId xmlns:a16="http://schemas.microsoft.com/office/drawing/2014/main" id="{43F22747-E622-49FC-B49B-675031906DC6}"/>
              </a:ext>
            </a:extLst>
          </p:cNvPr>
          <p:cNvSpPr>
            <a:spLocks noGrp="1"/>
          </p:cNvSpPr>
          <p:nvPr>
            <p:ph type="pic" sz="quarter" idx="43"/>
          </p:nvPr>
        </p:nvSpPr>
        <p:spPr>
          <a:xfrm>
            <a:off x="928954" y="2888724"/>
            <a:ext cx="3951123" cy="436656"/>
          </a:xfrm>
        </p:spPr>
      </p:sp>
      <p:sp>
        <p:nvSpPr>
          <p:cNvPr id="40" name="Picture Placeholder 20">
            <a:extLst>
              <a:ext uri="{FF2B5EF4-FFF2-40B4-BE49-F238E27FC236}">
                <a16:creationId xmlns:a16="http://schemas.microsoft.com/office/drawing/2014/main" id="{57221CBD-7DC8-422E-BB9E-CAC77BCA1525}"/>
              </a:ext>
            </a:extLst>
          </p:cNvPr>
          <p:cNvSpPr>
            <a:spLocks noGrp="1"/>
          </p:cNvSpPr>
          <p:nvPr>
            <p:ph type="pic" sz="quarter" idx="44"/>
          </p:nvPr>
        </p:nvSpPr>
        <p:spPr>
          <a:xfrm>
            <a:off x="6676858" y="2888724"/>
            <a:ext cx="3951123" cy="436656"/>
          </a:xfrm>
        </p:spPr>
      </p:sp>
      <p:sp>
        <p:nvSpPr>
          <p:cNvPr id="3" name="Text Placeholder 2">
            <a:extLst>
              <a:ext uri="{FF2B5EF4-FFF2-40B4-BE49-F238E27FC236}">
                <a16:creationId xmlns:a16="http://schemas.microsoft.com/office/drawing/2014/main" id="{B4CE8AFB-34ED-4FC1-9282-A9F740EC29B7}"/>
              </a:ext>
            </a:extLst>
          </p:cNvPr>
          <p:cNvSpPr>
            <a:spLocks noGrp="1"/>
          </p:cNvSpPr>
          <p:nvPr>
            <p:ph type="body" sz="quarter" idx="45"/>
          </p:nvPr>
        </p:nvSpPr>
        <p:spPr>
          <a:xfrm>
            <a:off x="880666" y="1522625"/>
            <a:ext cx="9757185" cy="849494"/>
          </a:xfrm>
        </p:spPr>
        <p:txBody>
          <a:bodyPr>
            <a:spAutoFit/>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0508FAF2-F293-49DF-AEFB-39B6ABA5E591}"/>
              </a:ext>
            </a:extLst>
          </p:cNvPr>
          <p:cNvSpPr>
            <a:spLocks noGrp="1"/>
          </p:cNvSpPr>
          <p:nvPr>
            <p:ph type="sldNum" sz="quarter" idx="46"/>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3816607029"/>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ombstones 9">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0" name="Picture Placeholder 20">
            <a:extLst>
              <a:ext uri="{FF2B5EF4-FFF2-40B4-BE49-F238E27FC236}">
                <a16:creationId xmlns:a16="http://schemas.microsoft.com/office/drawing/2014/main" id="{53056DB8-3A64-4777-9CE7-1C0C7B2C915B}"/>
              </a:ext>
            </a:extLst>
          </p:cNvPr>
          <p:cNvSpPr>
            <a:spLocks noGrp="1"/>
          </p:cNvSpPr>
          <p:nvPr>
            <p:ph type="pic" sz="quarter" idx="43"/>
          </p:nvPr>
        </p:nvSpPr>
        <p:spPr>
          <a:xfrm>
            <a:off x="928954" y="1198440"/>
            <a:ext cx="3135221" cy="436656"/>
          </a:xfrm>
        </p:spPr>
      </p:sp>
      <p:sp>
        <p:nvSpPr>
          <p:cNvPr id="44" name="Picture Placeholder 20">
            <a:extLst>
              <a:ext uri="{FF2B5EF4-FFF2-40B4-BE49-F238E27FC236}">
                <a16:creationId xmlns:a16="http://schemas.microsoft.com/office/drawing/2014/main" id="{C96924CF-4C8C-4EAD-A72A-6DDB748FEFA7}"/>
              </a:ext>
            </a:extLst>
          </p:cNvPr>
          <p:cNvSpPr>
            <a:spLocks noGrp="1"/>
          </p:cNvSpPr>
          <p:nvPr>
            <p:ph type="pic" sz="quarter" idx="44"/>
          </p:nvPr>
        </p:nvSpPr>
        <p:spPr>
          <a:xfrm>
            <a:off x="928954" y="2955688"/>
            <a:ext cx="3135221" cy="436656"/>
          </a:xfrm>
        </p:spPr>
      </p:sp>
      <p:sp>
        <p:nvSpPr>
          <p:cNvPr id="52" name="Picture Placeholder 20">
            <a:extLst>
              <a:ext uri="{FF2B5EF4-FFF2-40B4-BE49-F238E27FC236}">
                <a16:creationId xmlns:a16="http://schemas.microsoft.com/office/drawing/2014/main" id="{DDE8378E-24AF-4674-9173-312548EF578B}"/>
              </a:ext>
            </a:extLst>
          </p:cNvPr>
          <p:cNvSpPr>
            <a:spLocks noGrp="1"/>
          </p:cNvSpPr>
          <p:nvPr>
            <p:ph type="pic" sz="quarter" idx="45"/>
          </p:nvPr>
        </p:nvSpPr>
        <p:spPr>
          <a:xfrm>
            <a:off x="928954" y="4699082"/>
            <a:ext cx="3135221" cy="436656"/>
          </a:xfrm>
        </p:spPr>
      </p:sp>
      <p:sp>
        <p:nvSpPr>
          <p:cNvPr id="56" name="Picture Placeholder 20">
            <a:extLst>
              <a:ext uri="{FF2B5EF4-FFF2-40B4-BE49-F238E27FC236}">
                <a16:creationId xmlns:a16="http://schemas.microsoft.com/office/drawing/2014/main" id="{C8354273-9823-41A3-8EE6-D0B9008A684B}"/>
              </a:ext>
            </a:extLst>
          </p:cNvPr>
          <p:cNvSpPr>
            <a:spLocks noGrp="1"/>
          </p:cNvSpPr>
          <p:nvPr>
            <p:ph type="pic" sz="quarter" idx="46"/>
          </p:nvPr>
        </p:nvSpPr>
        <p:spPr>
          <a:xfrm>
            <a:off x="4470592" y="1198440"/>
            <a:ext cx="3135221" cy="436656"/>
          </a:xfrm>
        </p:spPr>
      </p:sp>
      <p:sp>
        <p:nvSpPr>
          <p:cNvPr id="60" name="Picture Placeholder 20">
            <a:extLst>
              <a:ext uri="{FF2B5EF4-FFF2-40B4-BE49-F238E27FC236}">
                <a16:creationId xmlns:a16="http://schemas.microsoft.com/office/drawing/2014/main" id="{6E038A54-170A-4746-BD89-A64A1BA079F7}"/>
              </a:ext>
            </a:extLst>
          </p:cNvPr>
          <p:cNvSpPr>
            <a:spLocks noGrp="1"/>
          </p:cNvSpPr>
          <p:nvPr>
            <p:ph type="pic" sz="quarter" idx="47"/>
          </p:nvPr>
        </p:nvSpPr>
        <p:spPr>
          <a:xfrm>
            <a:off x="4470592" y="2955688"/>
            <a:ext cx="3135221" cy="436656"/>
          </a:xfrm>
        </p:spPr>
      </p:sp>
      <p:sp>
        <p:nvSpPr>
          <p:cNvPr id="69" name="Picture Placeholder 20">
            <a:extLst>
              <a:ext uri="{FF2B5EF4-FFF2-40B4-BE49-F238E27FC236}">
                <a16:creationId xmlns:a16="http://schemas.microsoft.com/office/drawing/2014/main" id="{2415118C-EA7F-41EC-8C66-8115E3372CD2}"/>
              </a:ext>
            </a:extLst>
          </p:cNvPr>
          <p:cNvSpPr>
            <a:spLocks noGrp="1"/>
          </p:cNvSpPr>
          <p:nvPr>
            <p:ph type="pic" sz="quarter" idx="48"/>
          </p:nvPr>
        </p:nvSpPr>
        <p:spPr>
          <a:xfrm>
            <a:off x="4470592" y="4699082"/>
            <a:ext cx="3135221" cy="436656"/>
          </a:xfrm>
        </p:spPr>
      </p:sp>
      <p:sp>
        <p:nvSpPr>
          <p:cNvPr id="70" name="Picture Placeholder 20">
            <a:extLst>
              <a:ext uri="{FF2B5EF4-FFF2-40B4-BE49-F238E27FC236}">
                <a16:creationId xmlns:a16="http://schemas.microsoft.com/office/drawing/2014/main" id="{ADDE5B1B-F3B9-43D1-AE46-611809010159}"/>
              </a:ext>
            </a:extLst>
          </p:cNvPr>
          <p:cNvSpPr>
            <a:spLocks noGrp="1"/>
          </p:cNvSpPr>
          <p:nvPr>
            <p:ph type="pic" sz="quarter" idx="49"/>
          </p:nvPr>
        </p:nvSpPr>
        <p:spPr>
          <a:xfrm>
            <a:off x="8029648" y="1198440"/>
            <a:ext cx="3135221" cy="436656"/>
          </a:xfrm>
        </p:spPr>
      </p:sp>
      <p:sp>
        <p:nvSpPr>
          <p:cNvPr id="71" name="Picture Placeholder 20">
            <a:extLst>
              <a:ext uri="{FF2B5EF4-FFF2-40B4-BE49-F238E27FC236}">
                <a16:creationId xmlns:a16="http://schemas.microsoft.com/office/drawing/2014/main" id="{4E0AFD1C-E200-4F35-A8C2-0E5A0764B0AE}"/>
              </a:ext>
            </a:extLst>
          </p:cNvPr>
          <p:cNvSpPr>
            <a:spLocks noGrp="1"/>
          </p:cNvSpPr>
          <p:nvPr>
            <p:ph type="pic" sz="quarter" idx="50"/>
          </p:nvPr>
        </p:nvSpPr>
        <p:spPr>
          <a:xfrm>
            <a:off x="8029648" y="2955688"/>
            <a:ext cx="3135221" cy="436656"/>
          </a:xfrm>
        </p:spPr>
      </p:sp>
      <p:sp>
        <p:nvSpPr>
          <p:cNvPr id="72" name="Picture Placeholder 20">
            <a:extLst>
              <a:ext uri="{FF2B5EF4-FFF2-40B4-BE49-F238E27FC236}">
                <a16:creationId xmlns:a16="http://schemas.microsoft.com/office/drawing/2014/main" id="{86DBCFF2-DB1D-47F4-9175-108ED4BF4A15}"/>
              </a:ext>
            </a:extLst>
          </p:cNvPr>
          <p:cNvSpPr>
            <a:spLocks noGrp="1"/>
          </p:cNvSpPr>
          <p:nvPr>
            <p:ph type="pic" sz="quarter" idx="51"/>
          </p:nvPr>
        </p:nvSpPr>
        <p:spPr>
          <a:xfrm>
            <a:off x="8029648" y="4699082"/>
            <a:ext cx="3135221" cy="436656"/>
          </a:xfrm>
        </p:spPr>
      </p:sp>
      <p:sp>
        <p:nvSpPr>
          <p:cNvPr id="2" name="Slide Number Placeholder 1">
            <a:extLst>
              <a:ext uri="{FF2B5EF4-FFF2-40B4-BE49-F238E27FC236}">
                <a16:creationId xmlns:a16="http://schemas.microsoft.com/office/drawing/2014/main" id="{1E09F37F-D26F-44D0-A3C3-AEEB8BEAA304}"/>
              </a:ext>
            </a:extLst>
          </p:cNvPr>
          <p:cNvSpPr>
            <a:spLocks noGrp="1"/>
          </p:cNvSpPr>
          <p:nvPr>
            <p:ph type="sldNum" sz="quarter" idx="52"/>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591506063"/>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Key Points one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2A85C9-FF06-4701-815D-208CA1B43C18}"/>
              </a:ext>
            </a:extLst>
          </p:cNvPr>
          <p:cNvSpPr>
            <a:spLocks noGrp="1"/>
          </p:cNvSpPr>
          <p:nvPr>
            <p:ph type="body" idx="1" hasCustomPrompt="1"/>
          </p:nvPr>
        </p:nvSpPr>
        <p:spPr>
          <a:xfrm>
            <a:off x="870896" y="1934187"/>
            <a:ext cx="4413516" cy="342900"/>
          </a:xfrm>
        </p:spPr>
        <p:txBody>
          <a:bodyPr lIns="0" numCol="1" spcCol="180000">
            <a:noAutofit/>
          </a:bodyPr>
          <a:lstStyle>
            <a:lvl1pPr marL="0" indent="0">
              <a:lnSpc>
                <a:spcPct val="100000"/>
              </a:lnSpc>
              <a:spcBef>
                <a:spcPts val="588"/>
              </a:spcBef>
              <a:buNone/>
              <a:defRPr sz="2177">
                <a:solidFill>
                  <a:schemeClr val="tx2"/>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Heading </a:t>
            </a:r>
          </a:p>
        </p:txBody>
      </p:sp>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105379" y="1171385"/>
            <a:ext cx="4413516" cy="342900"/>
          </a:xfrm>
        </p:spPr>
        <p:txBody>
          <a:bodyPr>
            <a:noAutofit/>
          </a:bodyPr>
          <a:lstStyle>
            <a:lvl1pPr marL="0" indent="0">
              <a:buNone/>
              <a:defRPr sz="2177">
                <a:latin typeface="+mj-lt"/>
              </a:defRPr>
            </a:lvl1pPr>
          </a:lstStyle>
          <a:p>
            <a:pPr lvl="0"/>
            <a:r>
              <a:rPr lang="en-US" dirty="0"/>
              <a:t>Key Points </a:t>
            </a:r>
          </a:p>
        </p:txBody>
      </p:sp>
      <p:sp>
        <p:nvSpPr>
          <p:cNvPr id="28" name="Text Placeholder 2">
            <a:extLst>
              <a:ext uri="{FF2B5EF4-FFF2-40B4-BE49-F238E27FC236}">
                <a16:creationId xmlns:a16="http://schemas.microsoft.com/office/drawing/2014/main" id="{4FBC3ED4-A6BB-44ED-BFFC-6BF972B889BF}"/>
              </a:ext>
            </a:extLst>
          </p:cNvPr>
          <p:cNvSpPr>
            <a:spLocks noGrp="1"/>
          </p:cNvSpPr>
          <p:nvPr>
            <p:ph type="body" idx="45" hasCustomPrompt="1"/>
          </p:nvPr>
        </p:nvSpPr>
        <p:spPr>
          <a:xfrm>
            <a:off x="6096002" y="1934187"/>
            <a:ext cx="5116377" cy="689744"/>
          </a:xfrm>
        </p:spPr>
        <p:txBody>
          <a:bodyPr lIns="0" numCol="1" spcCol="180000">
            <a:noAutofit/>
          </a:bodyPr>
          <a:lstStyle>
            <a:lvl1pPr marL="0" indent="0">
              <a:lnSpc>
                <a:spcPct val="100000"/>
              </a:lnSpc>
              <a:spcBef>
                <a:spcPts val="0"/>
              </a:spcBef>
              <a:buNone/>
              <a:defRPr sz="1497">
                <a:solidFill>
                  <a:schemeClr val="tx2"/>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38" name="Text Placeholder 2">
            <a:extLst>
              <a:ext uri="{FF2B5EF4-FFF2-40B4-BE49-F238E27FC236}">
                <a16:creationId xmlns:a16="http://schemas.microsoft.com/office/drawing/2014/main" id="{5AC904AB-F21D-4B60-AB05-C6366E84875A}"/>
              </a:ext>
            </a:extLst>
          </p:cNvPr>
          <p:cNvSpPr>
            <a:spLocks noGrp="1"/>
          </p:cNvSpPr>
          <p:nvPr>
            <p:ph type="body" idx="46" hasCustomPrompt="1"/>
          </p:nvPr>
        </p:nvSpPr>
        <p:spPr>
          <a:xfrm>
            <a:off x="870896" y="2835073"/>
            <a:ext cx="4413516" cy="342900"/>
          </a:xfrm>
        </p:spPr>
        <p:txBody>
          <a:bodyPr lIns="0" numCol="1" spcCol="180000">
            <a:noAutofit/>
          </a:bodyPr>
          <a:lstStyle>
            <a:lvl1pPr marL="0" indent="0">
              <a:lnSpc>
                <a:spcPct val="100000"/>
              </a:lnSpc>
              <a:spcBef>
                <a:spcPts val="588"/>
              </a:spcBef>
              <a:buNone/>
              <a:defRPr sz="2177">
                <a:solidFill>
                  <a:schemeClr val="tx2"/>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Heading </a:t>
            </a:r>
          </a:p>
        </p:txBody>
      </p:sp>
      <p:sp>
        <p:nvSpPr>
          <p:cNvPr id="39" name="Text Placeholder 2">
            <a:extLst>
              <a:ext uri="{FF2B5EF4-FFF2-40B4-BE49-F238E27FC236}">
                <a16:creationId xmlns:a16="http://schemas.microsoft.com/office/drawing/2014/main" id="{AB03137E-BEED-41AE-958C-29B0AF813D2E}"/>
              </a:ext>
            </a:extLst>
          </p:cNvPr>
          <p:cNvSpPr>
            <a:spLocks noGrp="1"/>
          </p:cNvSpPr>
          <p:nvPr>
            <p:ph type="body" idx="47" hasCustomPrompt="1"/>
          </p:nvPr>
        </p:nvSpPr>
        <p:spPr>
          <a:xfrm>
            <a:off x="6096002" y="2835074"/>
            <a:ext cx="5116377" cy="689744"/>
          </a:xfrm>
        </p:spPr>
        <p:txBody>
          <a:bodyPr lIns="0" numCol="1" spcCol="180000">
            <a:noAutofit/>
          </a:bodyPr>
          <a:lstStyle>
            <a:lvl1pPr marL="0" indent="0">
              <a:lnSpc>
                <a:spcPct val="100000"/>
              </a:lnSpc>
              <a:spcBef>
                <a:spcPts val="0"/>
              </a:spcBef>
              <a:buNone/>
              <a:defRPr sz="1497">
                <a:solidFill>
                  <a:schemeClr val="tx2"/>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40" name="Text Placeholder 2">
            <a:extLst>
              <a:ext uri="{FF2B5EF4-FFF2-40B4-BE49-F238E27FC236}">
                <a16:creationId xmlns:a16="http://schemas.microsoft.com/office/drawing/2014/main" id="{3A7AA3E3-657B-4496-86F5-CAB49D33E446}"/>
              </a:ext>
            </a:extLst>
          </p:cNvPr>
          <p:cNvSpPr>
            <a:spLocks noGrp="1"/>
          </p:cNvSpPr>
          <p:nvPr>
            <p:ph type="body" idx="48" hasCustomPrompt="1"/>
          </p:nvPr>
        </p:nvSpPr>
        <p:spPr>
          <a:xfrm>
            <a:off x="870896" y="3735961"/>
            <a:ext cx="4413516" cy="342900"/>
          </a:xfrm>
        </p:spPr>
        <p:txBody>
          <a:bodyPr lIns="0" numCol="1" spcCol="180000">
            <a:noAutofit/>
          </a:bodyPr>
          <a:lstStyle>
            <a:lvl1pPr marL="0" indent="0">
              <a:lnSpc>
                <a:spcPct val="100000"/>
              </a:lnSpc>
              <a:spcBef>
                <a:spcPts val="588"/>
              </a:spcBef>
              <a:buNone/>
              <a:defRPr sz="2177">
                <a:solidFill>
                  <a:schemeClr val="tx2"/>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Heading </a:t>
            </a:r>
          </a:p>
        </p:txBody>
      </p:sp>
      <p:sp>
        <p:nvSpPr>
          <p:cNvPr id="49" name="Text Placeholder 2">
            <a:extLst>
              <a:ext uri="{FF2B5EF4-FFF2-40B4-BE49-F238E27FC236}">
                <a16:creationId xmlns:a16="http://schemas.microsoft.com/office/drawing/2014/main" id="{302BBAA0-15D2-4E4A-9078-AB0D90DEA6E9}"/>
              </a:ext>
            </a:extLst>
          </p:cNvPr>
          <p:cNvSpPr>
            <a:spLocks noGrp="1"/>
          </p:cNvSpPr>
          <p:nvPr>
            <p:ph type="body" idx="49" hasCustomPrompt="1"/>
          </p:nvPr>
        </p:nvSpPr>
        <p:spPr>
          <a:xfrm>
            <a:off x="6096002" y="3735961"/>
            <a:ext cx="5116377" cy="689744"/>
          </a:xfrm>
        </p:spPr>
        <p:txBody>
          <a:bodyPr lIns="0" numCol="1" spcCol="180000">
            <a:noAutofit/>
          </a:bodyPr>
          <a:lstStyle>
            <a:lvl1pPr marL="0" indent="0">
              <a:lnSpc>
                <a:spcPct val="100000"/>
              </a:lnSpc>
              <a:spcBef>
                <a:spcPts val="0"/>
              </a:spcBef>
              <a:buNone/>
              <a:defRPr sz="1497">
                <a:solidFill>
                  <a:schemeClr val="tx2"/>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50" name="Text Placeholder 2">
            <a:extLst>
              <a:ext uri="{FF2B5EF4-FFF2-40B4-BE49-F238E27FC236}">
                <a16:creationId xmlns:a16="http://schemas.microsoft.com/office/drawing/2014/main" id="{54D35B03-2E6C-4ED1-BF56-0887EFB924B6}"/>
              </a:ext>
            </a:extLst>
          </p:cNvPr>
          <p:cNvSpPr>
            <a:spLocks noGrp="1"/>
          </p:cNvSpPr>
          <p:nvPr>
            <p:ph type="body" idx="50" hasCustomPrompt="1"/>
          </p:nvPr>
        </p:nvSpPr>
        <p:spPr>
          <a:xfrm>
            <a:off x="870896" y="4636848"/>
            <a:ext cx="4413516" cy="342900"/>
          </a:xfrm>
        </p:spPr>
        <p:txBody>
          <a:bodyPr lIns="0" numCol="1" spcCol="180000">
            <a:noAutofit/>
          </a:bodyPr>
          <a:lstStyle>
            <a:lvl1pPr marL="0" indent="0">
              <a:lnSpc>
                <a:spcPct val="100000"/>
              </a:lnSpc>
              <a:spcBef>
                <a:spcPts val="588"/>
              </a:spcBef>
              <a:buNone/>
              <a:defRPr sz="2350">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Heading </a:t>
            </a:r>
          </a:p>
        </p:txBody>
      </p:sp>
      <p:sp>
        <p:nvSpPr>
          <p:cNvPr id="51" name="Text Placeholder 2">
            <a:extLst>
              <a:ext uri="{FF2B5EF4-FFF2-40B4-BE49-F238E27FC236}">
                <a16:creationId xmlns:a16="http://schemas.microsoft.com/office/drawing/2014/main" id="{AEA11EEF-FCB7-4C7C-B529-C466C76087CF}"/>
              </a:ext>
            </a:extLst>
          </p:cNvPr>
          <p:cNvSpPr>
            <a:spLocks noGrp="1"/>
          </p:cNvSpPr>
          <p:nvPr>
            <p:ph type="body" idx="51" hasCustomPrompt="1"/>
          </p:nvPr>
        </p:nvSpPr>
        <p:spPr>
          <a:xfrm>
            <a:off x="6096002" y="4636847"/>
            <a:ext cx="5116377" cy="689744"/>
          </a:xfrm>
        </p:spPr>
        <p:txBody>
          <a:bodyPr lIns="0" numCol="1" spcCol="180000">
            <a:noAutofit/>
          </a:bodyPr>
          <a:lstStyle>
            <a:lvl1pPr marL="0" indent="0">
              <a:lnSpc>
                <a:spcPct val="100000"/>
              </a:lnSpc>
              <a:spcBef>
                <a:spcPts val="0"/>
              </a:spcBef>
              <a:buNone/>
              <a:defRPr sz="1497">
                <a:solidFill>
                  <a:schemeClr val="tx2"/>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52" name="Text Placeholder 2">
            <a:extLst>
              <a:ext uri="{FF2B5EF4-FFF2-40B4-BE49-F238E27FC236}">
                <a16:creationId xmlns:a16="http://schemas.microsoft.com/office/drawing/2014/main" id="{D9D7C805-5660-40B2-9DB8-8B46335BA9F9}"/>
              </a:ext>
            </a:extLst>
          </p:cNvPr>
          <p:cNvSpPr>
            <a:spLocks noGrp="1"/>
          </p:cNvSpPr>
          <p:nvPr>
            <p:ph type="body" idx="52" hasCustomPrompt="1"/>
          </p:nvPr>
        </p:nvSpPr>
        <p:spPr>
          <a:xfrm>
            <a:off x="870896" y="5537734"/>
            <a:ext cx="4413516" cy="342900"/>
          </a:xfrm>
        </p:spPr>
        <p:txBody>
          <a:bodyPr lIns="0" numCol="1" spcCol="180000">
            <a:noAutofit/>
          </a:bodyPr>
          <a:lstStyle>
            <a:lvl1pPr marL="0" indent="0">
              <a:lnSpc>
                <a:spcPct val="100000"/>
              </a:lnSpc>
              <a:spcBef>
                <a:spcPts val="588"/>
              </a:spcBef>
              <a:buNone/>
              <a:defRPr sz="2177">
                <a:solidFill>
                  <a:schemeClr val="tx2"/>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Heading </a:t>
            </a:r>
          </a:p>
        </p:txBody>
      </p:sp>
      <p:sp>
        <p:nvSpPr>
          <p:cNvPr id="53" name="Text Placeholder 2">
            <a:extLst>
              <a:ext uri="{FF2B5EF4-FFF2-40B4-BE49-F238E27FC236}">
                <a16:creationId xmlns:a16="http://schemas.microsoft.com/office/drawing/2014/main" id="{1B6D650D-2209-4238-9940-322082F92CD6}"/>
              </a:ext>
            </a:extLst>
          </p:cNvPr>
          <p:cNvSpPr>
            <a:spLocks noGrp="1"/>
          </p:cNvSpPr>
          <p:nvPr>
            <p:ph type="body" idx="53" hasCustomPrompt="1"/>
          </p:nvPr>
        </p:nvSpPr>
        <p:spPr>
          <a:xfrm>
            <a:off x="6096002" y="5537735"/>
            <a:ext cx="5116377" cy="689744"/>
          </a:xfrm>
        </p:spPr>
        <p:txBody>
          <a:bodyPr lIns="0" numCol="1" spcCol="180000">
            <a:noAutofit/>
          </a:bodyPr>
          <a:lstStyle>
            <a:lvl1pPr marL="0" indent="0">
              <a:lnSpc>
                <a:spcPct val="100000"/>
              </a:lnSpc>
              <a:spcBef>
                <a:spcPts val="0"/>
              </a:spcBef>
              <a:buNone/>
              <a:defRPr sz="1497">
                <a:solidFill>
                  <a:schemeClr val="tx2"/>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2" name="TextBox 1">
            <a:extLst>
              <a:ext uri="{FF2B5EF4-FFF2-40B4-BE49-F238E27FC236}">
                <a16:creationId xmlns:a16="http://schemas.microsoft.com/office/drawing/2014/main" id="{1A6BC6AA-7928-4B9C-89E0-5367FB1521B9}"/>
              </a:ext>
            </a:extLst>
          </p:cNvPr>
          <p:cNvSpPr txBox="1"/>
          <p:nvPr userDrawn="1"/>
        </p:nvSpPr>
        <p:spPr>
          <a:xfrm>
            <a:off x="13810822" y="2159880"/>
            <a:ext cx="5735002" cy="639534"/>
          </a:xfrm>
          <a:prstGeom prst="rect">
            <a:avLst/>
          </a:prstGeom>
          <a:solidFill>
            <a:schemeClr val="bg2"/>
          </a:solidFill>
        </p:spPr>
        <p:txBody>
          <a:bodyPr wrap="square" rtlCol="0">
            <a:spAutoFit/>
          </a:bodyPr>
          <a:lstStyle/>
          <a:p>
            <a:r>
              <a:rPr lang="en-GB" sz="1778" dirty="0">
                <a:solidFill>
                  <a:schemeClr val="bg1"/>
                </a:solidFill>
              </a:rPr>
              <a:t>Use Coral to highlight and change the font to RealText medium as in the example</a:t>
            </a:r>
          </a:p>
        </p:txBody>
      </p:sp>
      <p:sp>
        <p:nvSpPr>
          <p:cNvPr id="5" name="Slide Number Placeholder 4">
            <a:extLst>
              <a:ext uri="{FF2B5EF4-FFF2-40B4-BE49-F238E27FC236}">
                <a16:creationId xmlns:a16="http://schemas.microsoft.com/office/drawing/2014/main" id="{6FA84176-D62F-423C-BDF9-5C9FE4734C97}"/>
              </a:ext>
            </a:extLst>
          </p:cNvPr>
          <p:cNvSpPr>
            <a:spLocks noGrp="1"/>
          </p:cNvSpPr>
          <p:nvPr>
            <p:ph type="sldNum" sz="quarter" idx="54"/>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2399650571"/>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Key Points two column">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105379" y="1171385"/>
            <a:ext cx="4413516" cy="342900"/>
          </a:xfrm>
        </p:spPr>
        <p:txBody>
          <a:bodyPr>
            <a:noAutofit/>
          </a:bodyPr>
          <a:lstStyle>
            <a:lvl1pPr marL="0" indent="0">
              <a:buNone/>
              <a:defRPr sz="2177">
                <a:latin typeface="+mj-lt"/>
              </a:defRPr>
            </a:lvl1pPr>
          </a:lstStyle>
          <a:p>
            <a:pPr lvl="0"/>
            <a:r>
              <a:rPr lang="en-US" dirty="0"/>
              <a:t>Key Points </a:t>
            </a:r>
          </a:p>
        </p:txBody>
      </p:sp>
      <p:sp>
        <p:nvSpPr>
          <p:cNvPr id="28" name="Text Placeholder 2">
            <a:extLst>
              <a:ext uri="{FF2B5EF4-FFF2-40B4-BE49-F238E27FC236}">
                <a16:creationId xmlns:a16="http://schemas.microsoft.com/office/drawing/2014/main" id="{4FBC3ED4-A6BB-44ED-BFFC-6BF972B889BF}"/>
              </a:ext>
            </a:extLst>
          </p:cNvPr>
          <p:cNvSpPr>
            <a:spLocks noGrp="1"/>
          </p:cNvSpPr>
          <p:nvPr>
            <p:ph type="body" idx="45" hasCustomPrompt="1"/>
          </p:nvPr>
        </p:nvSpPr>
        <p:spPr>
          <a:xfrm>
            <a:off x="6306134" y="1934187"/>
            <a:ext cx="4906247" cy="689744"/>
          </a:xfrm>
        </p:spPr>
        <p:txBody>
          <a:bodyPr lIns="0" numCol="1" spcCol="180000">
            <a:noAutofit/>
          </a:bodyPr>
          <a:lstStyle>
            <a:lvl1pPr marL="0" indent="0">
              <a:lnSpc>
                <a:spcPct val="100000"/>
              </a:lnSpc>
              <a:spcBef>
                <a:spcPts val="0"/>
              </a:spcBef>
              <a:buNone/>
              <a:defRPr sz="1497">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39" name="Text Placeholder 2">
            <a:extLst>
              <a:ext uri="{FF2B5EF4-FFF2-40B4-BE49-F238E27FC236}">
                <a16:creationId xmlns:a16="http://schemas.microsoft.com/office/drawing/2014/main" id="{AB03137E-BEED-41AE-958C-29B0AF813D2E}"/>
              </a:ext>
            </a:extLst>
          </p:cNvPr>
          <p:cNvSpPr>
            <a:spLocks noGrp="1"/>
          </p:cNvSpPr>
          <p:nvPr>
            <p:ph type="body" idx="47" hasCustomPrompt="1"/>
          </p:nvPr>
        </p:nvSpPr>
        <p:spPr>
          <a:xfrm>
            <a:off x="6306134" y="2835074"/>
            <a:ext cx="4906247" cy="689744"/>
          </a:xfrm>
        </p:spPr>
        <p:txBody>
          <a:bodyPr lIns="0" numCol="1" spcCol="180000">
            <a:noAutofit/>
          </a:bodyPr>
          <a:lstStyle>
            <a:lvl1pPr marL="0" indent="0">
              <a:lnSpc>
                <a:spcPct val="100000"/>
              </a:lnSpc>
              <a:spcBef>
                <a:spcPts val="0"/>
              </a:spcBef>
              <a:buNone/>
              <a:defRPr sz="1497">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49" name="Text Placeholder 2">
            <a:extLst>
              <a:ext uri="{FF2B5EF4-FFF2-40B4-BE49-F238E27FC236}">
                <a16:creationId xmlns:a16="http://schemas.microsoft.com/office/drawing/2014/main" id="{302BBAA0-15D2-4E4A-9078-AB0D90DEA6E9}"/>
              </a:ext>
            </a:extLst>
          </p:cNvPr>
          <p:cNvSpPr>
            <a:spLocks noGrp="1"/>
          </p:cNvSpPr>
          <p:nvPr>
            <p:ph type="body" idx="49" hasCustomPrompt="1"/>
          </p:nvPr>
        </p:nvSpPr>
        <p:spPr>
          <a:xfrm>
            <a:off x="6306134" y="3735961"/>
            <a:ext cx="4906247" cy="689744"/>
          </a:xfrm>
        </p:spPr>
        <p:txBody>
          <a:bodyPr lIns="0" numCol="1" spcCol="180000">
            <a:noAutofit/>
          </a:bodyPr>
          <a:lstStyle>
            <a:lvl1pPr marL="0" indent="0">
              <a:lnSpc>
                <a:spcPct val="100000"/>
              </a:lnSpc>
              <a:spcBef>
                <a:spcPts val="0"/>
              </a:spcBef>
              <a:buNone/>
              <a:defRPr sz="1497">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51" name="Text Placeholder 2">
            <a:extLst>
              <a:ext uri="{FF2B5EF4-FFF2-40B4-BE49-F238E27FC236}">
                <a16:creationId xmlns:a16="http://schemas.microsoft.com/office/drawing/2014/main" id="{AEA11EEF-FCB7-4C7C-B529-C466C76087CF}"/>
              </a:ext>
            </a:extLst>
          </p:cNvPr>
          <p:cNvSpPr>
            <a:spLocks noGrp="1"/>
          </p:cNvSpPr>
          <p:nvPr>
            <p:ph type="body" idx="51" hasCustomPrompt="1"/>
          </p:nvPr>
        </p:nvSpPr>
        <p:spPr>
          <a:xfrm>
            <a:off x="6306134" y="4636847"/>
            <a:ext cx="4906247" cy="689744"/>
          </a:xfrm>
        </p:spPr>
        <p:txBody>
          <a:bodyPr lIns="0" numCol="1" spcCol="180000">
            <a:noAutofit/>
          </a:bodyPr>
          <a:lstStyle>
            <a:lvl1pPr marL="0" indent="0">
              <a:lnSpc>
                <a:spcPct val="100000"/>
              </a:lnSpc>
              <a:spcBef>
                <a:spcPts val="0"/>
              </a:spcBef>
              <a:buNone/>
              <a:defRPr sz="1497">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53" name="Text Placeholder 2">
            <a:extLst>
              <a:ext uri="{FF2B5EF4-FFF2-40B4-BE49-F238E27FC236}">
                <a16:creationId xmlns:a16="http://schemas.microsoft.com/office/drawing/2014/main" id="{1B6D650D-2209-4238-9940-322082F92CD6}"/>
              </a:ext>
            </a:extLst>
          </p:cNvPr>
          <p:cNvSpPr>
            <a:spLocks noGrp="1"/>
          </p:cNvSpPr>
          <p:nvPr>
            <p:ph type="body" idx="53" hasCustomPrompt="1"/>
          </p:nvPr>
        </p:nvSpPr>
        <p:spPr>
          <a:xfrm>
            <a:off x="6306134" y="5537735"/>
            <a:ext cx="4906247" cy="689744"/>
          </a:xfrm>
        </p:spPr>
        <p:txBody>
          <a:bodyPr lIns="0" numCol="1" spcCol="180000">
            <a:noAutofit/>
          </a:bodyPr>
          <a:lstStyle>
            <a:lvl1pPr marL="0" indent="0">
              <a:lnSpc>
                <a:spcPct val="100000"/>
              </a:lnSpc>
              <a:spcBef>
                <a:spcPts val="0"/>
              </a:spcBef>
              <a:buNone/>
              <a:defRPr sz="1497">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17" name="Text Placeholder 2">
            <a:extLst>
              <a:ext uri="{FF2B5EF4-FFF2-40B4-BE49-F238E27FC236}">
                <a16:creationId xmlns:a16="http://schemas.microsoft.com/office/drawing/2014/main" id="{29C25D2B-4E22-4322-B5C8-AAA35D10391F}"/>
              </a:ext>
            </a:extLst>
          </p:cNvPr>
          <p:cNvSpPr>
            <a:spLocks noGrp="1"/>
          </p:cNvSpPr>
          <p:nvPr>
            <p:ph type="body" idx="54" hasCustomPrompt="1"/>
          </p:nvPr>
        </p:nvSpPr>
        <p:spPr>
          <a:xfrm>
            <a:off x="870897" y="1934187"/>
            <a:ext cx="4906247" cy="689744"/>
          </a:xfrm>
        </p:spPr>
        <p:txBody>
          <a:bodyPr lIns="0" numCol="1" spcCol="180000">
            <a:noAutofit/>
          </a:bodyPr>
          <a:lstStyle>
            <a:lvl1pPr marL="0" indent="0">
              <a:lnSpc>
                <a:spcPct val="100000"/>
              </a:lnSpc>
              <a:spcBef>
                <a:spcPts val="0"/>
              </a:spcBef>
              <a:buNone/>
              <a:defRPr sz="1497">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18" name="Text Placeholder 2">
            <a:extLst>
              <a:ext uri="{FF2B5EF4-FFF2-40B4-BE49-F238E27FC236}">
                <a16:creationId xmlns:a16="http://schemas.microsoft.com/office/drawing/2014/main" id="{D680A1E3-8712-48B8-B1F6-8708365FDFBD}"/>
              </a:ext>
            </a:extLst>
          </p:cNvPr>
          <p:cNvSpPr>
            <a:spLocks noGrp="1"/>
          </p:cNvSpPr>
          <p:nvPr>
            <p:ph type="body" idx="55" hasCustomPrompt="1"/>
          </p:nvPr>
        </p:nvSpPr>
        <p:spPr>
          <a:xfrm>
            <a:off x="870897" y="2835074"/>
            <a:ext cx="4906247" cy="689744"/>
          </a:xfrm>
        </p:spPr>
        <p:txBody>
          <a:bodyPr lIns="0" numCol="1" spcCol="180000">
            <a:noAutofit/>
          </a:bodyPr>
          <a:lstStyle>
            <a:lvl1pPr marL="0" indent="0">
              <a:lnSpc>
                <a:spcPct val="100000"/>
              </a:lnSpc>
              <a:spcBef>
                <a:spcPts val="0"/>
              </a:spcBef>
              <a:buNone/>
              <a:defRPr sz="1497">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19" name="Text Placeholder 2">
            <a:extLst>
              <a:ext uri="{FF2B5EF4-FFF2-40B4-BE49-F238E27FC236}">
                <a16:creationId xmlns:a16="http://schemas.microsoft.com/office/drawing/2014/main" id="{67DC07A4-E64E-40DE-8793-EC7BA2D459BD}"/>
              </a:ext>
            </a:extLst>
          </p:cNvPr>
          <p:cNvSpPr>
            <a:spLocks noGrp="1"/>
          </p:cNvSpPr>
          <p:nvPr>
            <p:ph type="body" idx="56" hasCustomPrompt="1"/>
          </p:nvPr>
        </p:nvSpPr>
        <p:spPr>
          <a:xfrm>
            <a:off x="870897" y="3735961"/>
            <a:ext cx="4906247" cy="689744"/>
          </a:xfrm>
        </p:spPr>
        <p:txBody>
          <a:bodyPr lIns="0" numCol="1" spcCol="180000">
            <a:noAutofit/>
          </a:bodyPr>
          <a:lstStyle>
            <a:lvl1pPr marL="0" indent="0">
              <a:lnSpc>
                <a:spcPct val="100000"/>
              </a:lnSpc>
              <a:spcBef>
                <a:spcPts val="0"/>
              </a:spcBef>
              <a:buNone/>
              <a:defRPr sz="1497">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20" name="Text Placeholder 2">
            <a:extLst>
              <a:ext uri="{FF2B5EF4-FFF2-40B4-BE49-F238E27FC236}">
                <a16:creationId xmlns:a16="http://schemas.microsoft.com/office/drawing/2014/main" id="{19CC9AA3-0360-4209-BACC-712DF6821ED0}"/>
              </a:ext>
            </a:extLst>
          </p:cNvPr>
          <p:cNvSpPr>
            <a:spLocks noGrp="1"/>
          </p:cNvSpPr>
          <p:nvPr>
            <p:ph type="body" idx="57" hasCustomPrompt="1"/>
          </p:nvPr>
        </p:nvSpPr>
        <p:spPr>
          <a:xfrm>
            <a:off x="870897" y="4636847"/>
            <a:ext cx="4906247" cy="689744"/>
          </a:xfrm>
        </p:spPr>
        <p:txBody>
          <a:bodyPr lIns="0" numCol="1" spcCol="180000">
            <a:noAutofit/>
          </a:bodyPr>
          <a:lstStyle>
            <a:lvl1pPr marL="0" indent="0">
              <a:lnSpc>
                <a:spcPct val="100000"/>
              </a:lnSpc>
              <a:spcBef>
                <a:spcPts val="0"/>
              </a:spcBef>
              <a:buNone/>
              <a:defRPr sz="1497">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21" name="Text Placeholder 2">
            <a:extLst>
              <a:ext uri="{FF2B5EF4-FFF2-40B4-BE49-F238E27FC236}">
                <a16:creationId xmlns:a16="http://schemas.microsoft.com/office/drawing/2014/main" id="{481806EE-489C-48F1-917E-0152CDF45746}"/>
              </a:ext>
            </a:extLst>
          </p:cNvPr>
          <p:cNvSpPr>
            <a:spLocks noGrp="1"/>
          </p:cNvSpPr>
          <p:nvPr>
            <p:ph type="body" idx="58" hasCustomPrompt="1"/>
          </p:nvPr>
        </p:nvSpPr>
        <p:spPr>
          <a:xfrm>
            <a:off x="870897" y="5537735"/>
            <a:ext cx="4906247" cy="689744"/>
          </a:xfrm>
        </p:spPr>
        <p:txBody>
          <a:bodyPr lIns="0" numCol="1" spcCol="180000">
            <a:noAutofit/>
          </a:bodyPr>
          <a:lstStyle>
            <a:lvl1pPr marL="0" indent="0">
              <a:lnSpc>
                <a:spcPct val="100000"/>
              </a:lnSpc>
              <a:spcBef>
                <a:spcPts val="0"/>
              </a:spcBef>
              <a:buNone/>
              <a:defRPr sz="1497">
                <a:solidFill>
                  <a:schemeClr val="tx1"/>
                </a:solidFill>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text over three lines</a:t>
            </a:r>
          </a:p>
        </p:txBody>
      </p:sp>
      <p:sp>
        <p:nvSpPr>
          <p:cNvPr id="15" name="TextBox 14">
            <a:extLst>
              <a:ext uri="{FF2B5EF4-FFF2-40B4-BE49-F238E27FC236}">
                <a16:creationId xmlns:a16="http://schemas.microsoft.com/office/drawing/2014/main" id="{2B9D32A7-48D8-45AB-B41D-8AB104576CA8}"/>
              </a:ext>
            </a:extLst>
          </p:cNvPr>
          <p:cNvSpPr txBox="1"/>
          <p:nvPr userDrawn="1"/>
        </p:nvSpPr>
        <p:spPr>
          <a:xfrm>
            <a:off x="13810822" y="2159880"/>
            <a:ext cx="5735002" cy="639534"/>
          </a:xfrm>
          <a:prstGeom prst="rect">
            <a:avLst/>
          </a:prstGeom>
          <a:solidFill>
            <a:schemeClr val="bg2"/>
          </a:solidFill>
        </p:spPr>
        <p:txBody>
          <a:bodyPr wrap="square" rtlCol="0">
            <a:spAutoFit/>
          </a:bodyPr>
          <a:lstStyle/>
          <a:p>
            <a:r>
              <a:rPr lang="en-GB" sz="1778" dirty="0">
                <a:solidFill>
                  <a:schemeClr val="bg1"/>
                </a:solidFill>
              </a:rPr>
              <a:t>Use Coral to highlight and change the font to RealText medium as in the example</a:t>
            </a:r>
          </a:p>
        </p:txBody>
      </p:sp>
      <p:sp>
        <p:nvSpPr>
          <p:cNvPr id="2" name="Slide Number Placeholder 1">
            <a:extLst>
              <a:ext uri="{FF2B5EF4-FFF2-40B4-BE49-F238E27FC236}">
                <a16:creationId xmlns:a16="http://schemas.microsoft.com/office/drawing/2014/main" id="{5CF33CEC-1C23-4556-859A-DBAC25558CFB}"/>
              </a:ext>
            </a:extLst>
          </p:cNvPr>
          <p:cNvSpPr>
            <a:spLocks noGrp="1"/>
          </p:cNvSpPr>
          <p:nvPr>
            <p:ph type="sldNum" sz="quarter" idx="59"/>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2783219165"/>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Nominated Contact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105379" y="1171385"/>
            <a:ext cx="5857706" cy="342900"/>
          </a:xfrm>
        </p:spPr>
        <p:txBody>
          <a:bodyPr>
            <a:noAutofit/>
          </a:bodyPr>
          <a:lstStyle>
            <a:lvl1pPr marL="0" indent="0">
              <a:buNone/>
              <a:defRPr sz="2177">
                <a:latin typeface="+mj-lt"/>
              </a:defRPr>
            </a:lvl1pPr>
          </a:lstStyle>
          <a:p>
            <a:pPr lvl="0"/>
            <a:r>
              <a:rPr lang="en-US" dirty="0"/>
              <a:t>Nominated Contacts</a:t>
            </a:r>
          </a:p>
        </p:txBody>
      </p:sp>
      <p:sp>
        <p:nvSpPr>
          <p:cNvPr id="5" name="Picture Placeholder 4">
            <a:extLst>
              <a:ext uri="{FF2B5EF4-FFF2-40B4-BE49-F238E27FC236}">
                <a16:creationId xmlns:a16="http://schemas.microsoft.com/office/drawing/2014/main" id="{60F7BAAE-A8AA-4984-AB7E-7DB46FFD16F9}"/>
              </a:ext>
            </a:extLst>
          </p:cNvPr>
          <p:cNvSpPr>
            <a:spLocks noGrp="1"/>
          </p:cNvSpPr>
          <p:nvPr>
            <p:ph type="pic" sz="quarter" idx="16"/>
          </p:nvPr>
        </p:nvSpPr>
        <p:spPr>
          <a:xfrm>
            <a:off x="870895" y="1632694"/>
            <a:ext cx="1741790" cy="692739"/>
          </a:xfrm>
        </p:spPr>
        <p:txBody>
          <a:bodyPr lIns="0" tIns="0" rIns="0" bIns="0">
            <a:normAutofit/>
          </a:bodyPr>
          <a:lstStyle>
            <a:lvl1pPr>
              <a:defRPr sz="1567"/>
            </a:lvl1pPr>
          </a:lstStyle>
          <a:p>
            <a:endParaRPr lang="en-GB" dirty="0"/>
          </a:p>
        </p:txBody>
      </p:sp>
      <p:sp>
        <p:nvSpPr>
          <p:cNvPr id="10" name="Text Placeholder 9">
            <a:extLst>
              <a:ext uri="{FF2B5EF4-FFF2-40B4-BE49-F238E27FC236}">
                <a16:creationId xmlns:a16="http://schemas.microsoft.com/office/drawing/2014/main" id="{CABE2C0F-739B-453C-B819-8943DCAA1A4C}"/>
              </a:ext>
            </a:extLst>
          </p:cNvPr>
          <p:cNvSpPr>
            <a:spLocks noGrp="1" noChangeAspect="1"/>
          </p:cNvSpPr>
          <p:nvPr>
            <p:ph type="body" sz="quarter" idx="17" hasCustomPrompt="1"/>
          </p:nvPr>
        </p:nvSpPr>
        <p:spPr>
          <a:xfrm>
            <a:off x="3267325" y="1632694"/>
            <a:ext cx="6269529" cy="114276"/>
          </a:xfrm>
        </p:spPr>
        <p:txBody>
          <a:bodyPr>
            <a:normAutofit/>
          </a:bodyPr>
          <a:lstStyle>
            <a:lvl1pPr marL="0" indent="0">
              <a:buNone/>
              <a:defRPr sz="907">
                <a:latin typeface="+mj-lt"/>
              </a:defRPr>
            </a:lvl1pPr>
          </a:lstStyle>
          <a:p>
            <a:pPr lvl="0"/>
            <a:r>
              <a:rPr lang="en-US" dirty="0"/>
              <a:t>Name</a:t>
            </a:r>
          </a:p>
        </p:txBody>
      </p:sp>
      <p:sp>
        <p:nvSpPr>
          <p:cNvPr id="21" name="Text Placeholder 9">
            <a:extLst>
              <a:ext uri="{FF2B5EF4-FFF2-40B4-BE49-F238E27FC236}">
                <a16:creationId xmlns:a16="http://schemas.microsoft.com/office/drawing/2014/main" id="{4A4E1900-FBFB-4424-858E-DE3D27EE653E}"/>
              </a:ext>
            </a:extLst>
          </p:cNvPr>
          <p:cNvSpPr>
            <a:spLocks noGrp="1" noChangeAspect="1"/>
          </p:cNvSpPr>
          <p:nvPr>
            <p:ph type="body" sz="quarter" idx="18" hasCustomPrompt="1"/>
          </p:nvPr>
        </p:nvSpPr>
        <p:spPr>
          <a:xfrm>
            <a:off x="3267325" y="1825153"/>
            <a:ext cx="6269529" cy="114276"/>
          </a:xfrm>
        </p:spPr>
        <p:txBody>
          <a:bodyPr>
            <a:normAutofit/>
          </a:bodyPr>
          <a:lstStyle>
            <a:lvl1pPr marL="0" indent="0">
              <a:buNone/>
              <a:defRPr sz="907">
                <a:latin typeface="+mn-lt"/>
              </a:defRPr>
            </a:lvl1pPr>
          </a:lstStyle>
          <a:p>
            <a:pPr lvl="0"/>
            <a:r>
              <a:rPr lang="en-US" dirty="0"/>
              <a:t>Title</a:t>
            </a:r>
          </a:p>
        </p:txBody>
      </p:sp>
      <p:sp>
        <p:nvSpPr>
          <p:cNvPr id="22" name="Text Placeholder 9">
            <a:extLst>
              <a:ext uri="{FF2B5EF4-FFF2-40B4-BE49-F238E27FC236}">
                <a16:creationId xmlns:a16="http://schemas.microsoft.com/office/drawing/2014/main" id="{0725094D-8896-4941-96F9-04EFD990B0A0}"/>
              </a:ext>
            </a:extLst>
          </p:cNvPr>
          <p:cNvSpPr>
            <a:spLocks noGrp="1" noChangeAspect="1"/>
          </p:cNvSpPr>
          <p:nvPr>
            <p:ph type="body" sz="quarter" idx="19" hasCustomPrompt="1"/>
          </p:nvPr>
        </p:nvSpPr>
        <p:spPr>
          <a:xfrm>
            <a:off x="3267325" y="2018698"/>
            <a:ext cx="6269529" cy="114276"/>
          </a:xfrm>
        </p:spPr>
        <p:txBody>
          <a:bodyPr>
            <a:normAutofit/>
          </a:bodyPr>
          <a:lstStyle>
            <a:lvl1pPr marL="0" indent="0">
              <a:buNone/>
              <a:defRPr sz="907">
                <a:solidFill>
                  <a:schemeClr val="tx1"/>
                </a:solidFill>
                <a:latin typeface="+mn-lt"/>
              </a:defRPr>
            </a:lvl1pPr>
          </a:lstStyle>
          <a:p>
            <a:pPr lvl="0"/>
            <a:r>
              <a:rPr lang="en-US" dirty="0"/>
              <a:t>T +</a:t>
            </a:r>
          </a:p>
        </p:txBody>
      </p:sp>
      <p:sp>
        <p:nvSpPr>
          <p:cNvPr id="23" name="Text Placeholder 9">
            <a:extLst>
              <a:ext uri="{FF2B5EF4-FFF2-40B4-BE49-F238E27FC236}">
                <a16:creationId xmlns:a16="http://schemas.microsoft.com/office/drawing/2014/main" id="{9E218BBF-B51F-4C56-B1B3-5C74808C6FE1}"/>
              </a:ext>
            </a:extLst>
          </p:cNvPr>
          <p:cNvSpPr>
            <a:spLocks noGrp="1" noChangeAspect="1"/>
          </p:cNvSpPr>
          <p:nvPr>
            <p:ph type="body" sz="quarter" idx="20" hasCustomPrompt="1"/>
          </p:nvPr>
        </p:nvSpPr>
        <p:spPr>
          <a:xfrm>
            <a:off x="3267325" y="2211158"/>
            <a:ext cx="6269529" cy="114276"/>
          </a:xfrm>
        </p:spPr>
        <p:txBody>
          <a:bodyPr>
            <a:normAutofit/>
          </a:bodyPr>
          <a:lstStyle>
            <a:lvl1pPr marL="0" indent="0">
              <a:buNone/>
              <a:defRPr sz="907">
                <a:solidFill>
                  <a:schemeClr val="tx1"/>
                </a:solidFill>
                <a:latin typeface="+mn-lt"/>
              </a:defRPr>
            </a:lvl1pPr>
          </a:lstStyle>
          <a:p>
            <a:pPr lvl="0"/>
            <a:r>
              <a:rPr lang="en-US" dirty="0"/>
              <a:t>E </a:t>
            </a:r>
          </a:p>
        </p:txBody>
      </p:sp>
      <p:sp>
        <p:nvSpPr>
          <p:cNvPr id="24" name="Picture Placeholder 4">
            <a:extLst>
              <a:ext uri="{FF2B5EF4-FFF2-40B4-BE49-F238E27FC236}">
                <a16:creationId xmlns:a16="http://schemas.microsoft.com/office/drawing/2014/main" id="{4F8F935F-C372-468E-985E-CE2F506F3229}"/>
              </a:ext>
            </a:extLst>
          </p:cNvPr>
          <p:cNvSpPr>
            <a:spLocks noGrp="1"/>
          </p:cNvSpPr>
          <p:nvPr>
            <p:ph type="pic" sz="quarter" idx="21"/>
          </p:nvPr>
        </p:nvSpPr>
        <p:spPr>
          <a:xfrm>
            <a:off x="870895" y="2609169"/>
            <a:ext cx="1741790" cy="692739"/>
          </a:xfrm>
        </p:spPr>
        <p:txBody>
          <a:bodyPr lIns="0" tIns="0" rIns="0" bIns="0">
            <a:normAutofit/>
          </a:bodyPr>
          <a:lstStyle>
            <a:lvl1pPr>
              <a:defRPr sz="1567"/>
            </a:lvl1pPr>
          </a:lstStyle>
          <a:p>
            <a:endParaRPr lang="en-GB" dirty="0"/>
          </a:p>
        </p:txBody>
      </p:sp>
      <p:sp>
        <p:nvSpPr>
          <p:cNvPr id="25" name="Text Placeholder 9">
            <a:extLst>
              <a:ext uri="{FF2B5EF4-FFF2-40B4-BE49-F238E27FC236}">
                <a16:creationId xmlns:a16="http://schemas.microsoft.com/office/drawing/2014/main" id="{2BBE4F03-75AB-452E-9991-9A62C1DF5DC7}"/>
              </a:ext>
            </a:extLst>
          </p:cNvPr>
          <p:cNvSpPr>
            <a:spLocks noGrp="1" noChangeAspect="1"/>
          </p:cNvSpPr>
          <p:nvPr>
            <p:ph type="body" sz="quarter" idx="22" hasCustomPrompt="1"/>
          </p:nvPr>
        </p:nvSpPr>
        <p:spPr>
          <a:xfrm>
            <a:off x="3267325" y="2609170"/>
            <a:ext cx="6269529" cy="114275"/>
          </a:xfrm>
        </p:spPr>
        <p:txBody>
          <a:bodyPr>
            <a:normAutofit/>
          </a:bodyPr>
          <a:lstStyle>
            <a:lvl1pPr marL="0" indent="0">
              <a:buNone/>
              <a:defRPr sz="907">
                <a:latin typeface="+mj-lt"/>
              </a:defRPr>
            </a:lvl1pPr>
          </a:lstStyle>
          <a:p>
            <a:pPr lvl="0"/>
            <a:r>
              <a:rPr lang="en-US" dirty="0"/>
              <a:t>Name</a:t>
            </a:r>
          </a:p>
        </p:txBody>
      </p:sp>
      <p:sp>
        <p:nvSpPr>
          <p:cNvPr id="26" name="Text Placeholder 9">
            <a:extLst>
              <a:ext uri="{FF2B5EF4-FFF2-40B4-BE49-F238E27FC236}">
                <a16:creationId xmlns:a16="http://schemas.microsoft.com/office/drawing/2014/main" id="{34CA7B4D-9523-491C-9BD4-C66859731570}"/>
              </a:ext>
            </a:extLst>
          </p:cNvPr>
          <p:cNvSpPr>
            <a:spLocks noGrp="1" noChangeAspect="1"/>
          </p:cNvSpPr>
          <p:nvPr>
            <p:ph type="body" sz="quarter" idx="23" hasCustomPrompt="1"/>
          </p:nvPr>
        </p:nvSpPr>
        <p:spPr>
          <a:xfrm>
            <a:off x="3267325" y="2801628"/>
            <a:ext cx="6269529" cy="114275"/>
          </a:xfrm>
        </p:spPr>
        <p:txBody>
          <a:bodyPr>
            <a:normAutofit/>
          </a:bodyPr>
          <a:lstStyle>
            <a:lvl1pPr marL="0" indent="0">
              <a:buNone/>
              <a:defRPr sz="907">
                <a:latin typeface="+mn-lt"/>
              </a:defRPr>
            </a:lvl1pPr>
          </a:lstStyle>
          <a:p>
            <a:pPr lvl="0"/>
            <a:r>
              <a:rPr lang="en-US" dirty="0"/>
              <a:t>Title</a:t>
            </a:r>
          </a:p>
        </p:txBody>
      </p:sp>
      <p:sp>
        <p:nvSpPr>
          <p:cNvPr id="27" name="Text Placeholder 9">
            <a:extLst>
              <a:ext uri="{FF2B5EF4-FFF2-40B4-BE49-F238E27FC236}">
                <a16:creationId xmlns:a16="http://schemas.microsoft.com/office/drawing/2014/main" id="{F6BA3493-88CF-4B4A-877D-CCB97059FCDB}"/>
              </a:ext>
            </a:extLst>
          </p:cNvPr>
          <p:cNvSpPr>
            <a:spLocks noGrp="1" noChangeAspect="1"/>
          </p:cNvSpPr>
          <p:nvPr>
            <p:ph type="body" sz="quarter" idx="24" hasCustomPrompt="1"/>
          </p:nvPr>
        </p:nvSpPr>
        <p:spPr>
          <a:xfrm>
            <a:off x="3267325" y="2995174"/>
            <a:ext cx="6269529" cy="114275"/>
          </a:xfrm>
        </p:spPr>
        <p:txBody>
          <a:bodyPr>
            <a:normAutofit/>
          </a:bodyPr>
          <a:lstStyle>
            <a:lvl1pPr marL="0" indent="0">
              <a:buNone/>
              <a:defRPr sz="907">
                <a:solidFill>
                  <a:schemeClr val="tx1"/>
                </a:solidFill>
                <a:latin typeface="+mn-lt"/>
              </a:defRPr>
            </a:lvl1pPr>
          </a:lstStyle>
          <a:p>
            <a:pPr lvl="0"/>
            <a:r>
              <a:rPr lang="en-US" dirty="0"/>
              <a:t>T +</a:t>
            </a:r>
          </a:p>
        </p:txBody>
      </p:sp>
      <p:sp>
        <p:nvSpPr>
          <p:cNvPr id="29" name="Text Placeholder 9">
            <a:extLst>
              <a:ext uri="{FF2B5EF4-FFF2-40B4-BE49-F238E27FC236}">
                <a16:creationId xmlns:a16="http://schemas.microsoft.com/office/drawing/2014/main" id="{97641ECE-A2DB-401E-803B-E9E039F27772}"/>
              </a:ext>
            </a:extLst>
          </p:cNvPr>
          <p:cNvSpPr>
            <a:spLocks noGrp="1" noChangeAspect="1"/>
          </p:cNvSpPr>
          <p:nvPr>
            <p:ph type="body" sz="quarter" idx="25" hasCustomPrompt="1"/>
          </p:nvPr>
        </p:nvSpPr>
        <p:spPr>
          <a:xfrm>
            <a:off x="3267325" y="3187633"/>
            <a:ext cx="6269529" cy="114275"/>
          </a:xfrm>
        </p:spPr>
        <p:txBody>
          <a:bodyPr>
            <a:normAutofit/>
          </a:bodyPr>
          <a:lstStyle>
            <a:lvl1pPr marL="0" indent="0">
              <a:buNone/>
              <a:defRPr sz="907">
                <a:solidFill>
                  <a:schemeClr val="tx1"/>
                </a:solidFill>
                <a:latin typeface="+mn-lt"/>
              </a:defRPr>
            </a:lvl1pPr>
          </a:lstStyle>
          <a:p>
            <a:pPr lvl="0"/>
            <a:r>
              <a:rPr lang="en-US" dirty="0"/>
              <a:t>E </a:t>
            </a:r>
          </a:p>
        </p:txBody>
      </p:sp>
      <p:sp>
        <p:nvSpPr>
          <p:cNvPr id="30" name="Picture Placeholder 4">
            <a:extLst>
              <a:ext uri="{FF2B5EF4-FFF2-40B4-BE49-F238E27FC236}">
                <a16:creationId xmlns:a16="http://schemas.microsoft.com/office/drawing/2014/main" id="{23F1B90D-1177-4965-BF9C-A323BB9AA24D}"/>
              </a:ext>
            </a:extLst>
          </p:cNvPr>
          <p:cNvSpPr>
            <a:spLocks noGrp="1"/>
          </p:cNvSpPr>
          <p:nvPr>
            <p:ph type="pic" sz="quarter" idx="26"/>
          </p:nvPr>
        </p:nvSpPr>
        <p:spPr>
          <a:xfrm>
            <a:off x="870895" y="3583401"/>
            <a:ext cx="1741790" cy="692739"/>
          </a:xfrm>
        </p:spPr>
        <p:txBody>
          <a:bodyPr lIns="0" tIns="0" rIns="0" bIns="0">
            <a:normAutofit/>
          </a:bodyPr>
          <a:lstStyle>
            <a:lvl1pPr>
              <a:defRPr sz="1567"/>
            </a:lvl1pPr>
          </a:lstStyle>
          <a:p>
            <a:endParaRPr lang="en-GB" dirty="0"/>
          </a:p>
        </p:txBody>
      </p:sp>
      <p:sp>
        <p:nvSpPr>
          <p:cNvPr id="31" name="Text Placeholder 9">
            <a:extLst>
              <a:ext uri="{FF2B5EF4-FFF2-40B4-BE49-F238E27FC236}">
                <a16:creationId xmlns:a16="http://schemas.microsoft.com/office/drawing/2014/main" id="{03758BF5-4325-4A47-9AB9-C05AC6F7C9CB}"/>
              </a:ext>
            </a:extLst>
          </p:cNvPr>
          <p:cNvSpPr>
            <a:spLocks noGrp="1" noChangeAspect="1"/>
          </p:cNvSpPr>
          <p:nvPr>
            <p:ph type="body" sz="quarter" idx="27" hasCustomPrompt="1"/>
          </p:nvPr>
        </p:nvSpPr>
        <p:spPr>
          <a:xfrm>
            <a:off x="3267325" y="3583401"/>
            <a:ext cx="6269529" cy="114275"/>
          </a:xfrm>
        </p:spPr>
        <p:txBody>
          <a:bodyPr>
            <a:normAutofit/>
          </a:bodyPr>
          <a:lstStyle>
            <a:lvl1pPr marL="0" indent="0">
              <a:buNone/>
              <a:defRPr sz="907">
                <a:latin typeface="+mj-lt"/>
              </a:defRPr>
            </a:lvl1pPr>
          </a:lstStyle>
          <a:p>
            <a:pPr lvl="0"/>
            <a:r>
              <a:rPr lang="en-US" dirty="0"/>
              <a:t>Name</a:t>
            </a:r>
          </a:p>
        </p:txBody>
      </p:sp>
      <p:sp>
        <p:nvSpPr>
          <p:cNvPr id="32" name="Text Placeholder 9">
            <a:extLst>
              <a:ext uri="{FF2B5EF4-FFF2-40B4-BE49-F238E27FC236}">
                <a16:creationId xmlns:a16="http://schemas.microsoft.com/office/drawing/2014/main" id="{F6752CEF-0C22-4688-80AB-E62484091A6D}"/>
              </a:ext>
            </a:extLst>
          </p:cNvPr>
          <p:cNvSpPr>
            <a:spLocks noGrp="1" noChangeAspect="1"/>
          </p:cNvSpPr>
          <p:nvPr>
            <p:ph type="body" sz="quarter" idx="28" hasCustomPrompt="1"/>
          </p:nvPr>
        </p:nvSpPr>
        <p:spPr>
          <a:xfrm>
            <a:off x="3267325" y="3775860"/>
            <a:ext cx="6269529" cy="114275"/>
          </a:xfrm>
        </p:spPr>
        <p:txBody>
          <a:bodyPr>
            <a:normAutofit/>
          </a:bodyPr>
          <a:lstStyle>
            <a:lvl1pPr marL="0" indent="0">
              <a:buNone/>
              <a:defRPr sz="907">
                <a:latin typeface="+mn-lt"/>
              </a:defRPr>
            </a:lvl1pPr>
          </a:lstStyle>
          <a:p>
            <a:pPr lvl="0"/>
            <a:r>
              <a:rPr lang="en-US" dirty="0"/>
              <a:t>Title</a:t>
            </a:r>
          </a:p>
        </p:txBody>
      </p:sp>
      <p:sp>
        <p:nvSpPr>
          <p:cNvPr id="33" name="Text Placeholder 9">
            <a:extLst>
              <a:ext uri="{FF2B5EF4-FFF2-40B4-BE49-F238E27FC236}">
                <a16:creationId xmlns:a16="http://schemas.microsoft.com/office/drawing/2014/main" id="{440DF519-8E65-46E0-84EF-E22A0D36FA1C}"/>
              </a:ext>
            </a:extLst>
          </p:cNvPr>
          <p:cNvSpPr>
            <a:spLocks noGrp="1" noChangeAspect="1"/>
          </p:cNvSpPr>
          <p:nvPr>
            <p:ph type="body" sz="quarter" idx="29" hasCustomPrompt="1"/>
          </p:nvPr>
        </p:nvSpPr>
        <p:spPr>
          <a:xfrm>
            <a:off x="3267325" y="3969405"/>
            <a:ext cx="6269529" cy="114275"/>
          </a:xfrm>
        </p:spPr>
        <p:txBody>
          <a:bodyPr>
            <a:normAutofit/>
          </a:bodyPr>
          <a:lstStyle>
            <a:lvl1pPr marL="0" indent="0">
              <a:buNone/>
              <a:defRPr sz="907">
                <a:solidFill>
                  <a:schemeClr val="tx1"/>
                </a:solidFill>
                <a:latin typeface="+mn-lt"/>
              </a:defRPr>
            </a:lvl1pPr>
          </a:lstStyle>
          <a:p>
            <a:pPr lvl="0"/>
            <a:r>
              <a:rPr lang="en-US" dirty="0"/>
              <a:t>T +</a:t>
            </a:r>
          </a:p>
        </p:txBody>
      </p:sp>
      <p:sp>
        <p:nvSpPr>
          <p:cNvPr id="34" name="Text Placeholder 9">
            <a:extLst>
              <a:ext uri="{FF2B5EF4-FFF2-40B4-BE49-F238E27FC236}">
                <a16:creationId xmlns:a16="http://schemas.microsoft.com/office/drawing/2014/main" id="{5F7C38B0-FD1B-440E-92FD-0160BE81ACE6}"/>
              </a:ext>
            </a:extLst>
          </p:cNvPr>
          <p:cNvSpPr>
            <a:spLocks noGrp="1" noChangeAspect="1"/>
          </p:cNvSpPr>
          <p:nvPr>
            <p:ph type="body" sz="quarter" idx="30" hasCustomPrompt="1"/>
          </p:nvPr>
        </p:nvSpPr>
        <p:spPr>
          <a:xfrm>
            <a:off x="3267325" y="4161864"/>
            <a:ext cx="6269529" cy="114275"/>
          </a:xfrm>
        </p:spPr>
        <p:txBody>
          <a:bodyPr>
            <a:normAutofit/>
          </a:bodyPr>
          <a:lstStyle>
            <a:lvl1pPr marL="0" indent="0">
              <a:buNone/>
              <a:defRPr sz="907">
                <a:solidFill>
                  <a:schemeClr val="tx1"/>
                </a:solidFill>
                <a:latin typeface="+mn-lt"/>
              </a:defRPr>
            </a:lvl1pPr>
          </a:lstStyle>
          <a:p>
            <a:pPr lvl="0"/>
            <a:r>
              <a:rPr lang="en-US" dirty="0"/>
              <a:t>E </a:t>
            </a:r>
          </a:p>
        </p:txBody>
      </p:sp>
      <p:sp>
        <p:nvSpPr>
          <p:cNvPr id="20" name="TextBox 19">
            <a:extLst>
              <a:ext uri="{FF2B5EF4-FFF2-40B4-BE49-F238E27FC236}">
                <a16:creationId xmlns:a16="http://schemas.microsoft.com/office/drawing/2014/main" id="{4D38B265-E748-4ADC-926C-A11495280399}"/>
              </a:ext>
            </a:extLst>
          </p:cNvPr>
          <p:cNvSpPr txBox="1"/>
          <p:nvPr userDrawn="1"/>
        </p:nvSpPr>
        <p:spPr>
          <a:xfrm>
            <a:off x="13366067" y="1278987"/>
            <a:ext cx="5735002" cy="639534"/>
          </a:xfrm>
          <a:prstGeom prst="rect">
            <a:avLst/>
          </a:prstGeom>
          <a:solidFill>
            <a:schemeClr val="bg2"/>
          </a:solidFill>
        </p:spPr>
        <p:txBody>
          <a:bodyPr wrap="square" rtlCol="0">
            <a:spAutoFit/>
          </a:bodyPr>
          <a:lstStyle/>
          <a:p>
            <a:r>
              <a:rPr lang="en-GB" sz="1778" dirty="0">
                <a:solidFill>
                  <a:schemeClr val="bg1"/>
                </a:solidFill>
              </a:rPr>
              <a:t>Please insert the pitch circles images from the corporate image library</a:t>
            </a:r>
          </a:p>
        </p:txBody>
      </p:sp>
      <p:sp>
        <p:nvSpPr>
          <p:cNvPr id="2" name="Slide Number Placeholder 1">
            <a:extLst>
              <a:ext uri="{FF2B5EF4-FFF2-40B4-BE49-F238E27FC236}">
                <a16:creationId xmlns:a16="http://schemas.microsoft.com/office/drawing/2014/main" id="{FAFC793B-335B-4772-9BD4-C243087D1E6F}"/>
              </a:ext>
            </a:extLst>
          </p:cNvPr>
          <p:cNvSpPr>
            <a:spLocks noGrp="1"/>
          </p:cNvSpPr>
          <p:nvPr>
            <p:ph type="sldNum" sz="quarter" idx="31"/>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3936972380"/>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Half text Half Picture ">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105379" y="1171385"/>
            <a:ext cx="5548489" cy="342900"/>
          </a:xfrm>
        </p:spPr>
        <p:txBody>
          <a:bodyPr>
            <a:noAutofit/>
          </a:bodyPr>
          <a:lstStyle>
            <a:lvl1pPr marL="0" indent="0">
              <a:buNone/>
              <a:defRPr sz="2177">
                <a:latin typeface="+mj-lt"/>
              </a:defRPr>
            </a:lvl1pPr>
          </a:lstStyle>
          <a:p>
            <a:pPr lvl="0"/>
            <a:r>
              <a:rPr lang="en-US" dirty="0"/>
              <a:t>Title</a:t>
            </a:r>
          </a:p>
        </p:txBody>
      </p:sp>
      <p:sp>
        <p:nvSpPr>
          <p:cNvPr id="5" name="Picture Placeholder 4">
            <a:extLst>
              <a:ext uri="{FF2B5EF4-FFF2-40B4-BE49-F238E27FC236}">
                <a16:creationId xmlns:a16="http://schemas.microsoft.com/office/drawing/2014/main" id="{66595C18-5329-42FA-B6E5-C182857F6AF1}"/>
              </a:ext>
            </a:extLst>
          </p:cNvPr>
          <p:cNvSpPr>
            <a:spLocks noGrp="1"/>
          </p:cNvSpPr>
          <p:nvPr>
            <p:ph type="pic" sz="quarter" idx="16"/>
          </p:nvPr>
        </p:nvSpPr>
        <p:spPr>
          <a:xfrm>
            <a:off x="3" y="3543300"/>
            <a:ext cx="12192000" cy="2734408"/>
          </a:xfrm>
        </p:spPr>
        <p:txBody>
          <a:bodyPr/>
          <a:lstStyle/>
          <a:p>
            <a:endParaRPr lang="en-GB" dirty="0"/>
          </a:p>
        </p:txBody>
      </p:sp>
      <p:sp>
        <p:nvSpPr>
          <p:cNvPr id="3" name="Text Placeholder 2">
            <a:extLst>
              <a:ext uri="{FF2B5EF4-FFF2-40B4-BE49-F238E27FC236}">
                <a16:creationId xmlns:a16="http://schemas.microsoft.com/office/drawing/2014/main" id="{A3787193-CDD9-4DB0-914C-B2BA1A786F35}"/>
              </a:ext>
            </a:extLst>
          </p:cNvPr>
          <p:cNvSpPr>
            <a:spLocks noGrp="1"/>
          </p:cNvSpPr>
          <p:nvPr>
            <p:ph type="body" sz="quarter" idx="17"/>
          </p:nvPr>
        </p:nvSpPr>
        <p:spPr>
          <a:xfrm>
            <a:off x="870895" y="1514285"/>
            <a:ext cx="8684432" cy="849494"/>
          </a:xfrm>
        </p:spPr>
        <p:txBody>
          <a:bodyPr>
            <a:spAutoFit/>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DBE04E81-9171-4AC5-BBE9-BD0F35ED3307}"/>
              </a:ext>
            </a:extLst>
          </p:cNvPr>
          <p:cNvSpPr>
            <a:spLocks noGrp="1"/>
          </p:cNvSpPr>
          <p:nvPr>
            <p:ph type="sldNum" sz="quarter" idx="18"/>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1254947265"/>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xt and Flowchar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105379" y="1171385"/>
            <a:ext cx="5548489" cy="342900"/>
          </a:xfrm>
        </p:spPr>
        <p:txBody>
          <a:bodyPr>
            <a:noAutofit/>
          </a:bodyPr>
          <a:lstStyle>
            <a:lvl1pPr marL="0" indent="0">
              <a:buNone/>
              <a:defRPr sz="2177">
                <a:latin typeface="+mj-lt"/>
              </a:defRPr>
            </a:lvl1pPr>
          </a:lstStyle>
          <a:p>
            <a:pPr lvl="0"/>
            <a:r>
              <a:rPr lang="en-US" dirty="0"/>
              <a:t>Title</a:t>
            </a:r>
          </a:p>
        </p:txBody>
      </p:sp>
      <p:sp>
        <p:nvSpPr>
          <p:cNvPr id="12" name="Content Placeholder 11">
            <a:extLst>
              <a:ext uri="{FF2B5EF4-FFF2-40B4-BE49-F238E27FC236}">
                <a16:creationId xmlns:a16="http://schemas.microsoft.com/office/drawing/2014/main" id="{60A2C53F-E7A7-44EC-8528-30AC946746EB}"/>
              </a:ext>
            </a:extLst>
          </p:cNvPr>
          <p:cNvSpPr>
            <a:spLocks noGrp="1"/>
          </p:cNvSpPr>
          <p:nvPr>
            <p:ph sz="quarter" idx="16" hasCustomPrompt="1"/>
          </p:nvPr>
        </p:nvSpPr>
        <p:spPr>
          <a:xfrm>
            <a:off x="1286935" y="3631223"/>
            <a:ext cx="10340622" cy="1951892"/>
          </a:xfrm>
        </p:spPr>
        <p:txBody>
          <a:bodyPr/>
          <a:lstStyle>
            <a:lvl1pPr marL="0" indent="0">
              <a:buNone/>
              <a:defRPr/>
            </a:lvl1pPr>
          </a:lstStyle>
          <a:p>
            <a:pPr lvl="0"/>
            <a:r>
              <a:rPr lang="en-GB" dirty="0"/>
              <a:t>Delete this and place your organigram here</a:t>
            </a:r>
          </a:p>
        </p:txBody>
      </p:sp>
      <p:sp>
        <p:nvSpPr>
          <p:cNvPr id="7" name="Text Placeholder 2">
            <a:extLst>
              <a:ext uri="{FF2B5EF4-FFF2-40B4-BE49-F238E27FC236}">
                <a16:creationId xmlns:a16="http://schemas.microsoft.com/office/drawing/2014/main" id="{74F76F5B-BE0F-4D23-9CF5-0DBED2EA44E3}"/>
              </a:ext>
            </a:extLst>
          </p:cNvPr>
          <p:cNvSpPr>
            <a:spLocks noGrp="1"/>
          </p:cNvSpPr>
          <p:nvPr>
            <p:ph type="body" sz="quarter" idx="17"/>
          </p:nvPr>
        </p:nvSpPr>
        <p:spPr>
          <a:xfrm>
            <a:off x="870895" y="1514285"/>
            <a:ext cx="8684432" cy="1008080"/>
          </a:xfrm>
        </p:spPr>
        <p:txBody>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1F1E7ECA-0694-4D55-8C75-9E5BBC3129C6}"/>
              </a:ext>
            </a:extLst>
          </p:cNvPr>
          <p:cNvSpPr>
            <a:spLocks noGrp="1"/>
          </p:cNvSpPr>
          <p:nvPr>
            <p:ph type="sldNum" sz="quarter" idx="18"/>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4228797655"/>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ack 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AD153738-72A4-45DF-A9FB-1FFB861B02F2}"/>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37927C-5ACA-4F1C-8ED3-57D2308E6BE4}"/>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3642078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Pull Quot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105377" y="1171385"/>
            <a:ext cx="7288628" cy="342900"/>
          </a:xfrm>
        </p:spPr>
        <p:txBody>
          <a:bodyPr>
            <a:noAutofit/>
          </a:bodyPr>
          <a:lstStyle>
            <a:lvl1pPr marL="0" indent="0">
              <a:buNone/>
              <a:defRPr sz="2177">
                <a:latin typeface="+mj-lt"/>
              </a:defRPr>
            </a:lvl1pPr>
          </a:lstStyle>
          <a:p>
            <a:pPr lvl="0"/>
            <a:r>
              <a:rPr lang="en-US" dirty="0"/>
              <a:t>Title</a:t>
            </a:r>
          </a:p>
        </p:txBody>
      </p:sp>
      <p:sp>
        <p:nvSpPr>
          <p:cNvPr id="17" name="Text Placeholder 12">
            <a:extLst>
              <a:ext uri="{FF2B5EF4-FFF2-40B4-BE49-F238E27FC236}">
                <a16:creationId xmlns:a16="http://schemas.microsoft.com/office/drawing/2014/main" id="{207DB864-4B62-4DB7-AB2F-CB410B11CBDC}"/>
              </a:ext>
            </a:extLst>
          </p:cNvPr>
          <p:cNvSpPr>
            <a:spLocks noGrp="1"/>
          </p:cNvSpPr>
          <p:nvPr>
            <p:ph type="body" sz="quarter" idx="23" hasCustomPrompt="1"/>
          </p:nvPr>
        </p:nvSpPr>
        <p:spPr>
          <a:xfrm>
            <a:off x="870895" y="3956783"/>
            <a:ext cx="8523112" cy="844061"/>
          </a:xfrm>
          <a:solidFill>
            <a:schemeClr val="bg2"/>
          </a:solidFill>
        </p:spPr>
        <p:txBody>
          <a:bodyPr lIns="108000" rIns="108000" anchor="ctr" anchorCtr="0">
            <a:noAutofit/>
          </a:bodyPr>
          <a:lstStyle>
            <a:lvl1pPr marL="0" indent="0">
              <a:buNone/>
              <a:defRPr sz="1633">
                <a:solidFill>
                  <a:schemeClr val="bg1"/>
                </a:solidFill>
                <a:latin typeface="+mj-lt"/>
              </a:defRPr>
            </a:lvl1pPr>
            <a:lvl2pPr marL="175646" indent="-175646">
              <a:buClr>
                <a:schemeClr val="bg1"/>
              </a:buClr>
              <a:buFont typeface="Real Text Light" panose="020B0504020101010102" pitchFamily="34" charset="0"/>
              <a:buChar char="‒"/>
              <a:defRPr sz="907">
                <a:solidFill>
                  <a:schemeClr val="bg1"/>
                </a:solidFill>
              </a:defRPr>
            </a:lvl2pPr>
          </a:lstStyle>
          <a:p>
            <a:pPr lvl="0"/>
            <a:r>
              <a:rPr lang="en-US" dirty="0"/>
              <a:t>Enter text over two lines</a:t>
            </a:r>
          </a:p>
          <a:p>
            <a:pPr lvl="1"/>
            <a:r>
              <a:rPr lang="en-US" dirty="0"/>
              <a:t>Enter Source</a:t>
            </a:r>
          </a:p>
        </p:txBody>
      </p:sp>
      <p:sp>
        <p:nvSpPr>
          <p:cNvPr id="18" name="Text Placeholder 12">
            <a:extLst>
              <a:ext uri="{FF2B5EF4-FFF2-40B4-BE49-F238E27FC236}">
                <a16:creationId xmlns:a16="http://schemas.microsoft.com/office/drawing/2014/main" id="{9569C57E-C6F5-409E-B888-508CE62EC865}"/>
              </a:ext>
            </a:extLst>
          </p:cNvPr>
          <p:cNvSpPr>
            <a:spLocks noGrp="1"/>
          </p:cNvSpPr>
          <p:nvPr>
            <p:ph type="body" sz="quarter" idx="24" hasCustomPrompt="1"/>
          </p:nvPr>
        </p:nvSpPr>
        <p:spPr>
          <a:xfrm>
            <a:off x="870895" y="4947628"/>
            <a:ext cx="8523112" cy="1115541"/>
          </a:xfrm>
          <a:solidFill>
            <a:schemeClr val="bg2">
              <a:lumMod val="40000"/>
              <a:lumOff val="60000"/>
            </a:schemeClr>
          </a:solidFill>
        </p:spPr>
        <p:txBody>
          <a:bodyPr lIns="108000" rIns="108000" anchor="ctr" anchorCtr="0">
            <a:noAutofit/>
          </a:bodyPr>
          <a:lstStyle>
            <a:lvl1pPr marL="0" indent="0">
              <a:buNone/>
              <a:defRPr sz="1633">
                <a:solidFill>
                  <a:schemeClr val="tx1"/>
                </a:solidFill>
                <a:latin typeface="+mn-lt"/>
              </a:defRPr>
            </a:lvl1pPr>
            <a:lvl2pPr marL="175646" indent="-175646">
              <a:buClr>
                <a:schemeClr val="bg1"/>
              </a:buClr>
              <a:buFont typeface="Real Text Light" panose="020B0504020101010102" pitchFamily="34" charset="0"/>
              <a:buChar char="‒"/>
              <a:defRPr sz="907">
                <a:solidFill>
                  <a:schemeClr val="tx1"/>
                </a:solidFill>
                <a:latin typeface="+mn-lt"/>
              </a:defRPr>
            </a:lvl2pPr>
          </a:lstStyle>
          <a:p>
            <a:pPr lvl="0"/>
            <a:r>
              <a:rPr lang="en-US" dirty="0"/>
              <a:t>Enter text over two or three  lines</a:t>
            </a:r>
          </a:p>
          <a:p>
            <a:pPr lvl="1"/>
            <a:r>
              <a:rPr lang="en-US" dirty="0"/>
              <a:t>Enter Source</a:t>
            </a:r>
          </a:p>
        </p:txBody>
      </p:sp>
      <p:sp>
        <p:nvSpPr>
          <p:cNvPr id="9" name="Text Placeholder 2">
            <a:extLst>
              <a:ext uri="{FF2B5EF4-FFF2-40B4-BE49-F238E27FC236}">
                <a16:creationId xmlns:a16="http://schemas.microsoft.com/office/drawing/2014/main" id="{6467C231-1D6A-4D88-9CBE-701E1005FF92}"/>
              </a:ext>
            </a:extLst>
          </p:cNvPr>
          <p:cNvSpPr>
            <a:spLocks noGrp="1"/>
          </p:cNvSpPr>
          <p:nvPr>
            <p:ph type="body" sz="quarter" idx="17"/>
          </p:nvPr>
        </p:nvSpPr>
        <p:spPr>
          <a:xfrm>
            <a:off x="870895" y="1514285"/>
            <a:ext cx="8684432" cy="849494"/>
          </a:xfrm>
        </p:spPr>
        <p:txBody>
          <a:bodyPr>
            <a:spAutoFit/>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CF6EF4DA-0354-4796-B7B8-8B8C75AAA206}"/>
              </a:ext>
            </a:extLst>
          </p:cNvPr>
          <p:cNvSpPr>
            <a:spLocks noGrp="1"/>
          </p:cNvSpPr>
          <p:nvPr>
            <p:ph type="sldNum" sz="quarter" idx="25"/>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2200041071"/>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ull Quotes 2">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7" name="Text Placeholder 12">
            <a:extLst>
              <a:ext uri="{FF2B5EF4-FFF2-40B4-BE49-F238E27FC236}">
                <a16:creationId xmlns:a16="http://schemas.microsoft.com/office/drawing/2014/main" id="{647E444F-51A8-4180-B845-003CA6E584B8}"/>
              </a:ext>
            </a:extLst>
          </p:cNvPr>
          <p:cNvSpPr>
            <a:spLocks noGrp="1"/>
          </p:cNvSpPr>
          <p:nvPr>
            <p:ph type="body" sz="quarter" idx="23" hasCustomPrompt="1"/>
          </p:nvPr>
        </p:nvSpPr>
        <p:spPr>
          <a:xfrm>
            <a:off x="870895" y="920323"/>
            <a:ext cx="8523112" cy="844061"/>
          </a:xfrm>
          <a:solidFill>
            <a:schemeClr val="bg2"/>
          </a:solidFill>
        </p:spPr>
        <p:txBody>
          <a:bodyPr lIns="108000" rIns="108000" anchor="ctr" anchorCtr="0">
            <a:noAutofit/>
          </a:bodyPr>
          <a:lstStyle>
            <a:lvl1pPr marL="0" indent="0">
              <a:buNone/>
              <a:defRPr sz="1633">
                <a:solidFill>
                  <a:schemeClr val="bg1"/>
                </a:solidFill>
                <a:latin typeface="+mj-lt"/>
              </a:defRPr>
            </a:lvl1pPr>
            <a:lvl2pPr marL="175646" indent="-175646">
              <a:buClr>
                <a:schemeClr val="bg1"/>
              </a:buClr>
              <a:buFont typeface="Real Text Light" panose="020B0504020101010102" pitchFamily="34" charset="0"/>
              <a:buChar char="‒"/>
              <a:defRPr sz="907">
                <a:solidFill>
                  <a:schemeClr val="bg1"/>
                </a:solidFill>
              </a:defRPr>
            </a:lvl2pPr>
          </a:lstStyle>
          <a:p>
            <a:pPr lvl="0"/>
            <a:r>
              <a:rPr lang="en-US" dirty="0"/>
              <a:t>Enter text over two lines</a:t>
            </a:r>
          </a:p>
          <a:p>
            <a:pPr lvl="1"/>
            <a:r>
              <a:rPr lang="en-US" dirty="0"/>
              <a:t>Enter Source</a:t>
            </a:r>
          </a:p>
        </p:txBody>
      </p:sp>
      <p:sp>
        <p:nvSpPr>
          <p:cNvPr id="8" name="Text Placeholder 12">
            <a:extLst>
              <a:ext uri="{FF2B5EF4-FFF2-40B4-BE49-F238E27FC236}">
                <a16:creationId xmlns:a16="http://schemas.microsoft.com/office/drawing/2014/main" id="{DB0298D6-6432-42B1-87CF-B0C79AE84C65}"/>
              </a:ext>
            </a:extLst>
          </p:cNvPr>
          <p:cNvSpPr>
            <a:spLocks noGrp="1"/>
          </p:cNvSpPr>
          <p:nvPr>
            <p:ph type="body" sz="quarter" idx="24" hasCustomPrompt="1"/>
          </p:nvPr>
        </p:nvSpPr>
        <p:spPr>
          <a:xfrm>
            <a:off x="870895" y="1911168"/>
            <a:ext cx="8523112" cy="1115541"/>
          </a:xfrm>
          <a:solidFill>
            <a:schemeClr val="bg2">
              <a:lumMod val="40000"/>
              <a:lumOff val="60000"/>
            </a:schemeClr>
          </a:solidFill>
        </p:spPr>
        <p:txBody>
          <a:bodyPr lIns="108000" rIns="108000" anchor="ctr" anchorCtr="0">
            <a:noAutofit/>
          </a:bodyPr>
          <a:lstStyle>
            <a:lvl1pPr marL="0" indent="0">
              <a:buNone/>
              <a:defRPr sz="1633">
                <a:solidFill>
                  <a:schemeClr val="tx1"/>
                </a:solidFill>
                <a:latin typeface="+mn-lt"/>
              </a:defRPr>
            </a:lvl1pPr>
            <a:lvl2pPr marL="175646" indent="-175646">
              <a:buClr>
                <a:schemeClr val="bg1"/>
              </a:buClr>
              <a:buFont typeface="Real Text Light" panose="020B0504020101010102" pitchFamily="34" charset="0"/>
              <a:buChar char="‒"/>
              <a:defRPr sz="907">
                <a:solidFill>
                  <a:schemeClr val="tx1"/>
                </a:solidFill>
                <a:latin typeface="+mn-lt"/>
              </a:defRPr>
            </a:lvl2pPr>
          </a:lstStyle>
          <a:p>
            <a:pPr lvl="0"/>
            <a:r>
              <a:rPr lang="en-US" dirty="0"/>
              <a:t>Enter text over two or three  lines</a:t>
            </a:r>
          </a:p>
          <a:p>
            <a:pPr lvl="1"/>
            <a:r>
              <a:rPr lang="en-US" dirty="0"/>
              <a:t>Enter Source</a:t>
            </a:r>
          </a:p>
        </p:txBody>
      </p:sp>
      <p:sp>
        <p:nvSpPr>
          <p:cNvPr id="6" name="Text Placeholder 2">
            <a:extLst>
              <a:ext uri="{FF2B5EF4-FFF2-40B4-BE49-F238E27FC236}">
                <a16:creationId xmlns:a16="http://schemas.microsoft.com/office/drawing/2014/main" id="{77CE4240-C87D-4D3E-ABE0-844C873EAABD}"/>
              </a:ext>
            </a:extLst>
          </p:cNvPr>
          <p:cNvSpPr>
            <a:spLocks noGrp="1"/>
          </p:cNvSpPr>
          <p:nvPr>
            <p:ph type="body" sz="quarter" idx="17"/>
          </p:nvPr>
        </p:nvSpPr>
        <p:spPr>
          <a:xfrm>
            <a:off x="870895" y="3173492"/>
            <a:ext cx="8684432" cy="849494"/>
          </a:xfrm>
        </p:spPr>
        <p:txBody>
          <a:bodyPr>
            <a:spAutoFit/>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04DAEFEE-FF44-4905-AEDE-10A7C2F4C9CF}"/>
              </a:ext>
            </a:extLst>
          </p:cNvPr>
          <p:cNvSpPr>
            <a:spLocks noGrp="1"/>
          </p:cNvSpPr>
          <p:nvPr>
            <p:ph type="sldNum" sz="quarter" idx="25"/>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2506422689"/>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tatement Pag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9834CD-5688-4ED3-B01D-8CDAFF7CCE16}"/>
              </a:ext>
            </a:extLst>
          </p:cNvPr>
          <p:cNvSpPr/>
          <p:nvPr userDrawn="1"/>
        </p:nvSpPr>
        <p:spPr>
          <a:xfrm>
            <a:off x="9124797" y="238275"/>
            <a:ext cx="2795814" cy="531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8" dirty="0"/>
          </a:p>
        </p:txBody>
      </p:sp>
      <p:sp>
        <p:nvSpPr>
          <p:cNvPr id="2" name="Title 1">
            <a:extLst>
              <a:ext uri="{FF2B5EF4-FFF2-40B4-BE49-F238E27FC236}">
                <a16:creationId xmlns:a16="http://schemas.microsoft.com/office/drawing/2014/main" id="{B7C57973-F41A-48EB-BA27-15117EF7CD26}"/>
              </a:ext>
            </a:extLst>
          </p:cNvPr>
          <p:cNvSpPr>
            <a:spLocks noGrp="1"/>
          </p:cNvSpPr>
          <p:nvPr>
            <p:ph type="title" hasCustomPrompt="1"/>
          </p:nvPr>
        </p:nvSpPr>
        <p:spPr>
          <a:xfrm>
            <a:off x="870896" y="1165225"/>
            <a:ext cx="10515600" cy="1325563"/>
          </a:xfrm>
        </p:spPr>
        <p:txBody>
          <a:bodyPr lIns="0" anchor="t" anchorCtr="0">
            <a:noAutofit/>
          </a:bodyPr>
          <a:lstStyle>
            <a:lvl1pPr>
              <a:defRPr sz="3266">
                <a:solidFill>
                  <a:schemeClr val="tx1"/>
                </a:solidFill>
                <a:latin typeface="+mn-lt"/>
              </a:defRPr>
            </a:lvl1pPr>
          </a:lstStyle>
          <a:p>
            <a:r>
              <a:rPr lang="en-US" dirty="0"/>
              <a:t>Enter statement text</a:t>
            </a:r>
            <a:endParaRPr lang="en-GB" dirty="0"/>
          </a:p>
        </p:txBody>
      </p:sp>
      <p:pic>
        <p:nvPicPr>
          <p:cNvPr id="7" name="Picture 6">
            <a:extLst>
              <a:ext uri="{FF2B5EF4-FFF2-40B4-BE49-F238E27FC236}">
                <a16:creationId xmlns:a16="http://schemas.microsoft.com/office/drawing/2014/main" id="{CB6AA6A7-47D3-4373-9241-7081ACD40B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6370"/>
            <a:ext cx="1741790" cy="193266"/>
          </a:xfrm>
          <a:prstGeom prst="rect">
            <a:avLst/>
          </a:prstGeom>
        </p:spPr>
      </p:pic>
    </p:spTree>
    <p:extLst>
      <p:ext uri="{BB962C8B-B14F-4D97-AF65-F5344CB8AC3E}">
        <p14:creationId xmlns:p14="http://schemas.microsoft.com/office/powerpoint/2010/main" val="2688900123"/>
      </p:ext>
    </p:extLst>
  </p:cSld>
  <p:clrMapOvr>
    <a:overrideClrMapping bg1="lt1" tx1="dk1" bg2="lt2" tx2="dk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tatement Pag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7973-F41A-48EB-BA27-15117EF7CD26}"/>
              </a:ext>
            </a:extLst>
          </p:cNvPr>
          <p:cNvSpPr>
            <a:spLocks noGrp="1"/>
          </p:cNvSpPr>
          <p:nvPr>
            <p:ph type="title" hasCustomPrompt="1"/>
          </p:nvPr>
        </p:nvSpPr>
        <p:spPr>
          <a:xfrm>
            <a:off x="870896" y="1165227"/>
            <a:ext cx="10515600" cy="557204"/>
          </a:xfrm>
        </p:spPr>
        <p:txBody>
          <a:bodyPr lIns="0" anchor="t" anchorCtr="0">
            <a:spAutoFit/>
          </a:bodyPr>
          <a:lstStyle>
            <a:lvl1pPr>
              <a:defRPr sz="3266">
                <a:solidFill>
                  <a:schemeClr val="bg1"/>
                </a:solidFill>
                <a:latin typeface="+mn-lt"/>
              </a:defRPr>
            </a:lvl1pPr>
          </a:lstStyle>
          <a:p>
            <a:r>
              <a:rPr lang="en-US" dirty="0"/>
              <a:t>Enter statement text</a:t>
            </a:r>
            <a:endParaRPr lang="en-GB" dirty="0"/>
          </a:p>
        </p:txBody>
      </p:sp>
      <p:pic>
        <p:nvPicPr>
          <p:cNvPr id="7" name="Picture 6">
            <a:extLst>
              <a:ext uri="{FF2B5EF4-FFF2-40B4-BE49-F238E27FC236}">
                <a16:creationId xmlns:a16="http://schemas.microsoft.com/office/drawing/2014/main" id="{CB6AA6A7-47D3-4373-9241-7081ACD40B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6370"/>
            <a:ext cx="1741790" cy="193266"/>
          </a:xfrm>
          <a:prstGeom prst="rect">
            <a:avLst/>
          </a:prstGeom>
        </p:spPr>
      </p:pic>
    </p:spTree>
    <p:extLst>
      <p:ext uri="{BB962C8B-B14F-4D97-AF65-F5344CB8AC3E}">
        <p14:creationId xmlns:p14="http://schemas.microsoft.com/office/powerpoint/2010/main" val="3629288500"/>
      </p:ext>
    </p:extLst>
  </p:cSld>
  <p:clrMapOvr>
    <a:overrideClrMapping bg1="dk1" tx1="lt1" bg2="dk2" tx2="lt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ull Size Imag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C4BA9-F3BE-435B-9C5E-BA363EF5DF4C}"/>
              </a:ext>
            </a:extLst>
          </p:cNvPr>
          <p:cNvSpPr/>
          <p:nvPr userDrawn="1"/>
        </p:nvSpPr>
        <p:spPr>
          <a:xfrm>
            <a:off x="8263085" y="0"/>
            <a:ext cx="3928916" cy="89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8" dirty="0"/>
          </a:p>
        </p:txBody>
      </p:sp>
      <p:sp>
        <p:nvSpPr>
          <p:cNvPr id="4" name="Picture Placeholder 3">
            <a:extLst>
              <a:ext uri="{FF2B5EF4-FFF2-40B4-BE49-F238E27FC236}">
                <a16:creationId xmlns:a16="http://schemas.microsoft.com/office/drawing/2014/main" id="{328F8757-AF68-4865-B455-30B97B3D2165}"/>
              </a:ext>
            </a:extLst>
          </p:cNvPr>
          <p:cNvSpPr>
            <a:spLocks noGrp="1"/>
          </p:cNvSpPr>
          <p:nvPr>
            <p:ph type="pic" sz="quarter" idx="13"/>
          </p:nvPr>
        </p:nvSpPr>
        <p:spPr>
          <a:xfrm>
            <a:off x="2" y="1"/>
            <a:ext cx="12192000" cy="6857999"/>
          </a:xfrm>
        </p:spPr>
        <p:txBody>
          <a:bodyPr/>
          <a:lstStyle/>
          <a:p>
            <a:endParaRPr lang="en-GB" dirty="0"/>
          </a:p>
        </p:txBody>
      </p:sp>
      <p:sp>
        <p:nvSpPr>
          <p:cNvPr id="8" name="Text Placeholder 7">
            <a:extLst>
              <a:ext uri="{FF2B5EF4-FFF2-40B4-BE49-F238E27FC236}">
                <a16:creationId xmlns:a16="http://schemas.microsoft.com/office/drawing/2014/main" id="{5468AB54-6B44-4F67-AE6B-A5D5020459B1}"/>
              </a:ext>
            </a:extLst>
          </p:cNvPr>
          <p:cNvSpPr>
            <a:spLocks noGrp="1"/>
          </p:cNvSpPr>
          <p:nvPr>
            <p:ph type="body" sz="quarter" idx="14" hasCustomPrompt="1"/>
          </p:nvPr>
        </p:nvSpPr>
        <p:spPr>
          <a:xfrm>
            <a:off x="643468" y="2110153"/>
            <a:ext cx="10574868" cy="2769577"/>
          </a:xfrm>
          <a:solidFill>
            <a:schemeClr val="bg2"/>
          </a:solidFill>
        </p:spPr>
        <p:txBody>
          <a:bodyPr lIns="108000" tIns="180000" rIns="108000" bIns="180000" anchor="ctr" anchorCtr="0">
            <a:noAutofit/>
          </a:bodyPr>
          <a:lstStyle>
            <a:lvl1pPr marL="0" indent="0">
              <a:buNone/>
              <a:defRPr sz="3266">
                <a:solidFill>
                  <a:schemeClr val="bg1"/>
                </a:solidFill>
              </a:defRPr>
            </a:lvl1pPr>
            <a:lvl2pPr marL="174092" indent="-174092">
              <a:buClr>
                <a:schemeClr val="bg1"/>
              </a:buClr>
              <a:buFont typeface="Real Text Light" panose="020B0504020101010102" pitchFamily="34" charset="0"/>
              <a:buChar char="‒"/>
              <a:defRPr sz="1361">
                <a:solidFill>
                  <a:schemeClr val="bg1"/>
                </a:solidFill>
              </a:defRPr>
            </a:lvl2pPr>
          </a:lstStyle>
          <a:p>
            <a:pPr lvl="0"/>
            <a:r>
              <a:rPr lang="en-US" dirty="0"/>
              <a:t>Enter Quote</a:t>
            </a:r>
          </a:p>
          <a:p>
            <a:pPr lvl="1"/>
            <a:r>
              <a:rPr lang="en-US" dirty="0"/>
              <a:t>Enter Source</a:t>
            </a:r>
          </a:p>
        </p:txBody>
      </p:sp>
    </p:spTree>
    <p:extLst>
      <p:ext uri="{BB962C8B-B14F-4D97-AF65-F5344CB8AC3E}">
        <p14:creationId xmlns:p14="http://schemas.microsoft.com/office/powerpoint/2010/main" val="40797655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ull page tabl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12" name="Table Placeholder 11">
            <a:extLst>
              <a:ext uri="{FF2B5EF4-FFF2-40B4-BE49-F238E27FC236}">
                <a16:creationId xmlns:a16="http://schemas.microsoft.com/office/drawing/2014/main" id="{73E51110-0A4B-4DB4-A75E-083314E9B881}"/>
              </a:ext>
            </a:extLst>
          </p:cNvPr>
          <p:cNvSpPr>
            <a:spLocks noGrp="1"/>
          </p:cNvSpPr>
          <p:nvPr>
            <p:ph type="tbl" sz="quarter" idx="14"/>
          </p:nvPr>
        </p:nvSpPr>
        <p:spPr>
          <a:xfrm>
            <a:off x="870896" y="943585"/>
            <a:ext cx="10239022" cy="5043976"/>
          </a:xfrm>
        </p:spPr>
        <p:txBody>
          <a:bodyPr/>
          <a:lstStyle/>
          <a:p>
            <a:endParaRPr lang="en-GB" dirty="0"/>
          </a:p>
        </p:txBody>
      </p:sp>
      <p:sp>
        <p:nvSpPr>
          <p:cNvPr id="4" name="TextBox 3">
            <a:extLst>
              <a:ext uri="{FF2B5EF4-FFF2-40B4-BE49-F238E27FC236}">
                <a16:creationId xmlns:a16="http://schemas.microsoft.com/office/drawing/2014/main" id="{904F8C89-FDED-4E71-94C9-D51253D55F7B}"/>
              </a:ext>
            </a:extLst>
          </p:cNvPr>
          <p:cNvSpPr txBox="1"/>
          <p:nvPr userDrawn="1"/>
        </p:nvSpPr>
        <p:spPr>
          <a:xfrm>
            <a:off x="13095111" y="984739"/>
            <a:ext cx="4560710" cy="978345"/>
          </a:xfrm>
          <a:prstGeom prst="rect">
            <a:avLst/>
          </a:prstGeom>
          <a:solidFill>
            <a:schemeClr val="bg2"/>
          </a:solidFill>
        </p:spPr>
        <p:txBody>
          <a:bodyPr wrap="square" rtlCol="0">
            <a:spAutoFit/>
          </a:bodyPr>
          <a:lstStyle/>
          <a:p>
            <a:r>
              <a:rPr lang="en-GB" sz="1919" dirty="0">
                <a:solidFill>
                  <a:schemeClr val="bg1"/>
                </a:solidFill>
              </a:rPr>
              <a:t>Please recolour your table to the coral or charcoal colour scheme – please use white borders</a:t>
            </a:r>
          </a:p>
        </p:txBody>
      </p:sp>
      <p:sp>
        <p:nvSpPr>
          <p:cNvPr id="2" name="Slide Number Placeholder 1">
            <a:extLst>
              <a:ext uri="{FF2B5EF4-FFF2-40B4-BE49-F238E27FC236}">
                <a16:creationId xmlns:a16="http://schemas.microsoft.com/office/drawing/2014/main" id="{912FD90C-9D27-4D44-A8C1-963EFFEEF16B}"/>
              </a:ext>
            </a:extLst>
          </p:cNvPr>
          <p:cNvSpPr>
            <a:spLocks noGrp="1"/>
          </p:cNvSpPr>
          <p:nvPr>
            <p:ph type="sldNum" sz="quarter" idx="15"/>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1603134685"/>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xt and Chart 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105379" y="1171385"/>
            <a:ext cx="5548489" cy="342900"/>
          </a:xfrm>
        </p:spPr>
        <p:txBody>
          <a:bodyPr>
            <a:noAutofit/>
          </a:bodyPr>
          <a:lstStyle>
            <a:lvl1pPr marL="0" indent="0">
              <a:buNone/>
              <a:defRPr sz="2177">
                <a:latin typeface="+mj-lt"/>
              </a:defRPr>
            </a:lvl1pPr>
          </a:lstStyle>
          <a:p>
            <a:pPr lvl="0"/>
            <a:r>
              <a:rPr lang="en-US" dirty="0"/>
              <a:t>Title</a:t>
            </a:r>
          </a:p>
        </p:txBody>
      </p:sp>
      <p:sp>
        <p:nvSpPr>
          <p:cNvPr id="9" name="Chart Placeholder 8">
            <a:extLst>
              <a:ext uri="{FF2B5EF4-FFF2-40B4-BE49-F238E27FC236}">
                <a16:creationId xmlns:a16="http://schemas.microsoft.com/office/drawing/2014/main" id="{830782F4-EBB9-407E-A0CD-EC5CA726884D}"/>
              </a:ext>
            </a:extLst>
          </p:cNvPr>
          <p:cNvSpPr>
            <a:spLocks noGrp="1"/>
          </p:cNvSpPr>
          <p:nvPr>
            <p:ph type="chart" sz="quarter" idx="16"/>
          </p:nvPr>
        </p:nvSpPr>
        <p:spPr>
          <a:xfrm>
            <a:off x="870896" y="3130062"/>
            <a:ext cx="10239022" cy="2910254"/>
          </a:xfrm>
        </p:spPr>
        <p:txBody>
          <a:bodyPr/>
          <a:lstStyle/>
          <a:p>
            <a:endParaRPr lang="en-GB" dirty="0"/>
          </a:p>
        </p:txBody>
      </p:sp>
      <p:sp>
        <p:nvSpPr>
          <p:cNvPr id="2" name="TextBox 1">
            <a:extLst>
              <a:ext uri="{FF2B5EF4-FFF2-40B4-BE49-F238E27FC236}">
                <a16:creationId xmlns:a16="http://schemas.microsoft.com/office/drawing/2014/main" id="{C19B22C2-321E-4BFB-A63A-D9F3213CB41C}"/>
              </a:ext>
            </a:extLst>
          </p:cNvPr>
          <p:cNvSpPr txBox="1"/>
          <p:nvPr userDrawn="1"/>
        </p:nvSpPr>
        <p:spPr>
          <a:xfrm>
            <a:off x="12876241" y="262621"/>
            <a:ext cx="5150496" cy="4743543"/>
          </a:xfrm>
          <a:prstGeom prst="rect">
            <a:avLst/>
          </a:prstGeom>
          <a:solidFill>
            <a:schemeClr val="bg1"/>
          </a:solidFill>
        </p:spPr>
        <p:txBody>
          <a:bodyPr wrap="square" rtlCol="0">
            <a:spAutoFit/>
          </a:bodyPr>
          <a:lstStyle/>
          <a:p>
            <a:r>
              <a:rPr lang="en-GB" sz="1778" dirty="0"/>
              <a:t>Colour Choices for Charts</a:t>
            </a:r>
          </a:p>
          <a:p>
            <a:endParaRPr lang="en-GB" sz="1778" dirty="0"/>
          </a:p>
          <a:p>
            <a:r>
              <a:rPr lang="en-GB" sz="1778" b="1" u="sng" dirty="0"/>
              <a:t>Pie Chart:</a:t>
            </a:r>
          </a:p>
          <a:p>
            <a:endParaRPr lang="en-GB" sz="1778" b="1" u="sng" dirty="0"/>
          </a:p>
          <a:p>
            <a:r>
              <a:rPr lang="en-GB" sz="1778" dirty="0"/>
              <a:t>Preference is to use one colour, and then use shades of that colour for the different segments.</a:t>
            </a:r>
          </a:p>
          <a:p>
            <a:r>
              <a:rPr lang="en-GB" sz="1778" dirty="0"/>
              <a:t>coral or charcoal. Or secondary pallet can be used for distinction.</a:t>
            </a:r>
          </a:p>
          <a:p>
            <a:endParaRPr lang="en-GB" sz="1778" dirty="0"/>
          </a:p>
          <a:p>
            <a:r>
              <a:rPr lang="en-GB" sz="1778" u="sng" dirty="0"/>
              <a:t>Column Chart:</a:t>
            </a:r>
          </a:p>
          <a:p>
            <a:endParaRPr lang="en-GB" sz="1778" dirty="0"/>
          </a:p>
          <a:p>
            <a:r>
              <a:rPr lang="en-GB" sz="1778" dirty="0"/>
              <a:t>Use secondary colours here first, and then bring in coral and charcoal if more columns are required.</a:t>
            </a:r>
          </a:p>
          <a:p>
            <a:endParaRPr lang="en-GB" sz="1778" dirty="0"/>
          </a:p>
          <a:p>
            <a:r>
              <a:rPr lang="en-GB" sz="1778" dirty="0"/>
              <a:t>DO NOT USE NON BRAND COLOURS</a:t>
            </a:r>
          </a:p>
        </p:txBody>
      </p:sp>
      <p:sp>
        <p:nvSpPr>
          <p:cNvPr id="12" name="Text Placeholder 2">
            <a:extLst>
              <a:ext uri="{FF2B5EF4-FFF2-40B4-BE49-F238E27FC236}">
                <a16:creationId xmlns:a16="http://schemas.microsoft.com/office/drawing/2014/main" id="{BE3AB6CA-DE72-4C67-A5E7-5EFBC51DDCCB}"/>
              </a:ext>
            </a:extLst>
          </p:cNvPr>
          <p:cNvSpPr>
            <a:spLocks noGrp="1"/>
          </p:cNvSpPr>
          <p:nvPr>
            <p:ph type="body" sz="quarter" idx="17"/>
          </p:nvPr>
        </p:nvSpPr>
        <p:spPr>
          <a:xfrm>
            <a:off x="870895" y="1514285"/>
            <a:ext cx="8684432" cy="1008080"/>
          </a:xfrm>
        </p:spPr>
        <p:txBody>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a:extLst>
              <a:ext uri="{FF2B5EF4-FFF2-40B4-BE49-F238E27FC236}">
                <a16:creationId xmlns:a16="http://schemas.microsoft.com/office/drawing/2014/main" id="{3D975FD3-DCC8-4D93-AFAA-3890D9AD5E89}"/>
              </a:ext>
            </a:extLst>
          </p:cNvPr>
          <p:cNvSpPr>
            <a:spLocks noGrp="1"/>
          </p:cNvSpPr>
          <p:nvPr>
            <p:ph type="sldNum" sz="quarter" idx="18"/>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3723909223"/>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heading and tex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064414" y="1171385"/>
            <a:ext cx="5548489" cy="342900"/>
          </a:xfrm>
        </p:spPr>
        <p:txBody>
          <a:bodyPr>
            <a:noAutofit/>
          </a:bodyPr>
          <a:lstStyle>
            <a:lvl1pPr marL="0" indent="0">
              <a:buNone/>
              <a:defRPr sz="2177">
                <a:latin typeface="+mj-lt"/>
              </a:defRPr>
            </a:lvl1pPr>
          </a:lstStyle>
          <a:p>
            <a:pPr lvl="0"/>
            <a:r>
              <a:rPr lang="en-US" dirty="0"/>
              <a:t>Title</a:t>
            </a:r>
          </a:p>
        </p:txBody>
      </p:sp>
      <p:sp>
        <p:nvSpPr>
          <p:cNvPr id="6" name="Text Placeholder 2">
            <a:extLst>
              <a:ext uri="{FF2B5EF4-FFF2-40B4-BE49-F238E27FC236}">
                <a16:creationId xmlns:a16="http://schemas.microsoft.com/office/drawing/2014/main" id="{289495C4-91F6-4E67-AD78-35DCE27EE109}"/>
              </a:ext>
            </a:extLst>
          </p:cNvPr>
          <p:cNvSpPr>
            <a:spLocks noGrp="1"/>
          </p:cNvSpPr>
          <p:nvPr>
            <p:ph type="body" sz="quarter" idx="17"/>
          </p:nvPr>
        </p:nvSpPr>
        <p:spPr>
          <a:xfrm>
            <a:off x="870895" y="1514285"/>
            <a:ext cx="8684432" cy="849494"/>
          </a:xfrm>
        </p:spPr>
        <p:txBody>
          <a:bodyPr>
            <a:spAutoFit/>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39EEFFCC-A3D9-48CB-89AD-46CAE2E972B1}"/>
              </a:ext>
            </a:extLst>
          </p:cNvPr>
          <p:cNvSpPr>
            <a:spLocks noGrp="1"/>
          </p:cNvSpPr>
          <p:nvPr>
            <p:ph type="sldNum" sz="quarter" idx="18"/>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1638398314"/>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Key Issues Tabl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4" name="Text Placeholder 3">
            <a:extLst>
              <a:ext uri="{FF2B5EF4-FFF2-40B4-BE49-F238E27FC236}">
                <a16:creationId xmlns:a16="http://schemas.microsoft.com/office/drawing/2014/main" id="{9AFFE620-B32D-4808-BE33-CD6E1516A346}"/>
              </a:ext>
            </a:extLst>
          </p:cNvPr>
          <p:cNvSpPr>
            <a:spLocks noGrp="1"/>
          </p:cNvSpPr>
          <p:nvPr>
            <p:ph type="body" sz="quarter" idx="14" hasCustomPrompt="1"/>
          </p:nvPr>
        </p:nvSpPr>
        <p:spPr>
          <a:xfrm>
            <a:off x="870896" y="1171385"/>
            <a:ext cx="1128889" cy="342900"/>
          </a:xfrm>
        </p:spPr>
        <p:txBody>
          <a:bodyPr lIns="0">
            <a:noAutofit/>
          </a:bodyPr>
          <a:lstStyle>
            <a:lvl1pPr marL="0" indent="0">
              <a:buNone/>
              <a:defRPr sz="2177">
                <a:latin typeface="+mn-lt"/>
              </a:defRPr>
            </a:lvl1pPr>
          </a:lstStyle>
          <a:p>
            <a:pPr lvl="0"/>
            <a:r>
              <a:rPr lang="en-US" dirty="0"/>
              <a:t>No</a:t>
            </a:r>
          </a:p>
        </p:txBody>
      </p:sp>
      <p:sp>
        <p:nvSpPr>
          <p:cNvPr id="8" name="Text Placeholder 3">
            <a:extLst>
              <a:ext uri="{FF2B5EF4-FFF2-40B4-BE49-F238E27FC236}">
                <a16:creationId xmlns:a16="http://schemas.microsoft.com/office/drawing/2014/main" id="{CDC6E745-32BB-4C34-B53F-B0F7C0464F39}"/>
              </a:ext>
            </a:extLst>
          </p:cNvPr>
          <p:cNvSpPr>
            <a:spLocks noGrp="1"/>
          </p:cNvSpPr>
          <p:nvPr>
            <p:ph type="body" sz="quarter" idx="15" hasCustomPrompt="1"/>
          </p:nvPr>
        </p:nvSpPr>
        <p:spPr>
          <a:xfrm>
            <a:off x="2105379" y="1171385"/>
            <a:ext cx="5548489" cy="342900"/>
          </a:xfrm>
        </p:spPr>
        <p:txBody>
          <a:bodyPr>
            <a:noAutofit/>
          </a:bodyPr>
          <a:lstStyle>
            <a:lvl1pPr marL="0" indent="0">
              <a:buNone/>
              <a:defRPr sz="2177">
                <a:latin typeface="+mj-lt"/>
              </a:defRPr>
            </a:lvl1pPr>
          </a:lstStyle>
          <a:p>
            <a:pPr lvl="0"/>
            <a:r>
              <a:rPr lang="en-US" dirty="0"/>
              <a:t>Title</a:t>
            </a:r>
          </a:p>
        </p:txBody>
      </p:sp>
      <p:sp>
        <p:nvSpPr>
          <p:cNvPr id="5" name="Table Placeholder 4">
            <a:extLst>
              <a:ext uri="{FF2B5EF4-FFF2-40B4-BE49-F238E27FC236}">
                <a16:creationId xmlns:a16="http://schemas.microsoft.com/office/drawing/2014/main" id="{935A91F2-4428-4ADA-AF64-B9FF9415EC15}"/>
              </a:ext>
            </a:extLst>
          </p:cNvPr>
          <p:cNvSpPr>
            <a:spLocks noGrp="1"/>
          </p:cNvSpPr>
          <p:nvPr>
            <p:ph type="tbl" sz="quarter" idx="16"/>
          </p:nvPr>
        </p:nvSpPr>
        <p:spPr>
          <a:xfrm>
            <a:off x="870896" y="3121270"/>
            <a:ext cx="10239022" cy="2998177"/>
          </a:xfrm>
        </p:spPr>
        <p:txBody>
          <a:bodyPr>
            <a:noAutofit/>
          </a:bodyPr>
          <a:lstStyle>
            <a:lvl1pPr>
              <a:defRPr sz="907"/>
            </a:lvl1pPr>
          </a:lstStyle>
          <a:p>
            <a:endParaRPr lang="en-GB" dirty="0"/>
          </a:p>
        </p:txBody>
      </p:sp>
      <p:sp>
        <p:nvSpPr>
          <p:cNvPr id="12" name="Text Placeholder 2">
            <a:extLst>
              <a:ext uri="{FF2B5EF4-FFF2-40B4-BE49-F238E27FC236}">
                <a16:creationId xmlns:a16="http://schemas.microsoft.com/office/drawing/2014/main" id="{D9317583-D5AB-4058-BAEE-A191D4A3BAF7}"/>
              </a:ext>
            </a:extLst>
          </p:cNvPr>
          <p:cNvSpPr>
            <a:spLocks noGrp="1"/>
          </p:cNvSpPr>
          <p:nvPr>
            <p:ph type="body" idx="17" hasCustomPrompt="1"/>
          </p:nvPr>
        </p:nvSpPr>
        <p:spPr>
          <a:xfrm>
            <a:off x="870896" y="2884365"/>
            <a:ext cx="8522547" cy="233535"/>
          </a:xfrm>
        </p:spPr>
        <p:txBody>
          <a:bodyPr lIns="0" numCol="1" spcCol="108000" anchor="b" anchorCtr="0">
            <a:noAutofit/>
          </a:bodyPr>
          <a:lstStyle>
            <a:lvl1pPr marL="0" indent="0" algn="l">
              <a:lnSpc>
                <a:spcPct val="100000"/>
              </a:lnSpc>
              <a:spcBef>
                <a:spcPts val="588"/>
              </a:spcBef>
              <a:buNone/>
              <a:defRPr sz="907">
                <a:solidFill>
                  <a:schemeClr val="tx1"/>
                </a:solidFill>
                <a:latin typeface="+mj-lt"/>
              </a:defRPr>
            </a:lvl1pPr>
            <a:lvl2pPr marL="646605" indent="0">
              <a:buNone/>
              <a:defRPr sz="2829">
                <a:solidFill>
                  <a:schemeClr val="tx1">
                    <a:tint val="75000"/>
                  </a:schemeClr>
                </a:solidFill>
              </a:defRPr>
            </a:lvl2pPr>
            <a:lvl3pPr marL="1293209" indent="0">
              <a:buNone/>
              <a:defRPr sz="2546">
                <a:solidFill>
                  <a:schemeClr val="tx1">
                    <a:tint val="75000"/>
                  </a:schemeClr>
                </a:solidFill>
              </a:defRPr>
            </a:lvl3pPr>
            <a:lvl4pPr marL="1939814" indent="0">
              <a:buNone/>
              <a:defRPr sz="2263">
                <a:solidFill>
                  <a:schemeClr val="tx1">
                    <a:tint val="75000"/>
                  </a:schemeClr>
                </a:solidFill>
              </a:defRPr>
            </a:lvl4pPr>
            <a:lvl5pPr marL="2586419" indent="0">
              <a:buNone/>
              <a:defRPr sz="2263">
                <a:solidFill>
                  <a:schemeClr val="tx1">
                    <a:tint val="75000"/>
                  </a:schemeClr>
                </a:solidFill>
              </a:defRPr>
            </a:lvl5pPr>
            <a:lvl6pPr marL="3233024" indent="0">
              <a:buNone/>
              <a:defRPr sz="2263">
                <a:solidFill>
                  <a:schemeClr val="tx1">
                    <a:tint val="75000"/>
                  </a:schemeClr>
                </a:solidFill>
              </a:defRPr>
            </a:lvl6pPr>
            <a:lvl7pPr marL="3879629" indent="0">
              <a:buNone/>
              <a:defRPr sz="2263">
                <a:solidFill>
                  <a:schemeClr val="tx1">
                    <a:tint val="75000"/>
                  </a:schemeClr>
                </a:solidFill>
              </a:defRPr>
            </a:lvl7pPr>
            <a:lvl8pPr marL="4526234" indent="0">
              <a:buNone/>
              <a:defRPr sz="2263">
                <a:solidFill>
                  <a:schemeClr val="tx1">
                    <a:tint val="75000"/>
                  </a:schemeClr>
                </a:solidFill>
              </a:defRPr>
            </a:lvl8pPr>
            <a:lvl9pPr marL="5172838" indent="0">
              <a:buNone/>
              <a:defRPr sz="2263">
                <a:solidFill>
                  <a:schemeClr val="tx1">
                    <a:tint val="75000"/>
                  </a:schemeClr>
                </a:solidFill>
              </a:defRPr>
            </a:lvl9pPr>
          </a:lstStyle>
          <a:p>
            <a:pPr lvl="0"/>
            <a:r>
              <a:rPr lang="en-US" dirty="0"/>
              <a:t>Enter table title here</a:t>
            </a:r>
          </a:p>
        </p:txBody>
      </p:sp>
      <p:sp>
        <p:nvSpPr>
          <p:cNvPr id="10" name="Text Placeholder 2">
            <a:extLst>
              <a:ext uri="{FF2B5EF4-FFF2-40B4-BE49-F238E27FC236}">
                <a16:creationId xmlns:a16="http://schemas.microsoft.com/office/drawing/2014/main" id="{E940AD91-A978-429D-8F2F-F4207BE18740}"/>
              </a:ext>
            </a:extLst>
          </p:cNvPr>
          <p:cNvSpPr>
            <a:spLocks noGrp="1"/>
          </p:cNvSpPr>
          <p:nvPr>
            <p:ph type="body" sz="quarter" idx="18"/>
          </p:nvPr>
        </p:nvSpPr>
        <p:spPr>
          <a:xfrm>
            <a:off x="870895" y="1514286"/>
            <a:ext cx="8684432" cy="1119293"/>
          </a:xfrm>
        </p:spPr>
        <p:txBody>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TextBox 8">
            <a:extLst>
              <a:ext uri="{FF2B5EF4-FFF2-40B4-BE49-F238E27FC236}">
                <a16:creationId xmlns:a16="http://schemas.microsoft.com/office/drawing/2014/main" id="{E8289F92-D315-49D6-A9A8-FB251A27F333}"/>
              </a:ext>
            </a:extLst>
          </p:cNvPr>
          <p:cNvSpPr txBox="1"/>
          <p:nvPr userDrawn="1"/>
        </p:nvSpPr>
        <p:spPr>
          <a:xfrm>
            <a:off x="13095111" y="984740"/>
            <a:ext cx="4560710" cy="978345"/>
          </a:xfrm>
          <a:prstGeom prst="rect">
            <a:avLst/>
          </a:prstGeom>
          <a:solidFill>
            <a:schemeClr val="bg2"/>
          </a:solidFill>
        </p:spPr>
        <p:txBody>
          <a:bodyPr wrap="square" rtlCol="0">
            <a:spAutoFit/>
          </a:bodyPr>
          <a:lstStyle/>
          <a:p>
            <a:r>
              <a:rPr lang="en-GB" sz="1919" dirty="0">
                <a:solidFill>
                  <a:schemeClr val="bg1"/>
                </a:solidFill>
              </a:rPr>
              <a:t>Tables should be coral with white borders – please make sure you update the borders to white</a:t>
            </a:r>
          </a:p>
        </p:txBody>
      </p:sp>
      <p:sp>
        <p:nvSpPr>
          <p:cNvPr id="2" name="Slide Number Placeholder 1">
            <a:extLst>
              <a:ext uri="{FF2B5EF4-FFF2-40B4-BE49-F238E27FC236}">
                <a16:creationId xmlns:a16="http://schemas.microsoft.com/office/drawing/2014/main" id="{FD63672B-6E61-4BF7-90C3-EB78F610E45D}"/>
              </a:ext>
            </a:extLst>
          </p:cNvPr>
          <p:cNvSpPr>
            <a:spLocks noGrp="1"/>
          </p:cNvSpPr>
          <p:nvPr>
            <p:ph type="sldNum" sz="quarter" idx="19"/>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456437823"/>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V Single ">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5" name="Picture Placeholder 4">
            <a:extLst>
              <a:ext uri="{FF2B5EF4-FFF2-40B4-BE49-F238E27FC236}">
                <a16:creationId xmlns:a16="http://schemas.microsoft.com/office/drawing/2014/main" id="{60F7BAAE-A8AA-4984-AB7E-7DB46FFD16F9}"/>
              </a:ext>
            </a:extLst>
          </p:cNvPr>
          <p:cNvSpPr>
            <a:spLocks noGrp="1"/>
          </p:cNvSpPr>
          <p:nvPr>
            <p:ph type="pic" sz="quarter" idx="16"/>
          </p:nvPr>
        </p:nvSpPr>
        <p:spPr>
          <a:xfrm>
            <a:off x="870892" y="999917"/>
            <a:ext cx="1741790" cy="692739"/>
          </a:xfrm>
        </p:spPr>
        <p:txBody>
          <a:bodyPr lIns="0" tIns="0" rIns="0" bIns="0">
            <a:normAutofit/>
          </a:bodyPr>
          <a:lstStyle>
            <a:lvl1pPr>
              <a:defRPr sz="1567"/>
            </a:lvl1pPr>
          </a:lstStyle>
          <a:p>
            <a:endParaRPr lang="en-GB" dirty="0"/>
          </a:p>
        </p:txBody>
      </p:sp>
      <p:sp>
        <p:nvSpPr>
          <p:cNvPr id="10" name="Text Placeholder 9">
            <a:extLst>
              <a:ext uri="{FF2B5EF4-FFF2-40B4-BE49-F238E27FC236}">
                <a16:creationId xmlns:a16="http://schemas.microsoft.com/office/drawing/2014/main" id="{CABE2C0F-739B-453C-B819-8943DCAA1A4C}"/>
              </a:ext>
            </a:extLst>
          </p:cNvPr>
          <p:cNvSpPr>
            <a:spLocks noGrp="1" noChangeAspect="1"/>
          </p:cNvSpPr>
          <p:nvPr>
            <p:ph type="body" sz="quarter" idx="17" hasCustomPrompt="1"/>
          </p:nvPr>
        </p:nvSpPr>
        <p:spPr>
          <a:xfrm>
            <a:off x="3267325" y="999918"/>
            <a:ext cx="6269529" cy="221407"/>
          </a:xfrm>
        </p:spPr>
        <p:txBody>
          <a:bodyPr>
            <a:spAutoFit/>
          </a:bodyPr>
          <a:lstStyle>
            <a:lvl1pPr marL="0" indent="0">
              <a:buNone/>
              <a:defRPr sz="907">
                <a:latin typeface="+mj-lt"/>
              </a:defRPr>
            </a:lvl1pPr>
          </a:lstStyle>
          <a:p>
            <a:pPr lvl="0"/>
            <a:r>
              <a:rPr lang="en-US" dirty="0"/>
              <a:t>Name</a:t>
            </a:r>
          </a:p>
        </p:txBody>
      </p:sp>
      <p:sp>
        <p:nvSpPr>
          <p:cNvPr id="21" name="Text Placeholder 9">
            <a:extLst>
              <a:ext uri="{FF2B5EF4-FFF2-40B4-BE49-F238E27FC236}">
                <a16:creationId xmlns:a16="http://schemas.microsoft.com/office/drawing/2014/main" id="{4A4E1900-FBFB-4424-858E-DE3D27EE653E}"/>
              </a:ext>
            </a:extLst>
          </p:cNvPr>
          <p:cNvSpPr>
            <a:spLocks noGrp="1" noChangeAspect="1"/>
          </p:cNvSpPr>
          <p:nvPr>
            <p:ph type="body" sz="quarter" idx="18" hasCustomPrompt="1"/>
          </p:nvPr>
        </p:nvSpPr>
        <p:spPr>
          <a:xfrm>
            <a:off x="3267325" y="1192377"/>
            <a:ext cx="6269529" cy="221407"/>
          </a:xfrm>
        </p:spPr>
        <p:txBody>
          <a:bodyPr>
            <a:spAutoFit/>
          </a:bodyPr>
          <a:lstStyle>
            <a:lvl1pPr marL="0" indent="0">
              <a:buNone/>
              <a:defRPr sz="907">
                <a:latin typeface="+mn-lt"/>
              </a:defRPr>
            </a:lvl1pPr>
          </a:lstStyle>
          <a:p>
            <a:pPr lvl="0"/>
            <a:r>
              <a:rPr lang="en-US" dirty="0"/>
              <a:t>Title</a:t>
            </a:r>
          </a:p>
        </p:txBody>
      </p:sp>
      <p:sp>
        <p:nvSpPr>
          <p:cNvPr id="22" name="Text Placeholder 9">
            <a:extLst>
              <a:ext uri="{FF2B5EF4-FFF2-40B4-BE49-F238E27FC236}">
                <a16:creationId xmlns:a16="http://schemas.microsoft.com/office/drawing/2014/main" id="{0725094D-8896-4941-96F9-04EFD990B0A0}"/>
              </a:ext>
            </a:extLst>
          </p:cNvPr>
          <p:cNvSpPr>
            <a:spLocks noGrp="1" noChangeAspect="1"/>
          </p:cNvSpPr>
          <p:nvPr>
            <p:ph type="body" sz="quarter" idx="19" hasCustomPrompt="1"/>
          </p:nvPr>
        </p:nvSpPr>
        <p:spPr>
          <a:xfrm>
            <a:off x="3267325" y="1385922"/>
            <a:ext cx="6269529" cy="221407"/>
          </a:xfrm>
        </p:spPr>
        <p:txBody>
          <a:bodyPr>
            <a:spAutoFit/>
          </a:bodyPr>
          <a:lstStyle>
            <a:lvl1pPr marL="0" indent="0">
              <a:buNone/>
              <a:defRPr sz="907">
                <a:solidFill>
                  <a:schemeClr val="tx1"/>
                </a:solidFill>
                <a:latin typeface="+mn-lt"/>
              </a:defRPr>
            </a:lvl1pPr>
          </a:lstStyle>
          <a:p>
            <a:pPr lvl="0"/>
            <a:r>
              <a:rPr lang="en-US" dirty="0"/>
              <a:t>T +</a:t>
            </a:r>
          </a:p>
        </p:txBody>
      </p:sp>
      <p:sp>
        <p:nvSpPr>
          <p:cNvPr id="23" name="Text Placeholder 9">
            <a:extLst>
              <a:ext uri="{FF2B5EF4-FFF2-40B4-BE49-F238E27FC236}">
                <a16:creationId xmlns:a16="http://schemas.microsoft.com/office/drawing/2014/main" id="{9E218BBF-B51F-4C56-B1B3-5C74808C6FE1}"/>
              </a:ext>
            </a:extLst>
          </p:cNvPr>
          <p:cNvSpPr>
            <a:spLocks noGrp="1" noChangeAspect="1"/>
          </p:cNvSpPr>
          <p:nvPr>
            <p:ph type="body" sz="quarter" idx="20" hasCustomPrompt="1"/>
          </p:nvPr>
        </p:nvSpPr>
        <p:spPr>
          <a:xfrm>
            <a:off x="3267325" y="1578381"/>
            <a:ext cx="6269529" cy="221407"/>
          </a:xfrm>
        </p:spPr>
        <p:txBody>
          <a:bodyPr>
            <a:spAutoFit/>
          </a:bodyPr>
          <a:lstStyle>
            <a:lvl1pPr marL="0" indent="0">
              <a:buNone/>
              <a:defRPr sz="907">
                <a:solidFill>
                  <a:schemeClr val="tx1"/>
                </a:solidFill>
                <a:latin typeface="+mn-lt"/>
              </a:defRPr>
            </a:lvl1pPr>
          </a:lstStyle>
          <a:p>
            <a:pPr lvl="0"/>
            <a:r>
              <a:rPr lang="en-US" dirty="0"/>
              <a:t>E </a:t>
            </a:r>
          </a:p>
        </p:txBody>
      </p:sp>
      <p:sp>
        <p:nvSpPr>
          <p:cNvPr id="9" name="Text Placeholder 2">
            <a:extLst>
              <a:ext uri="{FF2B5EF4-FFF2-40B4-BE49-F238E27FC236}">
                <a16:creationId xmlns:a16="http://schemas.microsoft.com/office/drawing/2014/main" id="{58D86811-CC75-4871-ACE6-E5B10B657CA4}"/>
              </a:ext>
            </a:extLst>
          </p:cNvPr>
          <p:cNvSpPr>
            <a:spLocks noGrp="1"/>
          </p:cNvSpPr>
          <p:nvPr>
            <p:ph type="body" sz="quarter" idx="21"/>
          </p:nvPr>
        </p:nvSpPr>
        <p:spPr>
          <a:xfrm>
            <a:off x="870895" y="1814894"/>
            <a:ext cx="8684432" cy="849494"/>
          </a:xfrm>
        </p:spPr>
        <p:txBody>
          <a:bodyPr>
            <a:spAutoFit/>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Box 11">
            <a:extLst>
              <a:ext uri="{FF2B5EF4-FFF2-40B4-BE49-F238E27FC236}">
                <a16:creationId xmlns:a16="http://schemas.microsoft.com/office/drawing/2014/main" id="{A0462A95-09B0-44B6-B05D-47D6DC48794F}"/>
              </a:ext>
            </a:extLst>
          </p:cNvPr>
          <p:cNvSpPr txBox="1"/>
          <p:nvPr userDrawn="1"/>
        </p:nvSpPr>
        <p:spPr>
          <a:xfrm>
            <a:off x="13249026" y="933218"/>
            <a:ext cx="5735002" cy="639534"/>
          </a:xfrm>
          <a:prstGeom prst="rect">
            <a:avLst/>
          </a:prstGeom>
          <a:solidFill>
            <a:schemeClr val="bg2"/>
          </a:solidFill>
        </p:spPr>
        <p:txBody>
          <a:bodyPr wrap="square" rtlCol="0">
            <a:spAutoFit/>
          </a:bodyPr>
          <a:lstStyle/>
          <a:p>
            <a:r>
              <a:rPr lang="en-GB" sz="1778" dirty="0">
                <a:solidFill>
                  <a:schemeClr val="bg1"/>
                </a:solidFill>
              </a:rPr>
              <a:t>Please insert the pitch circles images from the corporate image library</a:t>
            </a:r>
          </a:p>
        </p:txBody>
      </p:sp>
      <p:sp>
        <p:nvSpPr>
          <p:cNvPr id="2" name="Slide Number Placeholder 1">
            <a:extLst>
              <a:ext uri="{FF2B5EF4-FFF2-40B4-BE49-F238E27FC236}">
                <a16:creationId xmlns:a16="http://schemas.microsoft.com/office/drawing/2014/main" id="{6172D42E-72F6-468B-BE7B-E57711BB0773}"/>
              </a:ext>
            </a:extLst>
          </p:cNvPr>
          <p:cNvSpPr>
            <a:spLocks noGrp="1"/>
          </p:cNvSpPr>
          <p:nvPr>
            <p:ph type="sldNum" sz="quarter" idx="22"/>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2816833751"/>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D21158-E98F-467C-A9E5-17A5C9B52430}"/>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87B20BA-0987-4DA5-87A7-3E1206F3E65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
        <p:nvSpPr>
          <p:cNvPr id="8" name="Text Placeholder 9">
            <a:extLst>
              <a:ext uri="{FF2B5EF4-FFF2-40B4-BE49-F238E27FC236}">
                <a16:creationId xmlns:a16="http://schemas.microsoft.com/office/drawing/2014/main" id="{0B77FED6-9369-4A2E-B65C-1BEBBCC7E08A}"/>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Tree>
    <p:extLst>
      <p:ext uri="{BB962C8B-B14F-4D97-AF65-F5344CB8AC3E}">
        <p14:creationId xmlns:p14="http://schemas.microsoft.com/office/powerpoint/2010/main" val="35918652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V Doubl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5" name="Picture Placeholder 4">
            <a:extLst>
              <a:ext uri="{FF2B5EF4-FFF2-40B4-BE49-F238E27FC236}">
                <a16:creationId xmlns:a16="http://schemas.microsoft.com/office/drawing/2014/main" id="{60F7BAAE-A8AA-4984-AB7E-7DB46FFD16F9}"/>
              </a:ext>
            </a:extLst>
          </p:cNvPr>
          <p:cNvSpPr>
            <a:spLocks noGrp="1"/>
          </p:cNvSpPr>
          <p:nvPr>
            <p:ph type="pic" sz="quarter" idx="16"/>
          </p:nvPr>
        </p:nvSpPr>
        <p:spPr>
          <a:xfrm>
            <a:off x="870895" y="999918"/>
            <a:ext cx="1741790" cy="692739"/>
          </a:xfrm>
        </p:spPr>
        <p:txBody>
          <a:bodyPr lIns="0" tIns="0" rIns="0" bIns="0">
            <a:normAutofit/>
          </a:bodyPr>
          <a:lstStyle>
            <a:lvl1pPr>
              <a:defRPr sz="907"/>
            </a:lvl1pPr>
          </a:lstStyle>
          <a:p>
            <a:endParaRPr lang="en-GB" dirty="0"/>
          </a:p>
        </p:txBody>
      </p:sp>
      <p:sp>
        <p:nvSpPr>
          <p:cNvPr id="10" name="Text Placeholder 9">
            <a:extLst>
              <a:ext uri="{FF2B5EF4-FFF2-40B4-BE49-F238E27FC236}">
                <a16:creationId xmlns:a16="http://schemas.microsoft.com/office/drawing/2014/main" id="{CABE2C0F-739B-453C-B819-8943DCAA1A4C}"/>
              </a:ext>
            </a:extLst>
          </p:cNvPr>
          <p:cNvSpPr>
            <a:spLocks noGrp="1" noChangeAspect="1"/>
          </p:cNvSpPr>
          <p:nvPr>
            <p:ph type="body" sz="quarter" idx="17" hasCustomPrompt="1"/>
          </p:nvPr>
        </p:nvSpPr>
        <p:spPr>
          <a:xfrm>
            <a:off x="3062504" y="999918"/>
            <a:ext cx="6269529" cy="221407"/>
          </a:xfrm>
        </p:spPr>
        <p:txBody>
          <a:bodyPr>
            <a:spAutoFit/>
          </a:bodyPr>
          <a:lstStyle>
            <a:lvl1pPr marL="0" indent="0">
              <a:buNone/>
              <a:defRPr sz="907">
                <a:latin typeface="+mj-lt"/>
              </a:defRPr>
            </a:lvl1pPr>
          </a:lstStyle>
          <a:p>
            <a:pPr lvl="0"/>
            <a:r>
              <a:rPr lang="en-US" dirty="0"/>
              <a:t>Name</a:t>
            </a:r>
          </a:p>
        </p:txBody>
      </p:sp>
      <p:sp>
        <p:nvSpPr>
          <p:cNvPr id="21" name="Text Placeholder 9">
            <a:extLst>
              <a:ext uri="{FF2B5EF4-FFF2-40B4-BE49-F238E27FC236}">
                <a16:creationId xmlns:a16="http://schemas.microsoft.com/office/drawing/2014/main" id="{4A4E1900-FBFB-4424-858E-DE3D27EE653E}"/>
              </a:ext>
            </a:extLst>
          </p:cNvPr>
          <p:cNvSpPr>
            <a:spLocks noGrp="1" noChangeAspect="1"/>
          </p:cNvSpPr>
          <p:nvPr>
            <p:ph type="body" sz="quarter" idx="18" hasCustomPrompt="1"/>
          </p:nvPr>
        </p:nvSpPr>
        <p:spPr>
          <a:xfrm>
            <a:off x="3062504" y="1192377"/>
            <a:ext cx="6269529" cy="221407"/>
          </a:xfrm>
        </p:spPr>
        <p:txBody>
          <a:bodyPr>
            <a:spAutoFit/>
          </a:bodyPr>
          <a:lstStyle>
            <a:lvl1pPr marL="0" indent="0">
              <a:buNone/>
              <a:defRPr sz="907">
                <a:latin typeface="+mn-lt"/>
              </a:defRPr>
            </a:lvl1pPr>
          </a:lstStyle>
          <a:p>
            <a:pPr lvl="0"/>
            <a:r>
              <a:rPr lang="en-US" dirty="0"/>
              <a:t>Title</a:t>
            </a:r>
          </a:p>
        </p:txBody>
      </p:sp>
      <p:sp>
        <p:nvSpPr>
          <p:cNvPr id="22" name="Text Placeholder 9">
            <a:extLst>
              <a:ext uri="{FF2B5EF4-FFF2-40B4-BE49-F238E27FC236}">
                <a16:creationId xmlns:a16="http://schemas.microsoft.com/office/drawing/2014/main" id="{0725094D-8896-4941-96F9-04EFD990B0A0}"/>
              </a:ext>
            </a:extLst>
          </p:cNvPr>
          <p:cNvSpPr>
            <a:spLocks noGrp="1" noChangeAspect="1"/>
          </p:cNvSpPr>
          <p:nvPr>
            <p:ph type="body" sz="quarter" idx="19" hasCustomPrompt="1"/>
          </p:nvPr>
        </p:nvSpPr>
        <p:spPr>
          <a:xfrm>
            <a:off x="3062504" y="1385922"/>
            <a:ext cx="6269529" cy="221407"/>
          </a:xfrm>
        </p:spPr>
        <p:txBody>
          <a:bodyPr>
            <a:spAutoFit/>
          </a:bodyPr>
          <a:lstStyle>
            <a:lvl1pPr marL="0" indent="0">
              <a:buNone/>
              <a:defRPr sz="907">
                <a:solidFill>
                  <a:schemeClr val="tx1"/>
                </a:solidFill>
                <a:latin typeface="+mn-lt"/>
              </a:defRPr>
            </a:lvl1pPr>
          </a:lstStyle>
          <a:p>
            <a:pPr lvl="0"/>
            <a:r>
              <a:rPr lang="en-US" dirty="0"/>
              <a:t>T +</a:t>
            </a:r>
          </a:p>
        </p:txBody>
      </p:sp>
      <p:sp>
        <p:nvSpPr>
          <p:cNvPr id="23" name="Text Placeholder 9">
            <a:extLst>
              <a:ext uri="{FF2B5EF4-FFF2-40B4-BE49-F238E27FC236}">
                <a16:creationId xmlns:a16="http://schemas.microsoft.com/office/drawing/2014/main" id="{9E218BBF-B51F-4C56-B1B3-5C74808C6FE1}"/>
              </a:ext>
            </a:extLst>
          </p:cNvPr>
          <p:cNvSpPr>
            <a:spLocks noGrp="1" noChangeAspect="1"/>
          </p:cNvSpPr>
          <p:nvPr>
            <p:ph type="body" sz="quarter" idx="20" hasCustomPrompt="1"/>
          </p:nvPr>
        </p:nvSpPr>
        <p:spPr>
          <a:xfrm>
            <a:off x="3062504" y="1578381"/>
            <a:ext cx="6269529" cy="221407"/>
          </a:xfrm>
        </p:spPr>
        <p:txBody>
          <a:bodyPr>
            <a:spAutoFit/>
          </a:bodyPr>
          <a:lstStyle>
            <a:lvl1pPr marL="0" indent="0">
              <a:buNone/>
              <a:defRPr sz="907">
                <a:solidFill>
                  <a:schemeClr val="tx1"/>
                </a:solidFill>
                <a:latin typeface="+mn-lt"/>
              </a:defRPr>
            </a:lvl1pPr>
          </a:lstStyle>
          <a:p>
            <a:pPr lvl="0"/>
            <a:r>
              <a:rPr lang="en-US" dirty="0"/>
              <a:t>E </a:t>
            </a:r>
          </a:p>
        </p:txBody>
      </p:sp>
      <p:sp>
        <p:nvSpPr>
          <p:cNvPr id="12" name="Picture Placeholder 4">
            <a:extLst>
              <a:ext uri="{FF2B5EF4-FFF2-40B4-BE49-F238E27FC236}">
                <a16:creationId xmlns:a16="http://schemas.microsoft.com/office/drawing/2014/main" id="{2851149B-91A6-42BC-804D-8CAE35D13F34}"/>
              </a:ext>
            </a:extLst>
          </p:cNvPr>
          <p:cNvSpPr>
            <a:spLocks noGrp="1"/>
          </p:cNvSpPr>
          <p:nvPr>
            <p:ph type="pic" sz="quarter" idx="23"/>
          </p:nvPr>
        </p:nvSpPr>
        <p:spPr>
          <a:xfrm>
            <a:off x="870895" y="3790578"/>
            <a:ext cx="1741790" cy="692739"/>
          </a:xfrm>
        </p:spPr>
        <p:txBody>
          <a:bodyPr lIns="0" tIns="0" rIns="0" bIns="0">
            <a:normAutofit/>
          </a:bodyPr>
          <a:lstStyle>
            <a:lvl1pPr>
              <a:defRPr sz="907"/>
            </a:lvl1pPr>
          </a:lstStyle>
          <a:p>
            <a:endParaRPr lang="en-GB" dirty="0"/>
          </a:p>
        </p:txBody>
      </p:sp>
      <p:sp>
        <p:nvSpPr>
          <p:cNvPr id="13" name="Text Placeholder 9">
            <a:extLst>
              <a:ext uri="{FF2B5EF4-FFF2-40B4-BE49-F238E27FC236}">
                <a16:creationId xmlns:a16="http://schemas.microsoft.com/office/drawing/2014/main" id="{B7F5A62B-141E-4A31-9EA1-AFF1F6EE7172}"/>
              </a:ext>
            </a:extLst>
          </p:cNvPr>
          <p:cNvSpPr>
            <a:spLocks noGrp="1" noChangeAspect="1"/>
          </p:cNvSpPr>
          <p:nvPr>
            <p:ph type="body" sz="quarter" idx="24" hasCustomPrompt="1"/>
          </p:nvPr>
        </p:nvSpPr>
        <p:spPr>
          <a:xfrm>
            <a:off x="3062504" y="3790579"/>
            <a:ext cx="6269529" cy="221407"/>
          </a:xfrm>
        </p:spPr>
        <p:txBody>
          <a:bodyPr>
            <a:spAutoFit/>
          </a:bodyPr>
          <a:lstStyle>
            <a:lvl1pPr marL="0" indent="0">
              <a:buNone/>
              <a:defRPr sz="907">
                <a:latin typeface="+mj-lt"/>
              </a:defRPr>
            </a:lvl1pPr>
          </a:lstStyle>
          <a:p>
            <a:pPr lvl="0"/>
            <a:r>
              <a:rPr lang="en-US" dirty="0"/>
              <a:t>Name</a:t>
            </a:r>
          </a:p>
        </p:txBody>
      </p:sp>
      <p:sp>
        <p:nvSpPr>
          <p:cNvPr id="14" name="Text Placeholder 9">
            <a:extLst>
              <a:ext uri="{FF2B5EF4-FFF2-40B4-BE49-F238E27FC236}">
                <a16:creationId xmlns:a16="http://schemas.microsoft.com/office/drawing/2014/main" id="{02A83622-4D10-4572-BF21-5571F804DF7D}"/>
              </a:ext>
            </a:extLst>
          </p:cNvPr>
          <p:cNvSpPr>
            <a:spLocks noGrp="1" noChangeAspect="1"/>
          </p:cNvSpPr>
          <p:nvPr>
            <p:ph type="body" sz="quarter" idx="25" hasCustomPrompt="1"/>
          </p:nvPr>
        </p:nvSpPr>
        <p:spPr>
          <a:xfrm>
            <a:off x="3062504" y="3983038"/>
            <a:ext cx="6269529" cy="221407"/>
          </a:xfrm>
        </p:spPr>
        <p:txBody>
          <a:bodyPr>
            <a:spAutoFit/>
          </a:bodyPr>
          <a:lstStyle>
            <a:lvl1pPr marL="0" indent="0">
              <a:buNone/>
              <a:defRPr sz="907">
                <a:latin typeface="+mn-lt"/>
              </a:defRPr>
            </a:lvl1pPr>
          </a:lstStyle>
          <a:p>
            <a:pPr lvl="0"/>
            <a:r>
              <a:rPr lang="en-US" dirty="0"/>
              <a:t>Title</a:t>
            </a:r>
          </a:p>
        </p:txBody>
      </p:sp>
      <p:sp>
        <p:nvSpPr>
          <p:cNvPr id="15" name="Text Placeholder 9">
            <a:extLst>
              <a:ext uri="{FF2B5EF4-FFF2-40B4-BE49-F238E27FC236}">
                <a16:creationId xmlns:a16="http://schemas.microsoft.com/office/drawing/2014/main" id="{529C00DC-F6B8-4EAE-BA3A-7DE977E10879}"/>
              </a:ext>
            </a:extLst>
          </p:cNvPr>
          <p:cNvSpPr>
            <a:spLocks noGrp="1" noChangeAspect="1"/>
          </p:cNvSpPr>
          <p:nvPr>
            <p:ph type="body" sz="quarter" idx="26" hasCustomPrompt="1"/>
          </p:nvPr>
        </p:nvSpPr>
        <p:spPr>
          <a:xfrm>
            <a:off x="3062504" y="4176583"/>
            <a:ext cx="6269529" cy="221407"/>
          </a:xfrm>
        </p:spPr>
        <p:txBody>
          <a:bodyPr>
            <a:spAutoFit/>
          </a:bodyPr>
          <a:lstStyle>
            <a:lvl1pPr marL="0" indent="0">
              <a:buNone/>
              <a:defRPr sz="907">
                <a:solidFill>
                  <a:schemeClr val="tx1"/>
                </a:solidFill>
                <a:latin typeface="+mn-lt"/>
              </a:defRPr>
            </a:lvl1pPr>
          </a:lstStyle>
          <a:p>
            <a:pPr lvl="0"/>
            <a:r>
              <a:rPr lang="en-US" dirty="0"/>
              <a:t>T +</a:t>
            </a:r>
          </a:p>
        </p:txBody>
      </p:sp>
      <p:sp>
        <p:nvSpPr>
          <p:cNvPr id="16" name="Text Placeholder 9">
            <a:extLst>
              <a:ext uri="{FF2B5EF4-FFF2-40B4-BE49-F238E27FC236}">
                <a16:creationId xmlns:a16="http://schemas.microsoft.com/office/drawing/2014/main" id="{AF874FE7-DD59-470C-8664-ADD3C3A87029}"/>
              </a:ext>
            </a:extLst>
          </p:cNvPr>
          <p:cNvSpPr>
            <a:spLocks noGrp="1" noChangeAspect="1"/>
          </p:cNvSpPr>
          <p:nvPr>
            <p:ph type="body" sz="quarter" idx="27" hasCustomPrompt="1"/>
          </p:nvPr>
        </p:nvSpPr>
        <p:spPr>
          <a:xfrm>
            <a:off x="3062504" y="4369042"/>
            <a:ext cx="6269529" cy="221407"/>
          </a:xfrm>
        </p:spPr>
        <p:txBody>
          <a:bodyPr>
            <a:spAutoFit/>
          </a:bodyPr>
          <a:lstStyle>
            <a:lvl1pPr marL="0" indent="0">
              <a:buNone/>
              <a:defRPr sz="907">
                <a:solidFill>
                  <a:schemeClr val="tx1"/>
                </a:solidFill>
                <a:latin typeface="+mn-lt"/>
              </a:defRPr>
            </a:lvl1pPr>
          </a:lstStyle>
          <a:p>
            <a:pPr lvl="0"/>
            <a:r>
              <a:rPr lang="en-US" dirty="0"/>
              <a:t>E </a:t>
            </a:r>
          </a:p>
        </p:txBody>
      </p:sp>
      <p:sp>
        <p:nvSpPr>
          <p:cNvPr id="17" name="Text Placeholder 2">
            <a:extLst>
              <a:ext uri="{FF2B5EF4-FFF2-40B4-BE49-F238E27FC236}">
                <a16:creationId xmlns:a16="http://schemas.microsoft.com/office/drawing/2014/main" id="{C2C41659-3C26-468A-9760-EC5ED28EE941}"/>
              </a:ext>
            </a:extLst>
          </p:cNvPr>
          <p:cNvSpPr>
            <a:spLocks noGrp="1"/>
          </p:cNvSpPr>
          <p:nvPr>
            <p:ph type="body" sz="quarter" idx="29"/>
          </p:nvPr>
        </p:nvSpPr>
        <p:spPr>
          <a:xfrm>
            <a:off x="870895" y="1803848"/>
            <a:ext cx="8684432" cy="1008080"/>
          </a:xfrm>
        </p:spPr>
        <p:txBody>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0" name="Text Placeholder 2">
            <a:extLst>
              <a:ext uri="{FF2B5EF4-FFF2-40B4-BE49-F238E27FC236}">
                <a16:creationId xmlns:a16="http://schemas.microsoft.com/office/drawing/2014/main" id="{BF4B8323-A38A-463D-9F10-ABB87CD97903}"/>
              </a:ext>
            </a:extLst>
          </p:cNvPr>
          <p:cNvSpPr>
            <a:spLocks noGrp="1"/>
          </p:cNvSpPr>
          <p:nvPr>
            <p:ph type="body" sz="quarter" idx="30"/>
          </p:nvPr>
        </p:nvSpPr>
        <p:spPr>
          <a:xfrm>
            <a:off x="870895" y="4606971"/>
            <a:ext cx="8684432" cy="1008080"/>
          </a:xfrm>
        </p:spPr>
        <p:txBody>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8" name="TextBox 17">
            <a:extLst>
              <a:ext uri="{FF2B5EF4-FFF2-40B4-BE49-F238E27FC236}">
                <a16:creationId xmlns:a16="http://schemas.microsoft.com/office/drawing/2014/main" id="{DEDE690F-D448-44E2-A682-E51B177FB197}"/>
              </a:ext>
            </a:extLst>
          </p:cNvPr>
          <p:cNvSpPr txBox="1"/>
          <p:nvPr userDrawn="1"/>
        </p:nvSpPr>
        <p:spPr>
          <a:xfrm>
            <a:off x="13249026" y="933218"/>
            <a:ext cx="5735002" cy="639534"/>
          </a:xfrm>
          <a:prstGeom prst="rect">
            <a:avLst/>
          </a:prstGeom>
          <a:solidFill>
            <a:schemeClr val="bg2"/>
          </a:solidFill>
        </p:spPr>
        <p:txBody>
          <a:bodyPr wrap="square" rtlCol="0">
            <a:spAutoFit/>
          </a:bodyPr>
          <a:lstStyle/>
          <a:p>
            <a:r>
              <a:rPr lang="en-GB" sz="1778" dirty="0">
                <a:solidFill>
                  <a:schemeClr val="bg1"/>
                </a:solidFill>
              </a:rPr>
              <a:t>Please insert the pitch circles images from the corporate image library</a:t>
            </a:r>
          </a:p>
        </p:txBody>
      </p:sp>
      <p:sp>
        <p:nvSpPr>
          <p:cNvPr id="2" name="Slide Number Placeholder 1">
            <a:extLst>
              <a:ext uri="{FF2B5EF4-FFF2-40B4-BE49-F238E27FC236}">
                <a16:creationId xmlns:a16="http://schemas.microsoft.com/office/drawing/2014/main" id="{48C51ED0-7FAB-4F16-9561-FC9A13F56B02}"/>
              </a:ext>
            </a:extLst>
          </p:cNvPr>
          <p:cNvSpPr>
            <a:spLocks noGrp="1"/>
          </p:cNvSpPr>
          <p:nvPr>
            <p:ph type="sldNum" sz="quarter" idx="31"/>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3571276752"/>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V Tripl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86ED7C-C009-441B-B256-CF8B4F8C5567}"/>
              </a:ext>
            </a:extLst>
          </p:cNvPr>
          <p:cNvSpPr>
            <a:spLocks noGrp="1"/>
          </p:cNvSpPr>
          <p:nvPr>
            <p:ph type="body" sz="quarter" idx="13" hasCustomPrompt="1"/>
          </p:nvPr>
        </p:nvSpPr>
        <p:spPr>
          <a:xfrm>
            <a:off x="1" y="419833"/>
            <a:ext cx="4480000" cy="184730"/>
          </a:xfrm>
          <a:solidFill>
            <a:schemeClr val="bg2"/>
          </a:solidFill>
        </p:spPr>
        <p:txBody>
          <a:bodyPr anchor="ctr" anchorCtr="0">
            <a:noAutofit/>
          </a:bodyPr>
          <a:lstStyle>
            <a:lvl1pPr marL="439892" indent="0">
              <a:buNone/>
              <a:defRPr sz="907">
                <a:solidFill>
                  <a:schemeClr val="bg1"/>
                </a:solidFill>
              </a:defRPr>
            </a:lvl1pPr>
          </a:lstStyle>
          <a:p>
            <a:pPr lvl="0"/>
            <a:r>
              <a:rPr lang="en-US" dirty="0"/>
              <a:t>Section Name</a:t>
            </a:r>
          </a:p>
        </p:txBody>
      </p:sp>
      <p:sp>
        <p:nvSpPr>
          <p:cNvPr id="5" name="Picture Placeholder 4">
            <a:extLst>
              <a:ext uri="{FF2B5EF4-FFF2-40B4-BE49-F238E27FC236}">
                <a16:creationId xmlns:a16="http://schemas.microsoft.com/office/drawing/2014/main" id="{60F7BAAE-A8AA-4984-AB7E-7DB46FFD16F9}"/>
              </a:ext>
            </a:extLst>
          </p:cNvPr>
          <p:cNvSpPr>
            <a:spLocks noGrp="1"/>
          </p:cNvSpPr>
          <p:nvPr>
            <p:ph type="pic" sz="quarter" idx="16"/>
          </p:nvPr>
        </p:nvSpPr>
        <p:spPr>
          <a:xfrm>
            <a:off x="870895" y="999918"/>
            <a:ext cx="1741790" cy="692739"/>
          </a:xfrm>
        </p:spPr>
        <p:txBody>
          <a:bodyPr lIns="0" tIns="0" rIns="0" bIns="0">
            <a:normAutofit/>
          </a:bodyPr>
          <a:lstStyle>
            <a:lvl1pPr>
              <a:defRPr sz="907"/>
            </a:lvl1pPr>
          </a:lstStyle>
          <a:p>
            <a:endParaRPr lang="en-GB" dirty="0"/>
          </a:p>
        </p:txBody>
      </p:sp>
      <p:sp>
        <p:nvSpPr>
          <p:cNvPr id="10" name="Text Placeholder 9">
            <a:extLst>
              <a:ext uri="{FF2B5EF4-FFF2-40B4-BE49-F238E27FC236}">
                <a16:creationId xmlns:a16="http://schemas.microsoft.com/office/drawing/2014/main" id="{CABE2C0F-739B-453C-B819-8943DCAA1A4C}"/>
              </a:ext>
            </a:extLst>
          </p:cNvPr>
          <p:cNvSpPr>
            <a:spLocks noGrp="1" noChangeAspect="1"/>
          </p:cNvSpPr>
          <p:nvPr>
            <p:ph type="body" sz="quarter" idx="17" hasCustomPrompt="1"/>
          </p:nvPr>
        </p:nvSpPr>
        <p:spPr>
          <a:xfrm>
            <a:off x="870895" y="1859300"/>
            <a:ext cx="4357510" cy="221407"/>
          </a:xfrm>
        </p:spPr>
        <p:txBody>
          <a:bodyPr>
            <a:spAutoFit/>
          </a:bodyPr>
          <a:lstStyle>
            <a:lvl1pPr marL="0" indent="0">
              <a:buNone/>
              <a:defRPr sz="907">
                <a:latin typeface="+mj-lt"/>
              </a:defRPr>
            </a:lvl1pPr>
          </a:lstStyle>
          <a:p>
            <a:pPr lvl="0"/>
            <a:r>
              <a:rPr lang="en-US" dirty="0"/>
              <a:t>Name</a:t>
            </a:r>
          </a:p>
        </p:txBody>
      </p:sp>
      <p:sp>
        <p:nvSpPr>
          <p:cNvPr id="21" name="Text Placeholder 9">
            <a:extLst>
              <a:ext uri="{FF2B5EF4-FFF2-40B4-BE49-F238E27FC236}">
                <a16:creationId xmlns:a16="http://schemas.microsoft.com/office/drawing/2014/main" id="{4A4E1900-FBFB-4424-858E-DE3D27EE653E}"/>
              </a:ext>
            </a:extLst>
          </p:cNvPr>
          <p:cNvSpPr>
            <a:spLocks noGrp="1" noChangeAspect="1"/>
          </p:cNvSpPr>
          <p:nvPr>
            <p:ph type="body" sz="quarter" idx="18" hasCustomPrompt="1"/>
          </p:nvPr>
        </p:nvSpPr>
        <p:spPr>
          <a:xfrm>
            <a:off x="870895" y="2018785"/>
            <a:ext cx="4357510" cy="221407"/>
          </a:xfrm>
        </p:spPr>
        <p:txBody>
          <a:bodyPr>
            <a:spAutoFit/>
          </a:bodyPr>
          <a:lstStyle>
            <a:lvl1pPr marL="0" indent="0">
              <a:buNone/>
              <a:defRPr sz="907">
                <a:latin typeface="+mn-lt"/>
              </a:defRPr>
            </a:lvl1pPr>
          </a:lstStyle>
          <a:p>
            <a:pPr lvl="0"/>
            <a:r>
              <a:rPr lang="en-US" dirty="0"/>
              <a:t>Title</a:t>
            </a:r>
          </a:p>
        </p:txBody>
      </p:sp>
      <p:sp>
        <p:nvSpPr>
          <p:cNvPr id="22" name="Text Placeholder 9">
            <a:extLst>
              <a:ext uri="{FF2B5EF4-FFF2-40B4-BE49-F238E27FC236}">
                <a16:creationId xmlns:a16="http://schemas.microsoft.com/office/drawing/2014/main" id="{0725094D-8896-4941-96F9-04EFD990B0A0}"/>
              </a:ext>
            </a:extLst>
          </p:cNvPr>
          <p:cNvSpPr>
            <a:spLocks noGrp="1" noChangeAspect="1"/>
          </p:cNvSpPr>
          <p:nvPr>
            <p:ph type="body" sz="quarter" idx="19" hasCustomPrompt="1"/>
          </p:nvPr>
        </p:nvSpPr>
        <p:spPr>
          <a:xfrm>
            <a:off x="870895" y="2182653"/>
            <a:ext cx="4357510" cy="221407"/>
          </a:xfrm>
        </p:spPr>
        <p:txBody>
          <a:bodyPr>
            <a:spAutoFit/>
          </a:bodyPr>
          <a:lstStyle>
            <a:lvl1pPr marL="0" indent="0">
              <a:buNone/>
              <a:defRPr sz="907">
                <a:solidFill>
                  <a:schemeClr val="tx1"/>
                </a:solidFill>
                <a:latin typeface="+mn-lt"/>
              </a:defRPr>
            </a:lvl1pPr>
          </a:lstStyle>
          <a:p>
            <a:pPr lvl="0"/>
            <a:r>
              <a:rPr lang="en-US" dirty="0"/>
              <a:t>T +</a:t>
            </a:r>
          </a:p>
        </p:txBody>
      </p:sp>
      <p:sp>
        <p:nvSpPr>
          <p:cNvPr id="23" name="Text Placeholder 9">
            <a:extLst>
              <a:ext uri="{FF2B5EF4-FFF2-40B4-BE49-F238E27FC236}">
                <a16:creationId xmlns:a16="http://schemas.microsoft.com/office/drawing/2014/main" id="{9E218BBF-B51F-4C56-B1B3-5C74808C6FE1}"/>
              </a:ext>
            </a:extLst>
          </p:cNvPr>
          <p:cNvSpPr>
            <a:spLocks noGrp="1" noChangeAspect="1"/>
          </p:cNvSpPr>
          <p:nvPr>
            <p:ph type="body" sz="quarter" idx="20" hasCustomPrompt="1"/>
          </p:nvPr>
        </p:nvSpPr>
        <p:spPr>
          <a:xfrm>
            <a:off x="870895" y="2342142"/>
            <a:ext cx="4357510" cy="221407"/>
          </a:xfrm>
        </p:spPr>
        <p:txBody>
          <a:bodyPr>
            <a:spAutoFit/>
          </a:bodyPr>
          <a:lstStyle>
            <a:lvl1pPr marL="0" indent="0">
              <a:buNone/>
              <a:defRPr sz="907">
                <a:solidFill>
                  <a:schemeClr val="tx1"/>
                </a:solidFill>
                <a:latin typeface="+mn-lt"/>
              </a:defRPr>
            </a:lvl1pPr>
          </a:lstStyle>
          <a:p>
            <a:pPr lvl="0"/>
            <a:r>
              <a:rPr lang="en-US" dirty="0"/>
              <a:t>E </a:t>
            </a:r>
          </a:p>
        </p:txBody>
      </p:sp>
      <p:sp>
        <p:nvSpPr>
          <p:cNvPr id="18" name="Picture Placeholder 4">
            <a:extLst>
              <a:ext uri="{FF2B5EF4-FFF2-40B4-BE49-F238E27FC236}">
                <a16:creationId xmlns:a16="http://schemas.microsoft.com/office/drawing/2014/main" id="{40EADCAF-6ABB-464E-8B2E-22356243A7C2}"/>
              </a:ext>
            </a:extLst>
          </p:cNvPr>
          <p:cNvSpPr>
            <a:spLocks noGrp="1"/>
          </p:cNvSpPr>
          <p:nvPr>
            <p:ph type="pic" sz="quarter" idx="29"/>
          </p:nvPr>
        </p:nvSpPr>
        <p:spPr>
          <a:xfrm>
            <a:off x="870895" y="2915572"/>
            <a:ext cx="1741790" cy="692739"/>
          </a:xfrm>
        </p:spPr>
        <p:txBody>
          <a:bodyPr lIns="0" tIns="0" rIns="0" bIns="0">
            <a:normAutofit/>
          </a:bodyPr>
          <a:lstStyle>
            <a:lvl1pPr>
              <a:defRPr sz="907"/>
            </a:lvl1pPr>
          </a:lstStyle>
          <a:p>
            <a:endParaRPr lang="en-GB" dirty="0"/>
          </a:p>
        </p:txBody>
      </p:sp>
      <p:sp>
        <p:nvSpPr>
          <p:cNvPr id="19" name="Text Placeholder 9">
            <a:extLst>
              <a:ext uri="{FF2B5EF4-FFF2-40B4-BE49-F238E27FC236}">
                <a16:creationId xmlns:a16="http://schemas.microsoft.com/office/drawing/2014/main" id="{F724ACD5-DF7F-457C-8BB9-E51F08CFBD40}"/>
              </a:ext>
            </a:extLst>
          </p:cNvPr>
          <p:cNvSpPr>
            <a:spLocks noGrp="1" noChangeAspect="1"/>
          </p:cNvSpPr>
          <p:nvPr>
            <p:ph type="body" sz="quarter" idx="30" hasCustomPrompt="1"/>
          </p:nvPr>
        </p:nvSpPr>
        <p:spPr>
          <a:xfrm>
            <a:off x="870895" y="3774954"/>
            <a:ext cx="4357510" cy="221407"/>
          </a:xfrm>
        </p:spPr>
        <p:txBody>
          <a:bodyPr>
            <a:spAutoFit/>
          </a:bodyPr>
          <a:lstStyle>
            <a:lvl1pPr marL="0" indent="0">
              <a:buNone/>
              <a:defRPr sz="907">
                <a:latin typeface="+mj-lt"/>
              </a:defRPr>
            </a:lvl1pPr>
          </a:lstStyle>
          <a:p>
            <a:pPr lvl="0"/>
            <a:r>
              <a:rPr lang="en-US" dirty="0"/>
              <a:t>Name</a:t>
            </a:r>
          </a:p>
        </p:txBody>
      </p:sp>
      <p:sp>
        <p:nvSpPr>
          <p:cNvPr id="20" name="Text Placeholder 9">
            <a:extLst>
              <a:ext uri="{FF2B5EF4-FFF2-40B4-BE49-F238E27FC236}">
                <a16:creationId xmlns:a16="http://schemas.microsoft.com/office/drawing/2014/main" id="{E1817604-C5C0-44D2-8049-4B9665E1BD16}"/>
              </a:ext>
            </a:extLst>
          </p:cNvPr>
          <p:cNvSpPr>
            <a:spLocks noGrp="1" noChangeAspect="1"/>
          </p:cNvSpPr>
          <p:nvPr>
            <p:ph type="body" sz="quarter" idx="31" hasCustomPrompt="1"/>
          </p:nvPr>
        </p:nvSpPr>
        <p:spPr>
          <a:xfrm>
            <a:off x="870895" y="3934439"/>
            <a:ext cx="4357510" cy="221407"/>
          </a:xfrm>
        </p:spPr>
        <p:txBody>
          <a:bodyPr>
            <a:spAutoFit/>
          </a:bodyPr>
          <a:lstStyle>
            <a:lvl1pPr marL="0" indent="0">
              <a:buNone/>
              <a:defRPr sz="907">
                <a:latin typeface="+mn-lt"/>
              </a:defRPr>
            </a:lvl1pPr>
          </a:lstStyle>
          <a:p>
            <a:pPr lvl="0"/>
            <a:r>
              <a:rPr lang="en-US" dirty="0"/>
              <a:t>Title</a:t>
            </a:r>
          </a:p>
        </p:txBody>
      </p:sp>
      <p:sp>
        <p:nvSpPr>
          <p:cNvPr id="24" name="Text Placeholder 9">
            <a:extLst>
              <a:ext uri="{FF2B5EF4-FFF2-40B4-BE49-F238E27FC236}">
                <a16:creationId xmlns:a16="http://schemas.microsoft.com/office/drawing/2014/main" id="{4245FC06-5487-4C70-AAD7-DF3D5A544E1B}"/>
              </a:ext>
            </a:extLst>
          </p:cNvPr>
          <p:cNvSpPr>
            <a:spLocks noGrp="1" noChangeAspect="1"/>
          </p:cNvSpPr>
          <p:nvPr>
            <p:ph type="body" sz="quarter" idx="32" hasCustomPrompt="1"/>
          </p:nvPr>
        </p:nvSpPr>
        <p:spPr>
          <a:xfrm>
            <a:off x="870895" y="4098307"/>
            <a:ext cx="4357510" cy="221407"/>
          </a:xfrm>
        </p:spPr>
        <p:txBody>
          <a:bodyPr>
            <a:spAutoFit/>
          </a:bodyPr>
          <a:lstStyle>
            <a:lvl1pPr marL="0" indent="0">
              <a:buNone/>
              <a:defRPr sz="907">
                <a:solidFill>
                  <a:schemeClr val="tx1"/>
                </a:solidFill>
                <a:latin typeface="+mn-lt"/>
              </a:defRPr>
            </a:lvl1pPr>
          </a:lstStyle>
          <a:p>
            <a:pPr lvl="0"/>
            <a:r>
              <a:rPr lang="en-US" dirty="0"/>
              <a:t>T +</a:t>
            </a:r>
          </a:p>
        </p:txBody>
      </p:sp>
      <p:sp>
        <p:nvSpPr>
          <p:cNvPr id="25" name="Text Placeholder 9">
            <a:extLst>
              <a:ext uri="{FF2B5EF4-FFF2-40B4-BE49-F238E27FC236}">
                <a16:creationId xmlns:a16="http://schemas.microsoft.com/office/drawing/2014/main" id="{70D62629-772B-43C5-BE4C-3443308731CC}"/>
              </a:ext>
            </a:extLst>
          </p:cNvPr>
          <p:cNvSpPr>
            <a:spLocks noGrp="1" noChangeAspect="1"/>
          </p:cNvSpPr>
          <p:nvPr>
            <p:ph type="body" sz="quarter" idx="33" hasCustomPrompt="1"/>
          </p:nvPr>
        </p:nvSpPr>
        <p:spPr>
          <a:xfrm>
            <a:off x="870895" y="4257796"/>
            <a:ext cx="4357510" cy="221407"/>
          </a:xfrm>
        </p:spPr>
        <p:txBody>
          <a:bodyPr>
            <a:spAutoFit/>
          </a:bodyPr>
          <a:lstStyle>
            <a:lvl1pPr marL="0" indent="0">
              <a:buNone/>
              <a:defRPr sz="907">
                <a:solidFill>
                  <a:schemeClr val="tx1"/>
                </a:solidFill>
                <a:latin typeface="+mn-lt"/>
              </a:defRPr>
            </a:lvl1pPr>
          </a:lstStyle>
          <a:p>
            <a:pPr lvl="0"/>
            <a:r>
              <a:rPr lang="en-US" dirty="0"/>
              <a:t>E </a:t>
            </a:r>
          </a:p>
        </p:txBody>
      </p:sp>
      <p:sp>
        <p:nvSpPr>
          <p:cNvPr id="27" name="Picture Placeholder 4">
            <a:extLst>
              <a:ext uri="{FF2B5EF4-FFF2-40B4-BE49-F238E27FC236}">
                <a16:creationId xmlns:a16="http://schemas.microsoft.com/office/drawing/2014/main" id="{82BFF808-150C-42B2-9BF6-FE6E7EF3E3D1}"/>
              </a:ext>
            </a:extLst>
          </p:cNvPr>
          <p:cNvSpPr>
            <a:spLocks noGrp="1"/>
          </p:cNvSpPr>
          <p:nvPr>
            <p:ph type="pic" sz="quarter" idx="35"/>
          </p:nvPr>
        </p:nvSpPr>
        <p:spPr>
          <a:xfrm>
            <a:off x="870895" y="4831225"/>
            <a:ext cx="1741790" cy="692739"/>
          </a:xfrm>
        </p:spPr>
        <p:txBody>
          <a:bodyPr lIns="0" tIns="0" rIns="0" bIns="0">
            <a:normAutofit/>
          </a:bodyPr>
          <a:lstStyle>
            <a:lvl1pPr>
              <a:defRPr sz="907"/>
            </a:lvl1pPr>
          </a:lstStyle>
          <a:p>
            <a:endParaRPr lang="en-GB" dirty="0"/>
          </a:p>
        </p:txBody>
      </p:sp>
      <p:sp>
        <p:nvSpPr>
          <p:cNvPr id="29" name="Text Placeholder 9">
            <a:extLst>
              <a:ext uri="{FF2B5EF4-FFF2-40B4-BE49-F238E27FC236}">
                <a16:creationId xmlns:a16="http://schemas.microsoft.com/office/drawing/2014/main" id="{D6C7619B-29A2-4D28-ACCD-DAF710707327}"/>
              </a:ext>
            </a:extLst>
          </p:cNvPr>
          <p:cNvSpPr>
            <a:spLocks noGrp="1" noChangeAspect="1"/>
          </p:cNvSpPr>
          <p:nvPr>
            <p:ph type="body" sz="quarter" idx="36" hasCustomPrompt="1"/>
          </p:nvPr>
        </p:nvSpPr>
        <p:spPr>
          <a:xfrm>
            <a:off x="870895" y="5690607"/>
            <a:ext cx="4357510" cy="221407"/>
          </a:xfrm>
        </p:spPr>
        <p:txBody>
          <a:bodyPr>
            <a:spAutoFit/>
          </a:bodyPr>
          <a:lstStyle>
            <a:lvl1pPr marL="0" indent="0">
              <a:buNone/>
              <a:defRPr sz="907">
                <a:latin typeface="+mj-lt"/>
              </a:defRPr>
            </a:lvl1pPr>
          </a:lstStyle>
          <a:p>
            <a:pPr lvl="0"/>
            <a:r>
              <a:rPr lang="en-US" dirty="0"/>
              <a:t>Name</a:t>
            </a:r>
          </a:p>
        </p:txBody>
      </p:sp>
      <p:sp>
        <p:nvSpPr>
          <p:cNvPr id="30" name="Text Placeholder 9">
            <a:extLst>
              <a:ext uri="{FF2B5EF4-FFF2-40B4-BE49-F238E27FC236}">
                <a16:creationId xmlns:a16="http://schemas.microsoft.com/office/drawing/2014/main" id="{15FACA66-169D-4BF5-9886-93F5BD70DF66}"/>
              </a:ext>
            </a:extLst>
          </p:cNvPr>
          <p:cNvSpPr>
            <a:spLocks noGrp="1" noChangeAspect="1"/>
          </p:cNvSpPr>
          <p:nvPr>
            <p:ph type="body" sz="quarter" idx="37" hasCustomPrompt="1"/>
          </p:nvPr>
        </p:nvSpPr>
        <p:spPr>
          <a:xfrm>
            <a:off x="870895" y="5850092"/>
            <a:ext cx="4357510" cy="221407"/>
          </a:xfrm>
        </p:spPr>
        <p:txBody>
          <a:bodyPr>
            <a:spAutoFit/>
          </a:bodyPr>
          <a:lstStyle>
            <a:lvl1pPr marL="0" indent="0">
              <a:buNone/>
              <a:defRPr sz="907">
                <a:latin typeface="+mn-lt"/>
              </a:defRPr>
            </a:lvl1pPr>
          </a:lstStyle>
          <a:p>
            <a:pPr lvl="0"/>
            <a:r>
              <a:rPr lang="en-US" dirty="0"/>
              <a:t>Title</a:t>
            </a:r>
          </a:p>
        </p:txBody>
      </p:sp>
      <p:sp>
        <p:nvSpPr>
          <p:cNvPr id="31" name="Text Placeholder 9">
            <a:extLst>
              <a:ext uri="{FF2B5EF4-FFF2-40B4-BE49-F238E27FC236}">
                <a16:creationId xmlns:a16="http://schemas.microsoft.com/office/drawing/2014/main" id="{E6A0E8DA-010F-4965-B610-A331F191C371}"/>
              </a:ext>
            </a:extLst>
          </p:cNvPr>
          <p:cNvSpPr>
            <a:spLocks noGrp="1" noChangeAspect="1"/>
          </p:cNvSpPr>
          <p:nvPr>
            <p:ph type="body" sz="quarter" idx="38" hasCustomPrompt="1"/>
          </p:nvPr>
        </p:nvSpPr>
        <p:spPr>
          <a:xfrm>
            <a:off x="870895" y="6013960"/>
            <a:ext cx="4357510" cy="221407"/>
          </a:xfrm>
        </p:spPr>
        <p:txBody>
          <a:bodyPr>
            <a:spAutoFit/>
          </a:bodyPr>
          <a:lstStyle>
            <a:lvl1pPr marL="0" indent="0">
              <a:buNone/>
              <a:defRPr sz="907">
                <a:solidFill>
                  <a:schemeClr val="tx1"/>
                </a:solidFill>
                <a:latin typeface="+mn-lt"/>
              </a:defRPr>
            </a:lvl1pPr>
          </a:lstStyle>
          <a:p>
            <a:pPr lvl="0"/>
            <a:r>
              <a:rPr lang="en-US" dirty="0"/>
              <a:t>T +</a:t>
            </a:r>
          </a:p>
        </p:txBody>
      </p:sp>
      <p:sp>
        <p:nvSpPr>
          <p:cNvPr id="32" name="Text Placeholder 9">
            <a:extLst>
              <a:ext uri="{FF2B5EF4-FFF2-40B4-BE49-F238E27FC236}">
                <a16:creationId xmlns:a16="http://schemas.microsoft.com/office/drawing/2014/main" id="{501DAEEB-67AF-4A74-AD3C-94D678BEA9A0}"/>
              </a:ext>
            </a:extLst>
          </p:cNvPr>
          <p:cNvSpPr>
            <a:spLocks noGrp="1" noChangeAspect="1"/>
          </p:cNvSpPr>
          <p:nvPr>
            <p:ph type="body" sz="quarter" idx="39" hasCustomPrompt="1"/>
          </p:nvPr>
        </p:nvSpPr>
        <p:spPr>
          <a:xfrm>
            <a:off x="870895" y="6173449"/>
            <a:ext cx="4357510" cy="221407"/>
          </a:xfrm>
        </p:spPr>
        <p:txBody>
          <a:bodyPr>
            <a:spAutoFit/>
          </a:bodyPr>
          <a:lstStyle>
            <a:lvl1pPr marL="0" indent="0">
              <a:buNone/>
              <a:defRPr sz="907">
                <a:solidFill>
                  <a:schemeClr val="tx1"/>
                </a:solidFill>
                <a:latin typeface="+mn-lt"/>
              </a:defRPr>
            </a:lvl1pPr>
          </a:lstStyle>
          <a:p>
            <a:pPr lvl="0"/>
            <a:r>
              <a:rPr lang="en-US" dirty="0"/>
              <a:t>E </a:t>
            </a:r>
          </a:p>
        </p:txBody>
      </p:sp>
      <p:sp>
        <p:nvSpPr>
          <p:cNvPr id="28" name="Text Placeholder 2">
            <a:extLst>
              <a:ext uri="{FF2B5EF4-FFF2-40B4-BE49-F238E27FC236}">
                <a16:creationId xmlns:a16="http://schemas.microsoft.com/office/drawing/2014/main" id="{338D7774-FE83-4EB8-AE81-1B29F985C99A}"/>
              </a:ext>
            </a:extLst>
          </p:cNvPr>
          <p:cNvSpPr>
            <a:spLocks noGrp="1"/>
          </p:cNvSpPr>
          <p:nvPr>
            <p:ph type="body" sz="quarter" idx="42"/>
          </p:nvPr>
        </p:nvSpPr>
        <p:spPr>
          <a:xfrm>
            <a:off x="5659123" y="999918"/>
            <a:ext cx="5661984" cy="1497189"/>
          </a:xfrm>
        </p:spPr>
        <p:txBody>
          <a:bodyPr>
            <a:noAutofit/>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4" name="Text Placeholder 2">
            <a:extLst>
              <a:ext uri="{FF2B5EF4-FFF2-40B4-BE49-F238E27FC236}">
                <a16:creationId xmlns:a16="http://schemas.microsoft.com/office/drawing/2014/main" id="{6DBE3CAF-537F-4C38-AFB3-6C3EC96C3252}"/>
              </a:ext>
            </a:extLst>
          </p:cNvPr>
          <p:cNvSpPr>
            <a:spLocks noGrp="1"/>
          </p:cNvSpPr>
          <p:nvPr>
            <p:ph type="body" sz="quarter" idx="43"/>
          </p:nvPr>
        </p:nvSpPr>
        <p:spPr>
          <a:xfrm>
            <a:off x="5659123" y="2914668"/>
            <a:ext cx="5661984" cy="1497189"/>
          </a:xfrm>
        </p:spPr>
        <p:txBody>
          <a:bodyPr>
            <a:noAutofit/>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6" name="Text Placeholder 2">
            <a:extLst>
              <a:ext uri="{FF2B5EF4-FFF2-40B4-BE49-F238E27FC236}">
                <a16:creationId xmlns:a16="http://schemas.microsoft.com/office/drawing/2014/main" id="{5A609145-FE5A-4970-86B9-156CF7AF0557}"/>
              </a:ext>
            </a:extLst>
          </p:cNvPr>
          <p:cNvSpPr>
            <a:spLocks noGrp="1"/>
          </p:cNvSpPr>
          <p:nvPr>
            <p:ph type="body" sz="quarter" idx="44"/>
          </p:nvPr>
        </p:nvSpPr>
        <p:spPr>
          <a:xfrm>
            <a:off x="5659123" y="4831224"/>
            <a:ext cx="5661984" cy="1497189"/>
          </a:xfrm>
        </p:spPr>
        <p:txBody>
          <a:bodyPr>
            <a:noAutofit/>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6" name="TextBox 25">
            <a:extLst>
              <a:ext uri="{FF2B5EF4-FFF2-40B4-BE49-F238E27FC236}">
                <a16:creationId xmlns:a16="http://schemas.microsoft.com/office/drawing/2014/main" id="{65E3A323-BC93-4388-9B15-F204101C512E}"/>
              </a:ext>
            </a:extLst>
          </p:cNvPr>
          <p:cNvSpPr txBox="1"/>
          <p:nvPr userDrawn="1"/>
        </p:nvSpPr>
        <p:spPr>
          <a:xfrm>
            <a:off x="13249026" y="933218"/>
            <a:ext cx="5735002" cy="639534"/>
          </a:xfrm>
          <a:prstGeom prst="rect">
            <a:avLst/>
          </a:prstGeom>
          <a:solidFill>
            <a:schemeClr val="bg2"/>
          </a:solidFill>
        </p:spPr>
        <p:txBody>
          <a:bodyPr wrap="square" rtlCol="0">
            <a:spAutoFit/>
          </a:bodyPr>
          <a:lstStyle/>
          <a:p>
            <a:r>
              <a:rPr lang="en-GB" sz="1778" dirty="0">
                <a:solidFill>
                  <a:schemeClr val="bg1"/>
                </a:solidFill>
              </a:rPr>
              <a:t>Please insert the pitch circles images from the corporate image library</a:t>
            </a:r>
          </a:p>
        </p:txBody>
      </p:sp>
      <p:sp>
        <p:nvSpPr>
          <p:cNvPr id="2" name="Slide Number Placeholder 1">
            <a:extLst>
              <a:ext uri="{FF2B5EF4-FFF2-40B4-BE49-F238E27FC236}">
                <a16:creationId xmlns:a16="http://schemas.microsoft.com/office/drawing/2014/main" id="{402E6AB3-B7E8-4BF7-9726-26A41ABBA45B}"/>
              </a:ext>
            </a:extLst>
          </p:cNvPr>
          <p:cNvSpPr>
            <a:spLocks noGrp="1"/>
          </p:cNvSpPr>
          <p:nvPr>
            <p:ph type="sldNum" sz="quarter" idx="45"/>
          </p:nvPr>
        </p:nvSpPr>
        <p:spPr/>
        <p:txBody>
          <a:bodyPr/>
          <a:lstStyle/>
          <a:p>
            <a:fld id="{F1A1001E-4904-42BD-BDA8-8DE403570125}" type="slidenum">
              <a:rPr lang="en-GB" smtClean="0"/>
              <a:t>‹#›</a:t>
            </a:fld>
            <a:endParaRPr lang="en-GB" dirty="0"/>
          </a:p>
        </p:txBody>
      </p:sp>
    </p:spTree>
    <p:extLst>
      <p:ext uri="{BB962C8B-B14F-4D97-AF65-F5344CB8AC3E}">
        <p14:creationId xmlns:p14="http://schemas.microsoft.com/office/powerpoint/2010/main" val="1349670484"/>
      </p:ext>
    </p:extLst>
  </p:cSld>
  <p:clrMapOvr>
    <a:masterClrMapping/>
  </p:clrMapOvr>
  <p:extLst>
    <p:ext uri="{DCECCB84-F9BA-43D5-87BE-67443E8EF086}">
      <p15:sldGuideLst xmlns:p15="http://schemas.microsoft.com/office/powerpoint/2012/main">
        <p15:guide id="1" orient="horz" pos="398">
          <p15:clr>
            <a:srgbClr val="FBAE40"/>
          </p15:clr>
        </p15:guide>
        <p15:guide id="2" pos="539">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E3034-6D18-4361-8A1D-55095A444C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6" y="0"/>
            <a:ext cx="12188832" cy="6858000"/>
          </a:xfrm>
          <a:prstGeom prst="rect">
            <a:avLst/>
          </a:prstGeom>
        </p:spPr>
      </p:pic>
      <p:sp>
        <p:nvSpPr>
          <p:cNvPr id="5" name="Slide Number Placeholder 4">
            <a:extLst>
              <a:ext uri="{FF2B5EF4-FFF2-40B4-BE49-F238E27FC236}">
                <a16:creationId xmlns:a16="http://schemas.microsoft.com/office/drawing/2014/main" id="{00308724-FD57-42AD-A4CB-A2B3A09AE4BA}"/>
              </a:ext>
            </a:extLst>
          </p:cNvPr>
          <p:cNvSpPr>
            <a:spLocks noGrp="1"/>
          </p:cNvSpPr>
          <p:nvPr>
            <p:ph type="sldNum" sz="quarter" idx="12"/>
          </p:nvPr>
        </p:nvSpPr>
        <p:spPr>
          <a:xfrm>
            <a:off x="8610601" y="6356352"/>
            <a:ext cx="2743200" cy="365125"/>
          </a:xfrm>
          <a:prstGeom prst="rect">
            <a:avLst/>
          </a:prstGeom>
        </p:spPr>
        <p:txBody>
          <a:bodyPr/>
          <a:lstStyle/>
          <a:p>
            <a:fld id="{C62AE19C-7294-4561-84ED-0C888BF3EC20}" type="slidenum">
              <a:rPr lang="en-GB" smtClean="0"/>
              <a:t>‹#›</a:t>
            </a:fld>
            <a:endParaRPr lang="en-GB" dirty="0"/>
          </a:p>
        </p:txBody>
      </p:sp>
      <p:sp>
        <p:nvSpPr>
          <p:cNvPr id="8" name="TextBox 7">
            <a:extLst>
              <a:ext uri="{FF2B5EF4-FFF2-40B4-BE49-F238E27FC236}">
                <a16:creationId xmlns:a16="http://schemas.microsoft.com/office/drawing/2014/main" id="{8E146563-79C6-4B83-806E-3AF20CA244D2}"/>
              </a:ext>
            </a:extLst>
          </p:cNvPr>
          <p:cNvSpPr txBox="1"/>
          <p:nvPr userDrawn="1"/>
        </p:nvSpPr>
        <p:spPr>
          <a:xfrm>
            <a:off x="870895" y="577284"/>
            <a:ext cx="8173155" cy="678647"/>
          </a:xfrm>
          <a:prstGeom prst="rect">
            <a:avLst/>
          </a:prstGeom>
          <a:noFill/>
        </p:spPr>
        <p:txBody>
          <a:bodyPr wrap="square" lIns="0" rtlCol="0">
            <a:spAutoFit/>
          </a:bodyPr>
          <a:lstStyle/>
          <a:p>
            <a:r>
              <a:rPr lang="en-GB" sz="3810" dirty="0">
                <a:solidFill>
                  <a:schemeClr val="bg1"/>
                </a:solidFill>
              </a:rPr>
              <a:t>Contact us</a:t>
            </a:r>
          </a:p>
        </p:txBody>
      </p:sp>
      <p:pic>
        <p:nvPicPr>
          <p:cNvPr id="10" name="Picture 9">
            <a:extLst>
              <a:ext uri="{FF2B5EF4-FFF2-40B4-BE49-F238E27FC236}">
                <a16:creationId xmlns:a16="http://schemas.microsoft.com/office/drawing/2014/main" id="{3A31A39E-B6A8-41C5-91D6-3E1AE0082F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9840" y="346371"/>
            <a:ext cx="1741790" cy="193265"/>
          </a:xfrm>
          <a:prstGeom prst="rect">
            <a:avLst/>
          </a:prstGeom>
        </p:spPr>
      </p:pic>
      <p:sp>
        <p:nvSpPr>
          <p:cNvPr id="12" name="Table Placeholder 11">
            <a:extLst>
              <a:ext uri="{FF2B5EF4-FFF2-40B4-BE49-F238E27FC236}">
                <a16:creationId xmlns:a16="http://schemas.microsoft.com/office/drawing/2014/main" id="{D4DFC5BF-9A3C-421E-AAE8-3CB74DC44244}"/>
              </a:ext>
            </a:extLst>
          </p:cNvPr>
          <p:cNvSpPr>
            <a:spLocks noGrp="1"/>
          </p:cNvSpPr>
          <p:nvPr>
            <p:ph type="tbl" sz="quarter" idx="13"/>
          </p:nvPr>
        </p:nvSpPr>
        <p:spPr>
          <a:xfrm>
            <a:off x="870896" y="2499088"/>
            <a:ext cx="7234184" cy="1529862"/>
          </a:xfrm>
        </p:spPr>
        <p:txBody>
          <a:bodyPr lIns="0">
            <a:normAutofit/>
          </a:bodyPr>
          <a:lstStyle>
            <a:lvl1pPr>
              <a:defRPr sz="907"/>
            </a:lvl1pPr>
          </a:lstStyle>
          <a:p>
            <a:endParaRPr lang="en-GB" dirty="0"/>
          </a:p>
        </p:txBody>
      </p:sp>
      <p:sp>
        <p:nvSpPr>
          <p:cNvPr id="2" name="TextBox 1">
            <a:extLst>
              <a:ext uri="{FF2B5EF4-FFF2-40B4-BE49-F238E27FC236}">
                <a16:creationId xmlns:a16="http://schemas.microsoft.com/office/drawing/2014/main" id="{0542261F-3331-456D-A45A-F1F50262EECD}"/>
              </a:ext>
            </a:extLst>
          </p:cNvPr>
          <p:cNvSpPr txBox="1"/>
          <p:nvPr userDrawn="1"/>
        </p:nvSpPr>
        <p:spPr>
          <a:xfrm>
            <a:off x="13162380" y="1085498"/>
            <a:ext cx="5766796" cy="2554738"/>
          </a:xfrm>
          <a:prstGeom prst="rect">
            <a:avLst/>
          </a:prstGeom>
          <a:solidFill>
            <a:schemeClr val="bg1"/>
          </a:solidFill>
        </p:spPr>
        <p:txBody>
          <a:bodyPr wrap="square" rtlCol="0">
            <a:spAutoFit/>
          </a:bodyPr>
          <a:lstStyle/>
          <a:p>
            <a:r>
              <a:rPr lang="en-GB" sz="1778" dirty="0"/>
              <a:t>Inserting more that four contacts:</a:t>
            </a:r>
          </a:p>
          <a:p>
            <a:endParaRPr lang="en-GB" sz="1778" dirty="0"/>
          </a:p>
          <a:p>
            <a:r>
              <a:rPr lang="en-GB" sz="1778" dirty="0"/>
              <a:t>We recommend that you don’t have more than four contacts on this page as the table will flow over the graphic.</a:t>
            </a:r>
          </a:p>
          <a:p>
            <a:endParaRPr lang="en-GB" sz="1778" dirty="0"/>
          </a:p>
          <a:p>
            <a:r>
              <a:rPr lang="en-GB" sz="1778" dirty="0"/>
              <a:t>Should you need more than four, then use a plain contacts page and follow the instructions for adding more rows/columns</a:t>
            </a:r>
          </a:p>
        </p:txBody>
      </p:sp>
    </p:spTree>
    <p:extLst>
      <p:ext uri="{BB962C8B-B14F-4D97-AF65-F5344CB8AC3E}">
        <p14:creationId xmlns:p14="http://schemas.microsoft.com/office/powerpoint/2010/main" val="4058101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act Us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F6FFB-473D-4413-9EC3-91E2963BB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20" y="-9792"/>
            <a:ext cx="12223639" cy="6877584"/>
          </a:xfrm>
          <a:prstGeom prst="rect">
            <a:avLst/>
          </a:prstGeom>
        </p:spPr>
      </p:pic>
      <p:sp>
        <p:nvSpPr>
          <p:cNvPr id="8" name="TextBox 7">
            <a:extLst>
              <a:ext uri="{FF2B5EF4-FFF2-40B4-BE49-F238E27FC236}">
                <a16:creationId xmlns:a16="http://schemas.microsoft.com/office/drawing/2014/main" id="{8E146563-79C6-4B83-806E-3AF20CA244D2}"/>
              </a:ext>
            </a:extLst>
          </p:cNvPr>
          <p:cNvSpPr txBox="1"/>
          <p:nvPr userDrawn="1"/>
        </p:nvSpPr>
        <p:spPr>
          <a:xfrm>
            <a:off x="870895" y="577283"/>
            <a:ext cx="8173155" cy="506659"/>
          </a:xfrm>
          <a:prstGeom prst="rect">
            <a:avLst/>
          </a:prstGeom>
          <a:noFill/>
        </p:spPr>
        <p:txBody>
          <a:bodyPr wrap="square" lIns="0" rtlCol="0">
            <a:noAutofit/>
          </a:bodyPr>
          <a:lstStyle/>
          <a:p>
            <a:r>
              <a:rPr lang="en-GB" sz="3810" dirty="0">
                <a:solidFill>
                  <a:schemeClr val="bg1"/>
                </a:solidFill>
              </a:rPr>
              <a:t>Contact us</a:t>
            </a:r>
          </a:p>
        </p:txBody>
      </p:sp>
      <p:pic>
        <p:nvPicPr>
          <p:cNvPr id="10" name="Picture 9">
            <a:extLst>
              <a:ext uri="{FF2B5EF4-FFF2-40B4-BE49-F238E27FC236}">
                <a16:creationId xmlns:a16="http://schemas.microsoft.com/office/drawing/2014/main" id="{3A31A39E-B6A8-41C5-91D6-3E1AE0082F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9840" y="346371"/>
            <a:ext cx="1741790" cy="193265"/>
          </a:xfrm>
          <a:prstGeom prst="rect">
            <a:avLst/>
          </a:prstGeom>
        </p:spPr>
      </p:pic>
      <p:sp>
        <p:nvSpPr>
          <p:cNvPr id="12" name="Table Placeholder 11">
            <a:extLst>
              <a:ext uri="{FF2B5EF4-FFF2-40B4-BE49-F238E27FC236}">
                <a16:creationId xmlns:a16="http://schemas.microsoft.com/office/drawing/2014/main" id="{D4DFC5BF-9A3C-421E-AAE8-3CB74DC44244}"/>
              </a:ext>
            </a:extLst>
          </p:cNvPr>
          <p:cNvSpPr>
            <a:spLocks noGrp="1"/>
          </p:cNvSpPr>
          <p:nvPr>
            <p:ph type="tbl" sz="quarter" idx="13"/>
          </p:nvPr>
        </p:nvSpPr>
        <p:spPr>
          <a:xfrm>
            <a:off x="870896" y="2499088"/>
            <a:ext cx="7234184" cy="1529862"/>
          </a:xfrm>
        </p:spPr>
        <p:txBody>
          <a:bodyPr lIns="0">
            <a:noAutofit/>
          </a:bodyPr>
          <a:lstStyle>
            <a:lvl1pPr>
              <a:defRPr sz="907">
                <a:solidFill>
                  <a:schemeClr val="bg1"/>
                </a:solidFill>
              </a:defRPr>
            </a:lvl1pPr>
          </a:lstStyle>
          <a:p>
            <a:endParaRPr lang="en-GB" dirty="0"/>
          </a:p>
        </p:txBody>
      </p:sp>
    </p:spTree>
    <p:extLst>
      <p:ext uri="{BB962C8B-B14F-4D97-AF65-F5344CB8AC3E}">
        <p14:creationId xmlns:p14="http://schemas.microsoft.com/office/powerpoint/2010/main" val="36235871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act Us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0CF616-8BA6-4C11-92C0-7B99C44CA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652"/>
            <a:ext cx="12191767" cy="6859652"/>
          </a:xfrm>
          <a:prstGeom prst="rect">
            <a:avLst/>
          </a:prstGeom>
        </p:spPr>
      </p:pic>
      <p:sp>
        <p:nvSpPr>
          <p:cNvPr id="8" name="TextBox 7">
            <a:extLst>
              <a:ext uri="{FF2B5EF4-FFF2-40B4-BE49-F238E27FC236}">
                <a16:creationId xmlns:a16="http://schemas.microsoft.com/office/drawing/2014/main" id="{8E146563-79C6-4B83-806E-3AF20CA244D2}"/>
              </a:ext>
            </a:extLst>
          </p:cNvPr>
          <p:cNvSpPr txBox="1"/>
          <p:nvPr userDrawn="1"/>
        </p:nvSpPr>
        <p:spPr>
          <a:xfrm>
            <a:off x="870895" y="577284"/>
            <a:ext cx="8173155" cy="678647"/>
          </a:xfrm>
          <a:prstGeom prst="rect">
            <a:avLst/>
          </a:prstGeom>
          <a:noFill/>
        </p:spPr>
        <p:txBody>
          <a:bodyPr wrap="square" lIns="0" rtlCol="0">
            <a:spAutoFit/>
          </a:bodyPr>
          <a:lstStyle/>
          <a:p>
            <a:r>
              <a:rPr lang="en-GB" sz="3810" dirty="0">
                <a:solidFill>
                  <a:schemeClr val="bg2"/>
                </a:solidFill>
              </a:rPr>
              <a:t>Contact us</a:t>
            </a:r>
          </a:p>
        </p:txBody>
      </p:sp>
      <p:sp>
        <p:nvSpPr>
          <p:cNvPr id="12" name="Table Placeholder 11">
            <a:extLst>
              <a:ext uri="{FF2B5EF4-FFF2-40B4-BE49-F238E27FC236}">
                <a16:creationId xmlns:a16="http://schemas.microsoft.com/office/drawing/2014/main" id="{D4DFC5BF-9A3C-421E-AAE8-3CB74DC44244}"/>
              </a:ext>
            </a:extLst>
          </p:cNvPr>
          <p:cNvSpPr>
            <a:spLocks noGrp="1"/>
          </p:cNvSpPr>
          <p:nvPr>
            <p:ph type="tbl" sz="quarter" idx="13"/>
          </p:nvPr>
        </p:nvSpPr>
        <p:spPr>
          <a:xfrm>
            <a:off x="870896" y="2499088"/>
            <a:ext cx="7234184" cy="1529862"/>
          </a:xfrm>
        </p:spPr>
        <p:txBody>
          <a:bodyPr lIns="0">
            <a:normAutofit/>
          </a:bodyPr>
          <a:lstStyle>
            <a:lvl1pPr>
              <a:defRPr sz="907">
                <a:solidFill>
                  <a:schemeClr val="tx2"/>
                </a:solidFill>
              </a:defRPr>
            </a:lvl1pPr>
          </a:lstStyle>
          <a:p>
            <a:endParaRPr lang="en-GB" dirty="0"/>
          </a:p>
        </p:txBody>
      </p:sp>
      <p:pic>
        <p:nvPicPr>
          <p:cNvPr id="7" name="Picture 6">
            <a:extLst>
              <a:ext uri="{FF2B5EF4-FFF2-40B4-BE49-F238E27FC236}">
                <a16:creationId xmlns:a16="http://schemas.microsoft.com/office/drawing/2014/main" id="{72310525-05EE-447B-995B-A707E22F28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9840" y="346371"/>
            <a:ext cx="1741790" cy="193265"/>
          </a:xfrm>
          <a:prstGeom prst="rect">
            <a:avLst/>
          </a:prstGeom>
        </p:spPr>
      </p:pic>
    </p:spTree>
    <p:extLst>
      <p:ext uri="{BB962C8B-B14F-4D97-AF65-F5344CB8AC3E}">
        <p14:creationId xmlns:p14="http://schemas.microsoft.com/office/powerpoint/2010/main" val="1369049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act Us Plain Coral">
    <p:bg>
      <p:bgRef idx="1001">
        <a:schemeClr val="bg2"/>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46563-79C6-4B83-806E-3AF20CA244D2}"/>
              </a:ext>
            </a:extLst>
          </p:cNvPr>
          <p:cNvSpPr txBox="1"/>
          <p:nvPr userDrawn="1"/>
        </p:nvSpPr>
        <p:spPr>
          <a:xfrm>
            <a:off x="870895" y="577284"/>
            <a:ext cx="8173155" cy="678647"/>
          </a:xfrm>
          <a:prstGeom prst="rect">
            <a:avLst/>
          </a:prstGeom>
          <a:noFill/>
        </p:spPr>
        <p:txBody>
          <a:bodyPr wrap="square" lIns="0" rtlCol="0">
            <a:spAutoFit/>
          </a:bodyPr>
          <a:lstStyle/>
          <a:p>
            <a:r>
              <a:rPr lang="en-GB" sz="3810" dirty="0">
                <a:solidFill>
                  <a:schemeClr val="bg1"/>
                </a:solidFill>
              </a:rPr>
              <a:t>Contact us</a:t>
            </a:r>
          </a:p>
        </p:txBody>
      </p:sp>
      <p:pic>
        <p:nvPicPr>
          <p:cNvPr id="10" name="Picture 9">
            <a:extLst>
              <a:ext uri="{FF2B5EF4-FFF2-40B4-BE49-F238E27FC236}">
                <a16:creationId xmlns:a16="http://schemas.microsoft.com/office/drawing/2014/main" id="{3A31A39E-B6A8-41C5-91D6-3E1AE0082F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6371"/>
            <a:ext cx="1741790" cy="193265"/>
          </a:xfrm>
          <a:prstGeom prst="rect">
            <a:avLst/>
          </a:prstGeom>
        </p:spPr>
      </p:pic>
      <p:sp>
        <p:nvSpPr>
          <p:cNvPr id="12" name="Table Placeholder 11">
            <a:extLst>
              <a:ext uri="{FF2B5EF4-FFF2-40B4-BE49-F238E27FC236}">
                <a16:creationId xmlns:a16="http://schemas.microsoft.com/office/drawing/2014/main" id="{D4DFC5BF-9A3C-421E-AAE8-3CB74DC44244}"/>
              </a:ext>
            </a:extLst>
          </p:cNvPr>
          <p:cNvSpPr>
            <a:spLocks noGrp="1"/>
          </p:cNvSpPr>
          <p:nvPr>
            <p:ph type="tbl" sz="quarter" idx="13"/>
          </p:nvPr>
        </p:nvSpPr>
        <p:spPr>
          <a:xfrm>
            <a:off x="870896" y="2499088"/>
            <a:ext cx="7234184" cy="1529862"/>
          </a:xfrm>
        </p:spPr>
        <p:txBody>
          <a:bodyPr lIns="0">
            <a:normAutofit/>
          </a:bodyPr>
          <a:lstStyle>
            <a:lvl1pPr>
              <a:defRPr sz="907">
                <a:solidFill>
                  <a:schemeClr val="bg1"/>
                </a:solidFill>
              </a:defRPr>
            </a:lvl1pPr>
          </a:lstStyle>
          <a:p>
            <a:endParaRPr lang="en-GB" dirty="0"/>
          </a:p>
        </p:txBody>
      </p:sp>
      <p:sp>
        <p:nvSpPr>
          <p:cNvPr id="2" name="TextBox 1">
            <a:extLst>
              <a:ext uri="{FF2B5EF4-FFF2-40B4-BE49-F238E27FC236}">
                <a16:creationId xmlns:a16="http://schemas.microsoft.com/office/drawing/2014/main" id="{9D47D941-C74A-4C76-9D4A-685A585D39E1}"/>
              </a:ext>
            </a:extLst>
          </p:cNvPr>
          <p:cNvSpPr txBox="1"/>
          <p:nvPr userDrawn="1"/>
        </p:nvSpPr>
        <p:spPr>
          <a:xfrm>
            <a:off x="13096348" y="1260580"/>
            <a:ext cx="6295052" cy="2069406"/>
          </a:xfrm>
          <a:prstGeom prst="rect">
            <a:avLst/>
          </a:prstGeom>
          <a:solidFill>
            <a:schemeClr val="bg1"/>
          </a:solidFill>
        </p:spPr>
        <p:txBody>
          <a:bodyPr wrap="square" rtlCol="0">
            <a:spAutoFit/>
          </a:bodyPr>
          <a:lstStyle/>
          <a:p>
            <a:r>
              <a:rPr lang="en-GB" sz="1778" dirty="0"/>
              <a:t>To add more columns, select the right hand column, and right click on your mouse, select Insert.</a:t>
            </a:r>
          </a:p>
          <a:p>
            <a:r>
              <a:rPr lang="en-GB" sz="1778" dirty="0"/>
              <a:t>Now select insert column to the right.</a:t>
            </a:r>
          </a:p>
          <a:p>
            <a:endParaRPr lang="en-GB" sz="1778" dirty="0"/>
          </a:p>
          <a:p>
            <a:r>
              <a:rPr lang="en-GB" sz="1778" dirty="0"/>
              <a:t>You will need to resize the table.</a:t>
            </a:r>
          </a:p>
          <a:p>
            <a:endParaRPr lang="en-GB" sz="1778" dirty="0"/>
          </a:p>
          <a:p>
            <a:r>
              <a:rPr lang="en-GB" sz="1778" dirty="0"/>
              <a:t>Insert extra rows in the same way.</a:t>
            </a:r>
          </a:p>
        </p:txBody>
      </p:sp>
    </p:spTree>
    <p:extLst>
      <p:ext uri="{BB962C8B-B14F-4D97-AF65-F5344CB8AC3E}">
        <p14:creationId xmlns:p14="http://schemas.microsoft.com/office/powerpoint/2010/main" val="2806920675"/>
      </p:ext>
    </p:extLst>
  </p:cSld>
  <p:clrMapOvr>
    <a:overrideClrMapping bg1="dk1" tx1="lt1" bg2="dk2" tx2="lt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act Us Plain Charcoal">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57F882-D35A-4BF2-85AF-BA2932303C48}"/>
              </a:ext>
            </a:extLst>
          </p:cNvPr>
          <p:cNvSpPr/>
          <p:nvPr userDrawn="1"/>
        </p:nvSpPr>
        <p:spPr>
          <a:xfrm>
            <a:off x="8105080" y="244384"/>
            <a:ext cx="3815532" cy="6903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8" dirty="0"/>
          </a:p>
        </p:txBody>
      </p:sp>
      <p:sp>
        <p:nvSpPr>
          <p:cNvPr id="8" name="TextBox 7">
            <a:extLst>
              <a:ext uri="{FF2B5EF4-FFF2-40B4-BE49-F238E27FC236}">
                <a16:creationId xmlns:a16="http://schemas.microsoft.com/office/drawing/2014/main" id="{8E146563-79C6-4B83-806E-3AF20CA244D2}"/>
              </a:ext>
            </a:extLst>
          </p:cNvPr>
          <p:cNvSpPr txBox="1"/>
          <p:nvPr userDrawn="1"/>
        </p:nvSpPr>
        <p:spPr>
          <a:xfrm>
            <a:off x="870895" y="577284"/>
            <a:ext cx="8173155" cy="678647"/>
          </a:xfrm>
          <a:prstGeom prst="rect">
            <a:avLst/>
          </a:prstGeom>
          <a:noFill/>
        </p:spPr>
        <p:txBody>
          <a:bodyPr wrap="square" lIns="0" rtlCol="0">
            <a:spAutoFit/>
          </a:bodyPr>
          <a:lstStyle/>
          <a:p>
            <a:r>
              <a:rPr lang="en-GB" sz="3810" dirty="0">
                <a:solidFill>
                  <a:schemeClr val="tx1"/>
                </a:solidFill>
              </a:rPr>
              <a:t>Contact Us</a:t>
            </a:r>
          </a:p>
        </p:txBody>
      </p:sp>
      <p:pic>
        <p:nvPicPr>
          <p:cNvPr id="10" name="Picture 9">
            <a:extLst>
              <a:ext uri="{FF2B5EF4-FFF2-40B4-BE49-F238E27FC236}">
                <a16:creationId xmlns:a16="http://schemas.microsoft.com/office/drawing/2014/main" id="{3A31A39E-B6A8-41C5-91D6-3E1AE0082F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6371"/>
            <a:ext cx="1741790" cy="193265"/>
          </a:xfrm>
          <a:prstGeom prst="rect">
            <a:avLst/>
          </a:prstGeom>
        </p:spPr>
      </p:pic>
      <p:sp>
        <p:nvSpPr>
          <p:cNvPr id="12" name="Table Placeholder 11">
            <a:extLst>
              <a:ext uri="{FF2B5EF4-FFF2-40B4-BE49-F238E27FC236}">
                <a16:creationId xmlns:a16="http://schemas.microsoft.com/office/drawing/2014/main" id="{D4DFC5BF-9A3C-421E-AAE8-3CB74DC44244}"/>
              </a:ext>
            </a:extLst>
          </p:cNvPr>
          <p:cNvSpPr>
            <a:spLocks noGrp="1"/>
          </p:cNvSpPr>
          <p:nvPr>
            <p:ph type="tbl" sz="quarter" idx="13"/>
          </p:nvPr>
        </p:nvSpPr>
        <p:spPr>
          <a:xfrm>
            <a:off x="870896" y="2499088"/>
            <a:ext cx="7234184" cy="1529862"/>
          </a:xfrm>
        </p:spPr>
        <p:txBody>
          <a:bodyPr lIns="0">
            <a:normAutofit/>
          </a:bodyPr>
          <a:lstStyle>
            <a:lvl1pPr>
              <a:defRPr sz="907">
                <a:solidFill>
                  <a:schemeClr val="tx1"/>
                </a:solidFill>
              </a:defRPr>
            </a:lvl1pPr>
          </a:lstStyle>
          <a:p>
            <a:endParaRPr lang="en-GB" dirty="0"/>
          </a:p>
        </p:txBody>
      </p:sp>
    </p:spTree>
    <p:extLst>
      <p:ext uri="{BB962C8B-B14F-4D97-AF65-F5344CB8AC3E}">
        <p14:creationId xmlns:p14="http://schemas.microsoft.com/office/powerpoint/2010/main" val="3112444843"/>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ack Page Coral">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A31A39E-B6A8-41C5-91D6-3E1AE0082F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6371"/>
            <a:ext cx="1741790" cy="193265"/>
          </a:xfrm>
          <a:prstGeom prst="rect">
            <a:avLst/>
          </a:prstGeom>
        </p:spPr>
      </p:pic>
      <p:sp>
        <p:nvSpPr>
          <p:cNvPr id="4" name="Rectangle 3">
            <a:extLst>
              <a:ext uri="{FF2B5EF4-FFF2-40B4-BE49-F238E27FC236}">
                <a16:creationId xmlns:a16="http://schemas.microsoft.com/office/drawing/2014/main" id="{D82AA839-7BFA-4F53-9561-AC42DE48253B}"/>
              </a:ext>
            </a:extLst>
          </p:cNvPr>
          <p:cNvSpPr/>
          <p:nvPr userDrawn="1"/>
        </p:nvSpPr>
        <p:spPr>
          <a:xfrm>
            <a:off x="870895" y="5943855"/>
            <a:ext cx="10279985" cy="733149"/>
          </a:xfrm>
          <a:prstGeom prst="rect">
            <a:avLst/>
          </a:prstGeom>
        </p:spPr>
        <p:txBody>
          <a:bodyPr wrap="square" lIns="0">
            <a:spAutoFit/>
          </a:bodyPr>
          <a:lstStyle/>
          <a:p>
            <a:pPr algn="just">
              <a:spcAft>
                <a:spcPts val="588"/>
              </a:spcAft>
            </a:pPr>
            <a:r>
              <a:rPr lang="en-GB" sz="979" dirty="0">
                <a:solidFill>
                  <a:schemeClr val="bg1"/>
                </a:solidFill>
                <a:effectLst/>
                <a:latin typeface="Real Text Light" panose="020B0504020101010102" pitchFamily="34" charset="0"/>
                <a:ea typeface="Calibri" panose="020F0502020204030204" pitchFamily="34" charset="0"/>
                <a:cs typeface="Times New Roman" panose="02020603050405020304" pitchFamily="18" charset="0"/>
              </a:rPr>
              <a:t>For additional information on our firm, please visit our website at </a:t>
            </a:r>
            <a:r>
              <a:rPr lang="en-GB" sz="979" b="1" dirty="0">
                <a:solidFill>
                  <a:schemeClr val="bg1"/>
                </a:solidFill>
                <a:effectLst/>
                <a:latin typeface="+mj-lt"/>
                <a:ea typeface="Calibri" panose="020F0502020204030204" pitchFamily="34" charset="0"/>
                <a:cs typeface="Times New Roman" panose="02020603050405020304" pitchFamily="18" charset="0"/>
              </a:rPr>
              <a:t>simmons-simmons.com</a:t>
            </a:r>
            <a:r>
              <a:rPr lang="en-GB" sz="979" dirty="0">
                <a:solidFill>
                  <a:schemeClr val="bg1"/>
                </a:solidFill>
                <a:effectLst/>
                <a:latin typeface="+mj-lt"/>
                <a:ea typeface="Calibri" panose="020F0502020204030204" pitchFamily="34" charset="0"/>
                <a:cs typeface="Times New Roman" panose="02020603050405020304" pitchFamily="18" charset="0"/>
              </a:rPr>
              <a:t>.</a:t>
            </a:r>
            <a:endParaRPr lang="en-GB" sz="588" dirty="0">
              <a:solidFill>
                <a:schemeClr val="bg1"/>
              </a:solidFill>
              <a:effectLst/>
              <a:latin typeface="+mj-lt"/>
              <a:ea typeface="Calibri" panose="020F0502020204030204" pitchFamily="34" charset="0"/>
              <a:cs typeface="Times New Roman" panose="02020603050405020304" pitchFamily="18" charset="0"/>
            </a:endParaRPr>
          </a:p>
          <a:p>
            <a:pPr algn="just">
              <a:spcAft>
                <a:spcPts val="392"/>
              </a:spcAft>
            </a:pPr>
            <a:r>
              <a:rPr lang="en-GB" sz="588" dirty="0">
                <a:solidFill>
                  <a:schemeClr val="bg1"/>
                </a:solidFill>
                <a:effectLst/>
                <a:latin typeface="Real Text Light" panose="020B0504020101010102" pitchFamily="34" charset="0"/>
                <a:ea typeface="Calibri" panose="020F0502020204030204" pitchFamily="34" charset="0"/>
                <a:cs typeface="Times New Roman" panose="02020603050405020304" pitchFamily="18" charset="0"/>
              </a:rPr>
              <a:t>© Simmons &amp; Simmons LLP and its licensors. All rights asserted and reserved. This document is for general guidance only. It does not contain definitive advice. </a:t>
            </a:r>
          </a:p>
          <a:p>
            <a:pPr algn="just">
              <a:spcAft>
                <a:spcPts val="392"/>
              </a:spcAft>
            </a:pPr>
            <a:r>
              <a:rPr lang="en-GB" sz="588" dirty="0">
                <a:solidFill>
                  <a:schemeClr val="bg1"/>
                </a:solidFill>
                <a:effectLst/>
                <a:latin typeface="Real Text Light" panose="020B0504020101010102" pitchFamily="34" charset="0"/>
                <a:ea typeface="Calibri" panose="020F0502020204030204" pitchFamily="34" charset="0"/>
                <a:cs typeface="Times New Roman" panose="02020603050405020304" pitchFamily="18" charset="0"/>
              </a:rPr>
              <a:t>Simmons &amp; Simmons LLP is a limited liability partnership registered in England &amp; Wales with number OC352713 and with its registered office at CityPoint, One Ropemaker Street, London EC2Y 9SS, United Kingdom. It is authorised and regulated by the Solicitors Regulation Authority and its SRA ID number is 533587. The word “partner” refers to a member of Simmons &amp; Simmons LLP or one of its affiliates, or an employee or consultant with equivalent standing and qualifications. A list of members and other partners together with their professional qualifications is available for inspection at the above address. </a:t>
            </a:r>
          </a:p>
        </p:txBody>
      </p:sp>
      <p:sp>
        <p:nvSpPr>
          <p:cNvPr id="2" name="Rectangle 1">
            <a:extLst>
              <a:ext uri="{FF2B5EF4-FFF2-40B4-BE49-F238E27FC236}">
                <a16:creationId xmlns:a16="http://schemas.microsoft.com/office/drawing/2014/main" id="{D5CAF501-835A-4011-95D9-C54BF7F2092C}"/>
              </a:ext>
            </a:extLst>
          </p:cNvPr>
          <p:cNvSpPr/>
          <p:nvPr userDrawn="1"/>
        </p:nvSpPr>
        <p:spPr>
          <a:xfrm>
            <a:off x="702247" y="6511631"/>
            <a:ext cx="3113287" cy="158267"/>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778" dirty="0"/>
          </a:p>
        </p:txBody>
      </p:sp>
    </p:spTree>
    <p:extLst>
      <p:ext uri="{BB962C8B-B14F-4D97-AF65-F5344CB8AC3E}">
        <p14:creationId xmlns:p14="http://schemas.microsoft.com/office/powerpoint/2010/main" val="4101856647"/>
      </p:ext>
    </p:extLst>
  </p:cSld>
  <p:clrMapOvr>
    <a:overrideClrMapping bg1="dk1" tx1="lt1" bg2="dk2" tx2="lt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ack Page 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2AA839-7BFA-4F53-9561-AC42DE48253B}"/>
              </a:ext>
            </a:extLst>
          </p:cNvPr>
          <p:cNvSpPr/>
          <p:nvPr userDrawn="1"/>
        </p:nvSpPr>
        <p:spPr>
          <a:xfrm>
            <a:off x="870895" y="5943855"/>
            <a:ext cx="10279985" cy="733149"/>
          </a:xfrm>
          <a:prstGeom prst="rect">
            <a:avLst/>
          </a:prstGeom>
        </p:spPr>
        <p:txBody>
          <a:bodyPr wrap="square" lIns="0">
            <a:spAutoFit/>
          </a:bodyPr>
          <a:lstStyle/>
          <a:p>
            <a:pPr algn="just">
              <a:spcAft>
                <a:spcPts val="588"/>
              </a:spcAft>
            </a:pPr>
            <a:r>
              <a:rPr lang="en-GB" sz="979" dirty="0">
                <a:solidFill>
                  <a:schemeClr val="tx1"/>
                </a:solidFill>
                <a:effectLst/>
                <a:latin typeface="Real Text Light" panose="020B0504020101010102" pitchFamily="34" charset="0"/>
                <a:ea typeface="Calibri" panose="020F0502020204030204" pitchFamily="34" charset="0"/>
                <a:cs typeface="Times New Roman" panose="02020603050405020304" pitchFamily="18" charset="0"/>
              </a:rPr>
              <a:t>For additional information on our firm, please visit our website at </a:t>
            </a:r>
            <a:r>
              <a:rPr lang="en-GB" sz="979" b="1" dirty="0">
                <a:solidFill>
                  <a:schemeClr val="bg2"/>
                </a:solidFill>
                <a:effectLst/>
                <a:latin typeface="+mj-lt"/>
                <a:ea typeface="Calibri" panose="020F0502020204030204" pitchFamily="34" charset="0"/>
                <a:cs typeface="Times New Roman" panose="02020603050405020304" pitchFamily="18" charset="0"/>
              </a:rPr>
              <a:t>simmons-simmons.com</a:t>
            </a:r>
            <a:r>
              <a:rPr lang="en-GB" sz="979" dirty="0">
                <a:solidFill>
                  <a:schemeClr val="tx1"/>
                </a:solidFill>
                <a:effectLst/>
                <a:latin typeface="+mj-lt"/>
                <a:ea typeface="Calibri" panose="020F0502020204030204" pitchFamily="34" charset="0"/>
                <a:cs typeface="Times New Roman" panose="02020603050405020304" pitchFamily="18" charset="0"/>
              </a:rPr>
              <a:t>.</a:t>
            </a:r>
            <a:endParaRPr lang="en-GB" sz="588" dirty="0">
              <a:solidFill>
                <a:schemeClr val="tx1"/>
              </a:solidFill>
              <a:effectLst/>
              <a:latin typeface="+mj-lt"/>
              <a:ea typeface="Calibri" panose="020F0502020204030204" pitchFamily="34" charset="0"/>
              <a:cs typeface="Times New Roman" panose="02020603050405020304" pitchFamily="18" charset="0"/>
            </a:endParaRPr>
          </a:p>
          <a:p>
            <a:pPr algn="just">
              <a:spcAft>
                <a:spcPts val="392"/>
              </a:spcAft>
            </a:pPr>
            <a:r>
              <a:rPr lang="en-GB" sz="588" dirty="0">
                <a:solidFill>
                  <a:schemeClr val="tx1"/>
                </a:solidFill>
                <a:effectLst/>
                <a:latin typeface="Real Text Light" panose="020B0504020101010102" pitchFamily="34" charset="0"/>
                <a:ea typeface="Calibri" panose="020F0502020204030204" pitchFamily="34" charset="0"/>
                <a:cs typeface="Times New Roman" panose="02020603050405020304" pitchFamily="18" charset="0"/>
              </a:rPr>
              <a:t>© Simmons &amp; Simmons LLP and its licensors. All rights asserted and reserved. This document is for general guidance only. It does not contain definitive advice. </a:t>
            </a:r>
          </a:p>
          <a:p>
            <a:pPr algn="just">
              <a:spcAft>
                <a:spcPts val="392"/>
              </a:spcAft>
            </a:pPr>
            <a:r>
              <a:rPr lang="en-GB" sz="588" dirty="0">
                <a:solidFill>
                  <a:schemeClr val="tx1"/>
                </a:solidFill>
                <a:effectLst/>
                <a:latin typeface="Real Text Light" panose="020B0504020101010102" pitchFamily="34" charset="0"/>
                <a:ea typeface="Calibri" panose="020F0502020204030204" pitchFamily="34" charset="0"/>
                <a:cs typeface="Times New Roman" panose="02020603050405020304" pitchFamily="18" charset="0"/>
              </a:rPr>
              <a:t>Simmons &amp; Simmons LLP is a limited liability partnership registered in England &amp; Wales with number OC352713 and with its registered office at CityPoint, One Ropemaker Street, London EC2Y 9SS, United Kingdom. It is authorised and regulated by the Solicitors Regulation Authority and its SRA ID number is 533587. The word “partner” refers to a member of Simmons &amp; Simmons LLP or one of its affiliates, or an employee or consultant with equivalent standing and qualifications. A list of members and other partners together with their professional qualifications is available for inspection at the above address. </a:t>
            </a:r>
          </a:p>
        </p:txBody>
      </p:sp>
      <p:sp>
        <p:nvSpPr>
          <p:cNvPr id="2" name="Rectangle 1">
            <a:extLst>
              <a:ext uri="{FF2B5EF4-FFF2-40B4-BE49-F238E27FC236}">
                <a16:creationId xmlns:a16="http://schemas.microsoft.com/office/drawing/2014/main" id="{D5CAF501-835A-4011-95D9-C54BF7F2092C}"/>
              </a:ext>
            </a:extLst>
          </p:cNvPr>
          <p:cNvSpPr/>
          <p:nvPr userDrawn="1"/>
        </p:nvSpPr>
        <p:spPr>
          <a:xfrm>
            <a:off x="702247" y="6511631"/>
            <a:ext cx="3113287" cy="219377"/>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778" dirty="0"/>
          </a:p>
        </p:txBody>
      </p:sp>
    </p:spTree>
    <p:extLst>
      <p:ext uri="{BB962C8B-B14F-4D97-AF65-F5344CB8AC3E}">
        <p14:creationId xmlns:p14="http://schemas.microsoft.com/office/powerpoint/2010/main" val="3267449425"/>
      </p:ext>
    </p:extLst>
  </p:cSld>
  <p:clrMapOvr>
    <a:overrideClrMapping bg1="dk1" tx1="lt1" bg2="dk2" tx2="lt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ack Page Charcoal">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470C4-4F7C-4CC9-B2EC-02575E03C48A}"/>
              </a:ext>
            </a:extLst>
          </p:cNvPr>
          <p:cNvSpPr/>
          <p:nvPr userDrawn="1"/>
        </p:nvSpPr>
        <p:spPr>
          <a:xfrm>
            <a:off x="870895" y="5943855"/>
            <a:ext cx="10279985" cy="733149"/>
          </a:xfrm>
          <a:prstGeom prst="rect">
            <a:avLst/>
          </a:prstGeom>
        </p:spPr>
        <p:txBody>
          <a:bodyPr wrap="square" lIns="0">
            <a:spAutoFit/>
          </a:bodyPr>
          <a:lstStyle/>
          <a:p>
            <a:pPr algn="just">
              <a:spcAft>
                <a:spcPts val="588"/>
              </a:spcAft>
            </a:pPr>
            <a:r>
              <a:rPr lang="en-GB" sz="979" dirty="0">
                <a:solidFill>
                  <a:schemeClr val="tx1"/>
                </a:solidFill>
                <a:effectLst/>
                <a:latin typeface="Real Text Light" panose="020B0504020101010102" pitchFamily="34" charset="0"/>
                <a:ea typeface="Calibri" panose="020F0502020204030204" pitchFamily="34" charset="0"/>
                <a:cs typeface="Times New Roman" panose="02020603050405020304" pitchFamily="18" charset="0"/>
              </a:rPr>
              <a:t>For additional information on our firm, please visit our website at </a:t>
            </a:r>
            <a:r>
              <a:rPr lang="en-GB" sz="979" b="1" dirty="0">
                <a:solidFill>
                  <a:schemeClr val="tx1"/>
                </a:solidFill>
                <a:effectLst/>
                <a:latin typeface="Real Text Light" panose="020B0504020101010102" pitchFamily="34" charset="0"/>
                <a:ea typeface="Calibri" panose="020F0502020204030204" pitchFamily="34" charset="0"/>
                <a:cs typeface="Times New Roman" panose="02020603050405020304" pitchFamily="18" charset="0"/>
              </a:rPr>
              <a:t>simmons-simmons.com</a:t>
            </a:r>
            <a:r>
              <a:rPr lang="en-GB" sz="979" dirty="0">
                <a:solidFill>
                  <a:schemeClr val="tx1"/>
                </a:solidFill>
                <a:effectLst/>
                <a:latin typeface="Real Text Light" panose="020B0504020101010102" pitchFamily="34" charset="0"/>
                <a:ea typeface="Calibri" panose="020F0502020204030204" pitchFamily="34" charset="0"/>
                <a:cs typeface="Times New Roman" panose="02020603050405020304" pitchFamily="18" charset="0"/>
              </a:rPr>
              <a:t>.</a:t>
            </a:r>
            <a:endParaRPr lang="en-GB" sz="588" dirty="0">
              <a:solidFill>
                <a:schemeClr val="tx1"/>
              </a:solidFill>
              <a:effectLst/>
              <a:latin typeface="Real Text Light" panose="020B0504020101010102" pitchFamily="34" charset="0"/>
              <a:ea typeface="Calibri" panose="020F0502020204030204" pitchFamily="34" charset="0"/>
              <a:cs typeface="Times New Roman" panose="02020603050405020304" pitchFamily="18" charset="0"/>
            </a:endParaRPr>
          </a:p>
          <a:p>
            <a:pPr algn="just">
              <a:spcAft>
                <a:spcPts val="392"/>
              </a:spcAft>
            </a:pPr>
            <a:r>
              <a:rPr lang="en-GB" sz="588" dirty="0">
                <a:solidFill>
                  <a:schemeClr val="tx1"/>
                </a:solidFill>
                <a:effectLst/>
                <a:latin typeface="Real Text Light" panose="020B0504020101010102" pitchFamily="34" charset="0"/>
                <a:ea typeface="Calibri" panose="020F0502020204030204" pitchFamily="34" charset="0"/>
                <a:cs typeface="Times New Roman" panose="02020603050405020304" pitchFamily="18" charset="0"/>
              </a:rPr>
              <a:t>© Simmons &amp; Simmons LLP and its licensors. All rights asserted and reserved. This document is for general guidance only. It does not contain definitive advice. </a:t>
            </a:r>
          </a:p>
          <a:p>
            <a:pPr algn="just">
              <a:spcAft>
                <a:spcPts val="392"/>
              </a:spcAft>
            </a:pPr>
            <a:r>
              <a:rPr lang="en-GB" sz="588" dirty="0">
                <a:solidFill>
                  <a:schemeClr val="tx1"/>
                </a:solidFill>
                <a:effectLst/>
                <a:latin typeface="Real Text Light" panose="020B0504020101010102" pitchFamily="34" charset="0"/>
                <a:ea typeface="Calibri" panose="020F0502020204030204" pitchFamily="34" charset="0"/>
                <a:cs typeface="Times New Roman" panose="02020603050405020304" pitchFamily="18" charset="0"/>
              </a:rPr>
              <a:t>Simmons &amp; Simmons LLP is a limited liability partnership registered in England &amp; Wales with number OC352713 and with its registered office at CityPoint, One Ropemaker Street, London EC2Y 9SS, United Kingdom. It is authorised and regulated by the Solicitors Regulation Authority and its SRA ID number is 533587. The word “partner” refers to a member of Simmons &amp; Simmons LLP or one of its affiliates, or an employee or consultant with equivalent standing and qualifications. A list of members and other partners together with their professional qualifications is available for inspection at the above address. </a:t>
            </a:r>
          </a:p>
        </p:txBody>
      </p:sp>
      <p:sp>
        <p:nvSpPr>
          <p:cNvPr id="2" name="Rectangle 1">
            <a:extLst>
              <a:ext uri="{FF2B5EF4-FFF2-40B4-BE49-F238E27FC236}">
                <a16:creationId xmlns:a16="http://schemas.microsoft.com/office/drawing/2014/main" id="{29AD4D75-F911-4CFD-A72B-B9911D66CFCA}"/>
              </a:ext>
            </a:extLst>
          </p:cNvPr>
          <p:cNvSpPr/>
          <p:nvPr userDrawn="1"/>
        </p:nvSpPr>
        <p:spPr>
          <a:xfrm>
            <a:off x="9199412" y="195507"/>
            <a:ext cx="2504675" cy="6330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8" dirty="0"/>
          </a:p>
        </p:txBody>
      </p:sp>
      <p:pic>
        <p:nvPicPr>
          <p:cNvPr id="6" name="Picture 5">
            <a:extLst>
              <a:ext uri="{FF2B5EF4-FFF2-40B4-BE49-F238E27FC236}">
                <a16:creationId xmlns:a16="http://schemas.microsoft.com/office/drawing/2014/main" id="{941A9643-C60D-4333-AD74-8EF819E17D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9840" y="346371"/>
            <a:ext cx="1741790" cy="193265"/>
          </a:xfrm>
          <a:prstGeom prst="rect">
            <a:avLst/>
          </a:prstGeom>
        </p:spPr>
      </p:pic>
      <p:sp>
        <p:nvSpPr>
          <p:cNvPr id="4" name="Rectangle 3">
            <a:extLst>
              <a:ext uri="{FF2B5EF4-FFF2-40B4-BE49-F238E27FC236}">
                <a16:creationId xmlns:a16="http://schemas.microsoft.com/office/drawing/2014/main" id="{74ED0FAD-D1E5-47E2-945C-942BBCC4972C}"/>
              </a:ext>
            </a:extLst>
          </p:cNvPr>
          <p:cNvSpPr/>
          <p:nvPr userDrawn="1"/>
        </p:nvSpPr>
        <p:spPr>
          <a:xfrm>
            <a:off x="561796" y="6567490"/>
            <a:ext cx="3815531" cy="186196"/>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778" dirty="0"/>
          </a:p>
        </p:txBody>
      </p:sp>
    </p:spTree>
    <p:extLst>
      <p:ext uri="{BB962C8B-B14F-4D97-AF65-F5344CB8AC3E}">
        <p14:creationId xmlns:p14="http://schemas.microsoft.com/office/powerpoint/2010/main" val="366241745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tatist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1" name="Text Placeholder 11">
            <a:extLst>
              <a:ext uri="{FF2B5EF4-FFF2-40B4-BE49-F238E27FC236}">
                <a16:creationId xmlns:a16="http://schemas.microsoft.com/office/drawing/2014/main" id="{A9954A57-A6EF-45F3-B082-8718A57C8D5F}"/>
              </a:ext>
            </a:extLst>
          </p:cNvPr>
          <p:cNvSpPr>
            <a:spLocks noGrp="1"/>
          </p:cNvSpPr>
          <p:nvPr>
            <p:ph type="body" sz="quarter" idx="15" hasCustomPrompt="1"/>
          </p:nvPr>
        </p:nvSpPr>
        <p:spPr>
          <a:xfrm>
            <a:off x="5535600" y="1765298"/>
            <a:ext cx="6656400" cy="4364039"/>
          </a:xfrm>
          <a:solidFill>
            <a:schemeClr val="bg2"/>
          </a:solidFill>
        </p:spPr>
        <p:txBody>
          <a:bodyPr lIns="180000" tIns="180000" rIns="180000" bIns="180000" anchor="ctr" anchorCtr="0"/>
          <a:lstStyle>
            <a:lvl1pPr>
              <a:lnSpc>
                <a:spcPct val="80000"/>
              </a:lnSpc>
              <a:defRPr sz="16000">
                <a:solidFill>
                  <a:schemeClr val="bg1"/>
                </a:solidFill>
              </a:defRPr>
            </a:lvl1pPr>
            <a:lvl2pPr>
              <a:defRPr sz="2400">
                <a:solidFill>
                  <a:schemeClr val="bg1"/>
                </a:solidFill>
              </a:defRPr>
            </a:lvl2pPr>
            <a:lvl3pPr marL="0" indent="0">
              <a:buNone/>
              <a:defRPr sz="1600">
                <a:solidFill>
                  <a:schemeClr val="bg1"/>
                </a:solidFill>
              </a:defRPr>
            </a:lvl3pPr>
          </a:lstStyle>
          <a:p>
            <a:pPr lvl="0"/>
            <a:r>
              <a:rPr lang="en-US"/>
              <a:t>00%</a:t>
            </a:r>
          </a:p>
          <a:p>
            <a:pPr lvl="1"/>
            <a:r>
              <a:rPr lang="en-US"/>
              <a:t>Second level</a:t>
            </a:r>
          </a:p>
          <a:p>
            <a:pPr lvl="2"/>
            <a:r>
              <a:rPr lang="en-US"/>
              <a:t>Third level</a:t>
            </a:r>
            <a:endParaRPr lang="en-GB"/>
          </a:p>
        </p:txBody>
      </p:sp>
      <p:sp>
        <p:nvSpPr>
          <p:cNvPr id="13" name="Text Placeholder 7">
            <a:extLst>
              <a:ext uri="{FF2B5EF4-FFF2-40B4-BE49-F238E27FC236}">
                <a16:creationId xmlns:a16="http://schemas.microsoft.com/office/drawing/2014/main" id="{1548E628-2852-49BE-9AE3-29B0A0485C77}"/>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875110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4D77BC-AE92-4889-A71B-7AB4B5FA8552}"/>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DF2286FA-C789-4B33-8794-18185B3F66F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9" name="Text Placeholder 9">
            <a:extLst>
              <a:ext uri="{FF2B5EF4-FFF2-40B4-BE49-F238E27FC236}">
                <a16:creationId xmlns:a16="http://schemas.microsoft.com/office/drawing/2014/main" id="{1FF326F1-77BE-4D76-8DB4-3F416B644E75}"/>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2498524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5328000" cy="4364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4D77BC-AE92-4889-A71B-7AB4B5FA8552}"/>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DF2286FA-C789-4B33-8794-18185B3F66F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9" name="Content Placeholder 2">
            <a:extLst>
              <a:ext uri="{FF2B5EF4-FFF2-40B4-BE49-F238E27FC236}">
                <a16:creationId xmlns:a16="http://schemas.microsoft.com/office/drawing/2014/main" id="{70DF43F5-96FB-4EE2-9EC0-243D32834832}"/>
              </a:ext>
            </a:extLst>
          </p:cNvPr>
          <p:cNvSpPr>
            <a:spLocks noGrp="1"/>
          </p:cNvSpPr>
          <p:nvPr>
            <p:ph idx="15"/>
          </p:nvPr>
        </p:nvSpPr>
        <p:spPr>
          <a:xfrm>
            <a:off x="6170400" y="1765300"/>
            <a:ext cx="5328000" cy="4364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70C5D500-0D33-4851-B089-E11A6D2379DF}"/>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
        <p:nvSpPr>
          <p:cNvPr id="10" name="Text Placeholder 7">
            <a:extLst>
              <a:ext uri="{FF2B5EF4-FFF2-40B4-BE49-F238E27FC236}">
                <a16:creationId xmlns:a16="http://schemas.microsoft.com/office/drawing/2014/main" id="{FC9C79FE-5BB3-40D5-8DD8-48F94531AEB6}"/>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3120237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8747998" cy="4364039"/>
          </a:xfrm>
        </p:spPr>
        <p:txBody>
          <a:bodyPr/>
          <a:lstStyle>
            <a:lvl1pPr>
              <a:defRPr sz="2600"/>
            </a:lvl1pPr>
            <a:lvl2pPr>
              <a:defRPr sz="2600"/>
            </a:lvl2pPr>
            <a:lvl3pPr>
              <a:defRPr sz="2600"/>
            </a:lvl3pPr>
            <a:lvl4pPr>
              <a:defRPr sz="2600"/>
            </a:lvl4pPr>
            <a:lvl5pPr>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4D77BC-AE92-4889-A71B-7AB4B5FA8552}"/>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DF2286FA-C789-4B33-8794-18185B3F66F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10" name="Text Placeholder 9">
            <a:extLst>
              <a:ext uri="{FF2B5EF4-FFF2-40B4-BE49-F238E27FC236}">
                <a16:creationId xmlns:a16="http://schemas.microsoft.com/office/drawing/2014/main" id="{D374DDA6-B0C2-4ADB-88CB-288442FB207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2"/>
                </a:solidFill>
                <a:latin typeface="+mj-lt"/>
              </a:defRPr>
            </a:lvl1pPr>
          </a:lstStyle>
          <a:p>
            <a:pPr lvl="0"/>
            <a:r>
              <a:rPr lang="en-US"/>
              <a:t>Edit Master text styles</a:t>
            </a:r>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2054450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A4262FF-9BD9-43CE-9C1B-C08BCBEAF5E9}"/>
              </a:ext>
            </a:extLst>
          </p:cNvPr>
          <p:cNvSpPr>
            <a:spLocks noGrp="1"/>
          </p:cNvSpPr>
          <p:nvPr>
            <p:ph sz="half" idx="2"/>
          </p:nvPr>
        </p:nvSpPr>
        <p:spPr>
          <a:xfrm>
            <a:off x="5536800"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82B167-590B-4581-AFAF-9BED194B70CC}"/>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DE315E4A-745D-45C3-A94A-AFD03D7A68B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10" name="Text Placeholder 9">
            <a:extLst>
              <a:ext uri="{FF2B5EF4-FFF2-40B4-BE49-F238E27FC236}">
                <a16:creationId xmlns:a16="http://schemas.microsoft.com/office/drawing/2014/main" id="{5E83FBA4-CF81-4AC3-90F8-2D8EA8CCB3DC}"/>
              </a:ext>
            </a:extLst>
          </p:cNvPr>
          <p:cNvSpPr>
            <a:spLocks noGrp="1"/>
          </p:cNvSpPr>
          <p:nvPr>
            <p:ph type="body" sz="quarter" idx="14"/>
          </p:nvPr>
        </p:nvSpPr>
        <p:spPr>
          <a:xfrm>
            <a:off x="10471200" y="450000"/>
            <a:ext cx="1720800" cy="244800"/>
          </a:xfrm>
          <a:solidFill>
            <a:schemeClr val="accent2"/>
          </a:solidFill>
        </p:spPr>
        <p:txBody>
          <a:bodyPr lIns="151200" anchor="ctr"/>
          <a:lstStyle>
            <a:lvl1pPr>
              <a:tabLst>
                <a:tab pos="180000" algn="l"/>
              </a:tabLst>
              <a:defRPr sz="800">
                <a:latin typeface="+mj-lt"/>
              </a:defRPr>
            </a:lvl1pPr>
          </a:lstStyle>
          <a:p>
            <a:pPr lvl="0"/>
            <a:r>
              <a:rPr lang="en-US"/>
              <a:t>Edit Master text styles</a:t>
            </a:r>
          </a:p>
        </p:txBody>
      </p:sp>
      <p:sp>
        <p:nvSpPr>
          <p:cNvPr id="11" name="Text Placeholder 7">
            <a:extLst>
              <a:ext uri="{FF2B5EF4-FFF2-40B4-BE49-F238E27FC236}">
                <a16:creationId xmlns:a16="http://schemas.microsoft.com/office/drawing/2014/main" id="{3A8CF1DA-ED34-4BAE-8C84-37729E553D9B}"/>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1036644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istic Slide with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F282B167-590B-4581-AFAF-9BED194B70CC}"/>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DE315E4A-745D-45C3-A94A-AFD03D7A68B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12" name="Text Placeholder 11">
            <a:extLst>
              <a:ext uri="{FF2B5EF4-FFF2-40B4-BE49-F238E27FC236}">
                <a16:creationId xmlns:a16="http://schemas.microsoft.com/office/drawing/2014/main" id="{7F5FA13E-E44D-4EC8-8BAC-B26123CC9746}"/>
              </a:ext>
            </a:extLst>
          </p:cNvPr>
          <p:cNvSpPr>
            <a:spLocks noGrp="1"/>
          </p:cNvSpPr>
          <p:nvPr>
            <p:ph type="body" sz="quarter" idx="15" hasCustomPrompt="1"/>
          </p:nvPr>
        </p:nvSpPr>
        <p:spPr>
          <a:xfrm>
            <a:off x="5535600" y="1765298"/>
            <a:ext cx="6656400" cy="4364039"/>
          </a:xfrm>
          <a:solidFill>
            <a:schemeClr val="bg2"/>
          </a:solidFill>
        </p:spPr>
        <p:txBody>
          <a:bodyPr lIns="180000" tIns="180000" rIns="180000" bIns="180000" anchor="ctr" anchorCtr="0"/>
          <a:lstStyle>
            <a:lvl1pPr>
              <a:lnSpc>
                <a:spcPct val="80000"/>
              </a:lnSpc>
              <a:defRPr sz="16000">
                <a:solidFill>
                  <a:schemeClr val="bg1"/>
                </a:solidFill>
              </a:defRPr>
            </a:lvl1pPr>
            <a:lvl2pPr>
              <a:defRPr sz="2400">
                <a:solidFill>
                  <a:schemeClr val="bg1"/>
                </a:solidFill>
              </a:defRPr>
            </a:lvl2pPr>
            <a:lvl3pPr marL="0" indent="0">
              <a:buNone/>
              <a:defRPr sz="1600">
                <a:solidFill>
                  <a:schemeClr val="bg1"/>
                </a:solidFill>
              </a:defRPr>
            </a:lvl3pPr>
          </a:lstStyle>
          <a:p>
            <a:pPr lvl="0"/>
            <a:r>
              <a:rPr lang="en-US"/>
              <a:t>00%</a:t>
            </a:r>
          </a:p>
          <a:p>
            <a:pPr lvl="1"/>
            <a:r>
              <a:rPr lang="en-US"/>
              <a:t>Second level</a:t>
            </a:r>
          </a:p>
          <a:p>
            <a:pPr lvl="2"/>
            <a:r>
              <a:rPr lang="en-US"/>
              <a:t>Third level</a:t>
            </a:r>
            <a:endParaRPr lang="en-GB"/>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Edit Master text styles</a:t>
            </a:r>
          </a:p>
        </p:txBody>
      </p:sp>
      <p:sp>
        <p:nvSpPr>
          <p:cNvPr id="9" name="Text Placeholder 7">
            <a:extLst>
              <a:ext uri="{FF2B5EF4-FFF2-40B4-BE49-F238E27FC236}">
                <a16:creationId xmlns:a16="http://schemas.microsoft.com/office/drawing/2014/main" id="{B3EB4488-4B58-4102-AC8F-ACFCCFFD101A}"/>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3350104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8742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298399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82B167-590B-4581-AFAF-9BED194B70CC}"/>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DE315E4A-745D-45C3-A94A-AFD03D7A68B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
        <p:nvSpPr>
          <p:cNvPr id="11" name="Text Placeholder 11">
            <a:extLst>
              <a:ext uri="{FF2B5EF4-FFF2-40B4-BE49-F238E27FC236}">
                <a16:creationId xmlns:a16="http://schemas.microsoft.com/office/drawing/2014/main" id="{A9954A57-A6EF-45F3-B082-8718A57C8D5F}"/>
              </a:ext>
            </a:extLst>
          </p:cNvPr>
          <p:cNvSpPr>
            <a:spLocks noGrp="1"/>
          </p:cNvSpPr>
          <p:nvPr>
            <p:ph type="body" sz="quarter" idx="15" hasCustomPrompt="1"/>
          </p:nvPr>
        </p:nvSpPr>
        <p:spPr>
          <a:xfrm>
            <a:off x="5535600" y="1765298"/>
            <a:ext cx="6656400" cy="4364039"/>
          </a:xfrm>
          <a:solidFill>
            <a:schemeClr val="bg2"/>
          </a:solidFill>
        </p:spPr>
        <p:txBody>
          <a:bodyPr lIns="180000" tIns="180000" rIns="180000" bIns="180000" anchor="ctr" anchorCtr="0"/>
          <a:lstStyle>
            <a:lvl1pPr>
              <a:lnSpc>
                <a:spcPct val="80000"/>
              </a:lnSpc>
              <a:defRPr sz="16000">
                <a:solidFill>
                  <a:schemeClr val="bg1"/>
                </a:solidFill>
              </a:defRPr>
            </a:lvl1pPr>
            <a:lvl2pPr>
              <a:defRPr sz="2400">
                <a:solidFill>
                  <a:schemeClr val="bg1"/>
                </a:solidFill>
              </a:defRPr>
            </a:lvl2pPr>
            <a:lvl3pPr marL="0" indent="0">
              <a:buNone/>
              <a:defRPr sz="1600">
                <a:solidFill>
                  <a:schemeClr val="bg1"/>
                </a:solidFill>
              </a:defRPr>
            </a:lvl3pPr>
          </a:lstStyle>
          <a:p>
            <a:pPr lvl="0"/>
            <a:r>
              <a:rPr lang="en-US"/>
              <a:t>00%</a:t>
            </a:r>
          </a:p>
          <a:p>
            <a:pPr lvl="1"/>
            <a:r>
              <a:rPr lang="en-US"/>
              <a:t>Second level</a:t>
            </a:r>
          </a:p>
          <a:p>
            <a:pPr lvl="2"/>
            <a:r>
              <a:rPr lang="en-US"/>
              <a:t>Third level</a:t>
            </a:r>
            <a:endParaRPr lang="en-GB"/>
          </a:p>
        </p:txBody>
      </p:sp>
      <p:sp>
        <p:nvSpPr>
          <p:cNvPr id="13" name="Text Placeholder 7">
            <a:extLst>
              <a:ext uri="{FF2B5EF4-FFF2-40B4-BE49-F238E27FC236}">
                <a16:creationId xmlns:a16="http://schemas.microsoft.com/office/drawing/2014/main" id="{1548E628-2852-49BE-9AE3-29B0A0485C77}"/>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3677718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Content Split">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F79B5-93D4-4138-8849-CADCE48BF211}"/>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p>
        </p:txBody>
      </p:sp>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4D77BC-AE92-4889-A71B-7AB4B5FA8552}"/>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DF2286FA-C789-4B33-8794-18185B3F66F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pic>
        <p:nvPicPr>
          <p:cNvPr id="12" name="Picture 11">
            <a:extLst>
              <a:ext uri="{FF2B5EF4-FFF2-40B4-BE49-F238E27FC236}">
                <a16:creationId xmlns:a16="http://schemas.microsoft.com/office/drawing/2014/main" id="{DC076BA2-E20D-417C-9C78-48B92BD48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13" name="Content Placeholder 2">
            <a:extLst>
              <a:ext uri="{FF2B5EF4-FFF2-40B4-BE49-F238E27FC236}">
                <a16:creationId xmlns:a16="http://schemas.microsoft.com/office/drawing/2014/main" id="{3AD42F3B-EF86-48D7-9138-18B9E49F7CB6}"/>
              </a:ext>
            </a:extLst>
          </p:cNvPr>
          <p:cNvSpPr>
            <a:spLocks noGrp="1"/>
          </p:cNvSpPr>
          <p:nvPr>
            <p:ph idx="15"/>
          </p:nvPr>
        </p:nvSpPr>
        <p:spPr>
          <a:xfrm>
            <a:off x="6656401" y="1765300"/>
            <a:ext cx="5084750" cy="436403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7">
            <a:extLst>
              <a:ext uri="{FF2B5EF4-FFF2-40B4-BE49-F238E27FC236}">
                <a16:creationId xmlns:a16="http://schemas.microsoft.com/office/drawing/2014/main" id="{D869EE38-F4C2-4D23-ADAD-9363FCA635D2}"/>
              </a:ext>
            </a:extLst>
          </p:cNvPr>
          <p:cNvSpPr>
            <a:spLocks noGrp="1"/>
          </p:cNvSpPr>
          <p:nvPr>
            <p:ph type="body" sz="quarter" idx="16"/>
          </p:nvPr>
        </p:nvSpPr>
        <p:spPr>
          <a:xfrm>
            <a:off x="6656401" y="874801"/>
            <a:ext cx="5084751" cy="442826"/>
          </a:xfrm>
        </p:spPr>
        <p:txBody>
          <a:bodyPr/>
          <a:lstStyle>
            <a:lvl1pPr>
              <a:defRPr sz="2800">
                <a:solidFill>
                  <a:schemeClr val="bg1"/>
                </a:solidFill>
                <a:latin typeface="+mj-lt"/>
              </a:defRPr>
            </a:lvl1pPr>
          </a:lstStyle>
          <a:p>
            <a:pPr lvl="0"/>
            <a:r>
              <a:rPr lang="en-US"/>
              <a:t>Edit Master text styles</a:t>
            </a:r>
          </a:p>
        </p:txBody>
      </p:sp>
      <p:sp>
        <p:nvSpPr>
          <p:cNvPr id="15" name="Text Placeholder 9">
            <a:extLst>
              <a:ext uri="{FF2B5EF4-FFF2-40B4-BE49-F238E27FC236}">
                <a16:creationId xmlns:a16="http://schemas.microsoft.com/office/drawing/2014/main" id="{3D97C710-A0A5-4B67-A944-E0720B58BAD1}"/>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34739899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Content Split Charco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F79B5-93D4-4138-8849-CADCE48BF211}"/>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p>
        </p:txBody>
      </p:sp>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4D77BC-AE92-4889-A71B-7AB4B5FA8552}"/>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DF2286FA-C789-4B33-8794-18185B3F66F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pic>
        <p:nvPicPr>
          <p:cNvPr id="12" name="Picture 11">
            <a:extLst>
              <a:ext uri="{FF2B5EF4-FFF2-40B4-BE49-F238E27FC236}">
                <a16:creationId xmlns:a16="http://schemas.microsoft.com/office/drawing/2014/main" id="{DC076BA2-E20D-417C-9C78-48B92BD48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13" name="Content Placeholder 2">
            <a:extLst>
              <a:ext uri="{FF2B5EF4-FFF2-40B4-BE49-F238E27FC236}">
                <a16:creationId xmlns:a16="http://schemas.microsoft.com/office/drawing/2014/main" id="{3AD42F3B-EF86-48D7-9138-18B9E49F7CB6}"/>
              </a:ext>
            </a:extLst>
          </p:cNvPr>
          <p:cNvSpPr>
            <a:spLocks noGrp="1"/>
          </p:cNvSpPr>
          <p:nvPr>
            <p:ph idx="15"/>
          </p:nvPr>
        </p:nvSpPr>
        <p:spPr>
          <a:xfrm>
            <a:off x="6656401" y="1765300"/>
            <a:ext cx="5084750" cy="436403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7">
            <a:extLst>
              <a:ext uri="{FF2B5EF4-FFF2-40B4-BE49-F238E27FC236}">
                <a16:creationId xmlns:a16="http://schemas.microsoft.com/office/drawing/2014/main" id="{D869EE38-F4C2-4D23-ADAD-9363FCA635D2}"/>
              </a:ext>
            </a:extLst>
          </p:cNvPr>
          <p:cNvSpPr>
            <a:spLocks noGrp="1"/>
          </p:cNvSpPr>
          <p:nvPr>
            <p:ph type="body" sz="quarter" idx="16"/>
          </p:nvPr>
        </p:nvSpPr>
        <p:spPr>
          <a:xfrm>
            <a:off x="6656401" y="874801"/>
            <a:ext cx="5084751" cy="442826"/>
          </a:xfrm>
        </p:spPr>
        <p:txBody>
          <a:bodyPr/>
          <a:lstStyle>
            <a:lvl1pPr>
              <a:defRPr sz="2800">
                <a:solidFill>
                  <a:schemeClr val="bg1"/>
                </a:solidFill>
                <a:latin typeface="+mn-lt"/>
              </a:defRPr>
            </a:lvl1pPr>
          </a:lstStyle>
          <a:p>
            <a:pPr lvl="0"/>
            <a:r>
              <a:rPr lang="en-US"/>
              <a:t>Edit Master text styles</a:t>
            </a:r>
          </a:p>
        </p:txBody>
      </p:sp>
      <p:sp>
        <p:nvSpPr>
          <p:cNvPr id="15" name="Text Placeholder 9">
            <a:extLst>
              <a:ext uri="{FF2B5EF4-FFF2-40B4-BE49-F238E27FC236}">
                <a16:creationId xmlns:a16="http://schemas.microsoft.com/office/drawing/2014/main" id="{3D97C710-A0A5-4B67-A944-E0720B58BAD1}"/>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Edit Master text styles</a:t>
            </a:r>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874801"/>
            <a:ext cx="5084751"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1216364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ation">
    <p:bg>
      <p:bgRef idx="1001">
        <a:schemeClr val="bg2"/>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84E6D63-FBCD-4405-8E2E-AE9DBEE7B44F}"/>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4" name="Footer Placeholder 3">
            <a:extLst>
              <a:ext uri="{FF2B5EF4-FFF2-40B4-BE49-F238E27FC236}">
                <a16:creationId xmlns:a16="http://schemas.microsoft.com/office/drawing/2014/main" id="{8A17BDA1-0566-4870-82F7-E3D269E8E779}"/>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chemeClr val="bg1"/>
                </a:solidFill>
              </a:defRPr>
            </a:lvl1pPr>
            <a:lvl2pPr marL="234000">
              <a:defRPr sz="2400">
                <a:solidFill>
                  <a:schemeClr val="bg1"/>
                </a:solidFill>
                <a:latin typeface="+mn-lt"/>
              </a:defRPr>
            </a:lvl2pPr>
          </a:lstStyle>
          <a:p>
            <a:pPr lvl="0"/>
            <a:r>
              <a:rPr lang="en-US"/>
              <a:t>“Click to edit Master text styles</a:t>
            </a:r>
          </a:p>
          <a:p>
            <a:pPr lvl="1"/>
            <a:r>
              <a:rPr lang="en-US"/>
              <a:t>Second level</a:t>
            </a:r>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1032901884"/>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ation 2">
    <p:bg>
      <p:bgRef idx="1001">
        <a:schemeClr val="bg2"/>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84E6D63-FBCD-4405-8E2E-AE9DBEE7B44F}"/>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4" name="Footer Placeholder 3">
            <a:extLst>
              <a:ext uri="{FF2B5EF4-FFF2-40B4-BE49-F238E27FC236}">
                <a16:creationId xmlns:a16="http://schemas.microsoft.com/office/drawing/2014/main" id="{8A17BDA1-0566-4870-82F7-E3D269E8E779}"/>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chemeClr val="bg1"/>
                </a:solidFill>
              </a:defRPr>
            </a:lvl1pPr>
            <a:lvl2pPr marL="234000">
              <a:defRPr sz="2400">
                <a:solidFill>
                  <a:schemeClr val="bg1"/>
                </a:solidFill>
                <a:latin typeface="+mn-lt"/>
              </a:defRPr>
            </a:lvl2pPr>
          </a:lstStyle>
          <a:p>
            <a:pPr lvl="0"/>
            <a:r>
              <a:rPr lang="en-US"/>
              <a:t>“Click to edit Master text styles</a:t>
            </a:r>
          </a:p>
          <a:p>
            <a:pPr lvl="1"/>
            <a:r>
              <a:rPr lang="en-US"/>
              <a:t>Second level</a:t>
            </a:r>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4275458409"/>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ation 3">
    <p:bg>
      <p:bgPr>
        <a:solidFill>
          <a:schemeClr val="tx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84E6D63-FBCD-4405-8E2E-AE9DBEE7B44F}"/>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4" name="Footer Placeholder 3">
            <a:extLst>
              <a:ext uri="{FF2B5EF4-FFF2-40B4-BE49-F238E27FC236}">
                <a16:creationId xmlns:a16="http://schemas.microsoft.com/office/drawing/2014/main" id="{8A17BDA1-0566-4870-82F7-E3D269E8E779}"/>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chemeClr val="bg1"/>
                </a:solidFill>
              </a:defRPr>
            </a:lvl1pPr>
            <a:lvl2pPr marL="234000">
              <a:defRPr sz="2400">
                <a:solidFill>
                  <a:schemeClr val="bg1"/>
                </a:solidFill>
                <a:latin typeface="+mn-lt"/>
              </a:defRPr>
            </a:lvl2pPr>
          </a:lstStyle>
          <a:p>
            <a:pPr lvl="0"/>
            <a:r>
              <a:rPr lang="en-US"/>
              <a:t>“Click to edit Master text styles</a:t>
            </a:r>
          </a:p>
          <a:p>
            <a:pPr lvl="1"/>
            <a:r>
              <a:rPr lang="en-US"/>
              <a:t>Second level</a:t>
            </a:r>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Edit Master text styles</a:t>
            </a:r>
          </a:p>
        </p:txBody>
      </p:sp>
    </p:spTree>
    <p:extLst>
      <p:ext uri="{BB962C8B-B14F-4D97-AF65-F5344CB8AC3E}">
        <p14:creationId xmlns:p14="http://schemas.microsoft.com/office/powerpoint/2010/main" val="658612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ation 4">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84E6D63-FBCD-4405-8E2E-AE9DBEE7B44F}"/>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4" name="Footer Placeholder 3">
            <a:extLst>
              <a:ext uri="{FF2B5EF4-FFF2-40B4-BE49-F238E27FC236}">
                <a16:creationId xmlns:a16="http://schemas.microsoft.com/office/drawing/2014/main" id="{8A17BDA1-0566-4870-82F7-E3D269E8E779}"/>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chemeClr val="bg1"/>
                </a:solidFill>
              </a:defRPr>
            </a:lvl1pPr>
            <a:lvl2pPr marL="234000">
              <a:defRPr sz="2400">
                <a:solidFill>
                  <a:schemeClr val="bg1"/>
                </a:solidFill>
                <a:latin typeface="+mn-lt"/>
              </a:defRPr>
            </a:lvl2pPr>
          </a:lstStyle>
          <a:p>
            <a:pPr lvl="0"/>
            <a:r>
              <a:rPr lang="en-US"/>
              <a:t>“Click to edit Master text styles</a:t>
            </a:r>
          </a:p>
          <a:p>
            <a:pPr lvl="1"/>
            <a:r>
              <a:rPr lang="en-US"/>
              <a:t>Second level</a:t>
            </a:r>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Edit Master text styles</a:t>
            </a:r>
          </a:p>
        </p:txBody>
      </p:sp>
    </p:spTree>
    <p:extLst>
      <p:ext uri="{BB962C8B-B14F-4D97-AF65-F5344CB8AC3E}">
        <p14:creationId xmlns:p14="http://schemas.microsoft.com/office/powerpoint/2010/main" val="2510908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lumMod val="85000"/>
          </a:schemeClr>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6799B63-705E-4F2A-95FB-867C2B700323}"/>
              </a:ext>
            </a:extLst>
          </p:cNvPr>
          <p:cNvSpPr>
            <a:spLocks noGrp="1"/>
          </p:cNvSpPr>
          <p:nvPr>
            <p:ph type="dt" sz="half" idx="15"/>
          </p:nvPr>
        </p:nvSpPr>
        <p:spPr/>
        <p:txBody>
          <a:bodyPr/>
          <a:lstStyle/>
          <a:p>
            <a:endParaRPr lang="en-GB" dirty="0"/>
          </a:p>
        </p:txBody>
      </p:sp>
      <p:sp>
        <p:nvSpPr>
          <p:cNvPr id="8" name="Footer Placeholder 7">
            <a:extLst>
              <a:ext uri="{FF2B5EF4-FFF2-40B4-BE49-F238E27FC236}">
                <a16:creationId xmlns:a16="http://schemas.microsoft.com/office/drawing/2014/main" id="{826DB734-6E17-43F0-82F4-523AA4D99F35}"/>
              </a:ext>
            </a:extLst>
          </p:cNvPr>
          <p:cNvSpPr>
            <a:spLocks noGrp="1"/>
          </p:cNvSpPr>
          <p:nvPr>
            <p:ph type="ftr" sz="quarter" idx="16"/>
          </p:nvPr>
        </p:nvSpPr>
        <p:spPr/>
        <p:txBody>
          <a:bodyPr/>
          <a:lstStyle/>
          <a:p>
            <a:endParaRPr lang="en-GB" dirty="0"/>
          </a:p>
        </p:txBody>
      </p:sp>
      <p:sp>
        <p:nvSpPr>
          <p:cNvPr id="9" name="Slide Number Placeholder 8">
            <a:extLst>
              <a:ext uri="{FF2B5EF4-FFF2-40B4-BE49-F238E27FC236}">
                <a16:creationId xmlns:a16="http://schemas.microsoft.com/office/drawing/2014/main" id="{C832D19D-3F49-4501-A135-877A1AAF50C4}"/>
              </a:ext>
            </a:extLst>
          </p:cNvPr>
          <p:cNvSpPr>
            <a:spLocks noGrp="1"/>
          </p:cNvSpPr>
          <p:nvPr>
            <p:ph type="sldNum" sz="quarter" idx="17"/>
          </p:nvPr>
        </p:nvSpPr>
        <p:spPr/>
        <p:txBody>
          <a:bodyPr/>
          <a:lstStyle/>
          <a:p>
            <a:fld id="{AE40F04C-0113-48AC-B208-C432829543B5}" type="slidenum">
              <a:rPr lang="en-GB" smtClean="0"/>
              <a:pPr/>
              <a:t>‹#›</a:t>
            </a:fld>
            <a:endParaRPr lang="en-GB" dirty="0"/>
          </a:p>
        </p:txBody>
      </p:sp>
      <p:sp>
        <p:nvSpPr>
          <p:cNvPr id="10" name="Text Placeholder 9">
            <a:extLst>
              <a:ext uri="{FF2B5EF4-FFF2-40B4-BE49-F238E27FC236}">
                <a16:creationId xmlns:a16="http://schemas.microsoft.com/office/drawing/2014/main" id="{804E4D24-2972-4EC6-AA95-8318BE26785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Edit Master text styles</a:t>
            </a:r>
          </a:p>
        </p:txBody>
      </p:sp>
    </p:spTree>
    <p:extLst>
      <p:ext uri="{BB962C8B-B14F-4D97-AF65-F5344CB8AC3E}">
        <p14:creationId xmlns:p14="http://schemas.microsoft.com/office/powerpoint/2010/main" val="771537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33EE33B-4F53-420D-A989-F7873DB5507B}"/>
              </a:ext>
            </a:extLst>
          </p:cNvPr>
          <p:cNvSpPr>
            <a:spLocks noGrp="1"/>
          </p:cNvSpPr>
          <p:nvPr>
            <p:ph type="pic" sz="quarter" idx="15"/>
          </p:nvPr>
        </p:nvSpPr>
        <p:spPr>
          <a:xfrm>
            <a:off x="6096000" y="0"/>
            <a:ext cx="6096000" cy="6858000"/>
          </a:xfrm>
          <a:solidFill>
            <a:schemeClr val="bg1">
              <a:lumMod val="85000"/>
            </a:schemeClr>
          </a:solidFill>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5004000" cy="4364038"/>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82B167-590B-4581-AFAF-9BED194B70CC}"/>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DE315E4A-745D-45C3-A94A-AFD03D7A68B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10" name="Text Placeholder 9">
            <a:extLst>
              <a:ext uri="{FF2B5EF4-FFF2-40B4-BE49-F238E27FC236}">
                <a16:creationId xmlns:a16="http://schemas.microsoft.com/office/drawing/2014/main" id="{DDDEFC15-C422-428A-A763-421A92E530DB}"/>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1"/>
                </a:solidFill>
                <a:latin typeface="+mj-lt"/>
              </a:defRPr>
            </a:lvl1pPr>
          </a:lstStyle>
          <a:p>
            <a:pPr lvl="0"/>
            <a:r>
              <a:rPr lang="en-US"/>
              <a:t>Edit Master text styles</a:t>
            </a:r>
          </a:p>
        </p:txBody>
      </p:sp>
      <p:sp>
        <p:nvSpPr>
          <p:cNvPr id="13" name="Freeform 5">
            <a:extLst>
              <a:ext uri="{FF2B5EF4-FFF2-40B4-BE49-F238E27FC236}">
                <a16:creationId xmlns:a16="http://schemas.microsoft.com/office/drawing/2014/main" id="{79F812A4-F9EF-451B-A5D6-600F5F80D496}"/>
              </a:ext>
            </a:extLst>
          </p:cNvPr>
          <p:cNvSpPr>
            <a:spLocks noGrp="1" noEditPoints="1"/>
          </p:cNvSpPr>
          <p:nvPr>
            <p:ph type="pic" sz="quarter" idx="16" hasCustomPrompt="1"/>
          </p:nvPr>
        </p:nvSpPr>
        <p:spPr bwMode="auto">
          <a:xfrm>
            <a:off x="10170000" y="450000"/>
            <a:ext cx="155575" cy="247650"/>
          </a:xfrm>
          <a:custGeom>
            <a:avLst/>
            <a:gdLst>
              <a:gd name="T0" fmla="*/ 3592 w 8187"/>
              <a:gd name="T1" fmla="*/ 6018 h 13439"/>
              <a:gd name="T2" fmla="*/ 0 w 8187"/>
              <a:gd name="T3" fmla="*/ 2993 h 13439"/>
              <a:gd name="T4" fmla="*/ 3875 w 8187"/>
              <a:gd name="T5" fmla="*/ 0 h 13439"/>
              <a:gd name="T6" fmla="*/ 8098 w 8187"/>
              <a:gd name="T7" fmla="*/ 1922 h 13439"/>
              <a:gd name="T8" fmla="*/ 7073 w 8187"/>
              <a:gd name="T9" fmla="*/ 2678 h 13439"/>
              <a:gd name="T10" fmla="*/ 3875 w 8187"/>
              <a:gd name="T11" fmla="*/ 1166 h 13439"/>
              <a:gd name="T12" fmla="*/ 1339 w 8187"/>
              <a:gd name="T13" fmla="*/ 2946 h 13439"/>
              <a:gd name="T14" fmla="*/ 4474 w 8187"/>
              <a:gd name="T15" fmla="*/ 4931 h 13439"/>
              <a:gd name="T16" fmla="*/ 8187 w 8187"/>
              <a:gd name="T17" fmla="*/ 7816 h 13439"/>
              <a:gd name="T18" fmla="*/ 3592 w 8187"/>
              <a:gd name="T19" fmla="*/ 6018 h 13439"/>
              <a:gd name="T20" fmla="*/ 4596 w 8187"/>
              <a:gd name="T21" fmla="*/ 7421 h 13439"/>
              <a:gd name="T22" fmla="*/ 8187 w 8187"/>
              <a:gd name="T23" fmla="*/ 10445 h 13439"/>
              <a:gd name="T24" fmla="*/ 4312 w 8187"/>
              <a:gd name="T25" fmla="*/ 13439 h 13439"/>
              <a:gd name="T26" fmla="*/ 90 w 8187"/>
              <a:gd name="T27" fmla="*/ 11517 h 13439"/>
              <a:gd name="T28" fmla="*/ 1114 w 8187"/>
              <a:gd name="T29" fmla="*/ 10760 h 13439"/>
              <a:gd name="T30" fmla="*/ 4312 w 8187"/>
              <a:gd name="T31" fmla="*/ 12273 h 13439"/>
              <a:gd name="T32" fmla="*/ 6848 w 8187"/>
              <a:gd name="T33" fmla="*/ 10493 h 13439"/>
              <a:gd name="T34" fmla="*/ 3714 w 8187"/>
              <a:gd name="T35" fmla="*/ 8508 h 13439"/>
              <a:gd name="T36" fmla="*/ 0 w 8187"/>
              <a:gd name="T37" fmla="*/ 5623 h 13439"/>
              <a:gd name="T38" fmla="*/ 4596 w 8187"/>
              <a:gd name="T39" fmla="*/ 7421 h 13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87" h="13439">
                <a:moveTo>
                  <a:pt x="3592" y="6018"/>
                </a:moveTo>
                <a:cubicBezTo>
                  <a:pt x="1171" y="5623"/>
                  <a:pt x="0" y="4695"/>
                  <a:pt x="0" y="2993"/>
                </a:cubicBezTo>
                <a:cubicBezTo>
                  <a:pt x="0" y="1182"/>
                  <a:pt x="1528" y="0"/>
                  <a:pt x="3875" y="0"/>
                </a:cubicBezTo>
                <a:cubicBezTo>
                  <a:pt x="5939" y="0"/>
                  <a:pt x="7310" y="883"/>
                  <a:pt x="8098" y="1922"/>
                </a:cubicBezTo>
                <a:cubicBezTo>
                  <a:pt x="7073" y="2678"/>
                  <a:pt x="7073" y="2678"/>
                  <a:pt x="7073" y="2678"/>
                </a:cubicBezTo>
                <a:cubicBezTo>
                  <a:pt x="6616" y="2001"/>
                  <a:pt x="5656" y="1166"/>
                  <a:pt x="3875" y="1166"/>
                </a:cubicBezTo>
                <a:cubicBezTo>
                  <a:pt x="2300" y="1166"/>
                  <a:pt x="1339" y="1827"/>
                  <a:pt x="1339" y="2946"/>
                </a:cubicBezTo>
                <a:cubicBezTo>
                  <a:pt x="1339" y="4001"/>
                  <a:pt x="1938" y="4505"/>
                  <a:pt x="4474" y="4931"/>
                </a:cubicBezTo>
                <a:cubicBezTo>
                  <a:pt x="7121" y="5387"/>
                  <a:pt x="8047" y="6396"/>
                  <a:pt x="8187" y="7816"/>
                </a:cubicBezTo>
                <a:cubicBezTo>
                  <a:pt x="7349" y="6828"/>
                  <a:pt x="6073" y="6423"/>
                  <a:pt x="3592" y="6018"/>
                </a:cubicBezTo>
                <a:moveTo>
                  <a:pt x="4596" y="7421"/>
                </a:moveTo>
                <a:cubicBezTo>
                  <a:pt x="7016" y="7816"/>
                  <a:pt x="8187" y="8744"/>
                  <a:pt x="8187" y="10445"/>
                </a:cubicBezTo>
                <a:cubicBezTo>
                  <a:pt x="8187" y="12257"/>
                  <a:pt x="6659" y="13439"/>
                  <a:pt x="4312" y="13439"/>
                </a:cubicBezTo>
                <a:cubicBezTo>
                  <a:pt x="2248" y="13439"/>
                  <a:pt x="878" y="12557"/>
                  <a:pt x="90" y="11517"/>
                </a:cubicBezTo>
                <a:cubicBezTo>
                  <a:pt x="1114" y="10760"/>
                  <a:pt x="1114" y="10760"/>
                  <a:pt x="1114" y="10760"/>
                </a:cubicBezTo>
                <a:cubicBezTo>
                  <a:pt x="1571" y="11438"/>
                  <a:pt x="2532" y="12273"/>
                  <a:pt x="4312" y="12273"/>
                </a:cubicBezTo>
                <a:cubicBezTo>
                  <a:pt x="5888" y="12273"/>
                  <a:pt x="6848" y="11611"/>
                  <a:pt x="6848" y="10493"/>
                </a:cubicBezTo>
                <a:cubicBezTo>
                  <a:pt x="6848" y="9437"/>
                  <a:pt x="6250" y="8934"/>
                  <a:pt x="3714" y="8508"/>
                </a:cubicBezTo>
                <a:cubicBezTo>
                  <a:pt x="1067" y="8051"/>
                  <a:pt x="141" y="7043"/>
                  <a:pt x="0" y="5623"/>
                </a:cubicBezTo>
                <a:cubicBezTo>
                  <a:pt x="861" y="6652"/>
                  <a:pt x="2115" y="7016"/>
                  <a:pt x="4596" y="742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lvl1pPr>
              <a:defRPr/>
            </a:lvl1pPr>
          </a:lstStyle>
          <a:p>
            <a:r>
              <a:rPr lang="en-GB" dirty="0"/>
              <a:t> </a:t>
            </a:r>
          </a:p>
        </p:txBody>
      </p:sp>
      <p:sp>
        <p:nvSpPr>
          <p:cNvPr id="12" name="Text Placeholder 7">
            <a:extLst>
              <a:ext uri="{FF2B5EF4-FFF2-40B4-BE49-F238E27FC236}">
                <a16:creationId xmlns:a16="http://schemas.microsoft.com/office/drawing/2014/main" id="{774D5515-F14E-43A3-B4C3-6F9C203BFB69}"/>
              </a:ext>
            </a:extLst>
          </p:cNvPr>
          <p:cNvSpPr>
            <a:spLocks noGrp="1"/>
          </p:cNvSpPr>
          <p:nvPr>
            <p:ph type="body" sz="quarter" idx="13"/>
          </p:nvPr>
        </p:nvSpPr>
        <p:spPr>
          <a:xfrm>
            <a:off x="449264" y="874801"/>
            <a:ext cx="5004000"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31183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EBAAAB9-1C97-4CE5-BF8B-BB1E1045DCB2}"/>
              </a:ext>
            </a:extLst>
          </p:cNvPr>
          <p:cNvSpPr>
            <a:spLocks noGrp="1"/>
          </p:cNvSpPr>
          <p:nvPr>
            <p:ph type="chart" sz="quarter" idx="15"/>
          </p:nvPr>
        </p:nvSpPr>
        <p:spPr>
          <a:xfrm>
            <a:off x="4812000" y="0"/>
            <a:ext cx="7380000" cy="6858000"/>
          </a:xfrm>
        </p:spPr>
        <p:txBody>
          <a:bodyPr/>
          <a:lstStyle/>
          <a:p>
            <a:r>
              <a:rPr lang="en-US" dirty="0"/>
              <a:t>Click icon to add chart</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3672000" cy="4364038"/>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82B167-590B-4581-AFAF-9BED194B70CC}"/>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DE315E4A-745D-45C3-A94A-AFD03D7A68B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11" name="Text Placeholder 9">
            <a:extLst>
              <a:ext uri="{FF2B5EF4-FFF2-40B4-BE49-F238E27FC236}">
                <a16:creationId xmlns:a16="http://schemas.microsoft.com/office/drawing/2014/main" id="{08CC745B-8847-40B0-A456-ABCBAED209F7}"/>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1"/>
                </a:solidFill>
                <a:latin typeface="+mj-lt"/>
              </a:defRPr>
            </a:lvl1pPr>
          </a:lstStyle>
          <a:p>
            <a:pPr lvl="0"/>
            <a:r>
              <a:rPr lang="en-US"/>
              <a:t>Edit Master text styles</a:t>
            </a:r>
          </a:p>
        </p:txBody>
      </p:sp>
      <p:sp>
        <p:nvSpPr>
          <p:cNvPr id="12" name="Text Placeholder 7">
            <a:extLst>
              <a:ext uri="{FF2B5EF4-FFF2-40B4-BE49-F238E27FC236}">
                <a16:creationId xmlns:a16="http://schemas.microsoft.com/office/drawing/2014/main" id="{CBED07DE-3CEF-4688-8E0F-D5C2EFB0707F}"/>
              </a:ext>
            </a:extLst>
          </p:cNvPr>
          <p:cNvSpPr>
            <a:spLocks noGrp="1"/>
          </p:cNvSpPr>
          <p:nvPr>
            <p:ph type="body" sz="quarter" idx="13"/>
          </p:nvPr>
        </p:nvSpPr>
        <p:spPr>
          <a:xfrm>
            <a:off x="449264" y="874801"/>
            <a:ext cx="5004000"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2695055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961708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ierarc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7A2B-6F8F-48A6-A162-3FD2749F7D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1DF6250-CFE5-4372-9F25-FF53444CE1D0}"/>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6E1D463F-BE73-49DB-971C-13B54DEB2C2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9FF0784-D4AF-4D63-A603-8D56F032C3A3}"/>
              </a:ext>
            </a:extLst>
          </p:cNvPr>
          <p:cNvSpPr>
            <a:spLocks noGrp="1"/>
          </p:cNvSpPr>
          <p:nvPr>
            <p:ph type="sldNum" sz="quarter" idx="12"/>
          </p:nvPr>
        </p:nvSpPr>
        <p:spPr/>
        <p:txBody>
          <a:bodyPr/>
          <a:lstStyle/>
          <a:p>
            <a:fld id="{AE40F04C-0113-48AC-B208-C432829543B5}" type="slidenum">
              <a:rPr lang="en-GB" smtClean="0"/>
              <a:pPr/>
              <a:t>‹#›</a:t>
            </a:fld>
            <a:endParaRPr lang="en-GB" dirty="0"/>
          </a:p>
        </p:txBody>
      </p:sp>
      <p:sp>
        <p:nvSpPr>
          <p:cNvPr id="24" name="Picture Placeholder 8">
            <a:extLst>
              <a:ext uri="{FF2B5EF4-FFF2-40B4-BE49-F238E27FC236}">
                <a16:creationId xmlns:a16="http://schemas.microsoft.com/office/drawing/2014/main" id="{B3AD5521-BC27-4A29-AC9D-5B0825BF5F11}"/>
              </a:ext>
            </a:extLst>
          </p:cNvPr>
          <p:cNvSpPr>
            <a:spLocks noGrp="1" noChangeAspect="1"/>
          </p:cNvSpPr>
          <p:nvPr>
            <p:ph type="pic" sz="quarter" idx="15"/>
          </p:nvPr>
        </p:nvSpPr>
        <p:spPr>
          <a:xfrm>
            <a:off x="3801600" y="1641600"/>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25" name="Picture Placeholder 8">
            <a:extLst>
              <a:ext uri="{FF2B5EF4-FFF2-40B4-BE49-F238E27FC236}">
                <a16:creationId xmlns:a16="http://schemas.microsoft.com/office/drawing/2014/main" id="{3EFF70B4-F894-4E6B-A06D-A768C465B941}"/>
              </a:ext>
            </a:extLst>
          </p:cNvPr>
          <p:cNvSpPr>
            <a:spLocks noGrp="1" noChangeAspect="1"/>
          </p:cNvSpPr>
          <p:nvPr>
            <p:ph type="pic" sz="quarter" idx="16"/>
          </p:nvPr>
        </p:nvSpPr>
        <p:spPr>
          <a:xfrm>
            <a:off x="1411200" y="4325771"/>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26" name="Picture Placeholder 8">
            <a:extLst>
              <a:ext uri="{FF2B5EF4-FFF2-40B4-BE49-F238E27FC236}">
                <a16:creationId xmlns:a16="http://schemas.microsoft.com/office/drawing/2014/main" id="{4E1BAADD-573A-4DD8-8F3A-3C0BF03DE682}"/>
              </a:ext>
            </a:extLst>
          </p:cNvPr>
          <p:cNvSpPr>
            <a:spLocks noGrp="1" noChangeAspect="1"/>
          </p:cNvSpPr>
          <p:nvPr>
            <p:ph type="pic" sz="quarter" idx="17"/>
          </p:nvPr>
        </p:nvSpPr>
        <p:spPr>
          <a:xfrm>
            <a:off x="3801600" y="4325771"/>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27" name="Picture Placeholder 8">
            <a:extLst>
              <a:ext uri="{FF2B5EF4-FFF2-40B4-BE49-F238E27FC236}">
                <a16:creationId xmlns:a16="http://schemas.microsoft.com/office/drawing/2014/main" id="{911045CB-237F-433E-BFF2-75262B4AFD60}"/>
              </a:ext>
            </a:extLst>
          </p:cNvPr>
          <p:cNvSpPr>
            <a:spLocks noGrp="1" noChangeAspect="1"/>
          </p:cNvSpPr>
          <p:nvPr>
            <p:ph type="pic" sz="quarter" idx="18"/>
          </p:nvPr>
        </p:nvSpPr>
        <p:spPr>
          <a:xfrm>
            <a:off x="6192000" y="4327200"/>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30" name="Picture Placeholder 8">
            <a:extLst>
              <a:ext uri="{FF2B5EF4-FFF2-40B4-BE49-F238E27FC236}">
                <a16:creationId xmlns:a16="http://schemas.microsoft.com/office/drawing/2014/main" id="{58A549A9-155D-4E88-B537-AFC7B6D0FDB4}"/>
              </a:ext>
            </a:extLst>
          </p:cNvPr>
          <p:cNvSpPr>
            <a:spLocks noGrp="1" noChangeAspect="1"/>
          </p:cNvSpPr>
          <p:nvPr>
            <p:ph type="pic" sz="quarter" idx="21"/>
          </p:nvPr>
        </p:nvSpPr>
        <p:spPr>
          <a:xfrm>
            <a:off x="9360000" y="1641600"/>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32" name="Picture Placeholder 8">
            <a:extLst>
              <a:ext uri="{FF2B5EF4-FFF2-40B4-BE49-F238E27FC236}">
                <a16:creationId xmlns:a16="http://schemas.microsoft.com/office/drawing/2014/main" id="{EFCE56DF-FFDC-4B9C-999E-4A038C865EFE}"/>
              </a:ext>
            </a:extLst>
          </p:cNvPr>
          <p:cNvSpPr>
            <a:spLocks noGrp="1" noChangeAspect="1"/>
          </p:cNvSpPr>
          <p:nvPr>
            <p:ph type="pic" sz="quarter" idx="23"/>
          </p:nvPr>
        </p:nvSpPr>
        <p:spPr>
          <a:xfrm>
            <a:off x="9360000" y="4325771"/>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34" name="Text Placeholder 9">
            <a:extLst>
              <a:ext uri="{FF2B5EF4-FFF2-40B4-BE49-F238E27FC236}">
                <a16:creationId xmlns:a16="http://schemas.microsoft.com/office/drawing/2014/main" id="{1CFC6CCB-0CAA-4FD1-8D3D-F7173819F75B}"/>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
        <p:nvSpPr>
          <p:cNvPr id="17" name="Text Placeholder 7">
            <a:extLst>
              <a:ext uri="{FF2B5EF4-FFF2-40B4-BE49-F238E27FC236}">
                <a16:creationId xmlns:a16="http://schemas.microsoft.com/office/drawing/2014/main" id="{A63F1EF1-EB76-4A9D-A7F6-05EF2DDB4789}"/>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3105373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8CD3-A71F-4878-97A6-3AAB2A6622F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81F1030-37E5-4831-AAF2-EDB747095CFC}"/>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BE630A14-A93A-4F7C-9444-2CEDCB3DD9E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527054FA-96A2-4938-B4B0-06AC7F58AFB5}"/>
              </a:ext>
            </a:extLst>
          </p:cNvPr>
          <p:cNvSpPr>
            <a:spLocks noGrp="1"/>
          </p:cNvSpPr>
          <p:nvPr>
            <p:ph type="sldNum" sz="quarter" idx="12"/>
          </p:nvPr>
        </p:nvSpPr>
        <p:spPr/>
        <p:txBody>
          <a:bodyPr/>
          <a:lstStyle/>
          <a:p>
            <a:fld id="{AE40F04C-0113-48AC-B208-C432829543B5}" type="slidenum">
              <a:rPr lang="en-GB" smtClean="0"/>
              <a:pPr/>
              <a:t>‹#›</a:t>
            </a:fld>
            <a:endParaRPr lang="en-GB" dirty="0"/>
          </a:p>
        </p:txBody>
      </p:sp>
      <p:sp>
        <p:nvSpPr>
          <p:cNvPr id="9" name="Picture Placeholder 8">
            <a:extLst>
              <a:ext uri="{FF2B5EF4-FFF2-40B4-BE49-F238E27FC236}">
                <a16:creationId xmlns:a16="http://schemas.microsoft.com/office/drawing/2014/main" id="{9F6D0183-2389-456A-AA9E-13CE25C78EC5}"/>
              </a:ext>
            </a:extLst>
          </p:cNvPr>
          <p:cNvSpPr>
            <a:spLocks noGrp="1" noChangeAspect="1"/>
          </p:cNvSpPr>
          <p:nvPr>
            <p:ph type="pic" sz="quarter" idx="15"/>
          </p:nvPr>
        </p:nvSpPr>
        <p:spPr>
          <a:xfrm>
            <a:off x="449262" y="1765300"/>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11" name="Text Placeholder 10">
            <a:extLst>
              <a:ext uri="{FF2B5EF4-FFF2-40B4-BE49-F238E27FC236}">
                <a16:creationId xmlns:a16="http://schemas.microsoft.com/office/drawing/2014/main" id="{9CEE54CF-6FBA-49FA-B6E1-A23C268E1808}"/>
              </a:ext>
            </a:extLst>
          </p:cNvPr>
          <p:cNvSpPr>
            <a:spLocks noGrp="1"/>
          </p:cNvSpPr>
          <p:nvPr>
            <p:ph type="body" sz="quarter" idx="16"/>
          </p:nvPr>
        </p:nvSpPr>
        <p:spPr>
          <a:xfrm>
            <a:off x="2106000"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Edit Master text styles</a:t>
            </a:r>
          </a:p>
          <a:p>
            <a:pPr lvl="1"/>
            <a:r>
              <a:rPr lang="en-US"/>
              <a:t>Second level</a:t>
            </a:r>
          </a:p>
        </p:txBody>
      </p:sp>
      <p:sp>
        <p:nvSpPr>
          <p:cNvPr id="12" name="Text Placeholder 10">
            <a:extLst>
              <a:ext uri="{FF2B5EF4-FFF2-40B4-BE49-F238E27FC236}">
                <a16:creationId xmlns:a16="http://schemas.microsoft.com/office/drawing/2014/main" id="{EE41C08A-59E5-4202-A537-BEDA3E9A53D1}"/>
              </a:ext>
            </a:extLst>
          </p:cNvPr>
          <p:cNvSpPr>
            <a:spLocks noGrp="1"/>
          </p:cNvSpPr>
          <p:nvPr>
            <p:ph type="body" sz="quarter" idx="17"/>
          </p:nvPr>
        </p:nvSpPr>
        <p:spPr>
          <a:xfrm>
            <a:off x="449261" y="4428000"/>
            <a:ext cx="5004000" cy="1701338"/>
          </a:xfrm>
        </p:spPr>
        <p:txBody>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DEB11991-F3D8-478B-B274-2D3DB98C6028}"/>
              </a:ext>
            </a:extLst>
          </p:cNvPr>
          <p:cNvSpPr>
            <a:spLocks noGrp="1" noChangeAspect="1"/>
          </p:cNvSpPr>
          <p:nvPr>
            <p:ph type="pic" sz="quarter" idx="18"/>
          </p:nvPr>
        </p:nvSpPr>
        <p:spPr>
          <a:xfrm>
            <a:off x="6096001" y="1765300"/>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15" name="Text Placeholder 10">
            <a:extLst>
              <a:ext uri="{FF2B5EF4-FFF2-40B4-BE49-F238E27FC236}">
                <a16:creationId xmlns:a16="http://schemas.microsoft.com/office/drawing/2014/main" id="{442B94F0-BFE5-4C84-B012-FB4F3F6981E9}"/>
              </a:ext>
            </a:extLst>
          </p:cNvPr>
          <p:cNvSpPr>
            <a:spLocks noGrp="1"/>
          </p:cNvSpPr>
          <p:nvPr>
            <p:ph type="body" sz="quarter" idx="19"/>
          </p:nvPr>
        </p:nvSpPr>
        <p:spPr>
          <a:xfrm>
            <a:off x="7752739"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Edit Master text styles</a:t>
            </a:r>
          </a:p>
          <a:p>
            <a:pPr lvl="1"/>
            <a:r>
              <a:rPr lang="en-US"/>
              <a:t>Second level</a:t>
            </a:r>
          </a:p>
        </p:txBody>
      </p:sp>
      <p:sp>
        <p:nvSpPr>
          <p:cNvPr id="16" name="Text Placeholder 10">
            <a:extLst>
              <a:ext uri="{FF2B5EF4-FFF2-40B4-BE49-F238E27FC236}">
                <a16:creationId xmlns:a16="http://schemas.microsoft.com/office/drawing/2014/main" id="{45647B16-4D88-4597-A348-65B621189747}"/>
              </a:ext>
            </a:extLst>
          </p:cNvPr>
          <p:cNvSpPr>
            <a:spLocks noGrp="1"/>
          </p:cNvSpPr>
          <p:nvPr>
            <p:ph type="body" sz="quarter" idx="20"/>
          </p:nvPr>
        </p:nvSpPr>
        <p:spPr>
          <a:xfrm>
            <a:off x="6096000" y="4427999"/>
            <a:ext cx="5004000" cy="1701339"/>
          </a:xfrm>
        </p:spPr>
        <p:txBody>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9">
            <a:extLst>
              <a:ext uri="{FF2B5EF4-FFF2-40B4-BE49-F238E27FC236}">
                <a16:creationId xmlns:a16="http://schemas.microsoft.com/office/drawing/2014/main" id="{63B50FEB-8122-4690-AE49-3573CEE4DDF8}"/>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
        <p:nvSpPr>
          <p:cNvPr id="18" name="Text Placeholder 7">
            <a:extLst>
              <a:ext uri="{FF2B5EF4-FFF2-40B4-BE49-F238E27FC236}">
                <a16:creationId xmlns:a16="http://schemas.microsoft.com/office/drawing/2014/main" id="{98C7EA3C-78E3-4374-8445-41D4D1E2D2CF}"/>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
        <p:nvSpPr>
          <p:cNvPr id="7" name="Text Placeholder 6">
            <a:extLst>
              <a:ext uri="{FF2B5EF4-FFF2-40B4-BE49-F238E27FC236}">
                <a16:creationId xmlns:a16="http://schemas.microsoft.com/office/drawing/2014/main" id="{916410AA-00BD-4ABA-99F6-8D6D774F426E}"/>
              </a:ext>
            </a:extLst>
          </p:cNvPr>
          <p:cNvSpPr>
            <a:spLocks noGrp="1"/>
          </p:cNvSpPr>
          <p:nvPr>
            <p:ph type="body" sz="quarter" idx="21"/>
          </p:nvPr>
        </p:nvSpPr>
        <p:spPr>
          <a:xfrm>
            <a:off x="2106000" y="3204000"/>
            <a:ext cx="3347261" cy="628650"/>
          </a:xfrm>
        </p:spPr>
        <p:txBody>
          <a:bodyPr/>
          <a:lstStyle>
            <a:lvl1pPr>
              <a:defRPr sz="2000"/>
            </a:lvl1pPr>
          </a:lstStyle>
          <a:p>
            <a:pPr lvl="0"/>
            <a:r>
              <a:rPr lang="en-US"/>
              <a:t>Edit Master text styles</a:t>
            </a:r>
          </a:p>
        </p:txBody>
      </p:sp>
      <p:sp>
        <p:nvSpPr>
          <p:cNvPr id="19" name="Text Placeholder 6">
            <a:extLst>
              <a:ext uri="{FF2B5EF4-FFF2-40B4-BE49-F238E27FC236}">
                <a16:creationId xmlns:a16="http://schemas.microsoft.com/office/drawing/2014/main" id="{689A3393-A2D0-4995-B757-9B2DE7D6E2D4}"/>
              </a:ext>
            </a:extLst>
          </p:cNvPr>
          <p:cNvSpPr>
            <a:spLocks noGrp="1"/>
          </p:cNvSpPr>
          <p:nvPr>
            <p:ph type="body" sz="quarter" idx="22"/>
          </p:nvPr>
        </p:nvSpPr>
        <p:spPr>
          <a:xfrm>
            <a:off x="7752739" y="3204000"/>
            <a:ext cx="3347261" cy="628650"/>
          </a:xfrm>
        </p:spPr>
        <p:txBody>
          <a:bodyPr/>
          <a:lstStyle>
            <a:lvl1pPr>
              <a:defRPr sz="2000"/>
            </a:lvl1pPr>
          </a:lstStyle>
          <a:p>
            <a:pPr lvl="0"/>
            <a:r>
              <a:rPr lang="en-US"/>
              <a:t>Edit Master text styles</a:t>
            </a:r>
          </a:p>
        </p:txBody>
      </p:sp>
    </p:spTree>
    <p:extLst>
      <p:ext uri="{BB962C8B-B14F-4D97-AF65-F5344CB8AC3E}">
        <p14:creationId xmlns:p14="http://schemas.microsoft.com/office/powerpoint/2010/main" val="3950044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mbsto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F88B-8D52-482D-BF81-189C8552680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940160-FCCE-4317-9BCD-54A2FB08DC90}"/>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48474A02-7E18-4174-9324-17681456F81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E49F576-DBE4-4558-84E8-AEB1A240EFBB}"/>
              </a:ext>
            </a:extLst>
          </p:cNvPr>
          <p:cNvSpPr>
            <a:spLocks noGrp="1"/>
          </p:cNvSpPr>
          <p:nvPr>
            <p:ph type="sldNum" sz="quarter" idx="12"/>
          </p:nvPr>
        </p:nvSpPr>
        <p:spPr/>
        <p:txBody>
          <a:bodyPr/>
          <a:lstStyle/>
          <a:p>
            <a:fld id="{AE40F04C-0113-48AC-B208-C432829543B5}" type="slidenum">
              <a:rPr lang="en-GB" smtClean="0"/>
              <a:pPr/>
              <a:t>‹#›</a:t>
            </a:fld>
            <a:endParaRPr lang="en-GB" dirty="0"/>
          </a:p>
        </p:txBody>
      </p:sp>
      <p:sp>
        <p:nvSpPr>
          <p:cNvPr id="11" name="Picture Placeholder 10">
            <a:extLst>
              <a:ext uri="{FF2B5EF4-FFF2-40B4-BE49-F238E27FC236}">
                <a16:creationId xmlns:a16="http://schemas.microsoft.com/office/drawing/2014/main" id="{D33AAECA-AEAF-4004-93AA-0C938CD6D04E}"/>
              </a:ext>
            </a:extLst>
          </p:cNvPr>
          <p:cNvSpPr>
            <a:spLocks noGrp="1"/>
          </p:cNvSpPr>
          <p:nvPr>
            <p:ph type="pic" sz="quarter" idx="13"/>
          </p:nvPr>
        </p:nvSpPr>
        <p:spPr>
          <a:xfrm>
            <a:off x="581891" y="1897812"/>
            <a:ext cx="2449902" cy="1210834"/>
          </a:xfrm>
          <a:noFill/>
        </p:spPr>
        <p:txBody>
          <a:bodyPr/>
          <a:lstStyle/>
          <a:p>
            <a:r>
              <a:rPr lang="en-US" dirty="0"/>
              <a:t>Click icon to add picture</a:t>
            </a:r>
            <a:endParaRPr lang="en-GB" dirty="0"/>
          </a:p>
        </p:txBody>
      </p:sp>
      <p:sp>
        <p:nvSpPr>
          <p:cNvPr id="12" name="Picture Placeholder 10">
            <a:extLst>
              <a:ext uri="{FF2B5EF4-FFF2-40B4-BE49-F238E27FC236}">
                <a16:creationId xmlns:a16="http://schemas.microsoft.com/office/drawing/2014/main" id="{276D43D8-BE6E-4E29-BBDF-D81138C2FE65}"/>
              </a:ext>
            </a:extLst>
          </p:cNvPr>
          <p:cNvSpPr>
            <a:spLocks noGrp="1"/>
          </p:cNvSpPr>
          <p:nvPr>
            <p:ph type="pic" sz="quarter" idx="14"/>
          </p:nvPr>
        </p:nvSpPr>
        <p:spPr>
          <a:xfrm>
            <a:off x="3441698" y="1897812"/>
            <a:ext cx="2449902" cy="1210834"/>
          </a:xfrm>
          <a:noFill/>
        </p:spPr>
        <p:txBody>
          <a:bodyPr/>
          <a:lstStyle/>
          <a:p>
            <a:r>
              <a:rPr lang="en-US" dirty="0"/>
              <a:t>Click icon to add picture</a:t>
            </a:r>
            <a:endParaRPr lang="en-GB" dirty="0"/>
          </a:p>
        </p:txBody>
      </p:sp>
      <p:sp>
        <p:nvSpPr>
          <p:cNvPr id="13" name="Picture Placeholder 10">
            <a:extLst>
              <a:ext uri="{FF2B5EF4-FFF2-40B4-BE49-F238E27FC236}">
                <a16:creationId xmlns:a16="http://schemas.microsoft.com/office/drawing/2014/main" id="{17366548-1F6D-484A-A759-D06BB4F0D8B0}"/>
              </a:ext>
            </a:extLst>
          </p:cNvPr>
          <p:cNvSpPr>
            <a:spLocks noGrp="1"/>
          </p:cNvSpPr>
          <p:nvPr>
            <p:ph type="pic" sz="quarter" idx="15"/>
          </p:nvPr>
        </p:nvSpPr>
        <p:spPr>
          <a:xfrm>
            <a:off x="6301505" y="1897812"/>
            <a:ext cx="2449902" cy="1210834"/>
          </a:xfrm>
          <a:noFill/>
        </p:spPr>
        <p:txBody>
          <a:bodyPr/>
          <a:lstStyle/>
          <a:p>
            <a:r>
              <a:rPr lang="en-US" dirty="0"/>
              <a:t>Click icon to add picture</a:t>
            </a:r>
            <a:endParaRPr lang="en-GB" dirty="0"/>
          </a:p>
        </p:txBody>
      </p:sp>
      <p:sp>
        <p:nvSpPr>
          <p:cNvPr id="14" name="Picture Placeholder 10">
            <a:extLst>
              <a:ext uri="{FF2B5EF4-FFF2-40B4-BE49-F238E27FC236}">
                <a16:creationId xmlns:a16="http://schemas.microsoft.com/office/drawing/2014/main" id="{64063A26-F895-4883-8DFF-24D69749AAEC}"/>
              </a:ext>
            </a:extLst>
          </p:cNvPr>
          <p:cNvSpPr>
            <a:spLocks noGrp="1"/>
          </p:cNvSpPr>
          <p:nvPr>
            <p:ph type="pic" sz="quarter" idx="16"/>
          </p:nvPr>
        </p:nvSpPr>
        <p:spPr>
          <a:xfrm>
            <a:off x="9161312" y="1897812"/>
            <a:ext cx="2449902" cy="1210834"/>
          </a:xfrm>
          <a:noFill/>
        </p:spPr>
        <p:txBody>
          <a:bodyPr/>
          <a:lstStyle/>
          <a:p>
            <a:r>
              <a:rPr lang="en-US" dirty="0"/>
              <a:t>Click icon to add picture</a:t>
            </a:r>
            <a:endParaRPr lang="en-GB" dirty="0"/>
          </a:p>
        </p:txBody>
      </p:sp>
      <p:sp>
        <p:nvSpPr>
          <p:cNvPr id="15" name="Text Placeholder 9">
            <a:extLst>
              <a:ext uri="{FF2B5EF4-FFF2-40B4-BE49-F238E27FC236}">
                <a16:creationId xmlns:a16="http://schemas.microsoft.com/office/drawing/2014/main" id="{85D325A9-8B40-40D2-BEF0-167F6DB93679}"/>
              </a:ext>
            </a:extLst>
          </p:cNvPr>
          <p:cNvSpPr>
            <a:spLocks noGrp="1"/>
          </p:cNvSpPr>
          <p:nvPr>
            <p:ph type="body" sz="quarter" idx="25"/>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
        <p:nvSpPr>
          <p:cNvPr id="16" name="Text Placeholder 7">
            <a:extLst>
              <a:ext uri="{FF2B5EF4-FFF2-40B4-BE49-F238E27FC236}">
                <a16:creationId xmlns:a16="http://schemas.microsoft.com/office/drawing/2014/main" id="{87E2AF08-1A67-4CB9-8E0A-D1D5E2A429BE}"/>
              </a:ext>
            </a:extLst>
          </p:cNvPr>
          <p:cNvSpPr>
            <a:spLocks noGrp="1"/>
          </p:cNvSpPr>
          <p:nvPr>
            <p:ph type="body" sz="quarter" idx="26"/>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859976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A07D-9301-491E-8623-B7B180EC73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032A58-1633-4E7E-AED2-A771331C1CB6}"/>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E013E19D-204C-42F5-AA05-844384391D6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0B5D14-1CB2-406C-8D02-2A0EE9617528}"/>
              </a:ext>
            </a:extLst>
          </p:cNvPr>
          <p:cNvSpPr>
            <a:spLocks noGrp="1"/>
          </p:cNvSpPr>
          <p:nvPr>
            <p:ph type="sldNum" sz="quarter" idx="12"/>
          </p:nvPr>
        </p:nvSpPr>
        <p:spPr/>
        <p:txBody>
          <a:bodyPr/>
          <a:lstStyle/>
          <a:p>
            <a:fld id="{AE40F04C-0113-48AC-B208-C432829543B5}" type="slidenum">
              <a:rPr lang="en-GB" smtClean="0"/>
              <a:pPr/>
              <a:t>‹#›</a:t>
            </a:fld>
            <a:endParaRPr lang="en-GB" dirty="0"/>
          </a:p>
        </p:txBody>
      </p:sp>
      <p:sp>
        <p:nvSpPr>
          <p:cNvPr id="8" name="Text Placeholder 7">
            <a:extLst>
              <a:ext uri="{FF2B5EF4-FFF2-40B4-BE49-F238E27FC236}">
                <a16:creationId xmlns:a16="http://schemas.microsoft.com/office/drawing/2014/main" id="{6B2305D9-5707-4D8B-AFD3-912E7B460BA7}"/>
              </a:ext>
            </a:extLst>
          </p:cNvPr>
          <p:cNvSpPr>
            <a:spLocks noGrp="1"/>
          </p:cNvSpPr>
          <p:nvPr>
            <p:ph type="body" sz="quarter" idx="13" hasCustomPrompt="1"/>
          </p:nvPr>
        </p:nvSpPr>
        <p:spPr>
          <a:xfrm>
            <a:off x="449262"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18" name="Text Placeholder 7">
            <a:extLst>
              <a:ext uri="{FF2B5EF4-FFF2-40B4-BE49-F238E27FC236}">
                <a16:creationId xmlns:a16="http://schemas.microsoft.com/office/drawing/2014/main" id="{5799B4EC-0D9D-4169-8208-222381382C22}"/>
              </a:ext>
            </a:extLst>
          </p:cNvPr>
          <p:cNvSpPr>
            <a:spLocks noGrp="1"/>
          </p:cNvSpPr>
          <p:nvPr>
            <p:ph type="body" sz="quarter" idx="14" hasCustomPrompt="1"/>
          </p:nvPr>
        </p:nvSpPr>
        <p:spPr>
          <a:xfrm>
            <a:off x="1727373"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19" name="Text Placeholder 7">
            <a:extLst>
              <a:ext uri="{FF2B5EF4-FFF2-40B4-BE49-F238E27FC236}">
                <a16:creationId xmlns:a16="http://schemas.microsoft.com/office/drawing/2014/main" id="{4427CA06-443D-435C-8140-FA6FC3065B82}"/>
              </a:ext>
            </a:extLst>
          </p:cNvPr>
          <p:cNvSpPr>
            <a:spLocks noGrp="1"/>
          </p:cNvSpPr>
          <p:nvPr>
            <p:ph type="body" sz="quarter" idx="15" hasCustomPrompt="1"/>
          </p:nvPr>
        </p:nvSpPr>
        <p:spPr>
          <a:xfrm>
            <a:off x="3005484"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0" name="Text Placeholder 7">
            <a:extLst>
              <a:ext uri="{FF2B5EF4-FFF2-40B4-BE49-F238E27FC236}">
                <a16:creationId xmlns:a16="http://schemas.microsoft.com/office/drawing/2014/main" id="{AFC47942-411E-45EF-8CBB-FA05B39F0A1E}"/>
              </a:ext>
            </a:extLst>
          </p:cNvPr>
          <p:cNvSpPr>
            <a:spLocks noGrp="1"/>
          </p:cNvSpPr>
          <p:nvPr>
            <p:ph type="body" sz="quarter" idx="16" hasCustomPrompt="1"/>
          </p:nvPr>
        </p:nvSpPr>
        <p:spPr>
          <a:xfrm>
            <a:off x="4283595"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1" name="Text Placeholder 7">
            <a:extLst>
              <a:ext uri="{FF2B5EF4-FFF2-40B4-BE49-F238E27FC236}">
                <a16:creationId xmlns:a16="http://schemas.microsoft.com/office/drawing/2014/main" id="{2FBE7E2C-2D27-4F6C-8F77-9B8142C61D61}"/>
              </a:ext>
            </a:extLst>
          </p:cNvPr>
          <p:cNvSpPr>
            <a:spLocks noGrp="1"/>
          </p:cNvSpPr>
          <p:nvPr>
            <p:ph type="body" sz="quarter" idx="17" hasCustomPrompt="1"/>
          </p:nvPr>
        </p:nvSpPr>
        <p:spPr>
          <a:xfrm>
            <a:off x="5561706"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2" name="Text Placeholder 7">
            <a:extLst>
              <a:ext uri="{FF2B5EF4-FFF2-40B4-BE49-F238E27FC236}">
                <a16:creationId xmlns:a16="http://schemas.microsoft.com/office/drawing/2014/main" id="{5056FF18-3D80-4275-8AFC-3415B733624D}"/>
              </a:ext>
            </a:extLst>
          </p:cNvPr>
          <p:cNvSpPr>
            <a:spLocks noGrp="1"/>
          </p:cNvSpPr>
          <p:nvPr>
            <p:ph type="body" sz="quarter" idx="18" hasCustomPrompt="1"/>
          </p:nvPr>
        </p:nvSpPr>
        <p:spPr>
          <a:xfrm>
            <a:off x="6839817"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3" name="Text Placeholder 7">
            <a:extLst>
              <a:ext uri="{FF2B5EF4-FFF2-40B4-BE49-F238E27FC236}">
                <a16:creationId xmlns:a16="http://schemas.microsoft.com/office/drawing/2014/main" id="{3AE6CE3E-983D-46A8-B36E-AF39D8FC379A}"/>
              </a:ext>
            </a:extLst>
          </p:cNvPr>
          <p:cNvSpPr>
            <a:spLocks noGrp="1"/>
          </p:cNvSpPr>
          <p:nvPr>
            <p:ph type="body" sz="quarter" idx="19" hasCustomPrompt="1"/>
          </p:nvPr>
        </p:nvSpPr>
        <p:spPr>
          <a:xfrm>
            <a:off x="8117928"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4" name="Text Placeholder 7">
            <a:extLst>
              <a:ext uri="{FF2B5EF4-FFF2-40B4-BE49-F238E27FC236}">
                <a16:creationId xmlns:a16="http://schemas.microsoft.com/office/drawing/2014/main" id="{FBB9B619-3FE2-419C-8C88-BBF20AC17B25}"/>
              </a:ext>
            </a:extLst>
          </p:cNvPr>
          <p:cNvSpPr>
            <a:spLocks noGrp="1"/>
          </p:cNvSpPr>
          <p:nvPr>
            <p:ph type="body" sz="quarter" idx="20" hasCustomPrompt="1"/>
          </p:nvPr>
        </p:nvSpPr>
        <p:spPr>
          <a:xfrm>
            <a:off x="9396038"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5" name="Text Placeholder 7">
            <a:extLst>
              <a:ext uri="{FF2B5EF4-FFF2-40B4-BE49-F238E27FC236}">
                <a16:creationId xmlns:a16="http://schemas.microsoft.com/office/drawing/2014/main" id="{6947D52B-8936-4689-A163-BC2C60451149}"/>
              </a:ext>
            </a:extLst>
          </p:cNvPr>
          <p:cNvSpPr>
            <a:spLocks noGrp="1"/>
          </p:cNvSpPr>
          <p:nvPr>
            <p:ph type="body" sz="quarter" idx="21" hasCustomPrompt="1"/>
          </p:nvPr>
        </p:nvSpPr>
        <p:spPr>
          <a:xfrm>
            <a:off x="10674148" y="1766393"/>
            <a:ext cx="1517851"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6" name="Picture Placeholder 8">
            <a:extLst>
              <a:ext uri="{FF2B5EF4-FFF2-40B4-BE49-F238E27FC236}">
                <a16:creationId xmlns:a16="http://schemas.microsoft.com/office/drawing/2014/main" id="{1E69882D-291E-4333-A6DE-1ECE226AFECA}"/>
              </a:ext>
            </a:extLst>
          </p:cNvPr>
          <p:cNvSpPr>
            <a:spLocks noGrp="1" noChangeAspect="1"/>
          </p:cNvSpPr>
          <p:nvPr>
            <p:ph type="pic" sz="quarter" idx="22"/>
          </p:nvPr>
        </p:nvSpPr>
        <p:spPr>
          <a:xfrm>
            <a:off x="5571472" y="3182400"/>
            <a:ext cx="1242000" cy="12420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30" name="Picture Placeholder 8">
            <a:extLst>
              <a:ext uri="{FF2B5EF4-FFF2-40B4-BE49-F238E27FC236}">
                <a16:creationId xmlns:a16="http://schemas.microsoft.com/office/drawing/2014/main" id="{B9D5CDF1-FB6A-45C6-BCE9-04396285418A}"/>
              </a:ext>
            </a:extLst>
          </p:cNvPr>
          <p:cNvSpPr>
            <a:spLocks noGrp="1" noChangeAspect="1"/>
          </p:cNvSpPr>
          <p:nvPr>
            <p:ph type="pic" sz="quarter" idx="23"/>
          </p:nvPr>
        </p:nvSpPr>
        <p:spPr>
          <a:xfrm>
            <a:off x="9393350" y="3182400"/>
            <a:ext cx="1242000" cy="12420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32" name="Text Placeholder 9">
            <a:extLst>
              <a:ext uri="{FF2B5EF4-FFF2-40B4-BE49-F238E27FC236}">
                <a16:creationId xmlns:a16="http://schemas.microsoft.com/office/drawing/2014/main" id="{DEDE4091-3F99-4980-A396-1F8F2A770E39}"/>
              </a:ext>
            </a:extLst>
          </p:cNvPr>
          <p:cNvSpPr>
            <a:spLocks noGrp="1"/>
          </p:cNvSpPr>
          <p:nvPr>
            <p:ph type="body" sz="quarter" idx="25"/>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
        <p:nvSpPr>
          <p:cNvPr id="28" name="Text Placeholder 7">
            <a:extLst>
              <a:ext uri="{FF2B5EF4-FFF2-40B4-BE49-F238E27FC236}">
                <a16:creationId xmlns:a16="http://schemas.microsoft.com/office/drawing/2014/main" id="{DC6844EA-B8E0-48B6-8B2E-177B4A05F504}"/>
              </a:ext>
            </a:extLst>
          </p:cNvPr>
          <p:cNvSpPr>
            <a:spLocks noGrp="1"/>
          </p:cNvSpPr>
          <p:nvPr>
            <p:ph type="body" sz="quarter" idx="26"/>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0516AC6-FFB1-490E-9E30-65BC90CFA8C2}"/>
                  </a:ext>
                </a:extLst>
              </p14:cNvPr>
              <p14:cNvContentPartPr/>
              <p14:nvPr userDrawn="1"/>
            </p14:nvContentPartPr>
            <p14:xfrm>
              <a:off x="9752241" y="3714395"/>
              <a:ext cx="360" cy="360"/>
            </p14:xfrm>
          </p:contentPart>
        </mc:Choice>
        <mc:Fallback xmlns="">
          <p:pic>
            <p:nvPicPr>
              <p:cNvPr id="6" name="Ink 5">
                <a:extLst>
                  <a:ext uri="{FF2B5EF4-FFF2-40B4-BE49-F238E27FC236}">
                    <a16:creationId xmlns:a16="http://schemas.microsoft.com/office/drawing/2014/main" id="{60516AC6-FFB1-490E-9E30-65BC90CFA8C2}"/>
                  </a:ext>
                </a:extLst>
              </p:cNvPr>
              <p:cNvPicPr/>
              <p:nvPr/>
            </p:nvPicPr>
            <p:blipFill>
              <a:blip r:embed="rId3"/>
              <a:stretch>
                <a:fillRect/>
              </a:stretch>
            </p:blipFill>
            <p:spPr>
              <a:xfrm>
                <a:off x="9743241" y="3705395"/>
                <a:ext cx="18000" cy="18000"/>
              </a:xfrm>
              <a:prstGeom prst="rect">
                <a:avLst/>
              </a:prstGeom>
            </p:spPr>
          </p:pic>
        </mc:Fallback>
      </mc:AlternateContent>
    </p:spTree>
    <p:extLst>
      <p:ext uri="{BB962C8B-B14F-4D97-AF65-F5344CB8AC3E}">
        <p14:creationId xmlns:p14="http://schemas.microsoft.com/office/powerpoint/2010/main" val="1150252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D21158-E98F-467C-A9E5-17A5C9B52430}"/>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87B20BA-0987-4DA5-87A7-3E1206F3E65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
        <p:nvSpPr>
          <p:cNvPr id="8" name="Text Placeholder 9">
            <a:extLst>
              <a:ext uri="{FF2B5EF4-FFF2-40B4-BE49-F238E27FC236}">
                <a16:creationId xmlns:a16="http://schemas.microsoft.com/office/drawing/2014/main" id="{0B77FED6-9369-4A2E-B65C-1BEBBCC7E08A}"/>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Tree>
    <p:extLst>
      <p:ext uri="{BB962C8B-B14F-4D97-AF65-F5344CB8AC3E}">
        <p14:creationId xmlns:p14="http://schemas.microsoft.com/office/powerpoint/2010/main" val="29426811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Coral">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43D21158-E98F-467C-A9E5-17A5C9B52430}"/>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4" name="Footer Placeholder 3">
            <a:extLst>
              <a:ext uri="{FF2B5EF4-FFF2-40B4-BE49-F238E27FC236}">
                <a16:creationId xmlns:a16="http://schemas.microsoft.com/office/drawing/2014/main" id="{087B20BA-0987-4DA5-87A7-3E1206F3E654}"/>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chemeClr val="bg1"/>
                </a:solidFill>
                <a:latin typeface="+mn-lt"/>
              </a:defRPr>
            </a:lvl1pPr>
          </a:lstStyle>
          <a:p>
            <a:pPr lvl="0"/>
            <a:r>
              <a:rPr lang="en-US"/>
              <a:t>Edit Master text styles</a:t>
            </a:r>
          </a:p>
        </p:txBody>
      </p:sp>
      <p:sp>
        <p:nvSpPr>
          <p:cNvPr id="8" name="Text Placeholder 9">
            <a:extLst>
              <a:ext uri="{FF2B5EF4-FFF2-40B4-BE49-F238E27FC236}">
                <a16:creationId xmlns:a16="http://schemas.microsoft.com/office/drawing/2014/main" id="{0B77FED6-9369-4A2E-B65C-1BEBBCC7E08A}"/>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Tree>
    <p:extLst>
      <p:ext uri="{BB962C8B-B14F-4D97-AF65-F5344CB8AC3E}">
        <p14:creationId xmlns:p14="http://schemas.microsoft.com/office/powerpoint/2010/main" val="661471894"/>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67C585-16D0-40FF-A0CA-D48D884E11A5}"/>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2D1EAA81-399F-44F9-8410-CC952D808E0B}"/>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5CC5CCC-3EC7-4614-8E66-66AAEC56D797}"/>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5" name="Text Placeholder 9">
            <a:extLst>
              <a:ext uri="{FF2B5EF4-FFF2-40B4-BE49-F238E27FC236}">
                <a16:creationId xmlns:a16="http://schemas.microsoft.com/office/drawing/2014/main" id="{FDB9E97A-9610-4657-8FF5-994CC317E27C}"/>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Tree>
    <p:extLst>
      <p:ext uri="{BB962C8B-B14F-4D97-AF65-F5344CB8AC3E}">
        <p14:creationId xmlns:p14="http://schemas.microsoft.com/office/powerpoint/2010/main" val="154914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rel logo">
    <p:spTree>
      <p:nvGrpSpPr>
        <p:cNvPr id="1" name=""/>
        <p:cNvGrpSpPr/>
        <p:nvPr/>
      </p:nvGrpSpPr>
      <p:grpSpPr>
        <a:xfrm>
          <a:off x="0" y="0"/>
          <a:ext cx="0" cy="0"/>
          <a:chOff x="0" y="0"/>
          <a:chExt cx="0" cy="0"/>
        </a:xfrm>
      </p:grpSpPr>
      <p:sp>
        <p:nvSpPr>
          <p:cNvPr id="240" name="Rectangle"/>
          <p:cNvSpPr/>
          <p:nvPr userDrawn="1"/>
        </p:nvSpPr>
        <p:spPr>
          <a:xfrm>
            <a:off x="0" y="6526229"/>
            <a:ext cx="12192000" cy="340119"/>
          </a:xfrm>
          <a:prstGeom prst="rect">
            <a:avLst/>
          </a:prstGeom>
          <a:solidFill>
            <a:srgbClr val="FC515B"/>
          </a:solidFill>
          <a:ln w="12700">
            <a:miter lim="400000"/>
          </a:ln>
          <a:effectLst/>
        </p:spPr>
        <p:txBody>
          <a:bodyPr lIns="29356" tIns="29356" rIns="29356" bIns="29356" anchor="ctr"/>
          <a:lstStyle/>
          <a:p>
            <a:endParaRPr sz="412" b="0" i="0" dirty="0">
              <a:latin typeface="Real Text" panose="020B0504020101010102" pitchFamily="34" charset="77"/>
            </a:endParaRPr>
          </a:p>
        </p:txBody>
      </p:sp>
      <p:sp>
        <p:nvSpPr>
          <p:cNvPr id="241" name="Slide Number"/>
          <p:cNvSpPr txBox="1">
            <a:spLocks noGrp="1"/>
          </p:cNvSpPr>
          <p:nvPr>
            <p:ph type="sldNum" sz="quarter" idx="2"/>
          </p:nvPr>
        </p:nvSpPr>
        <p:spPr>
          <a:xfrm>
            <a:off x="11591366" y="6575446"/>
            <a:ext cx="457936" cy="241681"/>
          </a:xfrm>
          <a:prstGeom prst="rect">
            <a:avLst/>
          </a:prstGeom>
        </p:spPr>
        <p:txBody>
          <a:bodyPr/>
          <a:lstStyle>
            <a:lvl1pPr>
              <a:defRPr sz="800" b="0" i="0">
                <a:solidFill>
                  <a:srgbClr val="FFFFFF"/>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dirty="0"/>
          </a:p>
        </p:txBody>
      </p:sp>
      <p:pic>
        <p:nvPicPr>
          <p:cNvPr id="5" name="Simmons+Simmons – Wordmark – RGB – Coral.png" descr="Simmons+Simmons – Wordmark – RGB – Coral.png">
            <a:extLst>
              <a:ext uri="{FF2B5EF4-FFF2-40B4-BE49-F238E27FC236}">
                <a16:creationId xmlns:a16="http://schemas.microsoft.com/office/drawing/2014/main" id="{01D445A0-9CF7-4D2D-B2CD-FC0404C9B0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4802" y="343607"/>
            <a:ext cx="1070437" cy="544853"/>
          </a:xfrm>
          <a:prstGeom prst="rect">
            <a:avLst/>
          </a:prstGeom>
          <a:ln w="12700">
            <a:miter lim="400000"/>
          </a:ln>
        </p:spPr>
      </p:pic>
    </p:spTree>
    <p:extLst>
      <p:ext uri="{BB962C8B-B14F-4D97-AF65-F5344CB8AC3E}">
        <p14:creationId xmlns:p14="http://schemas.microsoft.com/office/powerpoint/2010/main" val="423343037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reserve="1">
  <p:cSld name="1_Corel logo copy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F1B377B-E8AD-2EDF-6DDB-29961BD1C94A}"/>
              </a:ext>
            </a:extLst>
          </p:cNvPr>
          <p:cNvSpPr/>
          <p:nvPr userDrawn="1"/>
        </p:nvSpPr>
        <p:spPr>
          <a:xfrm>
            <a:off x="-44154" y="-156806"/>
            <a:ext cx="3717470" cy="7171612"/>
          </a:xfrm>
          <a:custGeom>
            <a:avLst/>
            <a:gdLst>
              <a:gd name="connsiteX0" fmla="*/ 131664 w 3717470"/>
              <a:gd name="connsiteY0" fmla="*/ 0 h 7171612"/>
              <a:gd name="connsiteX1" fmla="*/ 3717470 w 3717470"/>
              <a:gd name="connsiteY1" fmla="*/ 3585806 h 7171612"/>
              <a:gd name="connsiteX2" fmla="*/ 131664 w 3717470"/>
              <a:gd name="connsiteY2" fmla="*/ 7171612 h 7171612"/>
              <a:gd name="connsiteX3" fmla="*/ 0 w 3717470"/>
              <a:gd name="connsiteY3" fmla="*/ 7168283 h 7171612"/>
              <a:gd name="connsiteX4" fmla="*/ 0 w 3717470"/>
              <a:gd name="connsiteY4" fmla="*/ 3329 h 7171612"/>
              <a:gd name="connsiteX5" fmla="*/ 131664 w 3717470"/>
              <a:gd name="connsiteY5" fmla="*/ 0 h 717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7470" h="7171612">
                <a:moveTo>
                  <a:pt x="131664" y="0"/>
                </a:moveTo>
                <a:cubicBezTo>
                  <a:pt x="2112050" y="0"/>
                  <a:pt x="3717470" y="1605420"/>
                  <a:pt x="3717470" y="3585806"/>
                </a:cubicBezTo>
                <a:cubicBezTo>
                  <a:pt x="3717470" y="5566192"/>
                  <a:pt x="2112050" y="7171612"/>
                  <a:pt x="131664" y="7171612"/>
                </a:cubicBezTo>
                <a:lnTo>
                  <a:pt x="0" y="7168283"/>
                </a:lnTo>
                <a:lnTo>
                  <a:pt x="0" y="3329"/>
                </a:lnTo>
                <a:lnTo>
                  <a:pt x="131664" y="0"/>
                </a:ln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noAutofit/>
          </a:bodyPr>
          <a:lstStyle/>
          <a:p>
            <a:pPr marL="0" marR="0" indent="0" algn="l" defTabSz="1174259"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000000"/>
              </a:solidFill>
              <a:effectLst/>
              <a:uFillTx/>
              <a:latin typeface="+mn-lt"/>
              <a:ea typeface="+mn-ea"/>
              <a:cs typeface="+mn-cs"/>
              <a:sym typeface="Arial"/>
            </a:endParaRPr>
          </a:p>
        </p:txBody>
      </p:sp>
      <p:sp>
        <p:nvSpPr>
          <p:cNvPr id="275" name="Rectangle"/>
          <p:cNvSpPr/>
          <p:nvPr/>
        </p:nvSpPr>
        <p:spPr>
          <a:xfrm>
            <a:off x="0" y="6526229"/>
            <a:ext cx="12192000" cy="340119"/>
          </a:xfrm>
          <a:prstGeom prst="rect">
            <a:avLst/>
          </a:prstGeom>
          <a:solidFill>
            <a:srgbClr val="FC515B"/>
          </a:solidFill>
          <a:ln w="12700">
            <a:miter lim="400000"/>
          </a:ln>
        </p:spPr>
        <p:txBody>
          <a:bodyPr lIns="29356" tIns="29356" rIns="29356" bIns="29356" anchor="ctr"/>
          <a:lstStyle/>
          <a:p>
            <a:endParaRPr sz="412" b="0" i="0" dirty="0">
              <a:latin typeface="Real Text" panose="020B0504020101010102" pitchFamily="34" charset="77"/>
            </a:endParaRPr>
          </a:p>
        </p:txBody>
      </p:sp>
      <p:sp>
        <p:nvSpPr>
          <p:cNvPr id="6" name="Slide Number">
            <a:extLst>
              <a:ext uri="{FF2B5EF4-FFF2-40B4-BE49-F238E27FC236}">
                <a16:creationId xmlns:a16="http://schemas.microsoft.com/office/drawing/2014/main" id="{F7713BB4-96D9-4B38-A84F-47BA4652EB5B}"/>
              </a:ext>
            </a:extLst>
          </p:cNvPr>
          <p:cNvSpPr txBox="1">
            <a:spLocks noGrp="1"/>
          </p:cNvSpPr>
          <p:nvPr>
            <p:ph type="sldNum" sz="quarter" idx="2"/>
          </p:nvPr>
        </p:nvSpPr>
        <p:spPr>
          <a:xfrm>
            <a:off x="11591366" y="6575446"/>
            <a:ext cx="457936" cy="241681"/>
          </a:xfrm>
          <a:prstGeom prst="rect">
            <a:avLst/>
          </a:prstGeom>
        </p:spPr>
        <p:txBody>
          <a:bodyPr/>
          <a:lstStyle>
            <a:lvl1pPr>
              <a:defRPr sz="800" b="0" i="0">
                <a:solidFill>
                  <a:srgbClr val="FFFFFF"/>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dirty="0"/>
          </a:p>
        </p:txBody>
      </p:sp>
      <p:pic>
        <p:nvPicPr>
          <p:cNvPr id="8" name="Simmons+Simmons – Wordmark – RGB – Coral.png" descr="Simmons+Simmons – Wordmark – RGB – Coral.png">
            <a:extLst>
              <a:ext uri="{FF2B5EF4-FFF2-40B4-BE49-F238E27FC236}">
                <a16:creationId xmlns:a16="http://schemas.microsoft.com/office/drawing/2014/main" id="{EA63DED2-B6D8-4EC8-A458-A9EA76073E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4802" y="343607"/>
            <a:ext cx="1070437" cy="544853"/>
          </a:xfrm>
          <a:prstGeom prst="rect">
            <a:avLst/>
          </a:prstGeom>
          <a:ln w="12700">
            <a:miter lim="400000"/>
          </a:ln>
        </p:spPr>
      </p:pic>
    </p:spTree>
    <p:extLst>
      <p:ext uri="{BB962C8B-B14F-4D97-AF65-F5344CB8AC3E}">
        <p14:creationId xmlns:p14="http://schemas.microsoft.com/office/powerpoint/2010/main" val="178488807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harcoal and charcoal">
    <p:spTree>
      <p:nvGrpSpPr>
        <p:cNvPr id="1" name=""/>
        <p:cNvGrpSpPr/>
        <p:nvPr/>
      </p:nvGrpSpPr>
      <p:grpSpPr>
        <a:xfrm>
          <a:off x="0" y="0"/>
          <a:ext cx="0" cy="0"/>
          <a:chOff x="0" y="0"/>
          <a:chExt cx="0" cy="0"/>
        </a:xfrm>
      </p:grpSpPr>
      <p:sp>
        <p:nvSpPr>
          <p:cNvPr id="349" name="Rectangle"/>
          <p:cNvSpPr/>
          <p:nvPr userDrawn="1"/>
        </p:nvSpPr>
        <p:spPr>
          <a:xfrm>
            <a:off x="0" y="1"/>
            <a:ext cx="12192000" cy="6866348"/>
          </a:xfrm>
          <a:prstGeom prst="rect">
            <a:avLst/>
          </a:prstGeom>
          <a:solidFill>
            <a:schemeClr val="accent1"/>
          </a:solidFill>
          <a:ln w="12700">
            <a:miter lim="400000"/>
          </a:ln>
        </p:spPr>
        <p:txBody>
          <a:bodyPr lIns="29356" tIns="29356" rIns="29356" bIns="29356" anchor="ctr"/>
          <a:lstStyle/>
          <a:p>
            <a:endParaRPr sz="412" b="0" i="0" dirty="0">
              <a:latin typeface="Real Text" panose="020B0504020101010102" pitchFamily="34" charset="77"/>
            </a:endParaRPr>
          </a:p>
        </p:txBody>
      </p:sp>
      <p:sp>
        <p:nvSpPr>
          <p:cNvPr id="5" name="Slide Number">
            <a:extLst>
              <a:ext uri="{FF2B5EF4-FFF2-40B4-BE49-F238E27FC236}">
                <a16:creationId xmlns:a16="http://schemas.microsoft.com/office/drawing/2014/main" id="{AC07D068-D440-4AF2-B263-7D131C4D8280}"/>
              </a:ext>
            </a:extLst>
          </p:cNvPr>
          <p:cNvSpPr txBox="1">
            <a:spLocks noGrp="1"/>
          </p:cNvSpPr>
          <p:nvPr>
            <p:ph type="sldNum" sz="quarter" idx="2"/>
          </p:nvPr>
        </p:nvSpPr>
        <p:spPr>
          <a:xfrm>
            <a:off x="11591366" y="6575446"/>
            <a:ext cx="457936" cy="241681"/>
          </a:xfrm>
          <a:prstGeom prst="rect">
            <a:avLst/>
          </a:prstGeom>
        </p:spPr>
        <p:txBody>
          <a:bodyPr/>
          <a:lstStyle>
            <a:lvl1pPr>
              <a:defRPr sz="800" b="0" i="0">
                <a:solidFill>
                  <a:srgbClr val="FFFFFF"/>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dirty="0"/>
          </a:p>
        </p:txBody>
      </p:sp>
      <p:pic>
        <p:nvPicPr>
          <p:cNvPr id="6" name="image2.png" descr="image2.png">
            <a:extLst>
              <a:ext uri="{FF2B5EF4-FFF2-40B4-BE49-F238E27FC236}">
                <a16:creationId xmlns:a16="http://schemas.microsoft.com/office/drawing/2014/main" id="{4FA31FFA-45A2-4074-BB74-5C801941F3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327" y="343607"/>
            <a:ext cx="1070437" cy="544853"/>
          </a:xfrm>
          <a:prstGeom prst="rect">
            <a:avLst/>
          </a:prstGeom>
          <a:ln w="12700">
            <a:miter lim="400000"/>
          </a:ln>
        </p:spPr>
      </p:pic>
    </p:spTree>
    <p:extLst>
      <p:ext uri="{BB962C8B-B14F-4D97-AF65-F5344CB8AC3E}">
        <p14:creationId xmlns:p14="http://schemas.microsoft.com/office/powerpoint/2010/main" val="178189419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924668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Charcoal and charcoal">
    <p:spTree>
      <p:nvGrpSpPr>
        <p:cNvPr id="1" name=""/>
        <p:cNvGrpSpPr/>
        <p:nvPr/>
      </p:nvGrpSpPr>
      <p:grpSpPr>
        <a:xfrm>
          <a:off x="0" y="0"/>
          <a:ext cx="0" cy="0"/>
          <a:chOff x="0" y="0"/>
          <a:chExt cx="0" cy="0"/>
        </a:xfrm>
      </p:grpSpPr>
      <p:sp>
        <p:nvSpPr>
          <p:cNvPr id="350" name="Slide Number"/>
          <p:cNvSpPr txBox="1">
            <a:spLocks noGrp="1"/>
          </p:cNvSpPr>
          <p:nvPr>
            <p:ph type="sldNum" sz="quarter" idx="2"/>
          </p:nvPr>
        </p:nvSpPr>
        <p:spPr>
          <a:xfrm>
            <a:off x="11815314" y="6575446"/>
            <a:ext cx="233987" cy="241681"/>
          </a:xfrm>
          <a:prstGeom prst="rect">
            <a:avLst/>
          </a:prstGeom>
        </p:spPr>
        <p:txBody>
          <a:bodyPr/>
          <a:lstStyle>
            <a:lvl1pPr>
              <a:defRPr sz="800" b="0" i="0">
                <a:solidFill>
                  <a:srgbClr val="FFEEEF"/>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dirty="0"/>
          </a:p>
        </p:txBody>
      </p:sp>
      <p:sp>
        <p:nvSpPr>
          <p:cNvPr id="2" name="Rectangle">
            <a:extLst>
              <a:ext uri="{FF2B5EF4-FFF2-40B4-BE49-F238E27FC236}">
                <a16:creationId xmlns:a16="http://schemas.microsoft.com/office/drawing/2014/main" id="{16C7A742-98A2-3359-6396-9D2CE3349CDE}"/>
              </a:ext>
            </a:extLst>
          </p:cNvPr>
          <p:cNvSpPr/>
          <p:nvPr userDrawn="1"/>
        </p:nvSpPr>
        <p:spPr>
          <a:xfrm>
            <a:off x="0" y="6526229"/>
            <a:ext cx="12192000" cy="340119"/>
          </a:xfrm>
          <a:prstGeom prst="rect">
            <a:avLst/>
          </a:prstGeom>
          <a:solidFill>
            <a:srgbClr val="FC515B"/>
          </a:solidFill>
          <a:ln w="12700">
            <a:miter lim="400000"/>
          </a:ln>
        </p:spPr>
        <p:txBody>
          <a:bodyPr lIns="29356" tIns="29356" rIns="29356" bIns="29356" anchor="ctr"/>
          <a:lstStyle/>
          <a:p>
            <a:endParaRPr sz="412" b="0" i="0" dirty="0">
              <a:latin typeface="Real Text" panose="020B0504020101010102" pitchFamily="34" charset="77"/>
            </a:endParaRPr>
          </a:p>
        </p:txBody>
      </p:sp>
      <p:sp>
        <p:nvSpPr>
          <p:cNvPr id="4" name="Rectangle 3">
            <a:extLst>
              <a:ext uri="{FF2B5EF4-FFF2-40B4-BE49-F238E27FC236}">
                <a16:creationId xmlns:a16="http://schemas.microsoft.com/office/drawing/2014/main" id="{08D9483F-1608-A44B-DF6C-018418031BB4}"/>
              </a:ext>
            </a:extLst>
          </p:cNvPr>
          <p:cNvSpPr/>
          <p:nvPr userDrawn="1"/>
        </p:nvSpPr>
        <p:spPr>
          <a:xfrm>
            <a:off x="0" y="0"/>
            <a:ext cx="12192000" cy="6526229"/>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spAutoFit/>
          </a:bodyPr>
          <a:lstStyle/>
          <a:p>
            <a:pPr marL="0" marR="0" indent="0" algn="l" defTabSz="1174259"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000000"/>
              </a:solidFill>
              <a:effectLst/>
              <a:uFillTx/>
              <a:latin typeface="+mn-lt"/>
              <a:ea typeface="+mn-ea"/>
              <a:cs typeface="+mn-cs"/>
              <a:sym typeface="Arial"/>
            </a:endParaRPr>
          </a:p>
        </p:txBody>
      </p:sp>
      <p:sp>
        <p:nvSpPr>
          <p:cNvPr id="6" name="Slide Number">
            <a:extLst>
              <a:ext uri="{FF2B5EF4-FFF2-40B4-BE49-F238E27FC236}">
                <a16:creationId xmlns:a16="http://schemas.microsoft.com/office/drawing/2014/main" id="{497F6D5B-F468-4D9F-B82E-B3A48B217D36}"/>
              </a:ext>
            </a:extLst>
          </p:cNvPr>
          <p:cNvSpPr txBox="1">
            <a:spLocks/>
          </p:cNvSpPr>
          <p:nvPr userDrawn="1"/>
        </p:nvSpPr>
        <p:spPr>
          <a:xfrm>
            <a:off x="11591366" y="6575446"/>
            <a:ext cx="457936" cy="241681"/>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rgbClr val="FFFFFF"/>
                </a:solidFill>
                <a:effectLst/>
                <a:uFillTx/>
                <a:latin typeface="Real Text" panose="020B0504020101010102" pitchFamily="34" charset="77"/>
                <a:ea typeface="Real Text" panose="020B0504020101010102" pitchFamily="34" charset="77"/>
                <a:cs typeface="Real Text" panose="020B0504020101010102" pitchFamily="34" charset="77"/>
                <a:sym typeface="Real Text"/>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fld id="{86CB4B4D-7CA3-9044-876B-883B54F8677D}" type="slidenum">
              <a:rPr lang="en-GB" smtClean="0"/>
              <a:pPr/>
              <a:t>‹#›</a:t>
            </a:fld>
            <a:endParaRPr lang="en-GB" dirty="0"/>
          </a:p>
        </p:txBody>
      </p:sp>
      <p:pic>
        <p:nvPicPr>
          <p:cNvPr id="7" name="image2.png" descr="image2.png">
            <a:extLst>
              <a:ext uri="{FF2B5EF4-FFF2-40B4-BE49-F238E27FC236}">
                <a16:creationId xmlns:a16="http://schemas.microsoft.com/office/drawing/2014/main" id="{72E433A3-8C29-4253-8886-06BC989327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327" y="343607"/>
            <a:ext cx="1070437" cy="544853"/>
          </a:xfrm>
          <a:prstGeom prst="rect">
            <a:avLst/>
          </a:prstGeom>
          <a:ln w="12700">
            <a:miter lim="400000"/>
          </a:ln>
        </p:spPr>
      </p:pic>
    </p:spTree>
    <p:extLst>
      <p:ext uri="{BB962C8B-B14F-4D97-AF65-F5344CB8AC3E}">
        <p14:creationId xmlns:p14="http://schemas.microsoft.com/office/powerpoint/2010/main" val="301004446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Charcoal and charcoal reverse">
    <p:bg>
      <p:bgPr>
        <a:solidFill>
          <a:srgbClr val="1E1E1E"/>
        </a:solidFill>
        <a:effectLst/>
      </p:bgPr>
    </p:bg>
    <p:spTree>
      <p:nvGrpSpPr>
        <p:cNvPr id="1" name=""/>
        <p:cNvGrpSpPr/>
        <p:nvPr/>
      </p:nvGrpSpPr>
      <p:grpSpPr>
        <a:xfrm>
          <a:off x="0" y="0"/>
          <a:ext cx="0" cy="0"/>
          <a:chOff x="0" y="0"/>
          <a:chExt cx="0" cy="0"/>
        </a:xfrm>
      </p:grpSpPr>
      <p:sp>
        <p:nvSpPr>
          <p:cNvPr id="359" name="Rectangle"/>
          <p:cNvSpPr/>
          <p:nvPr/>
        </p:nvSpPr>
        <p:spPr>
          <a:xfrm>
            <a:off x="0" y="6526229"/>
            <a:ext cx="12192000" cy="340119"/>
          </a:xfrm>
          <a:prstGeom prst="rect">
            <a:avLst/>
          </a:prstGeom>
          <a:solidFill>
            <a:srgbClr val="1E1E1E"/>
          </a:solidFill>
          <a:ln w="12700">
            <a:miter lim="400000"/>
          </a:ln>
        </p:spPr>
        <p:txBody>
          <a:bodyPr lIns="29356" tIns="29356" rIns="29356" bIns="29356" anchor="ctr"/>
          <a:lstStyle/>
          <a:p>
            <a:endParaRPr sz="412" b="0" i="0" dirty="0">
              <a:latin typeface="Real Text" panose="020B0504020101010102" pitchFamily="34" charset="77"/>
            </a:endParaRPr>
          </a:p>
        </p:txBody>
      </p:sp>
      <p:sp>
        <p:nvSpPr>
          <p:cNvPr id="6" name="Slide Number">
            <a:extLst>
              <a:ext uri="{FF2B5EF4-FFF2-40B4-BE49-F238E27FC236}">
                <a16:creationId xmlns:a16="http://schemas.microsoft.com/office/drawing/2014/main" id="{BDF598C7-07AA-4D83-B48D-FE92596B5F29}"/>
              </a:ext>
            </a:extLst>
          </p:cNvPr>
          <p:cNvSpPr txBox="1">
            <a:spLocks noGrp="1"/>
          </p:cNvSpPr>
          <p:nvPr>
            <p:ph type="sldNum" sz="quarter" idx="2"/>
          </p:nvPr>
        </p:nvSpPr>
        <p:spPr>
          <a:xfrm>
            <a:off x="11591366" y="6575446"/>
            <a:ext cx="457936" cy="241681"/>
          </a:xfrm>
          <a:prstGeom prst="rect">
            <a:avLst/>
          </a:prstGeom>
        </p:spPr>
        <p:txBody>
          <a:bodyPr/>
          <a:lstStyle>
            <a:lvl1pPr>
              <a:defRPr sz="800" b="0" i="0">
                <a:solidFill>
                  <a:srgbClr val="FFFFFF"/>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dirty="0"/>
          </a:p>
        </p:txBody>
      </p:sp>
      <p:pic>
        <p:nvPicPr>
          <p:cNvPr id="7" name="image2.png" descr="image2.png">
            <a:extLst>
              <a:ext uri="{FF2B5EF4-FFF2-40B4-BE49-F238E27FC236}">
                <a16:creationId xmlns:a16="http://schemas.microsoft.com/office/drawing/2014/main" id="{674CA03B-8807-4171-B5EA-573EDB1D08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327" y="343607"/>
            <a:ext cx="1070437" cy="544853"/>
          </a:xfrm>
          <a:prstGeom prst="rect">
            <a:avLst/>
          </a:prstGeom>
          <a:ln w="12700">
            <a:miter lim="400000"/>
          </a:ln>
        </p:spPr>
      </p:pic>
    </p:spTree>
    <p:extLst>
      <p:ext uri="{BB962C8B-B14F-4D97-AF65-F5344CB8AC3E}">
        <p14:creationId xmlns:p14="http://schemas.microsoft.com/office/powerpoint/2010/main" val="187242861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reserve="1">
  <p:cSld name="2_Corel logo copy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F1B377B-E8AD-2EDF-6DDB-29961BD1C94A}"/>
              </a:ext>
            </a:extLst>
          </p:cNvPr>
          <p:cNvSpPr/>
          <p:nvPr userDrawn="1"/>
        </p:nvSpPr>
        <p:spPr>
          <a:xfrm>
            <a:off x="-44154" y="-156806"/>
            <a:ext cx="3717470" cy="7171612"/>
          </a:xfrm>
          <a:custGeom>
            <a:avLst/>
            <a:gdLst>
              <a:gd name="connsiteX0" fmla="*/ 131664 w 3717470"/>
              <a:gd name="connsiteY0" fmla="*/ 0 h 7171612"/>
              <a:gd name="connsiteX1" fmla="*/ 3717470 w 3717470"/>
              <a:gd name="connsiteY1" fmla="*/ 3585806 h 7171612"/>
              <a:gd name="connsiteX2" fmla="*/ 131664 w 3717470"/>
              <a:gd name="connsiteY2" fmla="*/ 7171612 h 7171612"/>
              <a:gd name="connsiteX3" fmla="*/ 0 w 3717470"/>
              <a:gd name="connsiteY3" fmla="*/ 7168283 h 7171612"/>
              <a:gd name="connsiteX4" fmla="*/ 0 w 3717470"/>
              <a:gd name="connsiteY4" fmla="*/ 3329 h 7171612"/>
              <a:gd name="connsiteX5" fmla="*/ 131664 w 3717470"/>
              <a:gd name="connsiteY5" fmla="*/ 0 h 717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7470" h="7171612">
                <a:moveTo>
                  <a:pt x="131664" y="0"/>
                </a:moveTo>
                <a:cubicBezTo>
                  <a:pt x="2112050" y="0"/>
                  <a:pt x="3717470" y="1605420"/>
                  <a:pt x="3717470" y="3585806"/>
                </a:cubicBezTo>
                <a:cubicBezTo>
                  <a:pt x="3717470" y="5566192"/>
                  <a:pt x="2112050" y="7171612"/>
                  <a:pt x="131664" y="7171612"/>
                </a:cubicBezTo>
                <a:lnTo>
                  <a:pt x="0" y="7168283"/>
                </a:lnTo>
                <a:lnTo>
                  <a:pt x="0" y="3329"/>
                </a:lnTo>
                <a:lnTo>
                  <a:pt x="131664" y="0"/>
                </a:ln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noAutofit/>
          </a:bodyPr>
          <a:lstStyle/>
          <a:p>
            <a:pPr marL="0" marR="0" indent="0" algn="l" defTabSz="1174259"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000000"/>
              </a:solidFill>
              <a:effectLst/>
              <a:uFillTx/>
              <a:latin typeface="+mn-lt"/>
              <a:ea typeface="+mn-ea"/>
              <a:cs typeface="+mn-cs"/>
              <a:sym typeface="Arial"/>
            </a:endParaRPr>
          </a:p>
        </p:txBody>
      </p:sp>
      <p:sp>
        <p:nvSpPr>
          <p:cNvPr id="275" name="Rectangle"/>
          <p:cNvSpPr/>
          <p:nvPr/>
        </p:nvSpPr>
        <p:spPr>
          <a:xfrm>
            <a:off x="0" y="6526229"/>
            <a:ext cx="12192000" cy="340119"/>
          </a:xfrm>
          <a:prstGeom prst="rect">
            <a:avLst/>
          </a:prstGeom>
          <a:solidFill>
            <a:srgbClr val="FC515B"/>
          </a:solidFill>
          <a:ln w="12700">
            <a:miter lim="400000"/>
          </a:ln>
        </p:spPr>
        <p:txBody>
          <a:bodyPr lIns="29356" tIns="29356" rIns="29356" bIns="29356" anchor="ctr"/>
          <a:lstStyle/>
          <a:p>
            <a:endParaRPr sz="412" b="0" i="0" dirty="0">
              <a:latin typeface="Real Text" panose="020B0504020101010102" pitchFamily="34" charset="77"/>
            </a:endParaRPr>
          </a:p>
        </p:txBody>
      </p:sp>
      <p:sp>
        <p:nvSpPr>
          <p:cNvPr id="6" name="Slide Number">
            <a:extLst>
              <a:ext uri="{FF2B5EF4-FFF2-40B4-BE49-F238E27FC236}">
                <a16:creationId xmlns:a16="http://schemas.microsoft.com/office/drawing/2014/main" id="{F7713BB4-96D9-4B38-A84F-47BA4652EB5B}"/>
              </a:ext>
            </a:extLst>
          </p:cNvPr>
          <p:cNvSpPr txBox="1">
            <a:spLocks noGrp="1"/>
          </p:cNvSpPr>
          <p:nvPr>
            <p:ph type="sldNum" sz="quarter" idx="2"/>
          </p:nvPr>
        </p:nvSpPr>
        <p:spPr>
          <a:xfrm>
            <a:off x="11591366" y="6575446"/>
            <a:ext cx="457936" cy="241681"/>
          </a:xfrm>
          <a:prstGeom prst="rect">
            <a:avLst/>
          </a:prstGeom>
        </p:spPr>
        <p:txBody>
          <a:bodyPr/>
          <a:lstStyle>
            <a:lvl1pPr>
              <a:defRPr sz="800" b="0" i="0">
                <a:solidFill>
                  <a:srgbClr val="FFFFFF"/>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dirty="0"/>
          </a:p>
        </p:txBody>
      </p:sp>
      <p:pic>
        <p:nvPicPr>
          <p:cNvPr id="8" name="Simmons+Simmons – Wordmark – RGB – Coral.png" descr="Simmons+Simmons – Wordmark – RGB – Coral.png">
            <a:extLst>
              <a:ext uri="{FF2B5EF4-FFF2-40B4-BE49-F238E27FC236}">
                <a16:creationId xmlns:a16="http://schemas.microsoft.com/office/drawing/2014/main" id="{EA63DED2-B6D8-4EC8-A458-A9EA76073E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4802" y="343607"/>
            <a:ext cx="1070437" cy="544853"/>
          </a:xfrm>
          <a:prstGeom prst="rect">
            <a:avLst/>
          </a:prstGeom>
          <a:ln w="12700">
            <a:miter lim="400000"/>
          </a:ln>
        </p:spPr>
      </p:pic>
    </p:spTree>
    <p:extLst>
      <p:ext uri="{BB962C8B-B14F-4D97-AF65-F5344CB8AC3E}">
        <p14:creationId xmlns:p14="http://schemas.microsoft.com/office/powerpoint/2010/main" val="327604494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White logo">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9A748F27-EC37-446F-9AC5-EB9713979A39}"/>
              </a:ext>
            </a:extLst>
          </p:cNvPr>
          <p:cNvSpPr txBox="1">
            <a:spLocks noGrp="1"/>
          </p:cNvSpPr>
          <p:nvPr>
            <p:ph type="sldNum" sz="quarter" idx="2"/>
          </p:nvPr>
        </p:nvSpPr>
        <p:spPr>
          <a:xfrm>
            <a:off x="11591366" y="6575446"/>
            <a:ext cx="457936" cy="241681"/>
          </a:xfrm>
          <a:prstGeom prst="rect">
            <a:avLst/>
          </a:prstGeom>
        </p:spPr>
        <p:txBody>
          <a:bodyPr/>
          <a:lstStyle>
            <a:lvl1pPr>
              <a:defRPr sz="800" b="0" i="0">
                <a:solidFill>
                  <a:schemeClr val="tx2"/>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dirty="0"/>
          </a:p>
        </p:txBody>
      </p:sp>
      <p:pic>
        <p:nvPicPr>
          <p:cNvPr id="4" name="Simmons+Simmons – Wordmark – RGB – Coral.png" descr="Simmons+Simmons – Wordmark – RGB – Coral.png">
            <a:extLst>
              <a:ext uri="{FF2B5EF4-FFF2-40B4-BE49-F238E27FC236}">
                <a16:creationId xmlns:a16="http://schemas.microsoft.com/office/drawing/2014/main" id="{CFD90402-AA32-40E2-B349-CC63D9E174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4802" y="343607"/>
            <a:ext cx="1070437" cy="544853"/>
          </a:xfrm>
          <a:prstGeom prst="rect">
            <a:avLst/>
          </a:prstGeom>
          <a:ln w="12700">
            <a:miter lim="400000"/>
          </a:ln>
        </p:spPr>
      </p:pic>
    </p:spTree>
    <p:extLst>
      <p:ext uri="{BB962C8B-B14F-4D97-AF65-F5344CB8AC3E}">
        <p14:creationId xmlns:p14="http://schemas.microsoft.com/office/powerpoint/2010/main" val="104650284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4_Charcoal and charcoal">
    <p:spTree>
      <p:nvGrpSpPr>
        <p:cNvPr id="1" name=""/>
        <p:cNvGrpSpPr/>
        <p:nvPr/>
      </p:nvGrpSpPr>
      <p:grpSpPr>
        <a:xfrm>
          <a:off x="0" y="0"/>
          <a:ext cx="0" cy="0"/>
          <a:chOff x="0" y="0"/>
          <a:chExt cx="0" cy="0"/>
        </a:xfrm>
      </p:grpSpPr>
      <p:sp>
        <p:nvSpPr>
          <p:cNvPr id="349" name="Rectangle"/>
          <p:cNvSpPr/>
          <p:nvPr userDrawn="1"/>
        </p:nvSpPr>
        <p:spPr>
          <a:xfrm>
            <a:off x="0" y="1"/>
            <a:ext cx="12192000" cy="6866348"/>
          </a:xfrm>
          <a:prstGeom prst="rect">
            <a:avLst/>
          </a:prstGeom>
          <a:solidFill>
            <a:schemeClr val="accent1"/>
          </a:solidFill>
          <a:ln w="12700">
            <a:miter lim="400000"/>
          </a:ln>
        </p:spPr>
        <p:txBody>
          <a:bodyPr lIns="29356" tIns="29356" rIns="29356" bIns="29356" anchor="ctr"/>
          <a:lstStyle/>
          <a:p>
            <a:endParaRPr sz="412" b="0" i="0" dirty="0">
              <a:latin typeface="Real Text" panose="020B0504020101010102" pitchFamily="34" charset="77"/>
            </a:endParaRPr>
          </a:p>
        </p:txBody>
      </p:sp>
      <p:sp>
        <p:nvSpPr>
          <p:cNvPr id="5" name="Slide Number">
            <a:extLst>
              <a:ext uri="{FF2B5EF4-FFF2-40B4-BE49-F238E27FC236}">
                <a16:creationId xmlns:a16="http://schemas.microsoft.com/office/drawing/2014/main" id="{AC07D068-D440-4AF2-B263-7D131C4D8280}"/>
              </a:ext>
            </a:extLst>
          </p:cNvPr>
          <p:cNvSpPr txBox="1">
            <a:spLocks noGrp="1"/>
          </p:cNvSpPr>
          <p:nvPr>
            <p:ph type="sldNum" sz="quarter" idx="2"/>
          </p:nvPr>
        </p:nvSpPr>
        <p:spPr>
          <a:xfrm>
            <a:off x="11591366" y="6575446"/>
            <a:ext cx="457936" cy="241681"/>
          </a:xfrm>
          <a:prstGeom prst="rect">
            <a:avLst/>
          </a:prstGeom>
        </p:spPr>
        <p:txBody>
          <a:bodyPr/>
          <a:lstStyle>
            <a:lvl1pPr>
              <a:defRPr sz="800" b="0" i="0">
                <a:solidFill>
                  <a:srgbClr val="FFFFFF"/>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dirty="0"/>
          </a:p>
        </p:txBody>
      </p:sp>
      <p:pic>
        <p:nvPicPr>
          <p:cNvPr id="6" name="image2.png" descr="image2.png">
            <a:extLst>
              <a:ext uri="{FF2B5EF4-FFF2-40B4-BE49-F238E27FC236}">
                <a16:creationId xmlns:a16="http://schemas.microsoft.com/office/drawing/2014/main" id="{4FA31FFA-45A2-4074-BB74-5C801941F3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327" y="343607"/>
            <a:ext cx="1070437" cy="544853"/>
          </a:xfrm>
          <a:prstGeom prst="rect">
            <a:avLst/>
          </a:prstGeom>
          <a:ln w="12700">
            <a:miter lim="400000"/>
          </a:ln>
        </p:spPr>
      </p:pic>
    </p:spTree>
    <p:extLst>
      <p:ext uri="{BB962C8B-B14F-4D97-AF65-F5344CB8AC3E}">
        <p14:creationId xmlns:p14="http://schemas.microsoft.com/office/powerpoint/2010/main" val="43294368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Charcoal and charcoal">
    <p:spTree>
      <p:nvGrpSpPr>
        <p:cNvPr id="1" name=""/>
        <p:cNvGrpSpPr/>
        <p:nvPr/>
      </p:nvGrpSpPr>
      <p:grpSpPr>
        <a:xfrm>
          <a:off x="0" y="0"/>
          <a:ext cx="0" cy="0"/>
          <a:chOff x="0" y="0"/>
          <a:chExt cx="0" cy="0"/>
        </a:xfrm>
      </p:grpSpPr>
      <p:sp>
        <p:nvSpPr>
          <p:cNvPr id="350" name="Slide Number"/>
          <p:cNvSpPr txBox="1">
            <a:spLocks noGrp="1"/>
          </p:cNvSpPr>
          <p:nvPr>
            <p:ph type="sldNum" sz="quarter" idx="2"/>
          </p:nvPr>
        </p:nvSpPr>
        <p:spPr>
          <a:xfrm>
            <a:off x="11815314" y="6575446"/>
            <a:ext cx="233987" cy="241681"/>
          </a:xfrm>
          <a:prstGeom prst="rect">
            <a:avLst/>
          </a:prstGeom>
        </p:spPr>
        <p:txBody>
          <a:bodyPr/>
          <a:lstStyle>
            <a:lvl1pPr>
              <a:defRPr sz="800" b="0" i="0">
                <a:solidFill>
                  <a:srgbClr val="FFEEEF"/>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dirty="0"/>
          </a:p>
        </p:txBody>
      </p:sp>
      <p:sp>
        <p:nvSpPr>
          <p:cNvPr id="2" name="Rectangle">
            <a:extLst>
              <a:ext uri="{FF2B5EF4-FFF2-40B4-BE49-F238E27FC236}">
                <a16:creationId xmlns:a16="http://schemas.microsoft.com/office/drawing/2014/main" id="{16C7A742-98A2-3359-6396-9D2CE3349CDE}"/>
              </a:ext>
            </a:extLst>
          </p:cNvPr>
          <p:cNvSpPr/>
          <p:nvPr userDrawn="1"/>
        </p:nvSpPr>
        <p:spPr>
          <a:xfrm>
            <a:off x="0" y="6526229"/>
            <a:ext cx="12192000" cy="340119"/>
          </a:xfrm>
          <a:prstGeom prst="rect">
            <a:avLst/>
          </a:prstGeom>
          <a:solidFill>
            <a:srgbClr val="FC515B"/>
          </a:solidFill>
          <a:ln w="12700">
            <a:miter lim="400000"/>
          </a:ln>
        </p:spPr>
        <p:txBody>
          <a:bodyPr lIns="29356" tIns="29356" rIns="29356" bIns="29356" anchor="ctr"/>
          <a:lstStyle/>
          <a:p>
            <a:endParaRPr sz="412" b="0" i="0" dirty="0">
              <a:latin typeface="Real Text" panose="020B0504020101010102" pitchFamily="34" charset="77"/>
            </a:endParaRPr>
          </a:p>
        </p:txBody>
      </p:sp>
      <p:sp>
        <p:nvSpPr>
          <p:cNvPr id="4" name="Rectangle 3">
            <a:extLst>
              <a:ext uri="{FF2B5EF4-FFF2-40B4-BE49-F238E27FC236}">
                <a16:creationId xmlns:a16="http://schemas.microsoft.com/office/drawing/2014/main" id="{08D9483F-1608-A44B-DF6C-018418031BB4}"/>
              </a:ext>
            </a:extLst>
          </p:cNvPr>
          <p:cNvSpPr/>
          <p:nvPr userDrawn="1"/>
        </p:nvSpPr>
        <p:spPr>
          <a:xfrm>
            <a:off x="0" y="0"/>
            <a:ext cx="12192000" cy="6526229"/>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spAutoFit/>
          </a:bodyPr>
          <a:lstStyle/>
          <a:p>
            <a:pPr marL="0" marR="0" indent="0" algn="l" defTabSz="1174259"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000000"/>
              </a:solidFill>
              <a:effectLst/>
              <a:uFillTx/>
              <a:latin typeface="+mn-lt"/>
              <a:ea typeface="+mn-ea"/>
              <a:cs typeface="+mn-cs"/>
              <a:sym typeface="Arial"/>
            </a:endParaRPr>
          </a:p>
        </p:txBody>
      </p:sp>
      <p:sp>
        <p:nvSpPr>
          <p:cNvPr id="6" name="Slide Number">
            <a:extLst>
              <a:ext uri="{FF2B5EF4-FFF2-40B4-BE49-F238E27FC236}">
                <a16:creationId xmlns:a16="http://schemas.microsoft.com/office/drawing/2014/main" id="{497F6D5B-F468-4D9F-B82E-B3A48B217D36}"/>
              </a:ext>
            </a:extLst>
          </p:cNvPr>
          <p:cNvSpPr txBox="1">
            <a:spLocks/>
          </p:cNvSpPr>
          <p:nvPr userDrawn="1"/>
        </p:nvSpPr>
        <p:spPr>
          <a:xfrm>
            <a:off x="11591366" y="6575446"/>
            <a:ext cx="457936" cy="241681"/>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rgbClr val="FFFFFF"/>
                </a:solidFill>
                <a:effectLst/>
                <a:uFillTx/>
                <a:latin typeface="Real Text" panose="020B0504020101010102" pitchFamily="34" charset="77"/>
                <a:ea typeface="Real Text" panose="020B0504020101010102" pitchFamily="34" charset="77"/>
                <a:cs typeface="Real Text" panose="020B0504020101010102" pitchFamily="34" charset="77"/>
                <a:sym typeface="Real Text"/>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fld id="{86CB4B4D-7CA3-9044-876B-883B54F8677D}" type="slidenum">
              <a:rPr lang="en-GB" smtClean="0"/>
              <a:pPr/>
              <a:t>‹#›</a:t>
            </a:fld>
            <a:endParaRPr lang="en-GB" dirty="0"/>
          </a:p>
        </p:txBody>
      </p:sp>
      <p:pic>
        <p:nvPicPr>
          <p:cNvPr id="7" name="image2.png" descr="image2.png">
            <a:extLst>
              <a:ext uri="{FF2B5EF4-FFF2-40B4-BE49-F238E27FC236}">
                <a16:creationId xmlns:a16="http://schemas.microsoft.com/office/drawing/2014/main" id="{72E433A3-8C29-4253-8886-06BC989327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327" y="343607"/>
            <a:ext cx="1070437" cy="544853"/>
          </a:xfrm>
          <a:prstGeom prst="rect">
            <a:avLst/>
          </a:prstGeom>
          <a:ln w="12700">
            <a:miter lim="400000"/>
          </a:ln>
        </p:spPr>
      </p:pic>
    </p:spTree>
    <p:extLst>
      <p:ext uri="{BB962C8B-B14F-4D97-AF65-F5344CB8AC3E}">
        <p14:creationId xmlns:p14="http://schemas.microsoft.com/office/powerpoint/2010/main" val="153817042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1_Charcoal and charcoal reverse">
    <p:bg>
      <p:bgPr>
        <a:solidFill>
          <a:srgbClr val="1E1E1E"/>
        </a:solidFill>
        <a:effectLst/>
      </p:bgPr>
    </p:bg>
    <p:spTree>
      <p:nvGrpSpPr>
        <p:cNvPr id="1" name=""/>
        <p:cNvGrpSpPr/>
        <p:nvPr/>
      </p:nvGrpSpPr>
      <p:grpSpPr>
        <a:xfrm>
          <a:off x="0" y="0"/>
          <a:ext cx="0" cy="0"/>
          <a:chOff x="0" y="0"/>
          <a:chExt cx="0" cy="0"/>
        </a:xfrm>
      </p:grpSpPr>
      <p:sp>
        <p:nvSpPr>
          <p:cNvPr id="359" name="Rectangle"/>
          <p:cNvSpPr/>
          <p:nvPr/>
        </p:nvSpPr>
        <p:spPr>
          <a:xfrm>
            <a:off x="0" y="6526229"/>
            <a:ext cx="12192000" cy="340119"/>
          </a:xfrm>
          <a:prstGeom prst="rect">
            <a:avLst/>
          </a:prstGeom>
          <a:solidFill>
            <a:srgbClr val="1E1E1E"/>
          </a:solidFill>
          <a:ln w="12700">
            <a:miter lim="400000"/>
          </a:ln>
        </p:spPr>
        <p:txBody>
          <a:bodyPr lIns="29356" tIns="29356" rIns="29356" bIns="29356" anchor="ctr"/>
          <a:lstStyle/>
          <a:p>
            <a:endParaRPr sz="412" b="0" i="0" dirty="0">
              <a:latin typeface="Real Text" panose="020B0504020101010102" pitchFamily="34" charset="77"/>
            </a:endParaRPr>
          </a:p>
        </p:txBody>
      </p:sp>
      <p:sp>
        <p:nvSpPr>
          <p:cNvPr id="6" name="Slide Number">
            <a:extLst>
              <a:ext uri="{FF2B5EF4-FFF2-40B4-BE49-F238E27FC236}">
                <a16:creationId xmlns:a16="http://schemas.microsoft.com/office/drawing/2014/main" id="{BDF598C7-07AA-4D83-B48D-FE92596B5F29}"/>
              </a:ext>
            </a:extLst>
          </p:cNvPr>
          <p:cNvSpPr txBox="1">
            <a:spLocks noGrp="1"/>
          </p:cNvSpPr>
          <p:nvPr>
            <p:ph type="sldNum" sz="quarter" idx="2"/>
          </p:nvPr>
        </p:nvSpPr>
        <p:spPr>
          <a:xfrm>
            <a:off x="11591366" y="6575446"/>
            <a:ext cx="457936" cy="241681"/>
          </a:xfrm>
          <a:prstGeom prst="rect">
            <a:avLst/>
          </a:prstGeom>
        </p:spPr>
        <p:txBody>
          <a:bodyPr/>
          <a:lstStyle>
            <a:lvl1pPr>
              <a:defRPr sz="800" b="0" i="0">
                <a:solidFill>
                  <a:srgbClr val="FFFFFF"/>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dirty="0"/>
          </a:p>
        </p:txBody>
      </p:sp>
      <p:pic>
        <p:nvPicPr>
          <p:cNvPr id="7" name="image2.png" descr="image2.png">
            <a:extLst>
              <a:ext uri="{FF2B5EF4-FFF2-40B4-BE49-F238E27FC236}">
                <a16:creationId xmlns:a16="http://schemas.microsoft.com/office/drawing/2014/main" id="{674CA03B-8807-4171-B5EA-573EDB1D08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4327" y="343607"/>
            <a:ext cx="1070437" cy="544853"/>
          </a:xfrm>
          <a:prstGeom prst="rect">
            <a:avLst/>
          </a:prstGeom>
          <a:ln w="12700">
            <a:miter lim="400000"/>
          </a:ln>
        </p:spPr>
      </p:pic>
    </p:spTree>
    <p:extLst>
      <p:ext uri="{BB962C8B-B14F-4D97-AF65-F5344CB8AC3E}">
        <p14:creationId xmlns:p14="http://schemas.microsoft.com/office/powerpoint/2010/main" val="291474133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0ABB5B9A-DE6B-429E-B3B1-FF4484E7A7CC}"/>
              </a:ext>
            </a:extLst>
          </p:cNvPr>
          <p:cNvSpPr txBox="1">
            <a:spLocks noGrp="1"/>
          </p:cNvSpPr>
          <p:nvPr>
            <p:ph type="sldNum" sz="quarter" idx="2"/>
          </p:nvPr>
        </p:nvSpPr>
        <p:spPr>
          <a:xfrm>
            <a:off x="11591366" y="6575446"/>
            <a:ext cx="457936" cy="241681"/>
          </a:xfrm>
          <a:prstGeom prst="rect">
            <a:avLst/>
          </a:prstGeom>
        </p:spPr>
        <p:txBody>
          <a:bodyPr/>
          <a:lstStyle>
            <a:lvl1pPr>
              <a:defRPr sz="800" b="0" i="0">
                <a:solidFill>
                  <a:schemeClr val="tx1"/>
                </a:solidFill>
                <a:latin typeface="Real Text" panose="020B0504020101010102" pitchFamily="34" charset="77"/>
                <a:ea typeface="Real Text" panose="020B0504020101010102" pitchFamily="34" charset="77"/>
                <a:cs typeface="Real Text" panose="020B0504020101010102" pitchFamily="34" charset="77"/>
                <a:sym typeface="Real Text"/>
              </a:defRPr>
            </a:lvl1pPr>
          </a:lstStyle>
          <a:p>
            <a:fld id="{86CB4B4D-7CA3-9044-876B-883B54F8677D}" type="slidenum">
              <a:rPr lang="en-GB" smtClean="0"/>
              <a:pPr/>
              <a:t>‹#›</a:t>
            </a:fld>
            <a:endParaRPr lang="en-GB" dirty="0"/>
          </a:p>
        </p:txBody>
      </p:sp>
      <p:pic>
        <p:nvPicPr>
          <p:cNvPr id="3" name="Simmons+Simmons – Wordmark – RGB – Coral.png" descr="Simmons+Simmons – Wordmark – RGB – Coral.png">
            <a:extLst>
              <a:ext uri="{FF2B5EF4-FFF2-40B4-BE49-F238E27FC236}">
                <a16:creationId xmlns:a16="http://schemas.microsoft.com/office/drawing/2014/main" id="{C4913105-A1A9-46E0-88CD-7E157FA85A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4802" y="343607"/>
            <a:ext cx="1070437" cy="544853"/>
          </a:xfrm>
          <a:prstGeom prst="rect">
            <a:avLst/>
          </a:prstGeom>
          <a:ln w="12700">
            <a:miter lim="400000"/>
          </a:ln>
        </p:spPr>
      </p:pic>
    </p:spTree>
    <p:extLst>
      <p:ext uri="{BB962C8B-B14F-4D97-AF65-F5344CB8AC3E}">
        <p14:creationId xmlns:p14="http://schemas.microsoft.com/office/powerpoint/2010/main" val="12175591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E4308-EB51-4B08-8866-03BCACCF12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66493A1-2ABD-402B-8760-61F869031C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2EB0FEB-5765-423F-91C5-87FB22FE14B4}"/>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DC102160-A4C8-469B-BE89-409B4B6CA85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7B800B3-484A-4E38-9D15-CE103E7D34A5}"/>
              </a:ext>
            </a:extLst>
          </p:cNvPr>
          <p:cNvSpPr>
            <a:spLocks noGrp="1"/>
          </p:cNvSpPr>
          <p:nvPr>
            <p:ph type="sldNum" sz="quarter" idx="12"/>
          </p:nvPr>
        </p:nvSpPr>
        <p:spPr/>
        <p:txBody>
          <a:bodyPr/>
          <a:lstStyle/>
          <a:p>
            <a:fld id="{51F03328-F31D-485B-95FC-9E8035DE43BD}" type="slidenum">
              <a:rPr lang="en-GB" smtClean="0"/>
              <a:t>‹#›</a:t>
            </a:fld>
            <a:endParaRPr lang="en-GB" dirty="0"/>
          </a:p>
        </p:txBody>
      </p:sp>
      <p:sp>
        <p:nvSpPr>
          <p:cNvPr id="7" name="Slide Number">
            <a:extLst>
              <a:ext uri="{FF2B5EF4-FFF2-40B4-BE49-F238E27FC236}">
                <a16:creationId xmlns:a16="http://schemas.microsoft.com/office/drawing/2014/main" id="{96842050-54AA-4B47-9888-04F5B0E2DFCA}"/>
              </a:ext>
            </a:extLst>
          </p:cNvPr>
          <p:cNvSpPr txBox="1">
            <a:spLocks/>
          </p:cNvSpPr>
          <p:nvPr userDrawn="1"/>
        </p:nvSpPr>
        <p:spPr>
          <a:xfrm>
            <a:off x="11591366" y="6575446"/>
            <a:ext cx="457936" cy="241681"/>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rgbClr val="FFFFFF"/>
                </a:solidFill>
                <a:effectLst/>
                <a:uFillTx/>
                <a:latin typeface="Real Text" panose="020B0504020101010102" pitchFamily="34" charset="77"/>
                <a:ea typeface="Real Text" panose="020B0504020101010102" pitchFamily="34" charset="77"/>
                <a:cs typeface="Real Text" panose="020B0504020101010102" pitchFamily="34" charset="77"/>
                <a:sym typeface="Real Text"/>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3106432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xt and 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EBAAAB9-1C97-4CE5-BF8B-BB1E1045DCB2}"/>
              </a:ext>
            </a:extLst>
          </p:cNvPr>
          <p:cNvSpPr>
            <a:spLocks noGrp="1"/>
          </p:cNvSpPr>
          <p:nvPr>
            <p:ph type="chart" sz="quarter" idx="15"/>
          </p:nvPr>
        </p:nvSpPr>
        <p:spPr>
          <a:xfrm>
            <a:off x="4812000" y="0"/>
            <a:ext cx="7380000" cy="6858000"/>
          </a:xfrm>
        </p:spPr>
        <p:txBody>
          <a:bodyPr/>
          <a:lstStyle/>
          <a:p>
            <a:r>
              <a:rPr lang="en-US" dirty="0"/>
              <a:t>Click icon to add chart</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3672000" cy="4364038"/>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11" name="Text Placeholder 9">
            <a:extLst>
              <a:ext uri="{FF2B5EF4-FFF2-40B4-BE49-F238E27FC236}">
                <a16:creationId xmlns:a16="http://schemas.microsoft.com/office/drawing/2014/main" id="{08CC745B-8847-40B0-A456-ABCBAED209F7}"/>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1"/>
                </a:solidFill>
                <a:latin typeface="+mj-lt"/>
              </a:defRPr>
            </a:lvl1pPr>
          </a:lstStyle>
          <a:p>
            <a:pPr lvl="0"/>
            <a:r>
              <a:rPr lang="en-US"/>
              <a:t>Edit Master text styles</a:t>
            </a:r>
          </a:p>
        </p:txBody>
      </p:sp>
      <p:sp>
        <p:nvSpPr>
          <p:cNvPr id="12" name="Text Placeholder 7">
            <a:extLst>
              <a:ext uri="{FF2B5EF4-FFF2-40B4-BE49-F238E27FC236}">
                <a16:creationId xmlns:a16="http://schemas.microsoft.com/office/drawing/2014/main" id="{CBED07DE-3CEF-4688-8E0F-D5C2EFB0707F}"/>
              </a:ext>
            </a:extLst>
          </p:cNvPr>
          <p:cNvSpPr>
            <a:spLocks noGrp="1"/>
          </p:cNvSpPr>
          <p:nvPr>
            <p:ph type="body" sz="quarter" idx="13"/>
          </p:nvPr>
        </p:nvSpPr>
        <p:spPr>
          <a:xfrm>
            <a:off x="449264" y="874801"/>
            <a:ext cx="5004000"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148013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112123"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956660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tatist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1" name="Text Placeholder 11">
            <a:extLst>
              <a:ext uri="{FF2B5EF4-FFF2-40B4-BE49-F238E27FC236}">
                <a16:creationId xmlns:a16="http://schemas.microsoft.com/office/drawing/2014/main" id="{A9954A57-A6EF-45F3-B082-8718A57C8D5F}"/>
              </a:ext>
            </a:extLst>
          </p:cNvPr>
          <p:cNvSpPr>
            <a:spLocks noGrp="1"/>
          </p:cNvSpPr>
          <p:nvPr>
            <p:ph type="body" sz="quarter" idx="15" hasCustomPrompt="1"/>
          </p:nvPr>
        </p:nvSpPr>
        <p:spPr>
          <a:xfrm>
            <a:off x="5535600" y="1765298"/>
            <a:ext cx="6656400" cy="4364039"/>
          </a:xfrm>
          <a:solidFill>
            <a:schemeClr val="bg2"/>
          </a:solidFill>
        </p:spPr>
        <p:txBody>
          <a:bodyPr lIns="180000" tIns="180000" rIns="180000" bIns="180000" anchor="ctr" anchorCtr="0"/>
          <a:lstStyle>
            <a:lvl1pPr>
              <a:lnSpc>
                <a:spcPct val="80000"/>
              </a:lnSpc>
              <a:defRPr sz="16000">
                <a:solidFill>
                  <a:schemeClr val="bg1"/>
                </a:solidFill>
              </a:defRPr>
            </a:lvl1pPr>
            <a:lvl2pPr>
              <a:defRPr sz="2400">
                <a:solidFill>
                  <a:schemeClr val="bg1"/>
                </a:solidFill>
              </a:defRPr>
            </a:lvl2pPr>
            <a:lvl3pPr marL="0" indent="0">
              <a:buNone/>
              <a:defRPr sz="1600">
                <a:solidFill>
                  <a:schemeClr val="bg1"/>
                </a:solidFill>
              </a:defRPr>
            </a:lvl3pPr>
          </a:lstStyle>
          <a:p>
            <a:pPr lvl="0"/>
            <a:r>
              <a:rPr lang="en-US"/>
              <a:t>00%</a:t>
            </a:r>
          </a:p>
          <a:p>
            <a:pPr lvl="1"/>
            <a:r>
              <a:rPr lang="en-US"/>
              <a:t>Second level</a:t>
            </a:r>
          </a:p>
          <a:p>
            <a:pPr lvl="2"/>
            <a:r>
              <a:rPr lang="en-US"/>
              <a:t>Third level</a:t>
            </a:r>
            <a:endParaRPr lang="en-GB"/>
          </a:p>
        </p:txBody>
      </p:sp>
      <p:sp>
        <p:nvSpPr>
          <p:cNvPr id="13" name="Text Placeholder 7">
            <a:extLst>
              <a:ext uri="{FF2B5EF4-FFF2-40B4-BE49-F238E27FC236}">
                <a16:creationId xmlns:a16="http://schemas.microsoft.com/office/drawing/2014/main" id="{1548E628-2852-49BE-9AE3-29B0A0485C77}"/>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458949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Cora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30274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227388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Charco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66469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3390510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8742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986535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934848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721945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112123"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8300050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62166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840604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85407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747104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86970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62166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0964035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Slide 6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544448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670289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8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2276021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0862535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Re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DDCBC565-58DF-4A7D-982F-F746B90E73A3}"/>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28637787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ac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1D3C98F6-5CDD-4310-844C-BE9084038DB9}"/>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5481549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A74C1337-3C07-498F-91AA-FCEDFFDDA91D}"/>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3635161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ack Cover Coral">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9" name="TextBox 8">
            <a:extLst>
              <a:ext uri="{FF2B5EF4-FFF2-40B4-BE49-F238E27FC236}">
                <a16:creationId xmlns:a16="http://schemas.microsoft.com/office/drawing/2014/main" id="{B979B9FB-5CD1-4742-9F29-033DD2459B7E}"/>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4" name="TextBox 3">
            <a:extLst>
              <a:ext uri="{FF2B5EF4-FFF2-40B4-BE49-F238E27FC236}">
                <a16:creationId xmlns:a16="http://schemas.microsoft.com/office/drawing/2014/main" id="{BFBF7994-8F8D-402D-9C8F-94D06C518C0A}"/>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39328804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ack Cover Charcoal">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E4BF88EA-5551-4292-AA6C-A566A63B1A4B}"/>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F0338036-2F87-4D6A-9DA9-3D482103BB7C}"/>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1570903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ack Cover Wh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D411919-C7F9-445B-830D-7CAF32180E93}"/>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4DD3E7-0EF6-4265-B4E5-A61ED2083633}"/>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342168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85407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8611845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ack 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F97FCB26-67F5-4F70-A1FB-5A2352823E7D}"/>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4D369C44-0407-4A04-A119-4B89524211B7}"/>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27952820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ack 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AF55F31-2F6B-436E-8577-76B709497887}"/>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53401DD5-55B4-4610-A0D7-05A45AB9B77D}"/>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40789346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ack 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AD153738-72A4-45DF-A9FB-1FFB861B02F2}"/>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37927C-5ACA-4F1C-8ED3-57D2308E6BE4}"/>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28496323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5328000" cy="4364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4D77BC-AE92-4889-A71B-7AB4B5FA8552}"/>
              </a:ext>
            </a:extLst>
          </p:cNvPr>
          <p:cNvSpPr>
            <a:spLocks noGrp="1"/>
          </p:cNvSpPr>
          <p:nvPr>
            <p:ph type="dt" sz="half" idx="10"/>
          </p:nvPr>
        </p:nvSpPr>
        <p:spPr/>
        <p:txBody>
          <a:bodyPr/>
          <a:lstStyle/>
          <a:p>
            <a:fld id="{7EFAEE9B-92F0-4716-BFDA-EC062B4D81D9}" type="datetime1">
              <a:rPr lang="en-GB" smtClean="0"/>
              <a:t>21/01/2026</a:t>
            </a:fld>
            <a:endParaRPr lang="en-GB" dirty="0"/>
          </a:p>
        </p:txBody>
      </p:sp>
      <p:sp>
        <p:nvSpPr>
          <p:cNvPr id="5" name="Footer Placeholder 4">
            <a:extLst>
              <a:ext uri="{FF2B5EF4-FFF2-40B4-BE49-F238E27FC236}">
                <a16:creationId xmlns:a16="http://schemas.microsoft.com/office/drawing/2014/main" id="{DF2286FA-C789-4B33-8794-18185B3F66F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9" name="Content Placeholder 2">
            <a:extLst>
              <a:ext uri="{FF2B5EF4-FFF2-40B4-BE49-F238E27FC236}">
                <a16:creationId xmlns:a16="http://schemas.microsoft.com/office/drawing/2014/main" id="{70DF43F5-96FB-4EE2-9EC0-243D32834832}"/>
              </a:ext>
            </a:extLst>
          </p:cNvPr>
          <p:cNvSpPr>
            <a:spLocks noGrp="1"/>
          </p:cNvSpPr>
          <p:nvPr>
            <p:ph idx="15"/>
          </p:nvPr>
        </p:nvSpPr>
        <p:spPr>
          <a:xfrm>
            <a:off x="6170400" y="1765300"/>
            <a:ext cx="5328000" cy="4364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70C5D500-0D33-4851-B089-E11A6D2379DF}"/>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
        <p:nvSpPr>
          <p:cNvPr id="10" name="Text Placeholder 7">
            <a:extLst>
              <a:ext uri="{FF2B5EF4-FFF2-40B4-BE49-F238E27FC236}">
                <a16:creationId xmlns:a16="http://schemas.microsoft.com/office/drawing/2014/main" id="{FC9C79FE-5BB3-40D5-8DD8-48F94531AEB6}"/>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32034297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Section Header Image Charcoal">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82DEE-1508-44A7-8FA4-CC831BC9D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10">
            <a:extLst>
              <a:ext uri="{FF2B5EF4-FFF2-40B4-BE49-F238E27FC236}">
                <a16:creationId xmlns:a16="http://schemas.microsoft.com/office/drawing/2014/main" id="{367E44A2-F210-4DD0-8634-45B6FAC4458C}"/>
              </a:ext>
            </a:extLst>
          </p:cNvPr>
          <p:cNvSpPr>
            <a:spLocks noGrp="1"/>
          </p:cNvSpPr>
          <p:nvPr>
            <p:ph type="body" sz="quarter" idx="13" hasCustomPrompt="1"/>
          </p:nvPr>
        </p:nvSpPr>
        <p:spPr>
          <a:xfrm>
            <a:off x="449262" y="3318734"/>
            <a:ext cx="5646737" cy="2810604"/>
          </a:xfrm>
        </p:spPr>
        <p:txBody>
          <a:bodyPr anchor="t"/>
          <a:lstStyle>
            <a:lvl1pPr>
              <a:lnSpc>
                <a:spcPct val="100000"/>
              </a:lnSpc>
              <a:defRPr sz="3500">
                <a:solidFill>
                  <a:schemeClr val="bg1"/>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Divider Title</a:t>
            </a:r>
          </a:p>
        </p:txBody>
      </p:sp>
      <p:sp>
        <p:nvSpPr>
          <p:cNvPr id="9" name="Title 1">
            <a:extLst>
              <a:ext uri="{FF2B5EF4-FFF2-40B4-BE49-F238E27FC236}">
                <a16:creationId xmlns:a16="http://schemas.microsoft.com/office/drawing/2014/main" id="{3F41B9DD-E566-4AEF-9C66-F91B10983CBD}"/>
              </a:ext>
            </a:extLst>
          </p:cNvPr>
          <p:cNvSpPr>
            <a:spLocks noGrp="1"/>
          </p:cNvSpPr>
          <p:nvPr>
            <p:ph type="title"/>
          </p:nvPr>
        </p:nvSpPr>
        <p:spPr>
          <a:xfrm>
            <a:off x="449264" y="452438"/>
            <a:ext cx="5646736" cy="2866296"/>
          </a:xfrm>
        </p:spPr>
        <p:txBody>
          <a:bodyPr anchor="b"/>
          <a:lstStyle>
            <a:lvl1pPr>
              <a:defRPr sz="39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061396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8747998" cy="4364039"/>
          </a:xfrm>
        </p:spPr>
        <p:txBody>
          <a:bodyPr/>
          <a:lstStyle>
            <a:lvl1pPr>
              <a:defRPr sz="2600"/>
            </a:lvl1pPr>
            <a:lvl2pPr>
              <a:defRPr sz="2600"/>
            </a:lvl2pPr>
            <a:lvl3pPr>
              <a:defRPr sz="2600"/>
            </a:lvl3pPr>
            <a:lvl4pPr>
              <a:defRPr sz="2600"/>
            </a:lvl4pPr>
            <a:lvl5pPr>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4D77BC-AE92-4889-A71B-7AB4B5FA8552}"/>
              </a:ext>
            </a:extLst>
          </p:cNvPr>
          <p:cNvSpPr>
            <a:spLocks noGrp="1"/>
          </p:cNvSpPr>
          <p:nvPr>
            <p:ph type="dt" sz="half" idx="10"/>
          </p:nvPr>
        </p:nvSpPr>
        <p:spPr/>
        <p:txBody>
          <a:bodyPr/>
          <a:lstStyle/>
          <a:p>
            <a:fld id="{5DC49AFA-6549-49E2-A0B2-66DE34A4A5D8}" type="datetime1">
              <a:rPr lang="en-GB" smtClean="0"/>
              <a:t>21/01/2026</a:t>
            </a:fld>
            <a:endParaRPr lang="en-GB" dirty="0"/>
          </a:p>
        </p:txBody>
      </p:sp>
      <p:sp>
        <p:nvSpPr>
          <p:cNvPr id="5" name="Footer Placeholder 4">
            <a:extLst>
              <a:ext uri="{FF2B5EF4-FFF2-40B4-BE49-F238E27FC236}">
                <a16:creationId xmlns:a16="http://schemas.microsoft.com/office/drawing/2014/main" id="{DF2286FA-C789-4B33-8794-18185B3F66F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10" name="Text Placeholder 9">
            <a:extLst>
              <a:ext uri="{FF2B5EF4-FFF2-40B4-BE49-F238E27FC236}">
                <a16:creationId xmlns:a16="http://schemas.microsoft.com/office/drawing/2014/main" id="{D374DDA6-B0C2-4ADB-88CB-288442FB207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Edit Master text styles</a:t>
            </a:r>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281020958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Cora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30274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5389489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Charco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66469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0455489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8742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8605885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58051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6039CE91-91E6-469F-9566-2B595A9005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7937358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38920981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112123"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0134469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62166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2814031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85407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42516232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6039CE91-91E6-469F-9566-2B595A9005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2969068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 Slide 6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5C40C861-F7AB-47A8-816E-38657F678CC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8400" y="452437"/>
            <a:ext cx="1143002" cy="326137"/>
          </a:xfrm>
          <a:prstGeom prst="rect">
            <a:avLst/>
          </a:prstGeom>
        </p:spPr>
      </p:pic>
    </p:spTree>
    <p:extLst>
      <p:ext uri="{BB962C8B-B14F-4D97-AF65-F5344CB8AC3E}">
        <p14:creationId xmlns:p14="http://schemas.microsoft.com/office/powerpoint/2010/main" val="10458735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DC605604-2082-42C2-9166-A967508195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4181981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itle Slide 8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323F54C6-2E2E-4815-B237-402315EF9F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14097296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5045E8B2-CFE1-44AA-B5EF-C578DC3673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7577201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Re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dirty="0"/>
          </a:p>
        </p:txBody>
      </p:sp>
      <p:sp>
        <p:nvSpPr>
          <p:cNvPr id="10" name="Freeform 5">
            <a:extLst>
              <a:ext uri="{FF2B5EF4-FFF2-40B4-BE49-F238E27FC236}">
                <a16:creationId xmlns:a16="http://schemas.microsoft.com/office/drawing/2014/main" id="{DDCBC565-58DF-4A7D-982F-F746B90E73A3}"/>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229088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customXml" Target="../ink/ink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slideLayout" Target="../slideLayouts/slideLayout182.xml"/><Relationship Id="rId29" Type="http://schemas.openxmlformats.org/officeDocument/2006/relationships/image" Target="../media/image15.png"/><Relationship Id="rId1" Type="http://schemas.openxmlformats.org/officeDocument/2006/relationships/slideLayout" Target="../slideLayouts/slideLayout181.xml"/><Relationship Id="rId5" Type="http://schemas.openxmlformats.org/officeDocument/2006/relationships/customXml" Target="../ink/ink1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9" Type="http://schemas.openxmlformats.org/officeDocument/2006/relationships/slideLayout" Target="../slideLayouts/slideLayout222.xml"/><Relationship Id="rId21" Type="http://schemas.openxmlformats.org/officeDocument/2006/relationships/slideLayout" Target="../slideLayouts/slideLayout204.xml"/><Relationship Id="rId34" Type="http://schemas.openxmlformats.org/officeDocument/2006/relationships/slideLayout" Target="../slideLayouts/slideLayout217.xml"/><Relationship Id="rId42" Type="http://schemas.openxmlformats.org/officeDocument/2006/relationships/slideLayout" Target="../slideLayouts/slideLayout225.xml"/><Relationship Id="rId47" Type="http://schemas.openxmlformats.org/officeDocument/2006/relationships/slideLayout" Target="../slideLayouts/slideLayout230.xml"/><Relationship Id="rId50" Type="http://schemas.openxmlformats.org/officeDocument/2006/relationships/slideLayout" Target="../slideLayouts/slideLayout233.xml"/><Relationship Id="rId55" Type="http://schemas.openxmlformats.org/officeDocument/2006/relationships/slideLayout" Target="../slideLayouts/slideLayout238.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46" Type="http://schemas.openxmlformats.org/officeDocument/2006/relationships/slideLayout" Target="../slideLayouts/slideLayout229.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41" Type="http://schemas.openxmlformats.org/officeDocument/2006/relationships/slideLayout" Target="../slideLayouts/slideLayout224.xml"/><Relationship Id="rId54" Type="http://schemas.openxmlformats.org/officeDocument/2006/relationships/slideLayout" Target="../slideLayouts/slideLayout237.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40" Type="http://schemas.openxmlformats.org/officeDocument/2006/relationships/slideLayout" Target="../slideLayouts/slideLayout223.xml"/><Relationship Id="rId45" Type="http://schemas.openxmlformats.org/officeDocument/2006/relationships/slideLayout" Target="../slideLayouts/slideLayout228.xml"/><Relationship Id="rId53" Type="http://schemas.openxmlformats.org/officeDocument/2006/relationships/slideLayout" Target="../slideLayouts/slideLayout236.xml"/><Relationship Id="rId58" Type="http://schemas.openxmlformats.org/officeDocument/2006/relationships/image" Target="../media/image45.emf"/><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49" Type="http://schemas.openxmlformats.org/officeDocument/2006/relationships/slideLayout" Target="../slideLayouts/slideLayout232.xml"/><Relationship Id="rId57" Type="http://schemas.openxmlformats.org/officeDocument/2006/relationships/theme" Target="../theme/theme11.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slideLayout" Target="../slideLayouts/slideLayout214.xml"/><Relationship Id="rId44" Type="http://schemas.openxmlformats.org/officeDocument/2006/relationships/slideLayout" Target="../slideLayouts/slideLayout227.xml"/><Relationship Id="rId52" Type="http://schemas.openxmlformats.org/officeDocument/2006/relationships/slideLayout" Target="../slideLayouts/slideLayout235.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43" Type="http://schemas.openxmlformats.org/officeDocument/2006/relationships/slideLayout" Target="../slideLayouts/slideLayout226.xml"/><Relationship Id="rId48" Type="http://schemas.openxmlformats.org/officeDocument/2006/relationships/slideLayout" Target="../slideLayouts/slideLayout231.xml"/><Relationship Id="rId56" Type="http://schemas.openxmlformats.org/officeDocument/2006/relationships/slideLayout" Target="../slideLayouts/slideLayout239.xml"/><Relationship Id="rId8" Type="http://schemas.openxmlformats.org/officeDocument/2006/relationships/slideLayout" Target="../slideLayouts/slideLayout191.xml"/><Relationship Id="rId51" Type="http://schemas.openxmlformats.org/officeDocument/2006/relationships/slideLayout" Target="../slideLayouts/slideLayout234.xml"/><Relationship Id="rId3"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2.pn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image" Target="../media/image1.pn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customXml" Target="../ink/ink2.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3.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1.png"/><Relationship Id="rId4" Type="http://schemas.openxmlformats.org/officeDocument/2006/relationships/customXml" Target="../ink/ink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theme" Target="../theme/theme5.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image" Target="../media/image1.png"/><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customXml" Target="../ink/ink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theme" Target="../theme/theme6.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image" Target="../media/image1.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customXml" Target="../ink/ink6.xml"/><Relationship Id="rId30"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theme" Target="../theme/theme7.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image" Target="../media/image2.png"/><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image" Target="../media/image2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image" Target="../media/image2.png"/><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image" Target="../media/image1.png"/><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customXml" Target="../ink/ink7.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theme" Target="../theme/theme8.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image" Target="../media/image1.png"/><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customXml" Target="../ink/ink8.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theme" Target="../theme/theme9.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6">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xmlns="">
          <p:pic>
            <p:nvPicPr>
              <p:cNvPr id="7" name="Ink 6">
                <a:extLst>
                  <a:ext uri="{FF2B5EF4-FFF2-40B4-BE49-F238E27FC236}">
                    <a16:creationId xmlns:a16="http://schemas.microsoft.com/office/drawing/2014/main" id="{61D977D2-C1E9-4937-B94A-7C8884DAB5AA}"/>
                  </a:ext>
                </a:extLst>
              </p:cNvPr>
              <p:cNvPicPr/>
              <p:nvPr/>
            </p:nvPicPr>
            <p:blipFill>
              <a:blip r:embed="rId28"/>
              <a:stretch>
                <a:fillRect/>
              </a:stretch>
            </p:blipFill>
            <p:spPr>
              <a:xfrm>
                <a:off x="11832205" y="6840699"/>
                <a:ext cx="18000" cy="18000"/>
              </a:xfrm>
              <a:prstGeom prst="rect">
                <a:avLst/>
              </a:prstGeom>
            </p:spPr>
          </p:pic>
        </mc:Fallback>
      </mc:AlternateContent>
      <p:pic>
        <p:nvPicPr>
          <p:cNvPr id="27" name="Picture 26">
            <a:extLst>
              <a:ext uri="{FF2B5EF4-FFF2-40B4-BE49-F238E27FC236}">
                <a16:creationId xmlns:a16="http://schemas.microsoft.com/office/drawing/2014/main" id="{FC093EAC-606C-4D05-BF5E-1AC5124BDFE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Tree>
    <p:extLst>
      <p:ext uri="{BB962C8B-B14F-4D97-AF65-F5344CB8AC3E}">
        <p14:creationId xmlns:p14="http://schemas.microsoft.com/office/powerpoint/2010/main" val="416143583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hf hdr="0" ftr="0" dt="0"/>
  <p:txStyles>
    <p:titleStyle>
      <a:lvl1pPr algn="l" defTabSz="914400" rtl="0" eaLnBrk="1" latinLnBrk="0" hangingPunct="1">
        <a:lnSpc>
          <a:spcPct val="90000"/>
        </a:lnSpc>
        <a:spcBef>
          <a:spcPct val="0"/>
        </a:spcBef>
        <a:buNone/>
        <a:defRPr sz="3200" kern="1200">
          <a:solidFill>
            <a:schemeClr val="bg2"/>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800" kern="1200">
          <a:solidFill>
            <a:schemeClr val="tx2"/>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1800" kern="1200">
          <a:solidFill>
            <a:schemeClr val="tx2"/>
          </a:solidFill>
          <a:latin typeface="+mj-lt"/>
          <a:ea typeface="+mn-ea"/>
          <a:cs typeface="+mn-cs"/>
        </a:defRPr>
      </a:lvl2pPr>
      <a:lvl3pPr marL="360000" indent="-36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3pPr>
      <a:lvl4pPr marL="900000" indent="-54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4pPr>
      <a:lvl5pPr marL="1440000" indent="-54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xmlns="">
          <p:pic>
            <p:nvPicPr>
              <p:cNvPr id="7" name="Ink 6">
                <a:extLst>
                  <a:ext uri="{FF2B5EF4-FFF2-40B4-BE49-F238E27FC236}">
                    <a16:creationId xmlns:a16="http://schemas.microsoft.com/office/drawing/2014/main" id="{61D977D2-C1E9-4937-B94A-7C8884DAB5AA}"/>
                  </a:ext>
                </a:extLst>
              </p:cNvPr>
              <p:cNvPicPr/>
              <p:nvPr/>
            </p:nvPicPr>
            <p:blipFill>
              <a:blip r:embed="rId29"/>
              <a:stretch>
                <a:fillRect/>
              </a:stretch>
            </p:blipFill>
            <p:spPr>
              <a:xfrm>
                <a:off x="11832205" y="6840699"/>
                <a:ext cx="18000" cy="18000"/>
              </a:xfrm>
              <a:prstGeom prst="rect">
                <a:avLst/>
              </a:prstGeom>
            </p:spPr>
          </p:pic>
        </mc:Fallback>
      </mc:AlternateContent>
    </p:spTree>
    <p:extLst>
      <p:ext uri="{BB962C8B-B14F-4D97-AF65-F5344CB8AC3E}">
        <p14:creationId xmlns:p14="http://schemas.microsoft.com/office/powerpoint/2010/main" val="154262555"/>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3" r:id="rId3"/>
  </p:sldLayoutIdLst>
  <p:hf hdr="0" ftr="0" dt="0"/>
  <p:txStyles>
    <p:titleStyle>
      <a:lvl1pPr algn="l" defTabSz="914400" rtl="0" eaLnBrk="1" latinLnBrk="0" hangingPunct="1">
        <a:lnSpc>
          <a:spcPct val="90000"/>
        </a:lnSpc>
        <a:spcBef>
          <a:spcPct val="0"/>
        </a:spcBef>
        <a:buNone/>
        <a:defRPr sz="3200" kern="1200">
          <a:solidFill>
            <a:srgbClr val="FC515B"/>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9E8F7-A896-4289-A1CE-5889CE23144B}"/>
              </a:ext>
            </a:extLst>
          </p:cNvPr>
          <p:cNvSpPr>
            <a:spLocks noGrp="1"/>
          </p:cNvSpPr>
          <p:nvPr>
            <p:ph type="title"/>
          </p:nvPr>
        </p:nvSpPr>
        <p:spPr>
          <a:xfrm>
            <a:off x="838203"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451A7C9-90B1-4CB3-98C6-6133DB7307BE}"/>
              </a:ext>
            </a:extLst>
          </p:cNvPr>
          <p:cNvSpPr>
            <a:spLocks noGrp="1"/>
          </p:cNvSpPr>
          <p:nvPr>
            <p:ph type="body" idx="1"/>
          </p:nvPr>
        </p:nvSpPr>
        <p:spPr>
          <a:xfrm>
            <a:off x="838203" y="1825625"/>
            <a:ext cx="10515600" cy="4351338"/>
          </a:xfrm>
          <a:prstGeom prst="rect">
            <a:avLst/>
          </a:prstGeom>
        </p:spPr>
        <p:txBody>
          <a:bodyPr vert="horz" lIns="0" tIns="45720" rIns="91440" bIns="45720" rtlCol="0">
            <a:normAutofit/>
          </a:bodyPr>
          <a:lstStyle/>
          <a:p>
            <a:pPr lvl="0"/>
            <a:r>
              <a:rPr lang="en-US" dirty="0"/>
              <a:t>Subheading</a:t>
            </a:r>
          </a:p>
          <a:p>
            <a:pPr lvl="1"/>
            <a:r>
              <a:rPr lang="en-US" dirty="0"/>
              <a:t>Body Heading</a:t>
            </a:r>
          </a:p>
          <a:p>
            <a:pPr lvl="2"/>
            <a:r>
              <a:rPr lang="en-US" dirty="0"/>
              <a:t>Body Text</a:t>
            </a:r>
          </a:p>
          <a:p>
            <a:pPr lvl="3"/>
            <a:r>
              <a:rPr lang="en-US" dirty="0"/>
              <a:t>First Level Bullet</a:t>
            </a:r>
          </a:p>
          <a:p>
            <a:pPr lvl="4"/>
            <a:r>
              <a:rPr lang="en-US" dirty="0"/>
              <a:t>Second Level Bullet</a:t>
            </a:r>
          </a:p>
        </p:txBody>
      </p:sp>
      <p:pic>
        <p:nvPicPr>
          <p:cNvPr id="5" name="Picture 4">
            <a:extLst>
              <a:ext uri="{FF2B5EF4-FFF2-40B4-BE49-F238E27FC236}">
                <a16:creationId xmlns:a16="http://schemas.microsoft.com/office/drawing/2014/main" id="{00CB9ACD-2E2E-49AC-B8F0-45296E6A45C4}"/>
              </a:ext>
            </a:extLst>
          </p:cNvPr>
          <p:cNvPicPr>
            <a:picLocks noChangeAspect="1"/>
          </p:cNvPicPr>
          <p:nvPr userDrawn="1"/>
        </p:nvPicPr>
        <p:blipFill>
          <a:blip r:embed="rId58">
            <a:extLst>
              <a:ext uri="{28A0092B-C50C-407E-A947-70E740481C1C}">
                <a14:useLocalDpi xmlns:a14="http://schemas.microsoft.com/office/drawing/2010/main" val="0"/>
              </a:ext>
            </a:extLst>
          </a:blip>
          <a:stretch>
            <a:fillRect/>
          </a:stretch>
        </p:blipFill>
        <p:spPr>
          <a:xfrm>
            <a:off x="9579840" y="346370"/>
            <a:ext cx="1741790" cy="197381"/>
          </a:xfrm>
          <a:prstGeom prst="rect">
            <a:avLst/>
          </a:prstGeom>
        </p:spPr>
      </p:pic>
      <p:sp>
        <p:nvSpPr>
          <p:cNvPr id="6" name="Slide Number Placeholder 5">
            <a:extLst>
              <a:ext uri="{FF2B5EF4-FFF2-40B4-BE49-F238E27FC236}">
                <a16:creationId xmlns:a16="http://schemas.microsoft.com/office/drawing/2014/main" id="{3AF0069F-6143-4AF6-9115-E47950F7DF47}"/>
              </a:ext>
            </a:extLst>
          </p:cNvPr>
          <p:cNvSpPr>
            <a:spLocks noGrp="1"/>
          </p:cNvSpPr>
          <p:nvPr>
            <p:ph type="sldNum" sz="quarter" idx="4"/>
          </p:nvPr>
        </p:nvSpPr>
        <p:spPr>
          <a:xfrm>
            <a:off x="8610186" y="6355997"/>
            <a:ext cx="2744608" cy="365557"/>
          </a:xfrm>
          <a:prstGeom prst="rect">
            <a:avLst/>
          </a:prstGeom>
        </p:spPr>
        <p:txBody>
          <a:bodyPr vert="horz" lIns="91440" tIns="45720" rIns="91440" bIns="45720" rtlCol="0" anchor="ctr"/>
          <a:lstStyle>
            <a:lvl1pPr algn="r">
              <a:defRPr sz="1089">
                <a:solidFill>
                  <a:schemeClr val="tx1">
                    <a:tint val="75000"/>
                  </a:schemeClr>
                </a:solidFill>
              </a:defRPr>
            </a:lvl1pPr>
          </a:lstStyle>
          <a:p>
            <a:fld id="{F1A1001E-4904-42BD-BDA8-8DE403570125}" type="slidenum">
              <a:rPr lang="en-GB" smtClean="0"/>
              <a:t>‹#›</a:t>
            </a:fld>
            <a:endParaRPr lang="en-GB" dirty="0"/>
          </a:p>
        </p:txBody>
      </p:sp>
    </p:spTree>
    <p:extLst>
      <p:ext uri="{BB962C8B-B14F-4D97-AF65-F5344CB8AC3E}">
        <p14:creationId xmlns:p14="http://schemas.microsoft.com/office/powerpoint/2010/main" val="2676037812"/>
      </p:ext>
    </p:extLst>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 id="2147483906" r:id="rId32"/>
    <p:sldLayoutId id="2147483907" r:id="rId33"/>
    <p:sldLayoutId id="2147483908" r:id="rId34"/>
    <p:sldLayoutId id="2147483909" r:id="rId35"/>
    <p:sldLayoutId id="2147483910" r:id="rId36"/>
    <p:sldLayoutId id="2147483911" r:id="rId37"/>
    <p:sldLayoutId id="2147483912" r:id="rId38"/>
    <p:sldLayoutId id="2147483913" r:id="rId39"/>
    <p:sldLayoutId id="2147483914" r:id="rId40"/>
    <p:sldLayoutId id="2147483915" r:id="rId41"/>
    <p:sldLayoutId id="2147483916" r:id="rId42"/>
    <p:sldLayoutId id="2147483917" r:id="rId43"/>
    <p:sldLayoutId id="2147483918" r:id="rId44"/>
    <p:sldLayoutId id="2147483919" r:id="rId45"/>
    <p:sldLayoutId id="2147483920" r:id="rId46"/>
    <p:sldLayoutId id="2147483921" r:id="rId47"/>
    <p:sldLayoutId id="2147483922" r:id="rId48"/>
    <p:sldLayoutId id="2147483923" r:id="rId49"/>
    <p:sldLayoutId id="2147483924" r:id="rId50"/>
    <p:sldLayoutId id="2147483925" r:id="rId51"/>
    <p:sldLayoutId id="2147483926" r:id="rId52"/>
    <p:sldLayoutId id="2147483927" r:id="rId53"/>
    <p:sldLayoutId id="2147483928" r:id="rId54"/>
    <p:sldLayoutId id="2147483929" r:id="rId55"/>
    <p:sldLayoutId id="2147483930" r:id="rId56"/>
  </p:sldLayoutIdLst>
  <p:hf hdr="0" ftr="0" dt="0"/>
  <p:txStyles>
    <p:titleStyle>
      <a:lvl1pPr algn="l" defTabSz="1293209" rtl="0" eaLnBrk="1" latinLnBrk="0" hangingPunct="1">
        <a:lnSpc>
          <a:spcPct val="90000"/>
        </a:lnSpc>
        <a:spcBef>
          <a:spcPct val="0"/>
        </a:spcBef>
        <a:buNone/>
        <a:defRPr sz="3810" kern="1200">
          <a:solidFill>
            <a:schemeClr val="bg2"/>
          </a:solidFill>
          <a:latin typeface="+mj-lt"/>
          <a:ea typeface="+mj-ea"/>
          <a:cs typeface="+mj-cs"/>
        </a:defRPr>
      </a:lvl1pPr>
    </p:titleStyle>
    <p:bodyStyle>
      <a:lvl1pPr marL="0" indent="0" algn="l" defTabSz="1293209" rtl="0" eaLnBrk="1" latinLnBrk="0" hangingPunct="1">
        <a:lnSpc>
          <a:spcPct val="90000"/>
        </a:lnSpc>
        <a:spcBef>
          <a:spcPts val="1414"/>
        </a:spcBef>
        <a:buFont typeface="Arial" panose="020B0604020202020204" pitchFamily="34" charset="0"/>
        <a:buNone/>
        <a:defRPr sz="1270" kern="1200">
          <a:solidFill>
            <a:schemeClr val="bg2"/>
          </a:solidFill>
          <a:latin typeface="+mj-lt"/>
          <a:ea typeface="+mn-ea"/>
          <a:cs typeface="+mn-cs"/>
        </a:defRPr>
      </a:lvl1pPr>
      <a:lvl2pPr marL="0" indent="0" algn="l" defTabSz="1293209" rtl="0" eaLnBrk="1" latinLnBrk="0" hangingPunct="1">
        <a:lnSpc>
          <a:spcPct val="90000"/>
        </a:lnSpc>
        <a:spcBef>
          <a:spcPts val="544"/>
        </a:spcBef>
        <a:buFont typeface="Arial" panose="020B0604020202020204" pitchFamily="34" charset="0"/>
        <a:buNone/>
        <a:defRPr sz="907" kern="1200">
          <a:solidFill>
            <a:schemeClr val="bg2"/>
          </a:solidFill>
          <a:latin typeface="+mn-lt"/>
          <a:ea typeface="+mn-ea"/>
          <a:cs typeface="+mn-cs"/>
        </a:defRPr>
      </a:lvl2pPr>
      <a:lvl3pPr marL="0" indent="0" algn="l" defTabSz="1293209" rtl="0" eaLnBrk="1" latinLnBrk="0" hangingPunct="1">
        <a:lnSpc>
          <a:spcPct val="90000"/>
        </a:lnSpc>
        <a:spcBef>
          <a:spcPts val="544"/>
        </a:spcBef>
        <a:buClr>
          <a:schemeClr val="bg2"/>
        </a:buClr>
        <a:buFontTx/>
        <a:buNone/>
        <a:defRPr sz="907" kern="1200">
          <a:solidFill>
            <a:schemeClr val="tx2"/>
          </a:solidFill>
          <a:latin typeface="+mn-lt"/>
          <a:ea typeface="+mn-ea"/>
          <a:cs typeface="+mn-cs"/>
        </a:defRPr>
      </a:lvl3pPr>
      <a:lvl4pPr marL="161300" indent="-161300" algn="l" defTabSz="1293209" rtl="0" eaLnBrk="1" latinLnBrk="0" hangingPunct="1">
        <a:lnSpc>
          <a:spcPct val="90000"/>
        </a:lnSpc>
        <a:spcBef>
          <a:spcPts val="544"/>
        </a:spcBef>
        <a:buClr>
          <a:schemeClr val="bg2"/>
        </a:buClr>
        <a:buFont typeface="Real Text Light" panose="020B0504020101010102" pitchFamily="34" charset="0"/>
        <a:buChar char="●"/>
        <a:defRPr sz="907" kern="1200">
          <a:solidFill>
            <a:schemeClr val="tx2"/>
          </a:solidFill>
          <a:latin typeface="+mn-lt"/>
          <a:ea typeface="+mn-ea"/>
          <a:cs typeface="+mn-cs"/>
        </a:defRPr>
      </a:lvl4pPr>
      <a:lvl5pPr marL="328361" indent="-167061" algn="l" defTabSz="1293209" rtl="0" eaLnBrk="1" latinLnBrk="0" hangingPunct="1">
        <a:lnSpc>
          <a:spcPct val="90000"/>
        </a:lnSpc>
        <a:spcBef>
          <a:spcPts val="707"/>
        </a:spcBef>
        <a:buClr>
          <a:schemeClr val="bg2"/>
        </a:buClr>
        <a:buFont typeface="Real Text Light" panose="020B0504020101010102" pitchFamily="34" charset="0"/>
        <a:buChar char="●"/>
        <a:defRPr sz="907" kern="1200">
          <a:solidFill>
            <a:schemeClr val="tx1"/>
          </a:solidFill>
          <a:latin typeface="+mn-lt"/>
          <a:ea typeface="+mn-ea"/>
          <a:cs typeface="+mn-cs"/>
        </a:defRPr>
      </a:lvl5pPr>
      <a:lvl6pPr marL="3556327" indent="-323302" algn="l" defTabSz="1293209" rtl="0" eaLnBrk="1" latinLnBrk="0" hangingPunct="1">
        <a:lnSpc>
          <a:spcPct val="90000"/>
        </a:lnSpc>
        <a:spcBef>
          <a:spcPts val="707"/>
        </a:spcBef>
        <a:buFont typeface="Arial" panose="020B0604020202020204" pitchFamily="34" charset="0"/>
        <a:buChar char="•"/>
        <a:defRPr sz="2546" kern="1200">
          <a:solidFill>
            <a:schemeClr val="tx1"/>
          </a:solidFill>
          <a:latin typeface="+mn-lt"/>
          <a:ea typeface="+mn-ea"/>
          <a:cs typeface="+mn-cs"/>
        </a:defRPr>
      </a:lvl6pPr>
      <a:lvl7pPr marL="4202931" indent="-323302" algn="l" defTabSz="1293209" rtl="0" eaLnBrk="1" latinLnBrk="0" hangingPunct="1">
        <a:lnSpc>
          <a:spcPct val="90000"/>
        </a:lnSpc>
        <a:spcBef>
          <a:spcPts val="707"/>
        </a:spcBef>
        <a:buFont typeface="Arial" panose="020B0604020202020204" pitchFamily="34" charset="0"/>
        <a:buChar char="•"/>
        <a:defRPr sz="2546" kern="1200">
          <a:solidFill>
            <a:schemeClr val="tx1"/>
          </a:solidFill>
          <a:latin typeface="+mn-lt"/>
          <a:ea typeface="+mn-ea"/>
          <a:cs typeface="+mn-cs"/>
        </a:defRPr>
      </a:lvl7pPr>
      <a:lvl8pPr marL="4849536" indent="-323302" algn="l" defTabSz="1293209" rtl="0" eaLnBrk="1" latinLnBrk="0" hangingPunct="1">
        <a:lnSpc>
          <a:spcPct val="90000"/>
        </a:lnSpc>
        <a:spcBef>
          <a:spcPts val="707"/>
        </a:spcBef>
        <a:buFont typeface="Arial" panose="020B0604020202020204" pitchFamily="34" charset="0"/>
        <a:buChar char="•"/>
        <a:defRPr sz="2546" kern="1200">
          <a:solidFill>
            <a:schemeClr val="tx1"/>
          </a:solidFill>
          <a:latin typeface="+mn-lt"/>
          <a:ea typeface="+mn-ea"/>
          <a:cs typeface="+mn-cs"/>
        </a:defRPr>
      </a:lvl8pPr>
      <a:lvl9pPr marL="5496141" indent="-323302" algn="l" defTabSz="1293209" rtl="0" eaLnBrk="1" latinLnBrk="0" hangingPunct="1">
        <a:lnSpc>
          <a:spcPct val="90000"/>
        </a:lnSpc>
        <a:spcBef>
          <a:spcPts val="707"/>
        </a:spcBef>
        <a:buFont typeface="Arial" panose="020B0604020202020204" pitchFamily="34" charset="0"/>
        <a:buChar char="•"/>
        <a:defRPr sz="2546" kern="1200">
          <a:solidFill>
            <a:schemeClr val="tx1"/>
          </a:solidFill>
          <a:latin typeface="+mn-lt"/>
          <a:ea typeface="+mn-ea"/>
          <a:cs typeface="+mn-cs"/>
        </a:defRPr>
      </a:lvl9pPr>
    </p:bodyStyle>
    <p:otherStyle>
      <a:defPPr>
        <a:defRPr lang="en-US"/>
      </a:defPPr>
      <a:lvl1pPr marL="0" algn="l" defTabSz="1293209" rtl="0" eaLnBrk="1" latinLnBrk="0" hangingPunct="1">
        <a:defRPr sz="2546" kern="1200">
          <a:solidFill>
            <a:schemeClr val="tx1"/>
          </a:solidFill>
          <a:latin typeface="+mn-lt"/>
          <a:ea typeface="+mn-ea"/>
          <a:cs typeface="+mn-cs"/>
        </a:defRPr>
      </a:lvl1pPr>
      <a:lvl2pPr marL="646605" algn="l" defTabSz="1293209" rtl="0" eaLnBrk="1" latinLnBrk="0" hangingPunct="1">
        <a:defRPr sz="2546" kern="1200">
          <a:solidFill>
            <a:schemeClr val="tx1"/>
          </a:solidFill>
          <a:latin typeface="+mn-lt"/>
          <a:ea typeface="+mn-ea"/>
          <a:cs typeface="+mn-cs"/>
        </a:defRPr>
      </a:lvl2pPr>
      <a:lvl3pPr marL="1293209" algn="l" defTabSz="1293209" rtl="0" eaLnBrk="1" latinLnBrk="0" hangingPunct="1">
        <a:defRPr sz="2546" kern="1200">
          <a:solidFill>
            <a:schemeClr val="tx1"/>
          </a:solidFill>
          <a:latin typeface="+mn-lt"/>
          <a:ea typeface="+mn-ea"/>
          <a:cs typeface="+mn-cs"/>
        </a:defRPr>
      </a:lvl3pPr>
      <a:lvl4pPr marL="1939814" algn="l" defTabSz="1293209" rtl="0" eaLnBrk="1" latinLnBrk="0" hangingPunct="1">
        <a:defRPr sz="2546" kern="1200">
          <a:solidFill>
            <a:schemeClr val="tx1"/>
          </a:solidFill>
          <a:latin typeface="+mn-lt"/>
          <a:ea typeface="+mn-ea"/>
          <a:cs typeface="+mn-cs"/>
        </a:defRPr>
      </a:lvl4pPr>
      <a:lvl5pPr marL="2586419" algn="l" defTabSz="1293209" rtl="0" eaLnBrk="1" latinLnBrk="0" hangingPunct="1">
        <a:defRPr sz="2546" kern="1200">
          <a:solidFill>
            <a:schemeClr val="tx1"/>
          </a:solidFill>
          <a:latin typeface="+mn-lt"/>
          <a:ea typeface="+mn-ea"/>
          <a:cs typeface="+mn-cs"/>
        </a:defRPr>
      </a:lvl5pPr>
      <a:lvl6pPr marL="3233024" algn="l" defTabSz="1293209" rtl="0" eaLnBrk="1" latinLnBrk="0" hangingPunct="1">
        <a:defRPr sz="2546" kern="1200">
          <a:solidFill>
            <a:schemeClr val="tx1"/>
          </a:solidFill>
          <a:latin typeface="+mn-lt"/>
          <a:ea typeface="+mn-ea"/>
          <a:cs typeface="+mn-cs"/>
        </a:defRPr>
      </a:lvl6pPr>
      <a:lvl7pPr marL="3879629" algn="l" defTabSz="1293209" rtl="0" eaLnBrk="1" latinLnBrk="0" hangingPunct="1">
        <a:defRPr sz="2546" kern="1200">
          <a:solidFill>
            <a:schemeClr val="tx1"/>
          </a:solidFill>
          <a:latin typeface="+mn-lt"/>
          <a:ea typeface="+mn-ea"/>
          <a:cs typeface="+mn-cs"/>
        </a:defRPr>
      </a:lvl7pPr>
      <a:lvl8pPr marL="4526234" algn="l" defTabSz="1293209" rtl="0" eaLnBrk="1" latinLnBrk="0" hangingPunct="1">
        <a:defRPr sz="2546" kern="1200">
          <a:solidFill>
            <a:schemeClr val="tx1"/>
          </a:solidFill>
          <a:latin typeface="+mn-lt"/>
          <a:ea typeface="+mn-ea"/>
          <a:cs typeface="+mn-cs"/>
        </a:defRPr>
      </a:lvl8pPr>
      <a:lvl9pPr marL="5172838" algn="l" defTabSz="1293209" rtl="0" eaLnBrk="1" latinLnBrk="0" hangingPunct="1">
        <a:defRPr sz="254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EBCF79-CE0A-42FF-B8B2-1C7A2FBCACFD}"/>
              </a:ext>
            </a:extLst>
          </p:cNvPr>
          <p:cNvSpPr>
            <a:spLocks noGrp="1"/>
          </p:cNvSpPr>
          <p:nvPr>
            <p:ph type="dt" sz="half" idx="2"/>
          </p:nvPr>
        </p:nvSpPr>
        <p:spPr>
          <a:xfrm>
            <a:off x="450852" y="6219270"/>
            <a:ext cx="1189690" cy="246809"/>
          </a:xfrm>
          <a:prstGeom prst="rect">
            <a:avLst/>
          </a:prstGeom>
        </p:spPr>
        <p:txBody>
          <a:bodyPr vert="horz" lIns="0" tIns="0" rIns="0" bIns="0" rtlCol="0" anchor="b">
            <a:noAutofit/>
          </a:bodyPr>
          <a:lstStyle>
            <a:lvl1pPr algn="l">
              <a:lnSpc>
                <a:spcPct val="90000"/>
              </a:lnSpc>
              <a:defRPr sz="1200">
                <a:solidFill>
                  <a:schemeClr val="tx2"/>
                </a:solidFill>
              </a:defRPr>
            </a:lvl1pPr>
          </a:lstStyle>
          <a:p>
            <a:endParaRPr lang="en-GB" dirty="0"/>
          </a:p>
        </p:txBody>
      </p:sp>
      <p:sp>
        <p:nvSpPr>
          <p:cNvPr id="5" name="Footer Placeholder 4">
            <a:extLst>
              <a:ext uri="{FF2B5EF4-FFF2-40B4-BE49-F238E27FC236}">
                <a16:creationId xmlns:a16="http://schemas.microsoft.com/office/drawing/2014/main" id="{79290C8B-CFCC-49CF-B7D5-D16EEBF762FA}"/>
              </a:ext>
            </a:extLst>
          </p:cNvPr>
          <p:cNvSpPr>
            <a:spLocks noGrp="1"/>
          </p:cNvSpPr>
          <p:nvPr>
            <p:ph type="ftr" sz="quarter" idx="3"/>
          </p:nvPr>
        </p:nvSpPr>
        <p:spPr>
          <a:xfrm>
            <a:off x="1640542" y="6219269"/>
            <a:ext cx="7556720" cy="246810"/>
          </a:xfrm>
          <a:prstGeom prst="rect">
            <a:avLst/>
          </a:prstGeom>
        </p:spPr>
        <p:txBody>
          <a:bodyPr vert="horz" lIns="0" tIns="0" rIns="0" bIns="0" rtlCol="0" anchor="b">
            <a:noAutofit/>
          </a:bodyPr>
          <a:lstStyle>
            <a:lvl1pPr algn="l">
              <a:lnSpc>
                <a:spcPct val="90000"/>
              </a:lnSpc>
              <a:defRPr sz="12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4">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xmlns="">
          <p:pic>
            <p:nvPicPr>
              <p:cNvPr id="7" name="Ink 6">
                <a:extLst>
                  <a:ext uri="{FF2B5EF4-FFF2-40B4-BE49-F238E27FC236}">
                    <a16:creationId xmlns:a16="http://schemas.microsoft.com/office/drawing/2014/main" id="{61D977D2-C1E9-4937-B94A-7C8884DAB5AA}"/>
                  </a:ext>
                </a:extLst>
              </p:cNvPr>
              <p:cNvPicPr/>
              <p:nvPr/>
            </p:nvPicPr>
            <p:blipFill>
              <a:blip r:embed="rId25"/>
              <a:stretch>
                <a:fillRect/>
              </a:stretch>
            </p:blipFill>
            <p:spPr>
              <a:xfrm>
                <a:off x="11832205" y="6840699"/>
                <a:ext cx="18000" cy="18000"/>
              </a:xfrm>
              <a:prstGeom prst="rect">
                <a:avLst/>
              </a:prstGeom>
            </p:spPr>
          </p:pic>
        </mc:Fallback>
      </mc:AlternateContent>
      <p:pic>
        <p:nvPicPr>
          <p:cNvPr id="27" name="Picture 26">
            <a:extLst>
              <a:ext uri="{FF2B5EF4-FFF2-40B4-BE49-F238E27FC236}">
                <a16:creationId xmlns:a16="http://schemas.microsoft.com/office/drawing/2014/main" id="{FC093EAC-606C-4D05-BF5E-1AC5124BDFE4}"/>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Tree>
    <p:extLst>
      <p:ext uri="{BB962C8B-B14F-4D97-AF65-F5344CB8AC3E}">
        <p14:creationId xmlns:p14="http://schemas.microsoft.com/office/powerpoint/2010/main" val="269446706"/>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Lst>
  <p:hf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2400" kern="1200">
          <a:solidFill>
            <a:schemeClr val="tx2"/>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400" kern="1200">
          <a:solidFill>
            <a:schemeClr val="tx2"/>
          </a:solidFill>
          <a:latin typeface="+mj-lt"/>
          <a:ea typeface="+mn-ea"/>
          <a:cs typeface="+mn-cs"/>
        </a:defRPr>
      </a:lvl2pPr>
      <a:lvl3pPr marL="358775" indent="-358775" algn="l" defTabSz="91440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3pPr>
      <a:lvl4pPr marL="717550" indent="-358775" algn="l" defTabSz="71755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4pPr>
      <a:lvl5pPr marL="1079500" indent="-361950" algn="l" defTabSz="91440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 name="TextBox 80"/>
          <p:cNvSpPr txBox="1"/>
          <p:nvPr/>
        </p:nvSpPr>
        <p:spPr>
          <a:xfrm>
            <a:off x="1691159" y="100190"/>
            <a:ext cx="1658384"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400" spc="350">
                <a:solidFill>
                  <a:srgbClr val="FFFFFF"/>
                </a:solidFill>
                <a:latin typeface="RealText-Medium"/>
                <a:ea typeface="RealText-Medium"/>
                <a:cs typeface="RealText-Medium"/>
                <a:sym typeface="Real Text Medium"/>
              </a:defRPr>
            </a:lvl1pPr>
          </a:lstStyle>
          <a:p>
            <a:r>
              <a:rPr sz="700" dirty="0"/>
              <a:t>PECIAL SITUATIONS</a:t>
            </a:r>
          </a:p>
        </p:txBody>
      </p:sp>
    </p:spTree>
    <p:extLst>
      <p:ext uri="{BB962C8B-B14F-4D97-AF65-F5344CB8AC3E}">
        <p14:creationId xmlns:p14="http://schemas.microsoft.com/office/powerpoint/2010/main" val="2351541867"/>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5" r:id="rId3"/>
    <p:sldLayoutId id="2147483666" r:id="rId4"/>
    <p:sldLayoutId id="2147483667" r:id="rId5"/>
    <p:sldLayoutId id="2147483721" r:id="rId6"/>
    <p:sldLayoutId id="2147483722" r:id="rId7"/>
    <p:sldLayoutId id="2147483723" r:id="rId8"/>
    <p:sldLayoutId id="2147483724" r:id="rId9"/>
    <p:sldLayoutId id="2147483725" r:id="rId10"/>
    <p:sldLayoutId id="2147483726" r:id="rId11"/>
    <p:sldLayoutId id="2147483727" r:id="rId12"/>
  </p:sldLayoutIdLst>
  <p:transition spd="med"/>
  <p:hf hdr="0" ftr="0" dt="0"/>
  <p:txStyles>
    <p:titleStyle>
      <a:lvl1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Real Text" panose="020B0504020101010102" pitchFamily="34" charset="77"/>
          <a:ea typeface="+mn-ea"/>
          <a:cs typeface="+mn-cs"/>
          <a:sym typeface="Arial"/>
        </a:defRPr>
      </a:lvl1pPr>
      <a:lvl2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2pPr>
      <a:lvl3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3pPr>
      <a:lvl4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4pPr>
      <a:lvl5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5pPr>
      <a:lvl6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6pPr>
      <a:lvl7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7pPr>
      <a:lvl8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8pPr>
      <a:lvl9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9pPr>
    </p:titleStyle>
    <p:body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p:bodyStyle>
    <p:other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5" y="452440"/>
            <a:ext cx="8747999" cy="39472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5" y="1765301"/>
            <a:ext cx="11291887"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3"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xmlns="">
          <p:pic>
            <p:nvPicPr>
              <p:cNvPr id="7" name="Ink 6">
                <a:extLst>
                  <a:ext uri="{FF2B5EF4-FFF2-40B4-BE49-F238E27FC236}">
                    <a16:creationId xmlns:a16="http://schemas.microsoft.com/office/drawing/2014/main" id="{61D977D2-C1E9-4937-B94A-7C8884DAB5AA}"/>
                  </a:ext>
                </a:extLst>
              </p:cNvPr>
              <p:cNvPicPr/>
              <p:nvPr/>
            </p:nvPicPr>
            <p:blipFill>
              <a:blip r:embed="rId6"/>
              <a:stretch>
                <a:fillRect/>
              </a:stretch>
            </p:blipFill>
            <p:spPr>
              <a:xfrm>
                <a:off x="11832205" y="6840699"/>
                <a:ext cx="18000" cy="18000"/>
              </a:xfrm>
              <a:prstGeom prst="rect">
                <a:avLst/>
              </a:prstGeom>
            </p:spPr>
          </p:pic>
        </mc:Fallback>
      </mc:AlternateContent>
    </p:spTree>
    <p:extLst>
      <p:ext uri="{BB962C8B-B14F-4D97-AF65-F5344CB8AC3E}">
        <p14:creationId xmlns:p14="http://schemas.microsoft.com/office/powerpoint/2010/main" val="2611980768"/>
      </p:ext>
    </p:extLst>
  </p:cSld>
  <p:clrMap bg1="lt1" tx1="dk1" bg2="lt2" tx2="dk2" accent1="accent1" accent2="accent2" accent3="accent3" accent4="accent4" accent5="accent5" accent6="accent6" hlink="hlink" folHlink="folHlink"/>
  <p:sldLayoutIdLst>
    <p:sldLayoutId id="2147483729" r:id="rId1"/>
    <p:sldLayoutId id="2147483730" r:id="rId2"/>
  </p:sldLayoutIdLst>
  <p:hf sldNum="0" hdr="0" dt="0"/>
  <p:txStyles>
    <p:titleStyle>
      <a:lvl1pPr algn="l" defTabSz="914377" rtl="0" eaLnBrk="1" latinLnBrk="0" hangingPunct="1">
        <a:lnSpc>
          <a:spcPct val="90000"/>
        </a:lnSpc>
        <a:spcBef>
          <a:spcPct val="0"/>
        </a:spcBef>
        <a:buNone/>
        <a:defRPr sz="3200" kern="1200">
          <a:solidFill>
            <a:schemeClr val="bg2"/>
          </a:solidFill>
          <a:latin typeface="+mj-lt"/>
          <a:ea typeface="+mj-ea"/>
          <a:cs typeface="+mj-cs"/>
        </a:defRPr>
      </a:lvl1pPr>
    </p:titleStyle>
    <p:bodyStyle>
      <a:lvl1pPr marL="0" indent="0" algn="l" defTabSz="914377" rtl="0" eaLnBrk="1" latinLnBrk="0" hangingPunct="1">
        <a:lnSpc>
          <a:spcPct val="120000"/>
        </a:lnSpc>
        <a:spcBef>
          <a:spcPts val="0"/>
        </a:spcBef>
        <a:buFont typeface="Arial" panose="020B0604020202020204" pitchFamily="34" charset="0"/>
        <a:buNone/>
        <a:defRPr sz="1800" kern="1200">
          <a:solidFill>
            <a:schemeClr val="tx2"/>
          </a:solidFill>
          <a:latin typeface="+mn-lt"/>
          <a:ea typeface="+mn-ea"/>
          <a:cs typeface="+mn-cs"/>
        </a:defRPr>
      </a:lvl1pPr>
      <a:lvl2pPr marL="0" indent="0" algn="l" defTabSz="914377" rtl="0" eaLnBrk="1" latinLnBrk="0" hangingPunct="1">
        <a:lnSpc>
          <a:spcPct val="120000"/>
        </a:lnSpc>
        <a:spcBef>
          <a:spcPts val="0"/>
        </a:spcBef>
        <a:buFont typeface="Arial" panose="020B0604020202020204" pitchFamily="34" charset="0"/>
        <a:buNone/>
        <a:defRPr sz="1800" kern="1200">
          <a:solidFill>
            <a:schemeClr val="tx2"/>
          </a:solidFill>
          <a:latin typeface="+mj-lt"/>
          <a:ea typeface="+mn-ea"/>
          <a:cs typeface="+mn-cs"/>
        </a:defRPr>
      </a:lvl2pPr>
      <a:lvl3pPr marL="359991" indent="-359991" algn="l" defTabSz="914377"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3pPr>
      <a:lvl4pPr marL="899978" indent="-539987" algn="l" defTabSz="914377"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4pPr>
      <a:lvl5pPr marL="1439964" indent="-539987" algn="l" defTabSz="914377"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EBCF79-CE0A-42FF-B8B2-1C7A2FBCACFD}"/>
              </a:ext>
            </a:extLst>
          </p:cNvPr>
          <p:cNvSpPr>
            <a:spLocks noGrp="1"/>
          </p:cNvSpPr>
          <p:nvPr>
            <p:ph type="dt" sz="half" idx="2"/>
          </p:nvPr>
        </p:nvSpPr>
        <p:spPr>
          <a:xfrm>
            <a:off x="450852" y="6219270"/>
            <a:ext cx="1189690" cy="246809"/>
          </a:xfrm>
          <a:prstGeom prst="rect">
            <a:avLst/>
          </a:prstGeom>
        </p:spPr>
        <p:txBody>
          <a:bodyPr vert="horz" lIns="0" tIns="0" rIns="0" bIns="0" rtlCol="0" anchor="b">
            <a:noAutofit/>
          </a:bodyPr>
          <a:lstStyle>
            <a:lvl1pPr algn="l">
              <a:lnSpc>
                <a:spcPct val="90000"/>
              </a:lnSpc>
              <a:defRPr sz="1200">
                <a:solidFill>
                  <a:schemeClr val="tx2"/>
                </a:solidFill>
              </a:defRPr>
            </a:lvl1pPr>
          </a:lstStyle>
          <a:p>
            <a:fld id="{FDD09DDB-80D9-4293-ABEA-ED09322262DA}" type="datetime1">
              <a:rPr lang="en-GB" smtClean="0"/>
              <a:t>21/01/2026</a:t>
            </a:fld>
            <a:endParaRPr lang="en-GB" dirty="0"/>
          </a:p>
        </p:txBody>
      </p:sp>
      <p:sp>
        <p:nvSpPr>
          <p:cNvPr id="5" name="Footer Placeholder 4">
            <a:extLst>
              <a:ext uri="{FF2B5EF4-FFF2-40B4-BE49-F238E27FC236}">
                <a16:creationId xmlns:a16="http://schemas.microsoft.com/office/drawing/2014/main" id="{79290C8B-CFCC-49CF-B7D5-D16EEBF762FA}"/>
              </a:ext>
            </a:extLst>
          </p:cNvPr>
          <p:cNvSpPr>
            <a:spLocks noGrp="1"/>
          </p:cNvSpPr>
          <p:nvPr>
            <p:ph type="ftr" sz="quarter" idx="3"/>
          </p:nvPr>
        </p:nvSpPr>
        <p:spPr>
          <a:xfrm>
            <a:off x="1640542" y="6219269"/>
            <a:ext cx="7556720" cy="246810"/>
          </a:xfrm>
          <a:prstGeom prst="rect">
            <a:avLst/>
          </a:prstGeom>
        </p:spPr>
        <p:txBody>
          <a:bodyPr vert="horz" lIns="0" tIns="0" rIns="0" bIns="0" rtlCol="0" anchor="b">
            <a:noAutofit/>
          </a:bodyPr>
          <a:lstStyle>
            <a:lvl1pPr algn="l">
              <a:lnSpc>
                <a:spcPct val="90000"/>
              </a:lnSpc>
              <a:defRPr sz="12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7">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xmlns="">
          <p:pic>
            <p:nvPicPr>
              <p:cNvPr id="7" name="Ink 6">
                <a:extLst>
                  <a:ext uri="{FF2B5EF4-FFF2-40B4-BE49-F238E27FC236}">
                    <a16:creationId xmlns:a16="http://schemas.microsoft.com/office/drawing/2014/main" id="{61D977D2-C1E9-4937-B94A-7C8884DAB5AA}"/>
                  </a:ext>
                </a:extLst>
              </p:cNvPr>
              <p:cNvPicPr/>
              <p:nvPr/>
            </p:nvPicPr>
            <p:blipFill>
              <a:blip r:embed="rId28"/>
              <a:stretch>
                <a:fillRect/>
              </a:stretch>
            </p:blipFill>
            <p:spPr>
              <a:xfrm>
                <a:off x="11832205" y="6840699"/>
                <a:ext cx="18000" cy="18000"/>
              </a:xfrm>
              <a:prstGeom prst="rect">
                <a:avLst/>
              </a:prstGeom>
            </p:spPr>
          </p:pic>
        </mc:Fallback>
      </mc:AlternateContent>
    </p:spTree>
    <p:extLst>
      <p:ext uri="{BB962C8B-B14F-4D97-AF65-F5344CB8AC3E}">
        <p14:creationId xmlns:p14="http://schemas.microsoft.com/office/powerpoint/2010/main" val="399836203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Lst>
  <p:hf hdr="0" ftr="0" dt="0"/>
  <p:txStyles>
    <p:titleStyle>
      <a:lvl1pPr algn="l" defTabSz="914400" rtl="0" eaLnBrk="1" latinLnBrk="0" hangingPunct="1">
        <a:lnSpc>
          <a:spcPct val="90000"/>
        </a:lnSpc>
        <a:spcBef>
          <a:spcPct val="0"/>
        </a:spcBef>
        <a:buNone/>
        <a:defRPr sz="3200" kern="1200">
          <a:solidFill>
            <a:schemeClr val="bg2"/>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800" kern="1200">
          <a:solidFill>
            <a:schemeClr val="tx2"/>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1800" kern="1200">
          <a:solidFill>
            <a:schemeClr val="tx2"/>
          </a:solidFill>
          <a:latin typeface="+mj-lt"/>
          <a:ea typeface="+mn-ea"/>
          <a:cs typeface="+mn-cs"/>
        </a:defRPr>
      </a:lvl2pPr>
      <a:lvl3pPr marL="360000" indent="-36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3pPr>
      <a:lvl4pPr marL="900000" indent="-54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4pPr>
      <a:lvl5pPr marL="1440000" indent="-54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7">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xmlns="">
          <p:pic>
            <p:nvPicPr>
              <p:cNvPr id="7" name="Ink 6">
                <a:extLst>
                  <a:ext uri="{FF2B5EF4-FFF2-40B4-BE49-F238E27FC236}">
                    <a16:creationId xmlns:a16="http://schemas.microsoft.com/office/drawing/2014/main" id="{61D977D2-C1E9-4937-B94A-7C8884DAB5AA}"/>
                  </a:ext>
                </a:extLst>
              </p:cNvPr>
              <p:cNvPicPr/>
              <p:nvPr/>
            </p:nvPicPr>
            <p:blipFill>
              <a:blip r:embed="rId29"/>
              <a:stretch>
                <a:fillRect/>
              </a:stretch>
            </p:blipFill>
            <p:spPr>
              <a:xfrm>
                <a:off x="11832205" y="6840699"/>
                <a:ext cx="18000" cy="18000"/>
              </a:xfrm>
              <a:prstGeom prst="rect">
                <a:avLst/>
              </a:prstGeom>
            </p:spPr>
          </p:pic>
        </mc:Fallback>
      </mc:AlternateContent>
      <p:pic>
        <p:nvPicPr>
          <p:cNvPr id="27" name="Picture 26">
            <a:extLst>
              <a:ext uri="{FF2B5EF4-FFF2-40B4-BE49-F238E27FC236}">
                <a16:creationId xmlns:a16="http://schemas.microsoft.com/office/drawing/2014/main" id="{FC093EAC-606C-4D05-BF5E-1AC5124BDFE4}"/>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Tree>
    <p:extLst>
      <p:ext uri="{BB962C8B-B14F-4D97-AF65-F5344CB8AC3E}">
        <p14:creationId xmlns:p14="http://schemas.microsoft.com/office/powerpoint/2010/main" val="396737704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4" r:id="rId25"/>
  </p:sldLayoutIdLst>
  <p:hf hdr="0" ftr="0" dt="0"/>
  <p:txStyles>
    <p:titleStyle>
      <a:lvl1pPr algn="l" defTabSz="914400" rtl="0" eaLnBrk="1" latinLnBrk="0" hangingPunct="1">
        <a:lnSpc>
          <a:spcPct val="90000"/>
        </a:lnSpc>
        <a:spcBef>
          <a:spcPct val="0"/>
        </a:spcBef>
        <a:buNone/>
        <a:defRPr sz="3200" kern="1200">
          <a:solidFill>
            <a:schemeClr val="bg2"/>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800" kern="1200">
          <a:solidFill>
            <a:schemeClr val="tx2"/>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1800" kern="1200">
          <a:solidFill>
            <a:schemeClr val="tx2"/>
          </a:solidFill>
          <a:latin typeface="+mj-lt"/>
          <a:ea typeface="+mn-ea"/>
          <a:cs typeface="+mn-cs"/>
        </a:defRPr>
      </a:lvl2pPr>
      <a:lvl3pPr marL="360000" indent="-36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3pPr>
      <a:lvl4pPr marL="900000" indent="-54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4pPr>
      <a:lvl5pPr marL="1440000" indent="-54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t>‹#›</a:t>
            </a:fld>
            <a:endParaRPr lang="en-GB" dirty="0"/>
          </a:p>
        </p:txBody>
      </p:sp>
      <p:pic>
        <p:nvPicPr>
          <p:cNvPr id="7" name="Ink 6">
            <a:extLst>
              <a:ext uri="{FF2B5EF4-FFF2-40B4-BE49-F238E27FC236}">
                <a16:creationId xmlns:a16="http://schemas.microsoft.com/office/drawing/2014/main" id="{61D977D2-C1E9-4937-B94A-7C8884DAB5AA}"/>
              </a:ext>
            </a:extLst>
          </p:cNvPr>
          <p:cNvPicPr/>
          <p:nvPr/>
        </p:nvPicPr>
        <p:blipFill>
          <a:blip r:embed="rId27" cstate="screen">
            <a:extLst>
              <a:ext uri="{28A0092B-C50C-407E-A947-70E740481C1C}">
                <a14:useLocalDpi xmlns:a14="http://schemas.microsoft.com/office/drawing/2010/main"/>
              </a:ext>
            </a:extLst>
          </a:blip>
          <a:srcRect/>
          <a:stretch>
            <a:fillRect/>
          </a:stretch>
        </p:blipFill>
        <p:spPr>
          <a:xfrm>
            <a:off x="11832205" y="6840699"/>
            <a:ext cx="18000" cy="18000"/>
          </a:xfrm>
          <a:prstGeom prst="rect">
            <a:avLst/>
          </a:prstGeom>
        </p:spPr>
      </p:pic>
      <p:pic>
        <p:nvPicPr>
          <p:cNvPr id="27" name="Picture 26">
            <a:extLst>
              <a:ext uri="{FF2B5EF4-FFF2-40B4-BE49-F238E27FC236}">
                <a16:creationId xmlns:a16="http://schemas.microsoft.com/office/drawing/2014/main" id="{FC093EAC-606C-4D05-BF5E-1AC5124BDFE4}"/>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a:xfrm>
            <a:off x="10170000" y="452438"/>
            <a:ext cx="155448" cy="246889"/>
          </a:xfrm>
          <a:prstGeom prst="rect">
            <a:avLst/>
          </a:prstGeom>
        </p:spPr>
      </p:pic>
    </p:spTree>
    <p:extLst>
      <p:ext uri="{BB962C8B-B14F-4D97-AF65-F5344CB8AC3E}">
        <p14:creationId xmlns:p14="http://schemas.microsoft.com/office/powerpoint/2010/main" val="127352569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10" r:id="rId24"/>
    <p:sldLayoutId id="2147483811" r:id="rId25"/>
  </p:sldLayoutIdLst>
  <p:hf hdr="0" ftr="0" dt="0"/>
  <p:txStyles>
    <p:titleStyle>
      <a:lvl1pPr algn="l" defTabSz="914400" rtl="0" eaLnBrk="1" latinLnBrk="0" hangingPunct="1">
        <a:lnSpc>
          <a:spcPct val="90000"/>
        </a:lnSpc>
        <a:spcBef>
          <a:spcPct val="0"/>
        </a:spcBef>
        <a:buNone/>
        <a:defRPr sz="3200" kern="1200">
          <a:solidFill>
            <a:schemeClr val="bg2"/>
          </a:solidFill>
          <a:latin typeface="+mj-lt"/>
          <a:ea typeface="+mj-ea"/>
          <a:cs typeface="+mj-cs"/>
        </a:defRPr>
      </a:lvl1pPr>
    </p:titleStyle>
    <p:bodyStyle>
      <a:lvl1pPr marL="0" indent="0" algn="l" defTabSz="914400" rtl="0" eaLnBrk="1" latinLnBrk="0" hangingPunct="1">
        <a:lnSpc>
          <a:spcPct val="120000"/>
        </a:lnSpc>
        <a:spcBef>
          <a:spcPct val="0"/>
        </a:spcBef>
        <a:buFont typeface="Arial" panose="020B0604020202020204" pitchFamily="34" charset="0"/>
        <a:buNone/>
        <a:defRPr sz="1800" kern="1200">
          <a:solidFill>
            <a:schemeClr val="tx2"/>
          </a:solidFill>
          <a:latin typeface="+mn-lt"/>
          <a:ea typeface="+mn-ea"/>
          <a:cs typeface="+mn-cs"/>
        </a:defRPr>
      </a:lvl1pPr>
      <a:lvl2pPr marL="0" indent="0" algn="l" defTabSz="914400" rtl="0" eaLnBrk="1" latinLnBrk="0" hangingPunct="1">
        <a:lnSpc>
          <a:spcPct val="120000"/>
        </a:lnSpc>
        <a:spcBef>
          <a:spcPct val="0"/>
        </a:spcBef>
        <a:buFont typeface="Arial" panose="020B0604020202020204" pitchFamily="34" charset="0"/>
        <a:buNone/>
        <a:defRPr sz="1800" kern="1200">
          <a:solidFill>
            <a:schemeClr val="tx2"/>
          </a:solidFill>
          <a:latin typeface="+mj-lt"/>
          <a:ea typeface="+mn-ea"/>
          <a:cs typeface="+mn-cs"/>
        </a:defRPr>
      </a:lvl2pPr>
      <a:lvl3pPr marL="360000" indent="-360000" algn="l" defTabSz="914400" rtl="0" eaLnBrk="1" latinLnBrk="0" hangingPunct="1">
        <a:lnSpc>
          <a:spcPct val="120000"/>
        </a:lnSpc>
        <a:spcBef>
          <a:spcPct val="0"/>
        </a:spcBef>
        <a:buClr>
          <a:schemeClr val="bg2"/>
        </a:buClr>
        <a:buFont typeface="Arial" panose="020B0604020202020204" pitchFamily="34" charset="0"/>
        <a:buChar char="•"/>
        <a:defRPr sz="1800" kern="1200">
          <a:solidFill>
            <a:schemeClr val="tx2"/>
          </a:solidFill>
          <a:latin typeface="+mn-lt"/>
          <a:ea typeface="+mn-ea"/>
          <a:cs typeface="+mn-cs"/>
        </a:defRPr>
      </a:lvl3pPr>
      <a:lvl4pPr marL="900000" indent="-540000" algn="l" defTabSz="914400" rtl="0" eaLnBrk="1" latinLnBrk="0" hangingPunct="1">
        <a:lnSpc>
          <a:spcPct val="120000"/>
        </a:lnSpc>
        <a:spcBef>
          <a:spcPct val="0"/>
        </a:spcBef>
        <a:buClr>
          <a:schemeClr val="bg2"/>
        </a:buClr>
        <a:buFont typeface="Arial" panose="020B0604020202020204" pitchFamily="34" charset="0"/>
        <a:buChar char="•"/>
        <a:defRPr sz="1800" kern="1200">
          <a:solidFill>
            <a:schemeClr val="tx2"/>
          </a:solidFill>
          <a:latin typeface="+mn-lt"/>
          <a:ea typeface="+mn-ea"/>
          <a:cs typeface="+mn-cs"/>
        </a:defRPr>
      </a:lvl4pPr>
      <a:lvl5pPr marL="1440000" indent="-540000" algn="l" defTabSz="914400" rtl="0" eaLnBrk="1" latinLnBrk="0" hangingPunct="1">
        <a:lnSpc>
          <a:spcPct val="120000"/>
        </a:lnSpc>
        <a:spcBef>
          <a:spcPct val="0"/>
        </a:spcBef>
        <a:buClr>
          <a:schemeClr val="bg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EBCF79-CE0A-42FF-B8B2-1C7A2FBCACFD}"/>
              </a:ext>
            </a:extLst>
          </p:cNvPr>
          <p:cNvSpPr>
            <a:spLocks noGrp="1"/>
          </p:cNvSpPr>
          <p:nvPr>
            <p:ph type="dt" sz="half" idx="2"/>
          </p:nvPr>
        </p:nvSpPr>
        <p:spPr>
          <a:xfrm>
            <a:off x="450852" y="6219270"/>
            <a:ext cx="1189690" cy="246809"/>
          </a:xfrm>
          <a:prstGeom prst="rect">
            <a:avLst/>
          </a:prstGeom>
        </p:spPr>
        <p:txBody>
          <a:bodyPr vert="horz" lIns="0" tIns="0" rIns="0" bIns="0" rtlCol="0" anchor="b">
            <a:noAutofit/>
          </a:bodyPr>
          <a:lstStyle>
            <a:lvl1pPr algn="l">
              <a:lnSpc>
                <a:spcPct val="90000"/>
              </a:lnSpc>
              <a:defRPr sz="1200">
                <a:solidFill>
                  <a:schemeClr val="tx2"/>
                </a:solidFill>
              </a:defRPr>
            </a:lvl1pPr>
          </a:lstStyle>
          <a:p>
            <a:fld id="{FDD09DDB-80D9-4293-ABEA-ED09322262DA}" type="datetime1">
              <a:rPr lang="en-GB" smtClean="0"/>
              <a:t>21/01/2026</a:t>
            </a:fld>
            <a:endParaRPr lang="en-GB" dirty="0"/>
          </a:p>
        </p:txBody>
      </p:sp>
      <p:sp>
        <p:nvSpPr>
          <p:cNvPr id="5" name="Footer Placeholder 4">
            <a:extLst>
              <a:ext uri="{FF2B5EF4-FFF2-40B4-BE49-F238E27FC236}">
                <a16:creationId xmlns:a16="http://schemas.microsoft.com/office/drawing/2014/main" id="{79290C8B-CFCC-49CF-B7D5-D16EEBF762FA}"/>
              </a:ext>
            </a:extLst>
          </p:cNvPr>
          <p:cNvSpPr>
            <a:spLocks noGrp="1"/>
          </p:cNvSpPr>
          <p:nvPr>
            <p:ph type="ftr" sz="quarter" idx="3"/>
          </p:nvPr>
        </p:nvSpPr>
        <p:spPr>
          <a:xfrm>
            <a:off x="1640542" y="6219269"/>
            <a:ext cx="7556720" cy="246810"/>
          </a:xfrm>
          <a:prstGeom prst="rect">
            <a:avLst/>
          </a:prstGeom>
        </p:spPr>
        <p:txBody>
          <a:bodyPr vert="horz" lIns="0" tIns="0" rIns="0" bIns="0" rtlCol="0" anchor="b">
            <a:noAutofit/>
          </a:bodyPr>
          <a:lstStyle>
            <a:lvl1pPr algn="l">
              <a:lnSpc>
                <a:spcPct val="90000"/>
              </a:lnSpc>
              <a:defRPr sz="12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4">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xmlns="">
          <p:pic>
            <p:nvPicPr>
              <p:cNvPr id="7" name="Ink 6">
                <a:extLst>
                  <a:ext uri="{FF2B5EF4-FFF2-40B4-BE49-F238E27FC236}">
                    <a16:creationId xmlns:a16="http://schemas.microsoft.com/office/drawing/2014/main" id="{61D977D2-C1E9-4937-B94A-7C8884DAB5AA}"/>
                  </a:ext>
                </a:extLst>
              </p:cNvPr>
              <p:cNvPicPr/>
              <p:nvPr/>
            </p:nvPicPr>
            <p:blipFill>
              <a:blip r:embed="rId25"/>
              <a:stretch>
                <a:fillRect/>
              </a:stretch>
            </p:blipFill>
            <p:spPr>
              <a:xfrm>
                <a:off x="11832205" y="6840699"/>
                <a:ext cx="18000" cy="18000"/>
              </a:xfrm>
              <a:prstGeom prst="rect">
                <a:avLst/>
              </a:prstGeom>
            </p:spPr>
          </p:pic>
        </mc:Fallback>
      </mc:AlternateContent>
      <p:pic>
        <p:nvPicPr>
          <p:cNvPr id="27" name="Picture 26">
            <a:extLst>
              <a:ext uri="{FF2B5EF4-FFF2-40B4-BE49-F238E27FC236}">
                <a16:creationId xmlns:a16="http://schemas.microsoft.com/office/drawing/2014/main" id="{FC093EAC-606C-4D05-BF5E-1AC5124BDFE4}"/>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Tree>
    <p:extLst>
      <p:ext uri="{BB962C8B-B14F-4D97-AF65-F5344CB8AC3E}">
        <p14:creationId xmlns:p14="http://schemas.microsoft.com/office/powerpoint/2010/main" val="117408312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Lst>
  <p:hf hdr="0" ftr="0" dt="0"/>
  <p:txStyles>
    <p:titleStyle>
      <a:lvl1pPr algn="l" defTabSz="914400" rtl="0" eaLnBrk="1" latinLnBrk="0" hangingPunct="1">
        <a:lnSpc>
          <a:spcPct val="90000"/>
        </a:lnSpc>
        <a:spcBef>
          <a:spcPct val="0"/>
        </a:spcBef>
        <a:buNone/>
        <a:defRPr sz="3200" kern="1200">
          <a:solidFill>
            <a:schemeClr val="bg2"/>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800" kern="1200">
          <a:solidFill>
            <a:schemeClr val="tx2"/>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1800" kern="1200">
          <a:solidFill>
            <a:schemeClr val="tx2"/>
          </a:solidFill>
          <a:latin typeface="+mj-lt"/>
          <a:ea typeface="+mn-ea"/>
          <a:cs typeface="+mn-cs"/>
        </a:defRPr>
      </a:lvl2pPr>
      <a:lvl3pPr marL="360000" indent="-36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3pPr>
      <a:lvl4pPr marL="900000" indent="-54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4pPr>
      <a:lvl5pPr marL="1440000" indent="-54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5">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xmlns="">
          <p:pic>
            <p:nvPicPr>
              <p:cNvPr id="7" name="Ink 6">
                <a:extLst>
                  <a:ext uri="{FF2B5EF4-FFF2-40B4-BE49-F238E27FC236}">
                    <a16:creationId xmlns:a16="http://schemas.microsoft.com/office/drawing/2014/main" id="{61D977D2-C1E9-4937-B94A-7C8884DAB5AA}"/>
                  </a:ext>
                </a:extLst>
              </p:cNvPr>
              <p:cNvPicPr/>
              <p:nvPr/>
            </p:nvPicPr>
            <p:blipFill>
              <a:blip r:embed="rId26"/>
              <a:stretch>
                <a:fillRect/>
              </a:stretch>
            </p:blipFill>
            <p:spPr>
              <a:xfrm>
                <a:off x="11832205" y="6840699"/>
                <a:ext cx="18000" cy="18000"/>
              </a:xfrm>
              <a:prstGeom prst="rect">
                <a:avLst/>
              </a:prstGeom>
            </p:spPr>
          </p:pic>
        </mc:Fallback>
      </mc:AlternateContent>
      <p:pic>
        <p:nvPicPr>
          <p:cNvPr id="9" name="Picture 8">
            <a:extLst>
              <a:ext uri="{FF2B5EF4-FFF2-40B4-BE49-F238E27FC236}">
                <a16:creationId xmlns:a16="http://schemas.microsoft.com/office/drawing/2014/main" id="{ACC8EAE4-B9B2-443C-97A8-5FB205E9195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Tree>
    <p:extLst>
      <p:ext uri="{BB962C8B-B14F-4D97-AF65-F5344CB8AC3E}">
        <p14:creationId xmlns:p14="http://schemas.microsoft.com/office/powerpoint/2010/main" val="3792547951"/>
      </p:ext>
    </p:extLst>
  </p:cSld>
  <p:clrMap bg1="dk1" tx1="lt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Lst>
  <p:hf hdr="0" ftr="0" dt="0"/>
  <p:txStyles>
    <p:titleStyle>
      <a:lvl1pPr algn="l" defTabSz="914400" rtl="0" eaLnBrk="1" latinLnBrk="0" hangingPunct="1">
        <a:lnSpc>
          <a:spcPct val="90000"/>
        </a:lnSpc>
        <a:spcBef>
          <a:spcPct val="0"/>
        </a:spcBef>
        <a:buNone/>
        <a:defRPr sz="3600" kern="1200">
          <a:solidFill>
            <a:srgbClr val="FC515B"/>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j-lt"/>
          <a:ea typeface="+mn-ea"/>
          <a:cs typeface="+mn-cs"/>
        </a:defRPr>
      </a:lvl2pPr>
      <a:lvl3pPr marL="358775" indent="-358775" algn="l" defTabSz="914400" rtl="0" eaLnBrk="1" latinLnBrk="0" hangingPunct="1">
        <a:lnSpc>
          <a:spcPct val="120000"/>
        </a:lnSpc>
        <a:spcBef>
          <a:spcPts val="0"/>
        </a:spcBef>
        <a:buClr>
          <a:schemeClr val="bg2"/>
        </a:buClr>
        <a:buSzPct val="100000"/>
        <a:buFont typeface="Arial" panose="020B0604020202020204" pitchFamily="34" charset="0"/>
        <a:buChar char="•"/>
        <a:defRPr sz="2400" kern="1200">
          <a:solidFill>
            <a:srgbClr val="303030"/>
          </a:solidFill>
          <a:latin typeface="+mn-lt"/>
          <a:ea typeface="+mn-ea"/>
          <a:cs typeface="+mn-cs"/>
        </a:defRPr>
      </a:lvl3pPr>
      <a:lvl4pPr marL="717550" indent="-358775" algn="l" defTabSz="717550" rtl="0" eaLnBrk="1" latinLnBrk="0" hangingPunct="1">
        <a:lnSpc>
          <a:spcPct val="120000"/>
        </a:lnSpc>
        <a:spcBef>
          <a:spcPts val="0"/>
        </a:spcBef>
        <a:buClr>
          <a:schemeClr val="bg2"/>
        </a:buClr>
        <a:buSzPct val="100000"/>
        <a:buFont typeface="Arial" panose="020B0604020202020204" pitchFamily="34" charset="0"/>
        <a:buChar char="•"/>
        <a:defRPr sz="2400" kern="1200">
          <a:solidFill>
            <a:srgbClr val="303030"/>
          </a:solidFill>
          <a:latin typeface="+mn-lt"/>
          <a:ea typeface="+mn-ea"/>
          <a:cs typeface="+mn-cs"/>
        </a:defRPr>
      </a:lvl4pPr>
      <a:lvl5pPr marL="1079500" indent="-361950" algn="l" defTabSz="914400" rtl="0" eaLnBrk="1" latinLnBrk="0" hangingPunct="1">
        <a:lnSpc>
          <a:spcPct val="120000"/>
        </a:lnSpc>
        <a:spcBef>
          <a:spcPts val="0"/>
        </a:spcBef>
        <a:buClr>
          <a:schemeClr val="bg2"/>
        </a:buClr>
        <a:buSzPct val="100000"/>
        <a:buFont typeface="Arial" panose="020B0604020202020204" pitchFamily="34" charset="0"/>
        <a:buChar char="•"/>
        <a:defRPr sz="24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jpeg"/><Relationship Id="rId1" Type="http://schemas.openxmlformats.org/officeDocument/2006/relationships/slideLayout" Target="../slideLayouts/slideLayout47.xml"/><Relationship Id="rId6" Type="http://schemas.openxmlformats.org/officeDocument/2006/relationships/image" Target="../media/image22.png"/><Relationship Id="rId5" Type="http://schemas.openxmlformats.org/officeDocument/2006/relationships/image" Target="../media/image67.sv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8" Type="http://schemas.openxmlformats.org/officeDocument/2006/relationships/hyperlink" Target="mailto:louise.dobbyn@simmons-simmons.com" TargetMode="External"/><Relationship Id="rId3" Type="http://schemas.openxmlformats.org/officeDocument/2006/relationships/hyperlink" Target="mailto:nora.beausang@simmons-simmons.com" TargetMode="External"/><Relationship Id="rId7" Type="http://schemas.openxmlformats.org/officeDocument/2006/relationships/image" Target="../media/image73.png"/><Relationship Id="rId2" Type="http://schemas.openxmlformats.org/officeDocument/2006/relationships/hyperlink" Target="mailto:derek.lawlor@simmons-simmons.com" TargetMode="External"/><Relationship Id="rId1" Type="http://schemas.openxmlformats.org/officeDocument/2006/relationships/slideLayout" Target="../slideLayouts/slideLayout47.xml"/><Relationship Id="rId6" Type="http://schemas.openxmlformats.org/officeDocument/2006/relationships/hyperlink" Target="mailto:jeffrey.horahan@simmons-simmons.com" TargetMode="External"/><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jpg"/></Relationships>
</file>

<file path=ppt/slides/_rels/slide6.xml.rels><?xml version="1.0" encoding="UTF-8" standalone="yes"?>
<Relationships xmlns="http://schemas.openxmlformats.org/package/2006/relationships"><Relationship Id="rId3" Type="http://schemas.openxmlformats.org/officeDocument/2006/relationships/hyperlink" Target="mailto:anzhelika.samuilova@simmons-simmons.com" TargetMode="External"/><Relationship Id="rId7" Type="http://schemas.openxmlformats.org/officeDocument/2006/relationships/image" Target="../media/image77.png"/><Relationship Id="rId2" Type="http://schemas.openxmlformats.org/officeDocument/2006/relationships/hyperlink" Target="mailto:aisling.healy@simmons-simmons.com" TargetMode="External"/><Relationship Id="rId1" Type="http://schemas.openxmlformats.org/officeDocument/2006/relationships/slideLayout" Target="../slideLayouts/slideLayout4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mailto:timothy.murphy@simmons-simmons.com"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mailto:alex.ainley@simmons-simmons.com" TargetMode="External"/><Relationship Id="rId3" Type="http://schemas.openxmlformats.org/officeDocument/2006/relationships/hyperlink" Target="mailto:Mahrie.webb@simmons-simmons.com" TargetMode="External"/><Relationship Id="rId7" Type="http://schemas.openxmlformats.org/officeDocument/2006/relationships/image" Target="../media/image80.png"/><Relationship Id="rId2" Type="http://schemas.openxmlformats.org/officeDocument/2006/relationships/hyperlink" Target="mailto:penny.miller@simmons-simmons.com" TargetMode="External"/><Relationship Id="rId1" Type="http://schemas.openxmlformats.org/officeDocument/2006/relationships/slideLayout" Target="../slideLayouts/slideLayout47.xml"/><Relationship Id="rId6" Type="http://schemas.openxmlformats.org/officeDocument/2006/relationships/hyperlink" Target="mailto:catherine.weeks@simmons-simmons.com" TargetMode="External"/><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1.png"/></Relationships>
</file>

<file path=ppt/slides/_rels/slide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9" Type="http://schemas.openxmlformats.org/officeDocument/2006/relationships/image" Target="../media/image119.png"/><Relationship Id="rId3" Type="http://schemas.openxmlformats.org/officeDocument/2006/relationships/image" Target="../media/image83.png"/><Relationship Id="rId21" Type="http://schemas.openxmlformats.org/officeDocument/2006/relationships/image" Target="../media/image101.png"/><Relationship Id="rId34" Type="http://schemas.openxmlformats.org/officeDocument/2006/relationships/image" Target="../media/image114.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png"/><Relationship Id="rId33" Type="http://schemas.openxmlformats.org/officeDocument/2006/relationships/image" Target="../media/image113.png"/><Relationship Id="rId38" Type="http://schemas.openxmlformats.org/officeDocument/2006/relationships/image" Target="../media/image118.png"/><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png"/><Relationship Id="rId41" Type="http://schemas.openxmlformats.org/officeDocument/2006/relationships/image" Target="../media/image74.jpg"/><Relationship Id="rId1" Type="http://schemas.openxmlformats.org/officeDocument/2006/relationships/slideLayout" Target="../slideLayouts/slideLayout48.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4.png"/><Relationship Id="rId32" Type="http://schemas.openxmlformats.org/officeDocument/2006/relationships/image" Target="../media/image112.png"/><Relationship Id="rId37" Type="http://schemas.openxmlformats.org/officeDocument/2006/relationships/image" Target="../media/image117.png"/><Relationship Id="rId40" Type="http://schemas.openxmlformats.org/officeDocument/2006/relationships/image" Target="../media/image120.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png"/><Relationship Id="rId28" Type="http://schemas.openxmlformats.org/officeDocument/2006/relationships/image" Target="../media/image108.png"/><Relationship Id="rId36" Type="http://schemas.openxmlformats.org/officeDocument/2006/relationships/image" Target="../media/image116.png"/><Relationship Id="rId10" Type="http://schemas.openxmlformats.org/officeDocument/2006/relationships/image" Target="../media/image90.png"/><Relationship Id="rId19" Type="http://schemas.openxmlformats.org/officeDocument/2006/relationships/image" Target="../media/image99.png"/><Relationship Id="rId31" Type="http://schemas.openxmlformats.org/officeDocument/2006/relationships/image" Target="../media/image111.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 Id="rId30" Type="http://schemas.openxmlformats.org/officeDocument/2006/relationships/image" Target="../media/image110.png"/><Relationship Id="rId35"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1.jpg"/><Relationship Id="rId1" Type="http://schemas.openxmlformats.org/officeDocument/2006/relationships/slideLayout" Target="../slideLayouts/slideLayout47.xml"/><Relationship Id="rId5" Type="http://schemas.openxmlformats.org/officeDocument/2006/relationships/image" Target="../media/image67.sv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ettyImages-637513348.jpg">
            <a:extLst>
              <a:ext uri="{FF2B5EF4-FFF2-40B4-BE49-F238E27FC236}">
                <a16:creationId xmlns:a16="http://schemas.microsoft.com/office/drawing/2014/main" id="{8B80853A-A73E-DD0D-73D5-D55DDE3347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44" t="28120" b="9488"/>
          <a:stretch/>
        </p:blipFill>
        <p:spPr>
          <a:xfrm flipH="1">
            <a:off x="0" y="-3636"/>
            <a:ext cx="12192000" cy="6567050"/>
          </a:xfrm>
          <a:prstGeom prst="rect">
            <a:avLst/>
          </a:prstGeom>
          <a:ln w="12700">
            <a:miter lim="400000"/>
          </a:ln>
        </p:spPr>
      </p:pic>
      <p:sp>
        <p:nvSpPr>
          <p:cNvPr id="7" name="Freeform 6">
            <a:extLst>
              <a:ext uri="{FF2B5EF4-FFF2-40B4-BE49-F238E27FC236}">
                <a16:creationId xmlns:a16="http://schemas.microsoft.com/office/drawing/2014/main" id="{7F4758B3-9591-6A50-9A10-90D19A3626D8}"/>
              </a:ext>
            </a:extLst>
          </p:cNvPr>
          <p:cNvSpPr/>
          <p:nvPr/>
        </p:nvSpPr>
        <p:spPr>
          <a:xfrm>
            <a:off x="0" y="1"/>
            <a:ext cx="5386192" cy="4239490"/>
          </a:xfrm>
          <a:custGeom>
            <a:avLst/>
            <a:gdLst>
              <a:gd name="connsiteX0" fmla="*/ 0 w 6551242"/>
              <a:gd name="connsiteY0" fmla="*/ 0 h 5250829"/>
              <a:gd name="connsiteX1" fmla="*/ 6212361 w 6551242"/>
              <a:gd name="connsiteY1" fmla="*/ 0 h 5250829"/>
              <a:gd name="connsiteX2" fmla="*/ 6259790 w 6551242"/>
              <a:gd name="connsiteY2" fmla="*/ 98455 h 5250829"/>
              <a:gd name="connsiteX3" fmla="*/ 6551242 w 6551242"/>
              <a:gd name="connsiteY3" fmla="*/ 1542071 h 5250829"/>
              <a:gd name="connsiteX4" fmla="*/ 2842484 w 6551242"/>
              <a:gd name="connsiteY4" fmla="*/ 5250829 h 5250829"/>
              <a:gd name="connsiteX5" fmla="*/ 219996 w 6551242"/>
              <a:gd name="connsiteY5" fmla="*/ 4164559 h 5250829"/>
              <a:gd name="connsiteX6" fmla="*/ 0 w 6551242"/>
              <a:gd name="connsiteY6" fmla="*/ 3922502 h 525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1242" h="5250829">
                <a:moveTo>
                  <a:pt x="0" y="0"/>
                </a:moveTo>
                <a:lnTo>
                  <a:pt x="6212361" y="0"/>
                </a:lnTo>
                <a:lnTo>
                  <a:pt x="6259790" y="98455"/>
                </a:lnTo>
                <a:cubicBezTo>
                  <a:pt x="6447463" y="542165"/>
                  <a:pt x="6551242" y="1029999"/>
                  <a:pt x="6551242" y="1542071"/>
                </a:cubicBezTo>
                <a:cubicBezTo>
                  <a:pt x="6551242" y="3590361"/>
                  <a:pt x="4890774" y="5250829"/>
                  <a:pt x="2842484" y="5250829"/>
                </a:cubicBezTo>
                <a:cubicBezTo>
                  <a:pt x="1818339" y="5250829"/>
                  <a:pt x="891150" y="4835712"/>
                  <a:pt x="219996" y="4164559"/>
                </a:cubicBezTo>
                <a:lnTo>
                  <a:pt x="0" y="3922502"/>
                </a:lnTo>
                <a:close/>
              </a:path>
            </a:pathLst>
          </a:custGeom>
          <a:solidFill>
            <a:srgbClr val="FC515B"/>
          </a:solidFill>
          <a:ln w="12700">
            <a:miter lim="400000"/>
          </a:ln>
        </p:spPr>
        <p:txBody>
          <a:bodyPr wrap="square" lIns="29356" tIns="29356" rIns="29356" bIns="29356" anchor="ctr">
            <a:noAutofit/>
          </a:bodyPr>
          <a:lstStyle/>
          <a:p>
            <a:pPr marL="0" marR="0" lvl="0" indent="0" algn="l" defTabSz="587115" rtl="0" eaLnBrk="1" fontAlgn="auto" latinLnBrk="0" hangingPunct="0">
              <a:lnSpc>
                <a:spcPct val="100000"/>
              </a:lnSpc>
              <a:spcBef>
                <a:spcPts val="0"/>
              </a:spcBef>
              <a:spcAft>
                <a:spcPts val="0"/>
              </a:spcAft>
              <a:buClrTx/>
              <a:buSzTx/>
              <a:buFontTx/>
              <a:buNone/>
              <a:tabLst/>
              <a:defRPr>
                <a:solidFill>
                  <a:srgbClr val="FC515B"/>
                </a:solidFill>
              </a:defRPr>
            </a:pPr>
            <a:endParaRPr kumimoji="0" sz="412" b="0" i="0" u="none" strike="noStrike" kern="0" cap="none" spc="0" normalizeH="0" baseline="0" noProof="0" dirty="0">
              <a:ln>
                <a:noFill/>
              </a:ln>
              <a:solidFill>
                <a:srgbClr val="FC515B"/>
              </a:solidFill>
              <a:effectLst/>
              <a:uLnTx/>
              <a:uFillTx/>
              <a:latin typeface="Real Text" panose="020B0504020101010102" pitchFamily="34" charset="77"/>
              <a:cs typeface="Arial"/>
              <a:sym typeface="Arial"/>
            </a:endParaRPr>
          </a:p>
        </p:txBody>
      </p:sp>
      <p:sp>
        <p:nvSpPr>
          <p:cNvPr id="377" name="Lorem Ipsum is simply dummy text of the printing and typesetting industry."/>
          <p:cNvSpPr txBox="1"/>
          <p:nvPr/>
        </p:nvSpPr>
        <p:spPr>
          <a:xfrm>
            <a:off x="507207" y="512764"/>
            <a:ext cx="4878985" cy="21290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9356" tIns="29356" rIns="29356" bIns="29356">
            <a:spAutoFit/>
          </a:bodyPr>
          <a:lstStyle/>
          <a:p>
            <a:pPr marL="0" marR="0" indent="0" algn="l" defTabSz="1174259" rtl="0" fontAlgn="auto" latinLnBrk="0" hangingPunct="0">
              <a:lnSpc>
                <a:spcPct val="100000"/>
              </a:lnSpc>
              <a:spcBef>
                <a:spcPts val="0"/>
              </a:spcBef>
              <a:spcAft>
                <a:spcPts val="0"/>
              </a:spcAft>
              <a:buClrTx/>
              <a:buSzTx/>
              <a:buFontTx/>
              <a:buNone/>
              <a:tabLst/>
            </a:pPr>
            <a:r>
              <a:rPr lang="en-GB" sz="3600" dirty="0">
                <a:solidFill>
                  <a:schemeClr val="bg1"/>
                </a:solidFill>
                <a:latin typeface="Real Text Medium" panose="020B0604020101010102" pitchFamily="34" charset="0"/>
                <a:sym typeface="Arial"/>
              </a:rPr>
              <a:t>Financial Services Regulatory</a:t>
            </a:r>
          </a:p>
          <a:p>
            <a:pPr marL="0" marR="0" lvl="0" indent="0" algn="l" defTabSz="587115" eaLnBrk="1" fontAlgn="auto" latinLnBrk="0" hangingPunct="0">
              <a:lnSpc>
                <a:spcPct val="100000"/>
              </a:lnSpc>
              <a:spcBef>
                <a:spcPts val="51"/>
              </a:spcBef>
              <a:spcAft>
                <a:spcPts val="0"/>
              </a:spcAft>
              <a:buClrTx/>
              <a:buSzTx/>
              <a:buFontTx/>
              <a:buNone/>
              <a:tabLst/>
              <a:defRPr sz="5000">
                <a:solidFill>
                  <a:srgbClr val="FFEEEF"/>
                </a:solidFill>
                <a:latin typeface="RealText-Light"/>
                <a:ea typeface="RealText-Light"/>
                <a:cs typeface="RealText-Light"/>
                <a:sym typeface="Real Text Light"/>
              </a:defRPr>
            </a:pPr>
            <a:endParaRPr lang="en-GB" sz="2000" kern="0" dirty="0">
              <a:solidFill>
                <a:srgbClr val="FFFFFF"/>
              </a:solidFill>
              <a:latin typeface="RealText-Light"/>
              <a:sym typeface="Real Text Light"/>
            </a:endParaRPr>
          </a:p>
          <a:p>
            <a:pPr marL="0" marR="0" lvl="0" indent="0" algn="l" defTabSz="587115" eaLnBrk="1" fontAlgn="auto" latinLnBrk="0" hangingPunct="0">
              <a:lnSpc>
                <a:spcPct val="100000"/>
              </a:lnSpc>
              <a:spcBef>
                <a:spcPts val="51"/>
              </a:spcBef>
              <a:spcAft>
                <a:spcPts val="0"/>
              </a:spcAft>
              <a:buClrTx/>
              <a:buSzTx/>
              <a:buFontTx/>
              <a:buNone/>
              <a:tabLst/>
              <a:defRPr sz="5000">
                <a:solidFill>
                  <a:srgbClr val="FFEEEF"/>
                </a:solidFill>
                <a:latin typeface="RealText-Light"/>
                <a:ea typeface="RealText-Light"/>
                <a:cs typeface="RealText-Light"/>
                <a:sym typeface="Real Text Light"/>
              </a:defRPr>
            </a:pPr>
            <a:r>
              <a:rPr lang="en-GB" sz="2000" kern="0" dirty="0">
                <a:solidFill>
                  <a:srgbClr val="FFFFFF"/>
                </a:solidFill>
                <a:latin typeface="RealText-Light"/>
                <a:sym typeface="Real Text Light"/>
              </a:rPr>
              <a:t>Our Capabilities - Global and Ireland </a:t>
            </a:r>
          </a:p>
          <a:p>
            <a:pPr marL="0" marR="0" lvl="0" indent="0" algn="l" defTabSz="587115" eaLnBrk="1" fontAlgn="auto" latinLnBrk="0" hangingPunct="0">
              <a:lnSpc>
                <a:spcPct val="100000"/>
              </a:lnSpc>
              <a:spcBef>
                <a:spcPts val="51"/>
              </a:spcBef>
              <a:spcAft>
                <a:spcPts val="0"/>
              </a:spcAft>
              <a:buClrTx/>
              <a:buSzTx/>
              <a:buFontTx/>
              <a:buNone/>
              <a:tabLst/>
              <a:defRPr sz="5000">
                <a:solidFill>
                  <a:srgbClr val="FFEEEF"/>
                </a:solidFill>
                <a:latin typeface="RealText-Light"/>
                <a:ea typeface="RealText-Light"/>
                <a:cs typeface="RealText-Light"/>
                <a:sym typeface="Real Text Light"/>
              </a:defRPr>
            </a:pPr>
            <a:endParaRPr kumimoji="0" lang="en-GB" sz="2000" b="0" i="0" u="none" strike="noStrike" kern="0" cap="none" spc="0" normalizeH="0" baseline="0" noProof="0" dirty="0">
              <a:ln>
                <a:noFill/>
              </a:ln>
              <a:solidFill>
                <a:srgbClr val="FFFFFF"/>
              </a:solidFill>
              <a:effectLst/>
              <a:uLnTx/>
              <a:uFillTx/>
              <a:latin typeface="RealText-Light"/>
              <a:sym typeface="Real Text Light"/>
            </a:endParaRPr>
          </a:p>
        </p:txBody>
      </p:sp>
      <p:pic>
        <p:nvPicPr>
          <p:cNvPr id="9" name="image2.png" descr="image2.png">
            <a:extLst>
              <a:ext uri="{FF2B5EF4-FFF2-40B4-BE49-F238E27FC236}">
                <a16:creationId xmlns:a16="http://schemas.microsoft.com/office/drawing/2014/main" id="{8C192C41-942D-2723-FCFB-AB6EFEC8B1B1}"/>
              </a:ext>
            </a:extLst>
          </p:cNvPr>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300410" y="268220"/>
            <a:ext cx="1606344" cy="817630"/>
          </a:xfrm>
          <a:prstGeom prst="rect">
            <a:avLst/>
          </a:prstGeom>
          <a:ln w="12700">
            <a:miter lim="400000"/>
          </a:ln>
        </p:spPr>
      </p:pic>
      <p:sp>
        <p:nvSpPr>
          <p:cNvPr id="8" name="Private and confidential">
            <a:extLst>
              <a:ext uri="{FF2B5EF4-FFF2-40B4-BE49-F238E27FC236}">
                <a16:creationId xmlns:a16="http://schemas.microsoft.com/office/drawing/2014/main" id="{09A22944-D123-492E-B164-DA522C2E8242}"/>
              </a:ext>
            </a:extLst>
          </p:cNvPr>
          <p:cNvSpPr txBox="1"/>
          <p:nvPr/>
        </p:nvSpPr>
        <p:spPr>
          <a:xfrm>
            <a:off x="507207" y="3154271"/>
            <a:ext cx="2406318" cy="274729"/>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29356" tIns="29356" rIns="29356" bIns="29356">
            <a:spAutoFit/>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marL="0" marR="0" lvl="0" indent="0" algn="l" defTabSz="587115" rtl="0" eaLnBrk="1" fontAlgn="auto" latinLnBrk="0" hangingPunct="0">
              <a:lnSpc>
                <a:spcPct val="100000"/>
              </a:lnSpc>
              <a:spcBef>
                <a:spcPts val="0"/>
              </a:spcBef>
              <a:spcAft>
                <a:spcPts val="0"/>
              </a:spcAft>
              <a:buClrTx/>
              <a:buSzTx/>
              <a:buFontTx/>
              <a:buNone/>
              <a:tabLst/>
              <a:defRPr b="0">
                <a:latin typeface="RealText-Light"/>
                <a:ea typeface="RealText-Light"/>
                <a:cs typeface="RealText-Light"/>
                <a:sym typeface="Real Text Light"/>
              </a:defRPr>
            </a:pPr>
            <a:r>
              <a:rPr kumimoji="0" sz="1400" b="0" i="0" u="none" strike="noStrike" kern="0" cap="none" spc="0" normalizeH="0" baseline="0" noProof="0" dirty="0">
                <a:ln>
                  <a:noFill/>
                </a:ln>
                <a:solidFill>
                  <a:srgbClr val="FFFFFF"/>
                </a:solidFill>
                <a:effectLst/>
                <a:uLnTx/>
                <a:uFillTx/>
                <a:latin typeface="Real Text Medium" panose="020B0604020101010102" pitchFamily="34" charset="0"/>
                <a:sym typeface="Helvetica"/>
              </a:rPr>
              <a:t>Private and confidential</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497CD5-379A-8658-056D-72CD9A254B3F}"/>
              </a:ext>
            </a:extLst>
          </p:cNvPr>
          <p:cNvSpPr txBox="1"/>
          <p:nvPr/>
        </p:nvSpPr>
        <p:spPr>
          <a:xfrm>
            <a:off x="499287" y="625409"/>
            <a:ext cx="7945973" cy="461665"/>
          </a:xfrm>
          <a:prstGeom prst="rect">
            <a:avLst/>
          </a:prstGeom>
          <a:noFill/>
        </p:spPr>
        <p:txBody>
          <a:bodyPr wrap="square" lIns="0" rtlCol="0">
            <a:spAutoFit/>
          </a:bodyPr>
          <a:lstStyle/>
          <a:p>
            <a:pPr defTabSz="1293209">
              <a:spcBef>
                <a:spcPts val="1414"/>
              </a:spcBef>
            </a:pPr>
            <a:r>
              <a:rPr lang="en-GB" sz="2400" spc="-73" dirty="0">
                <a:solidFill>
                  <a:srgbClr val="FC515B"/>
                </a:solidFill>
                <a:latin typeface="Real Text Medium"/>
              </a:rPr>
              <a:t>Simmons &amp; Simmons in a nutshell</a:t>
            </a:r>
          </a:p>
        </p:txBody>
      </p:sp>
      <p:sp>
        <p:nvSpPr>
          <p:cNvPr id="12" name="Slide Number Placeholder 5">
            <a:extLst>
              <a:ext uri="{FF2B5EF4-FFF2-40B4-BE49-F238E27FC236}">
                <a16:creationId xmlns:a16="http://schemas.microsoft.com/office/drawing/2014/main" id="{6AC44898-68E4-42BD-874E-70E1E145A3DF}"/>
              </a:ext>
            </a:extLst>
          </p:cNvPr>
          <p:cNvSpPr>
            <a:spLocks noGrp="1"/>
          </p:cNvSpPr>
          <p:nvPr>
            <p:ph type="sldNum" sz="quarter" idx="2"/>
          </p:nvPr>
        </p:nvSpPr>
        <p:spPr>
          <a:xfrm>
            <a:off x="11591366" y="6575446"/>
            <a:ext cx="457936" cy="241681"/>
          </a:xfrm>
        </p:spPr>
        <p:txBody>
          <a:bodyPr/>
          <a:lstStyle/>
          <a:p>
            <a:fld id="{86CB4B4D-7CA3-9044-876B-883B54F8677D}" type="slidenum">
              <a:rPr lang="en-GB" smtClean="0"/>
              <a:pPr/>
              <a:t>10</a:t>
            </a:fld>
            <a:endParaRPr lang="en-GB" dirty="0"/>
          </a:p>
        </p:txBody>
      </p:sp>
      <p:sp>
        <p:nvSpPr>
          <p:cNvPr id="43" name="Rectangle 42">
            <a:extLst>
              <a:ext uri="{FF2B5EF4-FFF2-40B4-BE49-F238E27FC236}">
                <a16:creationId xmlns:a16="http://schemas.microsoft.com/office/drawing/2014/main" id="{5BDA6E83-22B4-F6DF-18BA-41C8C0FB298E}"/>
              </a:ext>
            </a:extLst>
          </p:cNvPr>
          <p:cNvSpPr/>
          <p:nvPr/>
        </p:nvSpPr>
        <p:spPr>
          <a:xfrm>
            <a:off x="1333306" y="2883422"/>
            <a:ext cx="4477757" cy="990015"/>
          </a:xfrm>
          <a:prstGeom prst="rect">
            <a:avLst/>
          </a:prstGeom>
          <a:ln>
            <a:noFill/>
          </a:ln>
        </p:spPr>
        <p:txBody>
          <a:bodyPr wrap="square">
            <a:spAutoFit/>
          </a:bodyPr>
          <a:lstStyle/>
          <a:p>
            <a:pPr marL="0" marR="0" lvl="0" indent="0" defTabSz="995507" rtl="0" eaLnBrk="1" fontAlgn="auto" latinLnBrk="0" hangingPunct="1">
              <a:lnSpc>
                <a:spcPct val="100000"/>
              </a:lnSpc>
              <a:spcBef>
                <a:spcPts val="400"/>
              </a:spcBef>
              <a:spcAft>
                <a:spcPts val="400"/>
              </a:spcAft>
              <a:buClrTx/>
              <a:buSzTx/>
              <a:buFontTx/>
              <a:buNone/>
              <a:tabLst/>
              <a:defRPr/>
            </a:pPr>
            <a:r>
              <a:rPr kumimoji="0" lang="en-GB"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Truly Global Firm</a:t>
            </a:r>
          </a:p>
          <a:p>
            <a:pPr marL="173118" lvl="1" indent="-171450" defTabSz="1070893" fontAlgn="base">
              <a:buClr>
                <a:schemeClr val="tx2"/>
              </a:buClr>
              <a:buSzPct val="100000"/>
              <a:buFont typeface="Real Text Light" panose="020B0504020101010102" pitchFamily="34" charset="0"/>
              <a:buChar char="●"/>
              <a:defRPr/>
            </a:pPr>
            <a:r>
              <a:rPr lang="en-GB" sz="1100" kern="0" dirty="0">
                <a:solidFill>
                  <a:srgbClr val="FC515B"/>
                </a:solidFill>
                <a:latin typeface="Real Text Light" panose="020B0504020101010102" pitchFamily="34" charset="0"/>
              </a:rPr>
              <a:t>23 offices </a:t>
            </a:r>
            <a:r>
              <a:rPr lang="en-GB" sz="1100" dirty="0">
                <a:solidFill>
                  <a:schemeClr val="tx1">
                    <a:lumMod val="75000"/>
                    <a:lumOff val="25000"/>
                  </a:schemeClr>
                </a:solidFill>
                <a:latin typeface="Real Text Light" panose="020B0504020101010102" pitchFamily="34" charset="0"/>
              </a:rPr>
              <a:t>in Europe, Asia, the Middle East and North America – we have offices in the UK, Ireland, France, Germany, Italy, Luxembourg, Hong Kong, Singapore, Dubai and the US. </a:t>
            </a:r>
          </a:p>
          <a:p>
            <a:pPr marL="173118" lvl="1" indent="-171450" defTabSz="1070893" fontAlgn="base">
              <a:buClr>
                <a:schemeClr val="tx2"/>
              </a:buClr>
              <a:buSzPct val="100000"/>
              <a:buFont typeface="Real Text Light" panose="020B0504020101010102" pitchFamily="34" charset="0"/>
              <a:buChar char="●"/>
              <a:defRPr/>
            </a:pPr>
            <a:r>
              <a:rPr lang="en-GB" sz="1100" dirty="0">
                <a:solidFill>
                  <a:schemeClr val="tx1">
                    <a:lumMod val="75000"/>
                    <a:lumOff val="25000"/>
                  </a:schemeClr>
                </a:solidFill>
                <a:latin typeface="Real Text Light" panose="020B0504020101010102" pitchFamily="34" charset="0"/>
              </a:rPr>
              <a:t>Extensive network of affiliated law firms around the world.</a:t>
            </a:r>
          </a:p>
        </p:txBody>
      </p:sp>
      <p:grpSp>
        <p:nvGrpSpPr>
          <p:cNvPr id="44" name="Group 43">
            <a:extLst>
              <a:ext uri="{FF2B5EF4-FFF2-40B4-BE49-F238E27FC236}">
                <a16:creationId xmlns:a16="http://schemas.microsoft.com/office/drawing/2014/main" id="{E7138CDD-9AD4-FE40-5982-3753AE396ED3}"/>
              </a:ext>
            </a:extLst>
          </p:cNvPr>
          <p:cNvGrpSpPr/>
          <p:nvPr/>
        </p:nvGrpSpPr>
        <p:grpSpPr>
          <a:xfrm>
            <a:off x="466397" y="2883422"/>
            <a:ext cx="613582" cy="664234"/>
            <a:chOff x="360000" y="3434490"/>
            <a:chExt cx="664234" cy="664234"/>
          </a:xfrm>
        </p:grpSpPr>
        <p:sp>
          <p:nvSpPr>
            <p:cNvPr id="45" name="Rectangle 44">
              <a:extLst>
                <a:ext uri="{FF2B5EF4-FFF2-40B4-BE49-F238E27FC236}">
                  <a16:creationId xmlns:a16="http://schemas.microsoft.com/office/drawing/2014/main" id="{05EB9254-CC1A-0A98-2622-BBB2B262BE42}"/>
                </a:ext>
              </a:extLst>
            </p:cNvPr>
            <p:cNvSpPr/>
            <p:nvPr/>
          </p:nvSpPr>
          <p:spPr>
            <a:xfrm>
              <a:off x="360000" y="3434490"/>
              <a:ext cx="664234" cy="66423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995507" rtl="0" eaLnBrk="1" fontAlgn="auto" latinLnBrk="0" hangingPunct="1">
                <a:lnSpc>
                  <a:spcPct val="100000"/>
                </a:lnSpc>
                <a:spcBef>
                  <a:spcPts val="0"/>
                </a:spcBef>
                <a:spcAft>
                  <a:spcPts val="0"/>
                </a:spcAft>
                <a:buClrTx/>
                <a:buSzTx/>
                <a:buFontTx/>
                <a:buNone/>
                <a:tabLst/>
                <a:defRPr/>
              </a:pPr>
              <a:endParaRPr kumimoji="0" lang="fr-FR" sz="1960" b="0" i="0" u="none" strike="noStrike" kern="1200" cap="none" spc="0" normalizeH="0" baseline="0" noProof="0" dirty="0">
                <a:ln>
                  <a:noFill/>
                </a:ln>
                <a:solidFill>
                  <a:srgbClr val="303030"/>
                </a:solidFill>
                <a:effectLst/>
                <a:uLnTx/>
                <a:uFillTx/>
                <a:latin typeface="Real Text Light"/>
                <a:ea typeface="+mn-ea"/>
                <a:cs typeface="+mn-cs"/>
              </a:endParaRPr>
            </a:p>
          </p:txBody>
        </p:sp>
        <p:pic>
          <p:nvPicPr>
            <p:cNvPr id="46" name="Graphic 20">
              <a:extLst>
                <a:ext uri="{FF2B5EF4-FFF2-40B4-BE49-F238E27FC236}">
                  <a16:creationId xmlns:a16="http://schemas.microsoft.com/office/drawing/2014/main" id="{DE0B922B-CECC-A6BA-25E0-2E40CA9910A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9215" y="3473705"/>
              <a:ext cx="585805" cy="585805"/>
            </a:xfrm>
            <a:prstGeom prst="rect">
              <a:avLst/>
            </a:prstGeom>
            <a:ln>
              <a:noFill/>
            </a:ln>
          </p:spPr>
        </p:pic>
      </p:grpSp>
      <p:sp>
        <p:nvSpPr>
          <p:cNvPr id="48" name="Rectangle 24">
            <a:extLst>
              <a:ext uri="{FF2B5EF4-FFF2-40B4-BE49-F238E27FC236}">
                <a16:creationId xmlns:a16="http://schemas.microsoft.com/office/drawing/2014/main" id="{FCC7547B-348A-ACEC-AC37-705BDDAD95A5}"/>
              </a:ext>
            </a:extLst>
          </p:cNvPr>
          <p:cNvSpPr>
            <a:spLocks noChangeArrowheads="1"/>
          </p:cNvSpPr>
          <p:nvPr/>
        </p:nvSpPr>
        <p:spPr>
          <a:xfrm>
            <a:off x="1343103" y="1956542"/>
            <a:ext cx="447775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defTabSz="995507" rtl="0" eaLnBrk="1" fontAlgn="auto" latinLnBrk="0" hangingPunct="1">
              <a:lnSpc>
                <a:spcPct val="100000"/>
              </a:lnSpc>
              <a:spcBef>
                <a:spcPts val="1200"/>
              </a:spcBef>
              <a:spcAft>
                <a:spcPts val="0"/>
              </a:spcAft>
              <a:buClrTx/>
              <a:buSzTx/>
              <a:buFontTx/>
              <a:buNone/>
              <a:tabLst/>
              <a:defRPr/>
            </a:pPr>
            <a:r>
              <a:rPr kumimoji="0" lang="en-GB" altLang="fr-FR" sz="1100" b="0" i="0" u="none" strike="noStrike" kern="1200" cap="none" spc="0" normalizeH="0" baseline="0" noProof="0" dirty="0">
                <a:ln>
                  <a:noFill/>
                </a:ln>
                <a:solidFill>
                  <a:srgbClr val="FC515B"/>
                </a:solidFill>
                <a:effectLst/>
                <a:uLnTx/>
                <a:uFillTx/>
                <a:latin typeface="Real Text Light" panose="020B0504020101010102" pitchFamily="34" charset="0"/>
              </a:rPr>
              <a:t>Strong Resources</a:t>
            </a:r>
            <a:r>
              <a:rPr kumimoji="0" lang="en-GB" altLang="fr-FR" sz="1100" b="0" i="0" u="none" strike="noStrike" kern="1200" cap="none" spc="0" normalizeH="0" baseline="0" noProof="0" dirty="0">
                <a:ln>
                  <a:noFill/>
                </a:ln>
                <a:solidFill>
                  <a:srgbClr val="303030"/>
                </a:solidFill>
                <a:effectLst/>
                <a:uLnTx/>
                <a:uFillTx/>
                <a:latin typeface="Real Text Light" panose="020B0504020101010102" pitchFamily="34" charset="0"/>
              </a:rPr>
              <a:t>: </a:t>
            </a: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panose="020B0504020101010102" pitchFamily="34" charset="0"/>
              </a:rPr>
              <a:t>Founded in London in </a:t>
            </a:r>
            <a:r>
              <a:rPr kumimoji="0" lang="en-GB" altLang="fr-FR" sz="1100" b="0" i="0" u="none" strike="noStrike" kern="1200" cap="none" spc="0" normalizeH="0" baseline="0" noProof="0" dirty="0">
                <a:ln>
                  <a:noFill/>
                </a:ln>
                <a:solidFill>
                  <a:srgbClr val="FC515B"/>
                </a:solidFill>
                <a:effectLst/>
                <a:uLnTx/>
                <a:uFillTx/>
                <a:latin typeface="Real Text Light" panose="020B0504020101010102" pitchFamily="34" charset="0"/>
              </a:rPr>
              <a:t>1896</a:t>
            </a:r>
            <a:r>
              <a:rPr kumimoji="0" lang="en-GB" altLang="fr-FR" sz="1100" b="0" i="0" u="none" strike="noStrike" kern="1200" cap="none" spc="0" normalizeH="0" baseline="0" noProof="0" dirty="0">
                <a:ln>
                  <a:noFill/>
                </a:ln>
                <a:solidFill>
                  <a:srgbClr val="303030"/>
                </a:solidFill>
                <a:effectLst/>
                <a:uLnTx/>
                <a:uFillTx/>
                <a:latin typeface="Real Text Light" panose="020B0504020101010102" pitchFamily="34" charset="0"/>
              </a:rPr>
              <a:t>, </a:t>
            </a: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panose="020B0504020101010102" pitchFamily="34" charset="0"/>
              </a:rPr>
              <a:t>Simmons &amp; Simmons is a multi-specialised law firm encompassing the entire range of business law. We have approximately </a:t>
            </a:r>
            <a:r>
              <a:rPr kumimoji="0" lang="en-GB" altLang="fr-FR" sz="1100" b="0" i="0" u="none" strike="noStrike" kern="1200" cap="none" spc="0" normalizeH="0" baseline="0" noProof="0" dirty="0">
                <a:ln>
                  <a:noFill/>
                </a:ln>
                <a:solidFill>
                  <a:srgbClr val="FC515B"/>
                </a:solidFill>
                <a:effectLst/>
                <a:uLnTx/>
                <a:uFillTx/>
                <a:latin typeface="Real Text Light" panose="020B0504020101010102" pitchFamily="34" charset="0"/>
              </a:rPr>
              <a:t>350 Partners </a:t>
            </a: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panose="020B0504020101010102" pitchFamily="34" charset="0"/>
              </a:rPr>
              <a:t>and</a:t>
            </a:r>
            <a:r>
              <a:rPr kumimoji="0" lang="en-GB" altLang="fr-FR" sz="1100" b="0" i="0" u="none" strike="noStrike" kern="1200" cap="none" spc="0" normalizeH="0" baseline="0" noProof="0" dirty="0">
                <a:ln>
                  <a:noFill/>
                </a:ln>
                <a:solidFill>
                  <a:srgbClr val="303030"/>
                </a:solidFill>
                <a:effectLst/>
                <a:uLnTx/>
                <a:uFillTx/>
                <a:latin typeface="Real Text Light" panose="020B0504020101010102" pitchFamily="34" charset="0"/>
              </a:rPr>
              <a:t> </a:t>
            </a:r>
            <a:r>
              <a:rPr kumimoji="0" lang="en-GB" altLang="fr-FR" sz="1100" b="0" i="0" u="none" strike="noStrike" kern="1200" cap="none" spc="0" normalizeH="0" baseline="0" noProof="0" dirty="0">
                <a:ln>
                  <a:noFill/>
                </a:ln>
                <a:solidFill>
                  <a:srgbClr val="FC515B"/>
                </a:solidFill>
                <a:effectLst/>
                <a:uLnTx/>
                <a:uFillTx/>
                <a:latin typeface="Real Text Light" panose="020B0504020101010102" pitchFamily="34" charset="0"/>
              </a:rPr>
              <a:t>1400 lawyers worldwide</a:t>
            </a:r>
            <a:r>
              <a:rPr kumimoji="0" lang="en-GB" altLang="fr-FR" sz="1100" b="0" i="0" u="none" strike="noStrike" kern="1200" cap="none" spc="0" normalizeH="0" baseline="0" noProof="0" dirty="0">
                <a:ln>
                  <a:noFill/>
                </a:ln>
                <a:solidFill>
                  <a:srgbClr val="303030"/>
                </a:solidFill>
                <a:effectLst/>
                <a:uLnTx/>
                <a:uFillTx/>
                <a:latin typeface="Real Text Light" panose="020B0504020101010102" pitchFamily="34" charset="0"/>
              </a:rPr>
              <a:t>.</a:t>
            </a:r>
            <a:endParaRPr kumimoji="0" lang="en-GB" altLang="fr-FR" sz="1100" b="0" i="0" u="none" strike="noStrike" kern="1200" cap="none" spc="0" normalizeH="0" baseline="0" noProof="0" dirty="0">
              <a:ln>
                <a:noFill/>
              </a:ln>
              <a:solidFill>
                <a:srgbClr val="FC515B"/>
              </a:solidFill>
              <a:effectLst/>
              <a:uLnTx/>
              <a:uFillTx/>
              <a:latin typeface="Real Text Light" panose="020B0504020101010102" pitchFamily="34" charset="0"/>
            </a:endParaRPr>
          </a:p>
        </p:txBody>
      </p:sp>
      <p:grpSp>
        <p:nvGrpSpPr>
          <p:cNvPr id="49" name="Group 48">
            <a:extLst>
              <a:ext uri="{FF2B5EF4-FFF2-40B4-BE49-F238E27FC236}">
                <a16:creationId xmlns:a16="http://schemas.microsoft.com/office/drawing/2014/main" id="{4161D428-9964-BC01-9BF5-403C686A4037}"/>
              </a:ext>
            </a:extLst>
          </p:cNvPr>
          <p:cNvGrpSpPr/>
          <p:nvPr/>
        </p:nvGrpSpPr>
        <p:grpSpPr>
          <a:xfrm>
            <a:off x="466396" y="1956542"/>
            <a:ext cx="613582" cy="664234"/>
            <a:chOff x="360000" y="2147051"/>
            <a:chExt cx="664234" cy="664234"/>
          </a:xfrm>
        </p:grpSpPr>
        <p:sp>
          <p:nvSpPr>
            <p:cNvPr id="50" name="Rectangle 49">
              <a:extLst>
                <a:ext uri="{FF2B5EF4-FFF2-40B4-BE49-F238E27FC236}">
                  <a16:creationId xmlns:a16="http://schemas.microsoft.com/office/drawing/2014/main" id="{12391384-83A2-4AB5-C061-77AAA06DB768}"/>
                </a:ext>
              </a:extLst>
            </p:cNvPr>
            <p:cNvSpPr/>
            <p:nvPr/>
          </p:nvSpPr>
          <p:spPr>
            <a:xfrm>
              <a:off x="360000" y="2147051"/>
              <a:ext cx="664234" cy="66423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995507" rtl="0" eaLnBrk="1" fontAlgn="auto" latinLnBrk="0" hangingPunct="1">
                <a:lnSpc>
                  <a:spcPct val="100000"/>
                </a:lnSpc>
                <a:spcBef>
                  <a:spcPts val="0"/>
                </a:spcBef>
                <a:spcAft>
                  <a:spcPts val="0"/>
                </a:spcAft>
                <a:buClrTx/>
                <a:buSzTx/>
                <a:buFontTx/>
                <a:buNone/>
                <a:tabLst/>
                <a:defRPr/>
              </a:pPr>
              <a:endParaRPr kumimoji="0" lang="fr-FR" sz="1960" b="0" i="0" u="none" strike="noStrike" kern="1200" cap="none" spc="0" normalizeH="0" baseline="0" noProof="0" dirty="0">
                <a:ln>
                  <a:noFill/>
                </a:ln>
                <a:solidFill>
                  <a:srgbClr val="303030"/>
                </a:solidFill>
                <a:effectLst/>
                <a:uLnTx/>
                <a:uFillTx/>
                <a:latin typeface="Real Text Light"/>
                <a:ea typeface="+mn-ea"/>
                <a:cs typeface="+mn-cs"/>
              </a:endParaRPr>
            </a:p>
          </p:txBody>
        </p:sp>
        <p:pic>
          <p:nvPicPr>
            <p:cNvPr id="51" name="Graphic 83">
              <a:extLst>
                <a:ext uri="{FF2B5EF4-FFF2-40B4-BE49-F238E27FC236}">
                  <a16:creationId xmlns:a16="http://schemas.microsoft.com/office/drawing/2014/main" id="{6BD36CB1-B3FC-EE06-FE9B-048070E9137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9215" y="2186266"/>
              <a:ext cx="585805" cy="585805"/>
            </a:xfrm>
            <a:prstGeom prst="rect">
              <a:avLst/>
            </a:prstGeom>
            <a:ln>
              <a:noFill/>
            </a:ln>
          </p:spPr>
        </p:pic>
      </p:grpSp>
      <p:sp>
        <p:nvSpPr>
          <p:cNvPr id="53" name="Rectangle 52">
            <a:extLst>
              <a:ext uri="{FF2B5EF4-FFF2-40B4-BE49-F238E27FC236}">
                <a16:creationId xmlns:a16="http://schemas.microsoft.com/office/drawing/2014/main" id="{49E19596-65E8-F261-1459-471C1BCC6FDF}"/>
              </a:ext>
            </a:extLst>
          </p:cNvPr>
          <p:cNvSpPr/>
          <p:nvPr/>
        </p:nvSpPr>
        <p:spPr>
          <a:xfrm>
            <a:off x="1341022" y="3951018"/>
            <a:ext cx="4478757" cy="600164"/>
          </a:xfrm>
          <a:prstGeom prst="rect">
            <a:avLst/>
          </a:prstGeom>
          <a:ln>
            <a:noFill/>
          </a:ln>
        </p:spPr>
        <p:txBody>
          <a:bodyPr wrap="square">
            <a:spAutoFit/>
          </a:bodyPr>
          <a:lstStyle/>
          <a:p>
            <a:pPr lvl="0">
              <a:defRPr/>
            </a:pPr>
            <a:r>
              <a:rPr lang="en-US" altLang="fr-FR" sz="1100" dirty="0">
                <a:solidFill>
                  <a:schemeClr val="tx1">
                    <a:lumMod val="75000"/>
                    <a:lumOff val="25000"/>
                  </a:schemeClr>
                </a:solidFill>
                <a:latin typeface="Real Text Light" panose="020B0504020101010102" pitchFamily="34" charset="0"/>
              </a:rPr>
              <a:t>We are structured as </a:t>
            </a:r>
            <a:r>
              <a:rPr kumimoji="0" lang="en-US" altLang="fr-FR" sz="1100" b="0" i="0" u="none" strike="noStrike" kern="1200" cap="none" spc="0" normalizeH="0" baseline="0" noProof="0" dirty="0">
                <a:ln>
                  <a:noFill/>
                </a:ln>
                <a:solidFill>
                  <a:schemeClr val="tx1">
                    <a:lumMod val="75000"/>
                    <a:lumOff val="25000"/>
                  </a:schemeClr>
                </a:solidFill>
                <a:effectLst/>
                <a:uLnTx/>
                <a:uFillTx/>
                <a:latin typeface="Real Text Light" panose="020B0504020101010102" pitchFamily="34" charset="0"/>
              </a:rPr>
              <a:t>an </a:t>
            </a:r>
            <a:r>
              <a:rPr lang="en-US" altLang="fr-FR" sz="1100" kern="0" dirty="0">
                <a:solidFill>
                  <a:srgbClr val="FC515B"/>
                </a:solidFill>
                <a:latin typeface="Real Text Light" panose="020B0504020101010102" pitchFamily="34" charset="0"/>
              </a:rPr>
              <a:t>integrated international firm </a:t>
            </a:r>
            <a:r>
              <a:rPr kumimoji="0" lang="en-US" altLang="fr-FR" sz="1100" b="0" i="0" u="none" strike="noStrike" kern="1200" cap="none" spc="0" normalizeH="0" baseline="0" noProof="0" dirty="0">
                <a:ln>
                  <a:noFill/>
                </a:ln>
                <a:solidFill>
                  <a:schemeClr val="tx1">
                    <a:lumMod val="75000"/>
                    <a:lumOff val="25000"/>
                  </a:schemeClr>
                </a:solidFill>
                <a:effectLst/>
                <a:uLnTx/>
                <a:uFillTx/>
                <a:latin typeface="Real Text Light" panose="020B0504020101010102" pitchFamily="34" charset="0"/>
              </a:rPr>
              <a:t>with a single profit pool.  This leads to a consistent service level, irrespective of geography. </a:t>
            </a:r>
            <a:endPar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panose="020B0504020101010102" pitchFamily="34" charset="0"/>
            </a:endParaRPr>
          </a:p>
        </p:txBody>
      </p:sp>
      <p:grpSp>
        <p:nvGrpSpPr>
          <p:cNvPr id="54" name="Group 53">
            <a:extLst>
              <a:ext uri="{FF2B5EF4-FFF2-40B4-BE49-F238E27FC236}">
                <a16:creationId xmlns:a16="http://schemas.microsoft.com/office/drawing/2014/main" id="{A345EC85-9737-BA2A-F8CD-FAF0A29C672D}"/>
              </a:ext>
            </a:extLst>
          </p:cNvPr>
          <p:cNvGrpSpPr/>
          <p:nvPr/>
        </p:nvGrpSpPr>
        <p:grpSpPr>
          <a:xfrm>
            <a:off x="465314" y="3950368"/>
            <a:ext cx="613582" cy="664234"/>
            <a:chOff x="4998675" y="2147051"/>
            <a:chExt cx="664234" cy="664234"/>
          </a:xfrm>
        </p:grpSpPr>
        <p:sp>
          <p:nvSpPr>
            <p:cNvPr id="55" name="Rectangle 54">
              <a:extLst>
                <a:ext uri="{FF2B5EF4-FFF2-40B4-BE49-F238E27FC236}">
                  <a16:creationId xmlns:a16="http://schemas.microsoft.com/office/drawing/2014/main" id="{D4331F3D-BE0C-4037-3E0F-755EFAF3BAD1}"/>
                </a:ext>
              </a:extLst>
            </p:cNvPr>
            <p:cNvSpPr/>
            <p:nvPr/>
          </p:nvSpPr>
          <p:spPr>
            <a:xfrm>
              <a:off x="4998675" y="2147051"/>
              <a:ext cx="664234" cy="66423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995507" rtl="0" eaLnBrk="1" fontAlgn="auto" latinLnBrk="0" hangingPunct="1">
                <a:lnSpc>
                  <a:spcPct val="100000"/>
                </a:lnSpc>
                <a:spcBef>
                  <a:spcPts val="0"/>
                </a:spcBef>
                <a:spcAft>
                  <a:spcPts val="0"/>
                </a:spcAft>
                <a:buClrTx/>
                <a:buSzTx/>
                <a:buFontTx/>
                <a:buNone/>
                <a:tabLst/>
                <a:defRPr/>
              </a:pPr>
              <a:endParaRPr kumimoji="0" lang="fr-FR" sz="1960" b="0" i="0" u="none" strike="noStrike" kern="1200" cap="none" spc="0" normalizeH="0" baseline="0" noProof="0" dirty="0">
                <a:ln>
                  <a:noFill/>
                </a:ln>
                <a:solidFill>
                  <a:srgbClr val="303030"/>
                </a:solidFill>
                <a:effectLst/>
                <a:uLnTx/>
                <a:uFillTx/>
                <a:latin typeface="Real Text Light"/>
                <a:ea typeface="+mn-ea"/>
                <a:cs typeface="+mn-cs"/>
              </a:endParaRPr>
            </a:p>
          </p:txBody>
        </p:sp>
        <p:pic>
          <p:nvPicPr>
            <p:cNvPr id="56" name="Graphic 88">
              <a:extLst>
                <a:ext uri="{FF2B5EF4-FFF2-40B4-BE49-F238E27FC236}">
                  <a16:creationId xmlns:a16="http://schemas.microsoft.com/office/drawing/2014/main" id="{6100D31F-37B4-DB7B-6477-FACC39632C5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037890" y="2186266"/>
              <a:ext cx="585805" cy="585805"/>
            </a:xfrm>
            <a:prstGeom prst="rect">
              <a:avLst/>
            </a:prstGeom>
            <a:ln>
              <a:noFill/>
            </a:ln>
          </p:spPr>
        </p:pic>
      </p:grpSp>
      <p:sp>
        <p:nvSpPr>
          <p:cNvPr id="58" name="Rectangle 59">
            <a:extLst>
              <a:ext uri="{FF2B5EF4-FFF2-40B4-BE49-F238E27FC236}">
                <a16:creationId xmlns:a16="http://schemas.microsoft.com/office/drawing/2014/main" id="{9A07D5EB-6118-C24F-1979-7A7212C53494}"/>
              </a:ext>
            </a:extLst>
          </p:cNvPr>
          <p:cNvSpPr>
            <a:spLocks noChangeArrowheads="1"/>
          </p:cNvSpPr>
          <p:nvPr/>
        </p:nvSpPr>
        <p:spPr>
          <a:xfrm>
            <a:off x="1332496" y="4892609"/>
            <a:ext cx="447875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lvl="0">
              <a:spcBef>
                <a:spcPts val="1200"/>
              </a:spcBef>
              <a:defRPr/>
            </a:pPr>
            <a:r>
              <a:rPr kumimoji="0" lang="en-US"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Our international </a:t>
            </a:r>
            <a:r>
              <a:rPr lang="en-US" sz="1100" b="0" dirty="0">
                <a:solidFill>
                  <a:schemeClr val="tx1">
                    <a:lumMod val="75000"/>
                    <a:lumOff val="25000"/>
                  </a:schemeClr>
                </a:solidFill>
                <a:latin typeface="Real Text Light"/>
              </a:rPr>
              <a:t>financial services</a:t>
            </a:r>
            <a:r>
              <a:rPr kumimoji="0" lang="en-US"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 regulatory practice operates </a:t>
            </a:r>
            <a:r>
              <a:rPr lang="en-US" sz="1100" b="0" dirty="0">
                <a:solidFill>
                  <a:schemeClr val="tx1">
                    <a:lumMod val="75000"/>
                    <a:lumOff val="25000"/>
                  </a:schemeClr>
                </a:solidFill>
                <a:latin typeface="Real Text Light"/>
              </a:rPr>
              <a:t>as a single cross-border group with specialist partners based in our offices in </a:t>
            </a:r>
            <a:r>
              <a:rPr lang="en-US" sz="1100" b="0" dirty="0">
                <a:solidFill>
                  <a:schemeClr val="tx2"/>
                </a:solidFill>
                <a:latin typeface="Real Text Light"/>
              </a:rPr>
              <a:t>Europe</a:t>
            </a:r>
            <a:r>
              <a:rPr lang="en-US" sz="1100" b="0" dirty="0">
                <a:solidFill>
                  <a:schemeClr val="tx1">
                    <a:lumMod val="75000"/>
                    <a:lumOff val="25000"/>
                  </a:schemeClr>
                </a:solidFill>
                <a:latin typeface="Real Text Light"/>
              </a:rPr>
              <a:t>, the </a:t>
            </a:r>
            <a:r>
              <a:rPr lang="en-US" sz="1100" b="0" dirty="0">
                <a:solidFill>
                  <a:schemeClr val="tx2"/>
                </a:solidFill>
                <a:latin typeface="Real Text Light"/>
              </a:rPr>
              <a:t>Middle East </a:t>
            </a:r>
            <a:r>
              <a:rPr lang="en-US" sz="1100" b="0" dirty="0">
                <a:solidFill>
                  <a:schemeClr val="tx1">
                    <a:lumMod val="75000"/>
                    <a:lumOff val="25000"/>
                  </a:schemeClr>
                </a:solidFill>
                <a:latin typeface="Real Text Light"/>
              </a:rPr>
              <a:t>and</a:t>
            </a:r>
            <a:r>
              <a:rPr lang="en-US" sz="1100" b="0" dirty="0">
                <a:solidFill>
                  <a:srgbClr val="303030"/>
                </a:solidFill>
                <a:latin typeface="Real Text Light"/>
              </a:rPr>
              <a:t> </a:t>
            </a:r>
            <a:r>
              <a:rPr lang="en-US" sz="1100" b="0" dirty="0">
                <a:solidFill>
                  <a:schemeClr val="tx2"/>
                </a:solidFill>
                <a:latin typeface="Real Text Light"/>
              </a:rPr>
              <a:t>Asia</a:t>
            </a:r>
            <a:r>
              <a:rPr lang="en-US" sz="1100" b="0" dirty="0">
                <a:solidFill>
                  <a:srgbClr val="303030"/>
                </a:solidFill>
                <a:latin typeface="Real Text Light"/>
              </a:rPr>
              <a:t>. </a:t>
            </a:r>
            <a:endParaRPr kumimoji="0" lang="en-US" sz="1100" b="0" i="0" u="none" strike="noStrike" kern="1200" cap="none" spc="0" normalizeH="0" baseline="0" noProof="0" dirty="0">
              <a:ln>
                <a:noFill/>
              </a:ln>
              <a:solidFill>
                <a:srgbClr val="303030"/>
              </a:solidFill>
              <a:effectLst/>
              <a:uLnTx/>
              <a:uFillTx/>
              <a:latin typeface="Real Text Light"/>
              <a:ea typeface="+mn-ea"/>
              <a:cs typeface="+mn-cs"/>
            </a:endParaRPr>
          </a:p>
        </p:txBody>
      </p:sp>
      <p:grpSp>
        <p:nvGrpSpPr>
          <p:cNvPr id="63" name="Group 62">
            <a:extLst>
              <a:ext uri="{FF2B5EF4-FFF2-40B4-BE49-F238E27FC236}">
                <a16:creationId xmlns:a16="http://schemas.microsoft.com/office/drawing/2014/main" id="{11097C06-B75A-AF50-5A20-FA003C692A46}"/>
              </a:ext>
            </a:extLst>
          </p:cNvPr>
          <p:cNvGrpSpPr/>
          <p:nvPr/>
        </p:nvGrpSpPr>
        <p:grpSpPr>
          <a:xfrm>
            <a:off x="6244773" y="3746830"/>
            <a:ext cx="664234" cy="664234"/>
            <a:chOff x="360000" y="4726319"/>
            <a:chExt cx="664234" cy="664234"/>
          </a:xfrm>
        </p:grpSpPr>
        <p:sp>
          <p:nvSpPr>
            <p:cNvPr id="65" name="Rectangle 64">
              <a:extLst>
                <a:ext uri="{FF2B5EF4-FFF2-40B4-BE49-F238E27FC236}">
                  <a16:creationId xmlns:a16="http://schemas.microsoft.com/office/drawing/2014/main" id="{6A18AF79-A227-4D0E-C085-876C2AAA40D5}"/>
                </a:ext>
              </a:extLst>
            </p:cNvPr>
            <p:cNvSpPr/>
            <p:nvPr/>
          </p:nvSpPr>
          <p:spPr>
            <a:xfrm>
              <a:off x="360000" y="4726319"/>
              <a:ext cx="664234" cy="66423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995507" rtl="0" eaLnBrk="1" fontAlgn="auto" latinLnBrk="0" hangingPunct="1">
                <a:lnSpc>
                  <a:spcPct val="100000"/>
                </a:lnSpc>
                <a:spcBef>
                  <a:spcPts val="0"/>
                </a:spcBef>
                <a:spcAft>
                  <a:spcPts val="0"/>
                </a:spcAft>
                <a:buClrTx/>
                <a:buSzTx/>
                <a:buFontTx/>
                <a:buNone/>
                <a:tabLst/>
                <a:defRPr/>
              </a:pPr>
              <a:endParaRPr kumimoji="0" lang="fr-FR" sz="1960" b="0" i="0" u="none" strike="noStrike" kern="1200" cap="none" spc="0" normalizeH="0" baseline="0" noProof="0" dirty="0">
                <a:ln>
                  <a:noFill/>
                </a:ln>
                <a:solidFill>
                  <a:srgbClr val="303030"/>
                </a:solidFill>
                <a:effectLst/>
                <a:uLnTx/>
                <a:uFillTx/>
                <a:latin typeface="Real Text Light"/>
                <a:ea typeface="+mn-ea"/>
                <a:cs typeface="+mn-cs"/>
              </a:endParaRPr>
            </a:p>
          </p:txBody>
        </p:sp>
        <p:pic>
          <p:nvPicPr>
            <p:cNvPr id="66" name="Graphic 34">
              <a:extLst>
                <a:ext uri="{FF2B5EF4-FFF2-40B4-BE49-F238E27FC236}">
                  <a16:creationId xmlns:a16="http://schemas.microsoft.com/office/drawing/2014/main" id="{9666506D-A4D0-2B7B-3FC0-9412EFFE3CB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99215" y="4765534"/>
              <a:ext cx="585805" cy="585805"/>
            </a:xfrm>
            <a:prstGeom prst="rect">
              <a:avLst/>
            </a:prstGeom>
            <a:ln>
              <a:noFill/>
            </a:ln>
          </p:spPr>
        </p:pic>
      </p:grpSp>
      <p:sp>
        <p:nvSpPr>
          <p:cNvPr id="64" name="Rectangle 63">
            <a:extLst>
              <a:ext uri="{FF2B5EF4-FFF2-40B4-BE49-F238E27FC236}">
                <a16:creationId xmlns:a16="http://schemas.microsoft.com/office/drawing/2014/main" id="{3DB14815-A6A5-D019-593E-66A8F7EABED9}"/>
              </a:ext>
            </a:extLst>
          </p:cNvPr>
          <p:cNvSpPr/>
          <p:nvPr/>
        </p:nvSpPr>
        <p:spPr>
          <a:xfrm>
            <a:off x="7183248" y="3746830"/>
            <a:ext cx="4477756" cy="769441"/>
          </a:xfrm>
          <a:prstGeom prst="rect">
            <a:avLst/>
          </a:prstGeom>
        </p:spPr>
        <p:txBody>
          <a:bodyPr wrap="square">
            <a:spAutoFit/>
          </a:bodyPr>
          <a:lstStyle/>
          <a:p>
            <a:pPr marL="0" marR="0" lvl="0" indent="0" defTabSz="995507" rtl="0" eaLnBrk="1" fontAlgn="auto" latinLnBrk="0" hangingPunct="1">
              <a:lnSpc>
                <a:spcPct val="100000"/>
              </a:lnSpc>
              <a:spcBef>
                <a:spcPts val="0"/>
              </a:spcBef>
              <a:spcAft>
                <a:spcPts val="0"/>
              </a:spcAft>
              <a:buClrTx/>
              <a:buSzTx/>
              <a:buFontTx/>
              <a:buNone/>
              <a:tabLst/>
              <a:defRPr/>
            </a:pP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Our reputation for excellence means that our clients bring us their toughest business challenges and we set the highest standards for the work we do, meaning that clients benefit from the </a:t>
            </a:r>
            <a:r>
              <a:rPr kumimoji="0" lang="en-GB" altLang="fr-FR" sz="1100" b="0" i="0" u="none" strike="noStrike" kern="1200" cap="none" spc="0" normalizeH="0" baseline="0" noProof="0" dirty="0">
                <a:ln>
                  <a:noFill/>
                </a:ln>
                <a:solidFill>
                  <a:srgbClr val="FC515B"/>
                </a:solidFill>
                <a:effectLst/>
                <a:uLnTx/>
                <a:uFillTx/>
                <a:latin typeface="Real Text Light"/>
                <a:ea typeface="+mn-ea"/>
                <a:cs typeface="+mn-cs"/>
              </a:rPr>
              <a:t>highest quality client service</a:t>
            </a:r>
            <a:r>
              <a:rPr kumimoji="0" lang="en-GB" altLang="fr-FR" sz="1100" b="0" i="0" u="none" strike="noStrike" kern="1200" cap="none" spc="0" normalizeH="0" baseline="0" noProof="0" dirty="0">
                <a:ln>
                  <a:noFill/>
                </a:ln>
                <a:solidFill>
                  <a:srgbClr val="303030"/>
                </a:solidFill>
                <a:effectLst/>
                <a:uLnTx/>
                <a:uFillTx/>
                <a:latin typeface="Real Text Light"/>
                <a:ea typeface="+mn-ea"/>
                <a:cs typeface="+mn-cs"/>
              </a:rPr>
              <a:t>.</a:t>
            </a:r>
          </a:p>
        </p:txBody>
      </p:sp>
      <p:sp>
        <p:nvSpPr>
          <p:cNvPr id="67" name="Rectangle 63">
            <a:extLst>
              <a:ext uri="{FF2B5EF4-FFF2-40B4-BE49-F238E27FC236}">
                <a16:creationId xmlns:a16="http://schemas.microsoft.com/office/drawing/2014/main" id="{61B6B689-C8C7-23F9-C4DD-A17C95636251}"/>
              </a:ext>
            </a:extLst>
          </p:cNvPr>
          <p:cNvSpPr>
            <a:spLocks noChangeArrowheads="1"/>
          </p:cNvSpPr>
          <p:nvPr/>
        </p:nvSpPr>
        <p:spPr>
          <a:xfrm>
            <a:off x="7195621" y="1956542"/>
            <a:ext cx="447775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defTabSz="995507" rtl="0" eaLnBrk="1" fontAlgn="auto" latinLnBrk="0" hangingPunct="1">
              <a:lnSpc>
                <a:spcPct val="100000"/>
              </a:lnSpc>
              <a:spcBef>
                <a:spcPts val="600"/>
              </a:spcBef>
              <a:spcAft>
                <a:spcPts val="0"/>
              </a:spcAft>
              <a:buClrTx/>
              <a:buSzTx/>
              <a:buFontTx/>
              <a:buNone/>
              <a:tabLst/>
              <a:defRPr/>
            </a:pP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We are committed to delivering not only </a:t>
            </a:r>
            <a:r>
              <a:rPr kumimoji="0" lang="en-GB" altLang="fr-FR" sz="1100" b="0" i="0" u="none" strike="noStrike" kern="1200" cap="none" spc="0" normalizeH="0" baseline="0" noProof="0" dirty="0">
                <a:ln>
                  <a:noFill/>
                </a:ln>
                <a:solidFill>
                  <a:srgbClr val="FC515B"/>
                </a:solidFill>
                <a:effectLst/>
                <a:uLnTx/>
                <a:uFillTx/>
                <a:latin typeface="Real Text Light"/>
                <a:ea typeface="+mn-ea"/>
                <a:cs typeface="+mn-cs"/>
              </a:rPr>
              <a:t>technical excellence</a:t>
            </a:r>
            <a:r>
              <a:rPr kumimoji="0" lang="en-GB" altLang="fr-FR" sz="1100" b="0" i="0" u="none" strike="noStrike" kern="1200" cap="none" spc="0" normalizeH="0" baseline="0" noProof="0" dirty="0">
                <a:ln>
                  <a:noFill/>
                </a:ln>
                <a:solidFill>
                  <a:srgbClr val="303030"/>
                </a:solidFill>
                <a:effectLst/>
                <a:uLnTx/>
                <a:uFillTx/>
                <a:latin typeface="Real Text Light"/>
                <a:ea typeface="+mn-ea"/>
                <a:cs typeface="+mn-cs"/>
              </a:rPr>
              <a:t>, </a:t>
            </a:r>
            <a:r>
              <a:rPr kumimoji="0" lang="en-GB" altLang="fr-FR" sz="1100" b="0" i="0" u="none" strike="noStrike" kern="1200" cap="none" spc="0" normalizeH="0" baseline="0" noProof="0" dirty="0">
                <a:ln>
                  <a:noFill/>
                </a:ln>
                <a:solidFill>
                  <a:srgbClr val="FC515B"/>
                </a:solidFill>
                <a:effectLst/>
                <a:uLnTx/>
                <a:uFillTx/>
                <a:latin typeface="Real Text Light"/>
                <a:ea typeface="+mn-ea"/>
                <a:cs typeface="+mn-cs"/>
              </a:rPr>
              <a:t>market awareness </a:t>
            </a: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and</a:t>
            </a:r>
            <a:r>
              <a:rPr kumimoji="0" lang="en-GB" altLang="fr-FR" sz="1100" b="0" i="0" u="none" strike="noStrike" kern="1200" cap="none" spc="0" normalizeH="0" baseline="0" noProof="0" dirty="0">
                <a:ln>
                  <a:noFill/>
                </a:ln>
                <a:solidFill>
                  <a:srgbClr val="303030"/>
                </a:solidFill>
                <a:effectLst/>
                <a:uLnTx/>
                <a:uFillTx/>
                <a:latin typeface="Real Text Light"/>
                <a:ea typeface="+mn-ea"/>
                <a:cs typeface="+mn-cs"/>
              </a:rPr>
              <a:t> </a:t>
            </a:r>
            <a:r>
              <a:rPr kumimoji="0" lang="en-GB" altLang="fr-FR" sz="1100" b="0" i="0" u="none" strike="noStrike" kern="1200" cap="none" spc="0" normalizeH="0" baseline="0" noProof="0" dirty="0">
                <a:ln>
                  <a:noFill/>
                </a:ln>
                <a:solidFill>
                  <a:srgbClr val="FC515B"/>
                </a:solidFill>
                <a:effectLst/>
                <a:uLnTx/>
                <a:uFillTx/>
                <a:latin typeface="Real Text Light"/>
                <a:ea typeface="+mn-ea"/>
                <a:cs typeface="+mn-cs"/>
              </a:rPr>
              <a:t>first-class service</a:t>
            </a: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 but also a team which considers your requirements in the fullest sense. </a:t>
            </a:r>
          </a:p>
        </p:txBody>
      </p:sp>
      <p:grpSp>
        <p:nvGrpSpPr>
          <p:cNvPr id="68" name="Group 67">
            <a:extLst>
              <a:ext uri="{FF2B5EF4-FFF2-40B4-BE49-F238E27FC236}">
                <a16:creationId xmlns:a16="http://schemas.microsoft.com/office/drawing/2014/main" id="{C1694B47-3AD3-81CC-E4C2-104BE25996AB}"/>
              </a:ext>
            </a:extLst>
          </p:cNvPr>
          <p:cNvGrpSpPr/>
          <p:nvPr/>
        </p:nvGrpSpPr>
        <p:grpSpPr>
          <a:xfrm>
            <a:off x="6256065" y="4677380"/>
            <a:ext cx="5404939" cy="938719"/>
            <a:chOff x="538917" y="9535189"/>
            <a:chExt cx="5404939" cy="938719"/>
          </a:xfrm>
        </p:grpSpPr>
        <p:grpSp>
          <p:nvGrpSpPr>
            <p:cNvPr id="69" name="Group 68">
              <a:extLst>
                <a:ext uri="{FF2B5EF4-FFF2-40B4-BE49-F238E27FC236}">
                  <a16:creationId xmlns:a16="http://schemas.microsoft.com/office/drawing/2014/main" id="{F23A26EB-60BD-C476-5280-B6FA2A708344}"/>
                </a:ext>
              </a:extLst>
            </p:cNvPr>
            <p:cNvGrpSpPr/>
            <p:nvPr/>
          </p:nvGrpSpPr>
          <p:grpSpPr>
            <a:xfrm>
              <a:off x="538917" y="9535189"/>
              <a:ext cx="664234" cy="735961"/>
              <a:chOff x="360000" y="4615378"/>
              <a:chExt cx="664234" cy="735961"/>
            </a:xfrm>
          </p:grpSpPr>
          <p:sp>
            <p:nvSpPr>
              <p:cNvPr id="71" name="Rectangle 70">
                <a:extLst>
                  <a:ext uri="{FF2B5EF4-FFF2-40B4-BE49-F238E27FC236}">
                    <a16:creationId xmlns:a16="http://schemas.microsoft.com/office/drawing/2014/main" id="{A71AFA07-0D2E-2E7A-25AF-F3551058334A}"/>
                  </a:ext>
                </a:extLst>
              </p:cNvPr>
              <p:cNvSpPr/>
              <p:nvPr/>
            </p:nvSpPr>
            <p:spPr>
              <a:xfrm>
                <a:off x="360000" y="4615378"/>
                <a:ext cx="664234" cy="66423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95507" rtl="0" eaLnBrk="1" fontAlgn="auto" latinLnBrk="0" hangingPunct="1">
                  <a:lnSpc>
                    <a:spcPct val="100000"/>
                  </a:lnSpc>
                  <a:spcBef>
                    <a:spcPts val="0"/>
                  </a:spcBef>
                  <a:spcAft>
                    <a:spcPts val="0"/>
                  </a:spcAft>
                  <a:buClrTx/>
                  <a:buSzTx/>
                  <a:buFontTx/>
                  <a:buNone/>
                  <a:tabLst/>
                  <a:defRPr/>
                </a:pPr>
                <a:endParaRPr kumimoji="0" lang="fr-FR" sz="1960" b="0" i="0" u="none" strike="noStrike" kern="1200" cap="none" spc="0" normalizeH="0" baseline="0" noProof="0" dirty="0">
                  <a:ln>
                    <a:noFill/>
                  </a:ln>
                  <a:solidFill>
                    <a:srgbClr val="303030"/>
                  </a:solidFill>
                  <a:effectLst/>
                  <a:uLnTx/>
                  <a:uFillTx/>
                  <a:latin typeface="Real Text Light"/>
                  <a:ea typeface="+mn-ea"/>
                  <a:cs typeface="+mn-cs"/>
                </a:endParaRPr>
              </a:p>
            </p:txBody>
          </p:sp>
          <p:pic>
            <p:nvPicPr>
              <p:cNvPr id="72" name="Graphic 29">
                <a:extLst>
                  <a:ext uri="{FF2B5EF4-FFF2-40B4-BE49-F238E27FC236}">
                    <a16:creationId xmlns:a16="http://schemas.microsoft.com/office/drawing/2014/main" id="{81441AC2-BBE2-A9E9-289F-0F7B43AE9F0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99215" y="4765534"/>
                <a:ext cx="585805" cy="585805"/>
              </a:xfrm>
              <a:prstGeom prst="rect">
                <a:avLst/>
              </a:prstGeom>
            </p:spPr>
          </p:pic>
        </p:grpSp>
        <p:sp>
          <p:nvSpPr>
            <p:cNvPr id="70" name="Rectangle 69">
              <a:extLst>
                <a:ext uri="{FF2B5EF4-FFF2-40B4-BE49-F238E27FC236}">
                  <a16:creationId xmlns:a16="http://schemas.microsoft.com/office/drawing/2014/main" id="{FAC5E9B4-7260-9827-60BE-8CCEDC19965D}"/>
                </a:ext>
              </a:extLst>
            </p:cNvPr>
            <p:cNvSpPr/>
            <p:nvPr/>
          </p:nvSpPr>
          <p:spPr>
            <a:xfrm>
              <a:off x="1466100" y="9535189"/>
              <a:ext cx="4477756" cy="938719"/>
            </a:xfrm>
            <a:prstGeom prst="rect">
              <a:avLst/>
            </a:prstGeom>
          </p:spPr>
          <p:txBody>
            <a:bodyPr wrap="square">
              <a:spAutoFit/>
            </a:bodyPr>
            <a:lstStyle/>
            <a:p>
              <a:pPr marL="0" marR="0" lvl="0" indent="0" defTabSz="995507" rtl="0" eaLnBrk="1" fontAlgn="auto" latinLnBrk="0" hangingPunct="1">
                <a:lnSpc>
                  <a:spcPct val="100000"/>
                </a:lnSpc>
                <a:spcBef>
                  <a:spcPts val="0"/>
                </a:spcBef>
                <a:spcAft>
                  <a:spcPts val="0"/>
                </a:spcAft>
                <a:buClrTx/>
                <a:buSzTx/>
                <a:buFontTx/>
                <a:buNone/>
                <a:tabLst/>
                <a:defRPr/>
              </a:pPr>
              <a:r>
                <a:rPr kumimoji="0" lang="en-GB" altLang="fr-FR" sz="1100" b="0" i="0" u="none" strike="noStrike" kern="1200" cap="none" spc="0" normalizeH="0" baseline="0" noProof="0" dirty="0">
                  <a:ln>
                    <a:noFill/>
                  </a:ln>
                  <a:solidFill>
                    <a:srgbClr val="FC515B"/>
                  </a:solidFill>
                  <a:effectLst/>
                  <a:uLnTx/>
                  <a:uFillTx/>
                  <a:latin typeface="Real Text Light"/>
                  <a:ea typeface="+mn-ea"/>
                  <a:cs typeface="+mn-cs"/>
                </a:rPr>
                <a:t>Innovative solutions</a:t>
              </a:r>
              <a:r>
                <a:rPr kumimoji="0" lang="en-GB" altLang="fr-FR" sz="1100" b="0" i="0" u="none" strike="noStrike" kern="1200" cap="none" spc="0" normalizeH="0" baseline="0" noProof="0" dirty="0">
                  <a:ln>
                    <a:noFill/>
                  </a:ln>
                  <a:solidFill>
                    <a:srgbClr val="303030"/>
                  </a:solidFill>
                  <a:effectLst/>
                  <a:uLnTx/>
                  <a:uFillTx/>
                  <a:latin typeface="Real Text Light"/>
                  <a:ea typeface="+mn-ea"/>
                  <a:cs typeface="+mn-cs"/>
                </a:rPr>
                <a:t>: </a:t>
              </a: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From landmark deals and cases, through online services and knowhow, to new delivery models, we have a track record of innovation. </a:t>
              </a:r>
              <a:r>
                <a:rPr lang="en-GB" altLang="fr-FR" sz="1100" dirty="0">
                  <a:solidFill>
                    <a:schemeClr val="tx1">
                      <a:lumMod val="75000"/>
                      <a:lumOff val="25000"/>
                    </a:schemeClr>
                  </a:solidFill>
                  <a:latin typeface="Real Text Light"/>
                </a:rPr>
                <a:t>Demonstrating our market leading innovative capabilities, we </a:t>
              </a: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acquired </a:t>
              </a:r>
              <a:r>
                <a:rPr kumimoji="0" lang="en-GB" altLang="fr-FR" sz="1100" b="0" i="0" u="none" strike="noStrike" kern="1200" cap="none" spc="0" normalizeH="0" baseline="0" noProof="0" dirty="0">
                  <a:ln>
                    <a:noFill/>
                  </a:ln>
                  <a:solidFill>
                    <a:srgbClr val="FC515B"/>
                  </a:solidFill>
                  <a:effectLst/>
                  <a:uLnTx/>
                  <a:uFillTx/>
                  <a:latin typeface="Real Text Light"/>
                  <a:ea typeface="+mn-ea"/>
                  <a:cs typeface="+mn-cs"/>
                </a:rPr>
                <a:t>Wavelength</a:t>
              </a: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 the world’s first regulated firm of legal engineers. </a:t>
              </a:r>
            </a:p>
          </p:txBody>
        </p:sp>
      </p:grpSp>
      <p:sp>
        <p:nvSpPr>
          <p:cNvPr id="73" name="Rectangle 63">
            <a:extLst>
              <a:ext uri="{FF2B5EF4-FFF2-40B4-BE49-F238E27FC236}">
                <a16:creationId xmlns:a16="http://schemas.microsoft.com/office/drawing/2014/main" id="{2CAAFF56-2549-246C-D726-A0B248BF90B1}"/>
              </a:ext>
            </a:extLst>
          </p:cNvPr>
          <p:cNvSpPr>
            <a:spLocks noChangeArrowheads="1"/>
          </p:cNvSpPr>
          <p:nvPr/>
        </p:nvSpPr>
        <p:spPr>
          <a:xfrm>
            <a:off x="7183248" y="2855790"/>
            <a:ext cx="4477756"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defTabSz="995507" rtl="0" eaLnBrk="1" fontAlgn="auto" latinLnBrk="0" hangingPunct="1">
              <a:lnSpc>
                <a:spcPct val="100000"/>
              </a:lnSpc>
              <a:spcBef>
                <a:spcPts val="0"/>
              </a:spcBef>
              <a:spcAft>
                <a:spcPts val="0"/>
              </a:spcAft>
              <a:buClrTx/>
              <a:buSzTx/>
              <a:buFontTx/>
              <a:buNone/>
              <a:tabLst/>
              <a:defRPr/>
            </a:pPr>
            <a:r>
              <a:rPr kumimoji="0" lang="en-GB" altLang="fr-FR" sz="1100" b="0" i="0" u="none" strike="noStrike" kern="1200" cap="none" spc="0" normalizeH="0" baseline="0" noProof="0" dirty="0">
                <a:ln>
                  <a:noFill/>
                </a:ln>
                <a:solidFill>
                  <a:srgbClr val="FC515B"/>
                </a:solidFill>
                <a:effectLst/>
                <a:uLnTx/>
                <a:uFillTx/>
                <a:latin typeface="Real Text Light"/>
                <a:ea typeface="+mn-ea"/>
                <a:cs typeface="+mn-cs"/>
              </a:rPr>
              <a:t>Partner-lead and multi-disciplinary teams </a:t>
            </a: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are specifically formed according to client needs in order to cover the </a:t>
            </a:r>
            <a:r>
              <a:rPr kumimoji="0" lang="en-GB" altLang="fr-FR" sz="1100" b="0" i="0" u="none" strike="noStrike" kern="1200" cap="none" spc="0" normalizeH="0" baseline="0" noProof="0" dirty="0">
                <a:ln>
                  <a:noFill/>
                </a:ln>
                <a:solidFill>
                  <a:srgbClr val="FC515B"/>
                </a:solidFill>
                <a:effectLst/>
                <a:uLnTx/>
                <a:uFillTx/>
                <a:latin typeface="Real Text Light"/>
                <a:ea typeface="+mn-ea"/>
                <a:cs typeface="+mn-cs"/>
              </a:rPr>
              <a:t>largest scope of matters</a:t>
            </a:r>
            <a:r>
              <a:rPr kumimoji="0" lang="en-GB" altLang="fr-FR" sz="1100" b="0" i="0" u="none" strike="noStrike" kern="1200" cap="none" spc="0" normalizeH="0" baseline="0" noProof="0" dirty="0">
                <a:ln>
                  <a:noFill/>
                </a:ln>
                <a:solidFill>
                  <a:schemeClr val="tx1">
                    <a:lumMod val="75000"/>
                    <a:lumOff val="25000"/>
                  </a:schemeClr>
                </a:solidFill>
                <a:effectLst/>
                <a:uLnTx/>
                <a:uFillTx/>
                <a:latin typeface="Real Text Light"/>
                <a:ea typeface="+mn-ea"/>
                <a:cs typeface="+mn-cs"/>
              </a:rPr>
              <a:t>. We take the time to understand the demands our clients face and tailor our services to anticipate their needs.</a:t>
            </a:r>
          </a:p>
        </p:txBody>
      </p:sp>
      <p:pic>
        <p:nvPicPr>
          <p:cNvPr id="74" name="Graphic 93">
            <a:extLst>
              <a:ext uri="{FF2B5EF4-FFF2-40B4-BE49-F238E27FC236}">
                <a16:creationId xmlns:a16="http://schemas.microsoft.com/office/drawing/2014/main" id="{702D891A-051E-46DD-68A3-33AB14AC3FD0}"/>
              </a:ext>
            </a:extLst>
          </p:cNvPr>
          <p:cNvPicPr>
            <a:picLocks/>
          </p:cNvPicPr>
          <p:nvPr/>
        </p:nvPicPr>
        <p:blipFill>
          <a:blip r:embed="rId8" cstate="screen">
            <a:extLst>
              <a:ext uri="{28A0092B-C50C-407E-A947-70E740481C1C}">
                <a14:useLocalDpi xmlns:a14="http://schemas.microsoft.com/office/drawing/2010/main"/>
              </a:ext>
            </a:extLst>
          </a:blip>
          <a:srcRect/>
          <a:stretch/>
        </p:blipFill>
        <p:spPr>
          <a:xfrm>
            <a:off x="6244773" y="2857299"/>
            <a:ext cx="666000" cy="666000"/>
          </a:xfrm>
          <a:prstGeom prst="rect">
            <a:avLst/>
          </a:prstGeom>
          <a:ln>
            <a:noFill/>
          </a:ln>
        </p:spPr>
      </p:pic>
      <p:grpSp>
        <p:nvGrpSpPr>
          <p:cNvPr id="75" name="Group 74">
            <a:extLst>
              <a:ext uri="{FF2B5EF4-FFF2-40B4-BE49-F238E27FC236}">
                <a16:creationId xmlns:a16="http://schemas.microsoft.com/office/drawing/2014/main" id="{28FBE073-B22B-6A55-A7F0-E1C5ABED39AE}"/>
              </a:ext>
            </a:extLst>
          </p:cNvPr>
          <p:cNvGrpSpPr/>
          <p:nvPr/>
        </p:nvGrpSpPr>
        <p:grpSpPr>
          <a:xfrm>
            <a:off x="6265361" y="1957442"/>
            <a:ext cx="666000" cy="666000"/>
            <a:chOff x="612000" y="7524000"/>
            <a:chExt cx="666000" cy="666000"/>
          </a:xfrm>
        </p:grpSpPr>
        <p:pic>
          <p:nvPicPr>
            <p:cNvPr id="76" name="Graphic 29">
              <a:extLst>
                <a:ext uri="{FF2B5EF4-FFF2-40B4-BE49-F238E27FC236}">
                  <a16:creationId xmlns:a16="http://schemas.microsoft.com/office/drawing/2014/main" id="{C2EB1BFF-6696-E428-4250-0D1A9672882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05648" y="7569489"/>
              <a:ext cx="478703" cy="540000"/>
            </a:xfrm>
            <a:prstGeom prst="rect">
              <a:avLst/>
            </a:prstGeom>
          </p:spPr>
        </p:pic>
        <p:sp>
          <p:nvSpPr>
            <p:cNvPr id="77" name="Rectangle 76">
              <a:extLst>
                <a:ext uri="{FF2B5EF4-FFF2-40B4-BE49-F238E27FC236}">
                  <a16:creationId xmlns:a16="http://schemas.microsoft.com/office/drawing/2014/main" id="{A99CCD62-86C3-907E-DF48-A3A8D23B1DF7}"/>
                </a:ext>
              </a:extLst>
            </p:cNvPr>
            <p:cNvSpPr>
              <a:spLocks noChangeAspect="1"/>
            </p:cNvSpPr>
            <p:nvPr/>
          </p:nvSpPr>
          <p:spPr>
            <a:xfrm>
              <a:off x="612000" y="7524000"/>
              <a:ext cx="666000" cy="66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95507" rtl="0" eaLnBrk="1" fontAlgn="auto" latinLnBrk="0" hangingPunct="1">
                <a:lnSpc>
                  <a:spcPct val="100000"/>
                </a:lnSpc>
                <a:spcBef>
                  <a:spcPts val="0"/>
                </a:spcBef>
                <a:spcAft>
                  <a:spcPts val="0"/>
                </a:spcAft>
                <a:buClrTx/>
                <a:buSzTx/>
                <a:buFontTx/>
                <a:buNone/>
                <a:tabLst/>
                <a:defRPr/>
              </a:pPr>
              <a:endParaRPr kumimoji="0" lang="en-GB" sz="1960" b="0" i="0" u="none" strike="noStrike" kern="1200" cap="none" spc="0" normalizeH="0" baseline="0" noProof="0" dirty="0">
                <a:ln>
                  <a:noFill/>
                </a:ln>
                <a:solidFill>
                  <a:srgbClr val="303030"/>
                </a:solidFill>
                <a:effectLst/>
                <a:uLnTx/>
                <a:uFillTx/>
                <a:latin typeface="Real Text Light"/>
                <a:ea typeface="+mn-ea"/>
                <a:cs typeface="+mn-cs"/>
              </a:endParaRPr>
            </a:p>
          </p:txBody>
        </p:sp>
      </p:grpSp>
      <p:sp>
        <p:nvSpPr>
          <p:cNvPr id="78" name="TextBox 77">
            <a:extLst>
              <a:ext uri="{FF2B5EF4-FFF2-40B4-BE49-F238E27FC236}">
                <a16:creationId xmlns:a16="http://schemas.microsoft.com/office/drawing/2014/main" id="{2C244004-12D6-FADC-2406-89972D55DD63}"/>
              </a:ext>
            </a:extLst>
          </p:cNvPr>
          <p:cNvSpPr txBox="1"/>
          <p:nvPr/>
        </p:nvSpPr>
        <p:spPr>
          <a:xfrm>
            <a:off x="499287" y="1187102"/>
            <a:ext cx="7945973" cy="400110"/>
          </a:xfrm>
          <a:prstGeom prst="rect">
            <a:avLst/>
          </a:prstGeom>
          <a:noFill/>
        </p:spPr>
        <p:txBody>
          <a:bodyPr wrap="square" lIns="0" rtlCol="0">
            <a:spAutoFit/>
          </a:bodyPr>
          <a:lstStyle/>
          <a:p>
            <a:pPr defTabSz="1293209">
              <a:spcBef>
                <a:spcPts val="1414"/>
              </a:spcBef>
            </a:pPr>
            <a:r>
              <a:rPr lang="en-GB" sz="2000" spc="-73" dirty="0">
                <a:solidFill>
                  <a:srgbClr val="303030"/>
                </a:solidFill>
                <a:latin typeface="Real Text Medium"/>
              </a:rPr>
              <a:t>A leading business law firm</a:t>
            </a:r>
          </a:p>
        </p:txBody>
      </p:sp>
      <p:pic>
        <p:nvPicPr>
          <p:cNvPr id="2" name="Picture 1" descr="A group of people in a circle&#10;&#10;Description automatically generated">
            <a:extLst>
              <a:ext uri="{FF2B5EF4-FFF2-40B4-BE49-F238E27FC236}">
                <a16:creationId xmlns:a16="http://schemas.microsoft.com/office/drawing/2014/main" id="{6443256D-AEF9-28CE-F411-12FCBAE596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6787" y="4892609"/>
            <a:ext cx="505886" cy="504000"/>
          </a:xfrm>
          <a:prstGeom prst="rect">
            <a:avLst/>
          </a:prstGeom>
        </p:spPr>
      </p:pic>
    </p:spTree>
    <p:extLst>
      <p:ext uri="{BB962C8B-B14F-4D97-AF65-F5344CB8AC3E}">
        <p14:creationId xmlns:p14="http://schemas.microsoft.com/office/powerpoint/2010/main" val="86329096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086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7107EF13-A9F5-AB5B-1663-B5E9FBAF6400}"/>
              </a:ext>
            </a:extLst>
          </p:cNvPr>
          <p:cNvSpPr/>
          <p:nvPr/>
        </p:nvSpPr>
        <p:spPr>
          <a:xfrm>
            <a:off x="8458962" y="-1648109"/>
            <a:ext cx="4212000" cy="4212000"/>
          </a:xfrm>
          <a:prstGeom prst="ellipse">
            <a:avLst/>
          </a:prstGeom>
          <a:solidFill>
            <a:schemeClr val="tx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spAutoFit/>
          </a:bodyPr>
          <a:lstStyle/>
          <a:p>
            <a:pPr marL="0" marR="0" indent="0" algn="l" defTabSz="1174259"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000000"/>
              </a:solidFill>
              <a:effectLst/>
              <a:uFillTx/>
              <a:latin typeface="+mn-lt"/>
              <a:ea typeface="+mn-ea"/>
              <a:cs typeface="+mn-cs"/>
              <a:sym typeface="Arial"/>
            </a:endParaRPr>
          </a:p>
        </p:txBody>
      </p:sp>
      <p:sp>
        <p:nvSpPr>
          <p:cNvPr id="5" name="Text Placeholder 7">
            <a:extLst>
              <a:ext uri="{FF2B5EF4-FFF2-40B4-BE49-F238E27FC236}">
                <a16:creationId xmlns:a16="http://schemas.microsoft.com/office/drawing/2014/main" id="{2E559C70-7FF1-B815-0090-A9619F3465DF}"/>
              </a:ext>
            </a:extLst>
          </p:cNvPr>
          <p:cNvSpPr txBox="1">
            <a:spLocks/>
          </p:cNvSpPr>
          <p:nvPr/>
        </p:nvSpPr>
        <p:spPr>
          <a:xfrm>
            <a:off x="499286" y="1944131"/>
            <a:ext cx="6629549" cy="4069492"/>
          </a:xfrm>
          <a:prstGeom prst="rect">
            <a:avLst/>
          </a:prstGeom>
        </p:spPr>
        <p:txBody>
          <a:bodyPr vert="horz" lIns="0" tIns="0" rIns="0" bIns="0" numCol="2" spcCol="180000" rtlCol="0" anchor="t">
            <a:noAutofit/>
          </a:bodyPr>
          <a:lstStyle>
            <a:lvl1pPr marL="0" marR="0" indent="0" algn="l" defTabSz="1070893" rtl="0" eaLnBrk="1" fontAlgn="base" latinLnBrk="0" hangingPunct="1">
              <a:lnSpc>
                <a:spcPct val="100000"/>
              </a:lnSpc>
              <a:spcBef>
                <a:spcPts val="0"/>
              </a:spcBef>
              <a:spcAft>
                <a:spcPts val="600"/>
              </a:spcAft>
              <a:buClrTx/>
              <a:buSzTx/>
              <a:buFontTx/>
              <a:buNone/>
              <a:tabLst/>
              <a:defRPr sz="900" b="0" i="0" baseline="0">
                <a:solidFill>
                  <a:schemeClr val="tx1"/>
                </a:solidFill>
                <a:latin typeface="Whitney Book" pitchFamily="50" charset="0"/>
                <a:ea typeface="+mn-ea"/>
                <a:cs typeface="Whitney Book" pitchFamily="50" charset="0"/>
              </a:defRPr>
            </a:lvl1pPr>
            <a:lvl2pPr marL="1668" marR="0" indent="0" algn="l" defTabSz="1070893" rtl="0" eaLnBrk="1" fontAlgn="base" latinLnBrk="0" hangingPunct="1">
              <a:lnSpc>
                <a:spcPct val="100000"/>
              </a:lnSpc>
              <a:spcBef>
                <a:spcPts val="600"/>
              </a:spcBef>
              <a:spcAft>
                <a:spcPts val="200"/>
              </a:spcAft>
              <a:buClrTx/>
              <a:buSzPct val="30000"/>
              <a:buFont typeface="Arial" charset="0"/>
              <a:buNone/>
              <a:tabLst/>
              <a:defRPr kumimoji="0" lang="en-GB" sz="900" b="1" i="0" u="none" strike="noStrike" kern="0" cap="none" spc="0" normalizeH="0" baseline="0" dirty="0" smtClean="0">
                <a:ln>
                  <a:noFill/>
                </a:ln>
                <a:solidFill>
                  <a:schemeClr val="tx1"/>
                </a:solidFill>
                <a:effectLst/>
                <a:uLnTx/>
                <a:uFillTx/>
                <a:latin typeface="Whitney Book" pitchFamily="50" charset="0"/>
                <a:ea typeface="+mn-ea"/>
                <a:cs typeface="Whitney Book" pitchFamily="50" charset="0"/>
              </a:defRPr>
            </a:lvl2pPr>
            <a:lvl3pPr marL="136525" marR="0" indent="-136525" algn="l" defTabSz="1070893" rtl="0" eaLnBrk="1" fontAlgn="base" latinLnBrk="0" hangingPunct="1">
              <a:lnSpc>
                <a:spcPct val="100000"/>
              </a:lnSpc>
              <a:spcBef>
                <a:spcPts val="0"/>
              </a:spcBef>
              <a:spcAft>
                <a:spcPts val="600"/>
              </a:spcAft>
              <a:buClr>
                <a:srgbClr val="0070C0"/>
              </a:buClr>
              <a:buSzPct val="100000"/>
              <a:buFont typeface="Arial" panose="020B0604020202020204" pitchFamily="34" charset="0"/>
              <a:buChar char="•"/>
              <a:tabLst/>
              <a:defRPr kumimoji="0" lang="en-US" sz="900" b="0" i="0" u="none" strike="noStrike" kern="0" cap="none" spc="0" normalizeH="0" baseline="0" dirty="0">
                <a:ln>
                  <a:noFill/>
                </a:ln>
                <a:solidFill>
                  <a:srgbClr val="2E2E38"/>
                </a:solidFill>
                <a:effectLst/>
                <a:uLnTx/>
                <a:uFillTx/>
                <a:latin typeface="Whitney Book" pitchFamily="50" charset="0"/>
                <a:ea typeface="+mn-ea"/>
                <a:cs typeface="Whitney Book" pitchFamily="50" charset="0"/>
              </a:defRPr>
            </a:lvl3pPr>
            <a:lvl4pPr marL="0" marR="0" indent="0" algn="l" defTabSz="1070893" rtl="0" eaLnBrk="1" fontAlgn="base" latinLnBrk="0" hangingPunct="1">
              <a:lnSpc>
                <a:spcPct val="100000"/>
              </a:lnSpc>
              <a:spcBef>
                <a:spcPts val="0"/>
              </a:spcBef>
              <a:spcAft>
                <a:spcPts val="1200"/>
              </a:spcAft>
              <a:buClr>
                <a:srgbClr val="FFE600"/>
              </a:buClr>
              <a:buSzPct val="70000"/>
              <a:buFont typeface="Arial" panose="020B0604020202020204" pitchFamily="34" charset="0"/>
              <a:buNone/>
              <a:tabLst/>
              <a:defRPr kumimoji="0" lang="en-US" sz="1400" b="0" i="0" u="none" strike="noStrike" kern="0" cap="none" spc="0" normalizeH="0" baseline="0" dirty="0" smtClean="0">
                <a:ln>
                  <a:noFill/>
                </a:ln>
                <a:solidFill>
                  <a:srgbClr val="2E2E38"/>
                </a:solidFill>
                <a:effectLst/>
                <a:uLnTx/>
                <a:uFillTx/>
                <a:latin typeface="Whitney Book" pitchFamily="50" charset="0"/>
                <a:ea typeface="+mn-ea"/>
                <a:cs typeface="Whitney Book" pitchFamily="50" charset="0"/>
              </a:defRPr>
            </a:lvl4pPr>
            <a:lvl5pPr marL="0" marR="0" indent="0" algn="l" defTabSz="1070893" rtl="0" eaLnBrk="1" fontAlgn="base" latinLnBrk="0" hangingPunct="1">
              <a:lnSpc>
                <a:spcPct val="100000"/>
              </a:lnSpc>
              <a:spcBef>
                <a:spcPts val="0"/>
              </a:spcBef>
              <a:spcAft>
                <a:spcPts val="1200"/>
              </a:spcAft>
              <a:buClr>
                <a:srgbClr val="2E2E38"/>
              </a:buClr>
              <a:buSzTx/>
              <a:buFont typeface="+mj-lt"/>
              <a:buNone/>
              <a:tabLst/>
              <a:defRPr kumimoji="0" lang="en-US" sz="2300" b="0" i="0" u="none" strike="noStrike" kern="0" cap="none" spc="0" normalizeH="0" baseline="0" dirty="0" smtClean="0">
                <a:ln>
                  <a:noFill/>
                </a:ln>
                <a:solidFill>
                  <a:srgbClr val="2E2E38"/>
                </a:solidFill>
                <a:effectLst/>
                <a:uLnTx/>
                <a:uFillTx/>
                <a:latin typeface="Whitney Book" pitchFamily="50" charset="0"/>
                <a:ea typeface="+mn-ea"/>
                <a:cs typeface="Whitney Book" pitchFamily="50" charset="0"/>
              </a:defRPr>
            </a:lvl5pPr>
            <a:lvl6pPr marL="7938" marR="0" indent="0" algn="l" defTabSz="1070893" rtl="0" eaLnBrk="1" fontAlgn="base" latinLnBrk="0" hangingPunct="1">
              <a:lnSpc>
                <a:spcPct val="100000"/>
              </a:lnSpc>
              <a:spcBef>
                <a:spcPts val="0"/>
              </a:spcBef>
              <a:spcAft>
                <a:spcPts val="1200"/>
              </a:spcAft>
              <a:buClrTx/>
              <a:buSzTx/>
              <a:buFontTx/>
              <a:buNone/>
              <a:tabLst/>
              <a:defRPr kumimoji="0" lang="en-US" sz="1800" b="1" i="0" u="none" strike="noStrike" kern="0" cap="none" spc="0" normalizeH="0" baseline="0" dirty="0" smtClean="0">
                <a:ln>
                  <a:noFill/>
                </a:ln>
                <a:solidFill>
                  <a:srgbClr val="2E2E38"/>
                </a:solidFill>
                <a:effectLst/>
                <a:uLnTx/>
                <a:uFillTx/>
                <a:latin typeface="EYInterstate Light"/>
                <a:ea typeface="+mn-ea"/>
                <a:cs typeface="+mn-cs"/>
              </a:defRPr>
            </a:lvl6pPr>
            <a:lvl7pPr marL="7938" marR="0" indent="0" algn="l" defTabSz="1070893" rtl="0" eaLnBrk="1" fontAlgn="base" latinLnBrk="0" hangingPunct="1">
              <a:lnSpc>
                <a:spcPct val="100000"/>
              </a:lnSpc>
              <a:spcBef>
                <a:spcPts val="0"/>
              </a:spcBef>
              <a:spcAft>
                <a:spcPts val="1200"/>
              </a:spcAft>
              <a:buClrTx/>
              <a:buSzTx/>
              <a:buFontTx/>
              <a:buNone/>
              <a:tabLst/>
              <a:defRPr kumimoji="0" lang="en-US" sz="1600" b="0" i="0" u="none" strike="noStrike" kern="0" cap="none" spc="0" normalizeH="0" baseline="0" dirty="0">
                <a:ln>
                  <a:noFill/>
                </a:ln>
                <a:solidFill>
                  <a:srgbClr val="2E2E38"/>
                </a:solidFill>
                <a:effectLst/>
                <a:uLnTx/>
                <a:uFillTx/>
                <a:latin typeface="Georgia" panose="02040502050405020303" pitchFamily="18" charset="0"/>
                <a:ea typeface="+mn-ea"/>
                <a:cs typeface="+mn-cs"/>
              </a:defRPr>
            </a:lvl7pPr>
            <a:lvl8pPr marL="3849877" indent="-266890" algn="l" defTabSz="1070893" rtl="0" eaLnBrk="1" fontAlgn="base" hangingPunct="1">
              <a:spcBef>
                <a:spcPct val="20000"/>
              </a:spcBef>
              <a:spcAft>
                <a:spcPct val="0"/>
              </a:spcAft>
              <a:buChar char="»"/>
              <a:defRPr sz="2312">
                <a:solidFill>
                  <a:schemeClr val="tx1"/>
                </a:solidFill>
                <a:latin typeface="Arial" charset="0"/>
              </a:defRPr>
            </a:lvl8pPr>
            <a:lvl9pPr marL="4330277" indent="-266890" algn="l" defTabSz="1070893" rtl="0" eaLnBrk="1" fontAlgn="base" hangingPunct="1">
              <a:spcBef>
                <a:spcPct val="20000"/>
              </a:spcBef>
              <a:spcAft>
                <a:spcPct val="0"/>
              </a:spcAft>
              <a:buChar char="»"/>
              <a:defRPr sz="2312">
                <a:solidFill>
                  <a:schemeClr val="tx1"/>
                </a:solidFill>
                <a:latin typeface="Arial" charset="0"/>
              </a:defRPr>
            </a:lvl9pPr>
          </a:lstStyle>
          <a:p>
            <a:pPr algn="l"/>
            <a:r>
              <a:rPr lang="en-GB" sz="1100" dirty="0">
                <a:solidFill>
                  <a:schemeClr val="tx1">
                    <a:lumMod val="75000"/>
                    <a:lumOff val="25000"/>
                  </a:schemeClr>
                </a:solidFill>
                <a:latin typeface="Real Text Light" panose="020B0504020101010102" pitchFamily="34" charset="0"/>
              </a:rPr>
              <a:t>As one of the largest global regulatory teams, we lead the way across the entire financial services regulatory landscape, offering comprehensive support on both contentious and non-contentious fronts.</a:t>
            </a:r>
          </a:p>
          <a:p>
            <a:pPr algn="l"/>
            <a:r>
              <a:rPr lang="en-GB" sz="1100" dirty="0">
                <a:solidFill>
                  <a:schemeClr val="tx1">
                    <a:lumMod val="75000"/>
                    <a:lumOff val="25000"/>
                  </a:schemeClr>
                </a:solidFill>
                <a:latin typeface="Real Text Light" panose="020B0504020101010102" pitchFamily="34" charset="0"/>
              </a:rPr>
              <a:t>Benefit from our unrivalled sell-side, buy-side, payments and fintech coverage, offering invaluable full-service and client servicing perspectives.</a:t>
            </a:r>
          </a:p>
          <a:p>
            <a:r>
              <a:rPr lang="en-GB" sz="1100" dirty="0">
                <a:solidFill>
                  <a:schemeClr val="tx1">
                    <a:lumMod val="75000"/>
                    <a:lumOff val="25000"/>
                  </a:schemeClr>
                </a:solidFill>
                <a:latin typeface="Real Text Light" panose="020B0504020101010102" pitchFamily="34" charset="0"/>
              </a:rPr>
              <a:t>The team advises a wide range of clients, including investment banks, asset managers, hedge funds, private equity firms, payment firms, non-bank lenders and insurance companies. This diverse client base benefits from the team's ability to navigate complex regulatory environments.</a:t>
            </a:r>
          </a:p>
          <a:p>
            <a:pPr algn="l"/>
            <a:r>
              <a:rPr lang="en-GB" sz="1100" dirty="0">
                <a:solidFill>
                  <a:schemeClr val="tx1">
                    <a:lumMod val="75000"/>
                    <a:lumOff val="25000"/>
                  </a:schemeClr>
                </a:solidFill>
                <a:latin typeface="Real Text Light" panose="020B0504020101010102" pitchFamily="34" charset="0"/>
              </a:rPr>
              <a:t>Supported by an award-winning range of cross border regulatory products, you will benefit from current advice sourced from leading jurisdictional experts. Delivered on demand in a consistent format, this information provides a cost-effective regulatory solution backed by our international team for your bespoke queries.</a:t>
            </a:r>
          </a:p>
          <a:p>
            <a:pPr algn="l"/>
            <a:r>
              <a:rPr lang="en-GB" sz="1100" dirty="0">
                <a:solidFill>
                  <a:schemeClr val="tx1">
                    <a:lumMod val="75000"/>
                    <a:lumOff val="25000"/>
                  </a:schemeClr>
                </a:solidFill>
                <a:latin typeface="Real Text Light" panose="020B0504020101010102" pitchFamily="34" charset="0"/>
              </a:rPr>
              <a:t>Collaborating with peers across various disciplines within our firm, the team provides a seamless, multidisciplinary service. To remain at the forefront of the financial services industry, we build and grow our knowledge of upcoming regulatory change through relationships with global regulators and participation in key industry bodies around the world. This ensures that our clients receive innovative solutions and strategic insights to navigate regulatory complexities effectively.</a:t>
            </a:r>
          </a:p>
          <a:p>
            <a:r>
              <a:rPr lang="en-GB" sz="1100" dirty="0">
                <a:solidFill>
                  <a:schemeClr val="tx1">
                    <a:lumMod val="75000"/>
                    <a:lumOff val="25000"/>
                  </a:schemeClr>
                </a:solidFill>
                <a:latin typeface="Real Text Light" panose="020B0504020101010102" pitchFamily="34" charset="0"/>
              </a:rPr>
              <a:t>The Global Financial Service Regulatory team's commitment to excellence, combined with its deep sector knowledge and global reach, positions it as a leading advisor in the complex world of financial services regulation.</a:t>
            </a:r>
          </a:p>
          <a:p>
            <a:endParaRPr lang="en-GB" sz="1100" dirty="0">
              <a:solidFill>
                <a:schemeClr val="tx1">
                  <a:lumMod val="75000"/>
                  <a:lumOff val="25000"/>
                </a:schemeClr>
              </a:solidFill>
              <a:latin typeface="Real Text Light" panose="020B0504020101010102" pitchFamily="34" charset="0"/>
            </a:endParaRPr>
          </a:p>
          <a:p>
            <a:endParaRPr lang="en-GB" sz="1100" dirty="0">
              <a:solidFill>
                <a:schemeClr val="tx1">
                  <a:lumMod val="75000"/>
                  <a:lumOff val="25000"/>
                </a:schemeClr>
              </a:solidFill>
              <a:latin typeface="Real Text Light" panose="020B0504020101010102" pitchFamily="34" charset="0"/>
            </a:endParaRPr>
          </a:p>
          <a:p>
            <a:endParaRPr lang="en-GB" sz="1100" dirty="0">
              <a:solidFill>
                <a:schemeClr val="tx1">
                  <a:lumMod val="75000"/>
                  <a:lumOff val="25000"/>
                </a:schemeClr>
              </a:solidFill>
              <a:latin typeface="Real Text Light" panose="020B0504020101010102" pitchFamily="34" charset="0"/>
            </a:endParaRPr>
          </a:p>
          <a:p>
            <a:pPr algn="l"/>
            <a:endParaRPr lang="en-GB" sz="1100" dirty="0">
              <a:solidFill>
                <a:schemeClr val="tx1">
                  <a:lumMod val="75000"/>
                  <a:lumOff val="25000"/>
                </a:schemeClr>
              </a:solidFill>
              <a:latin typeface="Real Text Light" panose="020B0504020101010102" pitchFamily="34" charset="0"/>
            </a:endParaRPr>
          </a:p>
        </p:txBody>
      </p:sp>
      <p:sp>
        <p:nvSpPr>
          <p:cNvPr id="17" name="Circle">
            <a:extLst>
              <a:ext uri="{FF2B5EF4-FFF2-40B4-BE49-F238E27FC236}">
                <a16:creationId xmlns:a16="http://schemas.microsoft.com/office/drawing/2014/main" id="{AC4E3E2D-CB47-8D98-F239-7EA267DBBDA0}"/>
              </a:ext>
            </a:extLst>
          </p:cNvPr>
          <p:cNvSpPr/>
          <p:nvPr/>
        </p:nvSpPr>
        <p:spPr>
          <a:xfrm>
            <a:off x="8583800" y="-1527315"/>
            <a:ext cx="3960000" cy="3960000"/>
          </a:xfrm>
          <a:prstGeom prst="ellipse">
            <a:avLst/>
          </a:prstGeom>
          <a:blipFill>
            <a:blip r:embed="rId2" cstate="screen">
              <a:extLst>
                <a:ext uri="{28A0092B-C50C-407E-A947-70E740481C1C}">
                  <a14:useLocalDpi xmlns:a14="http://schemas.microsoft.com/office/drawing/2010/main"/>
                </a:ext>
              </a:extLst>
            </a:blip>
            <a:stretch>
              <a:fillRect/>
            </a:stretch>
          </a:blipFill>
          <a:ln w="12700">
            <a:miter lim="400000"/>
          </a:ln>
          <a:effectLst>
            <a:outerShdw blurRad="38100" dist="25400" dir="5400000" rotWithShape="0">
              <a:srgbClr val="000000">
                <a:alpha val="35000"/>
              </a:srgbClr>
            </a:outerShdw>
          </a:effectLst>
        </p:spPr>
        <p:txBody>
          <a:bodyPr lIns="29356" tIns="29356" rIns="29356" bIns="29356" anchor="ctr"/>
          <a:lstStyle/>
          <a:p>
            <a:pPr marL="0" marR="0" lvl="0" indent="0" algn="l" defTabSz="587115" rtl="0" eaLnBrk="1" fontAlgn="auto" latinLnBrk="0" hangingPunct="0">
              <a:lnSpc>
                <a:spcPct val="100000"/>
              </a:lnSpc>
              <a:spcBef>
                <a:spcPts val="0"/>
              </a:spcBef>
              <a:spcAft>
                <a:spcPts val="0"/>
              </a:spcAft>
              <a:buClrTx/>
              <a:buSzTx/>
              <a:buFontTx/>
              <a:buNone/>
              <a:tabLst/>
              <a:defRPr/>
            </a:pPr>
            <a:endParaRPr kumimoji="0" sz="412" b="0" i="0" u="none" strike="noStrike" kern="0" cap="none" spc="0" normalizeH="0" baseline="0" noProof="0" dirty="0">
              <a:ln>
                <a:noFill/>
              </a:ln>
              <a:solidFill>
                <a:srgbClr val="000000"/>
              </a:solidFill>
              <a:effectLst/>
              <a:uLnTx/>
              <a:uFillTx/>
              <a:latin typeface="Real Text" panose="020B0504020101010102" pitchFamily="34" charset="77"/>
              <a:cs typeface="Arial"/>
              <a:sym typeface="Arial"/>
            </a:endParaRPr>
          </a:p>
        </p:txBody>
      </p:sp>
      <p:sp>
        <p:nvSpPr>
          <p:cNvPr id="6" name="TextBox 5">
            <a:extLst>
              <a:ext uri="{FF2B5EF4-FFF2-40B4-BE49-F238E27FC236}">
                <a16:creationId xmlns:a16="http://schemas.microsoft.com/office/drawing/2014/main" id="{BA497CD5-379A-8658-056D-72CD9A254B3F}"/>
              </a:ext>
            </a:extLst>
          </p:cNvPr>
          <p:cNvSpPr txBox="1"/>
          <p:nvPr/>
        </p:nvSpPr>
        <p:spPr>
          <a:xfrm>
            <a:off x="499287" y="625409"/>
            <a:ext cx="7945973" cy="461665"/>
          </a:xfrm>
          <a:prstGeom prst="rect">
            <a:avLst/>
          </a:prstGeom>
          <a:noFill/>
        </p:spPr>
        <p:txBody>
          <a:bodyPr wrap="square" lIns="0" rtlCol="0">
            <a:spAutoFit/>
          </a:bodyPr>
          <a:lstStyle/>
          <a:p>
            <a:pPr defTabSz="1293209">
              <a:spcBef>
                <a:spcPts val="1414"/>
              </a:spcBef>
            </a:pPr>
            <a:r>
              <a:rPr lang="en-GB" sz="2400" spc="-73" dirty="0">
                <a:solidFill>
                  <a:srgbClr val="FC515B"/>
                </a:solidFill>
                <a:latin typeface="Real Text Medium"/>
              </a:rPr>
              <a:t>Our Global Financial Service Regulatory Practice</a:t>
            </a:r>
          </a:p>
        </p:txBody>
      </p:sp>
      <p:sp>
        <p:nvSpPr>
          <p:cNvPr id="3" name="Text Placeholder 7">
            <a:extLst>
              <a:ext uri="{FF2B5EF4-FFF2-40B4-BE49-F238E27FC236}">
                <a16:creationId xmlns:a16="http://schemas.microsoft.com/office/drawing/2014/main" id="{7FA9F2AD-AC1F-8245-3EAE-4962B11068C0}"/>
              </a:ext>
            </a:extLst>
          </p:cNvPr>
          <p:cNvSpPr txBox="1">
            <a:spLocks/>
          </p:cNvSpPr>
          <p:nvPr/>
        </p:nvSpPr>
        <p:spPr>
          <a:xfrm>
            <a:off x="499286" y="1319467"/>
            <a:ext cx="7898455" cy="563472"/>
          </a:xfrm>
          <a:prstGeom prst="rect">
            <a:avLst/>
          </a:prstGeom>
        </p:spPr>
        <p:txBody>
          <a:bodyPr vert="horz" lIns="0" tIns="0" rIns="0" bIns="0" numCol="1" spcCol="180000" rtlCol="0" anchor="t">
            <a:noAutofit/>
          </a:bodyPr>
          <a:lstStyle>
            <a:lvl1pPr marL="0" marR="0" indent="0" algn="l" defTabSz="1070893" rtl="0" eaLnBrk="1" fontAlgn="base" latinLnBrk="0" hangingPunct="1">
              <a:lnSpc>
                <a:spcPct val="100000"/>
              </a:lnSpc>
              <a:spcBef>
                <a:spcPts val="0"/>
              </a:spcBef>
              <a:spcAft>
                <a:spcPts val="600"/>
              </a:spcAft>
              <a:buClrTx/>
              <a:buSzTx/>
              <a:buFontTx/>
              <a:buNone/>
              <a:tabLst/>
              <a:defRPr sz="900" b="0" i="0" baseline="0">
                <a:solidFill>
                  <a:schemeClr val="tx1"/>
                </a:solidFill>
                <a:latin typeface="Whitney Book" pitchFamily="50" charset="0"/>
                <a:ea typeface="+mn-ea"/>
                <a:cs typeface="Whitney Book" pitchFamily="50" charset="0"/>
              </a:defRPr>
            </a:lvl1pPr>
            <a:lvl2pPr marL="1668" marR="0" indent="0" algn="l" defTabSz="1070893" rtl="0" eaLnBrk="1" fontAlgn="base" latinLnBrk="0" hangingPunct="1">
              <a:lnSpc>
                <a:spcPct val="100000"/>
              </a:lnSpc>
              <a:spcBef>
                <a:spcPts val="600"/>
              </a:spcBef>
              <a:spcAft>
                <a:spcPts val="200"/>
              </a:spcAft>
              <a:buClrTx/>
              <a:buSzPct val="30000"/>
              <a:buFont typeface="Arial" charset="0"/>
              <a:buNone/>
              <a:tabLst/>
              <a:defRPr kumimoji="0" lang="en-GB" sz="900" b="1" i="0" u="none" strike="noStrike" kern="0" cap="none" spc="0" normalizeH="0" baseline="0" dirty="0" smtClean="0">
                <a:ln>
                  <a:noFill/>
                </a:ln>
                <a:solidFill>
                  <a:schemeClr val="tx1"/>
                </a:solidFill>
                <a:effectLst/>
                <a:uLnTx/>
                <a:uFillTx/>
                <a:latin typeface="Whitney Book" pitchFamily="50" charset="0"/>
                <a:ea typeface="+mn-ea"/>
                <a:cs typeface="Whitney Book" pitchFamily="50" charset="0"/>
              </a:defRPr>
            </a:lvl2pPr>
            <a:lvl3pPr marL="136525" marR="0" indent="-136525" algn="l" defTabSz="1070893" rtl="0" eaLnBrk="1" fontAlgn="base" latinLnBrk="0" hangingPunct="1">
              <a:lnSpc>
                <a:spcPct val="100000"/>
              </a:lnSpc>
              <a:spcBef>
                <a:spcPts val="0"/>
              </a:spcBef>
              <a:spcAft>
                <a:spcPts val="600"/>
              </a:spcAft>
              <a:buClr>
                <a:srgbClr val="0070C0"/>
              </a:buClr>
              <a:buSzPct val="100000"/>
              <a:buFont typeface="Arial" panose="020B0604020202020204" pitchFamily="34" charset="0"/>
              <a:buChar char="•"/>
              <a:tabLst/>
              <a:defRPr kumimoji="0" lang="en-US" sz="900" b="0" i="0" u="none" strike="noStrike" kern="0" cap="none" spc="0" normalizeH="0" baseline="0" dirty="0">
                <a:ln>
                  <a:noFill/>
                </a:ln>
                <a:solidFill>
                  <a:srgbClr val="2E2E38"/>
                </a:solidFill>
                <a:effectLst/>
                <a:uLnTx/>
                <a:uFillTx/>
                <a:latin typeface="Whitney Book" pitchFamily="50" charset="0"/>
                <a:ea typeface="+mn-ea"/>
                <a:cs typeface="Whitney Book" pitchFamily="50" charset="0"/>
              </a:defRPr>
            </a:lvl3pPr>
            <a:lvl4pPr marL="0" marR="0" indent="0" algn="l" defTabSz="1070893" rtl="0" eaLnBrk="1" fontAlgn="base" latinLnBrk="0" hangingPunct="1">
              <a:lnSpc>
                <a:spcPct val="100000"/>
              </a:lnSpc>
              <a:spcBef>
                <a:spcPts val="0"/>
              </a:spcBef>
              <a:spcAft>
                <a:spcPts val="1200"/>
              </a:spcAft>
              <a:buClr>
                <a:srgbClr val="FFE600"/>
              </a:buClr>
              <a:buSzPct val="70000"/>
              <a:buFont typeface="Arial" panose="020B0604020202020204" pitchFamily="34" charset="0"/>
              <a:buNone/>
              <a:tabLst/>
              <a:defRPr kumimoji="0" lang="en-US" sz="1400" b="0" i="0" u="none" strike="noStrike" kern="0" cap="none" spc="0" normalizeH="0" baseline="0" dirty="0" smtClean="0">
                <a:ln>
                  <a:noFill/>
                </a:ln>
                <a:solidFill>
                  <a:srgbClr val="2E2E38"/>
                </a:solidFill>
                <a:effectLst/>
                <a:uLnTx/>
                <a:uFillTx/>
                <a:latin typeface="Whitney Book" pitchFamily="50" charset="0"/>
                <a:ea typeface="+mn-ea"/>
                <a:cs typeface="Whitney Book" pitchFamily="50" charset="0"/>
              </a:defRPr>
            </a:lvl4pPr>
            <a:lvl5pPr marL="0" marR="0" indent="0" algn="l" defTabSz="1070893" rtl="0" eaLnBrk="1" fontAlgn="base" latinLnBrk="0" hangingPunct="1">
              <a:lnSpc>
                <a:spcPct val="100000"/>
              </a:lnSpc>
              <a:spcBef>
                <a:spcPts val="0"/>
              </a:spcBef>
              <a:spcAft>
                <a:spcPts val="1200"/>
              </a:spcAft>
              <a:buClr>
                <a:srgbClr val="2E2E38"/>
              </a:buClr>
              <a:buSzTx/>
              <a:buFont typeface="+mj-lt"/>
              <a:buNone/>
              <a:tabLst/>
              <a:defRPr kumimoji="0" lang="en-US" sz="2300" b="0" i="0" u="none" strike="noStrike" kern="0" cap="none" spc="0" normalizeH="0" baseline="0" dirty="0" smtClean="0">
                <a:ln>
                  <a:noFill/>
                </a:ln>
                <a:solidFill>
                  <a:srgbClr val="2E2E38"/>
                </a:solidFill>
                <a:effectLst/>
                <a:uLnTx/>
                <a:uFillTx/>
                <a:latin typeface="Whitney Book" pitchFamily="50" charset="0"/>
                <a:ea typeface="+mn-ea"/>
                <a:cs typeface="Whitney Book" pitchFamily="50" charset="0"/>
              </a:defRPr>
            </a:lvl5pPr>
            <a:lvl6pPr marL="7938" marR="0" indent="0" algn="l" defTabSz="1070893" rtl="0" eaLnBrk="1" fontAlgn="base" latinLnBrk="0" hangingPunct="1">
              <a:lnSpc>
                <a:spcPct val="100000"/>
              </a:lnSpc>
              <a:spcBef>
                <a:spcPts val="0"/>
              </a:spcBef>
              <a:spcAft>
                <a:spcPts val="1200"/>
              </a:spcAft>
              <a:buClrTx/>
              <a:buSzTx/>
              <a:buFontTx/>
              <a:buNone/>
              <a:tabLst/>
              <a:defRPr kumimoji="0" lang="en-US" sz="1800" b="1" i="0" u="none" strike="noStrike" kern="0" cap="none" spc="0" normalizeH="0" baseline="0" dirty="0" smtClean="0">
                <a:ln>
                  <a:noFill/>
                </a:ln>
                <a:solidFill>
                  <a:srgbClr val="2E2E38"/>
                </a:solidFill>
                <a:effectLst/>
                <a:uLnTx/>
                <a:uFillTx/>
                <a:latin typeface="EYInterstate Light"/>
                <a:ea typeface="+mn-ea"/>
                <a:cs typeface="+mn-cs"/>
              </a:defRPr>
            </a:lvl6pPr>
            <a:lvl7pPr marL="7938" marR="0" indent="0" algn="l" defTabSz="1070893" rtl="0" eaLnBrk="1" fontAlgn="base" latinLnBrk="0" hangingPunct="1">
              <a:lnSpc>
                <a:spcPct val="100000"/>
              </a:lnSpc>
              <a:spcBef>
                <a:spcPts val="0"/>
              </a:spcBef>
              <a:spcAft>
                <a:spcPts val="1200"/>
              </a:spcAft>
              <a:buClrTx/>
              <a:buSzTx/>
              <a:buFontTx/>
              <a:buNone/>
              <a:tabLst/>
              <a:defRPr kumimoji="0" lang="en-US" sz="1600" b="0" i="0" u="none" strike="noStrike" kern="0" cap="none" spc="0" normalizeH="0" baseline="0" dirty="0">
                <a:ln>
                  <a:noFill/>
                </a:ln>
                <a:solidFill>
                  <a:srgbClr val="2E2E38"/>
                </a:solidFill>
                <a:effectLst/>
                <a:uLnTx/>
                <a:uFillTx/>
                <a:latin typeface="Georgia" panose="02040502050405020303" pitchFamily="18" charset="0"/>
                <a:ea typeface="+mn-ea"/>
                <a:cs typeface="+mn-cs"/>
              </a:defRPr>
            </a:lvl7pPr>
            <a:lvl8pPr marL="3849877" indent="-266890" algn="l" defTabSz="1070893" rtl="0" eaLnBrk="1" fontAlgn="base" hangingPunct="1">
              <a:spcBef>
                <a:spcPct val="20000"/>
              </a:spcBef>
              <a:spcAft>
                <a:spcPct val="0"/>
              </a:spcAft>
              <a:buChar char="»"/>
              <a:defRPr sz="2312">
                <a:solidFill>
                  <a:schemeClr val="tx1"/>
                </a:solidFill>
                <a:latin typeface="Arial" charset="0"/>
              </a:defRPr>
            </a:lvl8pPr>
            <a:lvl9pPr marL="4330277" indent="-266890" algn="l" defTabSz="1070893" rtl="0" eaLnBrk="1" fontAlgn="base" hangingPunct="1">
              <a:spcBef>
                <a:spcPct val="20000"/>
              </a:spcBef>
              <a:spcAft>
                <a:spcPct val="0"/>
              </a:spcAft>
              <a:buChar char="»"/>
              <a:defRPr sz="2312">
                <a:solidFill>
                  <a:schemeClr val="tx1"/>
                </a:solidFill>
                <a:latin typeface="Arial" charset="0"/>
              </a:defRPr>
            </a:lvl9pPr>
          </a:lstStyle>
          <a:p>
            <a:pPr>
              <a:spcBef>
                <a:spcPts val="544"/>
              </a:spcBef>
            </a:pPr>
            <a:r>
              <a:rPr lang="en-GB" sz="1100" dirty="0">
                <a:solidFill>
                  <a:srgbClr val="FC515B"/>
                </a:solidFill>
                <a:latin typeface="Real Text Light" panose="020B0504020101010102" pitchFamily="34" charset="0"/>
              </a:rPr>
              <a:t>In an increasingly interconnected global financial system, coordinated regulation is essential to address cross-border risks and ensure a level playing field for financial institutions operating across different jurisdictions.</a:t>
            </a:r>
          </a:p>
        </p:txBody>
      </p:sp>
      <p:cxnSp>
        <p:nvCxnSpPr>
          <p:cNvPr id="16" name="Straight Connector 15">
            <a:extLst>
              <a:ext uri="{FF2B5EF4-FFF2-40B4-BE49-F238E27FC236}">
                <a16:creationId xmlns:a16="http://schemas.microsoft.com/office/drawing/2014/main" id="{2664E729-81D9-4F7D-A1CA-0F23297DB90A}"/>
              </a:ext>
            </a:extLst>
          </p:cNvPr>
          <p:cNvCxnSpPr>
            <a:cxnSpLocks/>
          </p:cNvCxnSpPr>
          <p:nvPr/>
        </p:nvCxnSpPr>
        <p:spPr>
          <a:xfrm>
            <a:off x="7190056" y="1944130"/>
            <a:ext cx="0" cy="4299574"/>
          </a:xfrm>
          <a:prstGeom prst="line">
            <a:avLst/>
          </a:prstGeom>
          <a:ln w="6350" cap="flat" algn="ctr">
            <a:solidFill>
              <a:srgbClr val="FEA8AD"/>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 descr="Simmons Iconography RGB Coral Lightbulb">
            <a:extLst>
              <a:ext uri="{FF2B5EF4-FFF2-40B4-BE49-F238E27FC236}">
                <a16:creationId xmlns:a16="http://schemas.microsoft.com/office/drawing/2014/main" id="{FDC0E2FE-08D7-D274-D6F0-82D7757122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14740" y="5073157"/>
            <a:ext cx="320400" cy="320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06BF2D7-EA57-7C66-2DA6-5C3DADE1EC33}"/>
              </a:ext>
            </a:extLst>
          </p:cNvPr>
          <p:cNvSpPr/>
          <p:nvPr/>
        </p:nvSpPr>
        <p:spPr>
          <a:xfrm>
            <a:off x="7716706" y="4949499"/>
            <a:ext cx="1955437" cy="929870"/>
          </a:xfrm>
          <a:prstGeom prst="rect">
            <a:avLst/>
          </a:prstGeom>
        </p:spPr>
        <p:txBody>
          <a:bodyPr wrap="square">
            <a:spAutoFit/>
          </a:bodyPr>
          <a:lstStyle/>
          <a:p>
            <a:pPr defTabSz="903124">
              <a:defRPr/>
            </a:pPr>
            <a:r>
              <a:rPr lang="en-GB" sz="907" i="1" dirty="0">
                <a:solidFill>
                  <a:srgbClr val="FC515B"/>
                </a:solidFill>
                <a:latin typeface="Real Text Light"/>
              </a:rPr>
              <a:t>“Insightful, commercial advice which is grounded in common sense and an intuitive approach to finance and regulation.”</a:t>
            </a:r>
          </a:p>
          <a:p>
            <a:pPr defTabSz="903124">
              <a:defRPr/>
            </a:pPr>
            <a:r>
              <a:rPr lang="en-GB" sz="907" dirty="0">
                <a:solidFill>
                  <a:schemeClr val="tx1">
                    <a:lumMod val="75000"/>
                    <a:lumOff val="25000"/>
                  </a:schemeClr>
                </a:solidFill>
                <a:latin typeface="Real Text Light"/>
              </a:rPr>
              <a:t>Legal 500 – FS Regulatory </a:t>
            </a:r>
          </a:p>
          <a:p>
            <a:pPr algn="just" defTabSz="903124">
              <a:defRPr/>
            </a:pPr>
            <a:endParaRPr lang="en-GB" altLang="en-US" sz="907" dirty="0">
              <a:solidFill>
                <a:srgbClr val="303030"/>
              </a:solidFill>
              <a:latin typeface="Real Text Light"/>
            </a:endParaRPr>
          </a:p>
        </p:txBody>
      </p:sp>
      <p:sp>
        <p:nvSpPr>
          <p:cNvPr id="11" name="Rectangle 10">
            <a:extLst>
              <a:ext uri="{FF2B5EF4-FFF2-40B4-BE49-F238E27FC236}">
                <a16:creationId xmlns:a16="http://schemas.microsoft.com/office/drawing/2014/main" id="{5B894BC2-DBCB-8983-81BB-F22129A4A604}"/>
              </a:ext>
            </a:extLst>
          </p:cNvPr>
          <p:cNvSpPr/>
          <p:nvPr/>
        </p:nvSpPr>
        <p:spPr>
          <a:xfrm>
            <a:off x="10041753" y="4153780"/>
            <a:ext cx="1955437" cy="1209049"/>
          </a:xfrm>
          <a:prstGeom prst="rect">
            <a:avLst/>
          </a:prstGeom>
        </p:spPr>
        <p:txBody>
          <a:bodyPr wrap="square">
            <a:spAutoFit/>
          </a:bodyPr>
          <a:lstStyle/>
          <a:p>
            <a:pPr defTabSz="903124">
              <a:defRPr/>
            </a:pPr>
            <a:r>
              <a:rPr lang="en-GB" sz="907" i="1" dirty="0">
                <a:solidFill>
                  <a:srgbClr val="FC515B"/>
                </a:solidFill>
                <a:latin typeface="Real Text Light"/>
              </a:rPr>
              <a:t>“Simmons &amp; Simmons are distinguished by their approachability and the time they take to get to know the ins and outs of businesses.” </a:t>
            </a:r>
          </a:p>
          <a:p>
            <a:pPr defTabSz="903124">
              <a:defRPr/>
            </a:pPr>
            <a:r>
              <a:rPr lang="en-GB" sz="907" dirty="0">
                <a:solidFill>
                  <a:schemeClr val="tx1">
                    <a:lumMod val="75000"/>
                    <a:lumOff val="25000"/>
                  </a:schemeClr>
                </a:solidFill>
                <a:latin typeface="Real Text Light"/>
              </a:rPr>
              <a:t>Chambers &amp; Partners  -  FS Regulatory </a:t>
            </a:r>
          </a:p>
          <a:p>
            <a:pPr algn="just" defTabSz="903124">
              <a:defRPr/>
            </a:pPr>
            <a:endParaRPr lang="en-GB" altLang="en-US" sz="907" dirty="0">
              <a:solidFill>
                <a:srgbClr val="303030"/>
              </a:solidFill>
              <a:latin typeface="Real Text Light"/>
            </a:endParaRPr>
          </a:p>
        </p:txBody>
      </p:sp>
      <p:pic>
        <p:nvPicPr>
          <p:cNvPr id="13" name="Picture 4" descr="Wreath outline">
            <a:extLst>
              <a:ext uri="{FF2B5EF4-FFF2-40B4-BE49-F238E27FC236}">
                <a16:creationId xmlns:a16="http://schemas.microsoft.com/office/drawing/2014/main" id="{AA1BF934-E611-1384-236A-13997523095D}"/>
              </a:ext>
            </a:extLst>
          </p:cNvPr>
          <p:cNvPicPr>
            <a:picLocks noChangeAspect="1" noChangeArrowheads="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9602119" y="4249904"/>
            <a:ext cx="362934" cy="362934"/>
          </a:xfrm>
          <a:prstGeom prst="rect">
            <a:avLst/>
          </a:prstGeom>
          <a:extLst>
            <a:ext uri="{909E8E84-426E-40DD-AFC4-6F175D3DCCD1}">
              <a14:hiddenFill xmlns:a14="http://schemas.microsoft.com/office/drawing/2010/main">
                <a:solidFill>
                  <a:srgbClr val="FFFFFF"/>
                </a:solidFill>
              </a14:hiddenFill>
            </a:ext>
          </a:extLst>
        </p:spPr>
      </p:pic>
      <p:sp>
        <p:nvSpPr>
          <p:cNvPr id="9" name="Slide Number Placeholder 10141">
            <a:extLst>
              <a:ext uri="{FF2B5EF4-FFF2-40B4-BE49-F238E27FC236}">
                <a16:creationId xmlns:a16="http://schemas.microsoft.com/office/drawing/2014/main" id="{9426C901-A599-479A-8EAA-54F7B1AFF7E0}"/>
              </a:ext>
            </a:extLst>
          </p:cNvPr>
          <p:cNvSpPr>
            <a:spLocks noGrp="1"/>
          </p:cNvSpPr>
          <p:nvPr>
            <p:ph type="sldNum" sz="quarter" idx="2"/>
          </p:nvPr>
        </p:nvSpPr>
        <p:spPr>
          <a:xfrm>
            <a:off x="11591366" y="6575446"/>
            <a:ext cx="457936" cy="241681"/>
          </a:xfrm>
        </p:spPr>
        <p:txBody>
          <a:bodyPr/>
          <a:lstStyle/>
          <a:p>
            <a:fld id="{86CB4B4D-7CA3-9044-876B-883B54F8677D}" type="slidenum">
              <a:rPr lang="en-GB" smtClean="0"/>
              <a:pPr/>
              <a:t>2</a:t>
            </a:fld>
            <a:endParaRPr lang="en-GB" dirty="0"/>
          </a:p>
        </p:txBody>
      </p:sp>
      <p:pic>
        <p:nvPicPr>
          <p:cNvPr id="18" name="image2.png" descr="image2.png">
            <a:extLst>
              <a:ext uri="{FF2B5EF4-FFF2-40B4-BE49-F238E27FC236}">
                <a16:creationId xmlns:a16="http://schemas.microsoft.com/office/drawing/2014/main" id="{C7492EA2-9C10-88C7-AEEE-42344A4A73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64327" y="343607"/>
            <a:ext cx="1070437" cy="544853"/>
          </a:xfrm>
          <a:prstGeom prst="rect">
            <a:avLst/>
          </a:prstGeom>
          <a:ln w="12700">
            <a:miter lim="400000"/>
          </a:ln>
        </p:spPr>
      </p:pic>
      <p:sp>
        <p:nvSpPr>
          <p:cNvPr id="23" name="Rectangle 22">
            <a:extLst>
              <a:ext uri="{FF2B5EF4-FFF2-40B4-BE49-F238E27FC236}">
                <a16:creationId xmlns:a16="http://schemas.microsoft.com/office/drawing/2014/main" id="{B4AABE7D-8708-8F3C-60A8-D974F44A575D}"/>
              </a:ext>
            </a:extLst>
          </p:cNvPr>
          <p:cNvSpPr/>
          <p:nvPr/>
        </p:nvSpPr>
        <p:spPr>
          <a:xfrm>
            <a:off x="7720770" y="3084320"/>
            <a:ext cx="2100589" cy="1223348"/>
          </a:xfrm>
          <a:prstGeom prst="rect">
            <a:avLst/>
          </a:prstGeom>
        </p:spPr>
        <p:txBody>
          <a:bodyPr wrap="square">
            <a:spAutoFit/>
          </a:bodyPr>
          <a:lstStyle/>
          <a:p>
            <a:pPr defTabSz="903124">
              <a:defRPr/>
            </a:pPr>
            <a:r>
              <a:rPr lang="en-GB" altLang="en-US" sz="907" i="1" dirty="0">
                <a:solidFill>
                  <a:srgbClr val="FC515B"/>
                </a:solidFill>
                <a:latin typeface="Real Text Light"/>
              </a:rPr>
              <a:t>“</a:t>
            </a:r>
            <a:r>
              <a:rPr lang="en-GB" sz="907" i="1" dirty="0">
                <a:solidFill>
                  <a:srgbClr val="FC515B"/>
                </a:solidFill>
                <a:latin typeface="Real Text Light"/>
              </a:rPr>
              <a:t>Simmons &amp; Simmons have a capable cross-border offering and a team of exceptional individuals who are experts and provide practical advice in a commercial manner.”</a:t>
            </a:r>
            <a:endParaRPr lang="en-GB" sz="1000" dirty="0"/>
          </a:p>
          <a:p>
            <a:pPr defTabSz="903124">
              <a:defRPr/>
            </a:pPr>
            <a:r>
              <a:rPr lang="en-GB" sz="907" dirty="0">
                <a:solidFill>
                  <a:schemeClr val="tx1">
                    <a:lumMod val="75000"/>
                    <a:lumOff val="25000"/>
                  </a:schemeClr>
                </a:solidFill>
                <a:latin typeface="Real Text Light"/>
              </a:rPr>
              <a:t>Chambers &amp; Partners – FS Regulatory </a:t>
            </a:r>
          </a:p>
          <a:p>
            <a:pPr algn="just" defTabSz="903124">
              <a:defRPr/>
            </a:pPr>
            <a:endParaRPr lang="en-GB" altLang="en-US" sz="907" dirty="0">
              <a:solidFill>
                <a:srgbClr val="303030"/>
              </a:solidFill>
              <a:latin typeface="Real Text Light"/>
            </a:endParaRPr>
          </a:p>
        </p:txBody>
      </p:sp>
      <p:pic>
        <p:nvPicPr>
          <p:cNvPr id="24" name="Picture 2" descr="Simmons Iconography RGB Coral Globes 1">
            <a:extLst>
              <a:ext uri="{FF2B5EF4-FFF2-40B4-BE49-F238E27FC236}">
                <a16:creationId xmlns:a16="http://schemas.microsoft.com/office/drawing/2014/main" id="{1EAD9B71-E285-A83C-52CC-06317509FBE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14740" y="3152685"/>
            <a:ext cx="321986" cy="32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1270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8D6A8B5D-E2C6-4D8E-B7E1-D15E5F8127F7}"/>
              </a:ext>
            </a:extLst>
          </p:cNvPr>
          <p:cNvSpPr>
            <a:spLocks noChangeAspect="1"/>
          </p:cNvSpPr>
          <p:nvPr/>
        </p:nvSpPr>
        <p:spPr>
          <a:xfrm>
            <a:off x="6385512" y="4599943"/>
            <a:ext cx="1476000" cy="1476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Real Text Light"/>
              <a:ea typeface="+mn-ea"/>
              <a:cs typeface="Arial"/>
            </a:endParaRPr>
          </a:p>
        </p:txBody>
      </p:sp>
      <p:sp>
        <p:nvSpPr>
          <p:cNvPr id="51" name="Oval 50">
            <a:extLst>
              <a:ext uri="{FF2B5EF4-FFF2-40B4-BE49-F238E27FC236}">
                <a16:creationId xmlns:a16="http://schemas.microsoft.com/office/drawing/2014/main" id="{ABDBD764-6B8E-47D1-8648-FEA078B8BD92}"/>
              </a:ext>
            </a:extLst>
          </p:cNvPr>
          <p:cNvSpPr>
            <a:spLocks noChangeAspect="1"/>
          </p:cNvSpPr>
          <p:nvPr/>
        </p:nvSpPr>
        <p:spPr>
          <a:xfrm>
            <a:off x="7581771" y="3521099"/>
            <a:ext cx="1476000" cy="1476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Real Text Light"/>
              <a:ea typeface="+mn-ea"/>
              <a:cs typeface="Arial"/>
            </a:endParaRPr>
          </a:p>
        </p:txBody>
      </p:sp>
      <p:sp>
        <p:nvSpPr>
          <p:cNvPr id="4" name="Oval 3">
            <a:extLst>
              <a:ext uri="{FF2B5EF4-FFF2-40B4-BE49-F238E27FC236}">
                <a16:creationId xmlns:a16="http://schemas.microsoft.com/office/drawing/2014/main" id="{F2A508AD-C731-3984-9BAC-133694FF16B9}"/>
              </a:ext>
            </a:extLst>
          </p:cNvPr>
          <p:cNvSpPr/>
          <p:nvPr/>
        </p:nvSpPr>
        <p:spPr>
          <a:xfrm>
            <a:off x="9758313" y="975813"/>
            <a:ext cx="3600000" cy="3600000"/>
          </a:xfrm>
          <a:prstGeom prst="ellipse">
            <a:avLst/>
          </a:prstGeom>
          <a:solidFill>
            <a:schemeClr val="tx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spAutoFit/>
          </a:bodyPr>
          <a:lstStyle/>
          <a:p>
            <a:pPr marL="0" marR="0" lvl="0" indent="0" algn="l" defTabSz="1174259" rtl="0" eaLnBrk="1" fontAlgn="auto" latinLnBrk="0" hangingPunct="0">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BA497CD5-379A-8658-056D-72CD9A254B3F}"/>
              </a:ext>
            </a:extLst>
          </p:cNvPr>
          <p:cNvSpPr txBox="1"/>
          <p:nvPr/>
        </p:nvSpPr>
        <p:spPr>
          <a:xfrm>
            <a:off x="404499" y="568190"/>
            <a:ext cx="8280161" cy="471943"/>
          </a:xfrm>
          <a:prstGeom prst="rect">
            <a:avLst/>
          </a:prstGeom>
          <a:noFill/>
        </p:spPr>
        <p:txBody>
          <a:bodyPr wrap="square" lIns="0" rtlCol="0">
            <a:spAutoFit/>
          </a:bodyPr>
          <a:lstStyle/>
          <a:p>
            <a:pPr marL="0" marR="0" lvl="0" indent="0" algn="l" defTabSz="1293209" rtl="0" eaLnBrk="1" fontAlgn="auto" latinLnBrk="0" hangingPunct="1">
              <a:lnSpc>
                <a:spcPct val="100000"/>
              </a:lnSpc>
              <a:spcBef>
                <a:spcPts val="1414"/>
              </a:spcBef>
              <a:spcAft>
                <a:spcPts val="0"/>
              </a:spcAft>
              <a:buClrTx/>
              <a:buSzTx/>
              <a:buFontTx/>
              <a:buNone/>
              <a:tabLst/>
              <a:defRPr/>
            </a:pPr>
            <a:r>
              <a:rPr kumimoji="0" lang="en-GB" sz="2400" b="0" i="0" u="none" strike="noStrike" kern="1200" cap="none" spc="-73" normalizeH="0" baseline="0" noProof="0" dirty="0">
                <a:ln>
                  <a:noFill/>
                </a:ln>
                <a:solidFill>
                  <a:srgbClr val="FC515B"/>
                </a:solidFill>
                <a:effectLst/>
                <a:uLnTx/>
                <a:uFillTx/>
                <a:latin typeface="Real Text Medium"/>
                <a:cs typeface="Arial"/>
              </a:rPr>
              <a:t>Our Irish Capabilities </a:t>
            </a:r>
          </a:p>
        </p:txBody>
      </p:sp>
      <p:sp>
        <p:nvSpPr>
          <p:cNvPr id="3" name="Text Placeholder 7">
            <a:extLst>
              <a:ext uri="{FF2B5EF4-FFF2-40B4-BE49-F238E27FC236}">
                <a16:creationId xmlns:a16="http://schemas.microsoft.com/office/drawing/2014/main" id="{7FA9F2AD-AC1F-8245-3EAE-4962B11068C0}"/>
              </a:ext>
            </a:extLst>
          </p:cNvPr>
          <p:cNvSpPr txBox="1">
            <a:spLocks/>
          </p:cNvSpPr>
          <p:nvPr/>
        </p:nvSpPr>
        <p:spPr>
          <a:xfrm>
            <a:off x="499287" y="1355436"/>
            <a:ext cx="2736988" cy="4147128"/>
          </a:xfrm>
          <a:prstGeom prst="rect">
            <a:avLst/>
          </a:prstGeom>
        </p:spPr>
        <p:txBody>
          <a:bodyPr vert="horz" lIns="0" tIns="0" rIns="0" bIns="0" numCol="1" spcCol="180000" rtlCol="0" anchor="t">
            <a:noAutofit/>
          </a:bodyPr>
          <a:lstStyle>
            <a:lvl1pPr marL="0" marR="0" indent="0" algn="l" defTabSz="1070893" rtl="0" eaLnBrk="1" fontAlgn="base" latinLnBrk="0" hangingPunct="1">
              <a:lnSpc>
                <a:spcPct val="100000"/>
              </a:lnSpc>
              <a:spcBef>
                <a:spcPts val="0"/>
              </a:spcBef>
              <a:spcAft>
                <a:spcPts val="600"/>
              </a:spcAft>
              <a:buClrTx/>
              <a:buSzTx/>
              <a:buFontTx/>
              <a:buNone/>
              <a:tabLst/>
              <a:defRPr sz="900" b="0" i="0" baseline="0">
                <a:solidFill>
                  <a:schemeClr val="tx1"/>
                </a:solidFill>
                <a:latin typeface="Whitney Book" pitchFamily="50" charset="0"/>
                <a:ea typeface="+mn-ea"/>
                <a:cs typeface="Whitney Book" pitchFamily="50" charset="0"/>
              </a:defRPr>
            </a:lvl1pPr>
            <a:lvl2pPr marL="1668" marR="0" indent="0" algn="l" defTabSz="1070893" rtl="0" eaLnBrk="1" fontAlgn="base" latinLnBrk="0" hangingPunct="1">
              <a:lnSpc>
                <a:spcPct val="100000"/>
              </a:lnSpc>
              <a:spcBef>
                <a:spcPts val="600"/>
              </a:spcBef>
              <a:spcAft>
                <a:spcPts val="200"/>
              </a:spcAft>
              <a:buClrTx/>
              <a:buSzPct val="30000"/>
              <a:buFont typeface="Arial" charset="0"/>
              <a:buNone/>
              <a:tabLst/>
              <a:defRPr kumimoji="0" lang="en-GB" sz="900" b="1" i="0" u="none" strike="noStrike" kern="0" cap="none" spc="0" normalizeH="0" baseline="0" dirty="0" smtClean="0">
                <a:ln>
                  <a:noFill/>
                </a:ln>
                <a:solidFill>
                  <a:schemeClr val="tx1"/>
                </a:solidFill>
                <a:effectLst/>
                <a:uLnTx/>
                <a:uFillTx/>
                <a:latin typeface="Whitney Book" pitchFamily="50" charset="0"/>
                <a:ea typeface="+mn-ea"/>
                <a:cs typeface="Whitney Book" pitchFamily="50" charset="0"/>
              </a:defRPr>
            </a:lvl2pPr>
            <a:lvl3pPr marL="136525" marR="0" indent="-136525" algn="l" defTabSz="1070893" rtl="0" eaLnBrk="1" fontAlgn="base" latinLnBrk="0" hangingPunct="1">
              <a:lnSpc>
                <a:spcPct val="100000"/>
              </a:lnSpc>
              <a:spcBef>
                <a:spcPts val="0"/>
              </a:spcBef>
              <a:spcAft>
                <a:spcPts val="600"/>
              </a:spcAft>
              <a:buClr>
                <a:srgbClr val="0070C0"/>
              </a:buClr>
              <a:buSzPct val="100000"/>
              <a:buFont typeface="Arial" panose="020B0604020202020204" pitchFamily="34" charset="0"/>
              <a:buChar char="•"/>
              <a:tabLst/>
              <a:defRPr kumimoji="0" lang="en-US" sz="900" b="0" i="0" u="none" strike="noStrike" kern="0" cap="none" spc="0" normalizeH="0" baseline="0" dirty="0">
                <a:ln>
                  <a:noFill/>
                </a:ln>
                <a:solidFill>
                  <a:srgbClr val="2E2E38"/>
                </a:solidFill>
                <a:effectLst/>
                <a:uLnTx/>
                <a:uFillTx/>
                <a:latin typeface="Whitney Book" pitchFamily="50" charset="0"/>
                <a:ea typeface="+mn-ea"/>
                <a:cs typeface="Whitney Book" pitchFamily="50" charset="0"/>
              </a:defRPr>
            </a:lvl3pPr>
            <a:lvl4pPr marL="0" marR="0" indent="0" algn="l" defTabSz="1070893" rtl="0" eaLnBrk="1" fontAlgn="base" latinLnBrk="0" hangingPunct="1">
              <a:lnSpc>
                <a:spcPct val="100000"/>
              </a:lnSpc>
              <a:spcBef>
                <a:spcPts val="0"/>
              </a:spcBef>
              <a:spcAft>
                <a:spcPts val="1200"/>
              </a:spcAft>
              <a:buClr>
                <a:srgbClr val="FFE600"/>
              </a:buClr>
              <a:buSzPct val="70000"/>
              <a:buFont typeface="Arial" panose="020B0604020202020204" pitchFamily="34" charset="0"/>
              <a:buNone/>
              <a:tabLst/>
              <a:defRPr kumimoji="0" lang="en-US" sz="1400" b="0" i="0" u="none" strike="noStrike" kern="0" cap="none" spc="0" normalizeH="0" baseline="0" dirty="0" smtClean="0">
                <a:ln>
                  <a:noFill/>
                </a:ln>
                <a:solidFill>
                  <a:srgbClr val="2E2E38"/>
                </a:solidFill>
                <a:effectLst/>
                <a:uLnTx/>
                <a:uFillTx/>
                <a:latin typeface="Whitney Book" pitchFamily="50" charset="0"/>
                <a:ea typeface="+mn-ea"/>
                <a:cs typeface="Whitney Book" pitchFamily="50" charset="0"/>
              </a:defRPr>
            </a:lvl4pPr>
            <a:lvl5pPr marL="0" marR="0" indent="0" algn="l" defTabSz="1070893" rtl="0" eaLnBrk="1" fontAlgn="base" latinLnBrk="0" hangingPunct="1">
              <a:lnSpc>
                <a:spcPct val="100000"/>
              </a:lnSpc>
              <a:spcBef>
                <a:spcPts val="0"/>
              </a:spcBef>
              <a:spcAft>
                <a:spcPts val="1200"/>
              </a:spcAft>
              <a:buClr>
                <a:srgbClr val="2E2E38"/>
              </a:buClr>
              <a:buSzTx/>
              <a:buFont typeface="+mj-lt"/>
              <a:buNone/>
              <a:tabLst/>
              <a:defRPr kumimoji="0" lang="en-US" sz="2300" b="0" i="0" u="none" strike="noStrike" kern="0" cap="none" spc="0" normalizeH="0" baseline="0" dirty="0" smtClean="0">
                <a:ln>
                  <a:noFill/>
                </a:ln>
                <a:solidFill>
                  <a:srgbClr val="2E2E38"/>
                </a:solidFill>
                <a:effectLst/>
                <a:uLnTx/>
                <a:uFillTx/>
                <a:latin typeface="Whitney Book" pitchFamily="50" charset="0"/>
                <a:ea typeface="+mn-ea"/>
                <a:cs typeface="Whitney Book" pitchFamily="50" charset="0"/>
              </a:defRPr>
            </a:lvl5pPr>
            <a:lvl6pPr marL="7938" marR="0" indent="0" algn="l" defTabSz="1070893" rtl="0" eaLnBrk="1" fontAlgn="base" latinLnBrk="0" hangingPunct="1">
              <a:lnSpc>
                <a:spcPct val="100000"/>
              </a:lnSpc>
              <a:spcBef>
                <a:spcPts val="0"/>
              </a:spcBef>
              <a:spcAft>
                <a:spcPts val="1200"/>
              </a:spcAft>
              <a:buClrTx/>
              <a:buSzTx/>
              <a:buFontTx/>
              <a:buNone/>
              <a:tabLst/>
              <a:defRPr kumimoji="0" lang="en-US" sz="1800" b="1" i="0" u="none" strike="noStrike" kern="0" cap="none" spc="0" normalizeH="0" baseline="0" dirty="0" smtClean="0">
                <a:ln>
                  <a:noFill/>
                </a:ln>
                <a:solidFill>
                  <a:srgbClr val="2E2E38"/>
                </a:solidFill>
                <a:effectLst/>
                <a:uLnTx/>
                <a:uFillTx/>
                <a:latin typeface="EYInterstate Light"/>
                <a:ea typeface="+mn-ea"/>
                <a:cs typeface="+mn-cs"/>
              </a:defRPr>
            </a:lvl6pPr>
            <a:lvl7pPr marL="7938" marR="0" indent="0" algn="l" defTabSz="1070893" rtl="0" eaLnBrk="1" fontAlgn="base" latinLnBrk="0" hangingPunct="1">
              <a:lnSpc>
                <a:spcPct val="100000"/>
              </a:lnSpc>
              <a:spcBef>
                <a:spcPts val="0"/>
              </a:spcBef>
              <a:spcAft>
                <a:spcPts val="1200"/>
              </a:spcAft>
              <a:buClrTx/>
              <a:buSzTx/>
              <a:buFontTx/>
              <a:buNone/>
              <a:tabLst/>
              <a:defRPr kumimoji="0" lang="en-US" sz="1600" b="0" i="0" u="none" strike="noStrike" kern="0" cap="none" spc="0" normalizeH="0" baseline="0" dirty="0">
                <a:ln>
                  <a:noFill/>
                </a:ln>
                <a:solidFill>
                  <a:srgbClr val="2E2E38"/>
                </a:solidFill>
                <a:effectLst/>
                <a:uLnTx/>
                <a:uFillTx/>
                <a:latin typeface="Georgia" panose="02040502050405020303" pitchFamily="18" charset="0"/>
                <a:ea typeface="+mn-ea"/>
                <a:cs typeface="+mn-cs"/>
              </a:defRPr>
            </a:lvl7pPr>
            <a:lvl8pPr marL="3849877" indent="-266890" algn="l" defTabSz="1070893" rtl="0" eaLnBrk="1" fontAlgn="base" hangingPunct="1">
              <a:spcBef>
                <a:spcPct val="20000"/>
              </a:spcBef>
              <a:spcAft>
                <a:spcPct val="0"/>
              </a:spcAft>
              <a:buChar char="»"/>
              <a:defRPr sz="2312">
                <a:solidFill>
                  <a:schemeClr val="tx1"/>
                </a:solidFill>
                <a:latin typeface="Arial" charset="0"/>
              </a:defRPr>
            </a:lvl8pPr>
            <a:lvl9pPr marL="4330277" indent="-266890" algn="l" defTabSz="1070893" rtl="0" eaLnBrk="1" fontAlgn="base" hangingPunct="1">
              <a:spcBef>
                <a:spcPct val="20000"/>
              </a:spcBef>
              <a:spcAft>
                <a:spcPct val="0"/>
              </a:spcAft>
              <a:buChar char="»"/>
              <a:defRPr sz="2312">
                <a:solidFill>
                  <a:schemeClr val="tx1"/>
                </a:solidFill>
                <a:latin typeface="Arial" charset="0"/>
              </a:defRPr>
            </a:lvl9pPr>
          </a:lstStyle>
          <a:p>
            <a:pPr marL="0" marR="0" lvl="0" indent="0" algn="l" defTabSz="1070893" rtl="0" eaLnBrk="1" fontAlgn="base" latinLnBrk="0" hangingPunct="1">
              <a:lnSpc>
                <a:spcPct val="100000"/>
              </a:lnSpc>
              <a:spcBef>
                <a:spcPts val="544"/>
              </a:spcBef>
              <a:spcAft>
                <a:spcPts val="600"/>
              </a:spcAft>
              <a:buClrTx/>
              <a:buSzTx/>
              <a:buFontTx/>
              <a:buNone/>
              <a:tabLst/>
              <a:defRPr/>
            </a:pPr>
            <a:r>
              <a:rPr kumimoji="0" lang="en-GB" sz="1100" b="0" i="0" u="none" strike="noStrike" kern="1200" cap="none" spc="0" normalizeH="0" baseline="0" noProof="0" dirty="0">
                <a:ln>
                  <a:noFill/>
                </a:ln>
                <a:solidFill>
                  <a:srgbClr val="303030"/>
                </a:solidFill>
                <a:effectLst/>
                <a:uLnTx/>
                <a:uFillTx/>
                <a:latin typeface="Real Text Light" panose="020B0504020101010102" pitchFamily="34" charset="0"/>
              </a:rPr>
              <a:t>As part of our integrated global offering, Simmons Dublin holds a reputation in the market for the depth and quality of its expertise across the firm’s key industry sectors. Our team of expert lawyers offer the firm’s international and Irish clients a worldwide legal and regulatory solution, advising on complex local and cross-border mandates. </a:t>
            </a:r>
          </a:p>
          <a:p>
            <a:pPr marL="0" marR="0" lvl="0" indent="0" algn="l" defTabSz="1070893" rtl="0" eaLnBrk="1" fontAlgn="base" latinLnBrk="0" hangingPunct="1">
              <a:lnSpc>
                <a:spcPct val="100000"/>
              </a:lnSpc>
              <a:spcBef>
                <a:spcPts val="544"/>
              </a:spcBef>
              <a:spcAft>
                <a:spcPts val="600"/>
              </a:spcAft>
              <a:buClrTx/>
              <a:buSzTx/>
              <a:buFontTx/>
              <a:buNone/>
              <a:tabLst/>
              <a:defRPr/>
            </a:pPr>
            <a:r>
              <a:rPr kumimoji="0" lang="en-GB" sz="1100" b="0" i="0" u="none" strike="noStrike" kern="1200" cap="none" spc="0" normalizeH="0" baseline="0" noProof="0" dirty="0">
                <a:ln>
                  <a:noFill/>
                </a:ln>
                <a:solidFill>
                  <a:srgbClr val="303030"/>
                </a:solidFill>
                <a:effectLst/>
                <a:uLnTx/>
                <a:uFillTx/>
                <a:latin typeface="Real Text Light" panose="020B0504020101010102" pitchFamily="34" charset="0"/>
              </a:rPr>
              <a:t>Our highly specialised Irish tea</a:t>
            </a:r>
            <a:r>
              <a:rPr lang="en-GB" sz="1100" dirty="0">
                <a:solidFill>
                  <a:srgbClr val="303030"/>
                </a:solidFill>
                <a:latin typeface="Real Text Light" panose="020B0504020101010102" pitchFamily="34" charset="0"/>
              </a:rPr>
              <a:t>m is </a:t>
            </a:r>
            <a:r>
              <a:rPr kumimoji="0" lang="en-GB" sz="1100" b="0" i="0" u="none" strike="noStrike" kern="1200" cap="none" spc="0" normalizeH="0" baseline="0" noProof="0" dirty="0">
                <a:ln>
                  <a:noFill/>
                </a:ln>
                <a:solidFill>
                  <a:srgbClr val="303030"/>
                </a:solidFill>
                <a:effectLst/>
                <a:uLnTx/>
                <a:uFillTx/>
                <a:latin typeface="Real Text Light" panose="020B0504020101010102" pitchFamily="34" charset="0"/>
              </a:rPr>
              <a:t>renowned for </a:t>
            </a:r>
            <a:r>
              <a:rPr lang="en-GB" sz="1100" dirty="0">
                <a:solidFill>
                  <a:srgbClr val="303030"/>
                </a:solidFill>
                <a:latin typeface="Real Text Light" panose="020B0504020101010102" pitchFamily="34" charset="0"/>
              </a:rPr>
              <a:t>its</a:t>
            </a:r>
            <a:r>
              <a:rPr kumimoji="0" lang="en-GB" sz="1100" b="0" i="0" u="none" strike="noStrike" kern="1200" cap="none" spc="0" normalizeH="0" baseline="0" noProof="0" dirty="0">
                <a:ln>
                  <a:noFill/>
                </a:ln>
                <a:solidFill>
                  <a:srgbClr val="303030"/>
                </a:solidFill>
                <a:effectLst/>
                <a:uLnTx/>
                <a:uFillTx/>
                <a:latin typeface="Real Text Light" panose="020B0504020101010102" pitchFamily="34" charset="0"/>
              </a:rPr>
              <a:t> wealth of experience in financial transactions. We advise some of the world’s largest asset managers and financial institutions on a wide variety of legal issues from multi-jurisdictional transaction work to contentious risk issues. </a:t>
            </a:r>
          </a:p>
          <a:p>
            <a:pPr marL="0" marR="0" lvl="0" indent="0" algn="l" defTabSz="1070893" rtl="0" eaLnBrk="1" fontAlgn="base" latinLnBrk="0" hangingPunct="1">
              <a:lnSpc>
                <a:spcPct val="100000"/>
              </a:lnSpc>
              <a:spcBef>
                <a:spcPts val="544"/>
              </a:spcBef>
              <a:spcAft>
                <a:spcPts val="600"/>
              </a:spcAft>
              <a:buClrTx/>
              <a:buSzTx/>
              <a:buFontTx/>
              <a:buNone/>
              <a:tabLst/>
              <a:defRPr/>
            </a:pPr>
            <a:endParaRPr kumimoji="0" lang="en-GB" sz="1100" b="0" i="0" u="none" strike="noStrike" kern="1200" cap="none" spc="0" normalizeH="0" baseline="0" noProof="0" dirty="0">
              <a:ln>
                <a:noFill/>
              </a:ln>
              <a:solidFill>
                <a:srgbClr val="303030"/>
              </a:solidFill>
              <a:effectLst/>
              <a:uLnTx/>
              <a:uFillTx/>
              <a:latin typeface="Real Text Light" panose="020B0504020101010102" pitchFamily="34" charset="0"/>
            </a:endParaRPr>
          </a:p>
          <a:p>
            <a:pPr marL="0" marR="0" lvl="0" indent="0" algn="l" defTabSz="1070893" rtl="0" eaLnBrk="1" fontAlgn="base" latinLnBrk="0" hangingPunct="1">
              <a:lnSpc>
                <a:spcPct val="100000"/>
              </a:lnSpc>
              <a:spcBef>
                <a:spcPts val="544"/>
              </a:spcBef>
              <a:spcAft>
                <a:spcPts val="600"/>
              </a:spcAft>
              <a:buClrTx/>
              <a:buSzTx/>
              <a:buFontTx/>
              <a:buNone/>
              <a:tabLst/>
              <a:defRPr/>
            </a:pPr>
            <a:endParaRPr kumimoji="0" lang="en-GB" sz="1100" b="0" i="0" u="none" strike="noStrike" kern="1200" cap="none" spc="0" normalizeH="0" baseline="0" noProof="0" dirty="0">
              <a:ln>
                <a:noFill/>
              </a:ln>
              <a:solidFill>
                <a:srgbClr val="303030"/>
              </a:solidFill>
              <a:effectLst/>
              <a:uLnTx/>
              <a:uFillTx/>
              <a:latin typeface="Real Text Light" panose="020B0504020101010102" pitchFamily="34" charset="0"/>
            </a:endParaRPr>
          </a:p>
        </p:txBody>
      </p:sp>
      <p:sp>
        <p:nvSpPr>
          <p:cNvPr id="12" name="Slide Number Placeholder 5">
            <a:extLst>
              <a:ext uri="{FF2B5EF4-FFF2-40B4-BE49-F238E27FC236}">
                <a16:creationId xmlns:a16="http://schemas.microsoft.com/office/drawing/2014/main" id="{6AC44898-68E4-42BD-874E-70E1E145A3DF}"/>
              </a:ext>
            </a:extLst>
          </p:cNvPr>
          <p:cNvSpPr>
            <a:spLocks noGrp="1"/>
          </p:cNvSpPr>
          <p:nvPr>
            <p:ph type="sldNum" sz="quarter" idx="2"/>
          </p:nvPr>
        </p:nvSpPr>
        <p:spPr>
          <a:xfrm>
            <a:off x="11591366" y="6575446"/>
            <a:ext cx="457936" cy="24168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FFFFFF"/>
                </a:solidFill>
                <a:effectLst/>
                <a:uLnTx/>
                <a:uFillTx/>
                <a:latin typeface="Real Text" panose="020B0504020101010102" pitchFamily="34" charset="77"/>
                <a:sym typeface="Real Text"/>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800" b="0" i="0" u="none" strike="noStrike" kern="1200" cap="none" spc="0" normalizeH="0" baseline="0" noProof="0" dirty="0">
              <a:ln>
                <a:noFill/>
              </a:ln>
              <a:solidFill>
                <a:srgbClr val="FFFFFF"/>
              </a:solidFill>
              <a:effectLst/>
              <a:uLnTx/>
              <a:uFillTx/>
              <a:latin typeface="Real Text" panose="020B0504020101010102" pitchFamily="34" charset="77"/>
              <a:sym typeface="Real Text"/>
            </a:endParaRPr>
          </a:p>
        </p:txBody>
      </p:sp>
      <p:sp>
        <p:nvSpPr>
          <p:cNvPr id="5" name="Oval 4">
            <a:extLst>
              <a:ext uri="{FF2B5EF4-FFF2-40B4-BE49-F238E27FC236}">
                <a16:creationId xmlns:a16="http://schemas.microsoft.com/office/drawing/2014/main" id="{79313377-5B03-D9FF-660C-2DF28625AE43}"/>
              </a:ext>
            </a:extLst>
          </p:cNvPr>
          <p:cNvSpPr>
            <a:spLocks noChangeAspect="1"/>
          </p:cNvSpPr>
          <p:nvPr/>
        </p:nvSpPr>
        <p:spPr>
          <a:xfrm>
            <a:off x="4107248" y="1121519"/>
            <a:ext cx="324985" cy="324000"/>
          </a:xfrm>
          <a:prstGeom prst="ellipse">
            <a:avLst/>
          </a:prstGeom>
          <a:solidFill>
            <a:schemeClr val="tx2">
              <a:lumMod val="20000"/>
              <a:lumOff val="80000"/>
            </a:schemeClr>
          </a:soli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spAutoFit/>
          </a:bodyPr>
          <a:lstStyle/>
          <a:p>
            <a:pPr marL="0" marR="0" lvl="0" indent="0" algn="l" defTabSz="1174259" rtl="0" eaLnBrk="1" fontAlgn="auto" latinLnBrk="0" hangingPunct="0">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9" name="Oval 8">
            <a:extLst>
              <a:ext uri="{FF2B5EF4-FFF2-40B4-BE49-F238E27FC236}">
                <a16:creationId xmlns:a16="http://schemas.microsoft.com/office/drawing/2014/main" id="{6BC55B9C-14B7-29B3-B723-5DCCD4ECA3D0}"/>
              </a:ext>
            </a:extLst>
          </p:cNvPr>
          <p:cNvSpPr>
            <a:spLocks noChangeAspect="1"/>
          </p:cNvSpPr>
          <p:nvPr/>
        </p:nvSpPr>
        <p:spPr>
          <a:xfrm>
            <a:off x="7444646" y="3565848"/>
            <a:ext cx="144438" cy="144000"/>
          </a:xfrm>
          <a:prstGeom prst="ellipse">
            <a:avLst/>
          </a:prstGeom>
          <a:solidFill>
            <a:schemeClr val="tx2">
              <a:lumMod val="20000"/>
              <a:lumOff val="80000"/>
            </a:schemeClr>
          </a:soli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spAutoFit/>
          </a:bodyPr>
          <a:lstStyle/>
          <a:p>
            <a:pPr marL="0" marR="0" lvl="0" indent="0" algn="l" defTabSz="1174259" rtl="0" eaLnBrk="1" fontAlgn="auto" latinLnBrk="0" hangingPunct="0">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11" name="Picture 10" descr="A city skyline with lights reflecting on water&#10;&#10;Description automatically generated">
            <a:extLst>
              <a:ext uri="{FF2B5EF4-FFF2-40B4-BE49-F238E27FC236}">
                <a16:creationId xmlns:a16="http://schemas.microsoft.com/office/drawing/2014/main" id="{2C6211A8-D911-271A-C138-63BE633F06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32398" y="1132892"/>
            <a:ext cx="3232637" cy="3240000"/>
          </a:xfrm>
          <a:prstGeom prst="ellipse">
            <a:avLst/>
          </a:prstGeom>
        </p:spPr>
      </p:pic>
      <p:sp>
        <p:nvSpPr>
          <p:cNvPr id="13" name="Oval 12">
            <a:extLst>
              <a:ext uri="{FF2B5EF4-FFF2-40B4-BE49-F238E27FC236}">
                <a16:creationId xmlns:a16="http://schemas.microsoft.com/office/drawing/2014/main" id="{073D1155-30CC-77C4-A485-3316973EB6F4}"/>
              </a:ext>
            </a:extLst>
          </p:cNvPr>
          <p:cNvSpPr/>
          <p:nvPr/>
        </p:nvSpPr>
        <p:spPr>
          <a:xfrm>
            <a:off x="9232674" y="3797696"/>
            <a:ext cx="3240000" cy="3240000"/>
          </a:xfrm>
          <a:prstGeom prst="ellipse">
            <a:avLst/>
          </a:prstGeom>
          <a:solidFill>
            <a:schemeClr val="tx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spAutoFit/>
          </a:bodyPr>
          <a:lstStyle/>
          <a:p>
            <a:pPr marL="0" marR="0" lvl="0" indent="0" algn="l" defTabSz="1174259" rtl="0" eaLnBrk="1" fontAlgn="auto" latinLnBrk="0" hangingPunct="0">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FF563590-9544-821E-3ECC-4DDCC502FC9C}"/>
              </a:ext>
            </a:extLst>
          </p:cNvPr>
          <p:cNvSpPr txBox="1"/>
          <p:nvPr/>
        </p:nvSpPr>
        <p:spPr>
          <a:xfrm>
            <a:off x="9648737" y="5162713"/>
            <a:ext cx="2543263" cy="918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65909" marR="165909" lvl="0" indent="0" algn="l" defTabSz="587115" rtl="0" eaLnBrk="1" fontAlgn="auto" latinLnBrk="0" hangingPunct="1">
              <a:lnSpc>
                <a:spcPts val="1179"/>
              </a:lnSpc>
              <a:spcBef>
                <a:spcPts val="51"/>
              </a:spcBef>
              <a:spcAft>
                <a:spcPts val="0"/>
              </a:spcAft>
              <a:buClrTx/>
              <a:buSzTx/>
              <a:buFontTx/>
              <a:buNone/>
              <a:tabLst/>
              <a:defRPr/>
            </a:pPr>
            <a:r>
              <a:rPr kumimoji="0" lang="en-GB" sz="1200" b="1" i="1" u="none" strike="noStrike" kern="0" cap="none" spc="-27" normalizeH="0" baseline="0" noProof="0" dirty="0">
                <a:ln>
                  <a:noFill/>
                </a:ln>
                <a:solidFill>
                  <a:srgbClr val="FFFFFF"/>
                </a:solidFill>
                <a:effectLst/>
                <a:uLnTx/>
                <a:uFillTx/>
                <a:latin typeface="Real Text Light" panose="020B0504020101010102" pitchFamily="34" charset="0"/>
                <a:cs typeface="Arial"/>
                <a:sym typeface="Real Text Medium"/>
              </a:rPr>
              <a:t>“A superb global reputation with the presence of experienced Irish partners.”</a:t>
            </a:r>
            <a:endParaRPr kumimoji="0" lang="en-GB" sz="1100" b="0" i="1" u="none" strike="noStrike" kern="0" cap="none" spc="-27" normalizeH="0" baseline="0" noProof="0" dirty="0">
              <a:ln>
                <a:noFill/>
              </a:ln>
              <a:solidFill>
                <a:srgbClr val="FFFFFF"/>
              </a:solidFill>
              <a:effectLst/>
              <a:uLnTx/>
              <a:uFillTx/>
              <a:latin typeface="Real Text Light" panose="020B0504020101010102" pitchFamily="34" charset="0"/>
              <a:cs typeface="Arial"/>
              <a:sym typeface="Real Text Medium"/>
            </a:endParaRPr>
          </a:p>
          <a:p>
            <a:pPr marL="0" marR="165909" lvl="0" indent="0" algn="r" defTabSz="587115" rtl="0" eaLnBrk="1" fontAlgn="auto" latinLnBrk="0" hangingPunct="1">
              <a:lnSpc>
                <a:spcPts val="1089"/>
              </a:lnSpc>
              <a:spcBef>
                <a:spcPts val="1683"/>
              </a:spcBef>
              <a:spcAft>
                <a:spcPts val="1406"/>
              </a:spcAft>
              <a:buClrTx/>
              <a:buSzTx/>
              <a:buFontTx/>
              <a:buNone/>
              <a:tabLst/>
              <a:defRPr/>
            </a:pPr>
            <a:r>
              <a:rPr kumimoji="0" lang="en-US" sz="1050" b="0" i="0" u="none" strike="noStrike" kern="0" cap="none" spc="-27" normalizeH="0" baseline="0" noProof="0" dirty="0">
                <a:ln>
                  <a:noFill/>
                </a:ln>
                <a:solidFill>
                  <a:srgbClr val="FFFFFF"/>
                </a:solidFill>
                <a:effectLst/>
                <a:uLnTx/>
                <a:uFillTx/>
                <a:latin typeface="RealText-Medium" panose="020B0604020101010102" pitchFamily="34" charset="0"/>
                <a:cs typeface="Arial"/>
                <a:sym typeface="Real Text Medium"/>
              </a:rPr>
              <a:t>Chambers </a:t>
            </a:r>
          </a:p>
        </p:txBody>
      </p:sp>
      <p:pic>
        <p:nvPicPr>
          <p:cNvPr id="15" name="Picture 14" descr="A group of people with a speech bubble&#10;&#10;Description automatically generated">
            <a:extLst>
              <a:ext uri="{FF2B5EF4-FFF2-40B4-BE49-F238E27FC236}">
                <a16:creationId xmlns:a16="http://schemas.microsoft.com/office/drawing/2014/main" id="{0222289F-92E6-730B-ECC7-0F986D0EFDE4}"/>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0410479" y="4224938"/>
            <a:ext cx="612000" cy="612000"/>
          </a:xfrm>
          <a:prstGeom prst="rect">
            <a:avLst/>
          </a:prstGeom>
        </p:spPr>
      </p:pic>
      <p:sp>
        <p:nvSpPr>
          <p:cNvPr id="47" name="Oval 46">
            <a:extLst>
              <a:ext uri="{FF2B5EF4-FFF2-40B4-BE49-F238E27FC236}">
                <a16:creationId xmlns:a16="http://schemas.microsoft.com/office/drawing/2014/main" id="{38449274-2802-48FD-A7B0-0D75C088AEFB}"/>
              </a:ext>
            </a:extLst>
          </p:cNvPr>
          <p:cNvSpPr>
            <a:spLocks noChangeAspect="1"/>
          </p:cNvSpPr>
          <p:nvPr/>
        </p:nvSpPr>
        <p:spPr>
          <a:xfrm>
            <a:off x="7543990" y="1902988"/>
            <a:ext cx="1476000" cy="1476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Real Text Light"/>
              <a:ea typeface="+mn-ea"/>
              <a:cs typeface="Arial"/>
            </a:endParaRPr>
          </a:p>
        </p:txBody>
      </p:sp>
      <p:sp>
        <p:nvSpPr>
          <p:cNvPr id="48" name="Oval 47">
            <a:extLst>
              <a:ext uri="{FF2B5EF4-FFF2-40B4-BE49-F238E27FC236}">
                <a16:creationId xmlns:a16="http://schemas.microsoft.com/office/drawing/2014/main" id="{5D255573-EBC7-4F69-940A-689734A772CF}"/>
              </a:ext>
            </a:extLst>
          </p:cNvPr>
          <p:cNvSpPr>
            <a:spLocks noChangeAspect="1"/>
          </p:cNvSpPr>
          <p:nvPr/>
        </p:nvSpPr>
        <p:spPr>
          <a:xfrm>
            <a:off x="3705308" y="3452519"/>
            <a:ext cx="1476000" cy="1476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Real Text Light"/>
              <a:ea typeface="+mn-ea"/>
              <a:cs typeface="Arial"/>
            </a:endParaRPr>
          </a:p>
        </p:txBody>
      </p:sp>
      <p:sp>
        <p:nvSpPr>
          <p:cNvPr id="49" name="Oval 48">
            <a:extLst>
              <a:ext uri="{FF2B5EF4-FFF2-40B4-BE49-F238E27FC236}">
                <a16:creationId xmlns:a16="http://schemas.microsoft.com/office/drawing/2014/main" id="{2D8FE0BC-DEFA-4A08-B4FE-A71F2B44AC3A}"/>
              </a:ext>
            </a:extLst>
          </p:cNvPr>
          <p:cNvSpPr>
            <a:spLocks noChangeAspect="1"/>
          </p:cNvSpPr>
          <p:nvPr/>
        </p:nvSpPr>
        <p:spPr>
          <a:xfrm>
            <a:off x="4784797" y="4599632"/>
            <a:ext cx="1476000" cy="1476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FFFFFF"/>
              </a:solidFill>
              <a:effectLst/>
              <a:uLnTx/>
              <a:uFillTx/>
              <a:latin typeface="Real Text Light"/>
              <a:ea typeface="+mn-ea"/>
              <a:cs typeface="Arial"/>
            </a:endParaRPr>
          </a:p>
        </p:txBody>
      </p:sp>
      <p:sp>
        <p:nvSpPr>
          <p:cNvPr id="52" name="Oval 51">
            <a:extLst>
              <a:ext uri="{FF2B5EF4-FFF2-40B4-BE49-F238E27FC236}">
                <a16:creationId xmlns:a16="http://schemas.microsoft.com/office/drawing/2014/main" id="{1AA91390-B5D5-45AA-AFE8-B88045D61FCF}"/>
              </a:ext>
            </a:extLst>
          </p:cNvPr>
          <p:cNvSpPr>
            <a:spLocks noChangeAspect="1"/>
          </p:cNvSpPr>
          <p:nvPr/>
        </p:nvSpPr>
        <p:spPr>
          <a:xfrm>
            <a:off x="6810760" y="757133"/>
            <a:ext cx="1476000" cy="1476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Real Text Light"/>
              <a:ea typeface="+mn-ea"/>
              <a:cs typeface="Arial"/>
            </a:endParaRPr>
          </a:p>
        </p:txBody>
      </p:sp>
      <p:sp>
        <p:nvSpPr>
          <p:cNvPr id="53" name="Oval 52">
            <a:extLst>
              <a:ext uri="{FF2B5EF4-FFF2-40B4-BE49-F238E27FC236}">
                <a16:creationId xmlns:a16="http://schemas.microsoft.com/office/drawing/2014/main" id="{3381CAF0-5147-48E3-A5BB-3C070711E30F}"/>
              </a:ext>
            </a:extLst>
          </p:cNvPr>
          <p:cNvSpPr>
            <a:spLocks noChangeAspect="1"/>
          </p:cNvSpPr>
          <p:nvPr/>
        </p:nvSpPr>
        <p:spPr>
          <a:xfrm>
            <a:off x="4232545" y="787382"/>
            <a:ext cx="1476000" cy="1476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FFFFFF"/>
              </a:solidFill>
              <a:effectLst/>
              <a:uLnTx/>
              <a:uFillTx/>
              <a:latin typeface="Real Text Light"/>
              <a:ea typeface="+mn-ea"/>
              <a:cs typeface="Arial"/>
            </a:endParaRPr>
          </a:p>
        </p:txBody>
      </p:sp>
      <p:sp>
        <p:nvSpPr>
          <p:cNvPr id="54" name="Oval 53">
            <a:extLst>
              <a:ext uri="{FF2B5EF4-FFF2-40B4-BE49-F238E27FC236}">
                <a16:creationId xmlns:a16="http://schemas.microsoft.com/office/drawing/2014/main" id="{7BBC58D7-E3EB-4E20-9D08-BD7BD74CD886}"/>
              </a:ext>
            </a:extLst>
          </p:cNvPr>
          <p:cNvSpPr>
            <a:spLocks noChangeAspect="1"/>
          </p:cNvSpPr>
          <p:nvPr/>
        </p:nvSpPr>
        <p:spPr>
          <a:xfrm>
            <a:off x="3347272" y="1902988"/>
            <a:ext cx="1476000" cy="1476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Real Text Light"/>
              <a:ea typeface="+mn-ea"/>
              <a:cs typeface="Arial"/>
            </a:endParaRPr>
          </a:p>
        </p:txBody>
      </p:sp>
      <p:sp>
        <p:nvSpPr>
          <p:cNvPr id="55" name="Oval 54">
            <a:extLst>
              <a:ext uri="{FF2B5EF4-FFF2-40B4-BE49-F238E27FC236}">
                <a16:creationId xmlns:a16="http://schemas.microsoft.com/office/drawing/2014/main" id="{E52378D7-F446-45D9-B381-D74C6F53D0AF}"/>
              </a:ext>
            </a:extLst>
          </p:cNvPr>
          <p:cNvSpPr>
            <a:spLocks noChangeAspect="1"/>
          </p:cNvSpPr>
          <p:nvPr/>
        </p:nvSpPr>
        <p:spPr>
          <a:xfrm>
            <a:off x="6316392" y="4358086"/>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Real Text Light"/>
                <a:ea typeface="+mn-ea"/>
                <a:cs typeface="Arial"/>
              </a:rPr>
              <a:t>Corporate </a:t>
            </a:r>
          </a:p>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Real Text Light"/>
                <a:ea typeface="+mn-ea"/>
                <a:cs typeface="Arial"/>
              </a:rPr>
              <a:t>M&amp;A</a:t>
            </a:r>
          </a:p>
        </p:txBody>
      </p:sp>
      <p:sp>
        <p:nvSpPr>
          <p:cNvPr id="56" name="Oval 55">
            <a:extLst>
              <a:ext uri="{FF2B5EF4-FFF2-40B4-BE49-F238E27FC236}">
                <a16:creationId xmlns:a16="http://schemas.microsoft.com/office/drawing/2014/main" id="{680102B7-379D-4C94-863B-5AA7416227F5}"/>
              </a:ext>
            </a:extLst>
          </p:cNvPr>
          <p:cNvSpPr>
            <a:spLocks noChangeAspect="1"/>
          </p:cNvSpPr>
          <p:nvPr/>
        </p:nvSpPr>
        <p:spPr>
          <a:xfrm>
            <a:off x="5011323" y="4383693"/>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Real Text Light"/>
                <a:ea typeface="+mn-ea"/>
                <a:cs typeface="Arial"/>
              </a:rPr>
              <a:t>Dispute Resolution, Restructuring &amp; Insolvency</a:t>
            </a:r>
          </a:p>
        </p:txBody>
      </p:sp>
      <p:sp>
        <p:nvSpPr>
          <p:cNvPr id="57" name="Oval 56">
            <a:extLst>
              <a:ext uri="{FF2B5EF4-FFF2-40B4-BE49-F238E27FC236}">
                <a16:creationId xmlns:a16="http://schemas.microsoft.com/office/drawing/2014/main" id="{AC4D339E-10A1-4399-87C2-A27B99E382C2}"/>
              </a:ext>
            </a:extLst>
          </p:cNvPr>
          <p:cNvSpPr>
            <a:spLocks noChangeAspect="1"/>
          </p:cNvSpPr>
          <p:nvPr/>
        </p:nvSpPr>
        <p:spPr>
          <a:xfrm>
            <a:off x="4115111" y="3428512"/>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Real Text Light"/>
                <a:ea typeface="+mn-ea"/>
                <a:cs typeface="Arial"/>
              </a:rPr>
              <a:t>Real Estate </a:t>
            </a:r>
          </a:p>
        </p:txBody>
      </p:sp>
      <p:sp>
        <p:nvSpPr>
          <p:cNvPr id="58" name="Oval 57">
            <a:extLst>
              <a:ext uri="{FF2B5EF4-FFF2-40B4-BE49-F238E27FC236}">
                <a16:creationId xmlns:a16="http://schemas.microsoft.com/office/drawing/2014/main" id="{28DABFF7-0149-48B4-9480-467A1DEA9109}"/>
              </a:ext>
            </a:extLst>
          </p:cNvPr>
          <p:cNvSpPr>
            <a:spLocks noChangeAspect="1"/>
          </p:cNvSpPr>
          <p:nvPr/>
        </p:nvSpPr>
        <p:spPr>
          <a:xfrm>
            <a:off x="3828843" y="2171169"/>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Real Text Light"/>
                <a:ea typeface="+mn-ea"/>
                <a:cs typeface="Arial"/>
              </a:rPr>
              <a:t>Banking &amp; Finance</a:t>
            </a:r>
          </a:p>
        </p:txBody>
      </p:sp>
      <p:sp>
        <p:nvSpPr>
          <p:cNvPr id="59" name="Oval 58">
            <a:extLst>
              <a:ext uri="{FF2B5EF4-FFF2-40B4-BE49-F238E27FC236}">
                <a16:creationId xmlns:a16="http://schemas.microsoft.com/office/drawing/2014/main" id="{44D78D80-3994-4C58-8F48-2D20AE863968}"/>
              </a:ext>
            </a:extLst>
          </p:cNvPr>
          <p:cNvSpPr>
            <a:spLocks noChangeAspect="1"/>
          </p:cNvSpPr>
          <p:nvPr/>
        </p:nvSpPr>
        <p:spPr>
          <a:xfrm>
            <a:off x="6788242" y="1218665"/>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Real Text Light"/>
                <a:ea typeface="+mn-ea"/>
                <a:cs typeface="Arial"/>
              </a:rPr>
              <a:t>Tax &amp; Tax Disputes</a:t>
            </a:r>
          </a:p>
        </p:txBody>
      </p:sp>
      <p:sp>
        <p:nvSpPr>
          <p:cNvPr id="60" name="Oval 59">
            <a:extLst>
              <a:ext uri="{FF2B5EF4-FFF2-40B4-BE49-F238E27FC236}">
                <a16:creationId xmlns:a16="http://schemas.microsoft.com/office/drawing/2014/main" id="{83331671-BBB9-4EF3-A24C-FB019700B940}"/>
              </a:ext>
            </a:extLst>
          </p:cNvPr>
          <p:cNvSpPr>
            <a:spLocks noChangeAspect="1"/>
          </p:cNvSpPr>
          <p:nvPr/>
        </p:nvSpPr>
        <p:spPr>
          <a:xfrm>
            <a:off x="7352660" y="3497092"/>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FFFF"/>
                </a:solidFill>
                <a:effectLst/>
                <a:uLnTx/>
                <a:uFillTx/>
                <a:latin typeface="Real Text Light"/>
                <a:ea typeface="+mn-ea"/>
                <a:cs typeface="Arial"/>
              </a:rPr>
              <a:t>Corporate </a:t>
            </a:r>
          </a:p>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FFFF"/>
                </a:solidFill>
                <a:effectLst/>
                <a:uLnTx/>
                <a:uFillTx/>
                <a:latin typeface="Real Text Light"/>
                <a:ea typeface="+mn-ea"/>
                <a:cs typeface="Arial"/>
              </a:rPr>
              <a:t>Services</a:t>
            </a:r>
            <a:endParaRPr kumimoji="0" lang="en-GB" sz="1000" b="1" i="0" u="none" strike="noStrike" kern="1200" cap="none" spc="0" normalizeH="0" baseline="0" noProof="0" dirty="0">
              <a:ln>
                <a:noFill/>
              </a:ln>
              <a:solidFill>
                <a:srgbClr val="FFFFFF"/>
              </a:solidFill>
              <a:effectLst/>
              <a:uLnTx/>
              <a:uFillTx/>
              <a:latin typeface="Real Text Light"/>
              <a:ea typeface="+mn-ea"/>
              <a:cs typeface="Arial"/>
            </a:endParaRPr>
          </a:p>
        </p:txBody>
      </p:sp>
      <p:sp>
        <p:nvSpPr>
          <p:cNvPr id="61" name="Oval 60">
            <a:extLst>
              <a:ext uri="{FF2B5EF4-FFF2-40B4-BE49-F238E27FC236}">
                <a16:creationId xmlns:a16="http://schemas.microsoft.com/office/drawing/2014/main" id="{9736B53E-72D6-481B-A9A5-CAC520368A18}"/>
              </a:ext>
            </a:extLst>
          </p:cNvPr>
          <p:cNvSpPr>
            <a:spLocks noChangeAspect="1"/>
          </p:cNvSpPr>
          <p:nvPr/>
        </p:nvSpPr>
        <p:spPr>
          <a:xfrm>
            <a:off x="4492639" y="1218665"/>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Real Text Light"/>
                <a:ea typeface="+mn-ea"/>
                <a:cs typeface="Arial"/>
              </a:rPr>
              <a:t>Asset Management &amp; Investment Funds</a:t>
            </a:r>
          </a:p>
        </p:txBody>
      </p:sp>
      <p:sp>
        <p:nvSpPr>
          <p:cNvPr id="62" name="Oval 61">
            <a:extLst>
              <a:ext uri="{FF2B5EF4-FFF2-40B4-BE49-F238E27FC236}">
                <a16:creationId xmlns:a16="http://schemas.microsoft.com/office/drawing/2014/main" id="{37741D2D-27D6-4623-B2AB-D6EA65C615B5}"/>
              </a:ext>
            </a:extLst>
          </p:cNvPr>
          <p:cNvSpPr>
            <a:spLocks noChangeAspect="1"/>
          </p:cNvSpPr>
          <p:nvPr/>
        </p:nvSpPr>
        <p:spPr>
          <a:xfrm>
            <a:off x="9066739" y="3270836"/>
            <a:ext cx="381347" cy="381347"/>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2480" b="0" i="0" u="none" strike="noStrike" kern="1200" cap="none" spc="0" normalizeH="0" baseline="0" noProof="0" dirty="0">
              <a:ln>
                <a:noFill/>
              </a:ln>
              <a:solidFill>
                <a:srgbClr val="303030"/>
              </a:solidFill>
              <a:effectLst/>
              <a:uLnTx/>
              <a:uFillTx/>
              <a:latin typeface="Real Text Light"/>
              <a:ea typeface="+mn-ea"/>
              <a:cs typeface="Arial"/>
            </a:endParaRPr>
          </a:p>
        </p:txBody>
      </p:sp>
      <p:sp>
        <p:nvSpPr>
          <p:cNvPr id="64" name="Oval 63">
            <a:extLst>
              <a:ext uri="{FF2B5EF4-FFF2-40B4-BE49-F238E27FC236}">
                <a16:creationId xmlns:a16="http://schemas.microsoft.com/office/drawing/2014/main" id="{6839DA94-F4DD-4783-8011-541FEF0567F4}"/>
              </a:ext>
            </a:extLst>
          </p:cNvPr>
          <p:cNvSpPr>
            <a:spLocks noChangeAspect="1"/>
          </p:cNvSpPr>
          <p:nvPr/>
        </p:nvSpPr>
        <p:spPr>
          <a:xfrm>
            <a:off x="8186502" y="5246214"/>
            <a:ext cx="216000" cy="216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2480" b="0" i="0" u="none" strike="noStrike" kern="1200" cap="none" spc="0" normalizeH="0" baseline="0" noProof="0" dirty="0">
              <a:ln>
                <a:noFill/>
              </a:ln>
              <a:solidFill>
                <a:srgbClr val="303030"/>
              </a:solidFill>
              <a:effectLst/>
              <a:uLnTx/>
              <a:uFillTx/>
              <a:latin typeface="Real Text Light"/>
              <a:ea typeface="+mn-ea"/>
              <a:cs typeface="Arial"/>
            </a:endParaRPr>
          </a:p>
        </p:txBody>
      </p:sp>
      <p:sp>
        <p:nvSpPr>
          <p:cNvPr id="66" name="Oval 65">
            <a:extLst>
              <a:ext uri="{FF2B5EF4-FFF2-40B4-BE49-F238E27FC236}">
                <a16:creationId xmlns:a16="http://schemas.microsoft.com/office/drawing/2014/main" id="{D7C7610E-8138-4B62-BA08-0F392B016F6D}"/>
              </a:ext>
            </a:extLst>
          </p:cNvPr>
          <p:cNvSpPr>
            <a:spLocks noChangeAspect="1"/>
          </p:cNvSpPr>
          <p:nvPr/>
        </p:nvSpPr>
        <p:spPr>
          <a:xfrm>
            <a:off x="5778012" y="2899133"/>
            <a:ext cx="1093772" cy="1093772"/>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Real Text Medium"/>
                <a:ea typeface="+mn-ea"/>
                <a:cs typeface="Arial"/>
              </a:rPr>
              <a:t>Simmons </a:t>
            </a:r>
            <a:r>
              <a:rPr kumimoji="0" lang="en-GB" sz="1200" b="0" i="0" u="none" strike="noStrike" kern="1200" cap="none" spc="0" normalizeH="0" baseline="0" noProof="0" dirty="0">
                <a:ln>
                  <a:noFill/>
                </a:ln>
                <a:solidFill>
                  <a:srgbClr val="FFFFFF"/>
                </a:solidFill>
                <a:effectLst/>
                <a:uLnTx/>
                <a:uFillTx/>
                <a:latin typeface="Real Text Medium"/>
                <a:cs typeface="Arial"/>
              </a:rPr>
              <a:t>&amp; Simmons </a:t>
            </a:r>
            <a:r>
              <a:rPr kumimoji="0" lang="en-GB" sz="1200" b="0" i="0" u="none" strike="noStrike" kern="1200" cap="none" spc="0" normalizeH="0" baseline="0" noProof="0" dirty="0">
                <a:ln>
                  <a:noFill/>
                </a:ln>
                <a:solidFill>
                  <a:srgbClr val="FFFFFF"/>
                </a:solidFill>
                <a:effectLst/>
                <a:uLnTx/>
                <a:uFillTx/>
                <a:latin typeface="Real Text Medium"/>
                <a:ea typeface="+mn-ea"/>
                <a:cs typeface="Arial"/>
              </a:rPr>
              <a:t>Ireland</a:t>
            </a:r>
          </a:p>
        </p:txBody>
      </p:sp>
      <p:cxnSp>
        <p:nvCxnSpPr>
          <p:cNvPr id="67" name="Straight Connector 66">
            <a:extLst>
              <a:ext uri="{FF2B5EF4-FFF2-40B4-BE49-F238E27FC236}">
                <a16:creationId xmlns:a16="http://schemas.microsoft.com/office/drawing/2014/main" id="{CB2077C5-2990-46C4-9553-09F5401FFFE7}"/>
              </a:ext>
            </a:extLst>
          </p:cNvPr>
          <p:cNvCxnSpPr>
            <a:cxnSpLocks/>
          </p:cNvCxnSpPr>
          <p:nvPr/>
        </p:nvCxnSpPr>
        <p:spPr>
          <a:xfrm>
            <a:off x="6874921" y="3614624"/>
            <a:ext cx="254599" cy="36000"/>
          </a:xfrm>
          <a:prstGeom prst="line">
            <a:avLst/>
          </a:prstGeom>
          <a:noFill/>
          <a:ln w="12700" cap="rnd" cmpd="sng" algn="ctr">
            <a:solidFill>
              <a:srgbClr val="303030"/>
            </a:solidFill>
            <a:prstDash val="sysDot"/>
            <a:miter lim="800000"/>
          </a:ln>
          <a:effectLst/>
        </p:spPr>
      </p:cxnSp>
      <p:cxnSp>
        <p:nvCxnSpPr>
          <p:cNvPr id="68" name="Straight Connector 67">
            <a:extLst>
              <a:ext uri="{FF2B5EF4-FFF2-40B4-BE49-F238E27FC236}">
                <a16:creationId xmlns:a16="http://schemas.microsoft.com/office/drawing/2014/main" id="{E46FEA92-CB2E-4DB1-9DD7-0501777DC437}"/>
              </a:ext>
            </a:extLst>
          </p:cNvPr>
          <p:cNvCxnSpPr>
            <a:cxnSpLocks/>
          </p:cNvCxnSpPr>
          <p:nvPr/>
        </p:nvCxnSpPr>
        <p:spPr>
          <a:xfrm flipV="1">
            <a:off x="6749328" y="2883696"/>
            <a:ext cx="254108" cy="177599"/>
          </a:xfrm>
          <a:prstGeom prst="line">
            <a:avLst/>
          </a:prstGeom>
          <a:noFill/>
          <a:ln w="12700" cap="rnd" cmpd="sng" algn="ctr">
            <a:solidFill>
              <a:srgbClr val="303030"/>
            </a:solidFill>
            <a:prstDash val="sysDot"/>
            <a:miter lim="800000"/>
          </a:ln>
          <a:effectLst/>
        </p:spPr>
      </p:cxnSp>
      <p:cxnSp>
        <p:nvCxnSpPr>
          <p:cNvPr id="69" name="Straight Connector 68">
            <a:extLst>
              <a:ext uri="{FF2B5EF4-FFF2-40B4-BE49-F238E27FC236}">
                <a16:creationId xmlns:a16="http://schemas.microsoft.com/office/drawing/2014/main" id="{05FB1E70-F140-4B8B-8620-80879F1C5A85}"/>
              </a:ext>
            </a:extLst>
          </p:cNvPr>
          <p:cNvCxnSpPr>
            <a:cxnSpLocks/>
          </p:cNvCxnSpPr>
          <p:nvPr/>
        </p:nvCxnSpPr>
        <p:spPr>
          <a:xfrm flipH="1" flipV="1">
            <a:off x="6329858" y="2579823"/>
            <a:ext cx="0" cy="288000"/>
          </a:xfrm>
          <a:prstGeom prst="line">
            <a:avLst/>
          </a:prstGeom>
          <a:noFill/>
          <a:ln w="12700" cap="rnd" cmpd="sng" algn="ctr">
            <a:solidFill>
              <a:srgbClr val="303030"/>
            </a:solidFill>
            <a:prstDash val="sysDot"/>
            <a:miter lim="800000"/>
          </a:ln>
          <a:effectLst/>
        </p:spPr>
      </p:cxnSp>
      <p:cxnSp>
        <p:nvCxnSpPr>
          <p:cNvPr id="70" name="Straight Connector 69">
            <a:extLst>
              <a:ext uri="{FF2B5EF4-FFF2-40B4-BE49-F238E27FC236}">
                <a16:creationId xmlns:a16="http://schemas.microsoft.com/office/drawing/2014/main" id="{0B7C94E6-C04A-46C0-A61F-6EFA105AF229}"/>
              </a:ext>
            </a:extLst>
          </p:cNvPr>
          <p:cNvCxnSpPr>
            <a:cxnSpLocks/>
          </p:cNvCxnSpPr>
          <p:nvPr/>
        </p:nvCxnSpPr>
        <p:spPr>
          <a:xfrm flipH="1" flipV="1">
            <a:off x="5673492" y="2883696"/>
            <a:ext cx="224059" cy="175616"/>
          </a:xfrm>
          <a:prstGeom prst="line">
            <a:avLst/>
          </a:prstGeom>
          <a:noFill/>
          <a:ln w="12700" cap="rnd" cmpd="sng" algn="ctr">
            <a:solidFill>
              <a:srgbClr val="303030"/>
            </a:solidFill>
            <a:prstDash val="sysDot"/>
            <a:miter lim="800000"/>
          </a:ln>
          <a:effectLst/>
        </p:spPr>
      </p:cxnSp>
      <p:cxnSp>
        <p:nvCxnSpPr>
          <p:cNvPr id="71" name="Straight Connector 70">
            <a:extLst>
              <a:ext uri="{FF2B5EF4-FFF2-40B4-BE49-F238E27FC236}">
                <a16:creationId xmlns:a16="http://schemas.microsoft.com/office/drawing/2014/main" id="{FCDC8C9B-26AA-4AF6-BCF0-E618782787CB}"/>
              </a:ext>
            </a:extLst>
          </p:cNvPr>
          <p:cNvCxnSpPr>
            <a:cxnSpLocks/>
          </p:cNvCxnSpPr>
          <p:nvPr/>
        </p:nvCxnSpPr>
        <p:spPr>
          <a:xfrm flipV="1">
            <a:off x="5505198" y="3608579"/>
            <a:ext cx="264101" cy="36000"/>
          </a:xfrm>
          <a:prstGeom prst="line">
            <a:avLst/>
          </a:prstGeom>
          <a:noFill/>
          <a:ln w="12700" cap="rnd" cmpd="sng" algn="ctr">
            <a:solidFill>
              <a:srgbClr val="303030"/>
            </a:solidFill>
            <a:prstDash val="sysDot"/>
            <a:miter lim="800000"/>
          </a:ln>
          <a:effectLst/>
        </p:spPr>
      </p:cxnSp>
      <p:cxnSp>
        <p:nvCxnSpPr>
          <p:cNvPr id="72" name="Straight Connector 71">
            <a:extLst>
              <a:ext uri="{FF2B5EF4-FFF2-40B4-BE49-F238E27FC236}">
                <a16:creationId xmlns:a16="http://schemas.microsoft.com/office/drawing/2014/main" id="{D863242E-4E15-49AD-824F-520DD3D90E17}"/>
              </a:ext>
            </a:extLst>
          </p:cNvPr>
          <p:cNvCxnSpPr>
            <a:cxnSpLocks/>
          </p:cNvCxnSpPr>
          <p:nvPr/>
        </p:nvCxnSpPr>
        <p:spPr>
          <a:xfrm flipV="1">
            <a:off x="5946278" y="3951515"/>
            <a:ext cx="105669" cy="217414"/>
          </a:xfrm>
          <a:prstGeom prst="line">
            <a:avLst/>
          </a:prstGeom>
          <a:noFill/>
          <a:ln w="12700" cap="rnd" cmpd="sng" algn="ctr">
            <a:solidFill>
              <a:srgbClr val="303030"/>
            </a:solidFill>
            <a:prstDash val="sysDot"/>
            <a:miter lim="800000"/>
          </a:ln>
          <a:effectLst/>
        </p:spPr>
      </p:cxnSp>
      <p:cxnSp>
        <p:nvCxnSpPr>
          <p:cNvPr id="73" name="Straight Connector 72">
            <a:extLst>
              <a:ext uri="{FF2B5EF4-FFF2-40B4-BE49-F238E27FC236}">
                <a16:creationId xmlns:a16="http://schemas.microsoft.com/office/drawing/2014/main" id="{1EEC8E86-E860-42FB-97F7-4EC272220688}"/>
              </a:ext>
            </a:extLst>
          </p:cNvPr>
          <p:cNvCxnSpPr>
            <a:cxnSpLocks/>
          </p:cNvCxnSpPr>
          <p:nvPr/>
        </p:nvCxnSpPr>
        <p:spPr>
          <a:xfrm flipH="1" flipV="1">
            <a:off x="6610415" y="3938812"/>
            <a:ext cx="116892" cy="217417"/>
          </a:xfrm>
          <a:prstGeom prst="line">
            <a:avLst/>
          </a:prstGeom>
          <a:noFill/>
          <a:ln w="12700" cap="rnd" cmpd="sng" algn="ctr">
            <a:solidFill>
              <a:srgbClr val="303030"/>
            </a:solidFill>
            <a:prstDash val="sysDot"/>
            <a:miter lim="800000"/>
          </a:ln>
          <a:effectLst/>
        </p:spPr>
      </p:cxnSp>
      <p:sp>
        <p:nvSpPr>
          <p:cNvPr id="74" name="Oval 73">
            <a:extLst>
              <a:ext uri="{FF2B5EF4-FFF2-40B4-BE49-F238E27FC236}">
                <a16:creationId xmlns:a16="http://schemas.microsoft.com/office/drawing/2014/main" id="{1D2736C6-6E44-4056-B9D4-58F2EA7AB39B}"/>
              </a:ext>
            </a:extLst>
          </p:cNvPr>
          <p:cNvSpPr>
            <a:spLocks noChangeAspect="1"/>
          </p:cNvSpPr>
          <p:nvPr/>
        </p:nvSpPr>
        <p:spPr>
          <a:xfrm>
            <a:off x="6076761" y="2499367"/>
            <a:ext cx="144000" cy="144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2480" b="0" i="0" u="none" strike="noStrike" kern="1200" cap="none" spc="0" normalizeH="0" baseline="0" noProof="0" dirty="0">
              <a:ln>
                <a:noFill/>
              </a:ln>
              <a:solidFill>
                <a:srgbClr val="303030"/>
              </a:solidFill>
              <a:effectLst/>
              <a:uLnTx/>
              <a:uFillTx/>
              <a:latin typeface="Real Text Light"/>
              <a:ea typeface="+mn-ea"/>
              <a:cs typeface="Arial"/>
            </a:endParaRPr>
          </a:p>
        </p:txBody>
      </p:sp>
      <p:sp>
        <p:nvSpPr>
          <p:cNvPr id="75" name="Oval 74">
            <a:extLst>
              <a:ext uri="{FF2B5EF4-FFF2-40B4-BE49-F238E27FC236}">
                <a16:creationId xmlns:a16="http://schemas.microsoft.com/office/drawing/2014/main" id="{052D6E5B-520F-4FA6-B365-BA087134FF16}"/>
              </a:ext>
            </a:extLst>
          </p:cNvPr>
          <p:cNvSpPr>
            <a:spLocks noChangeAspect="1"/>
          </p:cNvSpPr>
          <p:nvPr/>
        </p:nvSpPr>
        <p:spPr>
          <a:xfrm>
            <a:off x="5233384" y="1173969"/>
            <a:ext cx="252000" cy="252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2480" b="0" i="0" u="none" strike="noStrike" kern="1200" cap="none" spc="0" normalizeH="0" baseline="0" noProof="0" dirty="0">
              <a:ln>
                <a:noFill/>
              </a:ln>
              <a:solidFill>
                <a:srgbClr val="303030"/>
              </a:solidFill>
              <a:effectLst/>
              <a:uLnTx/>
              <a:uFillTx/>
              <a:latin typeface="Real Text Light"/>
              <a:ea typeface="+mn-ea"/>
              <a:cs typeface="Arial"/>
            </a:endParaRPr>
          </a:p>
        </p:txBody>
      </p:sp>
      <p:sp>
        <p:nvSpPr>
          <p:cNvPr id="76" name="Oval 75">
            <a:extLst>
              <a:ext uri="{FF2B5EF4-FFF2-40B4-BE49-F238E27FC236}">
                <a16:creationId xmlns:a16="http://schemas.microsoft.com/office/drawing/2014/main" id="{5EB6A3A5-A13D-4E2A-A53A-95AC072F6D4A}"/>
              </a:ext>
            </a:extLst>
          </p:cNvPr>
          <p:cNvSpPr>
            <a:spLocks noChangeAspect="1"/>
          </p:cNvSpPr>
          <p:nvPr/>
        </p:nvSpPr>
        <p:spPr>
          <a:xfrm>
            <a:off x="4378124" y="5228214"/>
            <a:ext cx="252000" cy="252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2480" b="0" i="0" u="none" strike="noStrike" kern="1200" cap="none" spc="0" normalizeH="0" baseline="0" noProof="0" dirty="0">
              <a:ln>
                <a:noFill/>
              </a:ln>
              <a:solidFill>
                <a:srgbClr val="303030"/>
              </a:solidFill>
              <a:effectLst/>
              <a:uLnTx/>
              <a:uFillTx/>
              <a:latin typeface="Real Text Light"/>
              <a:ea typeface="+mn-ea"/>
              <a:cs typeface="Arial"/>
            </a:endParaRPr>
          </a:p>
        </p:txBody>
      </p:sp>
      <p:sp>
        <p:nvSpPr>
          <p:cNvPr id="77" name="Oval 76">
            <a:extLst>
              <a:ext uri="{FF2B5EF4-FFF2-40B4-BE49-F238E27FC236}">
                <a16:creationId xmlns:a16="http://schemas.microsoft.com/office/drawing/2014/main" id="{D7B118EB-2547-474B-8D89-53913C07F419}"/>
              </a:ext>
            </a:extLst>
          </p:cNvPr>
          <p:cNvSpPr>
            <a:spLocks noChangeAspect="1"/>
          </p:cNvSpPr>
          <p:nvPr/>
        </p:nvSpPr>
        <p:spPr>
          <a:xfrm>
            <a:off x="8222502" y="1355436"/>
            <a:ext cx="180000" cy="180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2480" b="0" i="0" u="none" strike="noStrike" kern="1200" cap="none" spc="0" normalizeH="0" baseline="0" noProof="0" dirty="0">
              <a:ln>
                <a:noFill/>
              </a:ln>
              <a:solidFill>
                <a:srgbClr val="303030"/>
              </a:solidFill>
              <a:effectLst/>
              <a:uLnTx/>
              <a:uFillTx/>
              <a:latin typeface="Real Text Light"/>
              <a:ea typeface="+mn-ea"/>
              <a:cs typeface="Arial"/>
            </a:endParaRPr>
          </a:p>
        </p:txBody>
      </p:sp>
      <p:sp>
        <p:nvSpPr>
          <p:cNvPr id="78" name="Oval 77">
            <a:extLst>
              <a:ext uri="{FF2B5EF4-FFF2-40B4-BE49-F238E27FC236}">
                <a16:creationId xmlns:a16="http://schemas.microsoft.com/office/drawing/2014/main" id="{620F33B0-3FB7-4733-AB13-7B8F9C14F873}"/>
              </a:ext>
            </a:extLst>
          </p:cNvPr>
          <p:cNvSpPr>
            <a:spLocks noChangeAspect="1"/>
          </p:cNvSpPr>
          <p:nvPr/>
        </p:nvSpPr>
        <p:spPr>
          <a:xfrm>
            <a:off x="7341906" y="2171169"/>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Real Text Light"/>
                <a:ea typeface="+mn-ea"/>
                <a:cs typeface="Arial"/>
              </a:rPr>
              <a:t>Regulatory</a:t>
            </a:r>
          </a:p>
        </p:txBody>
      </p:sp>
      <p:sp>
        <p:nvSpPr>
          <p:cNvPr id="2" name="Oval 1">
            <a:extLst>
              <a:ext uri="{FF2B5EF4-FFF2-40B4-BE49-F238E27FC236}">
                <a16:creationId xmlns:a16="http://schemas.microsoft.com/office/drawing/2014/main" id="{E1C60AD4-8E23-CEB0-153E-499C6E609C7D}"/>
              </a:ext>
            </a:extLst>
          </p:cNvPr>
          <p:cNvSpPr>
            <a:spLocks noChangeAspect="1"/>
          </p:cNvSpPr>
          <p:nvPr/>
        </p:nvSpPr>
        <p:spPr>
          <a:xfrm>
            <a:off x="5642360" y="259293"/>
            <a:ext cx="1476000" cy="1476000"/>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Real Text Light"/>
              <a:ea typeface="+mn-ea"/>
              <a:cs typeface="Arial"/>
            </a:endParaRPr>
          </a:p>
        </p:txBody>
      </p:sp>
      <p:sp>
        <p:nvSpPr>
          <p:cNvPr id="7" name="Oval 6">
            <a:extLst>
              <a:ext uri="{FF2B5EF4-FFF2-40B4-BE49-F238E27FC236}">
                <a16:creationId xmlns:a16="http://schemas.microsoft.com/office/drawing/2014/main" id="{0D9AD07E-C930-D339-F9F8-C83CCD01C51B}"/>
              </a:ext>
            </a:extLst>
          </p:cNvPr>
          <p:cNvSpPr>
            <a:spLocks noChangeAspect="1"/>
          </p:cNvSpPr>
          <p:nvPr/>
        </p:nvSpPr>
        <p:spPr>
          <a:xfrm>
            <a:off x="5619842" y="725920"/>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marL="0" marR="0" lvl="0" indent="0" algn="ctr"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Real Text Light"/>
                <a:ea typeface="+mn-ea"/>
                <a:cs typeface="Arial"/>
              </a:rPr>
              <a:t>Global </a:t>
            </a:r>
            <a:br>
              <a:rPr kumimoji="0" lang="en-GB" sz="1000" b="1" i="0" u="none" strike="noStrike" kern="1200" cap="none" spc="0" normalizeH="0" baseline="0" noProof="0" dirty="0">
                <a:ln>
                  <a:noFill/>
                </a:ln>
                <a:solidFill>
                  <a:srgbClr val="FFFFFF"/>
                </a:solidFill>
                <a:effectLst/>
                <a:uLnTx/>
                <a:uFillTx/>
                <a:latin typeface="Real Text Light"/>
                <a:ea typeface="+mn-ea"/>
                <a:cs typeface="Arial"/>
              </a:rPr>
            </a:br>
            <a:r>
              <a:rPr kumimoji="0" lang="en-GB" sz="1000" b="1" i="0" u="none" strike="noStrike" kern="1200" cap="none" spc="0" normalizeH="0" baseline="0" noProof="0" dirty="0">
                <a:ln>
                  <a:noFill/>
                </a:ln>
                <a:solidFill>
                  <a:srgbClr val="FFFFFF"/>
                </a:solidFill>
                <a:effectLst/>
                <a:uLnTx/>
                <a:uFillTx/>
                <a:latin typeface="Real Text Light"/>
                <a:ea typeface="+mn-ea"/>
                <a:cs typeface="Arial"/>
              </a:rPr>
              <a:t>Fund Registrations</a:t>
            </a:r>
          </a:p>
        </p:txBody>
      </p:sp>
    </p:spTree>
    <p:extLst>
      <p:ext uri="{BB962C8B-B14F-4D97-AF65-F5344CB8AC3E}">
        <p14:creationId xmlns:p14="http://schemas.microsoft.com/office/powerpoint/2010/main" val="22335730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B2F42-0D81-0CB1-E994-390E7A4FF50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33C25DE-7C6A-4794-BC9D-81845C3417CC}"/>
              </a:ext>
            </a:extLst>
          </p:cNvPr>
          <p:cNvSpPr txBox="1"/>
          <p:nvPr/>
        </p:nvSpPr>
        <p:spPr>
          <a:xfrm>
            <a:off x="506313" y="462185"/>
            <a:ext cx="4122556" cy="830997"/>
          </a:xfrm>
          <a:prstGeom prst="rect">
            <a:avLst/>
          </a:prstGeom>
          <a:noFill/>
        </p:spPr>
        <p:txBody>
          <a:bodyPr wrap="square" lIns="0" rtlCol="0">
            <a:spAutoFit/>
          </a:bodyPr>
          <a:lstStyle/>
          <a:p>
            <a:pPr marL="0" marR="0" lvl="0" indent="0" algn="l" defTabSz="1293209" rtl="0" eaLnBrk="1" fontAlgn="auto" latinLnBrk="0" hangingPunct="1">
              <a:lnSpc>
                <a:spcPct val="100000"/>
              </a:lnSpc>
              <a:spcBef>
                <a:spcPts val="1414"/>
              </a:spcBef>
              <a:spcAft>
                <a:spcPts val="0"/>
              </a:spcAft>
              <a:buClrTx/>
              <a:buSzTx/>
              <a:buFontTx/>
              <a:buNone/>
              <a:tabLst/>
              <a:defRPr/>
            </a:pPr>
            <a:r>
              <a:rPr kumimoji="0" lang="en-GB" sz="2400" b="0" i="0" u="none" strike="noStrike" kern="1200" cap="none" spc="-73" normalizeH="0" baseline="0" noProof="0" dirty="0">
                <a:ln>
                  <a:noFill/>
                </a:ln>
                <a:solidFill>
                  <a:srgbClr val="FC515B"/>
                </a:solidFill>
                <a:effectLst/>
                <a:uLnTx/>
                <a:uFillTx/>
                <a:latin typeface="Real Text Medium"/>
                <a:cs typeface="Arial"/>
              </a:rPr>
              <a:t>Our Financial Services Regulatory Offering - Dublin </a:t>
            </a:r>
          </a:p>
        </p:txBody>
      </p:sp>
      <p:sp>
        <p:nvSpPr>
          <p:cNvPr id="12" name="Slide Number Placeholder 5">
            <a:extLst>
              <a:ext uri="{FF2B5EF4-FFF2-40B4-BE49-F238E27FC236}">
                <a16:creationId xmlns:a16="http://schemas.microsoft.com/office/drawing/2014/main" id="{C8A1B926-5FF0-D00B-A5B5-BD211B5C8C4A}"/>
              </a:ext>
            </a:extLst>
          </p:cNvPr>
          <p:cNvSpPr>
            <a:spLocks noGrp="1"/>
          </p:cNvSpPr>
          <p:nvPr>
            <p:ph type="sldNum" sz="quarter" idx="2"/>
          </p:nvPr>
        </p:nvSpPr>
        <p:spPr>
          <a:xfrm>
            <a:off x="13589131" y="6317029"/>
            <a:ext cx="457936" cy="24168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FFFFFF"/>
                </a:solidFill>
                <a:effectLst/>
                <a:uLnTx/>
                <a:uFillTx/>
                <a:latin typeface="Real Text" panose="020B0504020101010102" pitchFamily="34" charset="77"/>
                <a:sym typeface="Real Text"/>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800" b="0" i="0" u="none" strike="noStrike" kern="1200" cap="none" spc="0" normalizeH="0" baseline="0" noProof="0" dirty="0">
              <a:ln>
                <a:noFill/>
              </a:ln>
              <a:solidFill>
                <a:srgbClr val="FFFFFF"/>
              </a:solidFill>
              <a:effectLst/>
              <a:uLnTx/>
              <a:uFillTx/>
              <a:latin typeface="Real Text" panose="020B0504020101010102" pitchFamily="34" charset="77"/>
              <a:sym typeface="Real Text"/>
            </a:endParaRPr>
          </a:p>
        </p:txBody>
      </p:sp>
      <p:sp>
        <p:nvSpPr>
          <p:cNvPr id="10" name="Oval 9">
            <a:extLst>
              <a:ext uri="{FF2B5EF4-FFF2-40B4-BE49-F238E27FC236}">
                <a16:creationId xmlns:a16="http://schemas.microsoft.com/office/drawing/2014/main" id="{465328E4-AB84-E5DF-CCB0-4BE5D141694D}"/>
              </a:ext>
            </a:extLst>
          </p:cNvPr>
          <p:cNvSpPr>
            <a:spLocks noChangeAspect="1"/>
          </p:cNvSpPr>
          <p:nvPr/>
        </p:nvSpPr>
        <p:spPr>
          <a:xfrm>
            <a:off x="6385646" y="2010264"/>
            <a:ext cx="2653295" cy="2653295"/>
          </a:xfrm>
          <a:prstGeom prst="ellipse">
            <a:avLst/>
          </a:prstGeom>
          <a:solidFill>
            <a:srgbClr val="FC515B">
              <a:alpha val="20000"/>
            </a:srgb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14" b="1" i="0" u="none" strike="noStrike" kern="0" cap="none" spc="0" normalizeH="0" baseline="0" noProof="0" dirty="0">
              <a:ln>
                <a:noFill/>
              </a:ln>
              <a:solidFill>
                <a:srgbClr val="FC515B"/>
              </a:solidFill>
              <a:effectLst/>
              <a:uLnTx/>
              <a:uFillTx/>
              <a:latin typeface="Real Text Light"/>
              <a:ea typeface="+mn-ea"/>
              <a:cs typeface="+mn-cs"/>
            </a:endParaRPr>
          </a:p>
        </p:txBody>
      </p:sp>
      <p:sp>
        <p:nvSpPr>
          <p:cNvPr id="16" name="Oval 15">
            <a:extLst>
              <a:ext uri="{FF2B5EF4-FFF2-40B4-BE49-F238E27FC236}">
                <a16:creationId xmlns:a16="http://schemas.microsoft.com/office/drawing/2014/main" id="{35481706-FBB0-98D4-06DC-844DF9E24C34}"/>
              </a:ext>
            </a:extLst>
          </p:cNvPr>
          <p:cNvSpPr/>
          <p:nvPr/>
        </p:nvSpPr>
        <p:spPr>
          <a:xfrm>
            <a:off x="6466373" y="2095836"/>
            <a:ext cx="2478223" cy="2441338"/>
          </a:xfrm>
          <a:prstGeom prst="ellipse">
            <a:avLst/>
          </a:prstGeom>
          <a:solidFill>
            <a:srgbClr val="FC515B">
              <a:lumMod val="60000"/>
              <a:lumOff val="40000"/>
            </a:srgb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GB" sz="1089" b="1" i="0" u="none" strike="noStrike" kern="0" cap="none" spc="0" normalizeH="0" baseline="0" noProof="0" dirty="0">
                <a:ln>
                  <a:noFill/>
                </a:ln>
                <a:solidFill>
                  <a:srgbClr val="FFFFFF"/>
                </a:solidFill>
                <a:effectLst/>
                <a:uLnTx/>
                <a:uFillTx/>
                <a:latin typeface="Real Text Light"/>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FFFFFF"/>
                </a:solidFill>
                <a:effectLst/>
                <a:uLnTx/>
                <a:uFillTx/>
                <a:latin typeface="Real Text Light"/>
                <a:ea typeface="+mn-ea"/>
                <a:cs typeface="+mn-cs"/>
              </a:rPr>
              <a:t>Advising a range of domestic and international banks, MiFID firms, asset managers, funds, Fintechs (including payment, e-money firms and VASPs), retail lenders, credit servicers, insurance operations and rating agencies 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70" b="1" i="0" u="none" strike="noStrike" kern="0" cap="none" spc="0" normalizeH="0" baseline="0" noProof="0" dirty="0">
              <a:ln>
                <a:noFill/>
              </a:ln>
              <a:solidFill>
                <a:srgbClr val="FFFFFF"/>
              </a:solidFill>
              <a:effectLst/>
              <a:uLnTx/>
              <a:uFillTx/>
              <a:latin typeface="Real Text Light"/>
              <a:ea typeface="+mn-ea"/>
              <a:cs typeface="+mn-cs"/>
            </a:endParaRPr>
          </a:p>
        </p:txBody>
      </p:sp>
      <p:sp>
        <p:nvSpPr>
          <p:cNvPr id="32" name="Oval 31">
            <a:extLst>
              <a:ext uri="{FF2B5EF4-FFF2-40B4-BE49-F238E27FC236}">
                <a16:creationId xmlns:a16="http://schemas.microsoft.com/office/drawing/2014/main" id="{63611231-955F-37F8-BE22-BE3CBEF04A00}"/>
              </a:ext>
            </a:extLst>
          </p:cNvPr>
          <p:cNvSpPr>
            <a:spLocks noChangeAspect="1"/>
          </p:cNvSpPr>
          <p:nvPr/>
        </p:nvSpPr>
        <p:spPr>
          <a:xfrm>
            <a:off x="5682697" y="794014"/>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r>
              <a:rPr lang="en-GB" sz="900" b="1" dirty="0">
                <a:solidFill>
                  <a:schemeClr val="bg1"/>
                </a:solidFill>
              </a:rPr>
              <a:t>Retail and consumer related issues including RIS, the European Accessibility Act and  consumer credit</a:t>
            </a:r>
          </a:p>
        </p:txBody>
      </p:sp>
      <p:sp>
        <p:nvSpPr>
          <p:cNvPr id="33" name="Oval 32">
            <a:extLst>
              <a:ext uri="{FF2B5EF4-FFF2-40B4-BE49-F238E27FC236}">
                <a16:creationId xmlns:a16="http://schemas.microsoft.com/office/drawing/2014/main" id="{BFDC0256-04A6-FDEB-97CA-ECF80B66054A}"/>
              </a:ext>
            </a:extLst>
          </p:cNvPr>
          <p:cNvSpPr>
            <a:spLocks noChangeAspect="1"/>
          </p:cNvSpPr>
          <p:nvPr/>
        </p:nvSpPr>
        <p:spPr>
          <a:xfrm>
            <a:off x="6791504" y="317444"/>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r>
              <a:rPr lang="en-GB" sz="1000" b="1" dirty="0">
                <a:solidFill>
                  <a:schemeClr val="bg1"/>
                </a:solidFill>
              </a:rPr>
              <a:t>Governance - IAF/ SEAR, Fitness + Probity and Outsourcing</a:t>
            </a:r>
          </a:p>
        </p:txBody>
      </p:sp>
      <p:sp>
        <p:nvSpPr>
          <p:cNvPr id="34" name="Oval 33">
            <a:extLst>
              <a:ext uri="{FF2B5EF4-FFF2-40B4-BE49-F238E27FC236}">
                <a16:creationId xmlns:a16="http://schemas.microsoft.com/office/drawing/2014/main" id="{AFB0941F-D6CA-4F99-5713-E77263702531}"/>
              </a:ext>
            </a:extLst>
          </p:cNvPr>
          <p:cNvSpPr>
            <a:spLocks noChangeAspect="1"/>
          </p:cNvSpPr>
          <p:nvPr/>
        </p:nvSpPr>
        <p:spPr>
          <a:xfrm>
            <a:off x="8031998" y="470050"/>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r>
              <a:rPr lang="en-GB" sz="1000" b="1" dirty="0">
                <a:solidFill>
                  <a:schemeClr val="bg1"/>
                </a:solidFill>
              </a:rPr>
              <a:t>Post-Brexit regulatory structure options / application of Irish regulatory perimeter</a:t>
            </a:r>
          </a:p>
        </p:txBody>
      </p:sp>
      <p:sp>
        <p:nvSpPr>
          <p:cNvPr id="35" name="Oval 34">
            <a:extLst>
              <a:ext uri="{FF2B5EF4-FFF2-40B4-BE49-F238E27FC236}">
                <a16:creationId xmlns:a16="http://schemas.microsoft.com/office/drawing/2014/main" id="{9EC838B0-D091-D3D4-2265-7A8C12CAFD0A}"/>
              </a:ext>
            </a:extLst>
          </p:cNvPr>
          <p:cNvSpPr>
            <a:spLocks noChangeAspect="1"/>
          </p:cNvSpPr>
          <p:nvPr/>
        </p:nvSpPr>
        <p:spPr>
          <a:xfrm>
            <a:off x="9389815" y="3772027"/>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r>
              <a:rPr lang="en-GB" sz="1000" b="1" dirty="0">
                <a:solidFill>
                  <a:schemeClr val="bg1"/>
                </a:solidFill>
              </a:rPr>
              <a:t>Capital, CRD6 and liquidity-related issues</a:t>
            </a:r>
          </a:p>
        </p:txBody>
      </p:sp>
      <p:sp>
        <p:nvSpPr>
          <p:cNvPr id="36" name="Oval 35">
            <a:extLst>
              <a:ext uri="{FF2B5EF4-FFF2-40B4-BE49-F238E27FC236}">
                <a16:creationId xmlns:a16="http://schemas.microsoft.com/office/drawing/2014/main" id="{9303B245-9AC9-4A74-EE98-D5726BC14175}"/>
              </a:ext>
            </a:extLst>
          </p:cNvPr>
          <p:cNvSpPr>
            <a:spLocks noChangeAspect="1"/>
          </p:cNvSpPr>
          <p:nvPr/>
        </p:nvSpPr>
        <p:spPr>
          <a:xfrm>
            <a:off x="5134373" y="4031396"/>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lvl="0" algn="ctr"/>
            <a:r>
              <a:rPr lang="en-GB" sz="1000" b="1" dirty="0">
                <a:solidFill>
                  <a:schemeClr val="bg1"/>
                </a:solidFill>
              </a:rPr>
              <a:t>Irish share disclosure and takeover rules</a:t>
            </a:r>
          </a:p>
        </p:txBody>
      </p:sp>
      <p:sp>
        <p:nvSpPr>
          <p:cNvPr id="38" name="Oval 37">
            <a:extLst>
              <a:ext uri="{FF2B5EF4-FFF2-40B4-BE49-F238E27FC236}">
                <a16:creationId xmlns:a16="http://schemas.microsoft.com/office/drawing/2014/main" id="{FEB4EFFB-8239-D6A6-F4F8-3F21E787392F}"/>
              </a:ext>
            </a:extLst>
          </p:cNvPr>
          <p:cNvSpPr>
            <a:spLocks noChangeAspect="1"/>
          </p:cNvSpPr>
          <p:nvPr/>
        </p:nvSpPr>
        <p:spPr>
          <a:xfrm>
            <a:off x="6030215" y="4958305"/>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r>
              <a:rPr lang="en-GB" sz="900" b="1" dirty="0">
                <a:solidFill>
                  <a:schemeClr val="bg1"/>
                </a:solidFill>
              </a:rPr>
              <a:t>Establishment / operation of lending platforms and crypto exchanges under MiCAR</a:t>
            </a:r>
          </a:p>
        </p:txBody>
      </p:sp>
      <p:sp>
        <p:nvSpPr>
          <p:cNvPr id="39" name="Oval 38">
            <a:extLst>
              <a:ext uri="{FF2B5EF4-FFF2-40B4-BE49-F238E27FC236}">
                <a16:creationId xmlns:a16="http://schemas.microsoft.com/office/drawing/2014/main" id="{50888A39-EE8E-C7B9-EFB6-35E09E515F13}"/>
              </a:ext>
            </a:extLst>
          </p:cNvPr>
          <p:cNvSpPr>
            <a:spLocks noChangeAspect="1"/>
          </p:cNvSpPr>
          <p:nvPr/>
        </p:nvSpPr>
        <p:spPr>
          <a:xfrm>
            <a:off x="7285018" y="5011351"/>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r>
              <a:rPr lang="en-GB" sz="1000" b="1" dirty="0">
                <a:solidFill>
                  <a:schemeClr val="bg1"/>
                </a:solidFill>
              </a:rPr>
              <a:t>Acquisitions of regulated entities and associated regulatory engagement</a:t>
            </a:r>
          </a:p>
        </p:txBody>
      </p:sp>
      <p:sp>
        <p:nvSpPr>
          <p:cNvPr id="40" name="Oval 39">
            <a:extLst>
              <a:ext uri="{FF2B5EF4-FFF2-40B4-BE49-F238E27FC236}">
                <a16:creationId xmlns:a16="http://schemas.microsoft.com/office/drawing/2014/main" id="{D5B618A4-3BE4-722D-BEA8-A17425E3E1D6}"/>
              </a:ext>
            </a:extLst>
          </p:cNvPr>
          <p:cNvSpPr>
            <a:spLocks noChangeAspect="1"/>
          </p:cNvSpPr>
          <p:nvPr/>
        </p:nvSpPr>
        <p:spPr>
          <a:xfrm>
            <a:off x="9085826" y="1237139"/>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r>
              <a:rPr lang="en-GB" sz="1000" b="1" dirty="0">
                <a:solidFill>
                  <a:schemeClr val="bg1"/>
                </a:solidFill>
              </a:rPr>
              <a:t>Irish regulatory authorisations / additional permissions </a:t>
            </a:r>
          </a:p>
          <a:p>
            <a:pPr algn="ctr"/>
            <a:r>
              <a:rPr lang="en-GB" sz="1000" b="1" dirty="0">
                <a:solidFill>
                  <a:schemeClr val="bg1"/>
                </a:solidFill>
              </a:rPr>
              <a:t>business</a:t>
            </a:r>
          </a:p>
        </p:txBody>
      </p:sp>
      <p:sp>
        <p:nvSpPr>
          <p:cNvPr id="41" name="Oval 40">
            <a:extLst>
              <a:ext uri="{FF2B5EF4-FFF2-40B4-BE49-F238E27FC236}">
                <a16:creationId xmlns:a16="http://schemas.microsoft.com/office/drawing/2014/main" id="{7B9E7D79-FAB5-E463-14E8-09B58C2083D7}"/>
              </a:ext>
            </a:extLst>
          </p:cNvPr>
          <p:cNvSpPr>
            <a:spLocks noChangeAspect="1"/>
          </p:cNvSpPr>
          <p:nvPr/>
        </p:nvSpPr>
        <p:spPr>
          <a:xfrm>
            <a:off x="9549992" y="2477454"/>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r>
              <a:rPr lang="en-GB" sz="1000" b="1" dirty="0">
                <a:solidFill>
                  <a:schemeClr val="bg1"/>
                </a:solidFill>
              </a:rPr>
              <a:t>Engagement with CBI and pan-European regulators</a:t>
            </a:r>
          </a:p>
        </p:txBody>
      </p:sp>
      <p:sp>
        <p:nvSpPr>
          <p:cNvPr id="42" name="Oval 41">
            <a:extLst>
              <a:ext uri="{FF2B5EF4-FFF2-40B4-BE49-F238E27FC236}">
                <a16:creationId xmlns:a16="http://schemas.microsoft.com/office/drawing/2014/main" id="{72DBE536-DE3A-FC4B-B5A4-E6022AFA5EB3}"/>
              </a:ext>
            </a:extLst>
          </p:cNvPr>
          <p:cNvSpPr>
            <a:spLocks noChangeAspect="1"/>
          </p:cNvSpPr>
          <p:nvPr/>
        </p:nvSpPr>
        <p:spPr>
          <a:xfrm>
            <a:off x="4863206" y="1713955"/>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r>
              <a:rPr lang="en-GB" sz="900" b="1" dirty="0">
                <a:solidFill>
                  <a:schemeClr val="bg1"/>
                </a:solidFill>
              </a:rPr>
              <a:t>Regulatory characterisation of payments / e-money and virtual assets and implications of PSD3</a:t>
            </a:r>
          </a:p>
        </p:txBody>
      </p:sp>
      <p:sp>
        <p:nvSpPr>
          <p:cNvPr id="43" name="Oval 42">
            <a:extLst>
              <a:ext uri="{FF2B5EF4-FFF2-40B4-BE49-F238E27FC236}">
                <a16:creationId xmlns:a16="http://schemas.microsoft.com/office/drawing/2014/main" id="{D3E30AFF-A397-2EFF-D04E-7F34F07BB455}"/>
              </a:ext>
            </a:extLst>
          </p:cNvPr>
          <p:cNvSpPr>
            <a:spLocks noChangeAspect="1"/>
          </p:cNvSpPr>
          <p:nvPr/>
        </p:nvSpPr>
        <p:spPr>
          <a:xfrm>
            <a:off x="8552065" y="4765334"/>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r>
              <a:rPr lang="en-GB" sz="900" b="1" dirty="0">
                <a:solidFill>
                  <a:schemeClr val="bg1"/>
                </a:solidFill>
              </a:rPr>
              <a:t>Application of EU ESG Regulations (Taxonomy Regulation and CSRD) and SFDR</a:t>
            </a:r>
          </a:p>
        </p:txBody>
      </p:sp>
      <p:sp>
        <p:nvSpPr>
          <p:cNvPr id="45" name="Oval 44">
            <a:extLst>
              <a:ext uri="{FF2B5EF4-FFF2-40B4-BE49-F238E27FC236}">
                <a16:creationId xmlns:a16="http://schemas.microsoft.com/office/drawing/2014/main" id="{6AFA172B-799E-0112-AD86-79EAEED1BE8B}"/>
              </a:ext>
            </a:extLst>
          </p:cNvPr>
          <p:cNvSpPr>
            <a:spLocks noChangeAspect="1"/>
          </p:cNvSpPr>
          <p:nvPr/>
        </p:nvSpPr>
        <p:spPr>
          <a:xfrm>
            <a:off x="4580497" y="2883153"/>
            <a:ext cx="1332000" cy="1332000"/>
          </a:xfrm>
          <a:prstGeom prst="ellipse">
            <a:avLst/>
          </a:prstGeom>
          <a:solidFill>
            <a:srgbClr val="FC515B">
              <a:alpha val="80000"/>
            </a:srgbClr>
          </a:solidFill>
          <a:ln w="12700" cap="flat" cmpd="sng" algn="ctr">
            <a:noFill/>
            <a:prstDash val="solid"/>
            <a:miter lim="800000"/>
          </a:ln>
          <a:effectLst/>
        </p:spPr>
        <p:txBody>
          <a:bodyPr lIns="0" tIns="0" rIns="0" bIns="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r>
              <a:rPr lang="en-GB" sz="1000" b="1" dirty="0">
                <a:solidFill>
                  <a:schemeClr val="bg1"/>
                </a:solidFill>
              </a:rPr>
              <a:t>Conduct of business obligations across the regulatory arena</a:t>
            </a:r>
          </a:p>
        </p:txBody>
      </p:sp>
      <p:sp>
        <p:nvSpPr>
          <p:cNvPr id="46" name="Rectangle 45">
            <a:extLst>
              <a:ext uri="{FF2B5EF4-FFF2-40B4-BE49-F238E27FC236}">
                <a16:creationId xmlns:a16="http://schemas.microsoft.com/office/drawing/2014/main" id="{62480252-6B0E-FCEA-5D7C-C0292DD293C8}"/>
              </a:ext>
            </a:extLst>
          </p:cNvPr>
          <p:cNvSpPr/>
          <p:nvPr/>
        </p:nvSpPr>
        <p:spPr>
          <a:xfrm>
            <a:off x="499648" y="1529289"/>
            <a:ext cx="3852507" cy="5371727"/>
          </a:xfrm>
          <a:prstGeom prst="rect">
            <a:avLst/>
          </a:prstGeom>
        </p:spPr>
        <p:txBody>
          <a:bodyPr wrap="square">
            <a:spAutoFit/>
          </a:bodyPr>
          <a:lstStyle/>
          <a:p>
            <a:pPr defTabSz="903124">
              <a:tabLst>
                <a:tab pos="0" algn="l"/>
              </a:tabLst>
            </a:pPr>
            <a:r>
              <a:rPr lang="en-GB" sz="1089" dirty="0">
                <a:solidFill>
                  <a:srgbClr val="303030"/>
                </a:solidFill>
                <a:latin typeface="Real Text Light"/>
                <a:cs typeface="Calibri" panose="020F0502020204030204" pitchFamily="34" charset="0"/>
              </a:rPr>
              <a:t>Our Financial Services Regulation team in Dublin has </a:t>
            </a:r>
            <a:r>
              <a:rPr lang="en-GB" sz="1089" dirty="0">
                <a:solidFill>
                  <a:srgbClr val="303030"/>
                </a:solidFill>
                <a:latin typeface="Real Text Light"/>
                <a:ea typeface="MingLiU" panose="02020309000000000000" pitchFamily="49" charset="-120"/>
                <a:cs typeface="Times New Roman" panose="02020603050405020304" pitchFamily="18" charset="0"/>
              </a:rPr>
              <a:t>deep cross sectoral expertise, </a:t>
            </a:r>
            <a:r>
              <a:rPr lang="en-GB" sz="1089" dirty="0">
                <a:solidFill>
                  <a:srgbClr val="303030"/>
                </a:solidFill>
                <a:latin typeface="Real Text Light"/>
                <a:cs typeface="Calibri" panose="020F0502020204030204" pitchFamily="34" charset="0"/>
              </a:rPr>
              <a:t>obtained through intensive client and regulatory engagement. </a:t>
            </a:r>
            <a:r>
              <a:rPr lang="en-GB" sz="1089" dirty="0">
                <a:solidFill>
                  <a:srgbClr val="303030"/>
                </a:solidFill>
                <a:latin typeface="Real Text Light"/>
                <a:ea typeface="MingLiU" panose="02020309000000000000" pitchFamily="49" charset="-120"/>
                <a:cs typeface="Times New Roman" panose="02020603050405020304" pitchFamily="18" charset="0"/>
              </a:rPr>
              <a:t>We are a diverse and versatile, cross-disciplinary team spanning top-tier in-house and international private practice backgrounds. </a:t>
            </a:r>
          </a:p>
          <a:p>
            <a:pPr defTabSz="903124">
              <a:tabLst>
                <a:tab pos="0" algn="l"/>
                <a:tab pos="414772" algn="l"/>
              </a:tabLst>
            </a:pPr>
            <a:endParaRPr lang="en-GB" sz="1089" dirty="0">
              <a:solidFill>
                <a:srgbClr val="303030"/>
              </a:solidFill>
              <a:latin typeface="Real Text Light"/>
              <a:ea typeface="MingLiU" panose="02020309000000000000" pitchFamily="49" charset="-120"/>
              <a:cs typeface="Times New Roman" panose="02020603050405020304" pitchFamily="18" charset="0"/>
            </a:endParaRPr>
          </a:p>
          <a:p>
            <a:pPr defTabSz="903124">
              <a:tabLst>
                <a:tab pos="0" algn="l"/>
                <a:tab pos="414772" algn="l"/>
              </a:tabLst>
            </a:pPr>
            <a:r>
              <a:rPr lang="en-GB" sz="1089" dirty="0">
                <a:solidFill>
                  <a:srgbClr val="303030"/>
                </a:solidFill>
                <a:latin typeface="Real Text Light"/>
                <a:ea typeface="MingLiU" panose="02020309000000000000" pitchFamily="49" charset="-120"/>
                <a:cs typeface="Times New Roman" panose="02020603050405020304" pitchFamily="18" charset="0"/>
              </a:rPr>
              <a:t>Our team provides pro-active and pragmatic legal advice on the full range of financial services regulatory matters including advising on regulatory authorisations, strategic regulatory mandates, conduct of business and other supervisory aspects, together with disputes and disciplinary issues. We pride ourselves on working with our clients to understand their business so that our advice is appropriately targeted and may be operationalised and integrated in a way that allows business to thrive.</a:t>
            </a:r>
          </a:p>
          <a:p>
            <a:pPr defTabSz="903124">
              <a:tabLst>
                <a:tab pos="0" algn="l"/>
                <a:tab pos="414772" algn="l"/>
              </a:tabLst>
            </a:pPr>
            <a:endParaRPr lang="en-GB" sz="1089" dirty="0">
              <a:solidFill>
                <a:srgbClr val="303030"/>
              </a:solidFill>
              <a:latin typeface="Real Text Light"/>
              <a:ea typeface="MingLiU" panose="02020309000000000000" pitchFamily="49" charset="-120"/>
              <a:cs typeface="Times New Roman" panose="02020603050405020304" pitchFamily="18" charset="0"/>
            </a:endParaRPr>
          </a:p>
          <a:p>
            <a:pPr defTabSz="903124">
              <a:tabLst>
                <a:tab pos="0" algn="l"/>
                <a:tab pos="414772" algn="l"/>
              </a:tabLst>
            </a:pPr>
            <a:r>
              <a:rPr lang="en-GB" sz="1089" dirty="0">
                <a:solidFill>
                  <a:srgbClr val="303030"/>
                </a:solidFill>
                <a:latin typeface="Real Text Light"/>
                <a:ea typeface="MingLiU" panose="02020309000000000000" pitchFamily="49" charset="-120"/>
                <a:cs typeface="Times New Roman" panose="02020603050405020304" pitchFamily="18" charset="0"/>
              </a:rPr>
              <a:t>Drawing on the insights of our international teams, our team undertakes technical, complex and innovative regulatory work for a wide range of Irish and international financial services firms including domestic and international banks, MiFID firms, asset managers and funds, </a:t>
            </a:r>
            <a:r>
              <a:rPr lang="en-GB" sz="1089" dirty="0" err="1">
                <a:solidFill>
                  <a:srgbClr val="303030"/>
                </a:solidFill>
                <a:latin typeface="Real Text Light"/>
                <a:ea typeface="MingLiU" panose="02020309000000000000" pitchFamily="49" charset="-120"/>
                <a:cs typeface="Times New Roman" panose="02020603050405020304" pitchFamily="18" charset="0"/>
              </a:rPr>
              <a:t>Fintechs</a:t>
            </a:r>
            <a:r>
              <a:rPr lang="en-GB" sz="1089" dirty="0">
                <a:solidFill>
                  <a:srgbClr val="303030"/>
                </a:solidFill>
                <a:latin typeface="Real Text Light"/>
                <a:ea typeface="MingLiU" panose="02020309000000000000" pitchFamily="49" charset="-120"/>
                <a:cs typeface="Times New Roman" panose="02020603050405020304" pitchFamily="18" charset="0"/>
              </a:rPr>
              <a:t> (including payment and e-money firms and VASPs), retail lenders, credit servicers, insurance operations and rating agencies.</a:t>
            </a:r>
          </a:p>
          <a:p>
            <a:pPr algn="just" defTabSz="903124">
              <a:tabLst>
                <a:tab pos="0" algn="l"/>
                <a:tab pos="414772" algn="l"/>
              </a:tabLst>
            </a:pPr>
            <a:endParaRPr lang="en-GB" sz="1089" dirty="0">
              <a:solidFill>
                <a:srgbClr val="FF0000"/>
              </a:solidFill>
              <a:latin typeface="Real Text Light"/>
              <a:ea typeface="MingLiU" panose="02020309000000000000" pitchFamily="49" charset="-120"/>
              <a:cs typeface="Times New Roman" panose="02020603050405020304" pitchFamily="18" charset="0"/>
            </a:endParaRPr>
          </a:p>
          <a:p>
            <a:pPr algn="just" defTabSz="903124">
              <a:tabLst>
                <a:tab pos="0" algn="l"/>
                <a:tab pos="414772" algn="l"/>
              </a:tabLst>
            </a:pPr>
            <a:endParaRPr lang="en-GB" sz="1089" dirty="0">
              <a:solidFill>
                <a:srgbClr val="303030"/>
              </a:solidFill>
              <a:latin typeface="Real Text Light"/>
              <a:ea typeface="MingLiU" panose="02020309000000000000" pitchFamily="49" charset="-120"/>
              <a:cs typeface="Times New Roman" panose="02020603050405020304" pitchFamily="18" charset="0"/>
            </a:endParaRPr>
          </a:p>
          <a:p>
            <a:pPr algn="just" defTabSz="903124">
              <a:tabLst>
                <a:tab pos="0" algn="l"/>
                <a:tab pos="414772" algn="l"/>
              </a:tabLst>
            </a:pPr>
            <a:r>
              <a:rPr lang="en-GB" sz="1089" dirty="0">
                <a:solidFill>
                  <a:srgbClr val="303030"/>
                </a:solidFill>
                <a:latin typeface="Real Text Light"/>
                <a:ea typeface="MingLiU" panose="02020309000000000000" pitchFamily="49" charset="-120"/>
                <a:cs typeface="Times New Roman" panose="02020603050405020304" pitchFamily="18" charset="0"/>
              </a:rPr>
              <a:t> </a:t>
            </a:r>
          </a:p>
          <a:p>
            <a:pPr algn="just" defTabSz="903124">
              <a:tabLst>
                <a:tab pos="0" algn="l"/>
                <a:tab pos="414772" algn="l"/>
              </a:tabLst>
            </a:pPr>
            <a:endParaRPr lang="en-GB" sz="1270" dirty="0">
              <a:solidFill>
                <a:srgbClr val="303030"/>
              </a:solidFill>
              <a:latin typeface="Real Text Light"/>
              <a:cs typeface="Calibri" panose="020F0502020204030204" pitchFamily="34" charset="0"/>
            </a:endParaRPr>
          </a:p>
          <a:p>
            <a:pPr algn="just" defTabSz="903124">
              <a:tabLst>
                <a:tab pos="0" algn="l"/>
                <a:tab pos="414772" algn="l"/>
              </a:tabLst>
            </a:pPr>
            <a:endParaRPr lang="en-GB" sz="1270" dirty="0">
              <a:solidFill>
                <a:srgbClr val="303030"/>
              </a:solidFill>
              <a:latin typeface="Real Text Light"/>
              <a:cs typeface="Calibri" panose="020F0502020204030204" pitchFamily="34" charset="0"/>
            </a:endParaRPr>
          </a:p>
          <a:p>
            <a:pPr algn="just" defTabSz="903124">
              <a:tabLst>
                <a:tab pos="0" algn="l"/>
                <a:tab pos="414772" algn="l"/>
              </a:tabLst>
            </a:pPr>
            <a:endParaRPr lang="en-GB" sz="1270" dirty="0">
              <a:solidFill>
                <a:srgbClr val="303030"/>
              </a:solidFill>
              <a:latin typeface="Real Text Light"/>
              <a:ea typeface="MingLiU" panose="02020309000000000000" pitchFamily="49" charset="-120"/>
              <a:cs typeface="Times New Roman" panose="02020603050405020304" pitchFamily="18" charset="0"/>
            </a:endParaRPr>
          </a:p>
        </p:txBody>
      </p:sp>
    </p:spTree>
    <p:extLst>
      <p:ext uri="{BB962C8B-B14F-4D97-AF65-F5344CB8AC3E}">
        <p14:creationId xmlns:p14="http://schemas.microsoft.com/office/powerpoint/2010/main" val="421248003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497CD5-379A-8658-056D-72CD9A254B3F}"/>
              </a:ext>
            </a:extLst>
          </p:cNvPr>
          <p:cNvSpPr txBox="1"/>
          <p:nvPr/>
        </p:nvSpPr>
        <p:spPr>
          <a:xfrm>
            <a:off x="305324" y="292406"/>
            <a:ext cx="7945973" cy="461665"/>
          </a:xfrm>
          <a:prstGeom prst="rect">
            <a:avLst/>
          </a:prstGeom>
          <a:noFill/>
        </p:spPr>
        <p:txBody>
          <a:bodyPr wrap="square" lIns="0" rtlCol="0">
            <a:spAutoFit/>
          </a:bodyPr>
          <a:lstStyle/>
          <a:p>
            <a:pPr defTabSz="1293209">
              <a:spcBef>
                <a:spcPts val="1414"/>
              </a:spcBef>
            </a:pPr>
            <a:r>
              <a:rPr lang="en-GB" sz="2400" spc="-73" dirty="0">
                <a:solidFill>
                  <a:srgbClr val="FC515B"/>
                </a:solidFill>
                <a:latin typeface="Real Text Medium"/>
              </a:rPr>
              <a:t>Our Irish FS Regulatory Team </a:t>
            </a:r>
          </a:p>
        </p:txBody>
      </p:sp>
      <p:cxnSp>
        <p:nvCxnSpPr>
          <p:cNvPr id="16" name="Straight Connector 15">
            <a:extLst>
              <a:ext uri="{FF2B5EF4-FFF2-40B4-BE49-F238E27FC236}">
                <a16:creationId xmlns:a16="http://schemas.microsoft.com/office/drawing/2014/main" id="{2664E729-81D9-4F7D-A1CA-0F23297DB90A}"/>
              </a:ext>
            </a:extLst>
          </p:cNvPr>
          <p:cNvCxnSpPr>
            <a:cxnSpLocks/>
          </p:cNvCxnSpPr>
          <p:nvPr/>
        </p:nvCxnSpPr>
        <p:spPr>
          <a:xfrm>
            <a:off x="3289146" y="955985"/>
            <a:ext cx="0" cy="5503857"/>
          </a:xfrm>
          <a:prstGeom prst="line">
            <a:avLst/>
          </a:prstGeom>
          <a:ln w="6350" cap="flat" algn="ctr">
            <a:solidFill>
              <a:srgbClr val="FEA8AD"/>
            </a:soli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10141">
            <a:extLst>
              <a:ext uri="{FF2B5EF4-FFF2-40B4-BE49-F238E27FC236}">
                <a16:creationId xmlns:a16="http://schemas.microsoft.com/office/drawing/2014/main" id="{9426C901-A599-479A-8EAA-54F7B1AFF7E0}"/>
              </a:ext>
            </a:extLst>
          </p:cNvPr>
          <p:cNvSpPr>
            <a:spLocks noGrp="1"/>
          </p:cNvSpPr>
          <p:nvPr>
            <p:ph type="sldNum" sz="quarter" idx="2"/>
          </p:nvPr>
        </p:nvSpPr>
        <p:spPr>
          <a:xfrm>
            <a:off x="11591366" y="6575446"/>
            <a:ext cx="457936" cy="241681"/>
          </a:xfrm>
        </p:spPr>
        <p:txBody>
          <a:bodyPr/>
          <a:lstStyle/>
          <a:p>
            <a:fld id="{86CB4B4D-7CA3-9044-876B-883B54F8677D}" type="slidenum">
              <a:rPr lang="en-GB" smtClean="0"/>
              <a:pPr/>
              <a:t>5</a:t>
            </a:fld>
            <a:endParaRPr lang="en-GB" dirty="0"/>
          </a:p>
        </p:txBody>
      </p:sp>
      <p:sp>
        <p:nvSpPr>
          <p:cNvPr id="4" name="TextBox 3">
            <a:extLst>
              <a:ext uri="{FF2B5EF4-FFF2-40B4-BE49-F238E27FC236}">
                <a16:creationId xmlns:a16="http://schemas.microsoft.com/office/drawing/2014/main" id="{F7492CC7-26B5-3480-0A18-E63A100E3C09}"/>
              </a:ext>
            </a:extLst>
          </p:cNvPr>
          <p:cNvSpPr txBox="1"/>
          <p:nvPr/>
        </p:nvSpPr>
        <p:spPr>
          <a:xfrm>
            <a:off x="142698" y="2472166"/>
            <a:ext cx="3104704"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Derek is a partner and leads our Financial Services Regulation practice in Dublin. </a:t>
            </a:r>
          </a:p>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Derek is a specialist across the spectrum of Irish and EU financial services regulation, including the areas of MiFID, EMIR REFIT, MAR, ESG (Taxonomy and CSRD), DORA, regulatory frameworks for </a:t>
            </a:r>
            <a:r>
              <a:rPr lang="en-GB" sz="1000" dirty="0" err="1">
                <a:solidFill>
                  <a:schemeClr val="tx1">
                    <a:lumMod val="75000"/>
                    <a:lumOff val="25000"/>
                  </a:schemeClr>
                </a:solidFill>
                <a:latin typeface="Real Text Light" panose="020B0504020101010102" pitchFamily="34" charset="0"/>
              </a:rPr>
              <a:t>Fintechs</a:t>
            </a:r>
            <a:r>
              <a:rPr lang="en-GB" sz="1000" dirty="0">
                <a:solidFill>
                  <a:schemeClr val="tx1">
                    <a:lumMod val="75000"/>
                    <a:lumOff val="25000"/>
                  </a:schemeClr>
                </a:solidFill>
                <a:latin typeface="Real Text Light" panose="020B0504020101010102" pitchFamily="34" charset="0"/>
              </a:rPr>
              <a:t> (including VASPs) and all other supervisory, conduct of business and enforcement rules applied by the Central Bank of Ireland and other relevant domestic and international regulatory authorities. </a:t>
            </a:r>
          </a:p>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Derek has been extensively involved in advising our international financial service clients on regulatory structure options/application of the regulatory perimeter in Ireland post-Brexit, is widely recognised as an expert in the implication of the IAF/ SEAR regimes in Ireland and regularly presents to clients and peers on all aspects of the Irish and EU financial services regulatory regime.  With Jeffrey Horahan, Derek is the subject matter expert for LexisNexis PSL+ (Ireland) on MiFID and the regulation of virtual assets. </a:t>
            </a:r>
          </a:p>
        </p:txBody>
      </p:sp>
      <p:sp>
        <p:nvSpPr>
          <p:cNvPr id="5" name="TextBox 4">
            <a:extLst>
              <a:ext uri="{FF2B5EF4-FFF2-40B4-BE49-F238E27FC236}">
                <a16:creationId xmlns:a16="http://schemas.microsoft.com/office/drawing/2014/main" id="{96F7FB29-AD0E-F465-EEBF-17DF3F10D6A4}"/>
              </a:ext>
            </a:extLst>
          </p:cNvPr>
          <p:cNvSpPr txBox="1"/>
          <p:nvPr/>
        </p:nvSpPr>
        <p:spPr>
          <a:xfrm>
            <a:off x="1291853" y="1142858"/>
            <a:ext cx="1950323" cy="1169551"/>
          </a:xfrm>
          <a:prstGeom prst="rect">
            <a:avLst/>
          </a:prstGeom>
          <a:noFill/>
        </p:spPr>
        <p:txBody>
          <a:bodyPr wrap="square" rtlCol="0">
            <a:spAutoFit/>
          </a:bodyPr>
          <a:lstStyle/>
          <a:p>
            <a:pPr algn="l">
              <a:lnSpc>
                <a:spcPct val="100000"/>
              </a:lnSpc>
              <a:spcAft>
                <a:spcPts val="0"/>
              </a:spcAft>
            </a:pPr>
            <a:r>
              <a:rPr lang="en-GB" sz="900" dirty="0">
                <a:solidFill>
                  <a:srgbClr val="FC515B"/>
                </a:solidFill>
                <a:latin typeface="Real Text Medium" panose="020B0604020101010102" pitchFamily="34" charset="0"/>
              </a:rPr>
              <a:t>Derek Lawlor</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Partner,  Financial Services Regulatory </a:t>
            </a:r>
          </a:p>
          <a:p>
            <a:pPr algn="l">
              <a:lnSpc>
                <a:spcPct val="100000"/>
              </a:lnSpc>
              <a:spcAft>
                <a:spcPts val="0"/>
              </a:spcAft>
            </a:pPr>
            <a:r>
              <a:rPr lang="en-GB" sz="900" dirty="0">
                <a:solidFill>
                  <a:schemeClr val="tx1">
                    <a:lumMod val="75000"/>
                    <a:lumOff val="25000"/>
                  </a:schemeClr>
                </a:solidFill>
                <a:latin typeface="Real Text Light" panose="020B0504020101010102" pitchFamily="34" charset="0"/>
              </a:rPr>
              <a:t>Dublin</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T: +3531 266 1158</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E: </a:t>
            </a:r>
            <a:r>
              <a:rPr lang="en-GB" sz="800" dirty="0">
                <a:solidFill>
                  <a:schemeClr val="tx1">
                    <a:lumMod val="75000"/>
                    <a:lumOff val="25000"/>
                  </a:schemeClr>
                </a:solidFill>
                <a:latin typeface="Real Text Light" panose="020B0504020101010102" pitchFamily="34" charset="0"/>
                <a:hlinkClick r:id="rId2"/>
              </a:rPr>
              <a:t>derek.lawlor@simmons-simmons.com</a:t>
            </a:r>
            <a:r>
              <a:rPr lang="en-GB" sz="800" dirty="0">
                <a:solidFill>
                  <a:schemeClr val="tx1">
                    <a:lumMod val="75000"/>
                    <a:lumOff val="25000"/>
                  </a:schemeClr>
                </a:solidFill>
                <a:latin typeface="Real Text Light" panose="020B0504020101010102" pitchFamily="34" charset="0"/>
              </a:rPr>
              <a:t> </a:t>
            </a:r>
          </a:p>
          <a:p>
            <a:pPr algn="l">
              <a:lnSpc>
                <a:spcPct val="100000"/>
              </a:lnSpc>
              <a:spcAft>
                <a:spcPts val="0"/>
              </a:spcAft>
            </a:pPr>
            <a:endParaRPr lang="en-GB" sz="1000" dirty="0">
              <a:solidFill>
                <a:schemeClr val="tx1">
                  <a:lumMod val="75000"/>
                  <a:lumOff val="25000"/>
                </a:schemeClr>
              </a:solidFill>
              <a:latin typeface="Real Text Light" panose="020B0504020101010102" pitchFamily="34" charset="0"/>
            </a:endParaRPr>
          </a:p>
        </p:txBody>
      </p:sp>
      <p:sp>
        <p:nvSpPr>
          <p:cNvPr id="14" name="TextBox 13">
            <a:extLst>
              <a:ext uri="{FF2B5EF4-FFF2-40B4-BE49-F238E27FC236}">
                <a16:creationId xmlns:a16="http://schemas.microsoft.com/office/drawing/2014/main" id="{419AAB7A-E272-6BC9-4C8C-F88F6C3E27DE}"/>
              </a:ext>
            </a:extLst>
          </p:cNvPr>
          <p:cNvSpPr txBox="1"/>
          <p:nvPr/>
        </p:nvSpPr>
        <p:spPr>
          <a:xfrm>
            <a:off x="7376156" y="1113662"/>
            <a:ext cx="1983743" cy="1015663"/>
          </a:xfrm>
          <a:prstGeom prst="rect">
            <a:avLst/>
          </a:prstGeom>
          <a:noFill/>
        </p:spPr>
        <p:txBody>
          <a:bodyPr wrap="square" rtlCol="0">
            <a:spAutoFit/>
          </a:bodyPr>
          <a:lstStyle/>
          <a:p>
            <a:pPr algn="l">
              <a:lnSpc>
                <a:spcPct val="100000"/>
              </a:lnSpc>
              <a:spcAft>
                <a:spcPts val="0"/>
              </a:spcAft>
            </a:pPr>
            <a:r>
              <a:rPr lang="en-GB" sz="900" dirty="0">
                <a:solidFill>
                  <a:srgbClr val="FC515B"/>
                </a:solidFill>
                <a:latin typeface="Real Text Medium" panose="020B0604020101010102" pitchFamily="34" charset="0"/>
              </a:rPr>
              <a:t>Nora Beausang</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Consultant, Financial Services Regulatory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Dublin</a:t>
            </a:r>
            <a:r>
              <a:rPr lang="en-GB" sz="900" dirty="0">
                <a:solidFill>
                  <a:schemeClr val="tx1">
                    <a:lumMod val="75000"/>
                    <a:lumOff val="25000"/>
                  </a:schemeClr>
                </a:solidFill>
                <a:latin typeface="Real Text Medium" panose="020B0604020101010102" pitchFamily="34" charset="0"/>
              </a:rPr>
              <a:t>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T: +3531 266 2967</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E: </a:t>
            </a:r>
            <a:r>
              <a:rPr lang="en-GB" sz="800" dirty="0">
                <a:solidFill>
                  <a:schemeClr val="tx1">
                    <a:lumMod val="75000"/>
                    <a:lumOff val="25000"/>
                  </a:schemeClr>
                </a:solidFill>
                <a:latin typeface="Real Text Light" panose="020B0504020101010102" pitchFamily="34" charset="0"/>
                <a:hlinkClick r:id="rId3"/>
              </a:rPr>
              <a:t>nora.beausang@simmons-simmons.com</a:t>
            </a:r>
            <a:r>
              <a:rPr lang="en-GB" sz="800" dirty="0">
                <a:solidFill>
                  <a:schemeClr val="tx1">
                    <a:lumMod val="75000"/>
                    <a:lumOff val="25000"/>
                  </a:schemeClr>
                </a:solidFill>
                <a:latin typeface="Real Text Light" panose="020B0504020101010102" pitchFamily="34" charset="0"/>
              </a:rPr>
              <a:t> </a:t>
            </a:r>
          </a:p>
        </p:txBody>
      </p:sp>
      <p:sp>
        <p:nvSpPr>
          <p:cNvPr id="26" name="TextBox 25">
            <a:extLst>
              <a:ext uri="{FF2B5EF4-FFF2-40B4-BE49-F238E27FC236}">
                <a16:creationId xmlns:a16="http://schemas.microsoft.com/office/drawing/2014/main" id="{84F00A74-F05D-1E9F-9026-77F5E279C5E4}"/>
              </a:ext>
            </a:extLst>
          </p:cNvPr>
          <p:cNvSpPr txBox="1"/>
          <p:nvPr/>
        </p:nvSpPr>
        <p:spPr>
          <a:xfrm>
            <a:off x="6362790" y="2455933"/>
            <a:ext cx="2759789" cy="3477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Nora practised in banking and financial services regulatory law for over a decade in McCann FitzGerald and King &amp; Wood Mallesons (Sydney). She has also served as Head of Legal and Regulatory Risk for over six years in the Corporate Banking division of a major domestic and international bank and has consulted widely across a range of regulated firms including banks (incorporating insurance operations), MiFID firms and Fintechs as to authorisation and ongoing financial services conduct of business rules. Nora is the author of “Consumer and SME Credit Law” (Bloomsbury Professional, 2021) which has been described as “a landmark in its field for years to come”. She is the subject matter expert for LexisNexis PSL (Ireland)  on credit, credit servicing and conduct of business obligations in the financial services sphere. Nora is admitted as a solicitor in Ireland and New Zealand.</a:t>
            </a:r>
          </a:p>
        </p:txBody>
      </p:sp>
      <p:pic>
        <p:nvPicPr>
          <p:cNvPr id="2050" name="Picture 2" descr="Derek&amp;#32;Lawlor&amp;#32;Circle">
            <a:extLst>
              <a:ext uri="{FF2B5EF4-FFF2-40B4-BE49-F238E27FC236}">
                <a16:creationId xmlns:a16="http://schemas.microsoft.com/office/drawing/2014/main" id="{068B6E56-0645-B358-3817-E0A6224A3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41" y="1152642"/>
            <a:ext cx="978526" cy="9785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2A2E916-3838-549E-83B5-0CE1F35640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80501" y="1142858"/>
            <a:ext cx="966470" cy="955487"/>
          </a:xfrm>
          <a:prstGeom prst="rect">
            <a:avLst/>
          </a:prstGeom>
        </p:spPr>
      </p:pic>
      <p:sp>
        <p:nvSpPr>
          <p:cNvPr id="2" name="TextBox 1">
            <a:extLst>
              <a:ext uri="{FF2B5EF4-FFF2-40B4-BE49-F238E27FC236}">
                <a16:creationId xmlns:a16="http://schemas.microsoft.com/office/drawing/2014/main" id="{D78E3C2B-4D15-5E9F-BA94-2884D5B6FB2E}"/>
              </a:ext>
            </a:extLst>
          </p:cNvPr>
          <p:cNvSpPr txBox="1"/>
          <p:nvPr/>
        </p:nvSpPr>
        <p:spPr>
          <a:xfrm>
            <a:off x="10410312" y="1117963"/>
            <a:ext cx="1727855" cy="1154162"/>
          </a:xfrm>
          <a:prstGeom prst="rect">
            <a:avLst/>
          </a:prstGeom>
          <a:noFill/>
        </p:spPr>
        <p:txBody>
          <a:bodyPr wrap="square" rtlCol="0">
            <a:spAutoFit/>
          </a:bodyPr>
          <a:lstStyle/>
          <a:p>
            <a:pPr algn="l">
              <a:lnSpc>
                <a:spcPct val="100000"/>
              </a:lnSpc>
              <a:spcAft>
                <a:spcPts val="0"/>
              </a:spcAft>
            </a:pPr>
            <a:r>
              <a:rPr lang="en-GB" sz="900" dirty="0">
                <a:solidFill>
                  <a:srgbClr val="FC515B"/>
                </a:solidFill>
                <a:latin typeface="Real Text Medium" panose="020B0604020101010102" pitchFamily="34" charset="0"/>
              </a:rPr>
              <a:t>Jeffrey Horahan</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Managing Associate, </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Financial Services Regulatory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Dublin</a:t>
            </a:r>
            <a:r>
              <a:rPr lang="en-GB" sz="900" dirty="0">
                <a:solidFill>
                  <a:schemeClr val="tx1">
                    <a:lumMod val="75000"/>
                    <a:lumOff val="25000"/>
                  </a:schemeClr>
                </a:solidFill>
                <a:latin typeface="Real Text Medium" panose="020B0604020101010102" pitchFamily="34" charset="0"/>
              </a:rPr>
              <a:t>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T: +3531 266 2959</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E: </a:t>
            </a:r>
            <a:r>
              <a:rPr lang="en-GB" sz="800" dirty="0">
                <a:solidFill>
                  <a:schemeClr val="tx1">
                    <a:lumMod val="75000"/>
                    <a:lumOff val="25000"/>
                  </a:schemeClr>
                </a:solidFill>
                <a:latin typeface="Real Text Light" panose="020B0504020101010102" pitchFamily="34" charset="0"/>
                <a:hlinkClick r:id="rId6"/>
              </a:rPr>
              <a:t>jeffrey.horahan@simmons-simmons.com</a:t>
            </a:r>
            <a:r>
              <a:rPr lang="en-GB" sz="800" dirty="0">
                <a:solidFill>
                  <a:schemeClr val="tx1">
                    <a:lumMod val="75000"/>
                    <a:lumOff val="25000"/>
                  </a:schemeClr>
                </a:solidFill>
                <a:latin typeface="Real Text Light" panose="020B0504020101010102" pitchFamily="34" charset="0"/>
              </a:rPr>
              <a:t> </a:t>
            </a:r>
          </a:p>
        </p:txBody>
      </p:sp>
      <p:sp>
        <p:nvSpPr>
          <p:cNvPr id="7" name="TextBox 6">
            <a:extLst>
              <a:ext uri="{FF2B5EF4-FFF2-40B4-BE49-F238E27FC236}">
                <a16:creationId xmlns:a16="http://schemas.microsoft.com/office/drawing/2014/main" id="{C1A267ED-FCE0-4A35-3D6A-EBEE2ECBE220}"/>
              </a:ext>
            </a:extLst>
          </p:cNvPr>
          <p:cNvSpPr txBox="1"/>
          <p:nvPr/>
        </p:nvSpPr>
        <p:spPr>
          <a:xfrm>
            <a:off x="9401079" y="2439220"/>
            <a:ext cx="2590446" cy="3477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Jeffrey advises a range of domestic and international clients on varied aspects of the Irish financial services regulatory regime including the Irish and EU regulatory perimeter, virtual assets and payments regulation, AML/CTF, Individual Accountability, Fitness &amp; Probity, ESG and  sustainable finance and data protection. With Derek Lawlor, Jeffrey is the subject matter expert for LexisNexis PSL+ (Ireland) on MiFID and the regulation of virtual assets. Prior to joining the team in 2022. and in addition to practising as a barrister for several years, involving a broad range of commercial legal proceedings, Jeffrey was an adjudicator for the Financial Services and Pensions Ombudsman and a Panel Member for the provision of legal services to the Central Bank of Ireland. Jeffrey is a Fellow of the Chartered Institute of Arbitrators.</a:t>
            </a:r>
          </a:p>
        </p:txBody>
      </p:sp>
      <p:pic>
        <p:nvPicPr>
          <p:cNvPr id="12" name="Picture 11">
            <a:extLst>
              <a:ext uri="{FF2B5EF4-FFF2-40B4-BE49-F238E27FC236}">
                <a16:creationId xmlns:a16="http://schemas.microsoft.com/office/drawing/2014/main" id="{5E779851-2E88-E5A4-7193-DC275AEA6F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89084" y="1172905"/>
            <a:ext cx="925440" cy="925440"/>
          </a:xfrm>
          <a:prstGeom prst="rect">
            <a:avLst/>
          </a:prstGeom>
        </p:spPr>
      </p:pic>
      <p:cxnSp>
        <p:nvCxnSpPr>
          <p:cNvPr id="18" name="Straight Connector 17">
            <a:extLst>
              <a:ext uri="{FF2B5EF4-FFF2-40B4-BE49-F238E27FC236}">
                <a16:creationId xmlns:a16="http://schemas.microsoft.com/office/drawing/2014/main" id="{694A8EDB-220A-48E2-B9E0-22CB0B8392E1}"/>
              </a:ext>
            </a:extLst>
          </p:cNvPr>
          <p:cNvCxnSpPr>
            <a:cxnSpLocks/>
          </p:cNvCxnSpPr>
          <p:nvPr/>
        </p:nvCxnSpPr>
        <p:spPr>
          <a:xfrm>
            <a:off x="6116213" y="955985"/>
            <a:ext cx="0" cy="5503857"/>
          </a:xfrm>
          <a:prstGeom prst="line">
            <a:avLst/>
          </a:prstGeom>
          <a:ln w="6350" cap="flat" algn="ctr">
            <a:solidFill>
              <a:srgbClr val="FEA8AD"/>
            </a:solidFill>
            <a:prstDash val="soli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B44C483-9CAB-358B-BB55-BB4D6D32CB27}"/>
              </a:ext>
            </a:extLst>
          </p:cNvPr>
          <p:cNvSpPr txBox="1"/>
          <p:nvPr/>
        </p:nvSpPr>
        <p:spPr>
          <a:xfrm>
            <a:off x="4573082" y="1135721"/>
            <a:ext cx="1727855" cy="1154162"/>
          </a:xfrm>
          <a:prstGeom prst="rect">
            <a:avLst/>
          </a:prstGeom>
          <a:noFill/>
        </p:spPr>
        <p:txBody>
          <a:bodyPr wrap="square" rtlCol="0">
            <a:spAutoFit/>
          </a:bodyPr>
          <a:lstStyle/>
          <a:p>
            <a:pPr algn="l">
              <a:lnSpc>
                <a:spcPct val="100000"/>
              </a:lnSpc>
              <a:spcAft>
                <a:spcPts val="0"/>
              </a:spcAft>
            </a:pPr>
            <a:r>
              <a:rPr lang="en-GB" sz="900" dirty="0">
                <a:solidFill>
                  <a:srgbClr val="FC515B"/>
                </a:solidFill>
                <a:latin typeface="Real Text Medium" panose="020B0604020101010102" pitchFamily="34" charset="0"/>
              </a:rPr>
              <a:t>Louise Dobbyn</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Partner</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Financial Services Regulatory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Dublin</a:t>
            </a:r>
            <a:r>
              <a:rPr lang="en-GB" sz="900" dirty="0">
                <a:solidFill>
                  <a:schemeClr val="tx1">
                    <a:lumMod val="75000"/>
                    <a:lumOff val="25000"/>
                  </a:schemeClr>
                </a:solidFill>
                <a:latin typeface="Real Text Medium" panose="020B0604020101010102" pitchFamily="34" charset="0"/>
              </a:rPr>
              <a:t>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T: +3531 266 2982</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E: </a:t>
            </a:r>
            <a:r>
              <a:rPr lang="en-GB" sz="800" dirty="0">
                <a:solidFill>
                  <a:schemeClr val="tx1">
                    <a:lumMod val="75000"/>
                    <a:lumOff val="25000"/>
                  </a:schemeClr>
                </a:solidFill>
                <a:latin typeface="Real Text Light" panose="020B0504020101010102" pitchFamily="34" charset="0"/>
                <a:hlinkClick r:id="rId8"/>
              </a:rPr>
              <a:t>louise.dobbyn@simmons-simmons.com</a:t>
            </a:r>
            <a:r>
              <a:rPr lang="en-GB" sz="800" dirty="0">
                <a:solidFill>
                  <a:schemeClr val="tx1">
                    <a:lumMod val="75000"/>
                    <a:lumOff val="25000"/>
                  </a:schemeClr>
                </a:solidFill>
                <a:latin typeface="Real Text Light" panose="020B0504020101010102" pitchFamily="34" charset="0"/>
              </a:rPr>
              <a:t>   </a:t>
            </a:r>
          </a:p>
        </p:txBody>
      </p:sp>
      <p:sp>
        <p:nvSpPr>
          <p:cNvPr id="20" name="TextBox 19">
            <a:extLst>
              <a:ext uri="{FF2B5EF4-FFF2-40B4-BE49-F238E27FC236}">
                <a16:creationId xmlns:a16="http://schemas.microsoft.com/office/drawing/2014/main" id="{0819A62D-074F-11DF-4970-6D04F2B3B035}"/>
              </a:ext>
            </a:extLst>
          </p:cNvPr>
          <p:cNvSpPr txBox="1"/>
          <p:nvPr/>
        </p:nvSpPr>
        <p:spPr>
          <a:xfrm>
            <a:off x="3452910" y="2469619"/>
            <a:ext cx="2533301" cy="3170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Louise Dobbyn is a partner and co-leads our Financial Services Regulation practice in Dublin. She is a market-leading adviser on Irish and EU financial services regulation.</a:t>
            </a:r>
          </a:p>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Louise advises a broad range of financial entities, including banks and fintech startups, on complex regulatory compliance matters. She is at the forefront of post-Brexit strategies, ensuring seamless EU market access for clients. </a:t>
            </a:r>
          </a:p>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Louise is committed to excellence in governance, conduct, and consumer protection, delivering innovative solutions and upholding the highest standards of regulatory and compliance advisory services within a dynamic regulatory landscape.</a:t>
            </a:r>
          </a:p>
        </p:txBody>
      </p:sp>
      <p:cxnSp>
        <p:nvCxnSpPr>
          <p:cNvPr id="23" name="Straight Connector 22">
            <a:extLst>
              <a:ext uri="{FF2B5EF4-FFF2-40B4-BE49-F238E27FC236}">
                <a16:creationId xmlns:a16="http://schemas.microsoft.com/office/drawing/2014/main" id="{86B6B6C6-59D3-8995-732F-7B6CFC8FF33A}"/>
              </a:ext>
            </a:extLst>
          </p:cNvPr>
          <p:cNvCxnSpPr>
            <a:cxnSpLocks/>
          </p:cNvCxnSpPr>
          <p:nvPr/>
        </p:nvCxnSpPr>
        <p:spPr>
          <a:xfrm>
            <a:off x="9252581" y="955985"/>
            <a:ext cx="0" cy="5503857"/>
          </a:xfrm>
          <a:prstGeom prst="line">
            <a:avLst/>
          </a:prstGeom>
          <a:ln w="6350" cap="flat" algn="ctr">
            <a:solidFill>
              <a:srgbClr val="FEA8AD"/>
            </a:solidFill>
            <a:prstDash val="solid"/>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C006A35E-1319-2A14-4EDB-36709221E416}"/>
              </a:ext>
            </a:extLst>
          </p:cNvPr>
          <p:cNvPicPr>
            <a:picLocks noChangeAspect="1"/>
          </p:cNvPicPr>
          <p:nvPr/>
        </p:nvPicPr>
        <p:blipFill>
          <a:blip r:embed="rId9">
            <a:extLst>
              <a:ext uri="{28A0092B-C50C-407E-A947-70E740481C1C}">
                <a14:useLocalDpi xmlns:a14="http://schemas.microsoft.com/office/drawing/2010/main" val="0"/>
              </a:ext>
            </a:extLst>
          </a:blip>
          <a:srcRect l="66214" t="19190" r="11874" b="17061"/>
          <a:stretch>
            <a:fillRect/>
          </a:stretch>
        </p:blipFill>
        <p:spPr>
          <a:xfrm>
            <a:off x="3497864" y="1172905"/>
            <a:ext cx="959538" cy="959538"/>
          </a:xfrm>
          <a:prstGeom prst="flowChartConnector">
            <a:avLst/>
          </a:prstGeom>
        </p:spPr>
      </p:pic>
    </p:spTree>
    <p:extLst>
      <p:ext uri="{BB962C8B-B14F-4D97-AF65-F5344CB8AC3E}">
        <p14:creationId xmlns:p14="http://schemas.microsoft.com/office/powerpoint/2010/main" val="393071879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E3DF1-BBD6-D69F-A649-C3B241CAE2D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8D64F6A-EE78-4591-37A0-B4399243F7D7}"/>
              </a:ext>
            </a:extLst>
          </p:cNvPr>
          <p:cNvSpPr txBox="1"/>
          <p:nvPr/>
        </p:nvSpPr>
        <p:spPr>
          <a:xfrm>
            <a:off x="305324" y="292406"/>
            <a:ext cx="7945973" cy="461665"/>
          </a:xfrm>
          <a:prstGeom prst="rect">
            <a:avLst/>
          </a:prstGeom>
          <a:noFill/>
        </p:spPr>
        <p:txBody>
          <a:bodyPr wrap="square" lIns="0" rtlCol="0">
            <a:spAutoFit/>
          </a:bodyPr>
          <a:lstStyle/>
          <a:p>
            <a:pPr defTabSz="1293209">
              <a:spcBef>
                <a:spcPts val="1414"/>
              </a:spcBef>
            </a:pPr>
            <a:r>
              <a:rPr lang="en-GB" sz="2400" spc="-73" dirty="0">
                <a:solidFill>
                  <a:srgbClr val="FC515B"/>
                </a:solidFill>
                <a:latin typeface="Real Text Medium"/>
              </a:rPr>
              <a:t>Our Irish FS Regulatory Team </a:t>
            </a:r>
          </a:p>
        </p:txBody>
      </p:sp>
      <p:cxnSp>
        <p:nvCxnSpPr>
          <p:cNvPr id="16" name="Straight Connector 15">
            <a:extLst>
              <a:ext uri="{FF2B5EF4-FFF2-40B4-BE49-F238E27FC236}">
                <a16:creationId xmlns:a16="http://schemas.microsoft.com/office/drawing/2014/main" id="{4EFD9A06-203B-838F-1F5A-511A1C1C9AAB}"/>
              </a:ext>
            </a:extLst>
          </p:cNvPr>
          <p:cNvCxnSpPr>
            <a:cxnSpLocks/>
          </p:cNvCxnSpPr>
          <p:nvPr/>
        </p:nvCxnSpPr>
        <p:spPr>
          <a:xfrm>
            <a:off x="3780636" y="955985"/>
            <a:ext cx="0" cy="5503857"/>
          </a:xfrm>
          <a:prstGeom prst="line">
            <a:avLst/>
          </a:prstGeom>
          <a:ln w="6350" cap="flat" algn="ctr">
            <a:solidFill>
              <a:srgbClr val="FEA8AD"/>
            </a:soli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10141">
            <a:extLst>
              <a:ext uri="{FF2B5EF4-FFF2-40B4-BE49-F238E27FC236}">
                <a16:creationId xmlns:a16="http://schemas.microsoft.com/office/drawing/2014/main" id="{A6A5B34F-7516-088F-5C3E-1ABE27AEAE5C}"/>
              </a:ext>
            </a:extLst>
          </p:cNvPr>
          <p:cNvSpPr>
            <a:spLocks noGrp="1"/>
          </p:cNvSpPr>
          <p:nvPr>
            <p:ph type="sldNum" sz="quarter" idx="2"/>
          </p:nvPr>
        </p:nvSpPr>
        <p:spPr>
          <a:xfrm>
            <a:off x="11591366" y="6575446"/>
            <a:ext cx="457936" cy="241681"/>
          </a:xfrm>
        </p:spPr>
        <p:txBody>
          <a:bodyPr/>
          <a:lstStyle/>
          <a:p>
            <a:fld id="{86CB4B4D-7CA3-9044-876B-883B54F8677D}" type="slidenum">
              <a:rPr lang="en-GB" smtClean="0"/>
              <a:pPr/>
              <a:t>6</a:t>
            </a:fld>
            <a:endParaRPr lang="en-GB" dirty="0"/>
          </a:p>
        </p:txBody>
      </p:sp>
      <p:sp>
        <p:nvSpPr>
          <p:cNvPr id="4" name="TextBox 3">
            <a:extLst>
              <a:ext uri="{FF2B5EF4-FFF2-40B4-BE49-F238E27FC236}">
                <a16:creationId xmlns:a16="http://schemas.microsoft.com/office/drawing/2014/main" id="{D382242F-E755-D352-D149-4D75FE9B261C}"/>
              </a:ext>
            </a:extLst>
          </p:cNvPr>
          <p:cNvSpPr txBox="1"/>
          <p:nvPr/>
        </p:nvSpPr>
        <p:spPr>
          <a:xfrm>
            <a:off x="142697" y="2472166"/>
            <a:ext cx="3332021" cy="18620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Aisling is an associate in Simmons &amp; Simmons' Financial Services Regulatory team, where she advises clients on a broad range of regulatory matters within the financial services sector. Prior to joining Simmons &amp; Simmons, Aisling trained at a leading corporate law firm in Dublin where she gained extensive experience across the spectrum of financial services law. She previously worked in the financial services industry where she gained valuable practical experience in risk and compliance.</a:t>
            </a:r>
          </a:p>
          <a:p>
            <a:pPr algn="just" defTabSz="1070893" fontAlgn="base">
              <a:spcAft>
                <a:spcPts val="600"/>
              </a:spcAft>
            </a:pPr>
            <a:endParaRPr lang="en-GB" sz="1000" dirty="0">
              <a:solidFill>
                <a:schemeClr val="tx1">
                  <a:lumMod val="75000"/>
                  <a:lumOff val="25000"/>
                </a:schemeClr>
              </a:solidFill>
              <a:latin typeface="Real Text Light" panose="020B0504020101010102" pitchFamily="34" charset="0"/>
            </a:endParaRPr>
          </a:p>
        </p:txBody>
      </p:sp>
      <p:sp>
        <p:nvSpPr>
          <p:cNvPr id="5" name="TextBox 4">
            <a:extLst>
              <a:ext uri="{FF2B5EF4-FFF2-40B4-BE49-F238E27FC236}">
                <a16:creationId xmlns:a16="http://schemas.microsoft.com/office/drawing/2014/main" id="{AF52AD45-B18E-4F21-87C9-B2AF9FE4E544}"/>
              </a:ext>
            </a:extLst>
          </p:cNvPr>
          <p:cNvSpPr txBox="1"/>
          <p:nvPr/>
        </p:nvSpPr>
        <p:spPr>
          <a:xfrm>
            <a:off x="1291853" y="1142858"/>
            <a:ext cx="1950323" cy="1015663"/>
          </a:xfrm>
          <a:prstGeom prst="rect">
            <a:avLst/>
          </a:prstGeom>
          <a:noFill/>
        </p:spPr>
        <p:txBody>
          <a:bodyPr wrap="square" rtlCol="0">
            <a:spAutoFit/>
          </a:bodyPr>
          <a:lstStyle/>
          <a:p>
            <a:pPr algn="l">
              <a:lnSpc>
                <a:spcPct val="100000"/>
              </a:lnSpc>
              <a:spcAft>
                <a:spcPts val="0"/>
              </a:spcAft>
            </a:pPr>
            <a:r>
              <a:rPr lang="en-GB" sz="900" dirty="0">
                <a:solidFill>
                  <a:srgbClr val="FC515B"/>
                </a:solidFill>
                <a:latin typeface="Real Text Medium" panose="020B0604020101010102" pitchFamily="34" charset="0"/>
              </a:rPr>
              <a:t>Aisling Healy</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Associate,  Financial Services Regulatory </a:t>
            </a:r>
          </a:p>
          <a:p>
            <a:pPr algn="l">
              <a:lnSpc>
                <a:spcPct val="100000"/>
              </a:lnSpc>
              <a:spcAft>
                <a:spcPts val="0"/>
              </a:spcAft>
            </a:pPr>
            <a:r>
              <a:rPr lang="en-GB" sz="900" dirty="0">
                <a:solidFill>
                  <a:schemeClr val="tx1">
                    <a:lumMod val="75000"/>
                    <a:lumOff val="25000"/>
                  </a:schemeClr>
                </a:solidFill>
                <a:latin typeface="Real Text Light" panose="020B0504020101010102" pitchFamily="34" charset="0"/>
              </a:rPr>
              <a:t>Dublin</a:t>
            </a:r>
          </a:p>
          <a:p>
            <a:r>
              <a:rPr lang="en-GB" sz="800" dirty="0">
                <a:solidFill>
                  <a:schemeClr val="tx1">
                    <a:lumMod val="75000"/>
                    <a:lumOff val="25000"/>
                  </a:schemeClr>
                </a:solidFill>
                <a:latin typeface="Real Text Light" panose="020B0504020101010102" pitchFamily="34" charset="0"/>
              </a:rPr>
              <a:t>T: +353 12661156 </a:t>
            </a:r>
          </a:p>
          <a:p>
            <a:r>
              <a:rPr lang="en-GB" sz="800" dirty="0">
                <a:solidFill>
                  <a:schemeClr val="tx1">
                    <a:lumMod val="75000"/>
                    <a:lumOff val="25000"/>
                  </a:schemeClr>
                </a:solidFill>
                <a:latin typeface="Real Text Light" panose="020B0504020101010102" pitchFamily="34" charset="0"/>
              </a:rPr>
              <a:t>E: </a:t>
            </a:r>
            <a:r>
              <a:rPr lang="en-GB" sz="800" dirty="0">
                <a:solidFill>
                  <a:schemeClr val="tx1">
                    <a:lumMod val="75000"/>
                    <a:lumOff val="25000"/>
                  </a:schemeClr>
                </a:solidFill>
                <a:latin typeface="Real Text Light" panose="020B0504020101010102" pitchFamily="34" charset="0"/>
                <a:hlinkClick r:id="rId2"/>
              </a:rPr>
              <a:t>aisling.healy@simmons-simmons.com</a:t>
            </a:r>
            <a:r>
              <a:rPr lang="en-GB" sz="800" dirty="0">
                <a:solidFill>
                  <a:schemeClr val="tx1">
                    <a:lumMod val="75000"/>
                    <a:lumOff val="25000"/>
                  </a:schemeClr>
                </a:solidFill>
                <a:latin typeface="Real Text Light" panose="020B0504020101010102" pitchFamily="34" charset="0"/>
              </a:rPr>
              <a:t>  </a:t>
            </a:r>
          </a:p>
        </p:txBody>
      </p:sp>
      <p:sp>
        <p:nvSpPr>
          <p:cNvPr id="14" name="TextBox 13">
            <a:extLst>
              <a:ext uri="{FF2B5EF4-FFF2-40B4-BE49-F238E27FC236}">
                <a16:creationId xmlns:a16="http://schemas.microsoft.com/office/drawing/2014/main" id="{65345672-8EB0-76F6-ECA1-9C24F59DD1EA}"/>
              </a:ext>
            </a:extLst>
          </p:cNvPr>
          <p:cNvSpPr txBox="1"/>
          <p:nvPr/>
        </p:nvSpPr>
        <p:spPr>
          <a:xfrm>
            <a:off x="9083141" y="1227496"/>
            <a:ext cx="1983743" cy="1015663"/>
          </a:xfrm>
          <a:prstGeom prst="rect">
            <a:avLst/>
          </a:prstGeom>
          <a:noFill/>
        </p:spPr>
        <p:txBody>
          <a:bodyPr wrap="square" rtlCol="0">
            <a:spAutoFit/>
          </a:bodyPr>
          <a:lstStyle/>
          <a:p>
            <a:pPr algn="l">
              <a:lnSpc>
                <a:spcPct val="100000"/>
              </a:lnSpc>
              <a:spcAft>
                <a:spcPts val="0"/>
              </a:spcAft>
            </a:pPr>
            <a:r>
              <a:rPr lang="en-GB" sz="900" dirty="0">
                <a:solidFill>
                  <a:srgbClr val="FC515B"/>
                </a:solidFill>
                <a:latin typeface="Real Text Medium" panose="020B0604020101010102" pitchFamily="34" charset="0"/>
              </a:rPr>
              <a:t>Anzhelika Samuilova </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Trainee Solicitor, Financial Services Regulatory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Dublin</a:t>
            </a:r>
            <a:r>
              <a:rPr lang="en-GB" sz="900" dirty="0">
                <a:solidFill>
                  <a:schemeClr val="tx1">
                    <a:lumMod val="75000"/>
                    <a:lumOff val="25000"/>
                  </a:schemeClr>
                </a:solidFill>
                <a:latin typeface="Real Text Medium" panose="020B0604020101010102" pitchFamily="34" charset="0"/>
              </a:rPr>
              <a:t>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E: </a:t>
            </a:r>
            <a:r>
              <a:rPr lang="en-GB" sz="800" dirty="0">
                <a:solidFill>
                  <a:schemeClr val="tx1">
                    <a:lumMod val="75000"/>
                    <a:lumOff val="25000"/>
                  </a:schemeClr>
                </a:solidFill>
                <a:latin typeface="Real Text Light" panose="020B0504020101010102" pitchFamily="34" charset="0"/>
                <a:hlinkClick r:id="rId3"/>
              </a:rPr>
              <a:t>anzhelika.samuilova@simmons-simmons.com</a:t>
            </a:r>
            <a:r>
              <a:rPr lang="en-GB" sz="800" dirty="0">
                <a:solidFill>
                  <a:schemeClr val="tx1">
                    <a:lumMod val="75000"/>
                    <a:lumOff val="25000"/>
                  </a:schemeClr>
                </a:solidFill>
                <a:latin typeface="Real Text Light" panose="020B0504020101010102" pitchFamily="34" charset="0"/>
              </a:rPr>
              <a:t> </a:t>
            </a:r>
          </a:p>
          <a:p>
            <a:pPr algn="l">
              <a:lnSpc>
                <a:spcPct val="100000"/>
              </a:lnSpc>
              <a:spcAft>
                <a:spcPts val="0"/>
              </a:spcAft>
            </a:pPr>
            <a:endParaRPr lang="en-GB" sz="800" dirty="0">
              <a:solidFill>
                <a:schemeClr val="tx1">
                  <a:lumMod val="75000"/>
                  <a:lumOff val="25000"/>
                </a:schemeClr>
              </a:solidFill>
              <a:latin typeface="Real Text Light" panose="020B0504020101010102" pitchFamily="34" charset="0"/>
            </a:endParaRPr>
          </a:p>
        </p:txBody>
      </p:sp>
      <p:sp>
        <p:nvSpPr>
          <p:cNvPr id="26" name="TextBox 25">
            <a:extLst>
              <a:ext uri="{FF2B5EF4-FFF2-40B4-BE49-F238E27FC236}">
                <a16:creationId xmlns:a16="http://schemas.microsoft.com/office/drawing/2014/main" id="{DF505AEA-8087-6CD3-E280-8B2268E9233A}"/>
              </a:ext>
            </a:extLst>
          </p:cNvPr>
          <p:cNvSpPr txBox="1"/>
          <p:nvPr/>
        </p:nvSpPr>
        <p:spPr>
          <a:xfrm>
            <a:off x="4068417" y="2496696"/>
            <a:ext cx="3392294" cy="3016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Timothy is an associate in the Financial Markets team and has experience advising clients across the full spectrum of the Irish financial services regulatory regime, including in relation to data protection, anti-money laundering and counter-terrorist financing (AML/CTF), and virtual assets. He supports domestic and international banks, asset managers, funds, fintechs (including payment and e-money firms and VASPs), and retail lenders on complex regulatory matters.</a:t>
            </a:r>
          </a:p>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In addition to his regulatory expertise, Timothy has a strong background in dispute resolution and investigations. He has acted in a broad range of commercial legal proceedings before the superior courts of Ireland and regulatory investigations, providing clients with practical and strategic advice in contentious matters.</a:t>
            </a:r>
          </a:p>
          <a:p>
            <a:pPr algn="just" defTabSz="1070893" fontAlgn="base">
              <a:spcAft>
                <a:spcPts val="600"/>
              </a:spcAft>
            </a:pPr>
            <a:endParaRPr lang="en-GB" sz="1000" dirty="0">
              <a:solidFill>
                <a:schemeClr val="tx1">
                  <a:lumMod val="75000"/>
                  <a:lumOff val="25000"/>
                </a:schemeClr>
              </a:solidFill>
              <a:latin typeface="Real Text Light" panose="020B0504020101010102" pitchFamily="34" charset="0"/>
            </a:endParaRPr>
          </a:p>
        </p:txBody>
      </p:sp>
      <p:sp>
        <p:nvSpPr>
          <p:cNvPr id="2" name="TextBox 1">
            <a:extLst>
              <a:ext uri="{FF2B5EF4-FFF2-40B4-BE49-F238E27FC236}">
                <a16:creationId xmlns:a16="http://schemas.microsoft.com/office/drawing/2014/main" id="{27735966-75C2-9148-7506-B006525B0D7E}"/>
              </a:ext>
            </a:extLst>
          </p:cNvPr>
          <p:cNvSpPr txBox="1"/>
          <p:nvPr/>
        </p:nvSpPr>
        <p:spPr>
          <a:xfrm>
            <a:off x="5168991" y="1158247"/>
            <a:ext cx="1802259" cy="1015663"/>
          </a:xfrm>
          <a:prstGeom prst="rect">
            <a:avLst/>
          </a:prstGeom>
          <a:noFill/>
        </p:spPr>
        <p:txBody>
          <a:bodyPr wrap="square" rtlCol="0">
            <a:spAutoFit/>
          </a:bodyPr>
          <a:lstStyle/>
          <a:p>
            <a:pPr algn="l">
              <a:lnSpc>
                <a:spcPct val="100000"/>
              </a:lnSpc>
              <a:spcAft>
                <a:spcPts val="0"/>
              </a:spcAft>
            </a:pPr>
            <a:r>
              <a:rPr lang="en-GB" sz="900" dirty="0">
                <a:solidFill>
                  <a:srgbClr val="FC515B"/>
                </a:solidFill>
                <a:latin typeface="Real Text Medium" panose="020B0604020101010102" pitchFamily="34" charset="0"/>
              </a:rPr>
              <a:t>Timothy Murphy </a:t>
            </a:r>
          </a:p>
          <a:p>
            <a:r>
              <a:rPr lang="en-GB" sz="900" dirty="0">
                <a:solidFill>
                  <a:schemeClr val="tx1">
                    <a:lumMod val="75000"/>
                    <a:lumOff val="25000"/>
                  </a:schemeClr>
                </a:solidFill>
                <a:latin typeface="Real Text Medium" panose="020B0604020101010102" pitchFamily="34" charset="0"/>
              </a:rPr>
              <a:t>Associate,</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Financial Services Regulatory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Dublin</a:t>
            </a:r>
            <a:r>
              <a:rPr lang="en-GB" sz="900" dirty="0">
                <a:solidFill>
                  <a:schemeClr val="tx1">
                    <a:lumMod val="75000"/>
                    <a:lumOff val="25000"/>
                  </a:schemeClr>
                </a:solidFill>
                <a:latin typeface="Real Text Medium" panose="020B0604020101010102" pitchFamily="34" charset="0"/>
              </a:rPr>
              <a:t>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T: +353 1266 2951</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E: </a:t>
            </a:r>
            <a:r>
              <a:rPr lang="en-GB" sz="800" dirty="0">
                <a:solidFill>
                  <a:schemeClr val="tx1">
                    <a:lumMod val="75000"/>
                    <a:lumOff val="25000"/>
                  </a:schemeClr>
                </a:solidFill>
                <a:latin typeface="Real Text Light" panose="020B0504020101010102" pitchFamily="34" charset="0"/>
                <a:hlinkClick r:id="rId4"/>
              </a:rPr>
              <a:t>timothy.murphy@simmons-simmons.com</a:t>
            </a:r>
            <a:r>
              <a:rPr lang="en-GB" sz="800" dirty="0">
                <a:solidFill>
                  <a:schemeClr val="tx1">
                    <a:lumMod val="75000"/>
                    <a:lumOff val="25000"/>
                  </a:schemeClr>
                </a:solidFill>
                <a:latin typeface="Real Text Light" panose="020B0504020101010102" pitchFamily="34" charset="0"/>
              </a:rPr>
              <a:t>  </a:t>
            </a:r>
          </a:p>
        </p:txBody>
      </p:sp>
      <p:sp>
        <p:nvSpPr>
          <p:cNvPr id="7" name="TextBox 6">
            <a:extLst>
              <a:ext uri="{FF2B5EF4-FFF2-40B4-BE49-F238E27FC236}">
                <a16:creationId xmlns:a16="http://schemas.microsoft.com/office/drawing/2014/main" id="{3CC30CEA-DE2A-D58D-0206-BCD233BD9E7C}"/>
              </a:ext>
            </a:extLst>
          </p:cNvPr>
          <p:cNvSpPr txBox="1"/>
          <p:nvPr/>
        </p:nvSpPr>
        <p:spPr>
          <a:xfrm>
            <a:off x="8135172" y="2479983"/>
            <a:ext cx="3456193" cy="3016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Anzhelika Samuilova is a Trainee Solicitor in Simmons &amp; Simmons’ Financial Services Regulatory team, Ireland. She currently serves as Product Co-ordinator for the CPC Tool, where she manages environment set up, HTML prototyping, UI and product design and leads the development of data structures and guidance mapping, alongside co ordinating legal review and client demonstrations. Anzhelika has experience in deploying legal engineering-enabled solutions to due diligence across 53 jurisdictions. Her work spans cross border regulatory analysis and gap assessments, contributing to restructuring support and the updating of compliance and governance documentation and systems. In addition to working in tax and banking, Anzhelika also brings experience in intellectual property investigations, including work on trade-mark infringement matters. In addition, she contributes to the firm’s AI initiatives, including an EU AI Act literacy programme and the AI View newsletter.</a:t>
            </a:r>
          </a:p>
        </p:txBody>
      </p:sp>
      <p:cxnSp>
        <p:nvCxnSpPr>
          <p:cNvPr id="18" name="Straight Connector 17">
            <a:extLst>
              <a:ext uri="{FF2B5EF4-FFF2-40B4-BE49-F238E27FC236}">
                <a16:creationId xmlns:a16="http://schemas.microsoft.com/office/drawing/2014/main" id="{74592281-6F18-B40A-E40C-50745F0A2883}"/>
              </a:ext>
            </a:extLst>
          </p:cNvPr>
          <p:cNvCxnSpPr>
            <a:cxnSpLocks/>
          </p:cNvCxnSpPr>
          <p:nvPr/>
        </p:nvCxnSpPr>
        <p:spPr>
          <a:xfrm>
            <a:off x="7766631" y="955985"/>
            <a:ext cx="0" cy="5503857"/>
          </a:xfrm>
          <a:prstGeom prst="line">
            <a:avLst/>
          </a:prstGeom>
          <a:ln w="6350" cap="flat" algn="ctr">
            <a:solidFill>
              <a:srgbClr val="FEA8AD"/>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4A3837E-4A88-8520-F60E-551386F23833}"/>
              </a:ext>
            </a:extLst>
          </p:cNvPr>
          <p:cNvPicPr>
            <a:picLocks noChangeAspect="1"/>
          </p:cNvPicPr>
          <p:nvPr/>
        </p:nvPicPr>
        <p:blipFill>
          <a:blip r:embed="rId5"/>
          <a:srcRect l="36691" t="7460" r="8880" b="7863"/>
          <a:stretch>
            <a:fillRect/>
          </a:stretch>
        </p:blipFill>
        <p:spPr>
          <a:xfrm>
            <a:off x="272049" y="1183621"/>
            <a:ext cx="962687" cy="998454"/>
          </a:xfrm>
          <a:prstGeom prst="flowChartConnector">
            <a:avLst/>
          </a:prstGeom>
        </p:spPr>
      </p:pic>
      <p:pic>
        <p:nvPicPr>
          <p:cNvPr id="10" name="Picture 9">
            <a:extLst>
              <a:ext uri="{FF2B5EF4-FFF2-40B4-BE49-F238E27FC236}">
                <a16:creationId xmlns:a16="http://schemas.microsoft.com/office/drawing/2014/main" id="{3BED7C9D-80AE-55C8-9BFA-B012A126BF4F}"/>
              </a:ext>
            </a:extLst>
          </p:cNvPr>
          <p:cNvPicPr>
            <a:picLocks noChangeAspect="1"/>
          </p:cNvPicPr>
          <p:nvPr/>
        </p:nvPicPr>
        <p:blipFill>
          <a:blip r:embed="rId6"/>
          <a:srcRect l="15323" r="3970" b="19293"/>
          <a:stretch>
            <a:fillRect/>
          </a:stretch>
        </p:blipFill>
        <p:spPr>
          <a:xfrm>
            <a:off x="4088743" y="1192733"/>
            <a:ext cx="1008403" cy="1015705"/>
          </a:xfrm>
          <a:prstGeom prst="flowChartConnector">
            <a:avLst/>
          </a:prstGeom>
        </p:spPr>
      </p:pic>
      <p:pic>
        <p:nvPicPr>
          <p:cNvPr id="11" name="Picture 10">
            <a:extLst>
              <a:ext uri="{FF2B5EF4-FFF2-40B4-BE49-F238E27FC236}">
                <a16:creationId xmlns:a16="http://schemas.microsoft.com/office/drawing/2014/main" id="{A446BEA0-CEFF-A01E-4CBD-36824A0B4E4E}"/>
              </a:ext>
            </a:extLst>
          </p:cNvPr>
          <p:cNvPicPr>
            <a:picLocks noChangeAspect="1"/>
          </p:cNvPicPr>
          <p:nvPr/>
        </p:nvPicPr>
        <p:blipFill>
          <a:blip r:embed="rId7"/>
          <a:srcRect l="11850" t="1171" r="9512" b="20191"/>
          <a:stretch>
            <a:fillRect/>
          </a:stretch>
        </p:blipFill>
        <p:spPr>
          <a:xfrm>
            <a:off x="8072552" y="1183621"/>
            <a:ext cx="1016368" cy="1017309"/>
          </a:xfrm>
          <a:prstGeom prst="flowChartConnector">
            <a:avLst/>
          </a:prstGeom>
        </p:spPr>
      </p:pic>
    </p:spTree>
    <p:extLst>
      <p:ext uri="{BB962C8B-B14F-4D97-AF65-F5344CB8AC3E}">
        <p14:creationId xmlns:p14="http://schemas.microsoft.com/office/powerpoint/2010/main" val="27148220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D889E-35E4-6433-565A-82578A2F671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192D6A-3C7A-CE57-053E-EC60BBE10DAE}"/>
              </a:ext>
            </a:extLst>
          </p:cNvPr>
          <p:cNvSpPr txBox="1"/>
          <p:nvPr/>
        </p:nvSpPr>
        <p:spPr>
          <a:xfrm>
            <a:off x="305324" y="292406"/>
            <a:ext cx="7945973" cy="461665"/>
          </a:xfrm>
          <a:prstGeom prst="rect">
            <a:avLst/>
          </a:prstGeom>
          <a:noFill/>
        </p:spPr>
        <p:txBody>
          <a:bodyPr wrap="square" lIns="0" rtlCol="0">
            <a:spAutoFit/>
          </a:bodyPr>
          <a:lstStyle/>
          <a:p>
            <a:pPr defTabSz="1293209">
              <a:spcBef>
                <a:spcPts val="1414"/>
              </a:spcBef>
            </a:pPr>
            <a:r>
              <a:rPr lang="en-GB" sz="2400" spc="-73" dirty="0">
                <a:solidFill>
                  <a:srgbClr val="FC515B"/>
                </a:solidFill>
                <a:latin typeface="Real Text Medium"/>
              </a:rPr>
              <a:t>Leading Financial Services Regulatory Team</a:t>
            </a:r>
          </a:p>
        </p:txBody>
      </p:sp>
      <p:cxnSp>
        <p:nvCxnSpPr>
          <p:cNvPr id="16" name="Straight Connector 15">
            <a:extLst>
              <a:ext uri="{FF2B5EF4-FFF2-40B4-BE49-F238E27FC236}">
                <a16:creationId xmlns:a16="http://schemas.microsoft.com/office/drawing/2014/main" id="{91724185-5C21-FA9A-7CDF-79BAC77999FA}"/>
              </a:ext>
            </a:extLst>
          </p:cNvPr>
          <p:cNvCxnSpPr>
            <a:cxnSpLocks/>
          </p:cNvCxnSpPr>
          <p:nvPr/>
        </p:nvCxnSpPr>
        <p:spPr>
          <a:xfrm>
            <a:off x="3326090" y="955985"/>
            <a:ext cx="0" cy="5503857"/>
          </a:xfrm>
          <a:prstGeom prst="line">
            <a:avLst/>
          </a:prstGeom>
          <a:ln w="6350" cap="flat" algn="ctr">
            <a:solidFill>
              <a:srgbClr val="FEA8AD"/>
            </a:soli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10141">
            <a:extLst>
              <a:ext uri="{FF2B5EF4-FFF2-40B4-BE49-F238E27FC236}">
                <a16:creationId xmlns:a16="http://schemas.microsoft.com/office/drawing/2014/main" id="{DA9F523D-E2AB-5BE6-AC69-33F16281AF71}"/>
              </a:ext>
            </a:extLst>
          </p:cNvPr>
          <p:cNvSpPr>
            <a:spLocks noGrp="1"/>
          </p:cNvSpPr>
          <p:nvPr>
            <p:ph type="sldNum" sz="quarter" idx="2"/>
          </p:nvPr>
        </p:nvSpPr>
        <p:spPr>
          <a:xfrm>
            <a:off x="11591366" y="6575446"/>
            <a:ext cx="457936" cy="241681"/>
          </a:xfrm>
        </p:spPr>
        <p:txBody>
          <a:bodyPr/>
          <a:lstStyle/>
          <a:p>
            <a:fld id="{86CB4B4D-7CA3-9044-876B-883B54F8677D}" type="slidenum">
              <a:rPr lang="en-GB" smtClean="0"/>
              <a:pPr/>
              <a:t>7</a:t>
            </a:fld>
            <a:endParaRPr lang="en-GB" dirty="0"/>
          </a:p>
        </p:txBody>
      </p:sp>
      <p:sp>
        <p:nvSpPr>
          <p:cNvPr id="4" name="TextBox 3">
            <a:extLst>
              <a:ext uri="{FF2B5EF4-FFF2-40B4-BE49-F238E27FC236}">
                <a16:creationId xmlns:a16="http://schemas.microsoft.com/office/drawing/2014/main" id="{94B48EB2-7EAE-E016-A12E-C248F6932DC2}"/>
              </a:ext>
            </a:extLst>
          </p:cNvPr>
          <p:cNvSpPr txBox="1"/>
          <p:nvPr/>
        </p:nvSpPr>
        <p:spPr>
          <a:xfrm>
            <a:off x="142698" y="2472166"/>
            <a:ext cx="3104704" cy="35548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Penny is a partner and Head of our Global Financial Services Regulatory practice across Europe, Asia and the Middle East bringing together our global team to clients advising on the synergies and divergences between different jurisdictions with a team of over 200 lawyers.</a:t>
            </a:r>
          </a:p>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Penny specialises in a wide range of UK and EU regulatory matters including advising a significant number of firms on the implementation and ongoing compliance and enforcement issues relating to the Senior Managers and Certification Regime (SMCR), managing related governance, conduct risk and culture issues and the Consumer Duty. Penny is part of a group of partners who advise in a joined up way across practice areas on all aspects of corporate governance, culture, remuneration and risk. Penny regularly advises the C suite including Boards and Senior Managers on critical strategic issues and FCA engagement and has a real trusted adviser status with some of the world’s largest and most significant institutions.</a:t>
            </a:r>
          </a:p>
        </p:txBody>
      </p:sp>
      <p:sp>
        <p:nvSpPr>
          <p:cNvPr id="5" name="TextBox 4">
            <a:extLst>
              <a:ext uri="{FF2B5EF4-FFF2-40B4-BE49-F238E27FC236}">
                <a16:creationId xmlns:a16="http://schemas.microsoft.com/office/drawing/2014/main" id="{80107BEB-B04F-4E10-E34A-F8453D57F87C}"/>
              </a:ext>
            </a:extLst>
          </p:cNvPr>
          <p:cNvSpPr txBox="1"/>
          <p:nvPr/>
        </p:nvSpPr>
        <p:spPr>
          <a:xfrm>
            <a:off x="1291853" y="1142858"/>
            <a:ext cx="1950323" cy="1169551"/>
          </a:xfrm>
          <a:prstGeom prst="rect">
            <a:avLst/>
          </a:prstGeom>
          <a:noFill/>
        </p:spPr>
        <p:txBody>
          <a:bodyPr wrap="square" rtlCol="0">
            <a:spAutoFit/>
          </a:bodyPr>
          <a:lstStyle/>
          <a:p>
            <a:pPr algn="l">
              <a:lnSpc>
                <a:spcPct val="100000"/>
              </a:lnSpc>
              <a:spcAft>
                <a:spcPts val="0"/>
              </a:spcAft>
            </a:pPr>
            <a:r>
              <a:rPr lang="en-GB" sz="900" dirty="0">
                <a:solidFill>
                  <a:srgbClr val="FC515B"/>
                </a:solidFill>
                <a:latin typeface="Real Text Medium" panose="020B0604020101010102" pitchFamily="34" charset="0"/>
              </a:rPr>
              <a:t>Penny Miller</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Partner, Head of our Global Financial Services Regulatory</a:t>
            </a:r>
          </a:p>
          <a:p>
            <a:pPr algn="l">
              <a:lnSpc>
                <a:spcPct val="100000"/>
              </a:lnSpc>
              <a:spcAft>
                <a:spcPts val="0"/>
              </a:spcAft>
            </a:pPr>
            <a:r>
              <a:rPr lang="en-GB" sz="900" dirty="0">
                <a:solidFill>
                  <a:schemeClr val="tx1">
                    <a:lumMod val="75000"/>
                    <a:lumOff val="25000"/>
                  </a:schemeClr>
                </a:solidFill>
                <a:latin typeface="Real Text Light" panose="020B0504020101010102" pitchFamily="34" charset="0"/>
              </a:rPr>
              <a:t>UK</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T: +</a:t>
            </a:r>
            <a:r>
              <a:rPr lang="en-GB" sz="800" b="0" i="0" dirty="0">
                <a:solidFill>
                  <a:srgbClr val="000000"/>
                </a:solidFill>
                <a:effectLst/>
                <a:latin typeface="ff-real-text-pro"/>
              </a:rPr>
              <a:t>44 20 7825 3532</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E: </a:t>
            </a:r>
            <a:r>
              <a:rPr lang="en-GB" sz="800" dirty="0">
                <a:solidFill>
                  <a:schemeClr val="tx1">
                    <a:lumMod val="75000"/>
                    <a:lumOff val="25000"/>
                  </a:schemeClr>
                </a:solidFill>
                <a:latin typeface="Real Text Light" panose="020B0504020101010102" pitchFamily="34" charset="0"/>
                <a:hlinkClick r:id="rId2"/>
              </a:rPr>
              <a:t>penny.miller@simmons-simmons.com</a:t>
            </a:r>
            <a:r>
              <a:rPr lang="en-GB" sz="800" dirty="0">
                <a:solidFill>
                  <a:schemeClr val="tx1">
                    <a:lumMod val="75000"/>
                    <a:lumOff val="25000"/>
                  </a:schemeClr>
                </a:solidFill>
                <a:latin typeface="Real Text Light" panose="020B0504020101010102" pitchFamily="34" charset="0"/>
              </a:rPr>
              <a:t> </a:t>
            </a:r>
          </a:p>
          <a:p>
            <a:pPr algn="l">
              <a:lnSpc>
                <a:spcPct val="100000"/>
              </a:lnSpc>
              <a:spcAft>
                <a:spcPts val="0"/>
              </a:spcAft>
            </a:pPr>
            <a:endParaRPr lang="en-GB" sz="1000" dirty="0">
              <a:solidFill>
                <a:schemeClr val="tx1">
                  <a:lumMod val="75000"/>
                  <a:lumOff val="25000"/>
                </a:schemeClr>
              </a:solidFill>
              <a:latin typeface="Real Text Light" panose="020B0504020101010102" pitchFamily="34" charset="0"/>
            </a:endParaRPr>
          </a:p>
        </p:txBody>
      </p:sp>
      <p:sp>
        <p:nvSpPr>
          <p:cNvPr id="14" name="TextBox 13">
            <a:extLst>
              <a:ext uri="{FF2B5EF4-FFF2-40B4-BE49-F238E27FC236}">
                <a16:creationId xmlns:a16="http://schemas.microsoft.com/office/drawing/2014/main" id="{5D7D5849-1D95-3DC6-0EB1-577CAF229D6B}"/>
              </a:ext>
            </a:extLst>
          </p:cNvPr>
          <p:cNvSpPr txBox="1"/>
          <p:nvPr/>
        </p:nvSpPr>
        <p:spPr>
          <a:xfrm>
            <a:off x="4511413" y="1154425"/>
            <a:ext cx="1983743" cy="1015663"/>
          </a:xfrm>
          <a:prstGeom prst="rect">
            <a:avLst/>
          </a:prstGeom>
          <a:noFill/>
        </p:spPr>
        <p:txBody>
          <a:bodyPr wrap="square" rtlCol="0">
            <a:spAutoFit/>
          </a:bodyPr>
          <a:lstStyle/>
          <a:p>
            <a:pPr algn="l">
              <a:lnSpc>
                <a:spcPct val="100000"/>
              </a:lnSpc>
              <a:spcAft>
                <a:spcPts val="0"/>
              </a:spcAft>
            </a:pPr>
            <a:r>
              <a:rPr lang="en-GB" sz="900" dirty="0">
                <a:solidFill>
                  <a:srgbClr val="FC515B"/>
                </a:solidFill>
                <a:latin typeface="Real Text Medium" panose="020B0604020101010102" pitchFamily="34" charset="0"/>
              </a:rPr>
              <a:t>Mahrie Webb</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Partner, International Head of Financial Markets</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UK</a:t>
            </a:r>
            <a:r>
              <a:rPr lang="en-GB" sz="900" dirty="0">
                <a:solidFill>
                  <a:schemeClr val="tx1">
                    <a:lumMod val="75000"/>
                    <a:lumOff val="25000"/>
                  </a:schemeClr>
                </a:solidFill>
                <a:latin typeface="Real Text Medium" panose="020B0604020101010102" pitchFamily="34" charset="0"/>
              </a:rPr>
              <a:t>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T: +</a:t>
            </a:r>
            <a:r>
              <a:rPr lang="en-GB" sz="800" b="0" i="0" dirty="0">
                <a:solidFill>
                  <a:srgbClr val="000000"/>
                </a:solidFill>
                <a:effectLst/>
                <a:latin typeface="ff-real-text-pro"/>
              </a:rPr>
              <a:t>44 20 7825 2077</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E: </a:t>
            </a:r>
            <a:r>
              <a:rPr lang="en-GB" sz="800" dirty="0">
                <a:solidFill>
                  <a:schemeClr val="tx1">
                    <a:lumMod val="75000"/>
                    <a:lumOff val="25000"/>
                  </a:schemeClr>
                </a:solidFill>
                <a:latin typeface="Real Text Light" panose="020B0504020101010102" pitchFamily="34" charset="0"/>
                <a:hlinkClick r:id="rId3"/>
              </a:rPr>
              <a:t>Mahrie.webb@simmons-simmons.com</a:t>
            </a:r>
            <a:r>
              <a:rPr lang="en-GB" sz="800" dirty="0">
                <a:solidFill>
                  <a:schemeClr val="tx1">
                    <a:lumMod val="75000"/>
                    <a:lumOff val="25000"/>
                  </a:schemeClr>
                </a:solidFill>
                <a:latin typeface="Real Text Light" panose="020B0504020101010102" pitchFamily="34" charset="0"/>
              </a:rPr>
              <a:t> </a:t>
            </a:r>
          </a:p>
        </p:txBody>
      </p:sp>
      <p:sp>
        <p:nvSpPr>
          <p:cNvPr id="26" name="TextBox 25">
            <a:extLst>
              <a:ext uri="{FF2B5EF4-FFF2-40B4-BE49-F238E27FC236}">
                <a16:creationId xmlns:a16="http://schemas.microsoft.com/office/drawing/2014/main" id="{EE9A1A12-7C4F-F5B2-1C88-33ECA0BB9204}"/>
              </a:ext>
            </a:extLst>
          </p:cNvPr>
          <p:cNvSpPr txBox="1"/>
          <p:nvPr/>
        </p:nvSpPr>
        <p:spPr>
          <a:xfrm>
            <a:off x="3528953" y="2479983"/>
            <a:ext cx="2759789" cy="15542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Mahrie is the International head of Financial Markets and leads the practice firmwide.</a:t>
            </a:r>
          </a:p>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She specialises in investment funds and financial services regulatory work with an emphasis on regulated funds such as UCITS. She acts for fund and wealth managers, administrators, platforms and distributors as well as financial advisers and other intermediaries.</a:t>
            </a:r>
          </a:p>
        </p:txBody>
      </p:sp>
      <p:pic>
        <p:nvPicPr>
          <p:cNvPr id="2050" name="Picture 2">
            <a:extLst>
              <a:ext uri="{FF2B5EF4-FFF2-40B4-BE49-F238E27FC236}">
                <a16:creationId xmlns:a16="http://schemas.microsoft.com/office/drawing/2014/main" id="{C8FDFF29-6A1F-1C27-9443-A12C89779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74263" y="1152642"/>
            <a:ext cx="1017446" cy="10174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1CD4E3-6EC6-4356-6FEA-7925A7EE9F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62671" y="1183621"/>
            <a:ext cx="955487" cy="955487"/>
          </a:xfrm>
          <a:prstGeom prst="rect">
            <a:avLst/>
          </a:prstGeom>
        </p:spPr>
      </p:pic>
      <p:sp>
        <p:nvSpPr>
          <p:cNvPr id="2" name="TextBox 1">
            <a:extLst>
              <a:ext uri="{FF2B5EF4-FFF2-40B4-BE49-F238E27FC236}">
                <a16:creationId xmlns:a16="http://schemas.microsoft.com/office/drawing/2014/main" id="{7FA65D97-7310-196B-704F-DE561FCBEE0E}"/>
              </a:ext>
            </a:extLst>
          </p:cNvPr>
          <p:cNvSpPr txBox="1"/>
          <p:nvPr/>
        </p:nvSpPr>
        <p:spPr>
          <a:xfrm>
            <a:off x="7510149" y="1158726"/>
            <a:ext cx="1727855" cy="1154162"/>
          </a:xfrm>
          <a:prstGeom prst="rect">
            <a:avLst/>
          </a:prstGeom>
          <a:noFill/>
        </p:spPr>
        <p:txBody>
          <a:bodyPr wrap="square" rtlCol="0">
            <a:spAutoFit/>
          </a:bodyPr>
          <a:lstStyle/>
          <a:p>
            <a:pPr algn="l">
              <a:lnSpc>
                <a:spcPct val="100000"/>
              </a:lnSpc>
              <a:spcAft>
                <a:spcPts val="0"/>
              </a:spcAft>
            </a:pPr>
            <a:r>
              <a:rPr lang="en-GB" sz="900" dirty="0">
                <a:solidFill>
                  <a:srgbClr val="FC515B"/>
                </a:solidFill>
                <a:latin typeface="Real Text Medium" panose="020B0604020101010102" pitchFamily="34" charset="0"/>
              </a:rPr>
              <a:t>Catherine Weeks</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Partner, </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Financial Services Regulatory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Dublin</a:t>
            </a:r>
            <a:r>
              <a:rPr lang="en-GB" sz="900" dirty="0">
                <a:solidFill>
                  <a:schemeClr val="tx1">
                    <a:lumMod val="75000"/>
                    <a:lumOff val="25000"/>
                  </a:schemeClr>
                </a:solidFill>
                <a:latin typeface="Real Text Medium" panose="020B0604020101010102" pitchFamily="34" charset="0"/>
              </a:rPr>
              <a:t>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T: +</a:t>
            </a:r>
            <a:r>
              <a:rPr lang="en-GB" sz="800" b="0" i="0" dirty="0">
                <a:solidFill>
                  <a:srgbClr val="000000"/>
                </a:solidFill>
                <a:effectLst/>
                <a:latin typeface="ff-real-text-pro"/>
              </a:rPr>
              <a:t>44 20 7825 3940</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E: </a:t>
            </a:r>
            <a:r>
              <a:rPr lang="en-GB" sz="800" dirty="0">
                <a:solidFill>
                  <a:schemeClr val="tx1">
                    <a:lumMod val="75000"/>
                    <a:lumOff val="25000"/>
                  </a:schemeClr>
                </a:solidFill>
                <a:latin typeface="Real Text Light" panose="020B0504020101010102" pitchFamily="34" charset="0"/>
                <a:hlinkClick r:id="rId6"/>
              </a:rPr>
              <a:t>catherine.weeks@simmons-simmons.com</a:t>
            </a:r>
            <a:r>
              <a:rPr lang="en-GB" sz="800" dirty="0">
                <a:solidFill>
                  <a:schemeClr val="tx1">
                    <a:lumMod val="75000"/>
                    <a:lumOff val="25000"/>
                  </a:schemeClr>
                </a:solidFill>
                <a:latin typeface="Real Text Light" panose="020B0504020101010102" pitchFamily="34" charset="0"/>
              </a:rPr>
              <a:t> </a:t>
            </a:r>
          </a:p>
        </p:txBody>
      </p:sp>
      <p:sp>
        <p:nvSpPr>
          <p:cNvPr id="7" name="TextBox 6">
            <a:extLst>
              <a:ext uri="{FF2B5EF4-FFF2-40B4-BE49-F238E27FC236}">
                <a16:creationId xmlns:a16="http://schemas.microsoft.com/office/drawing/2014/main" id="{3B7AA3C4-FD3E-59AA-4D33-E74B0C545E01}"/>
              </a:ext>
            </a:extLst>
          </p:cNvPr>
          <p:cNvSpPr txBox="1"/>
          <p:nvPr/>
        </p:nvSpPr>
        <p:spPr>
          <a:xfrm>
            <a:off x="6523949" y="2479983"/>
            <a:ext cx="2590446"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Catherine specialises in financial services regulatory work with a focus on advising on products and financial services offered by the buy-side community. She advises institutional managers, private banks and wealth managers.</a:t>
            </a:r>
          </a:p>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She has significant experience in advising clients on complex regulatory change projects and the impact of these on fund ranges and financial services.</a:t>
            </a:r>
          </a:p>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Catherine leads navigator: registrations - our cost-effective, reliable and user-friendly service to manage and maintain cross border registrations. She also manages our specialist KIID production facility.</a:t>
            </a:r>
          </a:p>
        </p:txBody>
      </p:sp>
      <p:pic>
        <p:nvPicPr>
          <p:cNvPr id="12" name="Picture 11">
            <a:extLst>
              <a:ext uri="{FF2B5EF4-FFF2-40B4-BE49-F238E27FC236}">
                <a16:creationId xmlns:a16="http://schemas.microsoft.com/office/drawing/2014/main" id="{02314093-7EB8-3FC2-2736-F841CCC3B9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23949" y="1224931"/>
            <a:ext cx="925440" cy="925440"/>
          </a:xfrm>
          <a:prstGeom prst="rect">
            <a:avLst/>
          </a:prstGeom>
        </p:spPr>
      </p:pic>
      <p:cxnSp>
        <p:nvCxnSpPr>
          <p:cNvPr id="18" name="Straight Connector 17">
            <a:extLst>
              <a:ext uri="{FF2B5EF4-FFF2-40B4-BE49-F238E27FC236}">
                <a16:creationId xmlns:a16="http://schemas.microsoft.com/office/drawing/2014/main" id="{0BF9FB7E-401D-4E5D-7A8A-A0740E760182}"/>
              </a:ext>
            </a:extLst>
          </p:cNvPr>
          <p:cNvCxnSpPr>
            <a:cxnSpLocks/>
          </p:cNvCxnSpPr>
          <p:nvPr/>
        </p:nvCxnSpPr>
        <p:spPr>
          <a:xfrm>
            <a:off x="6384062" y="955985"/>
            <a:ext cx="0" cy="5503857"/>
          </a:xfrm>
          <a:prstGeom prst="line">
            <a:avLst/>
          </a:prstGeom>
          <a:ln w="6350" cap="flat" algn="ctr">
            <a:solidFill>
              <a:srgbClr val="FEA8AD"/>
            </a:solidFill>
            <a:prstDash val="soli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6652FFC-4051-3158-7045-5DD5A39425B7}"/>
              </a:ext>
            </a:extLst>
          </p:cNvPr>
          <p:cNvSpPr txBox="1"/>
          <p:nvPr/>
        </p:nvSpPr>
        <p:spPr>
          <a:xfrm>
            <a:off x="10424850" y="1158726"/>
            <a:ext cx="1727855" cy="1154162"/>
          </a:xfrm>
          <a:prstGeom prst="rect">
            <a:avLst/>
          </a:prstGeom>
          <a:noFill/>
        </p:spPr>
        <p:txBody>
          <a:bodyPr wrap="square" rtlCol="0">
            <a:spAutoFit/>
          </a:bodyPr>
          <a:lstStyle/>
          <a:p>
            <a:pPr algn="l">
              <a:lnSpc>
                <a:spcPct val="100000"/>
              </a:lnSpc>
              <a:spcAft>
                <a:spcPts val="0"/>
              </a:spcAft>
            </a:pPr>
            <a:r>
              <a:rPr lang="en-GB" sz="900" dirty="0">
                <a:solidFill>
                  <a:srgbClr val="FC515B"/>
                </a:solidFill>
                <a:latin typeface="Real Text Medium" panose="020B0604020101010102" pitchFamily="34" charset="0"/>
              </a:rPr>
              <a:t>Alex Ainley</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Partner,</a:t>
            </a:r>
          </a:p>
          <a:p>
            <a:pPr algn="l">
              <a:lnSpc>
                <a:spcPct val="100000"/>
              </a:lnSpc>
              <a:spcAft>
                <a:spcPts val="0"/>
              </a:spcAft>
            </a:pPr>
            <a:r>
              <a:rPr lang="en-GB" sz="900" dirty="0">
                <a:solidFill>
                  <a:schemeClr val="tx1">
                    <a:lumMod val="75000"/>
                    <a:lumOff val="25000"/>
                  </a:schemeClr>
                </a:solidFill>
                <a:latin typeface="Real Text Medium" panose="020B0604020101010102" pitchFamily="34" charset="0"/>
              </a:rPr>
              <a:t>Financial Services Regulatory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UK</a:t>
            </a:r>
            <a:r>
              <a:rPr lang="en-GB" sz="900" dirty="0">
                <a:solidFill>
                  <a:schemeClr val="tx1">
                    <a:lumMod val="75000"/>
                    <a:lumOff val="25000"/>
                  </a:schemeClr>
                </a:solidFill>
                <a:latin typeface="Real Text Medium" panose="020B0604020101010102" pitchFamily="34" charset="0"/>
              </a:rPr>
              <a:t> </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T: +</a:t>
            </a:r>
            <a:r>
              <a:rPr lang="en-GB" sz="800" b="0" i="0" dirty="0">
                <a:solidFill>
                  <a:srgbClr val="000000"/>
                </a:solidFill>
                <a:effectLst/>
                <a:latin typeface="ff-real-text-pro"/>
              </a:rPr>
              <a:t>44 20 7825 4248</a:t>
            </a:r>
          </a:p>
          <a:p>
            <a:pPr algn="l">
              <a:lnSpc>
                <a:spcPct val="100000"/>
              </a:lnSpc>
              <a:spcAft>
                <a:spcPts val="0"/>
              </a:spcAft>
            </a:pPr>
            <a:r>
              <a:rPr lang="en-GB" sz="800" dirty="0">
                <a:solidFill>
                  <a:schemeClr val="tx1">
                    <a:lumMod val="75000"/>
                    <a:lumOff val="25000"/>
                  </a:schemeClr>
                </a:solidFill>
                <a:latin typeface="Real Text Light" panose="020B0504020101010102" pitchFamily="34" charset="0"/>
              </a:rPr>
              <a:t>E: </a:t>
            </a:r>
            <a:r>
              <a:rPr lang="en-GB" sz="800" dirty="0">
                <a:solidFill>
                  <a:schemeClr val="tx1">
                    <a:lumMod val="75000"/>
                    <a:lumOff val="25000"/>
                  </a:schemeClr>
                </a:solidFill>
                <a:latin typeface="Real Text Light" panose="020B0504020101010102" pitchFamily="34" charset="0"/>
                <a:hlinkClick r:id="rId8"/>
              </a:rPr>
              <a:t>alex.ainley@simmons-simmons.com</a:t>
            </a:r>
            <a:r>
              <a:rPr lang="en-GB" sz="800" dirty="0">
                <a:solidFill>
                  <a:schemeClr val="tx1">
                    <a:lumMod val="75000"/>
                    <a:lumOff val="25000"/>
                  </a:schemeClr>
                </a:solidFill>
                <a:latin typeface="Real Text Light" panose="020B0504020101010102" pitchFamily="34" charset="0"/>
              </a:rPr>
              <a:t> </a:t>
            </a:r>
          </a:p>
        </p:txBody>
      </p:sp>
      <p:sp>
        <p:nvSpPr>
          <p:cNvPr id="20" name="TextBox 19">
            <a:extLst>
              <a:ext uri="{FF2B5EF4-FFF2-40B4-BE49-F238E27FC236}">
                <a16:creationId xmlns:a16="http://schemas.microsoft.com/office/drawing/2014/main" id="{82CD4F22-9BAE-EDE1-3415-8675966FD291}"/>
              </a:ext>
            </a:extLst>
          </p:cNvPr>
          <p:cNvSpPr txBox="1"/>
          <p:nvPr/>
        </p:nvSpPr>
        <p:spPr>
          <a:xfrm>
            <a:off x="9438650" y="2479983"/>
            <a:ext cx="2590446" cy="39395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Alex is a partner in our financial services regulation practice in London. Alex specialises in a range of UK and EU regulatory matters, including advising financial institutions on MiFID 2, MAR, the Benchmark Regulation and SMCR. Alex has particular expertise in advising on regulatory matters connected with corporate finance such as product regulation, financial promotion, prospectus issues and licensing.</a:t>
            </a:r>
          </a:p>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Alex contributes to the Simmons &amp; Simmons navigator service and has worked extensively on cross-border licensing matters. Alex presents regularly to clients on regulatory change and has spoken at industry events in the UK and on the continent as well as being involved in trade industry discussions.</a:t>
            </a:r>
          </a:p>
          <a:p>
            <a:pPr algn="just" defTabSz="1070893" fontAlgn="base">
              <a:spcAft>
                <a:spcPts val="600"/>
              </a:spcAft>
            </a:pPr>
            <a:r>
              <a:rPr lang="en-GB" sz="1000" dirty="0">
                <a:solidFill>
                  <a:schemeClr val="tx1">
                    <a:lumMod val="75000"/>
                    <a:lumOff val="25000"/>
                  </a:schemeClr>
                </a:solidFill>
                <a:latin typeface="Real Text Light" panose="020B0504020101010102" pitchFamily="34" charset="0"/>
              </a:rPr>
              <a:t>Alex qualified as a solicitor in 2000 at a magic circle firm and spent 14 years in-house at major banks before going back into private practice at Simmons &amp; Simmons in 2017.</a:t>
            </a:r>
          </a:p>
        </p:txBody>
      </p:sp>
      <p:cxnSp>
        <p:nvCxnSpPr>
          <p:cNvPr id="23" name="Straight Connector 22">
            <a:extLst>
              <a:ext uri="{FF2B5EF4-FFF2-40B4-BE49-F238E27FC236}">
                <a16:creationId xmlns:a16="http://schemas.microsoft.com/office/drawing/2014/main" id="{042843F1-8FA0-3EB9-D55C-2A3CC2D03694}"/>
              </a:ext>
            </a:extLst>
          </p:cNvPr>
          <p:cNvCxnSpPr>
            <a:cxnSpLocks/>
          </p:cNvCxnSpPr>
          <p:nvPr/>
        </p:nvCxnSpPr>
        <p:spPr>
          <a:xfrm>
            <a:off x="9298763" y="955985"/>
            <a:ext cx="0" cy="5503857"/>
          </a:xfrm>
          <a:prstGeom prst="line">
            <a:avLst/>
          </a:prstGeom>
          <a:ln w="6350" cap="flat" algn="ctr">
            <a:solidFill>
              <a:srgbClr val="FEA8AD"/>
            </a:solidFill>
            <a:prstDash val="solid"/>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46132D4-CF95-B4CE-7C92-E56F1604A89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438650" y="1214601"/>
            <a:ext cx="955487" cy="955487"/>
          </a:xfrm>
          <a:prstGeom prst="flowChartConnector">
            <a:avLst/>
          </a:prstGeom>
        </p:spPr>
      </p:pic>
      <p:sp>
        <p:nvSpPr>
          <p:cNvPr id="10" name="TextBox 9">
            <a:extLst>
              <a:ext uri="{FF2B5EF4-FFF2-40B4-BE49-F238E27FC236}">
                <a16:creationId xmlns:a16="http://schemas.microsoft.com/office/drawing/2014/main" id="{4068797E-9AC8-2AAF-9E74-C1736FC5645D}"/>
              </a:ext>
            </a:extLst>
          </p:cNvPr>
          <p:cNvSpPr txBox="1"/>
          <p:nvPr/>
        </p:nvSpPr>
        <p:spPr>
          <a:xfrm>
            <a:off x="193464" y="710839"/>
            <a:ext cx="6097424"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000" dirty="0">
                <a:effectLst/>
                <a:latin typeface="Real Text Medium" panose="020B0604020101010102" pitchFamily="34" charset="0"/>
                <a:ea typeface="Times New Roman" panose="02020603050405020304" pitchFamily="18" charset="0"/>
              </a:rPr>
              <a:t>Our leading Financial Services Regulatory team include the following recognised experts:</a:t>
            </a:r>
            <a:endParaRPr lang="en-GB" dirty="0">
              <a:latin typeface="Real Text Medium" panose="020B0604020101010102" pitchFamily="34" charset="0"/>
            </a:endParaRPr>
          </a:p>
        </p:txBody>
      </p:sp>
    </p:spTree>
    <p:extLst>
      <p:ext uri="{BB962C8B-B14F-4D97-AF65-F5344CB8AC3E}">
        <p14:creationId xmlns:p14="http://schemas.microsoft.com/office/powerpoint/2010/main" val="11120576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AAFFE-7266-A89D-ADF2-618251F000AB}"/>
            </a:ext>
          </a:extLst>
        </p:cNvPr>
        <p:cNvGrpSpPr/>
        <p:nvPr/>
      </p:nvGrpSpPr>
      <p:grpSpPr>
        <a:xfrm>
          <a:off x="0" y="0"/>
          <a:ext cx="0" cy="0"/>
          <a:chOff x="0" y="0"/>
          <a:chExt cx="0" cy="0"/>
        </a:xfrm>
      </p:grpSpPr>
      <p:sp>
        <p:nvSpPr>
          <p:cNvPr id="6961" name="Lorem Ipsum…">
            <a:extLst>
              <a:ext uri="{FF2B5EF4-FFF2-40B4-BE49-F238E27FC236}">
                <a16:creationId xmlns:a16="http://schemas.microsoft.com/office/drawing/2014/main" id="{BFE57C62-9590-53AF-0DFA-F7F64E944883}"/>
              </a:ext>
            </a:extLst>
          </p:cNvPr>
          <p:cNvSpPr txBox="1"/>
          <p:nvPr/>
        </p:nvSpPr>
        <p:spPr>
          <a:xfrm>
            <a:off x="376915" y="2521447"/>
            <a:ext cx="2327434" cy="26109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nchorCtr="0">
            <a:spAutoFit/>
          </a:bodyPr>
          <a:lstStyle/>
          <a:p>
            <a:pPr marL="0" marR="0" lvl="0" indent="0" algn="l" defTabSz="587115" rtl="0" eaLnBrk="1" fontAlgn="auto" latinLnBrk="0" hangingPunct="0">
              <a:lnSpc>
                <a:spcPct val="100000"/>
              </a:lnSpc>
              <a:spcBef>
                <a:spcPts val="51"/>
              </a:spcBef>
              <a:spcAft>
                <a:spcPts val="0"/>
              </a:spcAft>
              <a:buClrTx/>
              <a:buSzTx/>
              <a:buFontTx/>
              <a:buNone/>
              <a:tabLst/>
              <a:defRPr sz="2000">
                <a:solidFill>
                  <a:srgbClr val="FFFFFF"/>
                </a:solidFill>
                <a:latin typeface="RealText-Light"/>
                <a:ea typeface="RealText-Light"/>
                <a:cs typeface="RealText-Light"/>
                <a:sym typeface="Real Text Light"/>
              </a:defRPr>
            </a:pPr>
            <a:r>
              <a:rPr kumimoji="0" lang="en-GB" sz="1200" b="0" i="0" u="none" strike="noStrike" kern="0" cap="none" spc="0" normalizeH="0" baseline="0" noProof="0" dirty="0">
                <a:ln>
                  <a:noFill/>
                </a:ln>
                <a:solidFill>
                  <a:srgbClr val="FFFFFF"/>
                </a:solidFill>
                <a:effectLst/>
                <a:uLnTx/>
                <a:uFillTx/>
                <a:latin typeface="RealText-Medium" panose="020B0604020101010102" pitchFamily="34" charset="0"/>
                <a:sym typeface="Real Text Light"/>
              </a:rPr>
              <a:t>We have one of the leading Financial Services Regulatory practices in the market and extensive experience of building cross-border teams to suit the needs of the most demanding clients. </a:t>
            </a:r>
          </a:p>
          <a:p>
            <a:pPr marL="0" marR="0" lvl="0" indent="0" algn="l" defTabSz="587115" rtl="0" eaLnBrk="1" fontAlgn="auto" latinLnBrk="0" hangingPunct="0">
              <a:lnSpc>
                <a:spcPct val="100000"/>
              </a:lnSpc>
              <a:spcBef>
                <a:spcPts val="51"/>
              </a:spcBef>
              <a:spcAft>
                <a:spcPts val="0"/>
              </a:spcAft>
              <a:buClrTx/>
              <a:buSzTx/>
              <a:buFontTx/>
              <a:buNone/>
              <a:tabLst/>
              <a:defRPr sz="2000">
                <a:solidFill>
                  <a:srgbClr val="FFFFFF"/>
                </a:solidFill>
                <a:latin typeface="RealText-Light"/>
                <a:ea typeface="RealText-Light"/>
                <a:cs typeface="RealText-Light"/>
                <a:sym typeface="Real Text Light"/>
              </a:defRPr>
            </a:pPr>
            <a:endParaRPr lang="en-GB" sz="1200" kern="0" dirty="0">
              <a:solidFill>
                <a:srgbClr val="FFFFFF"/>
              </a:solidFill>
              <a:latin typeface="RealText-Medium" panose="020B0604020101010102" pitchFamily="34" charset="0"/>
              <a:sym typeface="Real Text Light"/>
            </a:endParaRPr>
          </a:p>
          <a:p>
            <a:pPr marL="0" marR="0" lvl="0" indent="0" algn="l" defTabSz="587115" rtl="0" eaLnBrk="1" fontAlgn="auto" latinLnBrk="0" hangingPunct="0">
              <a:lnSpc>
                <a:spcPct val="100000"/>
              </a:lnSpc>
              <a:spcBef>
                <a:spcPts val="51"/>
              </a:spcBef>
              <a:spcAft>
                <a:spcPts val="0"/>
              </a:spcAft>
              <a:buClrTx/>
              <a:buSzTx/>
              <a:buFontTx/>
              <a:buNone/>
              <a:tabLst/>
              <a:defRPr sz="2000">
                <a:solidFill>
                  <a:srgbClr val="FFFFFF"/>
                </a:solidFill>
                <a:latin typeface="RealText-Light"/>
                <a:ea typeface="RealText-Light"/>
                <a:cs typeface="RealText-Light"/>
                <a:sym typeface="Real Text Light"/>
              </a:defRPr>
            </a:pPr>
            <a:r>
              <a:rPr lang="en-GB" sz="1200" kern="0" dirty="0">
                <a:solidFill>
                  <a:srgbClr val="FFFFFF"/>
                </a:solidFill>
                <a:latin typeface="RealText-Medium" panose="020B0604020101010102" pitchFamily="34" charset="0"/>
                <a:sym typeface="Real Text Light"/>
              </a:rPr>
              <a:t>The map illustrates our international Financial Services Regulatory network and is further supported by our team of associates, paralegals and professional support lawyers. </a:t>
            </a:r>
          </a:p>
        </p:txBody>
      </p:sp>
      <p:sp>
        <p:nvSpPr>
          <p:cNvPr id="11" name="Text Placeholder 11">
            <a:extLst>
              <a:ext uri="{FF2B5EF4-FFF2-40B4-BE49-F238E27FC236}">
                <a16:creationId xmlns:a16="http://schemas.microsoft.com/office/drawing/2014/main" id="{BB03BC5E-0E64-FE07-6FFB-21A108A171F1}"/>
              </a:ext>
            </a:extLst>
          </p:cNvPr>
          <p:cNvSpPr txBox="1">
            <a:spLocks/>
          </p:cNvSpPr>
          <p:nvPr/>
        </p:nvSpPr>
        <p:spPr>
          <a:xfrm>
            <a:off x="419669" y="1724901"/>
            <a:ext cx="5003992" cy="400050"/>
          </a:xfrm>
          <a:prstGeom prst="rect">
            <a:avLst/>
          </a:prstGeom>
        </p:spPr>
        <p:txBody>
          <a:bodyPr lIns="0" tIns="0" rIns="0" bIns="0" anchor="ctr" anchorCtr="0"/>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kumimoji="0" lang="en-GB" sz="1800" b="0" i="0" u="none" strike="noStrike" kern="0" cap="none" spc="0" normalizeH="0" baseline="0" noProof="0" dirty="0">
                <a:ln>
                  <a:noFill/>
                </a:ln>
                <a:solidFill>
                  <a:srgbClr val="FC515B"/>
                </a:solidFill>
                <a:effectLst/>
                <a:uLnTx/>
                <a:uFillTx/>
                <a:latin typeface="RealText-Medium"/>
                <a:sym typeface="Real Text Medium"/>
              </a:rPr>
              <a:t>Our Global Financial </a:t>
            </a:r>
          </a:p>
          <a:p>
            <a:pPr marL="0" marR="0" lvl="0" indent="0" algn="l" defTabSz="587115" rtl="0" eaLnBrk="1" fontAlgn="auto" latinLnBrk="0" hangingPunct="1">
              <a:lnSpc>
                <a:spcPct val="100000"/>
              </a:lnSpc>
              <a:spcBef>
                <a:spcPts val="51"/>
              </a:spcBef>
              <a:spcAft>
                <a:spcPts val="0"/>
              </a:spcAft>
              <a:buClrTx/>
              <a:buSzTx/>
              <a:buFontTx/>
              <a:buNone/>
              <a:tabLst/>
              <a:defRPr/>
            </a:pPr>
            <a:r>
              <a:rPr kumimoji="0" lang="en-GB" sz="1800" b="0" i="0" u="none" strike="noStrike" kern="0" cap="none" spc="0" normalizeH="0" baseline="0" noProof="0" dirty="0">
                <a:ln>
                  <a:noFill/>
                </a:ln>
                <a:solidFill>
                  <a:srgbClr val="FC515B"/>
                </a:solidFill>
                <a:effectLst/>
                <a:uLnTx/>
                <a:uFillTx/>
                <a:latin typeface="RealText-Medium"/>
                <a:sym typeface="Real Text Medium"/>
              </a:rPr>
              <a:t>Services</a:t>
            </a:r>
          </a:p>
          <a:p>
            <a:pPr marL="0" marR="0" lvl="0" indent="0" algn="l" defTabSz="587115" rtl="0" eaLnBrk="1" fontAlgn="auto" latinLnBrk="0" hangingPunct="1">
              <a:lnSpc>
                <a:spcPct val="100000"/>
              </a:lnSpc>
              <a:spcBef>
                <a:spcPts val="51"/>
              </a:spcBef>
              <a:spcAft>
                <a:spcPts val="0"/>
              </a:spcAft>
              <a:buClrTx/>
              <a:buSzTx/>
              <a:buFontTx/>
              <a:buNone/>
              <a:tabLst/>
              <a:defRPr/>
            </a:pPr>
            <a:r>
              <a:rPr lang="en-GB" sz="1800" kern="0" dirty="0">
                <a:solidFill>
                  <a:srgbClr val="FC515B"/>
                </a:solidFill>
              </a:rPr>
              <a:t>Regulatory Team</a:t>
            </a:r>
            <a:endParaRPr kumimoji="0" lang="en-GB" sz="1800" b="0" i="0" u="none" strike="noStrike" kern="0" cap="none" spc="0" normalizeH="0" baseline="0" noProof="0" dirty="0">
              <a:ln>
                <a:noFill/>
              </a:ln>
              <a:solidFill>
                <a:srgbClr val="FC515B"/>
              </a:solidFill>
              <a:effectLst/>
              <a:uLnTx/>
              <a:uFillTx/>
              <a:latin typeface="RealText-Medium"/>
              <a:sym typeface="Real Text Medium"/>
            </a:endParaRPr>
          </a:p>
        </p:txBody>
      </p:sp>
      <p:pic>
        <p:nvPicPr>
          <p:cNvPr id="33" name="Picture 32" descr="A red outline of a globe with people around it&#10;&#10;Description automatically generated">
            <a:extLst>
              <a:ext uri="{FF2B5EF4-FFF2-40B4-BE49-F238E27FC236}">
                <a16:creationId xmlns:a16="http://schemas.microsoft.com/office/drawing/2014/main" id="{1A3B0CE6-F116-033C-6B77-F8F93D763F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935" y="579363"/>
            <a:ext cx="816866" cy="816866"/>
          </a:xfrm>
          <a:prstGeom prst="rect">
            <a:avLst/>
          </a:prstGeom>
        </p:spPr>
      </p:pic>
      <p:sp>
        <p:nvSpPr>
          <p:cNvPr id="10142" name="Slide Number Placeholder 10141">
            <a:extLst>
              <a:ext uri="{FF2B5EF4-FFF2-40B4-BE49-F238E27FC236}">
                <a16:creationId xmlns:a16="http://schemas.microsoft.com/office/drawing/2014/main" id="{61751DD4-7D31-6629-ED76-B9B6D173BEC1}"/>
              </a:ext>
            </a:extLst>
          </p:cNvPr>
          <p:cNvSpPr>
            <a:spLocks noGrp="1"/>
          </p:cNvSpPr>
          <p:nvPr>
            <p:ph type="sldNum" sz="quarter" idx="2"/>
          </p:nvPr>
        </p:nvSpPr>
        <p:spPr/>
        <p:txBody>
          <a:bodyPr/>
          <a:lstStyle/>
          <a:p>
            <a:fld id="{86CB4B4D-7CA3-9044-876B-883B54F8677D}" type="slidenum">
              <a:rPr lang="en-GB" smtClean="0"/>
              <a:pPr/>
              <a:t>8</a:t>
            </a:fld>
            <a:endParaRPr lang="en-GB" dirty="0"/>
          </a:p>
        </p:txBody>
      </p:sp>
      <p:grpSp>
        <p:nvGrpSpPr>
          <p:cNvPr id="10141" name="Group 10140">
            <a:extLst>
              <a:ext uri="{FF2B5EF4-FFF2-40B4-BE49-F238E27FC236}">
                <a16:creationId xmlns:a16="http://schemas.microsoft.com/office/drawing/2014/main" id="{ED9D3223-8B4C-77DE-354B-26C974061779}"/>
              </a:ext>
            </a:extLst>
          </p:cNvPr>
          <p:cNvGrpSpPr/>
          <p:nvPr/>
        </p:nvGrpSpPr>
        <p:grpSpPr>
          <a:xfrm>
            <a:off x="4001110" y="544361"/>
            <a:ext cx="8180676" cy="5715469"/>
            <a:chOff x="4495306" y="581796"/>
            <a:chExt cx="8180676" cy="5715469"/>
          </a:xfrm>
        </p:grpSpPr>
        <p:grpSp>
          <p:nvGrpSpPr>
            <p:cNvPr id="36" name="Group 35">
              <a:extLst>
                <a:ext uri="{FF2B5EF4-FFF2-40B4-BE49-F238E27FC236}">
                  <a16:creationId xmlns:a16="http://schemas.microsoft.com/office/drawing/2014/main" id="{4A94D0F3-673E-333B-BD9C-9A1ABB45C45B}"/>
                </a:ext>
              </a:extLst>
            </p:cNvPr>
            <p:cNvGrpSpPr/>
            <p:nvPr/>
          </p:nvGrpSpPr>
          <p:grpSpPr>
            <a:xfrm>
              <a:off x="4594893" y="1494894"/>
              <a:ext cx="6754086" cy="4066850"/>
              <a:chOff x="520520" y="1163241"/>
              <a:chExt cx="8102960" cy="5294709"/>
            </a:xfrm>
          </p:grpSpPr>
          <p:sp>
            <p:nvSpPr>
              <p:cNvPr id="5213" name="Freeform 6">
                <a:extLst>
                  <a:ext uri="{FF2B5EF4-FFF2-40B4-BE49-F238E27FC236}">
                    <a16:creationId xmlns:a16="http://schemas.microsoft.com/office/drawing/2014/main" id="{6F9538BA-633F-840F-F6FB-0C0A3094E848}"/>
                  </a:ext>
                </a:extLst>
              </p:cNvPr>
              <p:cNvSpPr>
                <a:spLocks/>
              </p:cNvSpPr>
              <p:nvPr/>
            </p:nvSpPr>
            <p:spPr bwMode="auto">
              <a:xfrm>
                <a:off x="5103110" y="4056412"/>
                <a:ext cx="17877" cy="34266"/>
              </a:xfrm>
              <a:custGeom>
                <a:avLst/>
                <a:gdLst>
                  <a:gd name="T0" fmla="*/ 10 w 12"/>
                  <a:gd name="T1" fmla="*/ 19 h 23"/>
                  <a:gd name="T2" fmla="*/ 10 w 12"/>
                  <a:gd name="T3" fmla="*/ 19 h 23"/>
                  <a:gd name="T4" fmla="*/ 10 w 12"/>
                  <a:gd name="T5" fmla="*/ 16 h 23"/>
                  <a:gd name="T6" fmla="*/ 10 w 12"/>
                  <a:gd name="T7" fmla="*/ 12 h 23"/>
                  <a:gd name="T8" fmla="*/ 12 w 12"/>
                  <a:gd name="T9" fmla="*/ 4 h 23"/>
                  <a:gd name="T10" fmla="*/ 12 w 12"/>
                  <a:gd name="T11" fmla="*/ 4 h 23"/>
                  <a:gd name="T12" fmla="*/ 10 w 12"/>
                  <a:gd name="T13" fmla="*/ 4 h 23"/>
                  <a:gd name="T14" fmla="*/ 10 w 12"/>
                  <a:gd name="T15" fmla="*/ 2 h 23"/>
                  <a:gd name="T16" fmla="*/ 8 w 12"/>
                  <a:gd name="T17" fmla="*/ 0 h 23"/>
                  <a:gd name="T18" fmla="*/ 8 w 12"/>
                  <a:gd name="T19" fmla="*/ 2 h 23"/>
                  <a:gd name="T20" fmla="*/ 6 w 12"/>
                  <a:gd name="T21" fmla="*/ 0 h 23"/>
                  <a:gd name="T22" fmla="*/ 4 w 12"/>
                  <a:gd name="T23" fmla="*/ 2 h 23"/>
                  <a:gd name="T24" fmla="*/ 4 w 12"/>
                  <a:gd name="T25" fmla="*/ 2 h 23"/>
                  <a:gd name="T26" fmla="*/ 4 w 12"/>
                  <a:gd name="T27" fmla="*/ 4 h 23"/>
                  <a:gd name="T28" fmla="*/ 2 w 12"/>
                  <a:gd name="T29" fmla="*/ 6 h 23"/>
                  <a:gd name="T30" fmla="*/ 2 w 12"/>
                  <a:gd name="T31" fmla="*/ 10 h 23"/>
                  <a:gd name="T32" fmla="*/ 2 w 12"/>
                  <a:gd name="T33" fmla="*/ 12 h 23"/>
                  <a:gd name="T34" fmla="*/ 2 w 12"/>
                  <a:gd name="T35" fmla="*/ 14 h 23"/>
                  <a:gd name="T36" fmla="*/ 4 w 12"/>
                  <a:gd name="T37" fmla="*/ 14 h 23"/>
                  <a:gd name="T38" fmla="*/ 6 w 12"/>
                  <a:gd name="T39" fmla="*/ 14 h 23"/>
                  <a:gd name="T40" fmla="*/ 6 w 12"/>
                  <a:gd name="T41" fmla="*/ 14 h 23"/>
                  <a:gd name="T42" fmla="*/ 6 w 12"/>
                  <a:gd name="T43" fmla="*/ 16 h 23"/>
                  <a:gd name="T44" fmla="*/ 4 w 12"/>
                  <a:gd name="T45" fmla="*/ 16 h 23"/>
                  <a:gd name="T46" fmla="*/ 2 w 12"/>
                  <a:gd name="T47" fmla="*/ 16 h 23"/>
                  <a:gd name="T48" fmla="*/ 2 w 12"/>
                  <a:gd name="T49" fmla="*/ 19 h 23"/>
                  <a:gd name="T50" fmla="*/ 0 w 12"/>
                  <a:gd name="T51" fmla="*/ 19 h 23"/>
                  <a:gd name="T52" fmla="*/ 0 w 12"/>
                  <a:gd name="T53" fmla="*/ 21 h 23"/>
                  <a:gd name="T54" fmla="*/ 2 w 12"/>
                  <a:gd name="T55" fmla="*/ 23 h 23"/>
                  <a:gd name="T56" fmla="*/ 2 w 12"/>
                  <a:gd name="T57" fmla="*/ 23 h 23"/>
                  <a:gd name="T58" fmla="*/ 6 w 12"/>
                  <a:gd name="T59" fmla="*/ 21 h 23"/>
                  <a:gd name="T60" fmla="*/ 8 w 12"/>
                  <a:gd name="T61" fmla="*/ 19 h 23"/>
                  <a:gd name="T62" fmla="*/ 10 w 12"/>
                  <a:gd name="T6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 h="23">
                    <a:moveTo>
                      <a:pt x="10" y="19"/>
                    </a:moveTo>
                    <a:lnTo>
                      <a:pt x="10" y="19"/>
                    </a:lnTo>
                    <a:lnTo>
                      <a:pt x="10" y="16"/>
                    </a:lnTo>
                    <a:lnTo>
                      <a:pt x="10" y="12"/>
                    </a:lnTo>
                    <a:lnTo>
                      <a:pt x="12" y="4"/>
                    </a:lnTo>
                    <a:lnTo>
                      <a:pt x="12" y="4"/>
                    </a:lnTo>
                    <a:lnTo>
                      <a:pt x="10" y="4"/>
                    </a:lnTo>
                    <a:lnTo>
                      <a:pt x="10" y="2"/>
                    </a:lnTo>
                    <a:lnTo>
                      <a:pt x="8" y="0"/>
                    </a:lnTo>
                    <a:lnTo>
                      <a:pt x="8" y="2"/>
                    </a:lnTo>
                    <a:lnTo>
                      <a:pt x="6" y="0"/>
                    </a:lnTo>
                    <a:lnTo>
                      <a:pt x="4" y="2"/>
                    </a:lnTo>
                    <a:lnTo>
                      <a:pt x="4" y="2"/>
                    </a:lnTo>
                    <a:lnTo>
                      <a:pt x="4" y="4"/>
                    </a:lnTo>
                    <a:lnTo>
                      <a:pt x="2" y="6"/>
                    </a:lnTo>
                    <a:lnTo>
                      <a:pt x="2" y="10"/>
                    </a:lnTo>
                    <a:lnTo>
                      <a:pt x="2" y="12"/>
                    </a:lnTo>
                    <a:lnTo>
                      <a:pt x="2" y="14"/>
                    </a:lnTo>
                    <a:lnTo>
                      <a:pt x="4" y="14"/>
                    </a:lnTo>
                    <a:lnTo>
                      <a:pt x="6" y="14"/>
                    </a:lnTo>
                    <a:lnTo>
                      <a:pt x="6" y="14"/>
                    </a:lnTo>
                    <a:lnTo>
                      <a:pt x="6" y="16"/>
                    </a:lnTo>
                    <a:lnTo>
                      <a:pt x="4" y="16"/>
                    </a:lnTo>
                    <a:lnTo>
                      <a:pt x="2" y="16"/>
                    </a:lnTo>
                    <a:lnTo>
                      <a:pt x="2" y="19"/>
                    </a:lnTo>
                    <a:lnTo>
                      <a:pt x="0" y="19"/>
                    </a:lnTo>
                    <a:lnTo>
                      <a:pt x="0" y="21"/>
                    </a:lnTo>
                    <a:lnTo>
                      <a:pt x="2" y="23"/>
                    </a:lnTo>
                    <a:lnTo>
                      <a:pt x="2" y="23"/>
                    </a:lnTo>
                    <a:lnTo>
                      <a:pt x="6" y="21"/>
                    </a:lnTo>
                    <a:lnTo>
                      <a:pt x="8" y="19"/>
                    </a:lnTo>
                    <a:lnTo>
                      <a:pt x="10" y="1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14" name="Freeform 7">
                <a:extLst>
                  <a:ext uri="{FF2B5EF4-FFF2-40B4-BE49-F238E27FC236}">
                    <a16:creationId xmlns:a16="http://schemas.microsoft.com/office/drawing/2014/main" id="{F00EC76D-32A2-4083-1C87-828B96FC0FD7}"/>
                  </a:ext>
                </a:extLst>
              </p:cNvPr>
              <p:cNvSpPr>
                <a:spLocks/>
              </p:cNvSpPr>
              <p:nvPr/>
            </p:nvSpPr>
            <p:spPr bwMode="auto">
              <a:xfrm>
                <a:off x="5103110" y="4056412"/>
                <a:ext cx="17877" cy="34266"/>
              </a:xfrm>
              <a:custGeom>
                <a:avLst/>
                <a:gdLst>
                  <a:gd name="T0" fmla="*/ 10 w 12"/>
                  <a:gd name="T1" fmla="*/ 19 h 23"/>
                  <a:gd name="T2" fmla="*/ 10 w 12"/>
                  <a:gd name="T3" fmla="*/ 19 h 23"/>
                  <a:gd name="T4" fmla="*/ 10 w 12"/>
                  <a:gd name="T5" fmla="*/ 16 h 23"/>
                  <a:gd name="T6" fmla="*/ 10 w 12"/>
                  <a:gd name="T7" fmla="*/ 12 h 23"/>
                  <a:gd name="T8" fmla="*/ 12 w 12"/>
                  <a:gd name="T9" fmla="*/ 4 h 23"/>
                  <a:gd name="T10" fmla="*/ 12 w 12"/>
                  <a:gd name="T11" fmla="*/ 4 h 23"/>
                  <a:gd name="T12" fmla="*/ 10 w 12"/>
                  <a:gd name="T13" fmla="*/ 4 h 23"/>
                  <a:gd name="T14" fmla="*/ 10 w 12"/>
                  <a:gd name="T15" fmla="*/ 2 h 23"/>
                  <a:gd name="T16" fmla="*/ 8 w 12"/>
                  <a:gd name="T17" fmla="*/ 0 h 23"/>
                  <a:gd name="T18" fmla="*/ 8 w 12"/>
                  <a:gd name="T19" fmla="*/ 2 h 23"/>
                  <a:gd name="T20" fmla="*/ 6 w 12"/>
                  <a:gd name="T21" fmla="*/ 0 h 23"/>
                  <a:gd name="T22" fmla="*/ 4 w 12"/>
                  <a:gd name="T23" fmla="*/ 2 h 23"/>
                  <a:gd name="T24" fmla="*/ 4 w 12"/>
                  <a:gd name="T25" fmla="*/ 2 h 23"/>
                  <a:gd name="T26" fmla="*/ 4 w 12"/>
                  <a:gd name="T27" fmla="*/ 4 h 23"/>
                  <a:gd name="T28" fmla="*/ 2 w 12"/>
                  <a:gd name="T29" fmla="*/ 6 h 23"/>
                  <a:gd name="T30" fmla="*/ 2 w 12"/>
                  <a:gd name="T31" fmla="*/ 10 h 23"/>
                  <a:gd name="T32" fmla="*/ 2 w 12"/>
                  <a:gd name="T33" fmla="*/ 12 h 23"/>
                  <a:gd name="T34" fmla="*/ 2 w 12"/>
                  <a:gd name="T35" fmla="*/ 14 h 23"/>
                  <a:gd name="T36" fmla="*/ 4 w 12"/>
                  <a:gd name="T37" fmla="*/ 14 h 23"/>
                  <a:gd name="T38" fmla="*/ 6 w 12"/>
                  <a:gd name="T39" fmla="*/ 14 h 23"/>
                  <a:gd name="T40" fmla="*/ 6 w 12"/>
                  <a:gd name="T41" fmla="*/ 14 h 23"/>
                  <a:gd name="T42" fmla="*/ 6 w 12"/>
                  <a:gd name="T43" fmla="*/ 16 h 23"/>
                  <a:gd name="T44" fmla="*/ 4 w 12"/>
                  <a:gd name="T45" fmla="*/ 16 h 23"/>
                  <a:gd name="T46" fmla="*/ 2 w 12"/>
                  <a:gd name="T47" fmla="*/ 16 h 23"/>
                  <a:gd name="T48" fmla="*/ 2 w 12"/>
                  <a:gd name="T49" fmla="*/ 19 h 23"/>
                  <a:gd name="T50" fmla="*/ 0 w 12"/>
                  <a:gd name="T51" fmla="*/ 19 h 23"/>
                  <a:gd name="T52" fmla="*/ 0 w 12"/>
                  <a:gd name="T53" fmla="*/ 21 h 23"/>
                  <a:gd name="T54" fmla="*/ 2 w 12"/>
                  <a:gd name="T55" fmla="*/ 23 h 23"/>
                  <a:gd name="T56" fmla="*/ 2 w 12"/>
                  <a:gd name="T57" fmla="*/ 23 h 23"/>
                  <a:gd name="T58" fmla="*/ 6 w 12"/>
                  <a:gd name="T59" fmla="*/ 21 h 23"/>
                  <a:gd name="T60" fmla="*/ 8 w 12"/>
                  <a:gd name="T61" fmla="*/ 19 h 23"/>
                  <a:gd name="T62" fmla="*/ 10 w 12"/>
                  <a:gd name="T6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 h="23">
                    <a:moveTo>
                      <a:pt x="10" y="19"/>
                    </a:moveTo>
                    <a:lnTo>
                      <a:pt x="10" y="19"/>
                    </a:lnTo>
                    <a:lnTo>
                      <a:pt x="10" y="16"/>
                    </a:lnTo>
                    <a:lnTo>
                      <a:pt x="10" y="12"/>
                    </a:lnTo>
                    <a:lnTo>
                      <a:pt x="12" y="4"/>
                    </a:lnTo>
                    <a:lnTo>
                      <a:pt x="12" y="4"/>
                    </a:lnTo>
                    <a:lnTo>
                      <a:pt x="10" y="4"/>
                    </a:lnTo>
                    <a:lnTo>
                      <a:pt x="10" y="2"/>
                    </a:lnTo>
                    <a:lnTo>
                      <a:pt x="8" y="0"/>
                    </a:lnTo>
                    <a:lnTo>
                      <a:pt x="8" y="2"/>
                    </a:lnTo>
                    <a:lnTo>
                      <a:pt x="6" y="0"/>
                    </a:lnTo>
                    <a:lnTo>
                      <a:pt x="4" y="2"/>
                    </a:lnTo>
                    <a:lnTo>
                      <a:pt x="4" y="2"/>
                    </a:lnTo>
                    <a:lnTo>
                      <a:pt x="4" y="4"/>
                    </a:lnTo>
                    <a:lnTo>
                      <a:pt x="2" y="6"/>
                    </a:lnTo>
                    <a:lnTo>
                      <a:pt x="2" y="10"/>
                    </a:lnTo>
                    <a:lnTo>
                      <a:pt x="2" y="12"/>
                    </a:lnTo>
                    <a:lnTo>
                      <a:pt x="2" y="14"/>
                    </a:lnTo>
                    <a:lnTo>
                      <a:pt x="4" y="14"/>
                    </a:lnTo>
                    <a:lnTo>
                      <a:pt x="6" y="14"/>
                    </a:lnTo>
                    <a:lnTo>
                      <a:pt x="6" y="14"/>
                    </a:lnTo>
                    <a:lnTo>
                      <a:pt x="6" y="16"/>
                    </a:lnTo>
                    <a:lnTo>
                      <a:pt x="4" y="16"/>
                    </a:lnTo>
                    <a:lnTo>
                      <a:pt x="2" y="16"/>
                    </a:lnTo>
                    <a:lnTo>
                      <a:pt x="2" y="19"/>
                    </a:lnTo>
                    <a:lnTo>
                      <a:pt x="0" y="19"/>
                    </a:lnTo>
                    <a:lnTo>
                      <a:pt x="0" y="21"/>
                    </a:lnTo>
                    <a:lnTo>
                      <a:pt x="2" y="23"/>
                    </a:lnTo>
                    <a:lnTo>
                      <a:pt x="2" y="23"/>
                    </a:lnTo>
                    <a:lnTo>
                      <a:pt x="6" y="21"/>
                    </a:lnTo>
                    <a:lnTo>
                      <a:pt x="8" y="19"/>
                    </a:lnTo>
                    <a:lnTo>
                      <a:pt x="10" y="1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15" name="Freeform 8">
                <a:extLst>
                  <a:ext uri="{FF2B5EF4-FFF2-40B4-BE49-F238E27FC236}">
                    <a16:creationId xmlns:a16="http://schemas.microsoft.com/office/drawing/2014/main" id="{7FEDE037-D2AC-7959-7BEB-5FE457FD48C6}"/>
                  </a:ext>
                </a:extLst>
              </p:cNvPr>
              <p:cNvSpPr>
                <a:spLocks/>
              </p:cNvSpPr>
              <p:nvPr/>
            </p:nvSpPr>
            <p:spPr bwMode="auto">
              <a:xfrm>
                <a:off x="5086722" y="4084717"/>
                <a:ext cx="8939" cy="8939"/>
              </a:xfrm>
              <a:custGeom>
                <a:avLst/>
                <a:gdLst>
                  <a:gd name="T0" fmla="*/ 2 w 6"/>
                  <a:gd name="T1" fmla="*/ 6 h 6"/>
                  <a:gd name="T2" fmla="*/ 4 w 6"/>
                  <a:gd name="T3" fmla="*/ 6 h 6"/>
                  <a:gd name="T4" fmla="*/ 4 w 6"/>
                  <a:gd name="T5" fmla="*/ 4 h 6"/>
                  <a:gd name="T6" fmla="*/ 6 w 6"/>
                  <a:gd name="T7" fmla="*/ 0 h 6"/>
                  <a:gd name="T8" fmla="*/ 6 w 6"/>
                  <a:gd name="T9" fmla="*/ 0 h 6"/>
                  <a:gd name="T10" fmla="*/ 0 w 6"/>
                  <a:gd name="T11" fmla="*/ 4 h 6"/>
                  <a:gd name="T12" fmla="*/ 2 w 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2" y="6"/>
                    </a:moveTo>
                    <a:lnTo>
                      <a:pt x="4" y="6"/>
                    </a:lnTo>
                    <a:lnTo>
                      <a:pt x="4" y="4"/>
                    </a:lnTo>
                    <a:lnTo>
                      <a:pt x="6" y="0"/>
                    </a:lnTo>
                    <a:lnTo>
                      <a:pt x="6" y="0"/>
                    </a:lnTo>
                    <a:lnTo>
                      <a:pt x="0" y="4"/>
                    </a:lnTo>
                    <a:lnTo>
                      <a:pt x="2"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17" name="Freeform 9">
                <a:extLst>
                  <a:ext uri="{FF2B5EF4-FFF2-40B4-BE49-F238E27FC236}">
                    <a16:creationId xmlns:a16="http://schemas.microsoft.com/office/drawing/2014/main" id="{E6487AA4-376D-06C2-3A52-5A5243AA377C}"/>
                  </a:ext>
                </a:extLst>
              </p:cNvPr>
              <p:cNvSpPr>
                <a:spLocks/>
              </p:cNvSpPr>
              <p:nvPr/>
            </p:nvSpPr>
            <p:spPr bwMode="auto">
              <a:xfrm>
                <a:off x="5086722" y="4084717"/>
                <a:ext cx="8939" cy="8939"/>
              </a:xfrm>
              <a:custGeom>
                <a:avLst/>
                <a:gdLst>
                  <a:gd name="T0" fmla="*/ 2 w 6"/>
                  <a:gd name="T1" fmla="*/ 6 h 6"/>
                  <a:gd name="T2" fmla="*/ 4 w 6"/>
                  <a:gd name="T3" fmla="*/ 6 h 6"/>
                  <a:gd name="T4" fmla="*/ 4 w 6"/>
                  <a:gd name="T5" fmla="*/ 4 h 6"/>
                  <a:gd name="T6" fmla="*/ 6 w 6"/>
                  <a:gd name="T7" fmla="*/ 0 h 6"/>
                  <a:gd name="T8" fmla="*/ 6 w 6"/>
                  <a:gd name="T9" fmla="*/ 0 h 6"/>
                  <a:gd name="T10" fmla="*/ 0 w 6"/>
                  <a:gd name="T11" fmla="*/ 4 h 6"/>
                  <a:gd name="T12" fmla="*/ 2 w 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2" y="6"/>
                    </a:moveTo>
                    <a:lnTo>
                      <a:pt x="4" y="6"/>
                    </a:lnTo>
                    <a:lnTo>
                      <a:pt x="4" y="4"/>
                    </a:lnTo>
                    <a:lnTo>
                      <a:pt x="6" y="0"/>
                    </a:lnTo>
                    <a:lnTo>
                      <a:pt x="6" y="0"/>
                    </a:lnTo>
                    <a:lnTo>
                      <a:pt x="0" y="4"/>
                    </a:lnTo>
                    <a:lnTo>
                      <a:pt x="2"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18" name="Freeform 10">
                <a:extLst>
                  <a:ext uri="{FF2B5EF4-FFF2-40B4-BE49-F238E27FC236}">
                    <a16:creationId xmlns:a16="http://schemas.microsoft.com/office/drawing/2014/main" id="{D169B7A5-9F06-CAF2-B5B1-6EE8AD2837D7}"/>
                  </a:ext>
                </a:extLst>
              </p:cNvPr>
              <p:cNvSpPr>
                <a:spLocks/>
              </p:cNvSpPr>
              <p:nvPr/>
            </p:nvSpPr>
            <p:spPr bwMode="auto">
              <a:xfrm>
                <a:off x="2473632" y="4656796"/>
                <a:ext cx="2980" cy="8939"/>
              </a:xfrm>
              <a:custGeom>
                <a:avLst/>
                <a:gdLst>
                  <a:gd name="T0" fmla="*/ 2 w 2"/>
                  <a:gd name="T1" fmla="*/ 0 h 6"/>
                  <a:gd name="T2" fmla="*/ 2 w 2"/>
                  <a:gd name="T3" fmla="*/ 0 h 6"/>
                  <a:gd name="T4" fmla="*/ 2 w 2"/>
                  <a:gd name="T5" fmla="*/ 0 h 6"/>
                  <a:gd name="T6" fmla="*/ 0 w 2"/>
                  <a:gd name="T7" fmla="*/ 2 h 6"/>
                  <a:gd name="T8" fmla="*/ 0 w 2"/>
                  <a:gd name="T9" fmla="*/ 4 h 6"/>
                  <a:gd name="T10" fmla="*/ 2 w 2"/>
                  <a:gd name="T11" fmla="*/ 6 h 6"/>
                  <a:gd name="T12" fmla="*/ 2 w 2"/>
                  <a:gd name="T13" fmla="*/ 0 h 6"/>
                  <a:gd name="T14" fmla="*/ 2 w 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2" y="0"/>
                    </a:moveTo>
                    <a:lnTo>
                      <a:pt x="2" y="0"/>
                    </a:lnTo>
                    <a:lnTo>
                      <a:pt x="2" y="0"/>
                    </a:lnTo>
                    <a:lnTo>
                      <a:pt x="0" y="2"/>
                    </a:lnTo>
                    <a:lnTo>
                      <a:pt x="0" y="4"/>
                    </a:lnTo>
                    <a:lnTo>
                      <a:pt x="2" y="6"/>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19" name="Freeform 11">
                <a:extLst>
                  <a:ext uri="{FF2B5EF4-FFF2-40B4-BE49-F238E27FC236}">
                    <a16:creationId xmlns:a16="http://schemas.microsoft.com/office/drawing/2014/main" id="{F78BC6EE-405E-41D7-A3EA-8ADA85A07A23}"/>
                  </a:ext>
                </a:extLst>
              </p:cNvPr>
              <p:cNvSpPr>
                <a:spLocks/>
              </p:cNvSpPr>
              <p:nvPr/>
            </p:nvSpPr>
            <p:spPr bwMode="auto">
              <a:xfrm>
                <a:off x="2473632" y="4656796"/>
                <a:ext cx="2980" cy="8939"/>
              </a:xfrm>
              <a:custGeom>
                <a:avLst/>
                <a:gdLst>
                  <a:gd name="T0" fmla="*/ 2 w 2"/>
                  <a:gd name="T1" fmla="*/ 0 h 6"/>
                  <a:gd name="T2" fmla="*/ 2 w 2"/>
                  <a:gd name="T3" fmla="*/ 0 h 6"/>
                  <a:gd name="T4" fmla="*/ 2 w 2"/>
                  <a:gd name="T5" fmla="*/ 0 h 6"/>
                  <a:gd name="T6" fmla="*/ 0 w 2"/>
                  <a:gd name="T7" fmla="*/ 2 h 6"/>
                  <a:gd name="T8" fmla="*/ 0 w 2"/>
                  <a:gd name="T9" fmla="*/ 4 h 6"/>
                  <a:gd name="T10" fmla="*/ 2 w 2"/>
                  <a:gd name="T11" fmla="*/ 6 h 6"/>
                  <a:gd name="T12" fmla="*/ 2 w 2"/>
                  <a:gd name="T13" fmla="*/ 0 h 6"/>
                  <a:gd name="T14" fmla="*/ 2 w 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2" y="0"/>
                    </a:moveTo>
                    <a:lnTo>
                      <a:pt x="2" y="0"/>
                    </a:lnTo>
                    <a:lnTo>
                      <a:pt x="2" y="0"/>
                    </a:lnTo>
                    <a:lnTo>
                      <a:pt x="0" y="2"/>
                    </a:lnTo>
                    <a:lnTo>
                      <a:pt x="0" y="4"/>
                    </a:lnTo>
                    <a:lnTo>
                      <a:pt x="2" y="6"/>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20" name="Freeform 12">
                <a:extLst>
                  <a:ext uri="{FF2B5EF4-FFF2-40B4-BE49-F238E27FC236}">
                    <a16:creationId xmlns:a16="http://schemas.microsoft.com/office/drawing/2014/main" id="{EB31400B-1C89-C7BE-7CB3-0A4D63449027}"/>
                  </a:ext>
                </a:extLst>
              </p:cNvPr>
              <p:cNvSpPr>
                <a:spLocks/>
              </p:cNvSpPr>
              <p:nvPr/>
            </p:nvSpPr>
            <p:spPr bwMode="auto">
              <a:xfrm>
                <a:off x="2859488" y="4059391"/>
                <a:ext cx="2980" cy="5959"/>
              </a:xfrm>
              <a:custGeom>
                <a:avLst/>
                <a:gdLst>
                  <a:gd name="T0" fmla="*/ 2 w 2"/>
                  <a:gd name="T1" fmla="*/ 2 h 4"/>
                  <a:gd name="T2" fmla="*/ 2 w 2"/>
                  <a:gd name="T3" fmla="*/ 0 h 4"/>
                  <a:gd name="T4" fmla="*/ 2 w 2"/>
                  <a:gd name="T5" fmla="*/ 2 h 4"/>
                  <a:gd name="T6" fmla="*/ 0 w 2"/>
                  <a:gd name="T7" fmla="*/ 4 h 4"/>
                  <a:gd name="T8" fmla="*/ 0 w 2"/>
                  <a:gd name="T9" fmla="*/ 4 h 4"/>
                  <a:gd name="T10" fmla="*/ 2 w 2"/>
                  <a:gd name="T11" fmla="*/ 4 h 4"/>
                  <a:gd name="T12" fmla="*/ 2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2"/>
                    </a:moveTo>
                    <a:lnTo>
                      <a:pt x="2" y="0"/>
                    </a:lnTo>
                    <a:lnTo>
                      <a:pt x="2" y="2"/>
                    </a:lnTo>
                    <a:lnTo>
                      <a:pt x="0" y="4"/>
                    </a:lnTo>
                    <a:lnTo>
                      <a:pt x="0" y="4"/>
                    </a:lnTo>
                    <a:lnTo>
                      <a:pt x="2" y="4"/>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24" name="Freeform 13">
                <a:extLst>
                  <a:ext uri="{FF2B5EF4-FFF2-40B4-BE49-F238E27FC236}">
                    <a16:creationId xmlns:a16="http://schemas.microsoft.com/office/drawing/2014/main" id="{50A657C0-AF66-6D05-0B7E-013501741D6C}"/>
                  </a:ext>
                </a:extLst>
              </p:cNvPr>
              <p:cNvSpPr>
                <a:spLocks/>
              </p:cNvSpPr>
              <p:nvPr/>
            </p:nvSpPr>
            <p:spPr bwMode="auto">
              <a:xfrm>
                <a:off x="2859488" y="4059391"/>
                <a:ext cx="2980" cy="5959"/>
              </a:xfrm>
              <a:custGeom>
                <a:avLst/>
                <a:gdLst>
                  <a:gd name="T0" fmla="*/ 2 w 2"/>
                  <a:gd name="T1" fmla="*/ 2 h 4"/>
                  <a:gd name="T2" fmla="*/ 2 w 2"/>
                  <a:gd name="T3" fmla="*/ 0 h 4"/>
                  <a:gd name="T4" fmla="*/ 2 w 2"/>
                  <a:gd name="T5" fmla="*/ 2 h 4"/>
                  <a:gd name="T6" fmla="*/ 0 w 2"/>
                  <a:gd name="T7" fmla="*/ 4 h 4"/>
                  <a:gd name="T8" fmla="*/ 0 w 2"/>
                  <a:gd name="T9" fmla="*/ 4 h 4"/>
                  <a:gd name="T10" fmla="*/ 2 w 2"/>
                  <a:gd name="T11" fmla="*/ 4 h 4"/>
                  <a:gd name="T12" fmla="*/ 2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2"/>
                    </a:moveTo>
                    <a:lnTo>
                      <a:pt x="2" y="0"/>
                    </a:lnTo>
                    <a:lnTo>
                      <a:pt x="2" y="2"/>
                    </a:lnTo>
                    <a:lnTo>
                      <a:pt x="0" y="4"/>
                    </a:lnTo>
                    <a:lnTo>
                      <a:pt x="0" y="4"/>
                    </a:lnTo>
                    <a:lnTo>
                      <a:pt x="2" y="4"/>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26" name="Freeform 14">
                <a:extLst>
                  <a:ext uri="{FF2B5EF4-FFF2-40B4-BE49-F238E27FC236}">
                    <a16:creationId xmlns:a16="http://schemas.microsoft.com/office/drawing/2014/main" id="{FCDFB746-017A-254C-04D6-98766C20208B}"/>
                  </a:ext>
                </a:extLst>
              </p:cNvPr>
              <p:cNvSpPr>
                <a:spLocks/>
              </p:cNvSpPr>
              <p:nvPr/>
            </p:nvSpPr>
            <p:spPr bwMode="auto">
              <a:xfrm>
                <a:off x="2552592" y="4406512"/>
                <a:ext cx="47673" cy="19368"/>
              </a:xfrm>
              <a:custGeom>
                <a:avLst/>
                <a:gdLst>
                  <a:gd name="T0" fmla="*/ 19 w 32"/>
                  <a:gd name="T1" fmla="*/ 2 h 13"/>
                  <a:gd name="T2" fmla="*/ 19 w 32"/>
                  <a:gd name="T3" fmla="*/ 2 h 13"/>
                  <a:gd name="T4" fmla="*/ 23 w 32"/>
                  <a:gd name="T5" fmla="*/ 4 h 13"/>
                  <a:gd name="T6" fmla="*/ 25 w 32"/>
                  <a:gd name="T7" fmla="*/ 6 h 13"/>
                  <a:gd name="T8" fmla="*/ 28 w 32"/>
                  <a:gd name="T9" fmla="*/ 6 h 13"/>
                  <a:gd name="T10" fmla="*/ 32 w 32"/>
                  <a:gd name="T11" fmla="*/ 11 h 13"/>
                  <a:gd name="T12" fmla="*/ 28 w 32"/>
                  <a:gd name="T13" fmla="*/ 11 h 13"/>
                  <a:gd name="T14" fmla="*/ 25 w 32"/>
                  <a:gd name="T15" fmla="*/ 9 h 13"/>
                  <a:gd name="T16" fmla="*/ 21 w 32"/>
                  <a:gd name="T17" fmla="*/ 11 h 13"/>
                  <a:gd name="T18" fmla="*/ 19 w 32"/>
                  <a:gd name="T19" fmla="*/ 11 h 13"/>
                  <a:gd name="T20" fmla="*/ 19 w 32"/>
                  <a:gd name="T21" fmla="*/ 13 h 13"/>
                  <a:gd name="T22" fmla="*/ 15 w 32"/>
                  <a:gd name="T23" fmla="*/ 13 h 13"/>
                  <a:gd name="T24" fmla="*/ 13 w 32"/>
                  <a:gd name="T25" fmla="*/ 11 h 13"/>
                  <a:gd name="T26" fmla="*/ 9 w 32"/>
                  <a:gd name="T27" fmla="*/ 11 h 13"/>
                  <a:gd name="T28" fmla="*/ 6 w 32"/>
                  <a:gd name="T29" fmla="*/ 8 h 13"/>
                  <a:gd name="T30" fmla="*/ 2 w 32"/>
                  <a:gd name="T31" fmla="*/ 6 h 13"/>
                  <a:gd name="T32" fmla="*/ 0 w 32"/>
                  <a:gd name="T33" fmla="*/ 4 h 13"/>
                  <a:gd name="T34" fmla="*/ 0 w 32"/>
                  <a:gd name="T35" fmla="*/ 2 h 13"/>
                  <a:gd name="T36" fmla="*/ 8 w 32"/>
                  <a:gd name="T37" fmla="*/ 0 h 13"/>
                  <a:gd name="T38" fmla="*/ 19 w 32"/>
                  <a:gd name="T3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13">
                    <a:moveTo>
                      <a:pt x="19" y="2"/>
                    </a:moveTo>
                    <a:lnTo>
                      <a:pt x="19" y="2"/>
                    </a:lnTo>
                    <a:lnTo>
                      <a:pt x="23" y="4"/>
                    </a:lnTo>
                    <a:lnTo>
                      <a:pt x="25" y="6"/>
                    </a:lnTo>
                    <a:lnTo>
                      <a:pt x="28" y="6"/>
                    </a:lnTo>
                    <a:lnTo>
                      <a:pt x="32" y="11"/>
                    </a:lnTo>
                    <a:lnTo>
                      <a:pt x="28" y="11"/>
                    </a:lnTo>
                    <a:lnTo>
                      <a:pt x="25" y="9"/>
                    </a:lnTo>
                    <a:lnTo>
                      <a:pt x="21" y="11"/>
                    </a:lnTo>
                    <a:lnTo>
                      <a:pt x="19" y="11"/>
                    </a:lnTo>
                    <a:lnTo>
                      <a:pt x="19" y="13"/>
                    </a:lnTo>
                    <a:lnTo>
                      <a:pt x="15" y="13"/>
                    </a:lnTo>
                    <a:lnTo>
                      <a:pt x="13" y="11"/>
                    </a:lnTo>
                    <a:lnTo>
                      <a:pt x="9" y="11"/>
                    </a:lnTo>
                    <a:lnTo>
                      <a:pt x="6" y="8"/>
                    </a:lnTo>
                    <a:lnTo>
                      <a:pt x="2" y="6"/>
                    </a:lnTo>
                    <a:lnTo>
                      <a:pt x="0" y="4"/>
                    </a:lnTo>
                    <a:lnTo>
                      <a:pt x="0" y="2"/>
                    </a:lnTo>
                    <a:lnTo>
                      <a:pt x="8" y="0"/>
                    </a:lnTo>
                    <a:lnTo>
                      <a:pt x="19"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28" name="Freeform 15">
                <a:extLst>
                  <a:ext uri="{FF2B5EF4-FFF2-40B4-BE49-F238E27FC236}">
                    <a16:creationId xmlns:a16="http://schemas.microsoft.com/office/drawing/2014/main" id="{3883AED7-128D-9BDC-29FF-7AD3A796AB8E}"/>
                  </a:ext>
                </a:extLst>
              </p:cNvPr>
              <p:cNvSpPr>
                <a:spLocks/>
              </p:cNvSpPr>
              <p:nvPr/>
            </p:nvSpPr>
            <p:spPr bwMode="auto">
              <a:xfrm>
                <a:off x="2552592" y="4406512"/>
                <a:ext cx="47673" cy="19368"/>
              </a:xfrm>
              <a:custGeom>
                <a:avLst/>
                <a:gdLst>
                  <a:gd name="T0" fmla="*/ 19 w 32"/>
                  <a:gd name="T1" fmla="*/ 2 h 13"/>
                  <a:gd name="T2" fmla="*/ 19 w 32"/>
                  <a:gd name="T3" fmla="*/ 2 h 13"/>
                  <a:gd name="T4" fmla="*/ 23 w 32"/>
                  <a:gd name="T5" fmla="*/ 4 h 13"/>
                  <a:gd name="T6" fmla="*/ 25 w 32"/>
                  <a:gd name="T7" fmla="*/ 6 h 13"/>
                  <a:gd name="T8" fmla="*/ 28 w 32"/>
                  <a:gd name="T9" fmla="*/ 6 h 13"/>
                  <a:gd name="T10" fmla="*/ 32 w 32"/>
                  <a:gd name="T11" fmla="*/ 11 h 13"/>
                  <a:gd name="T12" fmla="*/ 28 w 32"/>
                  <a:gd name="T13" fmla="*/ 11 h 13"/>
                  <a:gd name="T14" fmla="*/ 25 w 32"/>
                  <a:gd name="T15" fmla="*/ 9 h 13"/>
                  <a:gd name="T16" fmla="*/ 21 w 32"/>
                  <a:gd name="T17" fmla="*/ 11 h 13"/>
                  <a:gd name="T18" fmla="*/ 19 w 32"/>
                  <a:gd name="T19" fmla="*/ 11 h 13"/>
                  <a:gd name="T20" fmla="*/ 19 w 32"/>
                  <a:gd name="T21" fmla="*/ 13 h 13"/>
                  <a:gd name="T22" fmla="*/ 15 w 32"/>
                  <a:gd name="T23" fmla="*/ 13 h 13"/>
                  <a:gd name="T24" fmla="*/ 13 w 32"/>
                  <a:gd name="T25" fmla="*/ 11 h 13"/>
                  <a:gd name="T26" fmla="*/ 9 w 32"/>
                  <a:gd name="T27" fmla="*/ 11 h 13"/>
                  <a:gd name="T28" fmla="*/ 6 w 32"/>
                  <a:gd name="T29" fmla="*/ 8 h 13"/>
                  <a:gd name="T30" fmla="*/ 2 w 32"/>
                  <a:gd name="T31" fmla="*/ 6 h 13"/>
                  <a:gd name="T32" fmla="*/ 0 w 32"/>
                  <a:gd name="T33" fmla="*/ 4 h 13"/>
                  <a:gd name="T34" fmla="*/ 0 w 32"/>
                  <a:gd name="T35" fmla="*/ 2 h 13"/>
                  <a:gd name="T36" fmla="*/ 8 w 32"/>
                  <a:gd name="T37" fmla="*/ 0 h 13"/>
                  <a:gd name="T38" fmla="*/ 19 w 32"/>
                  <a:gd name="T3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13">
                    <a:moveTo>
                      <a:pt x="19" y="2"/>
                    </a:moveTo>
                    <a:lnTo>
                      <a:pt x="19" y="2"/>
                    </a:lnTo>
                    <a:lnTo>
                      <a:pt x="23" y="4"/>
                    </a:lnTo>
                    <a:lnTo>
                      <a:pt x="25" y="6"/>
                    </a:lnTo>
                    <a:lnTo>
                      <a:pt x="28" y="6"/>
                    </a:lnTo>
                    <a:lnTo>
                      <a:pt x="32" y="11"/>
                    </a:lnTo>
                    <a:lnTo>
                      <a:pt x="28" y="11"/>
                    </a:lnTo>
                    <a:lnTo>
                      <a:pt x="25" y="9"/>
                    </a:lnTo>
                    <a:lnTo>
                      <a:pt x="21" y="11"/>
                    </a:lnTo>
                    <a:lnTo>
                      <a:pt x="19" y="11"/>
                    </a:lnTo>
                    <a:lnTo>
                      <a:pt x="19" y="13"/>
                    </a:lnTo>
                    <a:lnTo>
                      <a:pt x="15" y="13"/>
                    </a:lnTo>
                    <a:lnTo>
                      <a:pt x="13" y="11"/>
                    </a:lnTo>
                    <a:lnTo>
                      <a:pt x="9" y="11"/>
                    </a:lnTo>
                    <a:lnTo>
                      <a:pt x="6" y="8"/>
                    </a:lnTo>
                    <a:lnTo>
                      <a:pt x="2" y="6"/>
                    </a:lnTo>
                    <a:lnTo>
                      <a:pt x="0" y="4"/>
                    </a:lnTo>
                    <a:lnTo>
                      <a:pt x="0" y="2"/>
                    </a:lnTo>
                    <a:lnTo>
                      <a:pt x="8" y="0"/>
                    </a:lnTo>
                    <a:lnTo>
                      <a:pt x="19"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29" name="Freeform 16">
                <a:extLst>
                  <a:ext uri="{FF2B5EF4-FFF2-40B4-BE49-F238E27FC236}">
                    <a16:creationId xmlns:a16="http://schemas.microsoft.com/office/drawing/2014/main" id="{3CCEA820-6085-5541-B971-BBF93CEC80B9}"/>
                  </a:ext>
                </a:extLst>
              </p:cNvPr>
              <p:cNvSpPr>
                <a:spLocks/>
              </p:cNvSpPr>
              <p:nvPr/>
            </p:nvSpPr>
            <p:spPr bwMode="auto">
              <a:xfrm>
                <a:off x="2643468" y="5860545"/>
                <a:ext cx="22347" cy="53632"/>
              </a:xfrm>
              <a:custGeom>
                <a:avLst/>
                <a:gdLst>
                  <a:gd name="T0" fmla="*/ 7 w 15"/>
                  <a:gd name="T1" fmla="*/ 2 h 36"/>
                  <a:gd name="T2" fmla="*/ 7 w 15"/>
                  <a:gd name="T3" fmla="*/ 0 h 36"/>
                  <a:gd name="T4" fmla="*/ 7 w 15"/>
                  <a:gd name="T5" fmla="*/ 4 h 36"/>
                  <a:gd name="T6" fmla="*/ 9 w 15"/>
                  <a:gd name="T7" fmla="*/ 4 h 36"/>
                  <a:gd name="T8" fmla="*/ 11 w 15"/>
                  <a:gd name="T9" fmla="*/ 4 h 36"/>
                  <a:gd name="T10" fmla="*/ 15 w 15"/>
                  <a:gd name="T11" fmla="*/ 15 h 36"/>
                  <a:gd name="T12" fmla="*/ 13 w 15"/>
                  <a:gd name="T13" fmla="*/ 15 h 36"/>
                  <a:gd name="T14" fmla="*/ 11 w 15"/>
                  <a:gd name="T15" fmla="*/ 17 h 36"/>
                  <a:gd name="T16" fmla="*/ 9 w 15"/>
                  <a:gd name="T17" fmla="*/ 17 h 36"/>
                  <a:gd name="T18" fmla="*/ 9 w 15"/>
                  <a:gd name="T19" fmla="*/ 19 h 36"/>
                  <a:gd name="T20" fmla="*/ 9 w 15"/>
                  <a:gd name="T21" fmla="*/ 19 h 36"/>
                  <a:gd name="T22" fmla="*/ 9 w 15"/>
                  <a:gd name="T23" fmla="*/ 21 h 36"/>
                  <a:gd name="T24" fmla="*/ 11 w 15"/>
                  <a:gd name="T25" fmla="*/ 23 h 36"/>
                  <a:gd name="T26" fmla="*/ 13 w 15"/>
                  <a:gd name="T27" fmla="*/ 25 h 36"/>
                  <a:gd name="T28" fmla="*/ 9 w 15"/>
                  <a:gd name="T29" fmla="*/ 25 h 36"/>
                  <a:gd name="T30" fmla="*/ 11 w 15"/>
                  <a:gd name="T31" fmla="*/ 28 h 36"/>
                  <a:gd name="T32" fmla="*/ 11 w 15"/>
                  <a:gd name="T33" fmla="*/ 30 h 36"/>
                  <a:gd name="T34" fmla="*/ 9 w 15"/>
                  <a:gd name="T35" fmla="*/ 30 h 36"/>
                  <a:gd name="T36" fmla="*/ 9 w 15"/>
                  <a:gd name="T37" fmla="*/ 34 h 36"/>
                  <a:gd name="T38" fmla="*/ 9 w 15"/>
                  <a:gd name="T39" fmla="*/ 36 h 36"/>
                  <a:gd name="T40" fmla="*/ 1 w 15"/>
                  <a:gd name="T41" fmla="*/ 34 h 36"/>
                  <a:gd name="T42" fmla="*/ 0 w 15"/>
                  <a:gd name="T43" fmla="*/ 30 h 36"/>
                  <a:gd name="T44" fmla="*/ 3 w 15"/>
                  <a:gd name="T45" fmla="*/ 4 h 36"/>
                  <a:gd name="T46" fmla="*/ 5 w 15"/>
                  <a:gd name="T47" fmla="*/ 4 h 36"/>
                  <a:gd name="T48" fmla="*/ 7 w 15"/>
                  <a:gd name="T4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36">
                    <a:moveTo>
                      <a:pt x="7" y="2"/>
                    </a:moveTo>
                    <a:lnTo>
                      <a:pt x="7" y="0"/>
                    </a:lnTo>
                    <a:lnTo>
                      <a:pt x="7" y="4"/>
                    </a:lnTo>
                    <a:lnTo>
                      <a:pt x="9" y="4"/>
                    </a:lnTo>
                    <a:lnTo>
                      <a:pt x="11" y="4"/>
                    </a:lnTo>
                    <a:lnTo>
                      <a:pt x="15" y="15"/>
                    </a:lnTo>
                    <a:lnTo>
                      <a:pt x="13" y="15"/>
                    </a:lnTo>
                    <a:lnTo>
                      <a:pt x="11" y="17"/>
                    </a:lnTo>
                    <a:lnTo>
                      <a:pt x="9" y="17"/>
                    </a:lnTo>
                    <a:lnTo>
                      <a:pt x="9" y="19"/>
                    </a:lnTo>
                    <a:lnTo>
                      <a:pt x="9" y="19"/>
                    </a:lnTo>
                    <a:lnTo>
                      <a:pt x="9" y="21"/>
                    </a:lnTo>
                    <a:lnTo>
                      <a:pt x="11" y="23"/>
                    </a:lnTo>
                    <a:lnTo>
                      <a:pt x="13" y="25"/>
                    </a:lnTo>
                    <a:lnTo>
                      <a:pt x="9" y="25"/>
                    </a:lnTo>
                    <a:lnTo>
                      <a:pt x="11" y="28"/>
                    </a:lnTo>
                    <a:lnTo>
                      <a:pt x="11" y="30"/>
                    </a:lnTo>
                    <a:lnTo>
                      <a:pt x="9" y="30"/>
                    </a:lnTo>
                    <a:lnTo>
                      <a:pt x="9" y="34"/>
                    </a:lnTo>
                    <a:lnTo>
                      <a:pt x="9" y="36"/>
                    </a:lnTo>
                    <a:lnTo>
                      <a:pt x="1" y="34"/>
                    </a:lnTo>
                    <a:lnTo>
                      <a:pt x="0" y="30"/>
                    </a:lnTo>
                    <a:lnTo>
                      <a:pt x="3" y="4"/>
                    </a:lnTo>
                    <a:lnTo>
                      <a:pt x="5" y="4"/>
                    </a:lnTo>
                    <a:lnTo>
                      <a:pt x="7"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30" name="Freeform 18">
                <a:extLst>
                  <a:ext uri="{FF2B5EF4-FFF2-40B4-BE49-F238E27FC236}">
                    <a16:creationId xmlns:a16="http://schemas.microsoft.com/office/drawing/2014/main" id="{7438DCE8-AD1F-BA81-1007-088DC11F8D35}"/>
                  </a:ext>
                </a:extLst>
              </p:cNvPr>
              <p:cNvSpPr>
                <a:spLocks/>
              </p:cNvSpPr>
              <p:nvPr/>
            </p:nvSpPr>
            <p:spPr bwMode="auto">
              <a:xfrm>
                <a:off x="2662836" y="5945464"/>
                <a:ext cx="16388" cy="16388"/>
              </a:xfrm>
              <a:custGeom>
                <a:avLst/>
                <a:gdLst>
                  <a:gd name="T0" fmla="*/ 7 w 11"/>
                  <a:gd name="T1" fmla="*/ 0 h 11"/>
                  <a:gd name="T2" fmla="*/ 7 w 11"/>
                  <a:gd name="T3" fmla="*/ 0 h 11"/>
                  <a:gd name="T4" fmla="*/ 9 w 11"/>
                  <a:gd name="T5" fmla="*/ 2 h 11"/>
                  <a:gd name="T6" fmla="*/ 11 w 11"/>
                  <a:gd name="T7" fmla="*/ 2 h 11"/>
                  <a:gd name="T8" fmla="*/ 11 w 11"/>
                  <a:gd name="T9" fmla="*/ 4 h 11"/>
                  <a:gd name="T10" fmla="*/ 9 w 11"/>
                  <a:gd name="T11" fmla="*/ 6 h 11"/>
                  <a:gd name="T12" fmla="*/ 9 w 11"/>
                  <a:gd name="T13" fmla="*/ 9 h 11"/>
                  <a:gd name="T14" fmla="*/ 7 w 11"/>
                  <a:gd name="T15" fmla="*/ 11 h 11"/>
                  <a:gd name="T16" fmla="*/ 5 w 11"/>
                  <a:gd name="T17" fmla="*/ 11 h 11"/>
                  <a:gd name="T18" fmla="*/ 4 w 11"/>
                  <a:gd name="T19" fmla="*/ 11 h 11"/>
                  <a:gd name="T20" fmla="*/ 2 w 11"/>
                  <a:gd name="T21" fmla="*/ 6 h 11"/>
                  <a:gd name="T22" fmla="*/ 0 w 11"/>
                  <a:gd name="T23" fmla="*/ 4 h 11"/>
                  <a:gd name="T24" fmla="*/ 7 w 11"/>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7" y="0"/>
                    </a:moveTo>
                    <a:lnTo>
                      <a:pt x="7" y="0"/>
                    </a:lnTo>
                    <a:lnTo>
                      <a:pt x="9" y="2"/>
                    </a:lnTo>
                    <a:lnTo>
                      <a:pt x="11" y="2"/>
                    </a:lnTo>
                    <a:lnTo>
                      <a:pt x="11" y="4"/>
                    </a:lnTo>
                    <a:lnTo>
                      <a:pt x="9" y="6"/>
                    </a:lnTo>
                    <a:lnTo>
                      <a:pt x="9" y="9"/>
                    </a:lnTo>
                    <a:lnTo>
                      <a:pt x="7" y="11"/>
                    </a:lnTo>
                    <a:lnTo>
                      <a:pt x="5" y="11"/>
                    </a:lnTo>
                    <a:lnTo>
                      <a:pt x="4" y="11"/>
                    </a:lnTo>
                    <a:lnTo>
                      <a:pt x="2" y="6"/>
                    </a:lnTo>
                    <a:lnTo>
                      <a:pt x="0" y="4"/>
                    </a:lnTo>
                    <a:lnTo>
                      <a:pt x="7"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31" name="Freeform 19">
                <a:extLst>
                  <a:ext uri="{FF2B5EF4-FFF2-40B4-BE49-F238E27FC236}">
                    <a16:creationId xmlns:a16="http://schemas.microsoft.com/office/drawing/2014/main" id="{0B381403-FCAB-7DE7-6F06-8CD6E4B2C6B7}"/>
                  </a:ext>
                </a:extLst>
              </p:cNvPr>
              <p:cNvSpPr>
                <a:spLocks/>
              </p:cNvSpPr>
              <p:nvPr/>
            </p:nvSpPr>
            <p:spPr bwMode="auto">
              <a:xfrm>
                <a:off x="2662836" y="5945464"/>
                <a:ext cx="16388" cy="16388"/>
              </a:xfrm>
              <a:custGeom>
                <a:avLst/>
                <a:gdLst>
                  <a:gd name="T0" fmla="*/ 7 w 11"/>
                  <a:gd name="T1" fmla="*/ 0 h 11"/>
                  <a:gd name="T2" fmla="*/ 7 w 11"/>
                  <a:gd name="T3" fmla="*/ 0 h 11"/>
                  <a:gd name="T4" fmla="*/ 9 w 11"/>
                  <a:gd name="T5" fmla="*/ 2 h 11"/>
                  <a:gd name="T6" fmla="*/ 11 w 11"/>
                  <a:gd name="T7" fmla="*/ 2 h 11"/>
                  <a:gd name="T8" fmla="*/ 11 w 11"/>
                  <a:gd name="T9" fmla="*/ 4 h 11"/>
                  <a:gd name="T10" fmla="*/ 9 w 11"/>
                  <a:gd name="T11" fmla="*/ 6 h 11"/>
                  <a:gd name="T12" fmla="*/ 9 w 11"/>
                  <a:gd name="T13" fmla="*/ 9 h 11"/>
                  <a:gd name="T14" fmla="*/ 7 w 11"/>
                  <a:gd name="T15" fmla="*/ 11 h 11"/>
                  <a:gd name="T16" fmla="*/ 5 w 11"/>
                  <a:gd name="T17" fmla="*/ 11 h 11"/>
                  <a:gd name="T18" fmla="*/ 4 w 11"/>
                  <a:gd name="T19" fmla="*/ 11 h 11"/>
                  <a:gd name="T20" fmla="*/ 2 w 11"/>
                  <a:gd name="T21" fmla="*/ 6 h 11"/>
                  <a:gd name="T22" fmla="*/ 0 w 11"/>
                  <a:gd name="T23" fmla="*/ 4 h 11"/>
                  <a:gd name="T24" fmla="*/ 7 w 11"/>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7" y="0"/>
                    </a:moveTo>
                    <a:lnTo>
                      <a:pt x="7" y="0"/>
                    </a:lnTo>
                    <a:lnTo>
                      <a:pt x="9" y="2"/>
                    </a:lnTo>
                    <a:lnTo>
                      <a:pt x="11" y="2"/>
                    </a:lnTo>
                    <a:lnTo>
                      <a:pt x="11" y="4"/>
                    </a:lnTo>
                    <a:lnTo>
                      <a:pt x="9" y="6"/>
                    </a:lnTo>
                    <a:lnTo>
                      <a:pt x="9" y="9"/>
                    </a:lnTo>
                    <a:lnTo>
                      <a:pt x="7" y="11"/>
                    </a:lnTo>
                    <a:lnTo>
                      <a:pt x="5" y="11"/>
                    </a:lnTo>
                    <a:lnTo>
                      <a:pt x="4" y="11"/>
                    </a:lnTo>
                    <a:lnTo>
                      <a:pt x="2" y="6"/>
                    </a:lnTo>
                    <a:lnTo>
                      <a:pt x="0" y="4"/>
                    </a:lnTo>
                    <a:lnTo>
                      <a:pt x="7"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32" name="Freeform 20">
                <a:extLst>
                  <a:ext uri="{FF2B5EF4-FFF2-40B4-BE49-F238E27FC236}">
                    <a16:creationId xmlns:a16="http://schemas.microsoft.com/office/drawing/2014/main" id="{7B81FBC0-80BE-DF1F-D3BE-51BDE96F2138}"/>
                  </a:ext>
                </a:extLst>
              </p:cNvPr>
              <p:cNvSpPr>
                <a:spLocks/>
              </p:cNvSpPr>
              <p:nvPr/>
            </p:nvSpPr>
            <p:spPr bwMode="auto">
              <a:xfrm>
                <a:off x="2643468" y="5951423"/>
                <a:ext cx="7449" cy="4470"/>
              </a:xfrm>
              <a:custGeom>
                <a:avLst/>
                <a:gdLst>
                  <a:gd name="T0" fmla="*/ 0 w 5"/>
                  <a:gd name="T1" fmla="*/ 0 h 3"/>
                  <a:gd name="T2" fmla="*/ 3 w 5"/>
                  <a:gd name="T3" fmla="*/ 0 h 3"/>
                  <a:gd name="T4" fmla="*/ 5 w 5"/>
                  <a:gd name="T5" fmla="*/ 2 h 3"/>
                  <a:gd name="T6" fmla="*/ 5 w 5"/>
                  <a:gd name="T7" fmla="*/ 2 h 3"/>
                  <a:gd name="T8" fmla="*/ 1 w 5"/>
                  <a:gd name="T9" fmla="*/ 3 h 3"/>
                  <a:gd name="T10" fmla="*/ 1 w 5"/>
                  <a:gd name="T11" fmla="*/ 2 h 3"/>
                  <a:gd name="T12" fmla="*/ 0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0" y="0"/>
                    </a:moveTo>
                    <a:lnTo>
                      <a:pt x="3" y="0"/>
                    </a:lnTo>
                    <a:lnTo>
                      <a:pt x="5" y="2"/>
                    </a:lnTo>
                    <a:lnTo>
                      <a:pt x="5" y="2"/>
                    </a:lnTo>
                    <a:lnTo>
                      <a:pt x="1" y="3"/>
                    </a:lnTo>
                    <a:lnTo>
                      <a:pt x="1"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33" name="Freeform 21">
                <a:extLst>
                  <a:ext uri="{FF2B5EF4-FFF2-40B4-BE49-F238E27FC236}">
                    <a16:creationId xmlns:a16="http://schemas.microsoft.com/office/drawing/2014/main" id="{F6283A39-1563-9D85-BBC7-992C3FF2C292}"/>
                  </a:ext>
                </a:extLst>
              </p:cNvPr>
              <p:cNvSpPr>
                <a:spLocks/>
              </p:cNvSpPr>
              <p:nvPr/>
            </p:nvSpPr>
            <p:spPr bwMode="auto">
              <a:xfrm>
                <a:off x="2643468" y="5951423"/>
                <a:ext cx="7449" cy="4470"/>
              </a:xfrm>
              <a:custGeom>
                <a:avLst/>
                <a:gdLst>
                  <a:gd name="T0" fmla="*/ 0 w 5"/>
                  <a:gd name="T1" fmla="*/ 0 h 3"/>
                  <a:gd name="T2" fmla="*/ 3 w 5"/>
                  <a:gd name="T3" fmla="*/ 0 h 3"/>
                  <a:gd name="T4" fmla="*/ 5 w 5"/>
                  <a:gd name="T5" fmla="*/ 2 h 3"/>
                  <a:gd name="T6" fmla="*/ 5 w 5"/>
                  <a:gd name="T7" fmla="*/ 2 h 3"/>
                  <a:gd name="T8" fmla="*/ 1 w 5"/>
                  <a:gd name="T9" fmla="*/ 3 h 3"/>
                  <a:gd name="T10" fmla="*/ 1 w 5"/>
                  <a:gd name="T11" fmla="*/ 2 h 3"/>
                  <a:gd name="T12" fmla="*/ 0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0" y="0"/>
                    </a:moveTo>
                    <a:lnTo>
                      <a:pt x="3" y="0"/>
                    </a:lnTo>
                    <a:lnTo>
                      <a:pt x="5" y="2"/>
                    </a:lnTo>
                    <a:lnTo>
                      <a:pt x="5" y="2"/>
                    </a:lnTo>
                    <a:lnTo>
                      <a:pt x="1" y="3"/>
                    </a:lnTo>
                    <a:lnTo>
                      <a:pt x="1"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34" name="Freeform 22">
                <a:extLst>
                  <a:ext uri="{FF2B5EF4-FFF2-40B4-BE49-F238E27FC236}">
                    <a16:creationId xmlns:a16="http://schemas.microsoft.com/office/drawing/2014/main" id="{74DCC8BC-9ED2-B26C-F08B-8B501B981477}"/>
                  </a:ext>
                </a:extLst>
              </p:cNvPr>
              <p:cNvSpPr>
                <a:spLocks/>
              </p:cNvSpPr>
              <p:nvPr/>
            </p:nvSpPr>
            <p:spPr bwMode="auto">
              <a:xfrm>
                <a:off x="2643468" y="5958871"/>
                <a:ext cx="7449" cy="5959"/>
              </a:xfrm>
              <a:custGeom>
                <a:avLst/>
                <a:gdLst>
                  <a:gd name="T0" fmla="*/ 1 w 5"/>
                  <a:gd name="T1" fmla="*/ 4 h 4"/>
                  <a:gd name="T2" fmla="*/ 0 w 5"/>
                  <a:gd name="T3" fmla="*/ 4 h 4"/>
                  <a:gd name="T4" fmla="*/ 0 w 5"/>
                  <a:gd name="T5" fmla="*/ 2 h 4"/>
                  <a:gd name="T6" fmla="*/ 3 w 5"/>
                  <a:gd name="T7" fmla="*/ 0 h 4"/>
                  <a:gd name="T8" fmla="*/ 5 w 5"/>
                  <a:gd name="T9" fmla="*/ 2 h 4"/>
                  <a:gd name="T10" fmla="*/ 5 w 5"/>
                  <a:gd name="T11" fmla="*/ 2 h 4"/>
                  <a:gd name="T12" fmla="*/ 5 w 5"/>
                  <a:gd name="T13" fmla="*/ 2 h 4"/>
                  <a:gd name="T14" fmla="*/ 1 w 5"/>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1" y="4"/>
                    </a:moveTo>
                    <a:lnTo>
                      <a:pt x="0" y="4"/>
                    </a:lnTo>
                    <a:lnTo>
                      <a:pt x="0" y="2"/>
                    </a:lnTo>
                    <a:lnTo>
                      <a:pt x="3" y="0"/>
                    </a:lnTo>
                    <a:lnTo>
                      <a:pt x="5" y="2"/>
                    </a:lnTo>
                    <a:lnTo>
                      <a:pt x="5" y="2"/>
                    </a:lnTo>
                    <a:lnTo>
                      <a:pt x="5" y="2"/>
                    </a:lnTo>
                    <a:lnTo>
                      <a:pt x="1"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35" name="Freeform 23">
                <a:extLst>
                  <a:ext uri="{FF2B5EF4-FFF2-40B4-BE49-F238E27FC236}">
                    <a16:creationId xmlns:a16="http://schemas.microsoft.com/office/drawing/2014/main" id="{2D6226B6-1CE6-3836-75C0-C9105098A821}"/>
                  </a:ext>
                </a:extLst>
              </p:cNvPr>
              <p:cNvSpPr>
                <a:spLocks/>
              </p:cNvSpPr>
              <p:nvPr/>
            </p:nvSpPr>
            <p:spPr bwMode="auto">
              <a:xfrm>
                <a:off x="2643468" y="5958871"/>
                <a:ext cx="7449" cy="5959"/>
              </a:xfrm>
              <a:custGeom>
                <a:avLst/>
                <a:gdLst>
                  <a:gd name="T0" fmla="*/ 1 w 5"/>
                  <a:gd name="T1" fmla="*/ 4 h 4"/>
                  <a:gd name="T2" fmla="*/ 0 w 5"/>
                  <a:gd name="T3" fmla="*/ 4 h 4"/>
                  <a:gd name="T4" fmla="*/ 0 w 5"/>
                  <a:gd name="T5" fmla="*/ 2 h 4"/>
                  <a:gd name="T6" fmla="*/ 3 w 5"/>
                  <a:gd name="T7" fmla="*/ 0 h 4"/>
                  <a:gd name="T8" fmla="*/ 5 w 5"/>
                  <a:gd name="T9" fmla="*/ 2 h 4"/>
                  <a:gd name="T10" fmla="*/ 5 w 5"/>
                  <a:gd name="T11" fmla="*/ 2 h 4"/>
                  <a:gd name="T12" fmla="*/ 5 w 5"/>
                  <a:gd name="T13" fmla="*/ 2 h 4"/>
                  <a:gd name="T14" fmla="*/ 1 w 5"/>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1" y="4"/>
                    </a:moveTo>
                    <a:lnTo>
                      <a:pt x="0" y="4"/>
                    </a:lnTo>
                    <a:lnTo>
                      <a:pt x="0" y="2"/>
                    </a:lnTo>
                    <a:lnTo>
                      <a:pt x="3" y="0"/>
                    </a:lnTo>
                    <a:lnTo>
                      <a:pt x="5" y="2"/>
                    </a:lnTo>
                    <a:lnTo>
                      <a:pt x="5" y="2"/>
                    </a:lnTo>
                    <a:lnTo>
                      <a:pt x="5" y="2"/>
                    </a:lnTo>
                    <a:lnTo>
                      <a:pt x="1"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38" name="Freeform 24">
                <a:extLst>
                  <a:ext uri="{FF2B5EF4-FFF2-40B4-BE49-F238E27FC236}">
                    <a16:creationId xmlns:a16="http://schemas.microsoft.com/office/drawing/2014/main" id="{CE6CB96A-4257-9075-9FD5-ACED57784732}"/>
                  </a:ext>
                </a:extLst>
              </p:cNvPr>
              <p:cNvSpPr>
                <a:spLocks/>
              </p:cNvSpPr>
              <p:nvPr/>
            </p:nvSpPr>
            <p:spPr bwMode="auto">
              <a:xfrm>
                <a:off x="2644959" y="5964830"/>
                <a:ext cx="11918" cy="8939"/>
              </a:xfrm>
              <a:custGeom>
                <a:avLst/>
                <a:gdLst>
                  <a:gd name="T0" fmla="*/ 2 w 8"/>
                  <a:gd name="T1" fmla="*/ 2 h 6"/>
                  <a:gd name="T2" fmla="*/ 0 w 8"/>
                  <a:gd name="T3" fmla="*/ 2 h 6"/>
                  <a:gd name="T4" fmla="*/ 0 w 8"/>
                  <a:gd name="T5" fmla="*/ 0 h 6"/>
                  <a:gd name="T6" fmla="*/ 6 w 8"/>
                  <a:gd name="T7" fmla="*/ 0 h 6"/>
                  <a:gd name="T8" fmla="*/ 8 w 8"/>
                  <a:gd name="T9" fmla="*/ 2 h 6"/>
                  <a:gd name="T10" fmla="*/ 8 w 8"/>
                  <a:gd name="T11" fmla="*/ 6 h 6"/>
                  <a:gd name="T12" fmla="*/ 4 w 8"/>
                  <a:gd name="T13" fmla="*/ 2 h 6"/>
                  <a:gd name="T14" fmla="*/ 2 w 8"/>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2" y="2"/>
                    </a:moveTo>
                    <a:lnTo>
                      <a:pt x="0" y="2"/>
                    </a:lnTo>
                    <a:lnTo>
                      <a:pt x="0" y="0"/>
                    </a:lnTo>
                    <a:lnTo>
                      <a:pt x="6" y="0"/>
                    </a:lnTo>
                    <a:lnTo>
                      <a:pt x="8" y="2"/>
                    </a:lnTo>
                    <a:lnTo>
                      <a:pt x="8" y="6"/>
                    </a:lnTo>
                    <a:lnTo>
                      <a:pt x="4" y="2"/>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39" name="Freeform 25">
                <a:extLst>
                  <a:ext uri="{FF2B5EF4-FFF2-40B4-BE49-F238E27FC236}">
                    <a16:creationId xmlns:a16="http://schemas.microsoft.com/office/drawing/2014/main" id="{CBFAC066-B8C4-F985-4687-8CB1155F0B7E}"/>
                  </a:ext>
                </a:extLst>
              </p:cNvPr>
              <p:cNvSpPr>
                <a:spLocks/>
              </p:cNvSpPr>
              <p:nvPr/>
            </p:nvSpPr>
            <p:spPr bwMode="auto">
              <a:xfrm>
                <a:off x="2644959" y="5964830"/>
                <a:ext cx="11918" cy="8939"/>
              </a:xfrm>
              <a:custGeom>
                <a:avLst/>
                <a:gdLst>
                  <a:gd name="T0" fmla="*/ 2 w 8"/>
                  <a:gd name="T1" fmla="*/ 2 h 6"/>
                  <a:gd name="T2" fmla="*/ 0 w 8"/>
                  <a:gd name="T3" fmla="*/ 2 h 6"/>
                  <a:gd name="T4" fmla="*/ 0 w 8"/>
                  <a:gd name="T5" fmla="*/ 0 h 6"/>
                  <a:gd name="T6" fmla="*/ 6 w 8"/>
                  <a:gd name="T7" fmla="*/ 0 h 6"/>
                  <a:gd name="T8" fmla="*/ 8 w 8"/>
                  <a:gd name="T9" fmla="*/ 2 h 6"/>
                  <a:gd name="T10" fmla="*/ 8 w 8"/>
                  <a:gd name="T11" fmla="*/ 6 h 6"/>
                  <a:gd name="T12" fmla="*/ 4 w 8"/>
                  <a:gd name="T13" fmla="*/ 2 h 6"/>
                  <a:gd name="T14" fmla="*/ 2 w 8"/>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2" y="2"/>
                    </a:moveTo>
                    <a:lnTo>
                      <a:pt x="0" y="2"/>
                    </a:lnTo>
                    <a:lnTo>
                      <a:pt x="0" y="0"/>
                    </a:lnTo>
                    <a:lnTo>
                      <a:pt x="6" y="0"/>
                    </a:lnTo>
                    <a:lnTo>
                      <a:pt x="8" y="2"/>
                    </a:lnTo>
                    <a:lnTo>
                      <a:pt x="8" y="6"/>
                    </a:lnTo>
                    <a:lnTo>
                      <a:pt x="4" y="2"/>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40" name="Freeform 26">
                <a:extLst>
                  <a:ext uri="{FF2B5EF4-FFF2-40B4-BE49-F238E27FC236}">
                    <a16:creationId xmlns:a16="http://schemas.microsoft.com/office/drawing/2014/main" id="{62976C9D-F1B8-5FAE-EFD0-43AE62CF8F57}"/>
                  </a:ext>
                </a:extLst>
              </p:cNvPr>
              <p:cNvSpPr>
                <a:spLocks/>
              </p:cNvSpPr>
              <p:nvPr/>
            </p:nvSpPr>
            <p:spPr bwMode="auto">
              <a:xfrm>
                <a:off x="2647938" y="5970790"/>
                <a:ext cx="5959" cy="5959"/>
              </a:xfrm>
              <a:custGeom>
                <a:avLst/>
                <a:gdLst>
                  <a:gd name="T0" fmla="*/ 0 w 4"/>
                  <a:gd name="T1" fmla="*/ 0 h 4"/>
                  <a:gd name="T2" fmla="*/ 2 w 4"/>
                  <a:gd name="T3" fmla="*/ 2 h 4"/>
                  <a:gd name="T4" fmla="*/ 4 w 4"/>
                  <a:gd name="T5" fmla="*/ 4 h 4"/>
                  <a:gd name="T6" fmla="*/ 0 w 4"/>
                  <a:gd name="T7" fmla="*/ 2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lnTo>
                      <a:pt x="2" y="2"/>
                    </a:lnTo>
                    <a:lnTo>
                      <a:pt x="4"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47" name="Freeform 27">
                <a:extLst>
                  <a:ext uri="{FF2B5EF4-FFF2-40B4-BE49-F238E27FC236}">
                    <a16:creationId xmlns:a16="http://schemas.microsoft.com/office/drawing/2014/main" id="{8FF403CF-EE74-D756-A305-1979F30C7BD2}"/>
                  </a:ext>
                </a:extLst>
              </p:cNvPr>
              <p:cNvSpPr>
                <a:spLocks/>
              </p:cNvSpPr>
              <p:nvPr/>
            </p:nvSpPr>
            <p:spPr bwMode="auto">
              <a:xfrm>
                <a:off x="2647938" y="5970790"/>
                <a:ext cx="5959" cy="5959"/>
              </a:xfrm>
              <a:custGeom>
                <a:avLst/>
                <a:gdLst>
                  <a:gd name="T0" fmla="*/ 0 w 4"/>
                  <a:gd name="T1" fmla="*/ 0 h 4"/>
                  <a:gd name="T2" fmla="*/ 2 w 4"/>
                  <a:gd name="T3" fmla="*/ 2 h 4"/>
                  <a:gd name="T4" fmla="*/ 4 w 4"/>
                  <a:gd name="T5" fmla="*/ 4 h 4"/>
                  <a:gd name="T6" fmla="*/ 0 w 4"/>
                  <a:gd name="T7" fmla="*/ 2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lnTo>
                      <a:pt x="2" y="2"/>
                    </a:lnTo>
                    <a:lnTo>
                      <a:pt x="4"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48" name="Freeform 28">
                <a:extLst>
                  <a:ext uri="{FF2B5EF4-FFF2-40B4-BE49-F238E27FC236}">
                    <a16:creationId xmlns:a16="http://schemas.microsoft.com/office/drawing/2014/main" id="{56EC4BBF-5BCF-5101-5855-6CD1EA956612}"/>
                  </a:ext>
                </a:extLst>
              </p:cNvPr>
              <p:cNvSpPr>
                <a:spLocks/>
              </p:cNvSpPr>
              <p:nvPr/>
            </p:nvSpPr>
            <p:spPr bwMode="auto">
              <a:xfrm>
                <a:off x="2653897" y="5987178"/>
                <a:ext cx="2980" cy="5959"/>
              </a:xfrm>
              <a:custGeom>
                <a:avLst/>
                <a:gdLst>
                  <a:gd name="T0" fmla="*/ 0 w 2"/>
                  <a:gd name="T1" fmla="*/ 0 h 4"/>
                  <a:gd name="T2" fmla="*/ 0 w 2"/>
                  <a:gd name="T3" fmla="*/ 0 h 4"/>
                  <a:gd name="T4" fmla="*/ 2 w 2"/>
                  <a:gd name="T5" fmla="*/ 2 h 4"/>
                  <a:gd name="T6" fmla="*/ 2 w 2"/>
                  <a:gd name="T7" fmla="*/ 4 h 4"/>
                  <a:gd name="T8" fmla="*/ 0 w 2"/>
                  <a:gd name="T9" fmla="*/ 4 h 4"/>
                  <a:gd name="T10" fmla="*/ 0 w 2"/>
                  <a:gd name="T11" fmla="*/ 2 h 4"/>
                  <a:gd name="T12" fmla="*/ 0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0"/>
                    </a:moveTo>
                    <a:lnTo>
                      <a:pt x="0" y="0"/>
                    </a:lnTo>
                    <a:lnTo>
                      <a:pt x="2" y="2"/>
                    </a:lnTo>
                    <a:lnTo>
                      <a:pt x="2" y="4"/>
                    </a:lnTo>
                    <a:lnTo>
                      <a:pt x="0"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49" name="Freeform 29">
                <a:extLst>
                  <a:ext uri="{FF2B5EF4-FFF2-40B4-BE49-F238E27FC236}">
                    <a16:creationId xmlns:a16="http://schemas.microsoft.com/office/drawing/2014/main" id="{DA5B1E4E-834F-DCD3-BD91-E9A5B56C12C8}"/>
                  </a:ext>
                </a:extLst>
              </p:cNvPr>
              <p:cNvSpPr>
                <a:spLocks/>
              </p:cNvSpPr>
              <p:nvPr/>
            </p:nvSpPr>
            <p:spPr bwMode="auto">
              <a:xfrm>
                <a:off x="2653897" y="5987178"/>
                <a:ext cx="2980" cy="5959"/>
              </a:xfrm>
              <a:custGeom>
                <a:avLst/>
                <a:gdLst>
                  <a:gd name="T0" fmla="*/ 0 w 2"/>
                  <a:gd name="T1" fmla="*/ 0 h 4"/>
                  <a:gd name="T2" fmla="*/ 0 w 2"/>
                  <a:gd name="T3" fmla="*/ 0 h 4"/>
                  <a:gd name="T4" fmla="*/ 2 w 2"/>
                  <a:gd name="T5" fmla="*/ 2 h 4"/>
                  <a:gd name="T6" fmla="*/ 2 w 2"/>
                  <a:gd name="T7" fmla="*/ 4 h 4"/>
                  <a:gd name="T8" fmla="*/ 0 w 2"/>
                  <a:gd name="T9" fmla="*/ 4 h 4"/>
                  <a:gd name="T10" fmla="*/ 0 w 2"/>
                  <a:gd name="T11" fmla="*/ 2 h 4"/>
                  <a:gd name="T12" fmla="*/ 0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0"/>
                    </a:moveTo>
                    <a:lnTo>
                      <a:pt x="0" y="0"/>
                    </a:lnTo>
                    <a:lnTo>
                      <a:pt x="2" y="2"/>
                    </a:lnTo>
                    <a:lnTo>
                      <a:pt x="2" y="4"/>
                    </a:lnTo>
                    <a:lnTo>
                      <a:pt x="0"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50" name="Freeform 30">
                <a:extLst>
                  <a:ext uri="{FF2B5EF4-FFF2-40B4-BE49-F238E27FC236}">
                    <a16:creationId xmlns:a16="http://schemas.microsoft.com/office/drawing/2014/main" id="{CFAE1B12-D34C-78DA-824A-0C372545BDE0}"/>
                  </a:ext>
                </a:extLst>
              </p:cNvPr>
              <p:cNvSpPr>
                <a:spLocks/>
              </p:cNvSpPr>
              <p:nvPr/>
            </p:nvSpPr>
            <p:spPr bwMode="auto">
              <a:xfrm>
                <a:off x="2637509" y="6046769"/>
                <a:ext cx="7449" cy="5959"/>
              </a:xfrm>
              <a:custGeom>
                <a:avLst/>
                <a:gdLst>
                  <a:gd name="T0" fmla="*/ 4 w 5"/>
                  <a:gd name="T1" fmla="*/ 4 h 4"/>
                  <a:gd name="T2" fmla="*/ 2 w 5"/>
                  <a:gd name="T3" fmla="*/ 4 h 4"/>
                  <a:gd name="T4" fmla="*/ 0 w 5"/>
                  <a:gd name="T5" fmla="*/ 4 h 4"/>
                  <a:gd name="T6" fmla="*/ 0 w 5"/>
                  <a:gd name="T7" fmla="*/ 2 h 4"/>
                  <a:gd name="T8" fmla="*/ 2 w 5"/>
                  <a:gd name="T9" fmla="*/ 0 h 4"/>
                  <a:gd name="T10" fmla="*/ 2 w 5"/>
                  <a:gd name="T11" fmla="*/ 0 h 4"/>
                  <a:gd name="T12" fmla="*/ 4 w 5"/>
                  <a:gd name="T13" fmla="*/ 2 h 4"/>
                  <a:gd name="T14" fmla="*/ 5 w 5"/>
                  <a:gd name="T15" fmla="*/ 4 h 4"/>
                  <a:gd name="T16" fmla="*/ 4 w 5"/>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4" y="4"/>
                    </a:moveTo>
                    <a:lnTo>
                      <a:pt x="2" y="4"/>
                    </a:lnTo>
                    <a:lnTo>
                      <a:pt x="0" y="4"/>
                    </a:lnTo>
                    <a:lnTo>
                      <a:pt x="0" y="2"/>
                    </a:lnTo>
                    <a:lnTo>
                      <a:pt x="2" y="0"/>
                    </a:lnTo>
                    <a:lnTo>
                      <a:pt x="2" y="0"/>
                    </a:lnTo>
                    <a:lnTo>
                      <a:pt x="4" y="2"/>
                    </a:lnTo>
                    <a:lnTo>
                      <a:pt x="5" y="4"/>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51" name="Freeform 31">
                <a:extLst>
                  <a:ext uri="{FF2B5EF4-FFF2-40B4-BE49-F238E27FC236}">
                    <a16:creationId xmlns:a16="http://schemas.microsoft.com/office/drawing/2014/main" id="{DF77D136-4698-1E4C-BE92-C932682B4056}"/>
                  </a:ext>
                </a:extLst>
              </p:cNvPr>
              <p:cNvSpPr>
                <a:spLocks/>
              </p:cNvSpPr>
              <p:nvPr/>
            </p:nvSpPr>
            <p:spPr bwMode="auto">
              <a:xfrm>
                <a:off x="2637509" y="6046769"/>
                <a:ext cx="7449" cy="5959"/>
              </a:xfrm>
              <a:custGeom>
                <a:avLst/>
                <a:gdLst>
                  <a:gd name="T0" fmla="*/ 4 w 5"/>
                  <a:gd name="T1" fmla="*/ 4 h 4"/>
                  <a:gd name="T2" fmla="*/ 2 w 5"/>
                  <a:gd name="T3" fmla="*/ 4 h 4"/>
                  <a:gd name="T4" fmla="*/ 0 w 5"/>
                  <a:gd name="T5" fmla="*/ 4 h 4"/>
                  <a:gd name="T6" fmla="*/ 0 w 5"/>
                  <a:gd name="T7" fmla="*/ 2 h 4"/>
                  <a:gd name="T8" fmla="*/ 2 w 5"/>
                  <a:gd name="T9" fmla="*/ 0 h 4"/>
                  <a:gd name="T10" fmla="*/ 2 w 5"/>
                  <a:gd name="T11" fmla="*/ 0 h 4"/>
                  <a:gd name="T12" fmla="*/ 4 w 5"/>
                  <a:gd name="T13" fmla="*/ 2 h 4"/>
                  <a:gd name="T14" fmla="*/ 5 w 5"/>
                  <a:gd name="T15" fmla="*/ 4 h 4"/>
                  <a:gd name="T16" fmla="*/ 4 w 5"/>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4" y="4"/>
                    </a:moveTo>
                    <a:lnTo>
                      <a:pt x="2" y="4"/>
                    </a:lnTo>
                    <a:lnTo>
                      <a:pt x="0" y="4"/>
                    </a:lnTo>
                    <a:lnTo>
                      <a:pt x="0" y="2"/>
                    </a:lnTo>
                    <a:lnTo>
                      <a:pt x="2" y="0"/>
                    </a:lnTo>
                    <a:lnTo>
                      <a:pt x="2" y="0"/>
                    </a:lnTo>
                    <a:lnTo>
                      <a:pt x="4" y="2"/>
                    </a:lnTo>
                    <a:lnTo>
                      <a:pt x="5" y="4"/>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5252" name="Freeform 32">
                <a:extLst>
                  <a:ext uri="{FF2B5EF4-FFF2-40B4-BE49-F238E27FC236}">
                    <a16:creationId xmlns:a16="http://schemas.microsoft.com/office/drawing/2014/main" id="{139E2BDF-FDC7-7C70-0006-8DE5E61EE825}"/>
                  </a:ext>
                </a:extLst>
              </p:cNvPr>
              <p:cNvSpPr>
                <a:spLocks/>
              </p:cNvSpPr>
              <p:nvPr/>
            </p:nvSpPr>
            <p:spPr bwMode="auto">
              <a:xfrm>
                <a:off x="2622611" y="6052728"/>
                <a:ext cx="5959" cy="2980"/>
              </a:xfrm>
              <a:custGeom>
                <a:avLst/>
                <a:gdLst>
                  <a:gd name="T0" fmla="*/ 4 w 4"/>
                  <a:gd name="T1" fmla="*/ 0 h 2"/>
                  <a:gd name="T2" fmla="*/ 4 w 4"/>
                  <a:gd name="T3" fmla="*/ 0 h 2"/>
                  <a:gd name="T4" fmla="*/ 2 w 4"/>
                  <a:gd name="T5" fmla="*/ 2 h 2"/>
                  <a:gd name="T6" fmla="*/ 0 w 4"/>
                  <a:gd name="T7" fmla="*/ 2 h 2"/>
                  <a:gd name="T8" fmla="*/ 0 w 4"/>
                  <a:gd name="T9" fmla="*/ 2 h 2"/>
                  <a:gd name="T10" fmla="*/ 0 w 4"/>
                  <a:gd name="T11" fmla="*/ 0 h 2"/>
                  <a:gd name="T12" fmla="*/ 2 w 4"/>
                  <a:gd name="T13" fmla="*/ 0 h 2"/>
                  <a:gd name="T14" fmla="*/ 4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0"/>
                    </a:moveTo>
                    <a:lnTo>
                      <a:pt x="4" y="0"/>
                    </a:lnTo>
                    <a:lnTo>
                      <a:pt x="2" y="2"/>
                    </a:lnTo>
                    <a:lnTo>
                      <a:pt x="0" y="2"/>
                    </a:lnTo>
                    <a:lnTo>
                      <a:pt x="0" y="2"/>
                    </a:lnTo>
                    <a:lnTo>
                      <a:pt x="0" y="0"/>
                    </a:lnTo>
                    <a:lnTo>
                      <a:pt x="2"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26" name="Freeform 33">
                <a:extLst>
                  <a:ext uri="{FF2B5EF4-FFF2-40B4-BE49-F238E27FC236}">
                    <a16:creationId xmlns:a16="http://schemas.microsoft.com/office/drawing/2014/main" id="{4632715F-CE4A-424A-94C5-9531B9C07FF9}"/>
                  </a:ext>
                </a:extLst>
              </p:cNvPr>
              <p:cNvSpPr>
                <a:spLocks/>
              </p:cNvSpPr>
              <p:nvPr/>
            </p:nvSpPr>
            <p:spPr bwMode="auto">
              <a:xfrm>
                <a:off x="2622611" y="6052728"/>
                <a:ext cx="5959" cy="2980"/>
              </a:xfrm>
              <a:custGeom>
                <a:avLst/>
                <a:gdLst>
                  <a:gd name="T0" fmla="*/ 4 w 4"/>
                  <a:gd name="T1" fmla="*/ 0 h 2"/>
                  <a:gd name="T2" fmla="*/ 4 w 4"/>
                  <a:gd name="T3" fmla="*/ 0 h 2"/>
                  <a:gd name="T4" fmla="*/ 2 w 4"/>
                  <a:gd name="T5" fmla="*/ 2 h 2"/>
                  <a:gd name="T6" fmla="*/ 0 w 4"/>
                  <a:gd name="T7" fmla="*/ 2 h 2"/>
                  <a:gd name="T8" fmla="*/ 0 w 4"/>
                  <a:gd name="T9" fmla="*/ 2 h 2"/>
                  <a:gd name="T10" fmla="*/ 0 w 4"/>
                  <a:gd name="T11" fmla="*/ 0 h 2"/>
                  <a:gd name="T12" fmla="*/ 2 w 4"/>
                  <a:gd name="T13" fmla="*/ 0 h 2"/>
                  <a:gd name="T14" fmla="*/ 4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0"/>
                    </a:moveTo>
                    <a:lnTo>
                      <a:pt x="4" y="0"/>
                    </a:lnTo>
                    <a:lnTo>
                      <a:pt x="2" y="2"/>
                    </a:lnTo>
                    <a:lnTo>
                      <a:pt x="0" y="2"/>
                    </a:lnTo>
                    <a:lnTo>
                      <a:pt x="0" y="2"/>
                    </a:lnTo>
                    <a:lnTo>
                      <a:pt x="0" y="0"/>
                    </a:lnTo>
                    <a:lnTo>
                      <a:pt x="2"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54" name="Freeform 34">
                <a:extLst>
                  <a:ext uri="{FF2B5EF4-FFF2-40B4-BE49-F238E27FC236}">
                    <a16:creationId xmlns:a16="http://schemas.microsoft.com/office/drawing/2014/main" id="{E70601E6-D347-2FC0-EA96-F54F8FF89319}"/>
                  </a:ext>
                </a:extLst>
              </p:cNvPr>
              <p:cNvSpPr>
                <a:spLocks/>
              </p:cNvSpPr>
              <p:nvPr/>
            </p:nvSpPr>
            <p:spPr bwMode="auto">
              <a:xfrm>
                <a:off x="2625591" y="6063156"/>
                <a:ext cx="8939" cy="8939"/>
              </a:xfrm>
              <a:custGeom>
                <a:avLst/>
                <a:gdLst>
                  <a:gd name="T0" fmla="*/ 0 w 6"/>
                  <a:gd name="T1" fmla="*/ 0 h 6"/>
                  <a:gd name="T2" fmla="*/ 0 w 6"/>
                  <a:gd name="T3" fmla="*/ 0 h 6"/>
                  <a:gd name="T4" fmla="*/ 4 w 6"/>
                  <a:gd name="T5" fmla="*/ 2 h 6"/>
                  <a:gd name="T6" fmla="*/ 6 w 6"/>
                  <a:gd name="T7" fmla="*/ 4 h 6"/>
                  <a:gd name="T8" fmla="*/ 6 w 6"/>
                  <a:gd name="T9" fmla="*/ 6 h 6"/>
                  <a:gd name="T10" fmla="*/ 4 w 6"/>
                  <a:gd name="T11" fmla="*/ 6 h 6"/>
                  <a:gd name="T12" fmla="*/ 2 w 6"/>
                  <a:gd name="T13" fmla="*/ 6 h 6"/>
                  <a:gd name="T14" fmla="*/ 0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0"/>
                    </a:moveTo>
                    <a:lnTo>
                      <a:pt x="0" y="0"/>
                    </a:lnTo>
                    <a:lnTo>
                      <a:pt x="4" y="2"/>
                    </a:lnTo>
                    <a:lnTo>
                      <a:pt x="6" y="4"/>
                    </a:lnTo>
                    <a:lnTo>
                      <a:pt x="6" y="6"/>
                    </a:lnTo>
                    <a:lnTo>
                      <a:pt x="4" y="6"/>
                    </a:lnTo>
                    <a:lnTo>
                      <a:pt x="2" y="6"/>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57" name="Freeform 35">
                <a:extLst>
                  <a:ext uri="{FF2B5EF4-FFF2-40B4-BE49-F238E27FC236}">
                    <a16:creationId xmlns:a16="http://schemas.microsoft.com/office/drawing/2014/main" id="{B0A2AF6A-C15C-3A5F-4581-3AB1278F5C84}"/>
                  </a:ext>
                </a:extLst>
              </p:cNvPr>
              <p:cNvSpPr>
                <a:spLocks/>
              </p:cNvSpPr>
              <p:nvPr/>
            </p:nvSpPr>
            <p:spPr bwMode="auto">
              <a:xfrm>
                <a:off x="2625591" y="6063156"/>
                <a:ext cx="8939" cy="8939"/>
              </a:xfrm>
              <a:custGeom>
                <a:avLst/>
                <a:gdLst>
                  <a:gd name="T0" fmla="*/ 0 w 6"/>
                  <a:gd name="T1" fmla="*/ 0 h 6"/>
                  <a:gd name="T2" fmla="*/ 0 w 6"/>
                  <a:gd name="T3" fmla="*/ 0 h 6"/>
                  <a:gd name="T4" fmla="*/ 4 w 6"/>
                  <a:gd name="T5" fmla="*/ 2 h 6"/>
                  <a:gd name="T6" fmla="*/ 6 w 6"/>
                  <a:gd name="T7" fmla="*/ 4 h 6"/>
                  <a:gd name="T8" fmla="*/ 6 w 6"/>
                  <a:gd name="T9" fmla="*/ 6 h 6"/>
                  <a:gd name="T10" fmla="*/ 4 w 6"/>
                  <a:gd name="T11" fmla="*/ 6 h 6"/>
                  <a:gd name="T12" fmla="*/ 2 w 6"/>
                  <a:gd name="T13" fmla="*/ 6 h 6"/>
                  <a:gd name="T14" fmla="*/ 0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0"/>
                    </a:moveTo>
                    <a:lnTo>
                      <a:pt x="0" y="0"/>
                    </a:lnTo>
                    <a:lnTo>
                      <a:pt x="4" y="2"/>
                    </a:lnTo>
                    <a:lnTo>
                      <a:pt x="6" y="4"/>
                    </a:lnTo>
                    <a:lnTo>
                      <a:pt x="6" y="6"/>
                    </a:lnTo>
                    <a:lnTo>
                      <a:pt x="4" y="6"/>
                    </a:lnTo>
                    <a:lnTo>
                      <a:pt x="2" y="6"/>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59" name="Freeform 36">
                <a:extLst>
                  <a:ext uri="{FF2B5EF4-FFF2-40B4-BE49-F238E27FC236}">
                    <a16:creationId xmlns:a16="http://schemas.microsoft.com/office/drawing/2014/main" id="{FEABC6E6-A770-B9B5-5575-CE3E0DA012AC}"/>
                  </a:ext>
                </a:extLst>
              </p:cNvPr>
              <p:cNvSpPr>
                <a:spLocks/>
              </p:cNvSpPr>
              <p:nvPr/>
            </p:nvSpPr>
            <p:spPr bwMode="auto">
              <a:xfrm>
                <a:off x="2618142" y="6060177"/>
                <a:ext cx="7449" cy="20857"/>
              </a:xfrm>
              <a:custGeom>
                <a:avLst/>
                <a:gdLst>
                  <a:gd name="T0" fmla="*/ 0 w 5"/>
                  <a:gd name="T1" fmla="*/ 4 h 14"/>
                  <a:gd name="T2" fmla="*/ 0 w 5"/>
                  <a:gd name="T3" fmla="*/ 2 h 14"/>
                  <a:gd name="T4" fmla="*/ 1 w 5"/>
                  <a:gd name="T5" fmla="*/ 0 h 14"/>
                  <a:gd name="T6" fmla="*/ 5 w 5"/>
                  <a:gd name="T7" fmla="*/ 12 h 14"/>
                  <a:gd name="T8" fmla="*/ 5 w 5"/>
                  <a:gd name="T9" fmla="*/ 14 h 14"/>
                  <a:gd name="T10" fmla="*/ 5 w 5"/>
                  <a:gd name="T11" fmla="*/ 14 h 14"/>
                  <a:gd name="T12" fmla="*/ 5 w 5"/>
                  <a:gd name="T13" fmla="*/ 14 h 14"/>
                  <a:gd name="T14" fmla="*/ 3 w 5"/>
                  <a:gd name="T15" fmla="*/ 10 h 14"/>
                  <a:gd name="T16" fmla="*/ 1 w 5"/>
                  <a:gd name="T17" fmla="*/ 8 h 14"/>
                  <a:gd name="T18" fmla="*/ 0 w 5"/>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0" y="4"/>
                    </a:moveTo>
                    <a:lnTo>
                      <a:pt x="0" y="2"/>
                    </a:lnTo>
                    <a:lnTo>
                      <a:pt x="1" y="0"/>
                    </a:lnTo>
                    <a:lnTo>
                      <a:pt x="5" y="12"/>
                    </a:lnTo>
                    <a:lnTo>
                      <a:pt x="5" y="14"/>
                    </a:lnTo>
                    <a:lnTo>
                      <a:pt x="5" y="14"/>
                    </a:lnTo>
                    <a:lnTo>
                      <a:pt x="5" y="14"/>
                    </a:lnTo>
                    <a:lnTo>
                      <a:pt x="3" y="10"/>
                    </a:lnTo>
                    <a:lnTo>
                      <a:pt x="1" y="8"/>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60" name="Freeform 37">
                <a:extLst>
                  <a:ext uri="{FF2B5EF4-FFF2-40B4-BE49-F238E27FC236}">
                    <a16:creationId xmlns:a16="http://schemas.microsoft.com/office/drawing/2014/main" id="{1F387144-059A-8DF0-40F1-4CD3F1D93645}"/>
                  </a:ext>
                </a:extLst>
              </p:cNvPr>
              <p:cNvSpPr>
                <a:spLocks/>
              </p:cNvSpPr>
              <p:nvPr/>
            </p:nvSpPr>
            <p:spPr bwMode="auto">
              <a:xfrm>
                <a:off x="2618142" y="6060177"/>
                <a:ext cx="7449" cy="20857"/>
              </a:xfrm>
              <a:custGeom>
                <a:avLst/>
                <a:gdLst>
                  <a:gd name="T0" fmla="*/ 0 w 5"/>
                  <a:gd name="T1" fmla="*/ 4 h 14"/>
                  <a:gd name="T2" fmla="*/ 0 w 5"/>
                  <a:gd name="T3" fmla="*/ 2 h 14"/>
                  <a:gd name="T4" fmla="*/ 1 w 5"/>
                  <a:gd name="T5" fmla="*/ 0 h 14"/>
                  <a:gd name="T6" fmla="*/ 5 w 5"/>
                  <a:gd name="T7" fmla="*/ 12 h 14"/>
                  <a:gd name="T8" fmla="*/ 5 w 5"/>
                  <a:gd name="T9" fmla="*/ 14 h 14"/>
                  <a:gd name="T10" fmla="*/ 5 w 5"/>
                  <a:gd name="T11" fmla="*/ 14 h 14"/>
                  <a:gd name="T12" fmla="*/ 5 w 5"/>
                  <a:gd name="T13" fmla="*/ 14 h 14"/>
                  <a:gd name="T14" fmla="*/ 3 w 5"/>
                  <a:gd name="T15" fmla="*/ 10 h 14"/>
                  <a:gd name="T16" fmla="*/ 1 w 5"/>
                  <a:gd name="T17" fmla="*/ 8 h 14"/>
                  <a:gd name="T18" fmla="*/ 0 w 5"/>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0" y="4"/>
                    </a:moveTo>
                    <a:lnTo>
                      <a:pt x="0" y="2"/>
                    </a:lnTo>
                    <a:lnTo>
                      <a:pt x="1" y="0"/>
                    </a:lnTo>
                    <a:lnTo>
                      <a:pt x="5" y="12"/>
                    </a:lnTo>
                    <a:lnTo>
                      <a:pt x="5" y="14"/>
                    </a:lnTo>
                    <a:lnTo>
                      <a:pt x="5" y="14"/>
                    </a:lnTo>
                    <a:lnTo>
                      <a:pt x="5" y="14"/>
                    </a:lnTo>
                    <a:lnTo>
                      <a:pt x="3" y="10"/>
                    </a:lnTo>
                    <a:lnTo>
                      <a:pt x="1" y="8"/>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61" name="Freeform 38">
                <a:extLst>
                  <a:ext uri="{FF2B5EF4-FFF2-40B4-BE49-F238E27FC236}">
                    <a16:creationId xmlns:a16="http://schemas.microsoft.com/office/drawing/2014/main" id="{953795B4-3DD5-224A-2EAD-F4968FDA03EB}"/>
                  </a:ext>
                </a:extLst>
              </p:cNvPr>
              <p:cNvSpPr>
                <a:spLocks/>
              </p:cNvSpPr>
              <p:nvPr/>
            </p:nvSpPr>
            <p:spPr bwMode="auto">
              <a:xfrm>
                <a:off x="2628570" y="6075075"/>
                <a:ext cx="11918" cy="8939"/>
              </a:xfrm>
              <a:custGeom>
                <a:avLst/>
                <a:gdLst>
                  <a:gd name="T0" fmla="*/ 2 w 8"/>
                  <a:gd name="T1" fmla="*/ 0 h 6"/>
                  <a:gd name="T2" fmla="*/ 4 w 8"/>
                  <a:gd name="T3" fmla="*/ 0 h 6"/>
                  <a:gd name="T4" fmla="*/ 6 w 8"/>
                  <a:gd name="T5" fmla="*/ 2 h 6"/>
                  <a:gd name="T6" fmla="*/ 8 w 8"/>
                  <a:gd name="T7" fmla="*/ 4 h 6"/>
                  <a:gd name="T8" fmla="*/ 8 w 8"/>
                  <a:gd name="T9" fmla="*/ 6 h 6"/>
                  <a:gd name="T10" fmla="*/ 2 w 8"/>
                  <a:gd name="T11" fmla="*/ 4 h 6"/>
                  <a:gd name="T12" fmla="*/ 0 w 8"/>
                  <a:gd name="T13" fmla="*/ 2 h 6"/>
                  <a:gd name="T14" fmla="*/ 0 w 8"/>
                  <a:gd name="T15" fmla="*/ 0 h 6"/>
                  <a:gd name="T16" fmla="*/ 2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2" y="0"/>
                    </a:moveTo>
                    <a:lnTo>
                      <a:pt x="4" y="0"/>
                    </a:lnTo>
                    <a:lnTo>
                      <a:pt x="6" y="2"/>
                    </a:lnTo>
                    <a:lnTo>
                      <a:pt x="8" y="4"/>
                    </a:lnTo>
                    <a:lnTo>
                      <a:pt x="8" y="6"/>
                    </a:lnTo>
                    <a:lnTo>
                      <a:pt x="2" y="4"/>
                    </a:lnTo>
                    <a:lnTo>
                      <a:pt x="0" y="2"/>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62" name="Freeform 39">
                <a:extLst>
                  <a:ext uri="{FF2B5EF4-FFF2-40B4-BE49-F238E27FC236}">
                    <a16:creationId xmlns:a16="http://schemas.microsoft.com/office/drawing/2014/main" id="{9114FE73-3BA7-1B28-DFA9-8F5C13785F77}"/>
                  </a:ext>
                </a:extLst>
              </p:cNvPr>
              <p:cNvSpPr>
                <a:spLocks/>
              </p:cNvSpPr>
              <p:nvPr/>
            </p:nvSpPr>
            <p:spPr bwMode="auto">
              <a:xfrm>
                <a:off x="2628570" y="6075075"/>
                <a:ext cx="11918" cy="8939"/>
              </a:xfrm>
              <a:custGeom>
                <a:avLst/>
                <a:gdLst>
                  <a:gd name="T0" fmla="*/ 2 w 8"/>
                  <a:gd name="T1" fmla="*/ 0 h 6"/>
                  <a:gd name="T2" fmla="*/ 4 w 8"/>
                  <a:gd name="T3" fmla="*/ 0 h 6"/>
                  <a:gd name="T4" fmla="*/ 6 w 8"/>
                  <a:gd name="T5" fmla="*/ 2 h 6"/>
                  <a:gd name="T6" fmla="*/ 8 w 8"/>
                  <a:gd name="T7" fmla="*/ 4 h 6"/>
                  <a:gd name="T8" fmla="*/ 8 w 8"/>
                  <a:gd name="T9" fmla="*/ 6 h 6"/>
                  <a:gd name="T10" fmla="*/ 2 w 8"/>
                  <a:gd name="T11" fmla="*/ 4 h 6"/>
                  <a:gd name="T12" fmla="*/ 0 w 8"/>
                  <a:gd name="T13" fmla="*/ 2 h 6"/>
                  <a:gd name="T14" fmla="*/ 0 w 8"/>
                  <a:gd name="T15" fmla="*/ 0 h 6"/>
                  <a:gd name="T16" fmla="*/ 2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2" y="0"/>
                    </a:moveTo>
                    <a:lnTo>
                      <a:pt x="4" y="0"/>
                    </a:lnTo>
                    <a:lnTo>
                      <a:pt x="6" y="2"/>
                    </a:lnTo>
                    <a:lnTo>
                      <a:pt x="8" y="4"/>
                    </a:lnTo>
                    <a:lnTo>
                      <a:pt x="8" y="6"/>
                    </a:lnTo>
                    <a:lnTo>
                      <a:pt x="2" y="4"/>
                    </a:lnTo>
                    <a:lnTo>
                      <a:pt x="0" y="2"/>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63" name="Freeform 40">
                <a:extLst>
                  <a:ext uri="{FF2B5EF4-FFF2-40B4-BE49-F238E27FC236}">
                    <a16:creationId xmlns:a16="http://schemas.microsoft.com/office/drawing/2014/main" id="{7DDE9C34-62C7-1ECA-A26C-CC607E0863F1}"/>
                  </a:ext>
                </a:extLst>
              </p:cNvPr>
              <p:cNvSpPr>
                <a:spLocks/>
              </p:cNvSpPr>
              <p:nvPr/>
            </p:nvSpPr>
            <p:spPr bwMode="auto">
              <a:xfrm>
                <a:off x="2618142" y="6078054"/>
                <a:ext cx="4470" cy="7449"/>
              </a:xfrm>
              <a:custGeom>
                <a:avLst/>
                <a:gdLst>
                  <a:gd name="T0" fmla="*/ 0 w 3"/>
                  <a:gd name="T1" fmla="*/ 2 h 5"/>
                  <a:gd name="T2" fmla="*/ 0 w 3"/>
                  <a:gd name="T3" fmla="*/ 0 h 5"/>
                  <a:gd name="T4" fmla="*/ 1 w 3"/>
                  <a:gd name="T5" fmla="*/ 0 h 5"/>
                  <a:gd name="T6" fmla="*/ 1 w 3"/>
                  <a:gd name="T7" fmla="*/ 0 h 5"/>
                  <a:gd name="T8" fmla="*/ 3 w 3"/>
                  <a:gd name="T9" fmla="*/ 4 h 5"/>
                  <a:gd name="T10" fmla="*/ 1 w 3"/>
                  <a:gd name="T11" fmla="*/ 4 h 5"/>
                  <a:gd name="T12" fmla="*/ 0 w 3"/>
                  <a:gd name="T13" fmla="*/ 5 h 5"/>
                  <a:gd name="T14" fmla="*/ 0 w 3"/>
                  <a:gd name="T15" fmla="*/ 4 h 5"/>
                  <a:gd name="T16" fmla="*/ 0 w 3"/>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5">
                    <a:moveTo>
                      <a:pt x="0" y="2"/>
                    </a:moveTo>
                    <a:lnTo>
                      <a:pt x="0" y="0"/>
                    </a:lnTo>
                    <a:lnTo>
                      <a:pt x="1" y="0"/>
                    </a:lnTo>
                    <a:lnTo>
                      <a:pt x="1" y="0"/>
                    </a:lnTo>
                    <a:lnTo>
                      <a:pt x="3" y="4"/>
                    </a:lnTo>
                    <a:lnTo>
                      <a:pt x="1" y="4"/>
                    </a:lnTo>
                    <a:lnTo>
                      <a:pt x="0" y="5"/>
                    </a:lnTo>
                    <a:lnTo>
                      <a:pt x="0"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64" name="Freeform 41">
                <a:extLst>
                  <a:ext uri="{FF2B5EF4-FFF2-40B4-BE49-F238E27FC236}">
                    <a16:creationId xmlns:a16="http://schemas.microsoft.com/office/drawing/2014/main" id="{518955AA-A0B0-5D7B-4887-276C146AC158}"/>
                  </a:ext>
                </a:extLst>
              </p:cNvPr>
              <p:cNvSpPr>
                <a:spLocks/>
              </p:cNvSpPr>
              <p:nvPr/>
            </p:nvSpPr>
            <p:spPr bwMode="auto">
              <a:xfrm>
                <a:off x="2618142" y="6078054"/>
                <a:ext cx="4470" cy="7449"/>
              </a:xfrm>
              <a:custGeom>
                <a:avLst/>
                <a:gdLst>
                  <a:gd name="T0" fmla="*/ 0 w 3"/>
                  <a:gd name="T1" fmla="*/ 2 h 5"/>
                  <a:gd name="T2" fmla="*/ 0 w 3"/>
                  <a:gd name="T3" fmla="*/ 0 h 5"/>
                  <a:gd name="T4" fmla="*/ 1 w 3"/>
                  <a:gd name="T5" fmla="*/ 0 h 5"/>
                  <a:gd name="T6" fmla="*/ 1 w 3"/>
                  <a:gd name="T7" fmla="*/ 0 h 5"/>
                  <a:gd name="T8" fmla="*/ 3 w 3"/>
                  <a:gd name="T9" fmla="*/ 4 h 5"/>
                  <a:gd name="T10" fmla="*/ 1 w 3"/>
                  <a:gd name="T11" fmla="*/ 4 h 5"/>
                  <a:gd name="T12" fmla="*/ 0 w 3"/>
                  <a:gd name="T13" fmla="*/ 5 h 5"/>
                  <a:gd name="T14" fmla="*/ 0 w 3"/>
                  <a:gd name="T15" fmla="*/ 4 h 5"/>
                  <a:gd name="T16" fmla="*/ 0 w 3"/>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5">
                    <a:moveTo>
                      <a:pt x="0" y="2"/>
                    </a:moveTo>
                    <a:lnTo>
                      <a:pt x="0" y="0"/>
                    </a:lnTo>
                    <a:lnTo>
                      <a:pt x="1" y="0"/>
                    </a:lnTo>
                    <a:lnTo>
                      <a:pt x="1" y="0"/>
                    </a:lnTo>
                    <a:lnTo>
                      <a:pt x="3" y="4"/>
                    </a:lnTo>
                    <a:lnTo>
                      <a:pt x="1" y="4"/>
                    </a:lnTo>
                    <a:lnTo>
                      <a:pt x="0" y="5"/>
                    </a:lnTo>
                    <a:lnTo>
                      <a:pt x="0"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65" name="Freeform 42">
                <a:extLst>
                  <a:ext uri="{FF2B5EF4-FFF2-40B4-BE49-F238E27FC236}">
                    <a16:creationId xmlns:a16="http://schemas.microsoft.com/office/drawing/2014/main" id="{AB487337-9927-60AF-CD0F-043B1984AE8C}"/>
                  </a:ext>
                </a:extLst>
              </p:cNvPr>
              <p:cNvSpPr>
                <a:spLocks/>
              </p:cNvSpPr>
              <p:nvPr/>
            </p:nvSpPr>
            <p:spPr bwMode="auto">
              <a:xfrm>
                <a:off x="2622611" y="6084014"/>
                <a:ext cx="17877" cy="47673"/>
              </a:xfrm>
              <a:custGeom>
                <a:avLst/>
                <a:gdLst>
                  <a:gd name="T0" fmla="*/ 4 w 12"/>
                  <a:gd name="T1" fmla="*/ 7 h 32"/>
                  <a:gd name="T2" fmla="*/ 4 w 12"/>
                  <a:gd name="T3" fmla="*/ 7 h 32"/>
                  <a:gd name="T4" fmla="*/ 4 w 12"/>
                  <a:gd name="T5" fmla="*/ 5 h 32"/>
                  <a:gd name="T6" fmla="*/ 4 w 12"/>
                  <a:gd name="T7" fmla="*/ 3 h 32"/>
                  <a:gd name="T8" fmla="*/ 6 w 12"/>
                  <a:gd name="T9" fmla="*/ 1 h 32"/>
                  <a:gd name="T10" fmla="*/ 8 w 12"/>
                  <a:gd name="T11" fmla="*/ 0 h 32"/>
                  <a:gd name="T12" fmla="*/ 10 w 12"/>
                  <a:gd name="T13" fmla="*/ 3 h 32"/>
                  <a:gd name="T14" fmla="*/ 12 w 12"/>
                  <a:gd name="T15" fmla="*/ 28 h 32"/>
                  <a:gd name="T16" fmla="*/ 10 w 12"/>
                  <a:gd name="T17" fmla="*/ 32 h 32"/>
                  <a:gd name="T18" fmla="*/ 8 w 12"/>
                  <a:gd name="T19" fmla="*/ 32 h 32"/>
                  <a:gd name="T20" fmla="*/ 6 w 12"/>
                  <a:gd name="T21" fmla="*/ 30 h 32"/>
                  <a:gd name="T22" fmla="*/ 6 w 12"/>
                  <a:gd name="T23" fmla="*/ 22 h 32"/>
                  <a:gd name="T24" fmla="*/ 6 w 12"/>
                  <a:gd name="T25" fmla="*/ 20 h 32"/>
                  <a:gd name="T26" fmla="*/ 6 w 12"/>
                  <a:gd name="T27" fmla="*/ 18 h 32"/>
                  <a:gd name="T28" fmla="*/ 2 w 12"/>
                  <a:gd name="T29" fmla="*/ 17 h 32"/>
                  <a:gd name="T30" fmla="*/ 0 w 12"/>
                  <a:gd name="T31" fmla="*/ 15 h 32"/>
                  <a:gd name="T32" fmla="*/ 0 w 12"/>
                  <a:gd name="T33" fmla="*/ 13 h 32"/>
                  <a:gd name="T34" fmla="*/ 2 w 12"/>
                  <a:gd name="T35" fmla="*/ 13 h 32"/>
                  <a:gd name="T36" fmla="*/ 4 w 12"/>
                  <a:gd name="T37" fmla="*/ 15 h 32"/>
                  <a:gd name="T38" fmla="*/ 4 w 12"/>
                  <a:gd name="T39" fmla="*/ 13 h 32"/>
                  <a:gd name="T40" fmla="*/ 2 w 12"/>
                  <a:gd name="T41" fmla="*/ 11 h 32"/>
                  <a:gd name="T42" fmla="*/ 2 w 12"/>
                  <a:gd name="T43" fmla="*/ 11 h 32"/>
                  <a:gd name="T44" fmla="*/ 2 w 12"/>
                  <a:gd name="T45" fmla="*/ 9 h 32"/>
                  <a:gd name="T46" fmla="*/ 4 w 12"/>
                  <a:gd name="T47"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 h="32">
                    <a:moveTo>
                      <a:pt x="4" y="7"/>
                    </a:moveTo>
                    <a:lnTo>
                      <a:pt x="4" y="7"/>
                    </a:lnTo>
                    <a:lnTo>
                      <a:pt x="4" y="5"/>
                    </a:lnTo>
                    <a:lnTo>
                      <a:pt x="4" y="3"/>
                    </a:lnTo>
                    <a:lnTo>
                      <a:pt x="6" y="1"/>
                    </a:lnTo>
                    <a:lnTo>
                      <a:pt x="8" y="0"/>
                    </a:lnTo>
                    <a:lnTo>
                      <a:pt x="10" y="3"/>
                    </a:lnTo>
                    <a:lnTo>
                      <a:pt x="12" y="28"/>
                    </a:lnTo>
                    <a:lnTo>
                      <a:pt x="10" y="32"/>
                    </a:lnTo>
                    <a:lnTo>
                      <a:pt x="8" y="32"/>
                    </a:lnTo>
                    <a:lnTo>
                      <a:pt x="6" y="30"/>
                    </a:lnTo>
                    <a:lnTo>
                      <a:pt x="6" y="22"/>
                    </a:lnTo>
                    <a:lnTo>
                      <a:pt x="6" y="20"/>
                    </a:lnTo>
                    <a:lnTo>
                      <a:pt x="6" y="18"/>
                    </a:lnTo>
                    <a:lnTo>
                      <a:pt x="2" y="17"/>
                    </a:lnTo>
                    <a:lnTo>
                      <a:pt x="0" y="15"/>
                    </a:lnTo>
                    <a:lnTo>
                      <a:pt x="0" y="13"/>
                    </a:lnTo>
                    <a:lnTo>
                      <a:pt x="2" y="13"/>
                    </a:lnTo>
                    <a:lnTo>
                      <a:pt x="4" y="15"/>
                    </a:lnTo>
                    <a:lnTo>
                      <a:pt x="4" y="13"/>
                    </a:lnTo>
                    <a:lnTo>
                      <a:pt x="2" y="11"/>
                    </a:lnTo>
                    <a:lnTo>
                      <a:pt x="2" y="11"/>
                    </a:lnTo>
                    <a:lnTo>
                      <a:pt x="2" y="9"/>
                    </a:lnTo>
                    <a:lnTo>
                      <a:pt x="4"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66" name="Freeform 43">
                <a:extLst>
                  <a:ext uri="{FF2B5EF4-FFF2-40B4-BE49-F238E27FC236}">
                    <a16:creationId xmlns:a16="http://schemas.microsoft.com/office/drawing/2014/main" id="{405E904D-4448-0492-4509-3335A3694B5D}"/>
                  </a:ext>
                </a:extLst>
              </p:cNvPr>
              <p:cNvSpPr>
                <a:spLocks/>
              </p:cNvSpPr>
              <p:nvPr/>
            </p:nvSpPr>
            <p:spPr bwMode="auto">
              <a:xfrm>
                <a:off x="2622611" y="6084014"/>
                <a:ext cx="17877" cy="47673"/>
              </a:xfrm>
              <a:custGeom>
                <a:avLst/>
                <a:gdLst>
                  <a:gd name="T0" fmla="*/ 4 w 12"/>
                  <a:gd name="T1" fmla="*/ 7 h 32"/>
                  <a:gd name="T2" fmla="*/ 4 w 12"/>
                  <a:gd name="T3" fmla="*/ 7 h 32"/>
                  <a:gd name="T4" fmla="*/ 4 w 12"/>
                  <a:gd name="T5" fmla="*/ 5 h 32"/>
                  <a:gd name="T6" fmla="*/ 4 w 12"/>
                  <a:gd name="T7" fmla="*/ 3 h 32"/>
                  <a:gd name="T8" fmla="*/ 6 w 12"/>
                  <a:gd name="T9" fmla="*/ 1 h 32"/>
                  <a:gd name="T10" fmla="*/ 8 w 12"/>
                  <a:gd name="T11" fmla="*/ 0 h 32"/>
                  <a:gd name="T12" fmla="*/ 10 w 12"/>
                  <a:gd name="T13" fmla="*/ 3 h 32"/>
                  <a:gd name="T14" fmla="*/ 12 w 12"/>
                  <a:gd name="T15" fmla="*/ 28 h 32"/>
                  <a:gd name="T16" fmla="*/ 10 w 12"/>
                  <a:gd name="T17" fmla="*/ 32 h 32"/>
                  <a:gd name="T18" fmla="*/ 8 w 12"/>
                  <a:gd name="T19" fmla="*/ 32 h 32"/>
                  <a:gd name="T20" fmla="*/ 6 w 12"/>
                  <a:gd name="T21" fmla="*/ 30 h 32"/>
                  <a:gd name="T22" fmla="*/ 6 w 12"/>
                  <a:gd name="T23" fmla="*/ 22 h 32"/>
                  <a:gd name="T24" fmla="*/ 6 w 12"/>
                  <a:gd name="T25" fmla="*/ 20 h 32"/>
                  <a:gd name="T26" fmla="*/ 6 w 12"/>
                  <a:gd name="T27" fmla="*/ 18 h 32"/>
                  <a:gd name="T28" fmla="*/ 2 w 12"/>
                  <a:gd name="T29" fmla="*/ 17 h 32"/>
                  <a:gd name="T30" fmla="*/ 0 w 12"/>
                  <a:gd name="T31" fmla="*/ 15 h 32"/>
                  <a:gd name="T32" fmla="*/ 0 w 12"/>
                  <a:gd name="T33" fmla="*/ 13 h 32"/>
                  <a:gd name="T34" fmla="*/ 2 w 12"/>
                  <a:gd name="T35" fmla="*/ 13 h 32"/>
                  <a:gd name="T36" fmla="*/ 4 w 12"/>
                  <a:gd name="T37" fmla="*/ 15 h 32"/>
                  <a:gd name="T38" fmla="*/ 4 w 12"/>
                  <a:gd name="T39" fmla="*/ 13 h 32"/>
                  <a:gd name="T40" fmla="*/ 2 w 12"/>
                  <a:gd name="T41" fmla="*/ 11 h 32"/>
                  <a:gd name="T42" fmla="*/ 2 w 12"/>
                  <a:gd name="T43" fmla="*/ 11 h 32"/>
                  <a:gd name="T44" fmla="*/ 2 w 12"/>
                  <a:gd name="T45" fmla="*/ 9 h 32"/>
                  <a:gd name="T46" fmla="*/ 4 w 12"/>
                  <a:gd name="T47"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 h="32">
                    <a:moveTo>
                      <a:pt x="4" y="7"/>
                    </a:moveTo>
                    <a:lnTo>
                      <a:pt x="4" y="7"/>
                    </a:lnTo>
                    <a:lnTo>
                      <a:pt x="4" y="5"/>
                    </a:lnTo>
                    <a:lnTo>
                      <a:pt x="4" y="3"/>
                    </a:lnTo>
                    <a:lnTo>
                      <a:pt x="6" y="1"/>
                    </a:lnTo>
                    <a:lnTo>
                      <a:pt x="8" y="0"/>
                    </a:lnTo>
                    <a:lnTo>
                      <a:pt x="10" y="3"/>
                    </a:lnTo>
                    <a:lnTo>
                      <a:pt x="12" y="28"/>
                    </a:lnTo>
                    <a:lnTo>
                      <a:pt x="10" y="32"/>
                    </a:lnTo>
                    <a:lnTo>
                      <a:pt x="8" y="32"/>
                    </a:lnTo>
                    <a:lnTo>
                      <a:pt x="6" y="30"/>
                    </a:lnTo>
                    <a:lnTo>
                      <a:pt x="6" y="22"/>
                    </a:lnTo>
                    <a:lnTo>
                      <a:pt x="6" y="20"/>
                    </a:lnTo>
                    <a:lnTo>
                      <a:pt x="6" y="18"/>
                    </a:lnTo>
                    <a:lnTo>
                      <a:pt x="2" y="17"/>
                    </a:lnTo>
                    <a:lnTo>
                      <a:pt x="0" y="15"/>
                    </a:lnTo>
                    <a:lnTo>
                      <a:pt x="0" y="13"/>
                    </a:lnTo>
                    <a:lnTo>
                      <a:pt x="2" y="13"/>
                    </a:lnTo>
                    <a:lnTo>
                      <a:pt x="4" y="15"/>
                    </a:lnTo>
                    <a:lnTo>
                      <a:pt x="4" y="13"/>
                    </a:lnTo>
                    <a:lnTo>
                      <a:pt x="2" y="11"/>
                    </a:lnTo>
                    <a:lnTo>
                      <a:pt x="2" y="11"/>
                    </a:lnTo>
                    <a:lnTo>
                      <a:pt x="2" y="9"/>
                    </a:lnTo>
                    <a:lnTo>
                      <a:pt x="4"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67" name="Freeform 44">
                <a:extLst>
                  <a:ext uri="{FF2B5EF4-FFF2-40B4-BE49-F238E27FC236}">
                    <a16:creationId xmlns:a16="http://schemas.microsoft.com/office/drawing/2014/main" id="{F06E26B3-D708-3E81-3A5C-E698A83432A2}"/>
                  </a:ext>
                </a:extLst>
              </p:cNvPr>
              <p:cNvSpPr>
                <a:spLocks/>
              </p:cNvSpPr>
              <p:nvPr/>
            </p:nvSpPr>
            <p:spPr bwMode="auto">
              <a:xfrm>
                <a:off x="2618142" y="6116789"/>
                <a:ext cx="4470" cy="8939"/>
              </a:xfrm>
              <a:custGeom>
                <a:avLst/>
                <a:gdLst>
                  <a:gd name="T0" fmla="*/ 0 w 3"/>
                  <a:gd name="T1" fmla="*/ 2 h 6"/>
                  <a:gd name="T2" fmla="*/ 0 w 3"/>
                  <a:gd name="T3" fmla="*/ 0 h 6"/>
                  <a:gd name="T4" fmla="*/ 0 w 3"/>
                  <a:gd name="T5" fmla="*/ 0 h 6"/>
                  <a:gd name="T6" fmla="*/ 1 w 3"/>
                  <a:gd name="T7" fmla="*/ 0 h 6"/>
                  <a:gd name="T8" fmla="*/ 3 w 3"/>
                  <a:gd name="T9" fmla="*/ 6 h 6"/>
                  <a:gd name="T10" fmla="*/ 3 w 3"/>
                  <a:gd name="T11" fmla="*/ 6 h 6"/>
                  <a:gd name="T12" fmla="*/ 1 w 3"/>
                  <a:gd name="T13" fmla="*/ 6 h 6"/>
                  <a:gd name="T14" fmla="*/ 0 w 3"/>
                  <a:gd name="T15" fmla="*/ 4 h 6"/>
                  <a:gd name="T16" fmla="*/ 0 w 3"/>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0" y="2"/>
                    </a:moveTo>
                    <a:lnTo>
                      <a:pt x="0" y="0"/>
                    </a:lnTo>
                    <a:lnTo>
                      <a:pt x="0" y="0"/>
                    </a:lnTo>
                    <a:lnTo>
                      <a:pt x="1" y="0"/>
                    </a:lnTo>
                    <a:lnTo>
                      <a:pt x="3" y="6"/>
                    </a:lnTo>
                    <a:lnTo>
                      <a:pt x="3" y="6"/>
                    </a:lnTo>
                    <a:lnTo>
                      <a:pt x="1" y="6"/>
                    </a:lnTo>
                    <a:lnTo>
                      <a:pt x="0"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68" name="Freeform 45">
                <a:extLst>
                  <a:ext uri="{FF2B5EF4-FFF2-40B4-BE49-F238E27FC236}">
                    <a16:creationId xmlns:a16="http://schemas.microsoft.com/office/drawing/2014/main" id="{2D3DE2B6-254A-2BD2-A411-375E46CEB4DE}"/>
                  </a:ext>
                </a:extLst>
              </p:cNvPr>
              <p:cNvSpPr>
                <a:spLocks/>
              </p:cNvSpPr>
              <p:nvPr/>
            </p:nvSpPr>
            <p:spPr bwMode="auto">
              <a:xfrm>
                <a:off x="2618142" y="6116789"/>
                <a:ext cx="4470" cy="8939"/>
              </a:xfrm>
              <a:custGeom>
                <a:avLst/>
                <a:gdLst>
                  <a:gd name="T0" fmla="*/ 0 w 3"/>
                  <a:gd name="T1" fmla="*/ 2 h 6"/>
                  <a:gd name="T2" fmla="*/ 0 w 3"/>
                  <a:gd name="T3" fmla="*/ 0 h 6"/>
                  <a:gd name="T4" fmla="*/ 0 w 3"/>
                  <a:gd name="T5" fmla="*/ 0 h 6"/>
                  <a:gd name="T6" fmla="*/ 1 w 3"/>
                  <a:gd name="T7" fmla="*/ 0 h 6"/>
                  <a:gd name="T8" fmla="*/ 3 w 3"/>
                  <a:gd name="T9" fmla="*/ 6 h 6"/>
                  <a:gd name="T10" fmla="*/ 3 w 3"/>
                  <a:gd name="T11" fmla="*/ 6 h 6"/>
                  <a:gd name="T12" fmla="*/ 1 w 3"/>
                  <a:gd name="T13" fmla="*/ 6 h 6"/>
                  <a:gd name="T14" fmla="*/ 0 w 3"/>
                  <a:gd name="T15" fmla="*/ 4 h 6"/>
                  <a:gd name="T16" fmla="*/ 0 w 3"/>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0" y="2"/>
                    </a:moveTo>
                    <a:lnTo>
                      <a:pt x="0" y="0"/>
                    </a:lnTo>
                    <a:lnTo>
                      <a:pt x="0" y="0"/>
                    </a:lnTo>
                    <a:lnTo>
                      <a:pt x="1" y="0"/>
                    </a:lnTo>
                    <a:lnTo>
                      <a:pt x="3" y="6"/>
                    </a:lnTo>
                    <a:lnTo>
                      <a:pt x="3" y="6"/>
                    </a:lnTo>
                    <a:lnTo>
                      <a:pt x="1" y="6"/>
                    </a:lnTo>
                    <a:lnTo>
                      <a:pt x="0"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69" name="Freeform 46">
                <a:extLst>
                  <a:ext uri="{FF2B5EF4-FFF2-40B4-BE49-F238E27FC236}">
                    <a16:creationId xmlns:a16="http://schemas.microsoft.com/office/drawing/2014/main" id="{7009C914-AFA1-78CC-0444-19588E427CA7}"/>
                  </a:ext>
                </a:extLst>
              </p:cNvPr>
              <p:cNvSpPr>
                <a:spLocks/>
              </p:cNvSpPr>
              <p:nvPr/>
            </p:nvSpPr>
            <p:spPr bwMode="auto">
              <a:xfrm>
                <a:off x="2619632" y="6134666"/>
                <a:ext cx="11918" cy="10429"/>
              </a:xfrm>
              <a:custGeom>
                <a:avLst/>
                <a:gdLst>
                  <a:gd name="T0" fmla="*/ 0 w 8"/>
                  <a:gd name="T1" fmla="*/ 3 h 7"/>
                  <a:gd name="T2" fmla="*/ 0 w 8"/>
                  <a:gd name="T3" fmla="*/ 3 h 7"/>
                  <a:gd name="T4" fmla="*/ 0 w 8"/>
                  <a:gd name="T5" fmla="*/ 2 h 7"/>
                  <a:gd name="T6" fmla="*/ 2 w 8"/>
                  <a:gd name="T7" fmla="*/ 2 h 7"/>
                  <a:gd name="T8" fmla="*/ 6 w 8"/>
                  <a:gd name="T9" fmla="*/ 2 h 7"/>
                  <a:gd name="T10" fmla="*/ 8 w 8"/>
                  <a:gd name="T11" fmla="*/ 0 h 7"/>
                  <a:gd name="T12" fmla="*/ 8 w 8"/>
                  <a:gd name="T13" fmla="*/ 2 h 7"/>
                  <a:gd name="T14" fmla="*/ 6 w 8"/>
                  <a:gd name="T15" fmla="*/ 5 h 7"/>
                  <a:gd name="T16" fmla="*/ 6 w 8"/>
                  <a:gd name="T17" fmla="*/ 7 h 7"/>
                  <a:gd name="T18" fmla="*/ 4 w 8"/>
                  <a:gd name="T19" fmla="*/ 7 h 7"/>
                  <a:gd name="T20" fmla="*/ 2 w 8"/>
                  <a:gd name="T21" fmla="*/ 5 h 7"/>
                  <a:gd name="T22" fmla="*/ 0 w 8"/>
                  <a:gd name="T23" fmla="*/ 7 h 7"/>
                  <a:gd name="T24" fmla="*/ 0 w 8"/>
                  <a:gd name="T2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7">
                    <a:moveTo>
                      <a:pt x="0" y="3"/>
                    </a:moveTo>
                    <a:lnTo>
                      <a:pt x="0" y="3"/>
                    </a:lnTo>
                    <a:lnTo>
                      <a:pt x="0" y="2"/>
                    </a:lnTo>
                    <a:lnTo>
                      <a:pt x="2" y="2"/>
                    </a:lnTo>
                    <a:lnTo>
                      <a:pt x="6" y="2"/>
                    </a:lnTo>
                    <a:lnTo>
                      <a:pt x="8" y="0"/>
                    </a:lnTo>
                    <a:lnTo>
                      <a:pt x="8" y="2"/>
                    </a:lnTo>
                    <a:lnTo>
                      <a:pt x="6" y="5"/>
                    </a:lnTo>
                    <a:lnTo>
                      <a:pt x="6" y="7"/>
                    </a:lnTo>
                    <a:lnTo>
                      <a:pt x="4" y="7"/>
                    </a:lnTo>
                    <a:lnTo>
                      <a:pt x="2" y="5"/>
                    </a:lnTo>
                    <a:lnTo>
                      <a:pt x="0" y="7"/>
                    </a:lnTo>
                    <a:lnTo>
                      <a:pt x="0"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70" name="Freeform 47">
                <a:extLst>
                  <a:ext uri="{FF2B5EF4-FFF2-40B4-BE49-F238E27FC236}">
                    <a16:creationId xmlns:a16="http://schemas.microsoft.com/office/drawing/2014/main" id="{5E180758-1AED-9755-A06E-20C1FC0AA564}"/>
                  </a:ext>
                </a:extLst>
              </p:cNvPr>
              <p:cNvSpPr>
                <a:spLocks/>
              </p:cNvSpPr>
              <p:nvPr/>
            </p:nvSpPr>
            <p:spPr bwMode="auto">
              <a:xfrm>
                <a:off x="2619632" y="6134666"/>
                <a:ext cx="11918" cy="10429"/>
              </a:xfrm>
              <a:custGeom>
                <a:avLst/>
                <a:gdLst>
                  <a:gd name="T0" fmla="*/ 0 w 8"/>
                  <a:gd name="T1" fmla="*/ 3 h 7"/>
                  <a:gd name="T2" fmla="*/ 0 w 8"/>
                  <a:gd name="T3" fmla="*/ 3 h 7"/>
                  <a:gd name="T4" fmla="*/ 0 w 8"/>
                  <a:gd name="T5" fmla="*/ 2 h 7"/>
                  <a:gd name="T6" fmla="*/ 2 w 8"/>
                  <a:gd name="T7" fmla="*/ 2 h 7"/>
                  <a:gd name="T8" fmla="*/ 6 w 8"/>
                  <a:gd name="T9" fmla="*/ 2 h 7"/>
                  <a:gd name="T10" fmla="*/ 8 w 8"/>
                  <a:gd name="T11" fmla="*/ 0 h 7"/>
                  <a:gd name="T12" fmla="*/ 8 w 8"/>
                  <a:gd name="T13" fmla="*/ 2 h 7"/>
                  <a:gd name="T14" fmla="*/ 6 w 8"/>
                  <a:gd name="T15" fmla="*/ 5 h 7"/>
                  <a:gd name="T16" fmla="*/ 6 w 8"/>
                  <a:gd name="T17" fmla="*/ 7 h 7"/>
                  <a:gd name="T18" fmla="*/ 4 w 8"/>
                  <a:gd name="T19" fmla="*/ 7 h 7"/>
                  <a:gd name="T20" fmla="*/ 2 w 8"/>
                  <a:gd name="T21" fmla="*/ 5 h 7"/>
                  <a:gd name="T22" fmla="*/ 0 w 8"/>
                  <a:gd name="T23" fmla="*/ 7 h 7"/>
                  <a:gd name="T24" fmla="*/ 0 w 8"/>
                  <a:gd name="T2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7">
                    <a:moveTo>
                      <a:pt x="0" y="3"/>
                    </a:moveTo>
                    <a:lnTo>
                      <a:pt x="0" y="3"/>
                    </a:lnTo>
                    <a:lnTo>
                      <a:pt x="0" y="2"/>
                    </a:lnTo>
                    <a:lnTo>
                      <a:pt x="2" y="2"/>
                    </a:lnTo>
                    <a:lnTo>
                      <a:pt x="6" y="2"/>
                    </a:lnTo>
                    <a:lnTo>
                      <a:pt x="8" y="0"/>
                    </a:lnTo>
                    <a:lnTo>
                      <a:pt x="8" y="2"/>
                    </a:lnTo>
                    <a:lnTo>
                      <a:pt x="6" y="5"/>
                    </a:lnTo>
                    <a:lnTo>
                      <a:pt x="6" y="7"/>
                    </a:lnTo>
                    <a:lnTo>
                      <a:pt x="4" y="7"/>
                    </a:lnTo>
                    <a:lnTo>
                      <a:pt x="2" y="5"/>
                    </a:lnTo>
                    <a:lnTo>
                      <a:pt x="0" y="7"/>
                    </a:lnTo>
                    <a:lnTo>
                      <a:pt x="0"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71" name="Freeform 48">
                <a:extLst>
                  <a:ext uri="{FF2B5EF4-FFF2-40B4-BE49-F238E27FC236}">
                    <a16:creationId xmlns:a16="http://schemas.microsoft.com/office/drawing/2014/main" id="{49706BBE-44CC-9CF6-73C3-0ADCC6B6C523}"/>
                  </a:ext>
                </a:extLst>
              </p:cNvPr>
              <p:cNvSpPr>
                <a:spLocks/>
              </p:cNvSpPr>
              <p:nvPr/>
            </p:nvSpPr>
            <p:spPr bwMode="auto">
              <a:xfrm>
                <a:off x="2634530" y="6142116"/>
                <a:ext cx="13409" cy="17877"/>
              </a:xfrm>
              <a:custGeom>
                <a:avLst/>
                <a:gdLst>
                  <a:gd name="T0" fmla="*/ 4 w 9"/>
                  <a:gd name="T1" fmla="*/ 8 h 12"/>
                  <a:gd name="T2" fmla="*/ 2 w 9"/>
                  <a:gd name="T3" fmla="*/ 8 h 12"/>
                  <a:gd name="T4" fmla="*/ 2 w 9"/>
                  <a:gd name="T5" fmla="*/ 6 h 12"/>
                  <a:gd name="T6" fmla="*/ 0 w 9"/>
                  <a:gd name="T7" fmla="*/ 2 h 12"/>
                  <a:gd name="T8" fmla="*/ 0 w 9"/>
                  <a:gd name="T9" fmla="*/ 0 h 12"/>
                  <a:gd name="T10" fmla="*/ 2 w 9"/>
                  <a:gd name="T11" fmla="*/ 0 h 12"/>
                  <a:gd name="T12" fmla="*/ 7 w 9"/>
                  <a:gd name="T13" fmla="*/ 6 h 12"/>
                  <a:gd name="T14" fmla="*/ 9 w 9"/>
                  <a:gd name="T15" fmla="*/ 12 h 12"/>
                  <a:gd name="T16" fmla="*/ 7 w 9"/>
                  <a:gd name="T17" fmla="*/ 12 h 12"/>
                  <a:gd name="T18" fmla="*/ 4 w 9"/>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4" y="8"/>
                    </a:moveTo>
                    <a:lnTo>
                      <a:pt x="2" y="8"/>
                    </a:lnTo>
                    <a:lnTo>
                      <a:pt x="2" y="6"/>
                    </a:lnTo>
                    <a:lnTo>
                      <a:pt x="0" y="2"/>
                    </a:lnTo>
                    <a:lnTo>
                      <a:pt x="0" y="0"/>
                    </a:lnTo>
                    <a:lnTo>
                      <a:pt x="2" y="0"/>
                    </a:lnTo>
                    <a:lnTo>
                      <a:pt x="7" y="6"/>
                    </a:lnTo>
                    <a:lnTo>
                      <a:pt x="9" y="12"/>
                    </a:lnTo>
                    <a:lnTo>
                      <a:pt x="7" y="12"/>
                    </a:lnTo>
                    <a:lnTo>
                      <a:pt x="4"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72" name="Freeform 49">
                <a:extLst>
                  <a:ext uri="{FF2B5EF4-FFF2-40B4-BE49-F238E27FC236}">
                    <a16:creationId xmlns:a16="http://schemas.microsoft.com/office/drawing/2014/main" id="{ADFF19FB-C311-5AFF-F4C8-A1DB3CF6B1FE}"/>
                  </a:ext>
                </a:extLst>
              </p:cNvPr>
              <p:cNvSpPr>
                <a:spLocks/>
              </p:cNvSpPr>
              <p:nvPr/>
            </p:nvSpPr>
            <p:spPr bwMode="auto">
              <a:xfrm>
                <a:off x="2634530" y="6142116"/>
                <a:ext cx="13409" cy="17877"/>
              </a:xfrm>
              <a:custGeom>
                <a:avLst/>
                <a:gdLst>
                  <a:gd name="T0" fmla="*/ 4 w 9"/>
                  <a:gd name="T1" fmla="*/ 8 h 12"/>
                  <a:gd name="T2" fmla="*/ 2 w 9"/>
                  <a:gd name="T3" fmla="*/ 8 h 12"/>
                  <a:gd name="T4" fmla="*/ 2 w 9"/>
                  <a:gd name="T5" fmla="*/ 6 h 12"/>
                  <a:gd name="T6" fmla="*/ 0 w 9"/>
                  <a:gd name="T7" fmla="*/ 2 h 12"/>
                  <a:gd name="T8" fmla="*/ 0 w 9"/>
                  <a:gd name="T9" fmla="*/ 0 h 12"/>
                  <a:gd name="T10" fmla="*/ 2 w 9"/>
                  <a:gd name="T11" fmla="*/ 0 h 12"/>
                  <a:gd name="T12" fmla="*/ 7 w 9"/>
                  <a:gd name="T13" fmla="*/ 6 h 12"/>
                  <a:gd name="T14" fmla="*/ 9 w 9"/>
                  <a:gd name="T15" fmla="*/ 12 h 12"/>
                  <a:gd name="T16" fmla="*/ 7 w 9"/>
                  <a:gd name="T17" fmla="*/ 12 h 12"/>
                  <a:gd name="T18" fmla="*/ 4 w 9"/>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4" y="8"/>
                    </a:moveTo>
                    <a:lnTo>
                      <a:pt x="2" y="8"/>
                    </a:lnTo>
                    <a:lnTo>
                      <a:pt x="2" y="6"/>
                    </a:lnTo>
                    <a:lnTo>
                      <a:pt x="0" y="2"/>
                    </a:lnTo>
                    <a:lnTo>
                      <a:pt x="0" y="0"/>
                    </a:lnTo>
                    <a:lnTo>
                      <a:pt x="2" y="0"/>
                    </a:lnTo>
                    <a:lnTo>
                      <a:pt x="7" y="6"/>
                    </a:lnTo>
                    <a:lnTo>
                      <a:pt x="9" y="12"/>
                    </a:lnTo>
                    <a:lnTo>
                      <a:pt x="7" y="12"/>
                    </a:lnTo>
                    <a:lnTo>
                      <a:pt x="4"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73" name="Freeform 50">
                <a:extLst>
                  <a:ext uri="{FF2B5EF4-FFF2-40B4-BE49-F238E27FC236}">
                    <a16:creationId xmlns:a16="http://schemas.microsoft.com/office/drawing/2014/main" id="{B7DC1C53-A2ED-23AA-430A-A1F855856579}"/>
                  </a:ext>
                </a:extLst>
              </p:cNvPr>
              <p:cNvSpPr>
                <a:spLocks/>
              </p:cNvSpPr>
              <p:nvPr/>
            </p:nvSpPr>
            <p:spPr bwMode="auto">
              <a:xfrm>
                <a:off x="2631550" y="6154034"/>
                <a:ext cx="11918" cy="16388"/>
              </a:xfrm>
              <a:custGeom>
                <a:avLst/>
                <a:gdLst>
                  <a:gd name="T0" fmla="*/ 8 w 8"/>
                  <a:gd name="T1" fmla="*/ 7 h 11"/>
                  <a:gd name="T2" fmla="*/ 6 w 8"/>
                  <a:gd name="T3" fmla="*/ 9 h 11"/>
                  <a:gd name="T4" fmla="*/ 6 w 8"/>
                  <a:gd name="T5" fmla="*/ 11 h 11"/>
                  <a:gd name="T6" fmla="*/ 4 w 8"/>
                  <a:gd name="T7" fmla="*/ 11 h 11"/>
                  <a:gd name="T8" fmla="*/ 0 w 8"/>
                  <a:gd name="T9" fmla="*/ 6 h 11"/>
                  <a:gd name="T10" fmla="*/ 0 w 8"/>
                  <a:gd name="T11" fmla="*/ 0 h 11"/>
                  <a:gd name="T12" fmla="*/ 0 w 8"/>
                  <a:gd name="T13" fmla="*/ 0 h 11"/>
                  <a:gd name="T14" fmla="*/ 6 w 8"/>
                  <a:gd name="T15" fmla="*/ 2 h 11"/>
                  <a:gd name="T16" fmla="*/ 8 w 8"/>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8" y="7"/>
                    </a:moveTo>
                    <a:lnTo>
                      <a:pt x="6" y="9"/>
                    </a:lnTo>
                    <a:lnTo>
                      <a:pt x="6" y="11"/>
                    </a:lnTo>
                    <a:lnTo>
                      <a:pt x="4" y="11"/>
                    </a:lnTo>
                    <a:lnTo>
                      <a:pt x="0" y="6"/>
                    </a:lnTo>
                    <a:lnTo>
                      <a:pt x="0" y="0"/>
                    </a:lnTo>
                    <a:lnTo>
                      <a:pt x="0" y="0"/>
                    </a:lnTo>
                    <a:lnTo>
                      <a:pt x="6" y="2"/>
                    </a:lnTo>
                    <a:lnTo>
                      <a:pt x="8"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74" name="Freeform 51">
                <a:extLst>
                  <a:ext uri="{FF2B5EF4-FFF2-40B4-BE49-F238E27FC236}">
                    <a16:creationId xmlns:a16="http://schemas.microsoft.com/office/drawing/2014/main" id="{113121BD-DA18-34CB-56FD-A0E73655C81E}"/>
                  </a:ext>
                </a:extLst>
              </p:cNvPr>
              <p:cNvSpPr>
                <a:spLocks/>
              </p:cNvSpPr>
              <p:nvPr/>
            </p:nvSpPr>
            <p:spPr bwMode="auto">
              <a:xfrm>
                <a:off x="2631550" y="6154034"/>
                <a:ext cx="11918" cy="16388"/>
              </a:xfrm>
              <a:custGeom>
                <a:avLst/>
                <a:gdLst>
                  <a:gd name="T0" fmla="*/ 8 w 8"/>
                  <a:gd name="T1" fmla="*/ 7 h 11"/>
                  <a:gd name="T2" fmla="*/ 6 w 8"/>
                  <a:gd name="T3" fmla="*/ 9 h 11"/>
                  <a:gd name="T4" fmla="*/ 6 w 8"/>
                  <a:gd name="T5" fmla="*/ 11 h 11"/>
                  <a:gd name="T6" fmla="*/ 4 w 8"/>
                  <a:gd name="T7" fmla="*/ 11 h 11"/>
                  <a:gd name="T8" fmla="*/ 0 w 8"/>
                  <a:gd name="T9" fmla="*/ 6 h 11"/>
                  <a:gd name="T10" fmla="*/ 0 w 8"/>
                  <a:gd name="T11" fmla="*/ 0 h 11"/>
                  <a:gd name="T12" fmla="*/ 0 w 8"/>
                  <a:gd name="T13" fmla="*/ 0 h 11"/>
                  <a:gd name="T14" fmla="*/ 6 w 8"/>
                  <a:gd name="T15" fmla="*/ 2 h 11"/>
                  <a:gd name="T16" fmla="*/ 8 w 8"/>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8" y="7"/>
                    </a:moveTo>
                    <a:lnTo>
                      <a:pt x="6" y="9"/>
                    </a:lnTo>
                    <a:lnTo>
                      <a:pt x="6" y="11"/>
                    </a:lnTo>
                    <a:lnTo>
                      <a:pt x="4" y="11"/>
                    </a:lnTo>
                    <a:lnTo>
                      <a:pt x="0" y="6"/>
                    </a:lnTo>
                    <a:lnTo>
                      <a:pt x="0" y="0"/>
                    </a:lnTo>
                    <a:lnTo>
                      <a:pt x="0" y="0"/>
                    </a:lnTo>
                    <a:lnTo>
                      <a:pt x="6" y="2"/>
                    </a:lnTo>
                    <a:lnTo>
                      <a:pt x="8"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75" name="Freeform 52">
                <a:extLst>
                  <a:ext uri="{FF2B5EF4-FFF2-40B4-BE49-F238E27FC236}">
                    <a16:creationId xmlns:a16="http://schemas.microsoft.com/office/drawing/2014/main" id="{E615F5A0-D021-0C56-4551-EB9450D14DFA}"/>
                  </a:ext>
                </a:extLst>
              </p:cNvPr>
              <p:cNvSpPr>
                <a:spLocks/>
              </p:cNvSpPr>
              <p:nvPr/>
            </p:nvSpPr>
            <p:spPr bwMode="auto">
              <a:xfrm>
                <a:off x="2631550" y="6170421"/>
                <a:ext cx="5959" cy="11918"/>
              </a:xfrm>
              <a:custGeom>
                <a:avLst/>
                <a:gdLst>
                  <a:gd name="T0" fmla="*/ 0 w 4"/>
                  <a:gd name="T1" fmla="*/ 6 h 8"/>
                  <a:gd name="T2" fmla="*/ 0 w 4"/>
                  <a:gd name="T3" fmla="*/ 4 h 8"/>
                  <a:gd name="T4" fmla="*/ 2 w 4"/>
                  <a:gd name="T5" fmla="*/ 2 h 8"/>
                  <a:gd name="T6" fmla="*/ 4 w 4"/>
                  <a:gd name="T7" fmla="*/ 0 h 8"/>
                  <a:gd name="T8" fmla="*/ 4 w 4"/>
                  <a:gd name="T9" fmla="*/ 6 h 8"/>
                  <a:gd name="T10" fmla="*/ 2 w 4"/>
                  <a:gd name="T11" fmla="*/ 8 h 8"/>
                  <a:gd name="T12" fmla="*/ 0 w 4"/>
                  <a:gd name="T13" fmla="*/ 6 h 8"/>
                  <a:gd name="T14" fmla="*/ 0 w 4"/>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0" y="6"/>
                    </a:moveTo>
                    <a:lnTo>
                      <a:pt x="0" y="4"/>
                    </a:lnTo>
                    <a:lnTo>
                      <a:pt x="2" y="2"/>
                    </a:lnTo>
                    <a:lnTo>
                      <a:pt x="4" y="0"/>
                    </a:lnTo>
                    <a:lnTo>
                      <a:pt x="4" y="6"/>
                    </a:lnTo>
                    <a:lnTo>
                      <a:pt x="2" y="8"/>
                    </a:lnTo>
                    <a:lnTo>
                      <a:pt x="0" y="6"/>
                    </a:lnTo>
                    <a:lnTo>
                      <a:pt x="0"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76" name="Freeform 54">
                <a:extLst>
                  <a:ext uri="{FF2B5EF4-FFF2-40B4-BE49-F238E27FC236}">
                    <a16:creationId xmlns:a16="http://schemas.microsoft.com/office/drawing/2014/main" id="{5825B84B-4EBE-D80C-625B-F594F1769097}"/>
                  </a:ext>
                </a:extLst>
              </p:cNvPr>
              <p:cNvSpPr>
                <a:spLocks/>
              </p:cNvSpPr>
              <p:nvPr/>
            </p:nvSpPr>
            <p:spPr bwMode="auto">
              <a:xfrm>
                <a:off x="2628570" y="6189789"/>
                <a:ext cx="5959" cy="17877"/>
              </a:xfrm>
              <a:custGeom>
                <a:avLst/>
                <a:gdLst>
                  <a:gd name="T0" fmla="*/ 2 w 4"/>
                  <a:gd name="T1" fmla="*/ 12 h 12"/>
                  <a:gd name="T2" fmla="*/ 0 w 4"/>
                  <a:gd name="T3" fmla="*/ 12 h 12"/>
                  <a:gd name="T4" fmla="*/ 0 w 4"/>
                  <a:gd name="T5" fmla="*/ 4 h 12"/>
                  <a:gd name="T6" fmla="*/ 2 w 4"/>
                  <a:gd name="T7" fmla="*/ 2 h 12"/>
                  <a:gd name="T8" fmla="*/ 2 w 4"/>
                  <a:gd name="T9" fmla="*/ 0 h 12"/>
                  <a:gd name="T10" fmla="*/ 4 w 4"/>
                  <a:gd name="T11" fmla="*/ 0 h 12"/>
                  <a:gd name="T12" fmla="*/ 2 w 4"/>
                  <a:gd name="T13" fmla="*/ 12 h 12"/>
                  <a:gd name="T14" fmla="*/ 2 w 4"/>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2" y="12"/>
                    </a:moveTo>
                    <a:lnTo>
                      <a:pt x="0" y="12"/>
                    </a:lnTo>
                    <a:lnTo>
                      <a:pt x="0" y="4"/>
                    </a:lnTo>
                    <a:lnTo>
                      <a:pt x="2" y="2"/>
                    </a:lnTo>
                    <a:lnTo>
                      <a:pt x="2" y="0"/>
                    </a:lnTo>
                    <a:lnTo>
                      <a:pt x="4" y="0"/>
                    </a:lnTo>
                    <a:lnTo>
                      <a:pt x="2" y="12"/>
                    </a:lnTo>
                    <a:lnTo>
                      <a:pt x="2" y="1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77" name="Freeform 55">
                <a:extLst>
                  <a:ext uri="{FF2B5EF4-FFF2-40B4-BE49-F238E27FC236}">
                    <a16:creationId xmlns:a16="http://schemas.microsoft.com/office/drawing/2014/main" id="{E6D36ECB-87C9-E0C5-CCB8-7647F95B312B}"/>
                  </a:ext>
                </a:extLst>
              </p:cNvPr>
              <p:cNvSpPr>
                <a:spLocks/>
              </p:cNvSpPr>
              <p:nvPr/>
            </p:nvSpPr>
            <p:spPr bwMode="auto">
              <a:xfrm>
                <a:off x="2628570" y="6189789"/>
                <a:ext cx="5959" cy="17877"/>
              </a:xfrm>
              <a:custGeom>
                <a:avLst/>
                <a:gdLst>
                  <a:gd name="T0" fmla="*/ 2 w 4"/>
                  <a:gd name="T1" fmla="*/ 12 h 12"/>
                  <a:gd name="T2" fmla="*/ 0 w 4"/>
                  <a:gd name="T3" fmla="*/ 12 h 12"/>
                  <a:gd name="T4" fmla="*/ 0 w 4"/>
                  <a:gd name="T5" fmla="*/ 4 h 12"/>
                  <a:gd name="T6" fmla="*/ 2 w 4"/>
                  <a:gd name="T7" fmla="*/ 2 h 12"/>
                  <a:gd name="T8" fmla="*/ 2 w 4"/>
                  <a:gd name="T9" fmla="*/ 0 h 12"/>
                  <a:gd name="T10" fmla="*/ 4 w 4"/>
                  <a:gd name="T11" fmla="*/ 0 h 12"/>
                  <a:gd name="T12" fmla="*/ 2 w 4"/>
                  <a:gd name="T13" fmla="*/ 12 h 12"/>
                  <a:gd name="T14" fmla="*/ 2 w 4"/>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2" y="12"/>
                    </a:moveTo>
                    <a:lnTo>
                      <a:pt x="0" y="12"/>
                    </a:lnTo>
                    <a:lnTo>
                      <a:pt x="0" y="4"/>
                    </a:lnTo>
                    <a:lnTo>
                      <a:pt x="2" y="2"/>
                    </a:lnTo>
                    <a:lnTo>
                      <a:pt x="2" y="0"/>
                    </a:lnTo>
                    <a:lnTo>
                      <a:pt x="4" y="0"/>
                    </a:lnTo>
                    <a:lnTo>
                      <a:pt x="2" y="12"/>
                    </a:lnTo>
                    <a:lnTo>
                      <a:pt x="2" y="1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78" name="Freeform 56">
                <a:extLst>
                  <a:ext uri="{FF2B5EF4-FFF2-40B4-BE49-F238E27FC236}">
                    <a16:creationId xmlns:a16="http://schemas.microsoft.com/office/drawing/2014/main" id="{DB80DD0B-BB0F-1B8C-AA84-1F4D19F27342}"/>
                  </a:ext>
                </a:extLst>
              </p:cNvPr>
              <p:cNvSpPr>
                <a:spLocks/>
              </p:cNvSpPr>
              <p:nvPr/>
            </p:nvSpPr>
            <p:spPr bwMode="auto">
              <a:xfrm>
                <a:off x="2647938" y="6185319"/>
                <a:ext cx="5959" cy="10429"/>
              </a:xfrm>
              <a:custGeom>
                <a:avLst/>
                <a:gdLst>
                  <a:gd name="T0" fmla="*/ 0 w 4"/>
                  <a:gd name="T1" fmla="*/ 3 h 7"/>
                  <a:gd name="T2" fmla="*/ 4 w 4"/>
                  <a:gd name="T3" fmla="*/ 7 h 7"/>
                  <a:gd name="T4" fmla="*/ 2 w 4"/>
                  <a:gd name="T5" fmla="*/ 7 h 7"/>
                  <a:gd name="T6" fmla="*/ 0 w 4"/>
                  <a:gd name="T7" fmla="*/ 5 h 7"/>
                  <a:gd name="T8" fmla="*/ 0 w 4"/>
                  <a:gd name="T9" fmla="*/ 3 h 7"/>
                  <a:gd name="T10" fmla="*/ 0 w 4"/>
                  <a:gd name="T11" fmla="*/ 2 h 7"/>
                  <a:gd name="T12" fmla="*/ 0 w 4"/>
                  <a:gd name="T13" fmla="*/ 0 h 7"/>
                  <a:gd name="T14" fmla="*/ 0 w 4"/>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3"/>
                    </a:moveTo>
                    <a:lnTo>
                      <a:pt x="4" y="7"/>
                    </a:lnTo>
                    <a:lnTo>
                      <a:pt x="2" y="7"/>
                    </a:lnTo>
                    <a:lnTo>
                      <a:pt x="0" y="5"/>
                    </a:lnTo>
                    <a:lnTo>
                      <a:pt x="0" y="3"/>
                    </a:lnTo>
                    <a:lnTo>
                      <a:pt x="0" y="2"/>
                    </a:lnTo>
                    <a:lnTo>
                      <a:pt x="0" y="0"/>
                    </a:lnTo>
                    <a:lnTo>
                      <a:pt x="0"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79" name="Freeform 57">
                <a:extLst>
                  <a:ext uri="{FF2B5EF4-FFF2-40B4-BE49-F238E27FC236}">
                    <a16:creationId xmlns:a16="http://schemas.microsoft.com/office/drawing/2014/main" id="{26C1C92D-0CD7-6E73-8AD5-30021D9C6540}"/>
                  </a:ext>
                </a:extLst>
              </p:cNvPr>
              <p:cNvSpPr>
                <a:spLocks/>
              </p:cNvSpPr>
              <p:nvPr/>
            </p:nvSpPr>
            <p:spPr bwMode="auto">
              <a:xfrm>
                <a:off x="2647938" y="6185319"/>
                <a:ext cx="5959" cy="10429"/>
              </a:xfrm>
              <a:custGeom>
                <a:avLst/>
                <a:gdLst>
                  <a:gd name="T0" fmla="*/ 0 w 4"/>
                  <a:gd name="T1" fmla="*/ 3 h 7"/>
                  <a:gd name="T2" fmla="*/ 4 w 4"/>
                  <a:gd name="T3" fmla="*/ 7 h 7"/>
                  <a:gd name="T4" fmla="*/ 2 w 4"/>
                  <a:gd name="T5" fmla="*/ 7 h 7"/>
                  <a:gd name="T6" fmla="*/ 0 w 4"/>
                  <a:gd name="T7" fmla="*/ 5 h 7"/>
                  <a:gd name="T8" fmla="*/ 0 w 4"/>
                  <a:gd name="T9" fmla="*/ 3 h 7"/>
                  <a:gd name="T10" fmla="*/ 0 w 4"/>
                  <a:gd name="T11" fmla="*/ 2 h 7"/>
                  <a:gd name="T12" fmla="*/ 0 w 4"/>
                  <a:gd name="T13" fmla="*/ 0 h 7"/>
                  <a:gd name="T14" fmla="*/ 0 w 4"/>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3"/>
                    </a:moveTo>
                    <a:lnTo>
                      <a:pt x="4" y="7"/>
                    </a:lnTo>
                    <a:lnTo>
                      <a:pt x="2" y="7"/>
                    </a:lnTo>
                    <a:lnTo>
                      <a:pt x="0" y="5"/>
                    </a:lnTo>
                    <a:lnTo>
                      <a:pt x="0" y="3"/>
                    </a:lnTo>
                    <a:lnTo>
                      <a:pt x="0" y="2"/>
                    </a:lnTo>
                    <a:lnTo>
                      <a:pt x="0" y="0"/>
                    </a:lnTo>
                    <a:lnTo>
                      <a:pt x="0"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80" name="Freeform 58">
                <a:extLst>
                  <a:ext uri="{FF2B5EF4-FFF2-40B4-BE49-F238E27FC236}">
                    <a16:creationId xmlns:a16="http://schemas.microsoft.com/office/drawing/2014/main" id="{72335746-9CDB-50AE-6989-50025295AE39}"/>
                  </a:ext>
                </a:extLst>
              </p:cNvPr>
              <p:cNvSpPr>
                <a:spLocks/>
              </p:cNvSpPr>
              <p:nvPr/>
            </p:nvSpPr>
            <p:spPr bwMode="auto">
              <a:xfrm>
                <a:off x="2653897" y="6179360"/>
                <a:ext cx="5959" cy="10429"/>
              </a:xfrm>
              <a:custGeom>
                <a:avLst/>
                <a:gdLst>
                  <a:gd name="T0" fmla="*/ 2 w 4"/>
                  <a:gd name="T1" fmla="*/ 4 h 7"/>
                  <a:gd name="T2" fmla="*/ 4 w 4"/>
                  <a:gd name="T3" fmla="*/ 6 h 7"/>
                  <a:gd name="T4" fmla="*/ 4 w 4"/>
                  <a:gd name="T5" fmla="*/ 7 h 7"/>
                  <a:gd name="T6" fmla="*/ 0 w 4"/>
                  <a:gd name="T7" fmla="*/ 6 h 7"/>
                  <a:gd name="T8" fmla="*/ 0 w 4"/>
                  <a:gd name="T9" fmla="*/ 2 h 7"/>
                  <a:gd name="T10" fmla="*/ 0 w 4"/>
                  <a:gd name="T11" fmla="*/ 0 h 7"/>
                  <a:gd name="T12" fmla="*/ 0 w 4"/>
                  <a:gd name="T13" fmla="*/ 4 h 7"/>
                  <a:gd name="T14" fmla="*/ 2 w 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2" y="4"/>
                    </a:moveTo>
                    <a:lnTo>
                      <a:pt x="4" y="6"/>
                    </a:lnTo>
                    <a:lnTo>
                      <a:pt x="4" y="7"/>
                    </a:lnTo>
                    <a:lnTo>
                      <a:pt x="0" y="6"/>
                    </a:lnTo>
                    <a:lnTo>
                      <a:pt x="0" y="2"/>
                    </a:lnTo>
                    <a:lnTo>
                      <a:pt x="0" y="0"/>
                    </a:lnTo>
                    <a:lnTo>
                      <a:pt x="0" y="4"/>
                    </a:lnTo>
                    <a:lnTo>
                      <a:pt x="2"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81" name="Freeform 60">
                <a:extLst>
                  <a:ext uri="{FF2B5EF4-FFF2-40B4-BE49-F238E27FC236}">
                    <a16:creationId xmlns:a16="http://schemas.microsoft.com/office/drawing/2014/main" id="{2B17E2F2-C910-3B1C-F20C-22605D60C29D}"/>
                  </a:ext>
                </a:extLst>
              </p:cNvPr>
              <p:cNvSpPr>
                <a:spLocks/>
              </p:cNvSpPr>
              <p:nvPr/>
            </p:nvSpPr>
            <p:spPr bwMode="auto">
              <a:xfrm>
                <a:off x="2659857" y="6201707"/>
                <a:ext cx="47673" cy="56612"/>
              </a:xfrm>
              <a:custGeom>
                <a:avLst/>
                <a:gdLst>
                  <a:gd name="T0" fmla="*/ 2 w 32"/>
                  <a:gd name="T1" fmla="*/ 6 h 38"/>
                  <a:gd name="T2" fmla="*/ 2 w 32"/>
                  <a:gd name="T3" fmla="*/ 6 h 38"/>
                  <a:gd name="T4" fmla="*/ 2 w 32"/>
                  <a:gd name="T5" fmla="*/ 4 h 38"/>
                  <a:gd name="T6" fmla="*/ 2 w 32"/>
                  <a:gd name="T7" fmla="*/ 4 h 38"/>
                  <a:gd name="T8" fmla="*/ 4 w 32"/>
                  <a:gd name="T9" fmla="*/ 4 h 38"/>
                  <a:gd name="T10" fmla="*/ 6 w 32"/>
                  <a:gd name="T11" fmla="*/ 6 h 38"/>
                  <a:gd name="T12" fmla="*/ 6 w 32"/>
                  <a:gd name="T13" fmla="*/ 4 h 38"/>
                  <a:gd name="T14" fmla="*/ 7 w 32"/>
                  <a:gd name="T15" fmla="*/ 4 h 38"/>
                  <a:gd name="T16" fmla="*/ 9 w 32"/>
                  <a:gd name="T17" fmla="*/ 4 h 38"/>
                  <a:gd name="T18" fmla="*/ 9 w 32"/>
                  <a:gd name="T19" fmla="*/ 8 h 38"/>
                  <a:gd name="T20" fmla="*/ 11 w 32"/>
                  <a:gd name="T21" fmla="*/ 8 h 38"/>
                  <a:gd name="T22" fmla="*/ 13 w 32"/>
                  <a:gd name="T23" fmla="*/ 4 h 38"/>
                  <a:gd name="T24" fmla="*/ 11 w 32"/>
                  <a:gd name="T25" fmla="*/ 2 h 38"/>
                  <a:gd name="T26" fmla="*/ 11 w 32"/>
                  <a:gd name="T27" fmla="*/ 0 h 38"/>
                  <a:gd name="T28" fmla="*/ 13 w 32"/>
                  <a:gd name="T29" fmla="*/ 0 h 38"/>
                  <a:gd name="T30" fmla="*/ 15 w 32"/>
                  <a:gd name="T31" fmla="*/ 2 h 38"/>
                  <a:gd name="T32" fmla="*/ 15 w 32"/>
                  <a:gd name="T33" fmla="*/ 8 h 38"/>
                  <a:gd name="T34" fmla="*/ 13 w 32"/>
                  <a:gd name="T35" fmla="*/ 11 h 38"/>
                  <a:gd name="T36" fmla="*/ 11 w 32"/>
                  <a:gd name="T37" fmla="*/ 15 h 38"/>
                  <a:gd name="T38" fmla="*/ 13 w 32"/>
                  <a:gd name="T39" fmla="*/ 17 h 38"/>
                  <a:gd name="T40" fmla="*/ 15 w 32"/>
                  <a:gd name="T41" fmla="*/ 19 h 38"/>
                  <a:gd name="T42" fmla="*/ 15 w 32"/>
                  <a:gd name="T43" fmla="*/ 21 h 38"/>
                  <a:gd name="T44" fmla="*/ 17 w 32"/>
                  <a:gd name="T45" fmla="*/ 23 h 38"/>
                  <a:gd name="T46" fmla="*/ 23 w 32"/>
                  <a:gd name="T47" fmla="*/ 17 h 38"/>
                  <a:gd name="T48" fmla="*/ 30 w 32"/>
                  <a:gd name="T49" fmla="*/ 17 h 38"/>
                  <a:gd name="T50" fmla="*/ 32 w 32"/>
                  <a:gd name="T51" fmla="*/ 19 h 38"/>
                  <a:gd name="T52" fmla="*/ 32 w 32"/>
                  <a:gd name="T53" fmla="*/ 23 h 38"/>
                  <a:gd name="T54" fmla="*/ 25 w 32"/>
                  <a:gd name="T55" fmla="*/ 28 h 38"/>
                  <a:gd name="T56" fmla="*/ 21 w 32"/>
                  <a:gd name="T57" fmla="*/ 28 h 38"/>
                  <a:gd name="T58" fmla="*/ 21 w 32"/>
                  <a:gd name="T59" fmla="*/ 28 h 38"/>
                  <a:gd name="T60" fmla="*/ 21 w 32"/>
                  <a:gd name="T61" fmla="*/ 30 h 38"/>
                  <a:gd name="T62" fmla="*/ 21 w 32"/>
                  <a:gd name="T63" fmla="*/ 30 h 38"/>
                  <a:gd name="T64" fmla="*/ 19 w 32"/>
                  <a:gd name="T65" fmla="*/ 30 h 38"/>
                  <a:gd name="T66" fmla="*/ 17 w 32"/>
                  <a:gd name="T67" fmla="*/ 30 h 38"/>
                  <a:gd name="T68" fmla="*/ 17 w 32"/>
                  <a:gd name="T69" fmla="*/ 32 h 38"/>
                  <a:gd name="T70" fmla="*/ 17 w 32"/>
                  <a:gd name="T71" fmla="*/ 34 h 38"/>
                  <a:gd name="T72" fmla="*/ 17 w 32"/>
                  <a:gd name="T73" fmla="*/ 36 h 38"/>
                  <a:gd name="T74" fmla="*/ 17 w 32"/>
                  <a:gd name="T75" fmla="*/ 38 h 38"/>
                  <a:gd name="T76" fmla="*/ 15 w 32"/>
                  <a:gd name="T77" fmla="*/ 36 h 38"/>
                  <a:gd name="T78" fmla="*/ 7 w 32"/>
                  <a:gd name="T79" fmla="*/ 30 h 38"/>
                  <a:gd name="T80" fmla="*/ 7 w 32"/>
                  <a:gd name="T81" fmla="*/ 30 h 38"/>
                  <a:gd name="T82" fmla="*/ 9 w 32"/>
                  <a:gd name="T83" fmla="*/ 28 h 38"/>
                  <a:gd name="T84" fmla="*/ 13 w 32"/>
                  <a:gd name="T85" fmla="*/ 30 h 38"/>
                  <a:gd name="T86" fmla="*/ 13 w 32"/>
                  <a:gd name="T87" fmla="*/ 30 h 38"/>
                  <a:gd name="T88" fmla="*/ 13 w 32"/>
                  <a:gd name="T89" fmla="*/ 28 h 38"/>
                  <a:gd name="T90" fmla="*/ 13 w 32"/>
                  <a:gd name="T91" fmla="*/ 27 h 38"/>
                  <a:gd name="T92" fmla="*/ 11 w 32"/>
                  <a:gd name="T93" fmla="*/ 23 h 38"/>
                  <a:gd name="T94" fmla="*/ 11 w 32"/>
                  <a:gd name="T95" fmla="*/ 25 h 38"/>
                  <a:gd name="T96" fmla="*/ 9 w 32"/>
                  <a:gd name="T97" fmla="*/ 27 h 38"/>
                  <a:gd name="T98" fmla="*/ 6 w 32"/>
                  <a:gd name="T99" fmla="*/ 27 h 38"/>
                  <a:gd name="T100" fmla="*/ 6 w 32"/>
                  <a:gd name="T101" fmla="*/ 25 h 38"/>
                  <a:gd name="T102" fmla="*/ 6 w 32"/>
                  <a:gd name="T103" fmla="*/ 23 h 38"/>
                  <a:gd name="T104" fmla="*/ 4 w 32"/>
                  <a:gd name="T105" fmla="*/ 21 h 38"/>
                  <a:gd name="T106" fmla="*/ 2 w 32"/>
                  <a:gd name="T107" fmla="*/ 21 h 38"/>
                  <a:gd name="T108" fmla="*/ 2 w 32"/>
                  <a:gd name="T109" fmla="*/ 19 h 38"/>
                  <a:gd name="T110" fmla="*/ 2 w 32"/>
                  <a:gd name="T111" fmla="*/ 19 h 38"/>
                  <a:gd name="T112" fmla="*/ 0 w 32"/>
                  <a:gd name="T113" fmla="*/ 19 h 38"/>
                  <a:gd name="T114" fmla="*/ 2 w 32"/>
                  <a:gd name="T115"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 h="38">
                    <a:moveTo>
                      <a:pt x="2" y="6"/>
                    </a:moveTo>
                    <a:lnTo>
                      <a:pt x="2" y="6"/>
                    </a:lnTo>
                    <a:lnTo>
                      <a:pt x="2" y="4"/>
                    </a:lnTo>
                    <a:lnTo>
                      <a:pt x="2" y="4"/>
                    </a:lnTo>
                    <a:lnTo>
                      <a:pt x="4" y="4"/>
                    </a:lnTo>
                    <a:lnTo>
                      <a:pt x="6" y="6"/>
                    </a:lnTo>
                    <a:lnTo>
                      <a:pt x="6" y="4"/>
                    </a:lnTo>
                    <a:lnTo>
                      <a:pt x="7" y="4"/>
                    </a:lnTo>
                    <a:lnTo>
                      <a:pt x="9" y="4"/>
                    </a:lnTo>
                    <a:lnTo>
                      <a:pt x="9" y="8"/>
                    </a:lnTo>
                    <a:lnTo>
                      <a:pt x="11" y="8"/>
                    </a:lnTo>
                    <a:lnTo>
                      <a:pt x="13" y="4"/>
                    </a:lnTo>
                    <a:lnTo>
                      <a:pt x="11" y="2"/>
                    </a:lnTo>
                    <a:lnTo>
                      <a:pt x="11" y="0"/>
                    </a:lnTo>
                    <a:lnTo>
                      <a:pt x="13" y="0"/>
                    </a:lnTo>
                    <a:lnTo>
                      <a:pt x="15" y="2"/>
                    </a:lnTo>
                    <a:lnTo>
                      <a:pt x="15" y="8"/>
                    </a:lnTo>
                    <a:lnTo>
                      <a:pt x="13" y="11"/>
                    </a:lnTo>
                    <a:lnTo>
                      <a:pt x="11" y="15"/>
                    </a:lnTo>
                    <a:lnTo>
                      <a:pt x="13" y="17"/>
                    </a:lnTo>
                    <a:lnTo>
                      <a:pt x="15" y="19"/>
                    </a:lnTo>
                    <a:lnTo>
                      <a:pt x="15" y="21"/>
                    </a:lnTo>
                    <a:lnTo>
                      <a:pt x="17" y="23"/>
                    </a:lnTo>
                    <a:lnTo>
                      <a:pt x="23" y="17"/>
                    </a:lnTo>
                    <a:lnTo>
                      <a:pt x="30" y="17"/>
                    </a:lnTo>
                    <a:lnTo>
                      <a:pt x="32" y="19"/>
                    </a:lnTo>
                    <a:lnTo>
                      <a:pt x="32" y="23"/>
                    </a:lnTo>
                    <a:lnTo>
                      <a:pt x="25" y="28"/>
                    </a:lnTo>
                    <a:lnTo>
                      <a:pt x="21" y="28"/>
                    </a:lnTo>
                    <a:lnTo>
                      <a:pt x="21" y="28"/>
                    </a:lnTo>
                    <a:lnTo>
                      <a:pt x="21" y="30"/>
                    </a:lnTo>
                    <a:lnTo>
                      <a:pt x="21" y="30"/>
                    </a:lnTo>
                    <a:lnTo>
                      <a:pt x="19" y="30"/>
                    </a:lnTo>
                    <a:lnTo>
                      <a:pt x="17" y="30"/>
                    </a:lnTo>
                    <a:lnTo>
                      <a:pt x="17" y="32"/>
                    </a:lnTo>
                    <a:lnTo>
                      <a:pt x="17" y="34"/>
                    </a:lnTo>
                    <a:lnTo>
                      <a:pt x="17" y="36"/>
                    </a:lnTo>
                    <a:lnTo>
                      <a:pt x="17" y="38"/>
                    </a:lnTo>
                    <a:lnTo>
                      <a:pt x="15" y="36"/>
                    </a:lnTo>
                    <a:lnTo>
                      <a:pt x="7" y="30"/>
                    </a:lnTo>
                    <a:lnTo>
                      <a:pt x="7" y="30"/>
                    </a:lnTo>
                    <a:lnTo>
                      <a:pt x="9" y="28"/>
                    </a:lnTo>
                    <a:lnTo>
                      <a:pt x="13" y="30"/>
                    </a:lnTo>
                    <a:lnTo>
                      <a:pt x="13" y="30"/>
                    </a:lnTo>
                    <a:lnTo>
                      <a:pt x="13" y="28"/>
                    </a:lnTo>
                    <a:lnTo>
                      <a:pt x="13" y="27"/>
                    </a:lnTo>
                    <a:lnTo>
                      <a:pt x="11" y="23"/>
                    </a:lnTo>
                    <a:lnTo>
                      <a:pt x="11" y="25"/>
                    </a:lnTo>
                    <a:lnTo>
                      <a:pt x="9" y="27"/>
                    </a:lnTo>
                    <a:lnTo>
                      <a:pt x="6" y="27"/>
                    </a:lnTo>
                    <a:lnTo>
                      <a:pt x="6" y="25"/>
                    </a:lnTo>
                    <a:lnTo>
                      <a:pt x="6" y="23"/>
                    </a:lnTo>
                    <a:lnTo>
                      <a:pt x="4" y="21"/>
                    </a:lnTo>
                    <a:lnTo>
                      <a:pt x="2" y="21"/>
                    </a:lnTo>
                    <a:lnTo>
                      <a:pt x="2" y="19"/>
                    </a:lnTo>
                    <a:lnTo>
                      <a:pt x="2" y="19"/>
                    </a:lnTo>
                    <a:lnTo>
                      <a:pt x="0" y="19"/>
                    </a:lnTo>
                    <a:lnTo>
                      <a:pt x="2"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82" name="Freeform 61">
                <a:extLst>
                  <a:ext uri="{FF2B5EF4-FFF2-40B4-BE49-F238E27FC236}">
                    <a16:creationId xmlns:a16="http://schemas.microsoft.com/office/drawing/2014/main" id="{B5F6DDA6-7AD9-E1C8-AD89-B214A7C3E343}"/>
                  </a:ext>
                </a:extLst>
              </p:cNvPr>
              <p:cNvSpPr>
                <a:spLocks/>
              </p:cNvSpPr>
              <p:nvPr/>
            </p:nvSpPr>
            <p:spPr bwMode="auto">
              <a:xfrm>
                <a:off x="2659857" y="6201707"/>
                <a:ext cx="47673" cy="56612"/>
              </a:xfrm>
              <a:custGeom>
                <a:avLst/>
                <a:gdLst>
                  <a:gd name="T0" fmla="*/ 2 w 32"/>
                  <a:gd name="T1" fmla="*/ 6 h 38"/>
                  <a:gd name="T2" fmla="*/ 2 w 32"/>
                  <a:gd name="T3" fmla="*/ 6 h 38"/>
                  <a:gd name="T4" fmla="*/ 2 w 32"/>
                  <a:gd name="T5" fmla="*/ 4 h 38"/>
                  <a:gd name="T6" fmla="*/ 2 w 32"/>
                  <a:gd name="T7" fmla="*/ 4 h 38"/>
                  <a:gd name="T8" fmla="*/ 4 w 32"/>
                  <a:gd name="T9" fmla="*/ 4 h 38"/>
                  <a:gd name="T10" fmla="*/ 6 w 32"/>
                  <a:gd name="T11" fmla="*/ 6 h 38"/>
                  <a:gd name="T12" fmla="*/ 6 w 32"/>
                  <a:gd name="T13" fmla="*/ 4 h 38"/>
                  <a:gd name="T14" fmla="*/ 7 w 32"/>
                  <a:gd name="T15" fmla="*/ 4 h 38"/>
                  <a:gd name="T16" fmla="*/ 9 w 32"/>
                  <a:gd name="T17" fmla="*/ 4 h 38"/>
                  <a:gd name="T18" fmla="*/ 9 w 32"/>
                  <a:gd name="T19" fmla="*/ 8 h 38"/>
                  <a:gd name="T20" fmla="*/ 11 w 32"/>
                  <a:gd name="T21" fmla="*/ 8 h 38"/>
                  <a:gd name="T22" fmla="*/ 13 w 32"/>
                  <a:gd name="T23" fmla="*/ 4 h 38"/>
                  <a:gd name="T24" fmla="*/ 11 w 32"/>
                  <a:gd name="T25" fmla="*/ 2 h 38"/>
                  <a:gd name="T26" fmla="*/ 11 w 32"/>
                  <a:gd name="T27" fmla="*/ 0 h 38"/>
                  <a:gd name="T28" fmla="*/ 13 w 32"/>
                  <a:gd name="T29" fmla="*/ 0 h 38"/>
                  <a:gd name="T30" fmla="*/ 15 w 32"/>
                  <a:gd name="T31" fmla="*/ 2 h 38"/>
                  <a:gd name="T32" fmla="*/ 15 w 32"/>
                  <a:gd name="T33" fmla="*/ 8 h 38"/>
                  <a:gd name="T34" fmla="*/ 13 w 32"/>
                  <a:gd name="T35" fmla="*/ 11 h 38"/>
                  <a:gd name="T36" fmla="*/ 11 w 32"/>
                  <a:gd name="T37" fmla="*/ 15 h 38"/>
                  <a:gd name="T38" fmla="*/ 13 w 32"/>
                  <a:gd name="T39" fmla="*/ 17 h 38"/>
                  <a:gd name="T40" fmla="*/ 15 w 32"/>
                  <a:gd name="T41" fmla="*/ 19 h 38"/>
                  <a:gd name="T42" fmla="*/ 15 w 32"/>
                  <a:gd name="T43" fmla="*/ 21 h 38"/>
                  <a:gd name="T44" fmla="*/ 17 w 32"/>
                  <a:gd name="T45" fmla="*/ 23 h 38"/>
                  <a:gd name="T46" fmla="*/ 23 w 32"/>
                  <a:gd name="T47" fmla="*/ 17 h 38"/>
                  <a:gd name="T48" fmla="*/ 30 w 32"/>
                  <a:gd name="T49" fmla="*/ 17 h 38"/>
                  <a:gd name="T50" fmla="*/ 32 w 32"/>
                  <a:gd name="T51" fmla="*/ 19 h 38"/>
                  <a:gd name="T52" fmla="*/ 32 w 32"/>
                  <a:gd name="T53" fmla="*/ 23 h 38"/>
                  <a:gd name="T54" fmla="*/ 25 w 32"/>
                  <a:gd name="T55" fmla="*/ 28 h 38"/>
                  <a:gd name="T56" fmla="*/ 21 w 32"/>
                  <a:gd name="T57" fmla="*/ 28 h 38"/>
                  <a:gd name="T58" fmla="*/ 21 w 32"/>
                  <a:gd name="T59" fmla="*/ 28 h 38"/>
                  <a:gd name="T60" fmla="*/ 21 w 32"/>
                  <a:gd name="T61" fmla="*/ 30 h 38"/>
                  <a:gd name="T62" fmla="*/ 21 w 32"/>
                  <a:gd name="T63" fmla="*/ 30 h 38"/>
                  <a:gd name="T64" fmla="*/ 19 w 32"/>
                  <a:gd name="T65" fmla="*/ 30 h 38"/>
                  <a:gd name="T66" fmla="*/ 17 w 32"/>
                  <a:gd name="T67" fmla="*/ 30 h 38"/>
                  <a:gd name="T68" fmla="*/ 17 w 32"/>
                  <a:gd name="T69" fmla="*/ 32 h 38"/>
                  <a:gd name="T70" fmla="*/ 17 w 32"/>
                  <a:gd name="T71" fmla="*/ 34 h 38"/>
                  <a:gd name="T72" fmla="*/ 17 w 32"/>
                  <a:gd name="T73" fmla="*/ 36 h 38"/>
                  <a:gd name="T74" fmla="*/ 17 w 32"/>
                  <a:gd name="T75" fmla="*/ 38 h 38"/>
                  <a:gd name="T76" fmla="*/ 15 w 32"/>
                  <a:gd name="T77" fmla="*/ 36 h 38"/>
                  <a:gd name="T78" fmla="*/ 7 w 32"/>
                  <a:gd name="T79" fmla="*/ 30 h 38"/>
                  <a:gd name="T80" fmla="*/ 7 w 32"/>
                  <a:gd name="T81" fmla="*/ 30 h 38"/>
                  <a:gd name="T82" fmla="*/ 9 w 32"/>
                  <a:gd name="T83" fmla="*/ 28 h 38"/>
                  <a:gd name="T84" fmla="*/ 13 w 32"/>
                  <a:gd name="T85" fmla="*/ 30 h 38"/>
                  <a:gd name="T86" fmla="*/ 13 w 32"/>
                  <a:gd name="T87" fmla="*/ 30 h 38"/>
                  <a:gd name="T88" fmla="*/ 13 w 32"/>
                  <a:gd name="T89" fmla="*/ 28 h 38"/>
                  <a:gd name="T90" fmla="*/ 13 w 32"/>
                  <a:gd name="T91" fmla="*/ 27 h 38"/>
                  <a:gd name="T92" fmla="*/ 11 w 32"/>
                  <a:gd name="T93" fmla="*/ 23 h 38"/>
                  <a:gd name="T94" fmla="*/ 11 w 32"/>
                  <a:gd name="T95" fmla="*/ 25 h 38"/>
                  <a:gd name="T96" fmla="*/ 9 w 32"/>
                  <a:gd name="T97" fmla="*/ 27 h 38"/>
                  <a:gd name="T98" fmla="*/ 6 w 32"/>
                  <a:gd name="T99" fmla="*/ 27 h 38"/>
                  <a:gd name="T100" fmla="*/ 6 w 32"/>
                  <a:gd name="T101" fmla="*/ 25 h 38"/>
                  <a:gd name="T102" fmla="*/ 6 w 32"/>
                  <a:gd name="T103" fmla="*/ 23 h 38"/>
                  <a:gd name="T104" fmla="*/ 4 w 32"/>
                  <a:gd name="T105" fmla="*/ 21 h 38"/>
                  <a:gd name="T106" fmla="*/ 2 w 32"/>
                  <a:gd name="T107" fmla="*/ 21 h 38"/>
                  <a:gd name="T108" fmla="*/ 2 w 32"/>
                  <a:gd name="T109" fmla="*/ 19 h 38"/>
                  <a:gd name="T110" fmla="*/ 2 w 32"/>
                  <a:gd name="T111" fmla="*/ 19 h 38"/>
                  <a:gd name="T112" fmla="*/ 0 w 32"/>
                  <a:gd name="T113" fmla="*/ 19 h 38"/>
                  <a:gd name="T114" fmla="*/ 2 w 32"/>
                  <a:gd name="T115"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 h="38">
                    <a:moveTo>
                      <a:pt x="2" y="6"/>
                    </a:moveTo>
                    <a:lnTo>
                      <a:pt x="2" y="6"/>
                    </a:lnTo>
                    <a:lnTo>
                      <a:pt x="2" y="4"/>
                    </a:lnTo>
                    <a:lnTo>
                      <a:pt x="2" y="4"/>
                    </a:lnTo>
                    <a:lnTo>
                      <a:pt x="4" y="4"/>
                    </a:lnTo>
                    <a:lnTo>
                      <a:pt x="6" y="6"/>
                    </a:lnTo>
                    <a:lnTo>
                      <a:pt x="6" y="4"/>
                    </a:lnTo>
                    <a:lnTo>
                      <a:pt x="7" y="4"/>
                    </a:lnTo>
                    <a:lnTo>
                      <a:pt x="9" y="4"/>
                    </a:lnTo>
                    <a:lnTo>
                      <a:pt x="9" y="8"/>
                    </a:lnTo>
                    <a:lnTo>
                      <a:pt x="11" y="8"/>
                    </a:lnTo>
                    <a:lnTo>
                      <a:pt x="13" y="4"/>
                    </a:lnTo>
                    <a:lnTo>
                      <a:pt x="11" y="2"/>
                    </a:lnTo>
                    <a:lnTo>
                      <a:pt x="11" y="0"/>
                    </a:lnTo>
                    <a:lnTo>
                      <a:pt x="13" y="0"/>
                    </a:lnTo>
                    <a:lnTo>
                      <a:pt x="15" y="2"/>
                    </a:lnTo>
                    <a:lnTo>
                      <a:pt x="15" y="8"/>
                    </a:lnTo>
                    <a:lnTo>
                      <a:pt x="13" y="11"/>
                    </a:lnTo>
                    <a:lnTo>
                      <a:pt x="11" y="15"/>
                    </a:lnTo>
                    <a:lnTo>
                      <a:pt x="13" y="17"/>
                    </a:lnTo>
                    <a:lnTo>
                      <a:pt x="15" y="19"/>
                    </a:lnTo>
                    <a:lnTo>
                      <a:pt x="15" y="21"/>
                    </a:lnTo>
                    <a:lnTo>
                      <a:pt x="17" y="23"/>
                    </a:lnTo>
                    <a:lnTo>
                      <a:pt x="23" y="17"/>
                    </a:lnTo>
                    <a:lnTo>
                      <a:pt x="30" y="17"/>
                    </a:lnTo>
                    <a:lnTo>
                      <a:pt x="32" y="19"/>
                    </a:lnTo>
                    <a:lnTo>
                      <a:pt x="32" y="23"/>
                    </a:lnTo>
                    <a:lnTo>
                      <a:pt x="25" y="28"/>
                    </a:lnTo>
                    <a:lnTo>
                      <a:pt x="21" y="28"/>
                    </a:lnTo>
                    <a:lnTo>
                      <a:pt x="21" y="28"/>
                    </a:lnTo>
                    <a:lnTo>
                      <a:pt x="21" y="30"/>
                    </a:lnTo>
                    <a:lnTo>
                      <a:pt x="21" y="30"/>
                    </a:lnTo>
                    <a:lnTo>
                      <a:pt x="19" y="30"/>
                    </a:lnTo>
                    <a:lnTo>
                      <a:pt x="17" y="30"/>
                    </a:lnTo>
                    <a:lnTo>
                      <a:pt x="17" y="32"/>
                    </a:lnTo>
                    <a:lnTo>
                      <a:pt x="17" y="34"/>
                    </a:lnTo>
                    <a:lnTo>
                      <a:pt x="17" y="36"/>
                    </a:lnTo>
                    <a:lnTo>
                      <a:pt x="17" y="38"/>
                    </a:lnTo>
                    <a:lnTo>
                      <a:pt x="15" y="36"/>
                    </a:lnTo>
                    <a:lnTo>
                      <a:pt x="7" y="30"/>
                    </a:lnTo>
                    <a:lnTo>
                      <a:pt x="7" y="30"/>
                    </a:lnTo>
                    <a:lnTo>
                      <a:pt x="9" y="28"/>
                    </a:lnTo>
                    <a:lnTo>
                      <a:pt x="13" y="30"/>
                    </a:lnTo>
                    <a:lnTo>
                      <a:pt x="13" y="30"/>
                    </a:lnTo>
                    <a:lnTo>
                      <a:pt x="13" y="28"/>
                    </a:lnTo>
                    <a:lnTo>
                      <a:pt x="13" y="27"/>
                    </a:lnTo>
                    <a:lnTo>
                      <a:pt x="11" y="23"/>
                    </a:lnTo>
                    <a:lnTo>
                      <a:pt x="11" y="25"/>
                    </a:lnTo>
                    <a:lnTo>
                      <a:pt x="9" y="27"/>
                    </a:lnTo>
                    <a:lnTo>
                      <a:pt x="6" y="27"/>
                    </a:lnTo>
                    <a:lnTo>
                      <a:pt x="6" y="25"/>
                    </a:lnTo>
                    <a:lnTo>
                      <a:pt x="6" y="23"/>
                    </a:lnTo>
                    <a:lnTo>
                      <a:pt x="4" y="21"/>
                    </a:lnTo>
                    <a:lnTo>
                      <a:pt x="2" y="21"/>
                    </a:lnTo>
                    <a:lnTo>
                      <a:pt x="2" y="19"/>
                    </a:lnTo>
                    <a:lnTo>
                      <a:pt x="2" y="19"/>
                    </a:lnTo>
                    <a:lnTo>
                      <a:pt x="0" y="19"/>
                    </a:lnTo>
                    <a:lnTo>
                      <a:pt x="2"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83" name="Freeform 62">
                <a:extLst>
                  <a:ext uri="{FF2B5EF4-FFF2-40B4-BE49-F238E27FC236}">
                    <a16:creationId xmlns:a16="http://schemas.microsoft.com/office/drawing/2014/main" id="{21E0AA06-EA90-AEE8-1783-AD2DA72FD80C}"/>
                  </a:ext>
                </a:extLst>
              </p:cNvPr>
              <p:cNvSpPr>
                <a:spLocks/>
              </p:cNvSpPr>
              <p:nvPr/>
            </p:nvSpPr>
            <p:spPr bwMode="auto">
              <a:xfrm>
                <a:off x="2650918" y="6218095"/>
                <a:ext cx="8939" cy="8939"/>
              </a:xfrm>
              <a:custGeom>
                <a:avLst/>
                <a:gdLst>
                  <a:gd name="T0" fmla="*/ 4 w 6"/>
                  <a:gd name="T1" fmla="*/ 0 h 6"/>
                  <a:gd name="T2" fmla="*/ 6 w 6"/>
                  <a:gd name="T3" fmla="*/ 0 h 6"/>
                  <a:gd name="T4" fmla="*/ 4 w 6"/>
                  <a:gd name="T5" fmla="*/ 4 h 6"/>
                  <a:gd name="T6" fmla="*/ 2 w 6"/>
                  <a:gd name="T7" fmla="*/ 6 h 6"/>
                  <a:gd name="T8" fmla="*/ 2 w 6"/>
                  <a:gd name="T9" fmla="*/ 6 h 6"/>
                  <a:gd name="T10" fmla="*/ 2 w 6"/>
                  <a:gd name="T11" fmla="*/ 6 h 6"/>
                  <a:gd name="T12" fmla="*/ 2 w 6"/>
                  <a:gd name="T13" fmla="*/ 4 h 6"/>
                  <a:gd name="T14" fmla="*/ 2 w 6"/>
                  <a:gd name="T15" fmla="*/ 2 h 6"/>
                  <a:gd name="T16" fmla="*/ 2 w 6"/>
                  <a:gd name="T17" fmla="*/ 4 h 6"/>
                  <a:gd name="T18" fmla="*/ 2 w 6"/>
                  <a:gd name="T19" fmla="*/ 4 h 6"/>
                  <a:gd name="T20" fmla="*/ 0 w 6"/>
                  <a:gd name="T21" fmla="*/ 2 h 6"/>
                  <a:gd name="T22" fmla="*/ 0 w 6"/>
                  <a:gd name="T23" fmla="*/ 0 h 6"/>
                  <a:gd name="T24" fmla="*/ 4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4" y="0"/>
                    </a:moveTo>
                    <a:lnTo>
                      <a:pt x="6" y="0"/>
                    </a:lnTo>
                    <a:lnTo>
                      <a:pt x="4" y="4"/>
                    </a:lnTo>
                    <a:lnTo>
                      <a:pt x="2" y="6"/>
                    </a:lnTo>
                    <a:lnTo>
                      <a:pt x="2" y="6"/>
                    </a:lnTo>
                    <a:lnTo>
                      <a:pt x="2" y="6"/>
                    </a:lnTo>
                    <a:lnTo>
                      <a:pt x="2" y="4"/>
                    </a:lnTo>
                    <a:lnTo>
                      <a:pt x="2" y="2"/>
                    </a:lnTo>
                    <a:lnTo>
                      <a:pt x="2" y="4"/>
                    </a:lnTo>
                    <a:lnTo>
                      <a:pt x="2" y="4"/>
                    </a:lnTo>
                    <a:lnTo>
                      <a:pt x="0" y="2"/>
                    </a:lnTo>
                    <a:lnTo>
                      <a:pt x="0"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84" name="Freeform 63">
                <a:extLst>
                  <a:ext uri="{FF2B5EF4-FFF2-40B4-BE49-F238E27FC236}">
                    <a16:creationId xmlns:a16="http://schemas.microsoft.com/office/drawing/2014/main" id="{FA25A682-02D2-2F45-50DC-D00D6E3E0407}"/>
                  </a:ext>
                </a:extLst>
              </p:cNvPr>
              <p:cNvSpPr>
                <a:spLocks/>
              </p:cNvSpPr>
              <p:nvPr/>
            </p:nvSpPr>
            <p:spPr bwMode="auto">
              <a:xfrm>
                <a:off x="2650918" y="6218095"/>
                <a:ext cx="8939" cy="8939"/>
              </a:xfrm>
              <a:custGeom>
                <a:avLst/>
                <a:gdLst>
                  <a:gd name="T0" fmla="*/ 4 w 6"/>
                  <a:gd name="T1" fmla="*/ 0 h 6"/>
                  <a:gd name="T2" fmla="*/ 6 w 6"/>
                  <a:gd name="T3" fmla="*/ 0 h 6"/>
                  <a:gd name="T4" fmla="*/ 4 w 6"/>
                  <a:gd name="T5" fmla="*/ 4 h 6"/>
                  <a:gd name="T6" fmla="*/ 2 w 6"/>
                  <a:gd name="T7" fmla="*/ 6 h 6"/>
                  <a:gd name="T8" fmla="*/ 2 w 6"/>
                  <a:gd name="T9" fmla="*/ 6 h 6"/>
                  <a:gd name="T10" fmla="*/ 2 w 6"/>
                  <a:gd name="T11" fmla="*/ 6 h 6"/>
                  <a:gd name="T12" fmla="*/ 2 w 6"/>
                  <a:gd name="T13" fmla="*/ 4 h 6"/>
                  <a:gd name="T14" fmla="*/ 2 w 6"/>
                  <a:gd name="T15" fmla="*/ 2 h 6"/>
                  <a:gd name="T16" fmla="*/ 2 w 6"/>
                  <a:gd name="T17" fmla="*/ 4 h 6"/>
                  <a:gd name="T18" fmla="*/ 2 w 6"/>
                  <a:gd name="T19" fmla="*/ 4 h 6"/>
                  <a:gd name="T20" fmla="*/ 0 w 6"/>
                  <a:gd name="T21" fmla="*/ 2 h 6"/>
                  <a:gd name="T22" fmla="*/ 0 w 6"/>
                  <a:gd name="T23" fmla="*/ 0 h 6"/>
                  <a:gd name="T24" fmla="*/ 4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4" y="0"/>
                    </a:moveTo>
                    <a:lnTo>
                      <a:pt x="6" y="0"/>
                    </a:lnTo>
                    <a:lnTo>
                      <a:pt x="4" y="4"/>
                    </a:lnTo>
                    <a:lnTo>
                      <a:pt x="2" y="6"/>
                    </a:lnTo>
                    <a:lnTo>
                      <a:pt x="2" y="6"/>
                    </a:lnTo>
                    <a:lnTo>
                      <a:pt x="2" y="6"/>
                    </a:lnTo>
                    <a:lnTo>
                      <a:pt x="2" y="4"/>
                    </a:lnTo>
                    <a:lnTo>
                      <a:pt x="2" y="2"/>
                    </a:lnTo>
                    <a:lnTo>
                      <a:pt x="2" y="4"/>
                    </a:lnTo>
                    <a:lnTo>
                      <a:pt x="2" y="4"/>
                    </a:lnTo>
                    <a:lnTo>
                      <a:pt x="0" y="2"/>
                    </a:lnTo>
                    <a:lnTo>
                      <a:pt x="0"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85" name="Freeform 64">
                <a:extLst>
                  <a:ext uri="{FF2B5EF4-FFF2-40B4-BE49-F238E27FC236}">
                    <a16:creationId xmlns:a16="http://schemas.microsoft.com/office/drawing/2014/main" id="{08B49419-22DE-B89E-9090-C583A9B2ACE6}"/>
                  </a:ext>
                </a:extLst>
              </p:cNvPr>
              <p:cNvSpPr>
                <a:spLocks/>
              </p:cNvSpPr>
              <p:nvPr/>
            </p:nvSpPr>
            <p:spPr bwMode="auto">
              <a:xfrm>
                <a:off x="2637509" y="6230013"/>
                <a:ext cx="32775" cy="22347"/>
              </a:xfrm>
              <a:custGeom>
                <a:avLst/>
                <a:gdLst>
                  <a:gd name="T0" fmla="*/ 0 w 22"/>
                  <a:gd name="T1" fmla="*/ 0 h 15"/>
                  <a:gd name="T2" fmla="*/ 0 w 22"/>
                  <a:gd name="T3" fmla="*/ 0 h 15"/>
                  <a:gd name="T4" fmla="*/ 4 w 22"/>
                  <a:gd name="T5" fmla="*/ 4 h 15"/>
                  <a:gd name="T6" fmla="*/ 17 w 22"/>
                  <a:gd name="T7" fmla="*/ 9 h 15"/>
                  <a:gd name="T8" fmla="*/ 17 w 22"/>
                  <a:gd name="T9" fmla="*/ 11 h 15"/>
                  <a:gd name="T10" fmla="*/ 17 w 22"/>
                  <a:gd name="T11" fmla="*/ 11 h 15"/>
                  <a:gd name="T12" fmla="*/ 19 w 22"/>
                  <a:gd name="T13" fmla="*/ 11 h 15"/>
                  <a:gd name="T14" fmla="*/ 19 w 22"/>
                  <a:gd name="T15" fmla="*/ 11 h 15"/>
                  <a:gd name="T16" fmla="*/ 21 w 22"/>
                  <a:gd name="T17" fmla="*/ 13 h 15"/>
                  <a:gd name="T18" fmla="*/ 22 w 22"/>
                  <a:gd name="T19" fmla="*/ 15 h 15"/>
                  <a:gd name="T20" fmla="*/ 22 w 22"/>
                  <a:gd name="T21" fmla="*/ 15 h 15"/>
                  <a:gd name="T22" fmla="*/ 19 w 22"/>
                  <a:gd name="T23" fmla="*/ 15 h 15"/>
                  <a:gd name="T24" fmla="*/ 17 w 22"/>
                  <a:gd name="T25" fmla="*/ 13 h 15"/>
                  <a:gd name="T26" fmla="*/ 15 w 22"/>
                  <a:gd name="T27" fmla="*/ 13 h 15"/>
                  <a:gd name="T28" fmla="*/ 11 w 22"/>
                  <a:gd name="T29" fmla="*/ 9 h 15"/>
                  <a:gd name="T30" fmla="*/ 11 w 22"/>
                  <a:gd name="T31" fmla="*/ 9 h 15"/>
                  <a:gd name="T32" fmla="*/ 11 w 22"/>
                  <a:gd name="T33" fmla="*/ 11 h 15"/>
                  <a:gd name="T34" fmla="*/ 11 w 22"/>
                  <a:gd name="T35" fmla="*/ 11 h 15"/>
                  <a:gd name="T36" fmla="*/ 2 w 22"/>
                  <a:gd name="T37" fmla="*/ 6 h 15"/>
                  <a:gd name="T38" fmla="*/ 0 w 22"/>
                  <a:gd name="T3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15">
                    <a:moveTo>
                      <a:pt x="0" y="0"/>
                    </a:moveTo>
                    <a:lnTo>
                      <a:pt x="0" y="0"/>
                    </a:lnTo>
                    <a:lnTo>
                      <a:pt x="4" y="4"/>
                    </a:lnTo>
                    <a:lnTo>
                      <a:pt x="17" y="9"/>
                    </a:lnTo>
                    <a:lnTo>
                      <a:pt x="17" y="11"/>
                    </a:lnTo>
                    <a:lnTo>
                      <a:pt x="17" y="11"/>
                    </a:lnTo>
                    <a:lnTo>
                      <a:pt x="19" y="11"/>
                    </a:lnTo>
                    <a:lnTo>
                      <a:pt x="19" y="11"/>
                    </a:lnTo>
                    <a:lnTo>
                      <a:pt x="21" y="13"/>
                    </a:lnTo>
                    <a:lnTo>
                      <a:pt x="22" y="15"/>
                    </a:lnTo>
                    <a:lnTo>
                      <a:pt x="22" y="15"/>
                    </a:lnTo>
                    <a:lnTo>
                      <a:pt x="19" y="15"/>
                    </a:lnTo>
                    <a:lnTo>
                      <a:pt x="17" y="13"/>
                    </a:lnTo>
                    <a:lnTo>
                      <a:pt x="15" y="13"/>
                    </a:lnTo>
                    <a:lnTo>
                      <a:pt x="11" y="9"/>
                    </a:lnTo>
                    <a:lnTo>
                      <a:pt x="11" y="9"/>
                    </a:lnTo>
                    <a:lnTo>
                      <a:pt x="11" y="11"/>
                    </a:lnTo>
                    <a:lnTo>
                      <a:pt x="11" y="11"/>
                    </a:lnTo>
                    <a:lnTo>
                      <a:pt x="2" y="6"/>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86" name="Freeform 65">
                <a:extLst>
                  <a:ext uri="{FF2B5EF4-FFF2-40B4-BE49-F238E27FC236}">
                    <a16:creationId xmlns:a16="http://schemas.microsoft.com/office/drawing/2014/main" id="{2D14E258-6775-D530-1AFA-075B961260A7}"/>
                  </a:ext>
                </a:extLst>
              </p:cNvPr>
              <p:cNvSpPr>
                <a:spLocks/>
              </p:cNvSpPr>
              <p:nvPr/>
            </p:nvSpPr>
            <p:spPr bwMode="auto">
              <a:xfrm>
                <a:off x="2637509" y="6230013"/>
                <a:ext cx="32775" cy="22347"/>
              </a:xfrm>
              <a:custGeom>
                <a:avLst/>
                <a:gdLst>
                  <a:gd name="T0" fmla="*/ 0 w 22"/>
                  <a:gd name="T1" fmla="*/ 0 h 15"/>
                  <a:gd name="T2" fmla="*/ 0 w 22"/>
                  <a:gd name="T3" fmla="*/ 0 h 15"/>
                  <a:gd name="T4" fmla="*/ 4 w 22"/>
                  <a:gd name="T5" fmla="*/ 4 h 15"/>
                  <a:gd name="T6" fmla="*/ 17 w 22"/>
                  <a:gd name="T7" fmla="*/ 9 h 15"/>
                  <a:gd name="T8" fmla="*/ 17 w 22"/>
                  <a:gd name="T9" fmla="*/ 11 h 15"/>
                  <a:gd name="T10" fmla="*/ 17 w 22"/>
                  <a:gd name="T11" fmla="*/ 11 h 15"/>
                  <a:gd name="T12" fmla="*/ 19 w 22"/>
                  <a:gd name="T13" fmla="*/ 11 h 15"/>
                  <a:gd name="T14" fmla="*/ 19 w 22"/>
                  <a:gd name="T15" fmla="*/ 11 h 15"/>
                  <a:gd name="T16" fmla="*/ 21 w 22"/>
                  <a:gd name="T17" fmla="*/ 13 h 15"/>
                  <a:gd name="T18" fmla="*/ 22 w 22"/>
                  <a:gd name="T19" fmla="*/ 15 h 15"/>
                  <a:gd name="T20" fmla="*/ 22 w 22"/>
                  <a:gd name="T21" fmla="*/ 15 h 15"/>
                  <a:gd name="T22" fmla="*/ 19 w 22"/>
                  <a:gd name="T23" fmla="*/ 15 h 15"/>
                  <a:gd name="T24" fmla="*/ 17 w 22"/>
                  <a:gd name="T25" fmla="*/ 13 h 15"/>
                  <a:gd name="T26" fmla="*/ 15 w 22"/>
                  <a:gd name="T27" fmla="*/ 13 h 15"/>
                  <a:gd name="T28" fmla="*/ 11 w 22"/>
                  <a:gd name="T29" fmla="*/ 9 h 15"/>
                  <a:gd name="T30" fmla="*/ 11 w 22"/>
                  <a:gd name="T31" fmla="*/ 9 h 15"/>
                  <a:gd name="T32" fmla="*/ 11 w 22"/>
                  <a:gd name="T33" fmla="*/ 11 h 15"/>
                  <a:gd name="T34" fmla="*/ 11 w 22"/>
                  <a:gd name="T35" fmla="*/ 11 h 15"/>
                  <a:gd name="T36" fmla="*/ 2 w 22"/>
                  <a:gd name="T37" fmla="*/ 6 h 15"/>
                  <a:gd name="T38" fmla="*/ 0 w 22"/>
                  <a:gd name="T3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15">
                    <a:moveTo>
                      <a:pt x="0" y="0"/>
                    </a:moveTo>
                    <a:lnTo>
                      <a:pt x="0" y="0"/>
                    </a:lnTo>
                    <a:lnTo>
                      <a:pt x="4" y="4"/>
                    </a:lnTo>
                    <a:lnTo>
                      <a:pt x="17" y="9"/>
                    </a:lnTo>
                    <a:lnTo>
                      <a:pt x="17" y="11"/>
                    </a:lnTo>
                    <a:lnTo>
                      <a:pt x="17" y="11"/>
                    </a:lnTo>
                    <a:lnTo>
                      <a:pt x="19" y="11"/>
                    </a:lnTo>
                    <a:lnTo>
                      <a:pt x="19" y="11"/>
                    </a:lnTo>
                    <a:lnTo>
                      <a:pt x="21" y="13"/>
                    </a:lnTo>
                    <a:lnTo>
                      <a:pt x="22" y="15"/>
                    </a:lnTo>
                    <a:lnTo>
                      <a:pt x="22" y="15"/>
                    </a:lnTo>
                    <a:lnTo>
                      <a:pt x="19" y="15"/>
                    </a:lnTo>
                    <a:lnTo>
                      <a:pt x="17" y="13"/>
                    </a:lnTo>
                    <a:lnTo>
                      <a:pt x="15" y="13"/>
                    </a:lnTo>
                    <a:lnTo>
                      <a:pt x="11" y="9"/>
                    </a:lnTo>
                    <a:lnTo>
                      <a:pt x="11" y="9"/>
                    </a:lnTo>
                    <a:lnTo>
                      <a:pt x="11" y="11"/>
                    </a:lnTo>
                    <a:lnTo>
                      <a:pt x="11" y="11"/>
                    </a:lnTo>
                    <a:lnTo>
                      <a:pt x="2" y="6"/>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87" name="Freeform 66">
                <a:extLst>
                  <a:ext uri="{FF2B5EF4-FFF2-40B4-BE49-F238E27FC236}">
                    <a16:creationId xmlns:a16="http://schemas.microsoft.com/office/drawing/2014/main" id="{9395DF7B-1E07-AD19-1EF4-0CC6B363A618}"/>
                  </a:ext>
                </a:extLst>
              </p:cNvPr>
              <p:cNvSpPr>
                <a:spLocks/>
              </p:cNvSpPr>
              <p:nvPr/>
            </p:nvSpPr>
            <p:spPr bwMode="auto">
              <a:xfrm>
                <a:off x="2634530" y="6189789"/>
                <a:ext cx="2980" cy="14898"/>
              </a:xfrm>
              <a:custGeom>
                <a:avLst/>
                <a:gdLst>
                  <a:gd name="T0" fmla="*/ 2 w 2"/>
                  <a:gd name="T1" fmla="*/ 0 h 10"/>
                  <a:gd name="T2" fmla="*/ 2 w 2"/>
                  <a:gd name="T3" fmla="*/ 2 h 10"/>
                  <a:gd name="T4" fmla="*/ 2 w 2"/>
                  <a:gd name="T5" fmla="*/ 8 h 10"/>
                  <a:gd name="T6" fmla="*/ 2 w 2"/>
                  <a:gd name="T7" fmla="*/ 10 h 10"/>
                  <a:gd name="T8" fmla="*/ 0 w 2"/>
                  <a:gd name="T9" fmla="*/ 10 h 10"/>
                  <a:gd name="T10" fmla="*/ 0 w 2"/>
                  <a:gd name="T11" fmla="*/ 10 h 10"/>
                  <a:gd name="T12" fmla="*/ 0 w 2"/>
                  <a:gd name="T13" fmla="*/ 6 h 10"/>
                  <a:gd name="T14" fmla="*/ 2 w 2"/>
                  <a:gd name="T15" fmla="*/ 4 h 10"/>
                  <a:gd name="T16" fmla="*/ 0 w 2"/>
                  <a:gd name="T17" fmla="*/ 0 h 10"/>
                  <a:gd name="T18" fmla="*/ 2 w 2"/>
                  <a:gd name="T19" fmla="*/ 0 h 10"/>
                  <a:gd name="T20" fmla="*/ 2 w 2"/>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0">
                    <a:moveTo>
                      <a:pt x="2" y="0"/>
                    </a:moveTo>
                    <a:lnTo>
                      <a:pt x="2" y="2"/>
                    </a:lnTo>
                    <a:lnTo>
                      <a:pt x="2" y="8"/>
                    </a:lnTo>
                    <a:lnTo>
                      <a:pt x="2" y="10"/>
                    </a:lnTo>
                    <a:lnTo>
                      <a:pt x="0" y="10"/>
                    </a:lnTo>
                    <a:lnTo>
                      <a:pt x="0" y="10"/>
                    </a:lnTo>
                    <a:lnTo>
                      <a:pt x="0" y="6"/>
                    </a:lnTo>
                    <a:lnTo>
                      <a:pt x="2" y="4"/>
                    </a:lnTo>
                    <a:lnTo>
                      <a:pt x="0" y="0"/>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88" name="Freeform 67">
                <a:extLst>
                  <a:ext uri="{FF2B5EF4-FFF2-40B4-BE49-F238E27FC236}">
                    <a16:creationId xmlns:a16="http://schemas.microsoft.com/office/drawing/2014/main" id="{2A491475-E1A9-509E-B1A2-8E9F86AD6293}"/>
                  </a:ext>
                </a:extLst>
              </p:cNvPr>
              <p:cNvSpPr>
                <a:spLocks/>
              </p:cNvSpPr>
              <p:nvPr/>
            </p:nvSpPr>
            <p:spPr bwMode="auto">
              <a:xfrm>
                <a:off x="2634530" y="6189789"/>
                <a:ext cx="2980" cy="14898"/>
              </a:xfrm>
              <a:custGeom>
                <a:avLst/>
                <a:gdLst>
                  <a:gd name="T0" fmla="*/ 2 w 2"/>
                  <a:gd name="T1" fmla="*/ 0 h 10"/>
                  <a:gd name="T2" fmla="*/ 2 w 2"/>
                  <a:gd name="T3" fmla="*/ 2 h 10"/>
                  <a:gd name="T4" fmla="*/ 2 w 2"/>
                  <a:gd name="T5" fmla="*/ 8 h 10"/>
                  <a:gd name="T6" fmla="*/ 2 w 2"/>
                  <a:gd name="T7" fmla="*/ 10 h 10"/>
                  <a:gd name="T8" fmla="*/ 0 w 2"/>
                  <a:gd name="T9" fmla="*/ 10 h 10"/>
                  <a:gd name="T10" fmla="*/ 0 w 2"/>
                  <a:gd name="T11" fmla="*/ 10 h 10"/>
                  <a:gd name="T12" fmla="*/ 0 w 2"/>
                  <a:gd name="T13" fmla="*/ 6 h 10"/>
                  <a:gd name="T14" fmla="*/ 2 w 2"/>
                  <a:gd name="T15" fmla="*/ 4 h 10"/>
                  <a:gd name="T16" fmla="*/ 0 w 2"/>
                  <a:gd name="T17" fmla="*/ 0 h 10"/>
                  <a:gd name="T18" fmla="*/ 2 w 2"/>
                  <a:gd name="T19" fmla="*/ 0 h 10"/>
                  <a:gd name="T20" fmla="*/ 2 w 2"/>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0">
                    <a:moveTo>
                      <a:pt x="2" y="0"/>
                    </a:moveTo>
                    <a:lnTo>
                      <a:pt x="2" y="2"/>
                    </a:lnTo>
                    <a:lnTo>
                      <a:pt x="2" y="8"/>
                    </a:lnTo>
                    <a:lnTo>
                      <a:pt x="2" y="10"/>
                    </a:lnTo>
                    <a:lnTo>
                      <a:pt x="0" y="10"/>
                    </a:lnTo>
                    <a:lnTo>
                      <a:pt x="0" y="10"/>
                    </a:lnTo>
                    <a:lnTo>
                      <a:pt x="0" y="6"/>
                    </a:lnTo>
                    <a:lnTo>
                      <a:pt x="2" y="4"/>
                    </a:lnTo>
                    <a:lnTo>
                      <a:pt x="0" y="0"/>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89" name="Freeform 68">
                <a:extLst>
                  <a:ext uri="{FF2B5EF4-FFF2-40B4-BE49-F238E27FC236}">
                    <a16:creationId xmlns:a16="http://schemas.microsoft.com/office/drawing/2014/main" id="{BD68630C-CC09-DE64-6AAB-50F8626D172F}"/>
                  </a:ext>
                </a:extLst>
              </p:cNvPr>
              <p:cNvSpPr>
                <a:spLocks/>
              </p:cNvSpPr>
              <p:nvPr/>
            </p:nvSpPr>
            <p:spPr bwMode="auto">
              <a:xfrm>
                <a:off x="2656877" y="6252360"/>
                <a:ext cx="34266" cy="28306"/>
              </a:xfrm>
              <a:custGeom>
                <a:avLst/>
                <a:gdLst>
                  <a:gd name="T0" fmla="*/ 2 w 23"/>
                  <a:gd name="T1" fmla="*/ 0 h 19"/>
                  <a:gd name="T2" fmla="*/ 4 w 23"/>
                  <a:gd name="T3" fmla="*/ 0 h 19"/>
                  <a:gd name="T4" fmla="*/ 4 w 23"/>
                  <a:gd name="T5" fmla="*/ 0 h 19"/>
                  <a:gd name="T6" fmla="*/ 6 w 23"/>
                  <a:gd name="T7" fmla="*/ 2 h 19"/>
                  <a:gd name="T8" fmla="*/ 8 w 23"/>
                  <a:gd name="T9" fmla="*/ 2 h 19"/>
                  <a:gd name="T10" fmla="*/ 9 w 23"/>
                  <a:gd name="T11" fmla="*/ 4 h 19"/>
                  <a:gd name="T12" fmla="*/ 9 w 23"/>
                  <a:gd name="T13" fmla="*/ 4 h 19"/>
                  <a:gd name="T14" fmla="*/ 9 w 23"/>
                  <a:gd name="T15" fmla="*/ 2 h 19"/>
                  <a:gd name="T16" fmla="*/ 11 w 23"/>
                  <a:gd name="T17" fmla="*/ 2 h 19"/>
                  <a:gd name="T18" fmla="*/ 11 w 23"/>
                  <a:gd name="T19" fmla="*/ 2 h 19"/>
                  <a:gd name="T20" fmla="*/ 13 w 23"/>
                  <a:gd name="T21" fmla="*/ 4 h 19"/>
                  <a:gd name="T22" fmla="*/ 13 w 23"/>
                  <a:gd name="T23" fmla="*/ 2 h 19"/>
                  <a:gd name="T24" fmla="*/ 15 w 23"/>
                  <a:gd name="T25" fmla="*/ 6 h 19"/>
                  <a:gd name="T26" fmla="*/ 17 w 23"/>
                  <a:gd name="T27" fmla="*/ 6 h 19"/>
                  <a:gd name="T28" fmla="*/ 19 w 23"/>
                  <a:gd name="T29" fmla="*/ 6 h 19"/>
                  <a:gd name="T30" fmla="*/ 19 w 23"/>
                  <a:gd name="T31" fmla="*/ 8 h 19"/>
                  <a:gd name="T32" fmla="*/ 19 w 23"/>
                  <a:gd name="T33" fmla="*/ 8 h 19"/>
                  <a:gd name="T34" fmla="*/ 23 w 23"/>
                  <a:gd name="T35" fmla="*/ 10 h 19"/>
                  <a:gd name="T36" fmla="*/ 23 w 23"/>
                  <a:gd name="T37" fmla="*/ 11 h 19"/>
                  <a:gd name="T38" fmla="*/ 23 w 23"/>
                  <a:gd name="T39" fmla="*/ 11 h 19"/>
                  <a:gd name="T40" fmla="*/ 21 w 23"/>
                  <a:gd name="T41" fmla="*/ 11 h 19"/>
                  <a:gd name="T42" fmla="*/ 21 w 23"/>
                  <a:gd name="T43" fmla="*/ 17 h 19"/>
                  <a:gd name="T44" fmla="*/ 21 w 23"/>
                  <a:gd name="T45" fmla="*/ 17 h 19"/>
                  <a:gd name="T46" fmla="*/ 19 w 23"/>
                  <a:gd name="T47" fmla="*/ 17 h 19"/>
                  <a:gd name="T48" fmla="*/ 17 w 23"/>
                  <a:gd name="T49" fmla="*/ 17 h 19"/>
                  <a:gd name="T50" fmla="*/ 17 w 23"/>
                  <a:gd name="T51" fmla="*/ 17 h 19"/>
                  <a:gd name="T52" fmla="*/ 17 w 23"/>
                  <a:gd name="T53" fmla="*/ 19 h 19"/>
                  <a:gd name="T54" fmla="*/ 17 w 23"/>
                  <a:gd name="T55" fmla="*/ 19 h 19"/>
                  <a:gd name="T56" fmla="*/ 13 w 23"/>
                  <a:gd name="T57" fmla="*/ 19 h 19"/>
                  <a:gd name="T58" fmla="*/ 13 w 23"/>
                  <a:gd name="T59" fmla="*/ 19 h 19"/>
                  <a:gd name="T60" fmla="*/ 11 w 23"/>
                  <a:gd name="T61" fmla="*/ 19 h 19"/>
                  <a:gd name="T62" fmla="*/ 13 w 23"/>
                  <a:gd name="T63" fmla="*/ 17 h 19"/>
                  <a:gd name="T64" fmla="*/ 8 w 23"/>
                  <a:gd name="T65" fmla="*/ 17 h 19"/>
                  <a:gd name="T66" fmla="*/ 8 w 23"/>
                  <a:gd name="T67" fmla="*/ 15 h 19"/>
                  <a:gd name="T68" fmla="*/ 8 w 23"/>
                  <a:gd name="T69" fmla="*/ 11 h 19"/>
                  <a:gd name="T70" fmla="*/ 4 w 23"/>
                  <a:gd name="T71" fmla="*/ 10 h 19"/>
                  <a:gd name="T72" fmla="*/ 4 w 23"/>
                  <a:gd name="T73" fmla="*/ 6 h 19"/>
                  <a:gd name="T74" fmla="*/ 0 w 23"/>
                  <a:gd name="T75" fmla="*/ 2 h 19"/>
                  <a:gd name="T76" fmla="*/ 0 w 23"/>
                  <a:gd name="T77" fmla="*/ 2 h 19"/>
                  <a:gd name="T78" fmla="*/ 2 w 23"/>
                  <a:gd name="T7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19">
                    <a:moveTo>
                      <a:pt x="2" y="0"/>
                    </a:moveTo>
                    <a:lnTo>
                      <a:pt x="4" y="0"/>
                    </a:lnTo>
                    <a:lnTo>
                      <a:pt x="4" y="0"/>
                    </a:lnTo>
                    <a:lnTo>
                      <a:pt x="6" y="2"/>
                    </a:lnTo>
                    <a:lnTo>
                      <a:pt x="8" y="2"/>
                    </a:lnTo>
                    <a:lnTo>
                      <a:pt x="9" y="4"/>
                    </a:lnTo>
                    <a:lnTo>
                      <a:pt x="9" y="4"/>
                    </a:lnTo>
                    <a:lnTo>
                      <a:pt x="9" y="2"/>
                    </a:lnTo>
                    <a:lnTo>
                      <a:pt x="11" y="2"/>
                    </a:lnTo>
                    <a:lnTo>
                      <a:pt x="11" y="2"/>
                    </a:lnTo>
                    <a:lnTo>
                      <a:pt x="13" y="4"/>
                    </a:lnTo>
                    <a:lnTo>
                      <a:pt x="13" y="2"/>
                    </a:lnTo>
                    <a:lnTo>
                      <a:pt x="15" y="6"/>
                    </a:lnTo>
                    <a:lnTo>
                      <a:pt x="17" y="6"/>
                    </a:lnTo>
                    <a:lnTo>
                      <a:pt x="19" y="6"/>
                    </a:lnTo>
                    <a:lnTo>
                      <a:pt x="19" y="8"/>
                    </a:lnTo>
                    <a:lnTo>
                      <a:pt x="19" y="8"/>
                    </a:lnTo>
                    <a:lnTo>
                      <a:pt x="23" y="10"/>
                    </a:lnTo>
                    <a:lnTo>
                      <a:pt x="23" y="11"/>
                    </a:lnTo>
                    <a:lnTo>
                      <a:pt x="23" y="11"/>
                    </a:lnTo>
                    <a:lnTo>
                      <a:pt x="21" y="11"/>
                    </a:lnTo>
                    <a:lnTo>
                      <a:pt x="21" y="17"/>
                    </a:lnTo>
                    <a:lnTo>
                      <a:pt x="21" y="17"/>
                    </a:lnTo>
                    <a:lnTo>
                      <a:pt x="19" y="17"/>
                    </a:lnTo>
                    <a:lnTo>
                      <a:pt x="17" y="17"/>
                    </a:lnTo>
                    <a:lnTo>
                      <a:pt x="17" y="17"/>
                    </a:lnTo>
                    <a:lnTo>
                      <a:pt x="17" y="19"/>
                    </a:lnTo>
                    <a:lnTo>
                      <a:pt x="17" y="19"/>
                    </a:lnTo>
                    <a:lnTo>
                      <a:pt x="13" y="19"/>
                    </a:lnTo>
                    <a:lnTo>
                      <a:pt x="13" y="19"/>
                    </a:lnTo>
                    <a:lnTo>
                      <a:pt x="11" y="19"/>
                    </a:lnTo>
                    <a:lnTo>
                      <a:pt x="13" y="17"/>
                    </a:lnTo>
                    <a:lnTo>
                      <a:pt x="8" y="17"/>
                    </a:lnTo>
                    <a:lnTo>
                      <a:pt x="8" y="15"/>
                    </a:lnTo>
                    <a:lnTo>
                      <a:pt x="8" y="11"/>
                    </a:lnTo>
                    <a:lnTo>
                      <a:pt x="4" y="10"/>
                    </a:lnTo>
                    <a:lnTo>
                      <a:pt x="4" y="6"/>
                    </a:lnTo>
                    <a:lnTo>
                      <a:pt x="0" y="2"/>
                    </a:lnTo>
                    <a:lnTo>
                      <a:pt x="0"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90" name="Freeform 70">
                <a:extLst>
                  <a:ext uri="{FF2B5EF4-FFF2-40B4-BE49-F238E27FC236}">
                    <a16:creationId xmlns:a16="http://schemas.microsoft.com/office/drawing/2014/main" id="{5A552039-E25D-B499-47B7-FCF8869CB96A}"/>
                  </a:ext>
                </a:extLst>
              </p:cNvPr>
              <p:cNvSpPr>
                <a:spLocks/>
              </p:cNvSpPr>
              <p:nvPr/>
            </p:nvSpPr>
            <p:spPr bwMode="auto">
              <a:xfrm>
                <a:off x="2691142" y="6268747"/>
                <a:ext cx="28306" cy="20857"/>
              </a:xfrm>
              <a:custGeom>
                <a:avLst/>
                <a:gdLst>
                  <a:gd name="T0" fmla="*/ 5 w 19"/>
                  <a:gd name="T1" fmla="*/ 0 h 14"/>
                  <a:gd name="T2" fmla="*/ 5 w 19"/>
                  <a:gd name="T3" fmla="*/ 0 h 14"/>
                  <a:gd name="T4" fmla="*/ 7 w 19"/>
                  <a:gd name="T5" fmla="*/ 2 h 14"/>
                  <a:gd name="T6" fmla="*/ 7 w 19"/>
                  <a:gd name="T7" fmla="*/ 2 h 14"/>
                  <a:gd name="T8" fmla="*/ 7 w 19"/>
                  <a:gd name="T9" fmla="*/ 4 h 14"/>
                  <a:gd name="T10" fmla="*/ 7 w 19"/>
                  <a:gd name="T11" fmla="*/ 4 h 14"/>
                  <a:gd name="T12" fmla="*/ 7 w 19"/>
                  <a:gd name="T13" fmla="*/ 6 h 14"/>
                  <a:gd name="T14" fmla="*/ 9 w 19"/>
                  <a:gd name="T15" fmla="*/ 8 h 14"/>
                  <a:gd name="T16" fmla="*/ 9 w 19"/>
                  <a:gd name="T17" fmla="*/ 6 h 14"/>
                  <a:gd name="T18" fmla="*/ 9 w 19"/>
                  <a:gd name="T19" fmla="*/ 4 h 14"/>
                  <a:gd name="T20" fmla="*/ 11 w 19"/>
                  <a:gd name="T21" fmla="*/ 4 h 14"/>
                  <a:gd name="T22" fmla="*/ 13 w 19"/>
                  <a:gd name="T23" fmla="*/ 6 h 14"/>
                  <a:gd name="T24" fmla="*/ 13 w 19"/>
                  <a:gd name="T25" fmla="*/ 6 h 14"/>
                  <a:gd name="T26" fmla="*/ 15 w 19"/>
                  <a:gd name="T27" fmla="*/ 10 h 14"/>
                  <a:gd name="T28" fmla="*/ 17 w 19"/>
                  <a:gd name="T29" fmla="*/ 10 h 14"/>
                  <a:gd name="T30" fmla="*/ 17 w 19"/>
                  <a:gd name="T31" fmla="*/ 10 h 14"/>
                  <a:gd name="T32" fmla="*/ 19 w 19"/>
                  <a:gd name="T33" fmla="*/ 10 h 14"/>
                  <a:gd name="T34" fmla="*/ 19 w 19"/>
                  <a:gd name="T35" fmla="*/ 12 h 14"/>
                  <a:gd name="T36" fmla="*/ 17 w 19"/>
                  <a:gd name="T37" fmla="*/ 14 h 14"/>
                  <a:gd name="T38" fmla="*/ 15 w 19"/>
                  <a:gd name="T39" fmla="*/ 14 h 14"/>
                  <a:gd name="T40" fmla="*/ 13 w 19"/>
                  <a:gd name="T41" fmla="*/ 12 h 14"/>
                  <a:gd name="T42" fmla="*/ 9 w 19"/>
                  <a:gd name="T43" fmla="*/ 10 h 14"/>
                  <a:gd name="T44" fmla="*/ 7 w 19"/>
                  <a:gd name="T45" fmla="*/ 12 h 14"/>
                  <a:gd name="T46" fmla="*/ 7 w 19"/>
                  <a:gd name="T47" fmla="*/ 12 h 14"/>
                  <a:gd name="T48" fmla="*/ 7 w 19"/>
                  <a:gd name="T49" fmla="*/ 14 h 14"/>
                  <a:gd name="T50" fmla="*/ 5 w 19"/>
                  <a:gd name="T51" fmla="*/ 12 h 14"/>
                  <a:gd name="T52" fmla="*/ 5 w 19"/>
                  <a:gd name="T53" fmla="*/ 12 h 14"/>
                  <a:gd name="T54" fmla="*/ 4 w 19"/>
                  <a:gd name="T55" fmla="*/ 10 h 14"/>
                  <a:gd name="T56" fmla="*/ 2 w 19"/>
                  <a:gd name="T57" fmla="*/ 10 h 14"/>
                  <a:gd name="T58" fmla="*/ 0 w 19"/>
                  <a:gd name="T59" fmla="*/ 4 h 14"/>
                  <a:gd name="T60" fmla="*/ 2 w 19"/>
                  <a:gd name="T61" fmla="*/ 4 h 14"/>
                  <a:gd name="T62" fmla="*/ 4 w 19"/>
                  <a:gd name="T63" fmla="*/ 2 h 14"/>
                  <a:gd name="T64" fmla="*/ 4 w 19"/>
                  <a:gd name="T65" fmla="*/ 2 h 14"/>
                  <a:gd name="T66" fmla="*/ 5 w 19"/>
                  <a:gd name="T6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14">
                    <a:moveTo>
                      <a:pt x="5" y="0"/>
                    </a:moveTo>
                    <a:lnTo>
                      <a:pt x="5" y="0"/>
                    </a:lnTo>
                    <a:lnTo>
                      <a:pt x="7" y="2"/>
                    </a:lnTo>
                    <a:lnTo>
                      <a:pt x="7" y="2"/>
                    </a:lnTo>
                    <a:lnTo>
                      <a:pt x="7" y="4"/>
                    </a:lnTo>
                    <a:lnTo>
                      <a:pt x="7" y="4"/>
                    </a:lnTo>
                    <a:lnTo>
                      <a:pt x="7" y="6"/>
                    </a:lnTo>
                    <a:lnTo>
                      <a:pt x="9" y="8"/>
                    </a:lnTo>
                    <a:lnTo>
                      <a:pt x="9" y="6"/>
                    </a:lnTo>
                    <a:lnTo>
                      <a:pt x="9" y="4"/>
                    </a:lnTo>
                    <a:lnTo>
                      <a:pt x="11" y="4"/>
                    </a:lnTo>
                    <a:lnTo>
                      <a:pt x="13" y="6"/>
                    </a:lnTo>
                    <a:lnTo>
                      <a:pt x="13" y="6"/>
                    </a:lnTo>
                    <a:lnTo>
                      <a:pt x="15" y="10"/>
                    </a:lnTo>
                    <a:lnTo>
                      <a:pt x="17" y="10"/>
                    </a:lnTo>
                    <a:lnTo>
                      <a:pt x="17" y="10"/>
                    </a:lnTo>
                    <a:lnTo>
                      <a:pt x="19" y="10"/>
                    </a:lnTo>
                    <a:lnTo>
                      <a:pt x="19" y="12"/>
                    </a:lnTo>
                    <a:lnTo>
                      <a:pt x="17" y="14"/>
                    </a:lnTo>
                    <a:lnTo>
                      <a:pt x="15" y="14"/>
                    </a:lnTo>
                    <a:lnTo>
                      <a:pt x="13" y="12"/>
                    </a:lnTo>
                    <a:lnTo>
                      <a:pt x="9" y="10"/>
                    </a:lnTo>
                    <a:lnTo>
                      <a:pt x="7" y="12"/>
                    </a:lnTo>
                    <a:lnTo>
                      <a:pt x="7" y="12"/>
                    </a:lnTo>
                    <a:lnTo>
                      <a:pt x="7" y="14"/>
                    </a:lnTo>
                    <a:lnTo>
                      <a:pt x="5" y="12"/>
                    </a:lnTo>
                    <a:lnTo>
                      <a:pt x="5" y="12"/>
                    </a:lnTo>
                    <a:lnTo>
                      <a:pt x="4" y="10"/>
                    </a:lnTo>
                    <a:lnTo>
                      <a:pt x="2" y="10"/>
                    </a:lnTo>
                    <a:lnTo>
                      <a:pt x="0" y="4"/>
                    </a:lnTo>
                    <a:lnTo>
                      <a:pt x="2" y="4"/>
                    </a:lnTo>
                    <a:lnTo>
                      <a:pt x="4" y="2"/>
                    </a:lnTo>
                    <a:lnTo>
                      <a:pt x="4" y="2"/>
                    </a:lnTo>
                    <a:lnTo>
                      <a:pt x="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91" name="Freeform 71">
                <a:extLst>
                  <a:ext uri="{FF2B5EF4-FFF2-40B4-BE49-F238E27FC236}">
                    <a16:creationId xmlns:a16="http://schemas.microsoft.com/office/drawing/2014/main" id="{52F62878-7098-B370-20C8-01CAE20D7B81}"/>
                  </a:ext>
                </a:extLst>
              </p:cNvPr>
              <p:cNvSpPr>
                <a:spLocks/>
              </p:cNvSpPr>
              <p:nvPr/>
            </p:nvSpPr>
            <p:spPr bwMode="auto">
              <a:xfrm>
                <a:off x="2691142" y="6268747"/>
                <a:ext cx="28306" cy="20857"/>
              </a:xfrm>
              <a:custGeom>
                <a:avLst/>
                <a:gdLst>
                  <a:gd name="T0" fmla="*/ 5 w 19"/>
                  <a:gd name="T1" fmla="*/ 0 h 14"/>
                  <a:gd name="T2" fmla="*/ 5 w 19"/>
                  <a:gd name="T3" fmla="*/ 0 h 14"/>
                  <a:gd name="T4" fmla="*/ 7 w 19"/>
                  <a:gd name="T5" fmla="*/ 2 h 14"/>
                  <a:gd name="T6" fmla="*/ 7 w 19"/>
                  <a:gd name="T7" fmla="*/ 2 h 14"/>
                  <a:gd name="T8" fmla="*/ 7 w 19"/>
                  <a:gd name="T9" fmla="*/ 4 h 14"/>
                  <a:gd name="T10" fmla="*/ 7 w 19"/>
                  <a:gd name="T11" fmla="*/ 4 h 14"/>
                  <a:gd name="T12" fmla="*/ 7 w 19"/>
                  <a:gd name="T13" fmla="*/ 6 h 14"/>
                  <a:gd name="T14" fmla="*/ 9 w 19"/>
                  <a:gd name="T15" fmla="*/ 8 h 14"/>
                  <a:gd name="T16" fmla="*/ 9 w 19"/>
                  <a:gd name="T17" fmla="*/ 6 h 14"/>
                  <a:gd name="T18" fmla="*/ 9 w 19"/>
                  <a:gd name="T19" fmla="*/ 4 h 14"/>
                  <a:gd name="T20" fmla="*/ 11 w 19"/>
                  <a:gd name="T21" fmla="*/ 4 h 14"/>
                  <a:gd name="T22" fmla="*/ 13 w 19"/>
                  <a:gd name="T23" fmla="*/ 6 h 14"/>
                  <a:gd name="T24" fmla="*/ 13 w 19"/>
                  <a:gd name="T25" fmla="*/ 6 h 14"/>
                  <a:gd name="T26" fmla="*/ 15 w 19"/>
                  <a:gd name="T27" fmla="*/ 10 h 14"/>
                  <a:gd name="T28" fmla="*/ 17 w 19"/>
                  <a:gd name="T29" fmla="*/ 10 h 14"/>
                  <a:gd name="T30" fmla="*/ 17 w 19"/>
                  <a:gd name="T31" fmla="*/ 10 h 14"/>
                  <a:gd name="T32" fmla="*/ 19 w 19"/>
                  <a:gd name="T33" fmla="*/ 10 h 14"/>
                  <a:gd name="T34" fmla="*/ 19 w 19"/>
                  <a:gd name="T35" fmla="*/ 12 h 14"/>
                  <a:gd name="T36" fmla="*/ 17 w 19"/>
                  <a:gd name="T37" fmla="*/ 14 h 14"/>
                  <a:gd name="T38" fmla="*/ 15 w 19"/>
                  <a:gd name="T39" fmla="*/ 14 h 14"/>
                  <a:gd name="T40" fmla="*/ 13 w 19"/>
                  <a:gd name="T41" fmla="*/ 12 h 14"/>
                  <a:gd name="T42" fmla="*/ 9 w 19"/>
                  <a:gd name="T43" fmla="*/ 10 h 14"/>
                  <a:gd name="T44" fmla="*/ 7 w 19"/>
                  <a:gd name="T45" fmla="*/ 12 h 14"/>
                  <a:gd name="T46" fmla="*/ 7 w 19"/>
                  <a:gd name="T47" fmla="*/ 12 h 14"/>
                  <a:gd name="T48" fmla="*/ 7 w 19"/>
                  <a:gd name="T49" fmla="*/ 14 h 14"/>
                  <a:gd name="T50" fmla="*/ 5 w 19"/>
                  <a:gd name="T51" fmla="*/ 12 h 14"/>
                  <a:gd name="T52" fmla="*/ 5 w 19"/>
                  <a:gd name="T53" fmla="*/ 12 h 14"/>
                  <a:gd name="T54" fmla="*/ 4 w 19"/>
                  <a:gd name="T55" fmla="*/ 10 h 14"/>
                  <a:gd name="T56" fmla="*/ 2 w 19"/>
                  <a:gd name="T57" fmla="*/ 10 h 14"/>
                  <a:gd name="T58" fmla="*/ 0 w 19"/>
                  <a:gd name="T59" fmla="*/ 4 h 14"/>
                  <a:gd name="T60" fmla="*/ 2 w 19"/>
                  <a:gd name="T61" fmla="*/ 4 h 14"/>
                  <a:gd name="T62" fmla="*/ 4 w 19"/>
                  <a:gd name="T63" fmla="*/ 2 h 14"/>
                  <a:gd name="T64" fmla="*/ 4 w 19"/>
                  <a:gd name="T65" fmla="*/ 2 h 14"/>
                  <a:gd name="T66" fmla="*/ 5 w 19"/>
                  <a:gd name="T6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14">
                    <a:moveTo>
                      <a:pt x="5" y="0"/>
                    </a:moveTo>
                    <a:lnTo>
                      <a:pt x="5" y="0"/>
                    </a:lnTo>
                    <a:lnTo>
                      <a:pt x="7" y="2"/>
                    </a:lnTo>
                    <a:lnTo>
                      <a:pt x="7" y="2"/>
                    </a:lnTo>
                    <a:lnTo>
                      <a:pt x="7" y="4"/>
                    </a:lnTo>
                    <a:lnTo>
                      <a:pt x="7" y="4"/>
                    </a:lnTo>
                    <a:lnTo>
                      <a:pt x="7" y="6"/>
                    </a:lnTo>
                    <a:lnTo>
                      <a:pt x="9" y="8"/>
                    </a:lnTo>
                    <a:lnTo>
                      <a:pt x="9" y="6"/>
                    </a:lnTo>
                    <a:lnTo>
                      <a:pt x="9" y="4"/>
                    </a:lnTo>
                    <a:lnTo>
                      <a:pt x="11" y="4"/>
                    </a:lnTo>
                    <a:lnTo>
                      <a:pt x="13" y="6"/>
                    </a:lnTo>
                    <a:lnTo>
                      <a:pt x="13" y="6"/>
                    </a:lnTo>
                    <a:lnTo>
                      <a:pt x="15" y="10"/>
                    </a:lnTo>
                    <a:lnTo>
                      <a:pt x="17" y="10"/>
                    </a:lnTo>
                    <a:lnTo>
                      <a:pt x="17" y="10"/>
                    </a:lnTo>
                    <a:lnTo>
                      <a:pt x="19" y="10"/>
                    </a:lnTo>
                    <a:lnTo>
                      <a:pt x="19" y="12"/>
                    </a:lnTo>
                    <a:lnTo>
                      <a:pt x="17" y="14"/>
                    </a:lnTo>
                    <a:lnTo>
                      <a:pt x="15" y="14"/>
                    </a:lnTo>
                    <a:lnTo>
                      <a:pt x="13" y="12"/>
                    </a:lnTo>
                    <a:lnTo>
                      <a:pt x="9" y="10"/>
                    </a:lnTo>
                    <a:lnTo>
                      <a:pt x="7" y="12"/>
                    </a:lnTo>
                    <a:lnTo>
                      <a:pt x="7" y="12"/>
                    </a:lnTo>
                    <a:lnTo>
                      <a:pt x="7" y="14"/>
                    </a:lnTo>
                    <a:lnTo>
                      <a:pt x="5" y="12"/>
                    </a:lnTo>
                    <a:lnTo>
                      <a:pt x="5" y="12"/>
                    </a:lnTo>
                    <a:lnTo>
                      <a:pt x="4" y="10"/>
                    </a:lnTo>
                    <a:lnTo>
                      <a:pt x="2" y="10"/>
                    </a:lnTo>
                    <a:lnTo>
                      <a:pt x="0" y="4"/>
                    </a:lnTo>
                    <a:lnTo>
                      <a:pt x="2" y="4"/>
                    </a:lnTo>
                    <a:lnTo>
                      <a:pt x="4" y="2"/>
                    </a:lnTo>
                    <a:lnTo>
                      <a:pt x="4" y="2"/>
                    </a:lnTo>
                    <a:lnTo>
                      <a:pt x="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92" name="Freeform 72">
                <a:extLst>
                  <a:ext uri="{FF2B5EF4-FFF2-40B4-BE49-F238E27FC236}">
                    <a16:creationId xmlns:a16="http://schemas.microsoft.com/office/drawing/2014/main" id="{52F65A57-C822-8F66-8750-E6C61EB54834}"/>
                  </a:ext>
                </a:extLst>
              </p:cNvPr>
              <p:cNvSpPr>
                <a:spLocks/>
              </p:cNvSpPr>
              <p:nvPr/>
            </p:nvSpPr>
            <p:spPr bwMode="auto">
              <a:xfrm>
                <a:off x="2722428" y="6261299"/>
                <a:ext cx="10429" cy="25327"/>
              </a:xfrm>
              <a:custGeom>
                <a:avLst/>
                <a:gdLst>
                  <a:gd name="T0" fmla="*/ 5 w 7"/>
                  <a:gd name="T1" fmla="*/ 0 h 17"/>
                  <a:gd name="T2" fmla="*/ 5 w 7"/>
                  <a:gd name="T3" fmla="*/ 0 h 17"/>
                  <a:gd name="T4" fmla="*/ 7 w 7"/>
                  <a:gd name="T5" fmla="*/ 13 h 17"/>
                  <a:gd name="T6" fmla="*/ 5 w 7"/>
                  <a:gd name="T7" fmla="*/ 13 h 17"/>
                  <a:gd name="T8" fmla="*/ 3 w 7"/>
                  <a:gd name="T9" fmla="*/ 9 h 17"/>
                  <a:gd name="T10" fmla="*/ 3 w 7"/>
                  <a:gd name="T11" fmla="*/ 9 h 17"/>
                  <a:gd name="T12" fmla="*/ 3 w 7"/>
                  <a:gd name="T13" fmla="*/ 13 h 17"/>
                  <a:gd name="T14" fmla="*/ 3 w 7"/>
                  <a:gd name="T15" fmla="*/ 15 h 17"/>
                  <a:gd name="T16" fmla="*/ 5 w 7"/>
                  <a:gd name="T17" fmla="*/ 15 h 17"/>
                  <a:gd name="T18" fmla="*/ 7 w 7"/>
                  <a:gd name="T19" fmla="*/ 15 h 17"/>
                  <a:gd name="T20" fmla="*/ 7 w 7"/>
                  <a:gd name="T21" fmla="*/ 17 h 17"/>
                  <a:gd name="T22" fmla="*/ 5 w 7"/>
                  <a:gd name="T23" fmla="*/ 17 h 17"/>
                  <a:gd name="T24" fmla="*/ 5 w 7"/>
                  <a:gd name="T25" fmla="*/ 17 h 17"/>
                  <a:gd name="T26" fmla="*/ 0 w 7"/>
                  <a:gd name="T27" fmla="*/ 11 h 17"/>
                  <a:gd name="T28" fmla="*/ 0 w 7"/>
                  <a:gd name="T29" fmla="*/ 7 h 17"/>
                  <a:gd name="T30" fmla="*/ 1 w 7"/>
                  <a:gd name="T31" fmla="*/ 7 h 17"/>
                  <a:gd name="T32" fmla="*/ 3 w 7"/>
                  <a:gd name="T33" fmla="*/ 7 h 17"/>
                  <a:gd name="T34" fmla="*/ 3 w 7"/>
                  <a:gd name="T35" fmla="*/ 5 h 17"/>
                  <a:gd name="T36" fmla="*/ 3 w 7"/>
                  <a:gd name="T37" fmla="*/ 4 h 17"/>
                  <a:gd name="T38" fmla="*/ 3 w 7"/>
                  <a:gd name="T39" fmla="*/ 4 h 17"/>
                  <a:gd name="T40" fmla="*/ 5 w 7"/>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7">
                    <a:moveTo>
                      <a:pt x="5" y="0"/>
                    </a:moveTo>
                    <a:lnTo>
                      <a:pt x="5" y="0"/>
                    </a:lnTo>
                    <a:lnTo>
                      <a:pt x="7" y="13"/>
                    </a:lnTo>
                    <a:lnTo>
                      <a:pt x="5" y="13"/>
                    </a:lnTo>
                    <a:lnTo>
                      <a:pt x="3" y="9"/>
                    </a:lnTo>
                    <a:lnTo>
                      <a:pt x="3" y="9"/>
                    </a:lnTo>
                    <a:lnTo>
                      <a:pt x="3" y="13"/>
                    </a:lnTo>
                    <a:lnTo>
                      <a:pt x="3" y="15"/>
                    </a:lnTo>
                    <a:lnTo>
                      <a:pt x="5" y="15"/>
                    </a:lnTo>
                    <a:lnTo>
                      <a:pt x="7" y="15"/>
                    </a:lnTo>
                    <a:lnTo>
                      <a:pt x="7" y="17"/>
                    </a:lnTo>
                    <a:lnTo>
                      <a:pt x="5" y="17"/>
                    </a:lnTo>
                    <a:lnTo>
                      <a:pt x="5" y="17"/>
                    </a:lnTo>
                    <a:lnTo>
                      <a:pt x="0" y="11"/>
                    </a:lnTo>
                    <a:lnTo>
                      <a:pt x="0" y="7"/>
                    </a:lnTo>
                    <a:lnTo>
                      <a:pt x="1" y="7"/>
                    </a:lnTo>
                    <a:lnTo>
                      <a:pt x="3" y="7"/>
                    </a:lnTo>
                    <a:lnTo>
                      <a:pt x="3" y="5"/>
                    </a:lnTo>
                    <a:lnTo>
                      <a:pt x="3" y="4"/>
                    </a:lnTo>
                    <a:lnTo>
                      <a:pt x="3" y="4"/>
                    </a:lnTo>
                    <a:lnTo>
                      <a:pt x="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93" name="Freeform 73">
                <a:extLst>
                  <a:ext uri="{FF2B5EF4-FFF2-40B4-BE49-F238E27FC236}">
                    <a16:creationId xmlns:a16="http://schemas.microsoft.com/office/drawing/2014/main" id="{2F9CE85B-E89F-F7B0-5595-1438941DAC13}"/>
                  </a:ext>
                </a:extLst>
              </p:cNvPr>
              <p:cNvSpPr>
                <a:spLocks/>
              </p:cNvSpPr>
              <p:nvPr/>
            </p:nvSpPr>
            <p:spPr bwMode="auto">
              <a:xfrm>
                <a:off x="2722428" y="6261299"/>
                <a:ext cx="10429" cy="25327"/>
              </a:xfrm>
              <a:custGeom>
                <a:avLst/>
                <a:gdLst>
                  <a:gd name="T0" fmla="*/ 5 w 7"/>
                  <a:gd name="T1" fmla="*/ 0 h 17"/>
                  <a:gd name="T2" fmla="*/ 5 w 7"/>
                  <a:gd name="T3" fmla="*/ 0 h 17"/>
                  <a:gd name="T4" fmla="*/ 7 w 7"/>
                  <a:gd name="T5" fmla="*/ 13 h 17"/>
                  <a:gd name="T6" fmla="*/ 5 w 7"/>
                  <a:gd name="T7" fmla="*/ 13 h 17"/>
                  <a:gd name="T8" fmla="*/ 3 w 7"/>
                  <a:gd name="T9" fmla="*/ 9 h 17"/>
                  <a:gd name="T10" fmla="*/ 3 w 7"/>
                  <a:gd name="T11" fmla="*/ 9 h 17"/>
                  <a:gd name="T12" fmla="*/ 3 w 7"/>
                  <a:gd name="T13" fmla="*/ 13 h 17"/>
                  <a:gd name="T14" fmla="*/ 3 w 7"/>
                  <a:gd name="T15" fmla="*/ 15 h 17"/>
                  <a:gd name="T16" fmla="*/ 5 w 7"/>
                  <a:gd name="T17" fmla="*/ 15 h 17"/>
                  <a:gd name="T18" fmla="*/ 7 w 7"/>
                  <a:gd name="T19" fmla="*/ 15 h 17"/>
                  <a:gd name="T20" fmla="*/ 7 w 7"/>
                  <a:gd name="T21" fmla="*/ 17 h 17"/>
                  <a:gd name="T22" fmla="*/ 5 w 7"/>
                  <a:gd name="T23" fmla="*/ 17 h 17"/>
                  <a:gd name="T24" fmla="*/ 5 w 7"/>
                  <a:gd name="T25" fmla="*/ 17 h 17"/>
                  <a:gd name="T26" fmla="*/ 0 w 7"/>
                  <a:gd name="T27" fmla="*/ 11 h 17"/>
                  <a:gd name="T28" fmla="*/ 0 w 7"/>
                  <a:gd name="T29" fmla="*/ 7 h 17"/>
                  <a:gd name="T30" fmla="*/ 1 w 7"/>
                  <a:gd name="T31" fmla="*/ 7 h 17"/>
                  <a:gd name="T32" fmla="*/ 3 w 7"/>
                  <a:gd name="T33" fmla="*/ 7 h 17"/>
                  <a:gd name="T34" fmla="*/ 3 w 7"/>
                  <a:gd name="T35" fmla="*/ 5 h 17"/>
                  <a:gd name="T36" fmla="*/ 3 w 7"/>
                  <a:gd name="T37" fmla="*/ 4 h 17"/>
                  <a:gd name="T38" fmla="*/ 3 w 7"/>
                  <a:gd name="T39" fmla="*/ 4 h 17"/>
                  <a:gd name="T40" fmla="*/ 5 w 7"/>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7">
                    <a:moveTo>
                      <a:pt x="5" y="0"/>
                    </a:moveTo>
                    <a:lnTo>
                      <a:pt x="5" y="0"/>
                    </a:lnTo>
                    <a:lnTo>
                      <a:pt x="7" y="13"/>
                    </a:lnTo>
                    <a:lnTo>
                      <a:pt x="5" y="13"/>
                    </a:lnTo>
                    <a:lnTo>
                      <a:pt x="3" y="9"/>
                    </a:lnTo>
                    <a:lnTo>
                      <a:pt x="3" y="9"/>
                    </a:lnTo>
                    <a:lnTo>
                      <a:pt x="3" y="13"/>
                    </a:lnTo>
                    <a:lnTo>
                      <a:pt x="3" y="15"/>
                    </a:lnTo>
                    <a:lnTo>
                      <a:pt x="5" y="15"/>
                    </a:lnTo>
                    <a:lnTo>
                      <a:pt x="7" y="15"/>
                    </a:lnTo>
                    <a:lnTo>
                      <a:pt x="7" y="17"/>
                    </a:lnTo>
                    <a:lnTo>
                      <a:pt x="5" y="17"/>
                    </a:lnTo>
                    <a:lnTo>
                      <a:pt x="5" y="17"/>
                    </a:lnTo>
                    <a:lnTo>
                      <a:pt x="0" y="11"/>
                    </a:lnTo>
                    <a:lnTo>
                      <a:pt x="0" y="7"/>
                    </a:lnTo>
                    <a:lnTo>
                      <a:pt x="1" y="7"/>
                    </a:lnTo>
                    <a:lnTo>
                      <a:pt x="3" y="7"/>
                    </a:lnTo>
                    <a:lnTo>
                      <a:pt x="3" y="5"/>
                    </a:lnTo>
                    <a:lnTo>
                      <a:pt x="3" y="4"/>
                    </a:lnTo>
                    <a:lnTo>
                      <a:pt x="3" y="4"/>
                    </a:lnTo>
                    <a:lnTo>
                      <a:pt x="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94" name="Freeform 74">
                <a:extLst>
                  <a:ext uri="{FF2B5EF4-FFF2-40B4-BE49-F238E27FC236}">
                    <a16:creationId xmlns:a16="http://schemas.microsoft.com/office/drawing/2014/main" id="{FDC8879B-9A78-903F-6DF3-473F1E318588}"/>
                  </a:ext>
                </a:extLst>
              </p:cNvPr>
              <p:cNvSpPr>
                <a:spLocks/>
              </p:cNvSpPr>
              <p:nvPr/>
            </p:nvSpPr>
            <p:spPr bwMode="auto">
              <a:xfrm>
                <a:off x="2719448" y="6314931"/>
                <a:ext cx="4470" cy="4470"/>
              </a:xfrm>
              <a:custGeom>
                <a:avLst/>
                <a:gdLst>
                  <a:gd name="T0" fmla="*/ 0 w 3"/>
                  <a:gd name="T1" fmla="*/ 3 h 3"/>
                  <a:gd name="T2" fmla="*/ 0 w 3"/>
                  <a:gd name="T3" fmla="*/ 2 h 3"/>
                  <a:gd name="T4" fmla="*/ 0 w 3"/>
                  <a:gd name="T5" fmla="*/ 2 h 3"/>
                  <a:gd name="T6" fmla="*/ 2 w 3"/>
                  <a:gd name="T7" fmla="*/ 0 h 3"/>
                  <a:gd name="T8" fmla="*/ 2 w 3"/>
                  <a:gd name="T9" fmla="*/ 0 h 3"/>
                  <a:gd name="T10" fmla="*/ 3 w 3"/>
                  <a:gd name="T11" fmla="*/ 2 h 3"/>
                  <a:gd name="T12" fmla="*/ 3 w 3"/>
                  <a:gd name="T13" fmla="*/ 3 h 3"/>
                  <a:gd name="T14" fmla="*/ 3 w 3"/>
                  <a:gd name="T15" fmla="*/ 3 h 3"/>
                  <a:gd name="T16" fmla="*/ 2 w 3"/>
                  <a:gd name="T17" fmla="*/ 3 h 3"/>
                  <a:gd name="T18" fmla="*/ 0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3"/>
                    </a:moveTo>
                    <a:lnTo>
                      <a:pt x="0" y="2"/>
                    </a:lnTo>
                    <a:lnTo>
                      <a:pt x="0" y="2"/>
                    </a:lnTo>
                    <a:lnTo>
                      <a:pt x="2" y="0"/>
                    </a:lnTo>
                    <a:lnTo>
                      <a:pt x="2" y="0"/>
                    </a:lnTo>
                    <a:lnTo>
                      <a:pt x="3" y="2"/>
                    </a:lnTo>
                    <a:lnTo>
                      <a:pt x="3" y="3"/>
                    </a:lnTo>
                    <a:lnTo>
                      <a:pt x="3" y="3"/>
                    </a:lnTo>
                    <a:lnTo>
                      <a:pt x="2" y="3"/>
                    </a:lnTo>
                    <a:lnTo>
                      <a:pt x="0"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95" name="Freeform 75">
                <a:extLst>
                  <a:ext uri="{FF2B5EF4-FFF2-40B4-BE49-F238E27FC236}">
                    <a16:creationId xmlns:a16="http://schemas.microsoft.com/office/drawing/2014/main" id="{4E507B9B-C090-2EF8-C351-FF0252A7D512}"/>
                  </a:ext>
                </a:extLst>
              </p:cNvPr>
              <p:cNvSpPr>
                <a:spLocks/>
              </p:cNvSpPr>
              <p:nvPr/>
            </p:nvSpPr>
            <p:spPr bwMode="auto">
              <a:xfrm>
                <a:off x="2719448" y="6314931"/>
                <a:ext cx="4470" cy="4470"/>
              </a:xfrm>
              <a:custGeom>
                <a:avLst/>
                <a:gdLst>
                  <a:gd name="T0" fmla="*/ 0 w 3"/>
                  <a:gd name="T1" fmla="*/ 3 h 3"/>
                  <a:gd name="T2" fmla="*/ 0 w 3"/>
                  <a:gd name="T3" fmla="*/ 2 h 3"/>
                  <a:gd name="T4" fmla="*/ 0 w 3"/>
                  <a:gd name="T5" fmla="*/ 2 h 3"/>
                  <a:gd name="T6" fmla="*/ 2 w 3"/>
                  <a:gd name="T7" fmla="*/ 0 h 3"/>
                  <a:gd name="T8" fmla="*/ 2 w 3"/>
                  <a:gd name="T9" fmla="*/ 0 h 3"/>
                  <a:gd name="T10" fmla="*/ 3 w 3"/>
                  <a:gd name="T11" fmla="*/ 2 h 3"/>
                  <a:gd name="T12" fmla="*/ 3 w 3"/>
                  <a:gd name="T13" fmla="*/ 3 h 3"/>
                  <a:gd name="T14" fmla="*/ 3 w 3"/>
                  <a:gd name="T15" fmla="*/ 3 h 3"/>
                  <a:gd name="T16" fmla="*/ 2 w 3"/>
                  <a:gd name="T17" fmla="*/ 3 h 3"/>
                  <a:gd name="T18" fmla="*/ 0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3"/>
                    </a:moveTo>
                    <a:lnTo>
                      <a:pt x="0" y="2"/>
                    </a:lnTo>
                    <a:lnTo>
                      <a:pt x="0" y="2"/>
                    </a:lnTo>
                    <a:lnTo>
                      <a:pt x="2" y="0"/>
                    </a:lnTo>
                    <a:lnTo>
                      <a:pt x="2" y="0"/>
                    </a:lnTo>
                    <a:lnTo>
                      <a:pt x="3" y="2"/>
                    </a:lnTo>
                    <a:lnTo>
                      <a:pt x="3" y="3"/>
                    </a:lnTo>
                    <a:lnTo>
                      <a:pt x="3" y="3"/>
                    </a:lnTo>
                    <a:lnTo>
                      <a:pt x="2" y="3"/>
                    </a:lnTo>
                    <a:lnTo>
                      <a:pt x="0"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96" name="Freeform 76">
                <a:extLst>
                  <a:ext uri="{FF2B5EF4-FFF2-40B4-BE49-F238E27FC236}">
                    <a16:creationId xmlns:a16="http://schemas.microsoft.com/office/drawing/2014/main" id="{9FF2C010-E56E-52F2-41FC-717EC2A27C26}"/>
                  </a:ext>
                </a:extLst>
              </p:cNvPr>
              <p:cNvSpPr>
                <a:spLocks/>
              </p:cNvSpPr>
              <p:nvPr/>
            </p:nvSpPr>
            <p:spPr bwMode="auto">
              <a:xfrm>
                <a:off x="2726897" y="6319400"/>
                <a:ext cx="5959" cy="5959"/>
              </a:xfrm>
              <a:custGeom>
                <a:avLst/>
                <a:gdLst>
                  <a:gd name="T0" fmla="*/ 4 w 4"/>
                  <a:gd name="T1" fmla="*/ 4 h 4"/>
                  <a:gd name="T2" fmla="*/ 2 w 4"/>
                  <a:gd name="T3" fmla="*/ 4 h 4"/>
                  <a:gd name="T4" fmla="*/ 2 w 4"/>
                  <a:gd name="T5" fmla="*/ 2 h 4"/>
                  <a:gd name="T6" fmla="*/ 0 w 4"/>
                  <a:gd name="T7" fmla="*/ 0 h 4"/>
                  <a:gd name="T8" fmla="*/ 0 w 4"/>
                  <a:gd name="T9" fmla="*/ 0 h 4"/>
                  <a:gd name="T10" fmla="*/ 0 w 4"/>
                  <a:gd name="T11" fmla="*/ 0 h 4"/>
                  <a:gd name="T12" fmla="*/ 2 w 4"/>
                  <a:gd name="T13" fmla="*/ 0 h 4"/>
                  <a:gd name="T14" fmla="*/ 4 w 4"/>
                  <a:gd name="T15" fmla="*/ 0 h 4"/>
                  <a:gd name="T16" fmla="*/ 4 w 4"/>
                  <a:gd name="T17" fmla="*/ 2 h 4"/>
                  <a:gd name="T18" fmla="*/ 4 w 4"/>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4"/>
                    </a:moveTo>
                    <a:lnTo>
                      <a:pt x="2" y="4"/>
                    </a:lnTo>
                    <a:lnTo>
                      <a:pt x="2" y="2"/>
                    </a:lnTo>
                    <a:lnTo>
                      <a:pt x="0" y="0"/>
                    </a:lnTo>
                    <a:lnTo>
                      <a:pt x="0" y="0"/>
                    </a:lnTo>
                    <a:lnTo>
                      <a:pt x="0" y="0"/>
                    </a:lnTo>
                    <a:lnTo>
                      <a:pt x="2" y="0"/>
                    </a:lnTo>
                    <a:lnTo>
                      <a:pt x="4" y="0"/>
                    </a:lnTo>
                    <a:lnTo>
                      <a:pt x="4" y="2"/>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97" name="Freeform 77">
                <a:extLst>
                  <a:ext uri="{FF2B5EF4-FFF2-40B4-BE49-F238E27FC236}">
                    <a16:creationId xmlns:a16="http://schemas.microsoft.com/office/drawing/2014/main" id="{7427DC1A-05C8-D5C3-502B-8E2560AF0ACF}"/>
                  </a:ext>
                </a:extLst>
              </p:cNvPr>
              <p:cNvSpPr>
                <a:spLocks/>
              </p:cNvSpPr>
              <p:nvPr/>
            </p:nvSpPr>
            <p:spPr bwMode="auto">
              <a:xfrm>
                <a:off x="2726897" y="6319400"/>
                <a:ext cx="5959" cy="5959"/>
              </a:xfrm>
              <a:custGeom>
                <a:avLst/>
                <a:gdLst>
                  <a:gd name="T0" fmla="*/ 4 w 4"/>
                  <a:gd name="T1" fmla="*/ 4 h 4"/>
                  <a:gd name="T2" fmla="*/ 2 w 4"/>
                  <a:gd name="T3" fmla="*/ 4 h 4"/>
                  <a:gd name="T4" fmla="*/ 2 w 4"/>
                  <a:gd name="T5" fmla="*/ 2 h 4"/>
                  <a:gd name="T6" fmla="*/ 0 w 4"/>
                  <a:gd name="T7" fmla="*/ 0 h 4"/>
                  <a:gd name="T8" fmla="*/ 0 w 4"/>
                  <a:gd name="T9" fmla="*/ 0 h 4"/>
                  <a:gd name="T10" fmla="*/ 0 w 4"/>
                  <a:gd name="T11" fmla="*/ 0 h 4"/>
                  <a:gd name="T12" fmla="*/ 2 w 4"/>
                  <a:gd name="T13" fmla="*/ 0 h 4"/>
                  <a:gd name="T14" fmla="*/ 4 w 4"/>
                  <a:gd name="T15" fmla="*/ 0 h 4"/>
                  <a:gd name="T16" fmla="*/ 4 w 4"/>
                  <a:gd name="T17" fmla="*/ 2 h 4"/>
                  <a:gd name="T18" fmla="*/ 4 w 4"/>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4"/>
                    </a:moveTo>
                    <a:lnTo>
                      <a:pt x="2" y="4"/>
                    </a:lnTo>
                    <a:lnTo>
                      <a:pt x="2" y="2"/>
                    </a:lnTo>
                    <a:lnTo>
                      <a:pt x="0" y="0"/>
                    </a:lnTo>
                    <a:lnTo>
                      <a:pt x="0" y="0"/>
                    </a:lnTo>
                    <a:lnTo>
                      <a:pt x="0" y="0"/>
                    </a:lnTo>
                    <a:lnTo>
                      <a:pt x="2" y="0"/>
                    </a:lnTo>
                    <a:lnTo>
                      <a:pt x="4" y="0"/>
                    </a:lnTo>
                    <a:lnTo>
                      <a:pt x="4" y="2"/>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98" name="Freeform 78">
                <a:extLst>
                  <a:ext uri="{FF2B5EF4-FFF2-40B4-BE49-F238E27FC236}">
                    <a16:creationId xmlns:a16="http://schemas.microsoft.com/office/drawing/2014/main" id="{27774E7F-B705-57F9-EB06-8918BE1DD281}"/>
                  </a:ext>
                </a:extLst>
              </p:cNvPr>
              <p:cNvSpPr>
                <a:spLocks/>
              </p:cNvSpPr>
              <p:nvPr/>
            </p:nvSpPr>
            <p:spPr bwMode="auto">
              <a:xfrm>
                <a:off x="2744774" y="6311952"/>
                <a:ext cx="16388" cy="5959"/>
              </a:xfrm>
              <a:custGeom>
                <a:avLst/>
                <a:gdLst>
                  <a:gd name="T0" fmla="*/ 11 w 11"/>
                  <a:gd name="T1" fmla="*/ 2 h 4"/>
                  <a:gd name="T2" fmla="*/ 11 w 11"/>
                  <a:gd name="T3" fmla="*/ 2 h 4"/>
                  <a:gd name="T4" fmla="*/ 2 w 11"/>
                  <a:gd name="T5" fmla="*/ 4 h 4"/>
                  <a:gd name="T6" fmla="*/ 0 w 11"/>
                  <a:gd name="T7" fmla="*/ 4 h 4"/>
                  <a:gd name="T8" fmla="*/ 0 w 11"/>
                  <a:gd name="T9" fmla="*/ 2 h 4"/>
                  <a:gd name="T10" fmla="*/ 0 w 11"/>
                  <a:gd name="T11" fmla="*/ 0 h 4"/>
                  <a:gd name="T12" fmla="*/ 2 w 11"/>
                  <a:gd name="T13" fmla="*/ 0 h 4"/>
                  <a:gd name="T14" fmla="*/ 2 w 11"/>
                  <a:gd name="T15" fmla="*/ 0 h 4"/>
                  <a:gd name="T16" fmla="*/ 5 w 11"/>
                  <a:gd name="T17" fmla="*/ 0 h 4"/>
                  <a:gd name="T18" fmla="*/ 9 w 11"/>
                  <a:gd name="T19" fmla="*/ 2 h 4"/>
                  <a:gd name="T20" fmla="*/ 11 w 11"/>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4">
                    <a:moveTo>
                      <a:pt x="11" y="2"/>
                    </a:moveTo>
                    <a:lnTo>
                      <a:pt x="11" y="2"/>
                    </a:lnTo>
                    <a:lnTo>
                      <a:pt x="2" y="4"/>
                    </a:lnTo>
                    <a:lnTo>
                      <a:pt x="0" y="4"/>
                    </a:lnTo>
                    <a:lnTo>
                      <a:pt x="0" y="2"/>
                    </a:lnTo>
                    <a:lnTo>
                      <a:pt x="0" y="0"/>
                    </a:lnTo>
                    <a:lnTo>
                      <a:pt x="2" y="0"/>
                    </a:lnTo>
                    <a:lnTo>
                      <a:pt x="2" y="0"/>
                    </a:lnTo>
                    <a:lnTo>
                      <a:pt x="5" y="0"/>
                    </a:lnTo>
                    <a:lnTo>
                      <a:pt x="9" y="2"/>
                    </a:lnTo>
                    <a:lnTo>
                      <a:pt x="11"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599" name="Freeform 79">
                <a:extLst>
                  <a:ext uri="{FF2B5EF4-FFF2-40B4-BE49-F238E27FC236}">
                    <a16:creationId xmlns:a16="http://schemas.microsoft.com/office/drawing/2014/main" id="{A1F9845C-E737-33DC-B390-7381ADA98C05}"/>
                  </a:ext>
                </a:extLst>
              </p:cNvPr>
              <p:cNvSpPr>
                <a:spLocks/>
              </p:cNvSpPr>
              <p:nvPr/>
            </p:nvSpPr>
            <p:spPr bwMode="auto">
              <a:xfrm>
                <a:off x="2744774" y="6311952"/>
                <a:ext cx="16388" cy="5959"/>
              </a:xfrm>
              <a:custGeom>
                <a:avLst/>
                <a:gdLst>
                  <a:gd name="T0" fmla="*/ 11 w 11"/>
                  <a:gd name="T1" fmla="*/ 2 h 4"/>
                  <a:gd name="T2" fmla="*/ 11 w 11"/>
                  <a:gd name="T3" fmla="*/ 2 h 4"/>
                  <a:gd name="T4" fmla="*/ 2 w 11"/>
                  <a:gd name="T5" fmla="*/ 4 h 4"/>
                  <a:gd name="T6" fmla="*/ 0 w 11"/>
                  <a:gd name="T7" fmla="*/ 4 h 4"/>
                  <a:gd name="T8" fmla="*/ 0 w 11"/>
                  <a:gd name="T9" fmla="*/ 2 h 4"/>
                  <a:gd name="T10" fmla="*/ 0 w 11"/>
                  <a:gd name="T11" fmla="*/ 0 h 4"/>
                  <a:gd name="T12" fmla="*/ 2 w 11"/>
                  <a:gd name="T13" fmla="*/ 0 h 4"/>
                  <a:gd name="T14" fmla="*/ 2 w 11"/>
                  <a:gd name="T15" fmla="*/ 0 h 4"/>
                  <a:gd name="T16" fmla="*/ 5 w 11"/>
                  <a:gd name="T17" fmla="*/ 0 h 4"/>
                  <a:gd name="T18" fmla="*/ 9 w 11"/>
                  <a:gd name="T19" fmla="*/ 2 h 4"/>
                  <a:gd name="T20" fmla="*/ 11 w 11"/>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4">
                    <a:moveTo>
                      <a:pt x="11" y="2"/>
                    </a:moveTo>
                    <a:lnTo>
                      <a:pt x="11" y="2"/>
                    </a:lnTo>
                    <a:lnTo>
                      <a:pt x="2" y="4"/>
                    </a:lnTo>
                    <a:lnTo>
                      <a:pt x="0" y="4"/>
                    </a:lnTo>
                    <a:lnTo>
                      <a:pt x="0" y="2"/>
                    </a:lnTo>
                    <a:lnTo>
                      <a:pt x="0" y="0"/>
                    </a:lnTo>
                    <a:lnTo>
                      <a:pt x="2" y="0"/>
                    </a:lnTo>
                    <a:lnTo>
                      <a:pt x="2" y="0"/>
                    </a:lnTo>
                    <a:lnTo>
                      <a:pt x="5" y="0"/>
                    </a:lnTo>
                    <a:lnTo>
                      <a:pt x="9" y="2"/>
                    </a:lnTo>
                    <a:lnTo>
                      <a:pt x="11"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00" name="Freeform 80">
                <a:extLst>
                  <a:ext uri="{FF2B5EF4-FFF2-40B4-BE49-F238E27FC236}">
                    <a16:creationId xmlns:a16="http://schemas.microsoft.com/office/drawing/2014/main" id="{96DA0DFC-A7E9-F253-93D4-9D1EEAEFEB62}"/>
                  </a:ext>
                </a:extLst>
              </p:cNvPr>
              <p:cNvSpPr>
                <a:spLocks/>
              </p:cNvSpPr>
              <p:nvPr/>
            </p:nvSpPr>
            <p:spPr bwMode="auto">
              <a:xfrm>
                <a:off x="2741794" y="6314931"/>
                <a:ext cx="47673" cy="28306"/>
              </a:xfrm>
              <a:custGeom>
                <a:avLst/>
                <a:gdLst>
                  <a:gd name="T0" fmla="*/ 0 w 32"/>
                  <a:gd name="T1" fmla="*/ 5 h 19"/>
                  <a:gd name="T2" fmla="*/ 2 w 32"/>
                  <a:gd name="T3" fmla="*/ 3 h 19"/>
                  <a:gd name="T4" fmla="*/ 22 w 32"/>
                  <a:gd name="T5" fmla="*/ 0 h 19"/>
                  <a:gd name="T6" fmla="*/ 22 w 32"/>
                  <a:gd name="T7" fmla="*/ 0 h 19"/>
                  <a:gd name="T8" fmla="*/ 26 w 32"/>
                  <a:gd name="T9" fmla="*/ 2 h 19"/>
                  <a:gd name="T10" fmla="*/ 26 w 32"/>
                  <a:gd name="T11" fmla="*/ 3 h 19"/>
                  <a:gd name="T12" fmla="*/ 22 w 32"/>
                  <a:gd name="T13" fmla="*/ 3 h 19"/>
                  <a:gd name="T14" fmla="*/ 21 w 32"/>
                  <a:gd name="T15" fmla="*/ 3 h 19"/>
                  <a:gd name="T16" fmla="*/ 17 w 32"/>
                  <a:gd name="T17" fmla="*/ 2 h 19"/>
                  <a:gd name="T18" fmla="*/ 17 w 32"/>
                  <a:gd name="T19" fmla="*/ 3 h 19"/>
                  <a:gd name="T20" fmla="*/ 19 w 32"/>
                  <a:gd name="T21" fmla="*/ 5 h 19"/>
                  <a:gd name="T22" fmla="*/ 26 w 32"/>
                  <a:gd name="T23" fmla="*/ 5 h 19"/>
                  <a:gd name="T24" fmla="*/ 26 w 32"/>
                  <a:gd name="T25" fmla="*/ 7 h 19"/>
                  <a:gd name="T26" fmla="*/ 26 w 32"/>
                  <a:gd name="T27" fmla="*/ 7 h 19"/>
                  <a:gd name="T28" fmla="*/ 28 w 32"/>
                  <a:gd name="T29" fmla="*/ 7 h 19"/>
                  <a:gd name="T30" fmla="*/ 22 w 32"/>
                  <a:gd name="T31" fmla="*/ 7 h 19"/>
                  <a:gd name="T32" fmla="*/ 22 w 32"/>
                  <a:gd name="T33" fmla="*/ 9 h 19"/>
                  <a:gd name="T34" fmla="*/ 22 w 32"/>
                  <a:gd name="T35" fmla="*/ 9 h 19"/>
                  <a:gd name="T36" fmla="*/ 26 w 32"/>
                  <a:gd name="T37" fmla="*/ 11 h 19"/>
                  <a:gd name="T38" fmla="*/ 28 w 32"/>
                  <a:gd name="T39" fmla="*/ 11 h 19"/>
                  <a:gd name="T40" fmla="*/ 28 w 32"/>
                  <a:gd name="T41" fmla="*/ 13 h 19"/>
                  <a:gd name="T42" fmla="*/ 30 w 32"/>
                  <a:gd name="T43" fmla="*/ 13 h 19"/>
                  <a:gd name="T44" fmla="*/ 30 w 32"/>
                  <a:gd name="T45" fmla="*/ 17 h 19"/>
                  <a:gd name="T46" fmla="*/ 32 w 32"/>
                  <a:gd name="T47" fmla="*/ 19 h 19"/>
                  <a:gd name="T48" fmla="*/ 32 w 32"/>
                  <a:gd name="T49" fmla="*/ 19 h 19"/>
                  <a:gd name="T50" fmla="*/ 30 w 32"/>
                  <a:gd name="T51" fmla="*/ 19 h 19"/>
                  <a:gd name="T52" fmla="*/ 28 w 32"/>
                  <a:gd name="T53" fmla="*/ 17 h 19"/>
                  <a:gd name="T54" fmla="*/ 28 w 32"/>
                  <a:gd name="T55" fmla="*/ 17 h 19"/>
                  <a:gd name="T56" fmla="*/ 28 w 32"/>
                  <a:gd name="T57" fmla="*/ 15 h 19"/>
                  <a:gd name="T58" fmla="*/ 26 w 32"/>
                  <a:gd name="T59" fmla="*/ 13 h 19"/>
                  <a:gd name="T60" fmla="*/ 24 w 32"/>
                  <a:gd name="T61" fmla="*/ 13 h 19"/>
                  <a:gd name="T62" fmla="*/ 21 w 32"/>
                  <a:gd name="T63" fmla="*/ 13 h 19"/>
                  <a:gd name="T64" fmla="*/ 19 w 32"/>
                  <a:gd name="T65" fmla="*/ 13 h 19"/>
                  <a:gd name="T66" fmla="*/ 19 w 32"/>
                  <a:gd name="T67" fmla="*/ 9 h 19"/>
                  <a:gd name="T68" fmla="*/ 17 w 32"/>
                  <a:gd name="T69" fmla="*/ 9 h 19"/>
                  <a:gd name="T70" fmla="*/ 17 w 32"/>
                  <a:gd name="T71" fmla="*/ 7 h 19"/>
                  <a:gd name="T72" fmla="*/ 15 w 32"/>
                  <a:gd name="T73" fmla="*/ 7 h 19"/>
                  <a:gd name="T74" fmla="*/ 11 w 32"/>
                  <a:gd name="T75" fmla="*/ 7 h 19"/>
                  <a:gd name="T76" fmla="*/ 11 w 32"/>
                  <a:gd name="T77" fmla="*/ 9 h 19"/>
                  <a:gd name="T78" fmla="*/ 11 w 32"/>
                  <a:gd name="T79" fmla="*/ 11 h 19"/>
                  <a:gd name="T80" fmla="*/ 15 w 32"/>
                  <a:gd name="T81" fmla="*/ 15 h 19"/>
                  <a:gd name="T82" fmla="*/ 9 w 32"/>
                  <a:gd name="T83" fmla="*/ 15 h 19"/>
                  <a:gd name="T84" fmla="*/ 9 w 32"/>
                  <a:gd name="T85" fmla="*/ 13 h 19"/>
                  <a:gd name="T86" fmla="*/ 9 w 32"/>
                  <a:gd name="T87" fmla="*/ 11 h 19"/>
                  <a:gd name="T88" fmla="*/ 5 w 32"/>
                  <a:gd name="T89" fmla="*/ 9 h 19"/>
                  <a:gd name="T90" fmla="*/ 5 w 32"/>
                  <a:gd name="T91" fmla="*/ 9 h 19"/>
                  <a:gd name="T92" fmla="*/ 9 w 32"/>
                  <a:gd name="T93" fmla="*/ 7 h 19"/>
                  <a:gd name="T94" fmla="*/ 9 w 32"/>
                  <a:gd name="T95" fmla="*/ 5 h 19"/>
                  <a:gd name="T96" fmla="*/ 9 w 32"/>
                  <a:gd name="T97" fmla="*/ 5 h 19"/>
                  <a:gd name="T98" fmla="*/ 7 w 32"/>
                  <a:gd name="T99" fmla="*/ 5 h 19"/>
                  <a:gd name="T100" fmla="*/ 5 w 32"/>
                  <a:gd name="T101" fmla="*/ 7 h 19"/>
                  <a:gd name="T102" fmla="*/ 2 w 32"/>
                  <a:gd name="T103" fmla="*/ 7 h 19"/>
                  <a:gd name="T104" fmla="*/ 0 w 32"/>
                  <a:gd name="T105" fmla="*/ 7 h 19"/>
                  <a:gd name="T106" fmla="*/ 0 w 32"/>
                  <a:gd name="T107" fmla="*/ 5 h 19"/>
                  <a:gd name="T108" fmla="*/ 0 w 32"/>
                  <a:gd name="T109"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19">
                    <a:moveTo>
                      <a:pt x="0" y="5"/>
                    </a:moveTo>
                    <a:lnTo>
                      <a:pt x="2" y="3"/>
                    </a:lnTo>
                    <a:lnTo>
                      <a:pt x="22" y="0"/>
                    </a:lnTo>
                    <a:lnTo>
                      <a:pt x="22" y="0"/>
                    </a:lnTo>
                    <a:lnTo>
                      <a:pt x="26" y="2"/>
                    </a:lnTo>
                    <a:lnTo>
                      <a:pt x="26" y="3"/>
                    </a:lnTo>
                    <a:lnTo>
                      <a:pt x="22" y="3"/>
                    </a:lnTo>
                    <a:lnTo>
                      <a:pt x="21" y="3"/>
                    </a:lnTo>
                    <a:lnTo>
                      <a:pt x="17" y="2"/>
                    </a:lnTo>
                    <a:lnTo>
                      <a:pt x="17" y="3"/>
                    </a:lnTo>
                    <a:lnTo>
                      <a:pt x="19" y="5"/>
                    </a:lnTo>
                    <a:lnTo>
                      <a:pt x="26" y="5"/>
                    </a:lnTo>
                    <a:lnTo>
                      <a:pt x="26" y="7"/>
                    </a:lnTo>
                    <a:lnTo>
                      <a:pt x="26" y="7"/>
                    </a:lnTo>
                    <a:lnTo>
                      <a:pt x="28" y="7"/>
                    </a:lnTo>
                    <a:lnTo>
                      <a:pt x="22" y="7"/>
                    </a:lnTo>
                    <a:lnTo>
                      <a:pt x="22" y="9"/>
                    </a:lnTo>
                    <a:lnTo>
                      <a:pt x="22" y="9"/>
                    </a:lnTo>
                    <a:lnTo>
                      <a:pt x="26" y="11"/>
                    </a:lnTo>
                    <a:lnTo>
                      <a:pt x="28" y="11"/>
                    </a:lnTo>
                    <a:lnTo>
                      <a:pt x="28" y="13"/>
                    </a:lnTo>
                    <a:lnTo>
                      <a:pt x="30" y="13"/>
                    </a:lnTo>
                    <a:lnTo>
                      <a:pt x="30" y="17"/>
                    </a:lnTo>
                    <a:lnTo>
                      <a:pt x="32" y="19"/>
                    </a:lnTo>
                    <a:lnTo>
                      <a:pt x="32" y="19"/>
                    </a:lnTo>
                    <a:lnTo>
                      <a:pt x="30" y="19"/>
                    </a:lnTo>
                    <a:lnTo>
                      <a:pt x="28" y="17"/>
                    </a:lnTo>
                    <a:lnTo>
                      <a:pt x="28" y="17"/>
                    </a:lnTo>
                    <a:lnTo>
                      <a:pt x="28" y="15"/>
                    </a:lnTo>
                    <a:lnTo>
                      <a:pt x="26" y="13"/>
                    </a:lnTo>
                    <a:lnTo>
                      <a:pt x="24" y="13"/>
                    </a:lnTo>
                    <a:lnTo>
                      <a:pt x="21" y="13"/>
                    </a:lnTo>
                    <a:lnTo>
                      <a:pt x="19" y="13"/>
                    </a:lnTo>
                    <a:lnTo>
                      <a:pt x="19" y="9"/>
                    </a:lnTo>
                    <a:lnTo>
                      <a:pt x="17" y="9"/>
                    </a:lnTo>
                    <a:lnTo>
                      <a:pt x="17" y="7"/>
                    </a:lnTo>
                    <a:lnTo>
                      <a:pt x="15" y="7"/>
                    </a:lnTo>
                    <a:lnTo>
                      <a:pt x="11" y="7"/>
                    </a:lnTo>
                    <a:lnTo>
                      <a:pt x="11" y="9"/>
                    </a:lnTo>
                    <a:lnTo>
                      <a:pt x="11" y="11"/>
                    </a:lnTo>
                    <a:lnTo>
                      <a:pt x="15" y="15"/>
                    </a:lnTo>
                    <a:lnTo>
                      <a:pt x="9" y="15"/>
                    </a:lnTo>
                    <a:lnTo>
                      <a:pt x="9" y="13"/>
                    </a:lnTo>
                    <a:lnTo>
                      <a:pt x="9" y="11"/>
                    </a:lnTo>
                    <a:lnTo>
                      <a:pt x="5" y="9"/>
                    </a:lnTo>
                    <a:lnTo>
                      <a:pt x="5" y="9"/>
                    </a:lnTo>
                    <a:lnTo>
                      <a:pt x="9" y="7"/>
                    </a:lnTo>
                    <a:lnTo>
                      <a:pt x="9" y="5"/>
                    </a:lnTo>
                    <a:lnTo>
                      <a:pt x="9" y="5"/>
                    </a:lnTo>
                    <a:lnTo>
                      <a:pt x="7" y="5"/>
                    </a:lnTo>
                    <a:lnTo>
                      <a:pt x="5" y="7"/>
                    </a:lnTo>
                    <a:lnTo>
                      <a:pt x="2" y="7"/>
                    </a:lnTo>
                    <a:lnTo>
                      <a:pt x="0" y="7"/>
                    </a:lnTo>
                    <a:lnTo>
                      <a:pt x="0" y="5"/>
                    </a:lnTo>
                    <a:lnTo>
                      <a:pt x="0"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01" name="Freeform 81">
                <a:extLst>
                  <a:ext uri="{FF2B5EF4-FFF2-40B4-BE49-F238E27FC236}">
                    <a16:creationId xmlns:a16="http://schemas.microsoft.com/office/drawing/2014/main" id="{DBCE518C-CC22-060D-F59F-D3A159594E69}"/>
                  </a:ext>
                </a:extLst>
              </p:cNvPr>
              <p:cNvSpPr>
                <a:spLocks/>
              </p:cNvSpPr>
              <p:nvPr/>
            </p:nvSpPr>
            <p:spPr bwMode="auto">
              <a:xfrm>
                <a:off x="2741794" y="6314931"/>
                <a:ext cx="47673" cy="28306"/>
              </a:xfrm>
              <a:custGeom>
                <a:avLst/>
                <a:gdLst>
                  <a:gd name="T0" fmla="*/ 0 w 32"/>
                  <a:gd name="T1" fmla="*/ 5 h 19"/>
                  <a:gd name="T2" fmla="*/ 2 w 32"/>
                  <a:gd name="T3" fmla="*/ 3 h 19"/>
                  <a:gd name="T4" fmla="*/ 22 w 32"/>
                  <a:gd name="T5" fmla="*/ 0 h 19"/>
                  <a:gd name="T6" fmla="*/ 22 w 32"/>
                  <a:gd name="T7" fmla="*/ 0 h 19"/>
                  <a:gd name="T8" fmla="*/ 26 w 32"/>
                  <a:gd name="T9" fmla="*/ 2 h 19"/>
                  <a:gd name="T10" fmla="*/ 26 w 32"/>
                  <a:gd name="T11" fmla="*/ 3 h 19"/>
                  <a:gd name="T12" fmla="*/ 22 w 32"/>
                  <a:gd name="T13" fmla="*/ 3 h 19"/>
                  <a:gd name="T14" fmla="*/ 21 w 32"/>
                  <a:gd name="T15" fmla="*/ 3 h 19"/>
                  <a:gd name="T16" fmla="*/ 17 w 32"/>
                  <a:gd name="T17" fmla="*/ 2 h 19"/>
                  <a:gd name="T18" fmla="*/ 17 w 32"/>
                  <a:gd name="T19" fmla="*/ 3 h 19"/>
                  <a:gd name="T20" fmla="*/ 19 w 32"/>
                  <a:gd name="T21" fmla="*/ 5 h 19"/>
                  <a:gd name="T22" fmla="*/ 26 w 32"/>
                  <a:gd name="T23" fmla="*/ 5 h 19"/>
                  <a:gd name="T24" fmla="*/ 26 w 32"/>
                  <a:gd name="T25" fmla="*/ 7 h 19"/>
                  <a:gd name="T26" fmla="*/ 26 w 32"/>
                  <a:gd name="T27" fmla="*/ 7 h 19"/>
                  <a:gd name="T28" fmla="*/ 28 w 32"/>
                  <a:gd name="T29" fmla="*/ 7 h 19"/>
                  <a:gd name="T30" fmla="*/ 22 w 32"/>
                  <a:gd name="T31" fmla="*/ 7 h 19"/>
                  <a:gd name="T32" fmla="*/ 22 w 32"/>
                  <a:gd name="T33" fmla="*/ 9 h 19"/>
                  <a:gd name="T34" fmla="*/ 22 w 32"/>
                  <a:gd name="T35" fmla="*/ 9 h 19"/>
                  <a:gd name="T36" fmla="*/ 26 w 32"/>
                  <a:gd name="T37" fmla="*/ 11 h 19"/>
                  <a:gd name="T38" fmla="*/ 28 w 32"/>
                  <a:gd name="T39" fmla="*/ 11 h 19"/>
                  <a:gd name="T40" fmla="*/ 28 w 32"/>
                  <a:gd name="T41" fmla="*/ 13 h 19"/>
                  <a:gd name="T42" fmla="*/ 30 w 32"/>
                  <a:gd name="T43" fmla="*/ 13 h 19"/>
                  <a:gd name="T44" fmla="*/ 30 w 32"/>
                  <a:gd name="T45" fmla="*/ 17 h 19"/>
                  <a:gd name="T46" fmla="*/ 32 w 32"/>
                  <a:gd name="T47" fmla="*/ 19 h 19"/>
                  <a:gd name="T48" fmla="*/ 32 w 32"/>
                  <a:gd name="T49" fmla="*/ 19 h 19"/>
                  <a:gd name="T50" fmla="*/ 30 w 32"/>
                  <a:gd name="T51" fmla="*/ 19 h 19"/>
                  <a:gd name="T52" fmla="*/ 28 w 32"/>
                  <a:gd name="T53" fmla="*/ 17 h 19"/>
                  <a:gd name="T54" fmla="*/ 28 w 32"/>
                  <a:gd name="T55" fmla="*/ 17 h 19"/>
                  <a:gd name="T56" fmla="*/ 28 w 32"/>
                  <a:gd name="T57" fmla="*/ 15 h 19"/>
                  <a:gd name="T58" fmla="*/ 26 w 32"/>
                  <a:gd name="T59" fmla="*/ 13 h 19"/>
                  <a:gd name="T60" fmla="*/ 24 w 32"/>
                  <a:gd name="T61" fmla="*/ 13 h 19"/>
                  <a:gd name="T62" fmla="*/ 21 w 32"/>
                  <a:gd name="T63" fmla="*/ 13 h 19"/>
                  <a:gd name="T64" fmla="*/ 19 w 32"/>
                  <a:gd name="T65" fmla="*/ 13 h 19"/>
                  <a:gd name="T66" fmla="*/ 19 w 32"/>
                  <a:gd name="T67" fmla="*/ 9 h 19"/>
                  <a:gd name="T68" fmla="*/ 17 w 32"/>
                  <a:gd name="T69" fmla="*/ 9 h 19"/>
                  <a:gd name="T70" fmla="*/ 17 w 32"/>
                  <a:gd name="T71" fmla="*/ 7 h 19"/>
                  <a:gd name="T72" fmla="*/ 15 w 32"/>
                  <a:gd name="T73" fmla="*/ 7 h 19"/>
                  <a:gd name="T74" fmla="*/ 11 w 32"/>
                  <a:gd name="T75" fmla="*/ 7 h 19"/>
                  <a:gd name="T76" fmla="*/ 11 w 32"/>
                  <a:gd name="T77" fmla="*/ 9 h 19"/>
                  <a:gd name="T78" fmla="*/ 11 w 32"/>
                  <a:gd name="T79" fmla="*/ 11 h 19"/>
                  <a:gd name="T80" fmla="*/ 15 w 32"/>
                  <a:gd name="T81" fmla="*/ 15 h 19"/>
                  <a:gd name="T82" fmla="*/ 9 w 32"/>
                  <a:gd name="T83" fmla="*/ 15 h 19"/>
                  <a:gd name="T84" fmla="*/ 9 w 32"/>
                  <a:gd name="T85" fmla="*/ 13 h 19"/>
                  <a:gd name="T86" fmla="*/ 9 w 32"/>
                  <a:gd name="T87" fmla="*/ 11 h 19"/>
                  <a:gd name="T88" fmla="*/ 5 w 32"/>
                  <a:gd name="T89" fmla="*/ 9 h 19"/>
                  <a:gd name="T90" fmla="*/ 5 w 32"/>
                  <a:gd name="T91" fmla="*/ 9 h 19"/>
                  <a:gd name="T92" fmla="*/ 9 w 32"/>
                  <a:gd name="T93" fmla="*/ 7 h 19"/>
                  <a:gd name="T94" fmla="*/ 9 w 32"/>
                  <a:gd name="T95" fmla="*/ 5 h 19"/>
                  <a:gd name="T96" fmla="*/ 9 w 32"/>
                  <a:gd name="T97" fmla="*/ 5 h 19"/>
                  <a:gd name="T98" fmla="*/ 7 w 32"/>
                  <a:gd name="T99" fmla="*/ 5 h 19"/>
                  <a:gd name="T100" fmla="*/ 5 w 32"/>
                  <a:gd name="T101" fmla="*/ 7 h 19"/>
                  <a:gd name="T102" fmla="*/ 2 w 32"/>
                  <a:gd name="T103" fmla="*/ 7 h 19"/>
                  <a:gd name="T104" fmla="*/ 0 w 32"/>
                  <a:gd name="T105" fmla="*/ 7 h 19"/>
                  <a:gd name="T106" fmla="*/ 0 w 32"/>
                  <a:gd name="T107" fmla="*/ 5 h 19"/>
                  <a:gd name="T108" fmla="*/ 0 w 32"/>
                  <a:gd name="T109"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19">
                    <a:moveTo>
                      <a:pt x="0" y="5"/>
                    </a:moveTo>
                    <a:lnTo>
                      <a:pt x="2" y="3"/>
                    </a:lnTo>
                    <a:lnTo>
                      <a:pt x="22" y="0"/>
                    </a:lnTo>
                    <a:lnTo>
                      <a:pt x="22" y="0"/>
                    </a:lnTo>
                    <a:lnTo>
                      <a:pt x="26" y="2"/>
                    </a:lnTo>
                    <a:lnTo>
                      <a:pt x="26" y="3"/>
                    </a:lnTo>
                    <a:lnTo>
                      <a:pt x="22" y="3"/>
                    </a:lnTo>
                    <a:lnTo>
                      <a:pt x="21" y="3"/>
                    </a:lnTo>
                    <a:lnTo>
                      <a:pt x="17" y="2"/>
                    </a:lnTo>
                    <a:lnTo>
                      <a:pt x="17" y="3"/>
                    </a:lnTo>
                    <a:lnTo>
                      <a:pt x="19" y="5"/>
                    </a:lnTo>
                    <a:lnTo>
                      <a:pt x="26" y="5"/>
                    </a:lnTo>
                    <a:lnTo>
                      <a:pt x="26" y="7"/>
                    </a:lnTo>
                    <a:lnTo>
                      <a:pt x="26" y="7"/>
                    </a:lnTo>
                    <a:lnTo>
                      <a:pt x="28" y="7"/>
                    </a:lnTo>
                    <a:lnTo>
                      <a:pt x="22" y="7"/>
                    </a:lnTo>
                    <a:lnTo>
                      <a:pt x="22" y="9"/>
                    </a:lnTo>
                    <a:lnTo>
                      <a:pt x="22" y="9"/>
                    </a:lnTo>
                    <a:lnTo>
                      <a:pt x="26" y="11"/>
                    </a:lnTo>
                    <a:lnTo>
                      <a:pt x="28" y="11"/>
                    </a:lnTo>
                    <a:lnTo>
                      <a:pt x="28" y="13"/>
                    </a:lnTo>
                    <a:lnTo>
                      <a:pt x="30" y="13"/>
                    </a:lnTo>
                    <a:lnTo>
                      <a:pt x="30" y="17"/>
                    </a:lnTo>
                    <a:lnTo>
                      <a:pt x="32" y="19"/>
                    </a:lnTo>
                    <a:lnTo>
                      <a:pt x="32" y="19"/>
                    </a:lnTo>
                    <a:lnTo>
                      <a:pt x="30" y="19"/>
                    </a:lnTo>
                    <a:lnTo>
                      <a:pt x="28" y="17"/>
                    </a:lnTo>
                    <a:lnTo>
                      <a:pt x="28" y="17"/>
                    </a:lnTo>
                    <a:lnTo>
                      <a:pt x="28" y="15"/>
                    </a:lnTo>
                    <a:lnTo>
                      <a:pt x="26" y="13"/>
                    </a:lnTo>
                    <a:lnTo>
                      <a:pt x="24" y="13"/>
                    </a:lnTo>
                    <a:lnTo>
                      <a:pt x="21" y="13"/>
                    </a:lnTo>
                    <a:lnTo>
                      <a:pt x="19" y="13"/>
                    </a:lnTo>
                    <a:lnTo>
                      <a:pt x="19" y="9"/>
                    </a:lnTo>
                    <a:lnTo>
                      <a:pt x="17" y="9"/>
                    </a:lnTo>
                    <a:lnTo>
                      <a:pt x="17" y="7"/>
                    </a:lnTo>
                    <a:lnTo>
                      <a:pt x="15" y="7"/>
                    </a:lnTo>
                    <a:lnTo>
                      <a:pt x="11" y="7"/>
                    </a:lnTo>
                    <a:lnTo>
                      <a:pt x="11" y="9"/>
                    </a:lnTo>
                    <a:lnTo>
                      <a:pt x="11" y="11"/>
                    </a:lnTo>
                    <a:lnTo>
                      <a:pt x="15" y="15"/>
                    </a:lnTo>
                    <a:lnTo>
                      <a:pt x="9" y="15"/>
                    </a:lnTo>
                    <a:lnTo>
                      <a:pt x="9" y="13"/>
                    </a:lnTo>
                    <a:lnTo>
                      <a:pt x="9" y="11"/>
                    </a:lnTo>
                    <a:lnTo>
                      <a:pt x="5" y="9"/>
                    </a:lnTo>
                    <a:lnTo>
                      <a:pt x="5" y="9"/>
                    </a:lnTo>
                    <a:lnTo>
                      <a:pt x="9" y="7"/>
                    </a:lnTo>
                    <a:lnTo>
                      <a:pt x="9" y="5"/>
                    </a:lnTo>
                    <a:lnTo>
                      <a:pt x="9" y="5"/>
                    </a:lnTo>
                    <a:lnTo>
                      <a:pt x="7" y="5"/>
                    </a:lnTo>
                    <a:lnTo>
                      <a:pt x="5" y="7"/>
                    </a:lnTo>
                    <a:lnTo>
                      <a:pt x="2" y="7"/>
                    </a:lnTo>
                    <a:lnTo>
                      <a:pt x="0" y="7"/>
                    </a:lnTo>
                    <a:lnTo>
                      <a:pt x="0" y="5"/>
                    </a:lnTo>
                    <a:lnTo>
                      <a:pt x="0"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02" name="Freeform 82">
                <a:extLst>
                  <a:ext uri="{FF2B5EF4-FFF2-40B4-BE49-F238E27FC236}">
                    <a16:creationId xmlns:a16="http://schemas.microsoft.com/office/drawing/2014/main" id="{8B4A647D-A6BF-D8FB-929E-5C37332877DA}"/>
                  </a:ext>
                </a:extLst>
              </p:cNvPr>
              <p:cNvSpPr>
                <a:spLocks/>
              </p:cNvSpPr>
              <p:nvPr/>
            </p:nvSpPr>
            <p:spPr bwMode="auto">
              <a:xfrm>
                <a:off x="2780529" y="6311952"/>
                <a:ext cx="28306" cy="16388"/>
              </a:xfrm>
              <a:custGeom>
                <a:avLst/>
                <a:gdLst>
                  <a:gd name="T0" fmla="*/ 2 w 19"/>
                  <a:gd name="T1" fmla="*/ 2 h 11"/>
                  <a:gd name="T2" fmla="*/ 2 w 19"/>
                  <a:gd name="T3" fmla="*/ 4 h 11"/>
                  <a:gd name="T4" fmla="*/ 0 w 19"/>
                  <a:gd name="T5" fmla="*/ 2 h 11"/>
                  <a:gd name="T6" fmla="*/ 0 w 19"/>
                  <a:gd name="T7" fmla="*/ 2 h 11"/>
                  <a:gd name="T8" fmla="*/ 8 w 19"/>
                  <a:gd name="T9" fmla="*/ 0 h 11"/>
                  <a:gd name="T10" fmla="*/ 15 w 19"/>
                  <a:gd name="T11" fmla="*/ 2 h 11"/>
                  <a:gd name="T12" fmla="*/ 17 w 19"/>
                  <a:gd name="T13" fmla="*/ 4 h 11"/>
                  <a:gd name="T14" fmla="*/ 19 w 19"/>
                  <a:gd name="T15" fmla="*/ 7 h 11"/>
                  <a:gd name="T16" fmla="*/ 17 w 19"/>
                  <a:gd name="T17" fmla="*/ 9 h 11"/>
                  <a:gd name="T18" fmla="*/ 17 w 19"/>
                  <a:gd name="T19" fmla="*/ 9 h 11"/>
                  <a:gd name="T20" fmla="*/ 15 w 19"/>
                  <a:gd name="T21" fmla="*/ 11 h 11"/>
                  <a:gd name="T22" fmla="*/ 14 w 19"/>
                  <a:gd name="T23" fmla="*/ 11 h 11"/>
                  <a:gd name="T24" fmla="*/ 14 w 19"/>
                  <a:gd name="T25" fmla="*/ 11 h 11"/>
                  <a:gd name="T26" fmla="*/ 14 w 19"/>
                  <a:gd name="T27" fmla="*/ 9 h 11"/>
                  <a:gd name="T28" fmla="*/ 12 w 19"/>
                  <a:gd name="T29" fmla="*/ 7 h 11"/>
                  <a:gd name="T30" fmla="*/ 10 w 19"/>
                  <a:gd name="T31" fmla="*/ 7 h 11"/>
                  <a:gd name="T32" fmla="*/ 10 w 19"/>
                  <a:gd name="T33" fmla="*/ 9 h 11"/>
                  <a:gd name="T34" fmla="*/ 8 w 19"/>
                  <a:gd name="T35" fmla="*/ 9 h 11"/>
                  <a:gd name="T36" fmla="*/ 8 w 19"/>
                  <a:gd name="T37" fmla="*/ 9 h 11"/>
                  <a:gd name="T38" fmla="*/ 8 w 19"/>
                  <a:gd name="T39" fmla="*/ 7 h 11"/>
                  <a:gd name="T40" fmla="*/ 4 w 19"/>
                  <a:gd name="T41" fmla="*/ 7 h 11"/>
                  <a:gd name="T42" fmla="*/ 2 w 19"/>
                  <a:gd name="T4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1">
                    <a:moveTo>
                      <a:pt x="2" y="2"/>
                    </a:moveTo>
                    <a:lnTo>
                      <a:pt x="2" y="4"/>
                    </a:lnTo>
                    <a:lnTo>
                      <a:pt x="0" y="2"/>
                    </a:lnTo>
                    <a:lnTo>
                      <a:pt x="0" y="2"/>
                    </a:lnTo>
                    <a:lnTo>
                      <a:pt x="8" y="0"/>
                    </a:lnTo>
                    <a:lnTo>
                      <a:pt x="15" y="2"/>
                    </a:lnTo>
                    <a:lnTo>
                      <a:pt x="17" y="4"/>
                    </a:lnTo>
                    <a:lnTo>
                      <a:pt x="19" y="7"/>
                    </a:lnTo>
                    <a:lnTo>
                      <a:pt x="17" y="9"/>
                    </a:lnTo>
                    <a:lnTo>
                      <a:pt x="17" y="9"/>
                    </a:lnTo>
                    <a:lnTo>
                      <a:pt x="15" y="11"/>
                    </a:lnTo>
                    <a:lnTo>
                      <a:pt x="14" y="11"/>
                    </a:lnTo>
                    <a:lnTo>
                      <a:pt x="14" y="11"/>
                    </a:lnTo>
                    <a:lnTo>
                      <a:pt x="14" y="9"/>
                    </a:lnTo>
                    <a:lnTo>
                      <a:pt x="12" y="7"/>
                    </a:lnTo>
                    <a:lnTo>
                      <a:pt x="10" y="7"/>
                    </a:lnTo>
                    <a:lnTo>
                      <a:pt x="10" y="9"/>
                    </a:lnTo>
                    <a:lnTo>
                      <a:pt x="8" y="9"/>
                    </a:lnTo>
                    <a:lnTo>
                      <a:pt x="8" y="9"/>
                    </a:lnTo>
                    <a:lnTo>
                      <a:pt x="8" y="7"/>
                    </a:lnTo>
                    <a:lnTo>
                      <a:pt x="4" y="7"/>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03" name="Freeform 84">
                <a:extLst>
                  <a:ext uri="{FF2B5EF4-FFF2-40B4-BE49-F238E27FC236}">
                    <a16:creationId xmlns:a16="http://schemas.microsoft.com/office/drawing/2014/main" id="{92B91CAC-74C9-70BA-3D2E-839D4C6E122F}"/>
                  </a:ext>
                </a:extLst>
              </p:cNvPr>
              <p:cNvSpPr>
                <a:spLocks/>
              </p:cNvSpPr>
              <p:nvPr/>
            </p:nvSpPr>
            <p:spPr bwMode="auto">
              <a:xfrm>
                <a:off x="2817774" y="6322380"/>
                <a:ext cx="2980" cy="2980"/>
              </a:xfrm>
              <a:custGeom>
                <a:avLst/>
                <a:gdLst>
                  <a:gd name="T0" fmla="*/ 0 w 2"/>
                  <a:gd name="T1" fmla="*/ 0 h 2"/>
                  <a:gd name="T2" fmla="*/ 2 w 2"/>
                  <a:gd name="T3" fmla="*/ 0 h 2"/>
                  <a:gd name="T4" fmla="*/ 2 w 2"/>
                  <a:gd name="T5" fmla="*/ 2 h 2"/>
                  <a:gd name="T6" fmla="*/ 2 w 2"/>
                  <a:gd name="T7" fmla="*/ 2 h 2"/>
                  <a:gd name="T8" fmla="*/ 2 w 2"/>
                  <a:gd name="T9" fmla="*/ 2 h 2"/>
                  <a:gd name="T10" fmla="*/ 0 w 2"/>
                  <a:gd name="T11" fmla="*/ 2 h 2"/>
                  <a:gd name="T12" fmla="*/ 0 w 2"/>
                  <a:gd name="T13" fmla="*/ 2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2" y="0"/>
                    </a:lnTo>
                    <a:lnTo>
                      <a:pt x="2" y="2"/>
                    </a:lnTo>
                    <a:lnTo>
                      <a:pt x="2" y="2"/>
                    </a:lnTo>
                    <a:lnTo>
                      <a:pt x="2" y="2"/>
                    </a:lnTo>
                    <a:lnTo>
                      <a:pt x="0"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04" name="Freeform 85">
                <a:extLst>
                  <a:ext uri="{FF2B5EF4-FFF2-40B4-BE49-F238E27FC236}">
                    <a16:creationId xmlns:a16="http://schemas.microsoft.com/office/drawing/2014/main" id="{91D819A4-9E6D-ACD2-3D39-D89552858F25}"/>
                  </a:ext>
                </a:extLst>
              </p:cNvPr>
              <p:cNvSpPr>
                <a:spLocks/>
              </p:cNvSpPr>
              <p:nvPr/>
            </p:nvSpPr>
            <p:spPr bwMode="auto">
              <a:xfrm>
                <a:off x="2817774" y="6322380"/>
                <a:ext cx="2980" cy="2980"/>
              </a:xfrm>
              <a:custGeom>
                <a:avLst/>
                <a:gdLst>
                  <a:gd name="T0" fmla="*/ 0 w 2"/>
                  <a:gd name="T1" fmla="*/ 0 h 2"/>
                  <a:gd name="T2" fmla="*/ 2 w 2"/>
                  <a:gd name="T3" fmla="*/ 0 h 2"/>
                  <a:gd name="T4" fmla="*/ 2 w 2"/>
                  <a:gd name="T5" fmla="*/ 2 h 2"/>
                  <a:gd name="T6" fmla="*/ 2 w 2"/>
                  <a:gd name="T7" fmla="*/ 2 h 2"/>
                  <a:gd name="T8" fmla="*/ 2 w 2"/>
                  <a:gd name="T9" fmla="*/ 2 h 2"/>
                  <a:gd name="T10" fmla="*/ 0 w 2"/>
                  <a:gd name="T11" fmla="*/ 2 h 2"/>
                  <a:gd name="T12" fmla="*/ 0 w 2"/>
                  <a:gd name="T13" fmla="*/ 2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2" y="0"/>
                    </a:lnTo>
                    <a:lnTo>
                      <a:pt x="2" y="2"/>
                    </a:lnTo>
                    <a:lnTo>
                      <a:pt x="2" y="2"/>
                    </a:lnTo>
                    <a:lnTo>
                      <a:pt x="2" y="2"/>
                    </a:lnTo>
                    <a:lnTo>
                      <a:pt x="0"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05" name="Freeform 86">
                <a:extLst>
                  <a:ext uri="{FF2B5EF4-FFF2-40B4-BE49-F238E27FC236}">
                    <a16:creationId xmlns:a16="http://schemas.microsoft.com/office/drawing/2014/main" id="{7F94F741-BD4C-36DE-3B53-95E6D1CECF72}"/>
                  </a:ext>
                </a:extLst>
              </p:cNvPr>
              <p:cNvSpPr>
                <a:spLocks/>
              </p:cNvSpPr>
              <p:nvPr/>
            </p:nvSpPr>
            <p:spPr bwMode="auto">
              <a:xfrm>
                <a:off x="2808835" y="6314931"/>
                <a:ext cx="5959" cy="4470"/>
              </a:xfrm>
              <a:custGeom>
                <a:avLst/>
                <a:gdLst>
                  <a:gd name="T0" fmla="*/ 4 w 4"/>
                  <a:gd name="T1" fmla="*/ 3 h 3"/>
                  <a:gd name="T2" fmla="*/ 2 w 4"/>
                  <a:gd name="T3" fmla="*/ 3 h 3"/>
                  <a:gd name="T4" fmla="*/ 0 w 4"/>
                  <a:gd name="T5" fmla="*/ 2 h 3"/>
                  <a:gd name="T6" fmla="*/ 0 w 4"/>
                  <a:gd name="T7" fmla="*/ 0 h 3"/>
                  <a:gd name="T8" fmla="*/ 2 w 4"/>
                  <a:gd name="T9" fmla="*/ 2 h 3"/>
                  <a:gd name="T10" fmla="*/ 4 w 4"/>
                  <a:gd name="T11" fmla="*/ 2 h 3"/>
                  <a:gd name="T12" fmla="*/ 4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3"/>
                    </a:moveTo>
                    <a:lnTo>
                      <a:pt x="2" y="3"/>
                    </a:lnTo>
                    <a:lnTo>
                      <a:pt x="0" y="2"/>
                    </a:lnTo>
                    <a:lnTo>
                      <a:pt x="0" y="0"/>
                    </a:lnTo>
                    <a:lnTo>
                      <a:pt x="2" y="2"/>
                    </a:lnTo>
                    <a:lnTo>
                      <a:pt x="4" y="2"/>
                    </a:lnTo>
                    <a:lnTo>
                      <a:pt x="4"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06" name="Freeform 87">
                <a:extLst>
                  <a:ext uri="{FF2B5EF4-FFF2-40B4-BE49-F238E27FC236}">
                    <a16:creationId xmlns:a16="http://schemas.microsoft.com/office/drawing/2014/main" id="{9260B91E-C3E6-9263-AD4B-45D67D073A6F}"/>
                  </a:ext>
                </a:extLst>
              </p:cNvPr>
              <p:cNvSpPr>
                <a:spLocks/>
              </p:cNvSpPr>
              <p:nvPr/>
            </p:nvSpPr>
            <p:spPr bwMode="auto">
              <a:xfrm>
                <a:off x="2808835" y="6314931"/>
                <a:ext cx="5959" cy="4470"/>
              </a:xfrm>
              <a:custGeom>
                <a:avLst/>
                <a:gdLst>
                  <a:gd name="T0" fmla="*/ 4 w 4"/>
                  <a:gd name="T1" fmla="*/ 3 h 3"/>
                  <a:gd name="T2" fmla="*/ 2 w 4"/>
                  <a:gd name="T3" fmla="*/ 3 h 3"/>
                  <a:gd name="T4" fmla="*/ 0 w 4"/>
                  <a:gd name="T5" fmla="*/ 2 h 3"/>
                  <a:gd name="T6" fmla="*/ 0 w 4"/>
                  <a:gd name="T7" fmla="*/ 0 h 3"/>
                  <a:gd name="T8" fmla="*/ 2 w 4"/>
                  <a:gd name="T9" fmla="*/ 2 h 3"/>
                  <a:gd name="T10" fmla="*/ 4 w 4"/>
                  <a:gd name="T11" fmla="*/ 2 h 3"/>
                  <a:gd name="T12" fmla="*/ 4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3"/>
                    </a:moveTo>
                    <a:lnTo>
                      <a:pt x="2" y="3"/>
                    </a:lnTo>
                    <a:lnTo>
                      <a:pt x="0" y="2"/>
                    </a:lnTo>
                    <a:lnTo>
                      <a:pt x="0" y="0"/>
                    </a:lnTo>
                    <a:lnTo>
                      <a:pt x="2" y="2"/>
                    </a:lnTo>
                    <a:lnTo>
                      <a:pt x="4" y="2"/>
                    </a:lnTo>
                    <a:lnTo>
                      <a:pt x="4"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07" name="Freeform 88">
                <a:extLst>
                  <a:ext uri="{FF2B5EF4-FFF2-40B4-BE49-F238E27FC236}">
                    <a16:creationId xmlns:a16="http://schemas.microsoft.com/office/drawing/2014/main" id="{A7976CD8-ACA4-9B2C-FC6B-C775D7403FF2}"/>
                  </a:ext>
                </a:extLst>
              </p:cNvPr>
              <p:cNvSpPr>
                <a:spLocks/>
              </p:cNvSpPr>
              <p:nvPr/>
            </p:nvSpPr>
            <p:spPr bwMode="auto">
              <a:xfrm>
                <a:off x="2808835" y="6325359"/>
                <a:ext cx="2980" cy="2980"/>
              </a:xfrm>
              <a:custGeom>
                <a:avLst/>
                <a:gdLst>
                  <a:gd name="T0" fmla="*/ 2 w 2"/>
                  <a:gd name="T1" fmla="*/ 2 h 2"/>
                  <a:gd name="T2" fmla="*/ 0 w 2"/>
                  <a:gd name="T3" fmla="*/ 2 h 2"/>
                  <a:gd name="T4" fmla="*/ 0 w 2"/>
                  <a:gd name="T5" fmla="*/ 2 h 2"/>
                  <a:gd name="T6" fmla="*/ 0 w 2"/>
                  <a:gd name="T7" fmla="*/ 0 h 2"/>
                  <a:gd name="T8" fmla="*/ 0 w 2"/>
                  <a:gd name="T9" fmla="*/ 0 h 2"/>
                  <a:gd name="T10" fmla="*/ 2 w 2"/>
                  <a:gd name="T11" fmla="*/ 0 h 2"/>
                  <a:gd name="T12" fmla="*/ 2 w 2"/>
                  <a:gd name="T13" fmla="*/ 0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0" y="2"/>
                    </a:lnTo>
                    <a:lnTo>
                      <a:pt x="0" y="2"/>
                    </a:lnTo>
                    <a:lnTo>
                      <a:pt x="0" y="0"/>
                    </a:lnTo>
                    <a:lnTo>
                      <a:pt x="0" y="0"/>
                    </a:lnTo>
                    <a:lnTo>
                      <a:pt x="2" y="0"/>
                    </a:lnTo>
                    <a:lnTo>
                      <a:pt x="2" y="0"/>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08" name="Freeform 89">
                <a:extLst>
                  <a:ext uri="{FF2B5EF4-FFF2-40B4-BE49-F238E27FC236}">
                    <a16:creationId xmlns:a16="http://schemas.microsoft.com/office/drawing/2014/main" id="{C9C6C8AE-13FB-14A1-236F-E8E11F63510B}"/>
                  </a:ext>
                </a:extLst>
              </p:cNvPr>
              <p:cNvSpPr>
                <a:spLocks/>
              </p:cNvSpPr>
              <p:nvPr/>
            </p:nvSpPr>
            <p:spPr bwMode="auto">
              <a:xfrm>
                <a:off x="2808835" y="6325359"/>
                <a:ext cx="2980" cy="2980"/>
              </a:xfrm>
              <a:custGeom>
                <a:avLst/>
                <a:gdLst>
                  <a:gd name="T0" fmla="*/ 2 w 2"/>
                  <a:gd name="T1" fmla="*/ 2 h 2"/>
                  <a:gd name="T2" fmla="*/ 0 w 2"/>
                  <a:gd name="T3" fmla="*/ 2 h 2"/>
                  <a:gd name="T4" fmla="*/ 0 w 2"/>
                  <a:gd name="T5" fmla="*/ 2 h 2"/>
                  <a:gd name="T6" fmla="*/ 0 w 2"/>
                  <a:gd name="T7" fmla="*/ 0 h 2"/>
                  <a:gd name="T8" fmla="*/ 0 w 2"/>
                  <a:gd name="T9" fmla="*/ 0 h 2"/>
                  <a:gd name="T10" fmla="*/ 2 w 2"/>
                  <a:gd name="T11" fmla="*/ 0 h 2"/>
                  <a:gd name="T12" fmla="*/ 2 w 2"/>
                  <a:gd name="T13" fmla="*/ 0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0" y="2"/>
                    </a:lnTo>
                    <a:lnTo>
                      <a:pt x="0" y="2"/>
                    </a:lnTo>
                    <a:lnTo>
                      <a:pt x="0" y="0"/>
                    </a:lnTo>
                    <a:lnTo>
                      <a:pt x="0" y="0"/>
                    </a:lnTo>
                    <a:lnTo>
                      <a:pt x="2" y="0"/>
                    </a:lnTo>
                    <a:lnTo>
                      <a:pt x="2" y="0"/>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09" name="Freeform 90">
                <a:extLst>
                  <a:ext uri="{FF2B5EF4-FFF2-40B4-BE49-F238E27FC236}">
                    <a16:creationId xmlns:a16="http://schemas.microsoft.com/office/drawing/2014/main" id="{5FA61952-CD78-899F-DED4-C7A57AEA530A}"/>
                  </a:ext>
                </a:extLst>
              </p:cNvPr>
              <p:cNvSpPr>
                <a:spLocks/>
              </p:cNvSpPr>
              <p:nvPr/>
            </p:nvSpPr>
            <p:spPr bwMode="auto">
              <a:xfrm>
                <a:off x="2253144" y="4826632"/>
                <a:ext cx="14898" cy="28306"/>
              </a:xfrm>
              <a:custGeom>
                <a:avLst/>
                <a:gdLst>
                  <a:gd name="T0" fmla="*/ 4 w 10"/>
                  <a:gd name="T1" fmla="*/ 0 h 19"/>
                  <a:gd name="T2" fmla="*/ 6 w 10"/>
                  <a:gd name="T3" fmla="*/ 7 h 19"/>
                  <a:gd name="T4" fmla="*/ 10 w 10"/>
                  <a:gd name="T5" fmla="*/ 9 h 19"/>
                  <a:gd name="T6" fmla="*/ 10 w 10"/>
                  <a:gd name="T7" fmla="*/ 15 h 19"/>
                  <a:gd name="T8" fmla="*/ 10 w 10"/>
                  <a:gd name="T9" fmla="*/ 17 h 19"/>
                  <a:gd name="T10" fmla="*/ 8 w 10"/>
                  <a:gd name="T11" fmla="*/ 19 h 19"/>
                  <a:gd name="T12" fmla="*/ 6 w 10"/>
                  <a:gd name="T13" fmla="*/ 19 h 19"/>
                  <a:gd name="T14" fmla="*/ 2 w 10"/>
                  <a:gd name="T15" fmla="*/ 19 h 19"/>
                  <a:gd name="T16" fmla="*/ 2 w 10"/>
                  <a:gd name="T17" fmla="*/ 17 h 19"/>
                  <a:gd name="T18" fmla="*/ 2 w 10"/>
                  <a:gd name="T19" fmla="*/ 15 h 19"/>
                  <a:gd name="T20" fmla="*/ 2 w 10"/>
                  <a:gd name="T21" fmla="*/ 15 h 19"/>
                  <a:gd name="T22" fmla="*/ 4 w 10"/>
                  <a:gd name="T23" fmla="*/ 13 h 19"/>
                  <a:gd name="T24" fmla="*/ 6 w 10"/>
                  <a:gd name="T25" fmla="*/ 11 h 19"/>
                  <a:gd name="T26" fmla="*/ 6 w 10"/>
                  <a:gd name="T27" fmla="*/ 9 h 19"/>
                  <a:gd name="T28" fmla="*/ 4 w 10"/>
                  <a:gd name="T29" fmla="*/ 6 h 19"/>
                  <a:gd name="T30" fmla="*/ 2 w 10"/>
                  <a:gd name="T31" fmla="*/ 4 h 19"/>
                  <a:gd name="T32" fmla="*/ 0 w 10"/>
                  <a:gd name="T33" fmla="*/ 4 h 19"/>
                  <a:gd name="T34" fmla="*/ 0 w 10"/>
                  <a:gd name="T35" fmla="*/ 4 h 19"/>
                  <a:gd name="T36" fmla="*/ 0 w 10"/>
                  <a:gd name="T37" fmla="*/ 2 h 19"/>
                  <a:gd name="T38" fmla="*/ 4 w 10"/>
                  <a:gd name="T3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9">
                    <a:moveTo>
                      <a:pt x="4" y="0"/>
                    </a:moveTo>
                    <a:lnTo>
                      <a:pt x="6" y="7"/>
                    </a:lnTo>
                    <a:lnTo>
                      <a:pt x="10" y="9"/>
                    </a:lnTo>
                    <a:lnTo>
                      <a:pt x="10" y="15"/>
                    </a:lnTo>
                    <a:lnTo>
                      <a:pt x="10" y="17"/>
                    </a:lnTo>
                    <a:lnTo>
                      <a:pt x="8" y="19"/>
                    </a:lnTo>
                    <a:lnTo>
                      <a:pt x="6" y="19"/>
                    </a:lnTo>
                    <a:lnTo>
                      <a:pt x="2" y="19"/>
                    </a:lnTo>
                    <a:lnTo>
                      <a:pt x="2" y="17"/>
                    </a:lnTo>
                    <a:lnTo>
                      <a:pt x="2" y="15"/>
                    </a:lnTo>
                    <a:lnTo>
                      <a:pt x="2" y="15"/>
                    </a:lnTo>
                    <a:lnTo>
                      <a:pt x="4" y="13"/>
                    </a:lnTo>
                    <a:lnTo>
                      <a:pt x="6" y="11"/>
                    </a:lnTo>
                    <a:lnTo>
                      <a:pt x="6" y="9"/>
                    </a:lnTo>
                    <a:lnTo>
                      <a:pt x="4" y="6"/>
                    </a:lnTo>
                    <a:lnTo>
                      <a:pt x="2" y="4"/>
                    </a:lnTo>
                    <a:lnTo>
                      <a:pt x="0" y="4"/>
                    </a:lnTo>
                    <a:lnTo>
                      <a:pt x="0" y="4"/>
                    </a:lnTo>
                    <a:lnTo>
                      <a:pt x="0" y="2"/>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10" name="Freeform 91">
                <a:extLst>
                  <a:ext uri="{FF2B5EF4-FFF2-40B4-BE49-F238E27FC236}">
                    <a16:creationId xmlns:a16="http://schemas.microsoft.com/office/drawing/2014/main" id="{0912568F-3655-63F6-2A60-C1538E97AE5D}"/>
                  </a:ext>
                </a:extLst>
              </p:cNvPr>
              <p:cNvSpPr>
                <a:spLocks/>
              </p:cNvSpPr>
              <p:nvPr/>
            </p:nvSpPr>
            <p:spPr bwMode="auto">
              <a:xfrm>
                <a:off x="2253144" y="4826632"/>
                <a:ext cx="14898" cy="28306"/>
              </a:xfrm>
              <a:custGeom>
                <a:avLst/>
                <a:gdLst>
                  <a:gd name="T0" fmla="*/ 4 w 10"/>
                  <a:gd name="T1" fmla="*/ 0 h 19"/>
                  <a:gd name="T2" fmla="*/ 6 w 10"/>
                  <a:gd name="T3" fmla="*/ 7 h 19"/>
                  <a:gd name="T4" fmla="*/ 10 w 10"/>
                  <a:gd name="T5" fmla="*/ 9 h 19"/>
                  <a:gd name="T6" fmla="*/ 10 w 10"/>
                  <a:gd name="T7" fmla="*/ 15 h 19"/>
                  <a:gd name="T8" fmla="*/ 10 w 10"/>
                  <a:gd name="T9" fmla="*/ 17 h 19"/>
                  <a:gd name="T10" fmla="*/ 8 w 10"/>
                  <a:gd name="T11" fmla="*/ 19 h 19"/>
                  <a:gd name="T12" fmla="*/ 6 w 10"/>
                  <a:gd name="T13" fmla="*/ 19 h 19"/>
                  <a:gd name="T14" fmla="*/ 2 w 10"/>
                  <a:gd name="T15" fmla="*/ 19 h 19"/>
                  <a:gd name="T16" fmla="*/ 2 w 10"/>
                  <a:gd name="T17" fmla="*/ 17 h 19"/>
                  <a:gd name="T18" fmla="*/ 2 w 10"/>
                  <a:gd name="T19" fmla="*/ 15 h 19"/>
                  <a:gd name="T20" fmla="*/ 2 w 10"/>
                  <a:gd name="T21" fmla="*/ 15 h 19"/>
                  <a:gd name="T22" fmla="*/ 4 w 10"/>
                  <a:gd name="T23" fmla="*/ 13 h 19"/>
                  <a:gd name="T24" fmla="*/ 6 w 10"/>
                  <a:gd name="T25" fmla="*/ 11 h 19"/>
                  <a:gd name="T26" fmla="*/ 6 w 10"/>
                  <a:gd name="T27" fmla="*/ 9 h 19"/>
                  <a:gd name="T28" fmla="*/ 4 w 10"/>
                  <a:gd name="T29" fmla="*/ 6 h 19"/>
                  <a:gd name="T30" fmla="*/ 2 w 10"/>
                  <a:gd name="T31" fmla="*/ 4 h 19"/>
                  <a:gd name="T32" fmla="*/ 0 w 10"/>
                  <a:gd name="T33" fmla="*/ 4 h 19"/>
                  <a:gd name="T34" fmla="*/ 0 w 10"/>
                  <a:gd name="T35" fmla="*/ 4 h 19"/>
                  <a:gd name="T36" fmla="*/ 0 w 10"/>
                  <a:gd name="T37" fmla="*/ 2 h 19"/>
                  <a:gd name="T38" fmla="*/ 4 w 10"/>
                  <a:gd name="T3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9">
                    <a:moveTo>
                      <a:pt x="4" y="0"/>
                    </a:moveTo>
                    <a:lnTo>
                      <a:pt x="6" y="7"/>
                    </a:lnTo>
                    <a:lnTo>
                      <a:pt x="10" y="9"/>
                    </a:lnTo>
                    <a:lnTo>
                      <a:pt x="10" y="15"/>
                    </a:lnTo>
                    <a:lnTo>
                      <a:pt x="10" y="17"/>
                    </a:lnTo>
                    <a:lnTo>
                      <a:pt x="8" y="19"/>
                    </a:lnTo>
                    <a:lnTo>
                      <a:pt x="6" y="19"/>
                    </a:lnTo>
                    <a:lnTo>
                      <a:pt x="2" y="19"/>
                    </a:lnTo>
                    <a:lnTo>
                      <a:pt x="2" y="17"/>
                    </a:lnTo>
                    <a:lnTo>
                      <a:pt x="2" y="15"/>
                    </a:lnTo>
                    <a:lnTo>
                      <a:pt x="2" y="15"/>
                    </a:lnTo>
                    <a:lnTo>
                      <a:pt x="4" y="13"/>
                    </a:lnTo>
                    <a:lnTo>
                      <a:pt x="6" y="11"/>
                    </a:lnTo>
                    <a:lnTo>
                      <a:pt x="6" y="9"/>
                    </a:lnTo>
                    <a:lnTo>
                      <a:pt x="4" y="6"/>
                    </a:lnTo>
                    <a:lnTo>
                      <a:pt x="2" y="4"/>
                    </a:lnTo>
                    <a:lnTo>
                      <a:pt x="0" y="4"/>
                    </a:lnTo>
                    <a:lnTo>
                      <a:pt x="0" y="4"/>
                    </a:lnTo>
                    <a:lnTo>
                      <a:pt x="0" y="2"/>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11" name="Freeform 92">
                <a:extLst>
                  <a:ext uri="{FF2B5EF4-FFF2-40B4-BE49-F238E27FC236}">
                    <a16:creationId xmlns:a16="http://schemas.microsoft.com/office/drawing/2014/main" id="{BA060564-65E4-55DF-D06D-3ECDE1263B30}"/>
                  </a:ext>
                </a:extLst>
              </p:cNvPr>
              <p:cNvSpPr>
                <a:spLocks/>
              </p:cNvSpPr>
              <p:nvPr/>
            </p:nvSpPr>
            <p:spPr bwMode="auto">
              <a:xfrm>
                <a:off x="2271021" y="4835571"/>
                <a:ext cx="5959" cy="4470"/>
              </a:xfrm>
              <a:custGeom>
                <a:avLst/>
                <a:gdLst>
                  <a:gd name="T0" fmla="*/ 2 w 4"/>
                  <a:gd name="T1" fmla="*/ 0 h 3"/>
                  <a:gd name="T2" fmla="*/ 0 w 4"/>
                  <a:gd name="T3" fmla="*/ 0 h 3"/>
                  <a:gd name="T4" fmla="*/ 0 w 4"/>
                  <a:gd name="T5" fmla="*/ 1 h 3"/>
                  <a:gd name="T6" fmla="*/ 0 w 4"/>
                  <a:gd name="T7" fmla="*/ 1 h 3"/>
                  <a:gd name="T8" fmla="*/ 2 w 4"/>
                  <a:gd name="T9" fmla="*/ 3 h 3"/>
                  <a:gd name="T10" fmla="*/ 4 w 4"/>
                  <a:gd name="T11" fmla="*/ 3 h 3"/>
                  <a:gd name="T12" fmla="*/ 4 w 4"/>
                  <a:gd name="T13" fmla="*/ 1 h 3"/>
                  <a:gd name="T14" fmla="*/ 4 w 4"/>
                  <a:gd name="T15" fmla="*/ 1 h 3"/>
                  <a:gd name="T16" fmla="*/ 2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2" y="0"/>
                    </a:moveTo>
                    <a:lnTo>
                      <a:pt x="0" y="0"/>
                    </a:lnTo>
                    <a:lnTo>
                      <a:pt x="0" y="1"/>
                    </a:lnTo>
                    <a:lnTo>
                      <a:pt x="0" y="1"/>
                    </a:lnTo>
                    <a:lnTo>
                      <a:pt x="2" y="3"/>
                    </a:lnTo>
                    <a:lnTo>
                      <a:pt x="4" y="3"/>
                    </a:lnTo>
                    <a:lnTo>
                      <a:pt x="4" y="1"/>
                    </a:lnTo>
                    <a:lnTo>
                      <a:pt x="4" y="1"/>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12" name="Freeform 93">
                <a:extLst>
                  <a:ext uri="{FF2B5EF4-FFF2-40B4-BE49-F238E27FC236}">
                    <a16:creationId xmlns:a16="http://schemas.microsoft.com/office/drawing/2014/main" id="{1D9FAA4F-7F9F-B06B-EF96-9C17676EE118}"/>
                  </a:ext>
                </a:extLst>
              </p:cNvPr>
              <p:cNvSpPr>
                <a:spLocks/>
              </p:cNvSpPr>
              <p:nvPr/>
            </p:nvSpPr>
            <p:spPr bwMode="auto">
              <a:xfrm>
                <a:off x="2271021" y="4835571"/>
                <a:ext cx="5959" cy="4470"/>
              </a:xfrm>
              <a:custGeom>
                <a:avLst/>
                <a:gdLst>
                  <a:gd name="T0" fmla="*/ 2 w 4"/>
                  <a:gd name="T1" fmla="*/ 0 h 3"/>
                  <a:gd name="T2" fmla="*/ 0 w 4"/>
                  <a:gd name="T3" fmla="*/ 0 h 3"/>
                  <a:gd name="T4" fmla="*/ 0 w 4"/>
                  <a:gd name="T5" fmla="*/ 1 h 3"/>
                  <a:gd name="T6" fmla="*/ 0 w 4"/>
                  <a:gd name="T7" fmla="*/ 1 h 3"/>
                  <a:gd name="T8" fmla="*/ 2 w 4"/>
                  <a:gd name="T9" fmla="*/ 3 h 3"/>
                  <a:gd name="T10" fmla="*/ 4 w 4"/>
                  <a:gd name="T11" fmla="*/ 3 h 3"/>
                  <a:gd name="T12" fmla="*/ 4 w 4"/>
                  <a:gd name="T13" fmla="*/ 1 h 3"/>
                  <a:gd name="T14" fmla="*/ 4 w 4"/>
                  <a:gd name="T15" fmla="*/ 1 h 3"/>
                  <a:gd name="T16" fmla="*/ 2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2" y="0"/>
                    </a:moveTo>
                    <a:lnTo>
                      <a:pt x="0" y="0"/>
                    </a:lnTo>
                    <a:lnTo>
                      <a:pt x="0" y="1"/>
                    </a:lnTo>
                    <a:lnTo>
                      <a:pt x="0" y="1"/>
                    </a:lnTo>
                    <a:lnTo>
                      <a:pt x="2" y="3"/>
                    </a:lnTo>
                    <a:lnTo>
                      <a:pt x="4" y="3"/>
                    </a:lnTo>
                    <a:lnTo>
                      <a:pt x="4" y="1"/>
                    </a:lnTo>
                    <a:lnTo>
                      <a:pt x="4" y="1"/>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13" name="Freeform 94">
                <a:extLst>
                  <a:ext uri="{FF2B5EF4-FFF2-40B4-BE49-F238E27FC236}">
                    <a16:creationId xmlns:a16="http://schemas.microsoft.com/office/drawing/2014/main" id="{F961084F-EE82-4EDA-1C0C-35BE4CACC77E}"/>
                  </a:ext>
                </a:extLst>
              </p:cNvPr>
              <p:cNvSpPr>
                <a:spLocks/>
              </p:cNvSpPr>
              <p:nvPr/>
            </p:nvSpPr>
            <p:spPr bwMode="auto">
              <a:xfrm>
                <a:off x="2279960" y="4840041"/>
                <a:ext cx="4470" cy="8939"/>
              </a:xfrm>
              <a:custGeom>
                <a:avLst/>
                <a:gdLst>
                  <a:gd name="T0" fmla="*/ 3 w 3"/>
                  <a:gd name="T1" fmla="*/ 2 h 6"/>
                  <a:gd name="T2" fmla="*/ 3 w 3"/>
                  <a:gd name="T3" fmla="*/ 4 h 6"/>
                  <a:gd name="T4" fmla="*/ 3 w 3"/>
                  <a:gd name="T5" fmla="*/ 6 h 6"/>
                  <a:gd name="T6" fmla="*/ 1 w 3"/>
                  <a:gd name="T7" fmla="*/ 4 h 6"/>
                  <a:gd name="T8" fmla="*/ 0 w 3"/>
                  <a:gd name="T9" fmla="*/ 4 h 6"/>
                  <a:gd name="T10" fmla="*/ 0 w 3"/>
                  <a:gd name="T11" fmla="*/ 2 h 6"/>
                  <a:gd name="T12" fmla="*/ 1 w 3"/>
                  <a:gd name="T13" fmla="*/ 2 h 6"/>
                  <a:gd name="T14" fmla="*/ 1 w 3"/>
                  <a:gd name="T15" fmla="*/ 2 h 6"/>
                  <a:gd name="T16" fmla="*/ 3 w 3"/>
                  <a:gd name="T17" fmla="*/ 0 h 6"/>
                  <a:gd name="T18" fmla="*/ 3 w 3"/>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6">
                    <a:moveTo>
                      <a:pt x="3" y="2"/>
                    </a:moveTo>
                    <a:lnTo>
                      <a:pt x="3" y="4"/>
                    </a:lnTo>
                    <a:lnTo>
                      <a:pt x="3" y="6"/>
                    </a:lnTo>
                    <a:lnTo>
                      <a:pt x="1" y="4"/>
                    </a:lnTo>
                    <a:lnTo>
                      <a:pt x="0" y="4"/>
                    </a:lnTo>
                    <a:lnTo>
                      <a:pt x="0" y="2"/>
                    </a:lnTo>
                    <a:lnTo>
                      <a:pt x="1" y="2"/>
                    </a:lnTo>
                    <a:lnTo>
                      <a:pt x="1" y="2"/>
                    </a:lnTo>
                    <a:lnTo>
                      <a:pt x="3" y="0"/>
                    </a:lnTo>
                    <a:lnTo>
                      <a:pt x="3"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14" name="Freeform 95">
                <a:extLst>
                  <a:ext uri="{FF2B5EF4-FFF2-40B4-BE49-F238E27FC236}">
                    <a16:creationId xmlns:a16="http://schemas.microsoft.com/office/drawing/2014/main" id="{F66DF2D4-E0F0-8636-7B79-DDC454FF1632}"/>
                  </a:ext>
                </a:extLst>
              </p:cNvPr>
              <p:cNvSpPr>
                <a:spLocks/>
              </p:cNvSpPr>
              <p:nvPr/>
            </p:nvSpPr>
            <p:spPr bwMode="auto">
              <a:xfrm>
                <a:off x="2279960" y="4840041"/>
                <a:ext cx="4470" cy="8939"/>
              </a:xfrm>
              <a:custGeom>
                <a:avLst/>
                <a:gdLst>
                  <a:gd name="T0" fmla="*/ 3 w 3"/>
                  <a:gd name="T1" fmla="*/ 2 h 6"/>
                  <a:gd name="T2" fmla="*/ 3 w 3"/>
                  <a:gd name="T3" fmla="*/ 4 h 6"/>
                  <a:gd name="T4" fmla="*/ 3 w 3"/>
                  <a:gd name="T5" fmla="*/ 6 h 6"/>
                  <a:gd name="T6" fmla="*/ 1 w 3"/>
                  <a:gd name="T7" fmla="*/ 4 h 6"/>
                  <a:gd name="T8" fmla="*/ 0 w 3"/>
                  <a:gd name="T9" fmla="*/ 4 h 6"/>
                  <a:gd name="T10" fmla="*/ 0 w 3"/>
                  <a:gd name="T11" fmla="*/ 2 h 6"/>
                  <a:gd name="T12" fmla="*/ 1 w 3"/>
                  <a:gd name="T13" fmla="*/ 2 h 6"/>
                  <a:gd name="T14" fmla="*/ 1 w 3"/>
                  <a:gd name="T15" fmla="*/ 2 h 6"/>
                  <a:gd name="T16" fmla="*/ 3 w 3"/>
                  <a:gd name="T17" fmla="*/ 0 h 6"/>
                  <a:gd name="T18" fmla="*/ 3 w 3"/>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6">
                    <a:moveTo>
                      <a:pt x="3" y="2"/>
                    </a:moveTo>
                    <a:lnTo>
                      <a:pt x="3" y="4"/>
                    </a:lnTo>
                    <a:lnTo>
                      <a:pt x="3" y="6"/>
                    </a:lnTo>
                    <a:lnTo>
                      <a:pt x="1" y="4"/>
                    </a:lnTo>
                    <a:lnTo>
                      <a:pt x="0" y="4"/>
                    </a:lnTo>
                    <a:lnTo>
                      <a:pt x="0" y="2"/>
                    </a:lnTo>
                    <a:lnTo>
                      <a:pt x="1" y="2"/>
                    </a:lnTo>
                    <a:lnTo>
                      <a:pt x="1" y="2"/>
                    </a:lnTo>
                    <a:lnTo>
                      <a:pt x="3" y="0"/>
                    </a:lnTo>
                    <a:lnTo>
                      <a:pt x="3"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15" name="Freeform 96">
                <a:extLst>
                  <a:ext uri="{FF2B5EF4-FFF2-40B4-BE49-F238E27FC236}">
                    <a16:creationId xmlns:a16="http://schemas.microsoft.com/office/drawing/2014/main" id="{592A993A-3FA4-9DA4-D790-D52AB40A7220}"/>
                  </a:ext>
                </a:extLst>
              </p:cNvPr>
              <p:cNvSpPr>
                <a:spLocks/>
              </p:cNvSpPr>
              <p:nvPr/>
            </p:nvSpPr>
            <p:spPr bwMode="auto">
              <a:xfrm>
                <a:off x="2299328" y="4846000"/>
                <a:ext cx="5959" cy="5959"/>
              </a:xfrm>
              <a:custGeom>
                <a:avLst/>
                <a:gdLst>
                  <a:gd name="T0" fmla="*/ 4 w 4"/>
                  <a:gd name="T1" fmla="*/ 0 h 4"/>
                  <a:gd name="T2" fmla="*/ 4 w 4"/>
                  <a:gd name="T3" fmla="*/ 0 h 4"/>
                  <a:gd name="T4" fmla="*/ 4 w 4"/>
                  <a:gd name="T5" fmla="*/ 2 h 4"/>
                  <a:gd name="T6" fmla="*/ 4 w 4"/>
                  <a:gd name="T7" fmla="*/ 2 h 4"/>
                  <a:gd name="T8" fmla="*/ 2 w 4"/>
                  <a:gd name="T9" fmla="*/ 4 h 4"/>
                  <a:gd name="T10" fmla="*/ 0 w 4"/>
                  <a:gd name="T11" fmla="*/ 4 h 4"/>
                  <a:gd name="T12" fmla="*/ 0 w 4"/>
                  <a:gd name="T13" fmla="*/ 4 h 4"/>
                  <a:gd name="T14" fmla="*/ 0 w 4"/>
                  <a:gd name="T15" fmla="*/ 2 h 4"/>
                  <a:gd name="T16" fmla="*/ 2 w 4"/>
                  <a:gd name="T17" fmla="*/ 2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0"/>
                    </a:lnTo>
                    <a:lnTo>
                      <a:pt x="4" y="2"/>
                    </a:lnTo>
                    <a:lnTo>
                      <a:pt x="4" y="2"/>
                    </a:lnTo>
                    <a:lnTo>
                      <a:pt x="2" y="4"/>
                    </a:lnTo>
                    <a:lnTo>
                      <a:pt x="0" y="4"/>
                    </a:lnTo>
                    <a:lnTo>
                      <a:pt x="0" y="4"/>
                    </a:lnTo>
                    <a:lnTo>
                      <a:pt x="0" y="2"/>
                    </a:lnTo>
                    <a:lnTo>
                      <a:pt x="2" y="2"/>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16" name="Freeform 97">
                <a:extLst>
                  <a:ext uri="{FF2B5EF4-FFF2-40B4-BE49-F238E27FC236}">
                    <a16:creationId xmlns:a16="http://schemas.microsoft.com/office/drawing/2014/main" id="{E603B5A7-50C1-3494-B82E-FBF5D9BBDACF}"/>
                  </a:ext>
                </a:extLst>
              </p:cNvPr>
              <p:cNvSpPr>
                <a:spLocks/>
              </p:cNvSpPr>
              <p:nvPr/>
            </p:nvSpPr>
            <p:spPr bwMode="auto">
              <a:xfrm>
                <a:off x="2299328" y="4846000"/>
                <a:ext cx="5959" cy="5959"/>
              </a:xfrm>
              <a:custGeom>
                <a:avLst/>
                <a:gdLst>
                  <a:gd name="T0" fmla="*/ 4 w 4"/>
                  <a:gd name="T1" fmla="*/ 0 h 4"/>
                  <a:gd name="T2" fmla="*/ 4 w 4"/>
                  <a:gd name="T3" fmla="*/ 0 h 4"/>
                  <a:gd name="T4" fmla="*/ 4 w 4"/>
                  <a:gd name="T5" fmla="*/ 2 h 4"/>
                  <a:gd name="T6" fmla="*/ 4 w 4"/>
                  <a:gd name="T7" fmla="*/ 2 h 4"/>
                  <a:gd name="T8" fmla="*/ 2 w 4"/>
                  <a:gd name="T9" fmla="*/ 4 h 4"/>
                  <a:gd name="T10" fmla="*/ 0 w 4"/>
                  <a:gd name="T11" fmla="*/ 4 h 4"/>
                  <a:gd name="T12" fmla="*/ 0 w 4"/>
                  <a:gd name="T13" fmla="*/ 4 h 4"/>
                  <a:gd name="T14" fmla="*/ 0 w 4"/>
                  <a:gd name="T15" fmla="*/ 2 h 4"/>
                  <a:gd name="T16" fmla="*/ 2 w 4"/>
                  <a:gd name="T17" fmla="*/ 2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0"/>
                    </a:lnTo>
                    <a:lnTo>
                      <a:pt x="4" y="2"/>
                    </a:lnTo>
                    <a:lnTo>
                      <a:pt x="4" y="2"/>
                    </a:lnTo>
                    <a:lnTo>
                      <a:pt x="2" y="4"/>
                    </a:lnTo>
                    <a:lnTo>
                      <a:pt x="0" y="4"/>
                    </a:lnTo>
                    <a:lnTo>
                      <a:pt x="0" y="4"/>
                    </a:lnTo>
                    <a:lnTo>
                      <a:pt x="0" y="2"/>
                    </a:lnTo>
                    <a:lnTo>
                      <a:pt x="2" y="2"/>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17" name="Freeform 98">
                <a:extLst>
                  <a:ext uri="{FF2B5EF4-FFF2-40B4-BE49-F238E27FC236}">
                    <a16:creationId xmlns:a16="http://schemas.microsoft.com/office/drawing/2014/main" id="{F15FC2C5-F68A-A5F8-4D2D-D353C0B07D2E}"/>
                  </a:ext>
                </a:extLst>
              </p:cNvPr>
              <p:cNvSpPr>
                <a:spLocks/>
              </p:cNvSpPr>
              <p:nvPr/>
            </p:nvSpPr>
            <p:spPr bwMode="auto">
              <a:xfrm>
                <a:off x="1850901" y="5459793"/>
                <a:ext cx="2980" cy="2980"/>
              </a:xfrm>
              <a:custGeom>
                <a:avLst/>
                <a:gdLst>
                  <a:gd name="T0" fmla="*/ 0 w 2"/>
                  <a:gd name="T1" fmla="*/ 2 h 2"/>
                  <a:gd name="T2" fmla="*/ 2 w 2"/>
                  <a:gd name="T3" fmla="*/ 2 h 2"/>
                  <a:gd name="T4" fmla="*/ 2 w 2"/>
                  <a:gd name="T5" fmla="*/ 2 h 2"/>
                  <a:gd name="T6" fmla="*/ 2 w 2"/>
                  <a:gd name="T7" fmla="*/ 0 h 2"/>
                  <a:gd name="T8" fmla="*/ 0 w 2"/>
                  <a:gd name="T9" fmla="*/ 0 h 2"/>
                  <a:gd name="T10" fmla="*/ 0 w 2"/>
                  <a:gd name="T11" fmla="*/ 2 h 2"/>
                  <a:gd name="T12" fmla="*/ 0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lnTo>
                      <a:pt x="2" y="2"/>
                    </a:lnTo>
                    <a:lnTo>
                      <a:pt x="2" y="2"/>
                    </a:lnTo>
                    <a:lnTo>
                      <a:pt x="2" y="0"/>
                    </a:lnTo>
                    <a:lnTo>
                      <a:pt x="0" y="0"/>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18" name="Freeform 99">
                <a:extLst>
                  <a:ext uri="{FF2B5EF4-FFF2-40B4-BE49-F238E27FC236}">
                    <a16:creationId xmlns:a16="http://schemas.microsoft.com/office/drawing/2014/main" id="{E01A1027-A4BF-1C01-0060-D1405164F7D4}"/>
                  </a:ext>
                </a:extLst>
              </p:cNvPr>
              <p:cNvSpPr>
                <a:spLocks/>
              </p:cNvSpPr>
              <p:nvPr/>
            </p:nvSpPr>
            <p:spPr bwMode="auto">
              <a:xfrm>
                <a:off x="1850901" y="5459793"/>
                <a:ext cx="2980" cy="2980"/>
              </a:xfrm>
              <a:custGeom>
                <a:avLst/>
                <a:gdLst>
                  <a:gd name="T0" fmla="*/ 0 w 2"/>
                  <a:gd name="T1" fmla="*/ 2 h 2"/>
                  <a:gd name="T2" fmla="*/ 2 w 2"/>
                  <a:gd name="T3" fmla="*/ 2 h 2"/>
                  <a:gd name="T4" fmla="*/ 2 w 2"/>
                  <a:gd name="T5" fmla="*/ 2 h 2"/>
                  <a:gd name="T6" fmla="*/ 2 w 2"/>
                  <a:gd name="T7" fmla="*/ 0 h 2"/>
                  <a:gd name="T8" fmla="*/ 0 w 2"/>
                  <a:gd name="T9" fmla="*/ 0 h 2"/>
                  <a:gd name="T10" fmla="*/ 0 w 2"/>
                  <a:gd name="T11" fmla="*/ 2 h 2"/>
                  <a:gd name="T12" fmla="*/ 0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lnTo>
                      <a:pt x="2" y="2"/>
                    </a:lnTo>
                    <a:lnTo>
                      <a:pt x="2" y="2"/>
                    </a:lnTo>
                    <a:lnTo>
                      <a:pt x="2" y="0"/>
                    </a:lnTo>
                    <a:lnTo>
                      <a:pt x="0" y="0"/>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19" name="Freeform 100">
                <a:extLst>
                  <a:ext uri="{FF2B5EF4-FFF2-40B4-BE49-F238E27FC236}">
                    <a16:creationId xmlns:a16="http://schemas.microsoft.com/office/drawing/2014/main" id="{A40DD2A7-4610-177C-35B8-312CFFA9CADB}"/>
                  </a:ext>
                </a:extLst>
              </p:cNvPr>
              <p:cNvSpPr>
                <a:spLocks/>
              </p:cNvSpPr>
              <p:nvPr/>
            </p:nvSpPr>
            <p:spPr bwMode="auto">
              <a:xfrm>
                <a:off x="2253144" y="4837061"/>
                <a:ext cx="5959" cy="5959"/>
              </a:xfrm>
              <a:custGeom>
                <a:avLst/>
                <a:gdLst>
                  <a:gd name="T0" fmla="*/ 2 w 4"/>
                  <a:gd name="T1" fmla="*/ 0 h 4"/>
                  <a:gd name="T2" fmla="*/ 2 w 4"/>
                  <a:gd name="T3" fmla="*/ 0 h 4"/>
                  <a:gd name="T4" fmla="*/ 4 w 4"/>
                  <a:gd name="T5" fmla="*/ 4 h 4"/>
                  <a:gd name="T6" fmla="*/ 2 w 4"/>
                  <a:gd name="T7" fmla="*/ 4 h 4"/>
                  <a:gd name="T8" fmla="*/ 0 w 4"/>
                  <a:gd name="T9" fmla="*/ 2 h 4"/>
                  <a:gd name="T10" fmla="*/ 0 w 4"/>
                  <a:gd name="T11" fmla="*/ 2 h 4"/>
                  <a:gd name="T12" fmla="*/ 0 w 4"/>
                  <a:gd name="T13" fmla="*/ 0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lnTo>
                      <a:pt x="2" y="0"/>
                    </a:lnTo>
                    <a:lnTo>
                      <a:pt x="4" y="4"/>
                    </a:lnTo>
                    <a:lnTo>
                      <a:pt x="2" y="4"/>
                    </a:lnTo>
                    <a:lnTo>
                      <a:pt x="0" y="2"/>
                    </a:lnTo>
                    <a:lnTo>
                      <a:pt x="0" y="2"/>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20" name="Freeform 101">
                <a:extLst>
                  <a:ext uri="{FF2B5EF4-FFF2-40B4-BE49-F238E27FC236}">
                    <a16:creationId xmlns:a16="http://schemas.microsoft.com/office/drawing/2014/main" id="{DFC269ED-09CF-4BEC-406D-8CD1A82C5ED3}"/>
                  </a:ext>
                </a:extLst>
              </p:cNvPr>
              <p:cNvSpPr>
                <a:spLocks/>
              </p:cNvSpPr>
              <p:nvPr/>
            </p:nvSpPr>
            <p:spPr bwMode="auto">
              <a:xfrm>
                <a:off x="2253144" y="4837061"/>
                <a:ext cx="5959" cy="5959"/>
              </a:xfrm>
              <a:custGeom>
                <a:avLst/>
                <a:gdLst>
                  <a:gd name="T0" fmla="*/ 2 w 4"/>
                  <a:gd name="T1" fmla="*/ 0 h 4"/>
                  <a:gd name="T2" fmla="*/ 2 w 4"/>
                  <a:gd name="T3" fmla="*/ 0 h 4"/>
                  <a:gd name="T4" fmla="*/ 4 w 4"/>
                  <a:gd name="T5" fmla="*/ 4 h 4"/>
                  <a:gd name="T6" fmla="*/ 2 w 4"/>
                  <a:gd name="T7" fmla="*/ 4 h 4"/>
                  <a:gd name="T8" fmla="*/ 0 w 4"/>
                  <a:gd name="T9" fmla="*/ 2 h 4"/>
                  <a:gd name="T10" fmla="*/ 0 w 4"/>
                  <a:gd name="T11" fmla="*/ 2 h 4"/>
                  <a:gd name="T12" fmla="*/ 0 w 4"/>
                  <a:gd name="T13" fmla="*/ 0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lnTo>
                      <a:pt x="2" y="0"/>
                    </a:lnTo>
                    <a:lnTo>
                      <a:pt x="4" y="4"/>
                    </a:lnTo>
                    <a:lnTo>
                      <a:pt x="2" y="4"/>
                    </a:lnTo>
                    <a:lnTo>
                      <a:pt x="0" y="2"/>
                    </a:lnTo>
                    <a:lnTo>
                      <a:pt x="0" y="2"/>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21" name="Freeform 102">
                <a:extLst>
                  <a:ext uri="{FF2B5EF4-FFF2-40B4-BE49-F238E27FC236}">
                    <a16:creationId xmlns:a16="http://schemas.microsoft.com/office/drawing/2014/main" id="{2082BC4D-98C3-0931-A170-93DEA26F7434}"/>
                  </a:ext>
                </a:extLst>
              </p:cNvPr>
              <p:cNvSpPr>
                <a:spLocks/>
              </p:cNvSpPr>
              <p:nvPr/>
            </p:nvSpPr>
            <p:spPr bwMode="auto">
              <a:xfrm>
                <a:off x="4761948" y="3116355"/>
                <a:ext cx="8939" cy="19368"/>
              </a:xfrm>
              <a:custGeom>
                <a:avLst/>
                <a:gdLst>
                  <a:gd name="T0" fmla="*/ 6 w 6"/>
                  <a:gd name="T1" fmla="*/ 1 h 13"/>
                  <a:gd name="T2" fmla="*/ 2 w 6"/>
                  <a:gd name="T3" fmla="*/ 1 h 13"/>
                  <a:gd name="T4" fmla="*/ 2 w 6"/>
                  <a:gd name="T5" fmla="*/ 0 h 13"/>
                  <a:gd name="T6" fmla="*/ 0 w 6"/>
                  <a:gd name="T7" fmla="*/ 1 h 13"/>
                  <a:gd name="T8" fmla="*/ 2 w 6"/>
                  <a:gd name="T9" fmla="*/ 3 h 13"/>
                  <a:gd name="T10" fmla="*/ 2 w 6"/>
                  <a:gd name="T11" fmla="*/ 5 h 13"/>
                  <a:gd name="T12" fmla="*/ 0 w 6"/>
                  <a:gd name="T13" fmla="*/ 3 h 13"/>
                  <a:gd name="T14" fmla="*/ 0 w 6"/>
                  <a:gd name="T15" fmla="*/ 9 h 13"/>
                  <a:gd name="T16" fmla="*/ 4 w 6"/>
                  <a:gd name="T17" fmla="*/ 11 h 13"/>
                  <a:gd name="T18" fmla="*/ 6 w 6"/>
                  <a:gd name="T19" fmla="*/ 13 h 13"/>
                  <a:gd name="T20" fmla="*/ 6 w 6"/>
                  <a:gd name="T21" fmla="*/ 11 h 13"/>
                  <a:gd name="T22" fmla="*/ 4 w 6"/>
                  <a:gd name="T23" fmla="*/ 9 h 13"/>
                  <a:gd name="T24" fmla="*/ 4 w 6"/>
                  <a:gd name="T25" fmla="*/ 7 h 13"/>
                  <a:gd name="T26" fmla="*/ 6 w 6"/>
                  <a:gd name="T27" fmla="*/ 7 h 13"/>
                  <a:gd name="T28" fmla="*/ 6 w 6"/>
                  <a:gd name="T29" fmla="*/ 5 h 13"/>
                  <a:gd name="T30" fmla="*/ 6 w 6"/>
                  <a:gd name="T31" fmla="*/ 3 h 13"/>
                  <a:gd name="T32" fmla="*/ 6 w 6"/>
                  <a:gd name="T3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3">
                    <a:moveTo>
                      <a:pt x="6" y="1"/>
                    </a:moveTo>
                    <a:lnTo>
                      <a:pt x="2" y="1"/>
                    </a:lnTo>
                    <a:lnTo>
                      <a:pt x="2" y="0"/>
                    </a:lnTo>
                    <a:lnTo>
                      <a:pt x="0" y="1"/>
                    </a:lnTo>
                    <a:lnTo>
                      <a:pt x="2" y="3"/>
                    </a:lnTo>
                    <a:lnTo>
                      <a:pt x="2" y="5"/>
                    </a:lnTo>
                    <a:lnTo>
                      <a:pt x="0" y="3"/>
                    </a:lnTo>
                    <a:lnTo>
                      <a:pt x="0" y="9"/>
                    </a:lnTo>
                    <a:lnTo>
                      <a:pt x="4" y="11"/>
                    </a:lnTo>
                    <a:lnTo>
                      <a:pt x="6" y="13"/>
                    </a:lnTo>
                    <a:lnTo>
                      <a:pt x="6" y="11"/>
                    </a:lnTo>
                    <a:lnTo>
                      <a:pt x="4" y="9"/>
                    </a:lnTo>
                    <a:lnTo>
                      <a:pt x="4" y="7"/>
                    </a:lnTo>
                    <a:lnTo>
                      <a:pt x="6" y="7"/>
                    </a:lnTo>
                    <a:lnTo>
                      <a:pt x="6" y="5"/>
                    </a:lnTo>
                    <a:lnTo>
                      <a:pt x="6" y="3"/>
                    </a:lnTo>
                    <a:lnTo>
                      <a:pt x="6"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22" name="Freeform 103">
                <a:extLst>
                  <a:ext uri="{FF2B5EF4-FFF2-40B4-BE49-F238E27FC236}">
                    <a16:creationId xmlns:a16="http://schemas.microsoft.com/office/drawing/2014/main" id="{65013777-01F9-5F2F-7F8E-B18370179D53}"/>
                  </a:ext>
                </a:extLst>
              </p:cNvPr>
              <p:cNvSpPr>
                <a:spLocks/>
              </p:cNvSpPr>
              <p:nvPr/>
            </p:nvSpPr>
            <p:spPr bwMode="auto">
              <a:xfrm>
                <a:off x="4761948" y="3116355"/>
                <a:ext cx="8939" cy="19368"/>
              </a:xfrm>
              <a:custGeom>
                <a:avLst/>
                <a:gdLst>
                  <a:gd name="T0" fmla="*/ 6 w 6"/>
                  <a:gd name="T1" fmla="*/ 1 h 13"/>
                  <a:gd name="T2" fmla="*/ 2 w 6"/>
                  <a:gd name="T3" fmla="*/ 1 h 13"/>
                  <a:gd name="T4" fmla="*/ 2 w 6"/>
                  <a:gd name="T5" fmla="*/ 0 h 13"/>
                  <a:gd name="T6" fmla="*/ 0 w 6"/>
                  <a:gd name="T7" fmla="*/ 1 h 13"/>
                  <a:gd name="T8" fmla="*/ 2 w 6"/>
                  <a:gd name="T9" fmla="*/ 3 h 13"/>
                  <a:gd name="T10" fmla="*/ 2 w 6"/>
                  <a:gd name="T11" fmla="*/ 5 h 13"/>
                  <a:gd name="T12" fmla="*/ 0 w 6"/>
                  <a:gd name="T13" fmla="*/ 3 h 13"/>
                  <a:gd name="T14" fmla="*/ 0 w 6"/>
                  <a:gd name="T15" fmla="*/ 9 h 13"/>
                  <a:gd name="T16" fmla="*/ 4 w 6"/>
                  <a:gd name="T17" fmla="*/ 11 h 13"/>
                  <a:gd name="T18" fmla="*/ 6 w 6"/>
                  <a:gd name="T19" fmla="*/ 13 h 13"/>
                  <a:gd name="T20" fmla="*/ 6 w 6"/>
                  <a:gd name="T21" fmla="*/ 11 h 13"/>
                  <a:gd name="T22" fmla="*/ 4 w 6"/>
                  <a:gd name="T23" fmla="*/ 9 h 13"/>
                  <a:gd name="T24" fmla="*/ 4 w 6"/>
                  <a:gd name="T25" fmla="*/ 7 h 13"/>
                  <a:gd name="T26" fmla="*/ 6 w 6"/>
                  <a:gd name="T27" fmla="*/ 7 h 13"/>
                  <a:gd name="T28" fmla="*/ 6 w 6"/>
                  <a:gd name="T29" fmla="*/ 5 h 13"/>
                  <a:gd name="T30" fmla="*/ 6 w 6"/>
                  <a:gd name="T31" fmla="*/ 3 h 13"/>
                  <a:gd name="T32" fmla="*/ 6 w 6"/>
                  <a:gd name="T3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3">
                    <a:moveTo>
                      <a:pt x="6" y="1"/>
                    </a:moveTo>
                    <a:lnTo>
                      <a:pt x="2" y="1"/>
                    </a:lnTo>
                    <a:lnTo>
                      <a:pt x="2" y="0"/>
                    </a:lnTo>
                    <a:lnTo>
                      <a:pt x="0" y="1"/>
                    </a:lnTo>
                    <a:lnTo>
                      <a:pt x="2" y="3"/>
                    </a:lnTo>
                    <a:lnTo>
                      <a:pt x="2" y="5"/>
                    </a:lnTo>
                    <a:lnTo>
                      <a:pt x="0" y="3"/>
                    </a:lnTo>
                    <a:lnTo>
                      <a:pt x="0" y="9"/>
                    </a:lnTo>
                    <a:lnTo>
                      <a:pt x="4" y="11"/>
                    </a:lnTo>
                    <a:lnTo>
                      <a:pt x="6" y="13"/>
                    </a:lnTo>
                    <a:lnTo>
                      <a:pt x="6" y="11"/>
                    </a:lnTo>
                    <a:lnTo>
                      <a:pt x="4" y="9"/>
                    </a:lnTo>
                    <a:lnTo>
                      <a:pt x="4" y="7"/>
                    </a:lnTo>
                    <a:lnTo>
                      <a:pt x="6" y="7"/>
                    </a:lnTo>
                    <a:lnTo>
                      <a:pt x="6" y="5"/>
                    </a:lnTo>
                    <a:lnTo>
                      <a:pt x="6" y="3"/>
                    </a:lnTo>
                    <a:lnTo>
                      <a:pt x="6"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23" name="Freeform 104">
                <a:extLst>
                  <a:ext uri="{FF2B5EF4-FFF2-40B4-BE49-F238E27FC236}">
                    <a16:creationId xmlns:a16="http://schemas.microsoft.com/office/drawing/2014/main" id="{ED08E109-4FDD-FCB5-E590-51C56F5F4CC6}"/>
                  </a:ext>
                </a:extLst>
              </p:cNvPr>
              <p:cNvSpPr>
                <a:spLocks/>
              </p:cNvSpPr>
              <p:nvPr/>
            </p:nvSpPr>
            <p:spPr bwMode="auto">
              <a:xfrm>
                <a:off x="4808132" y="3123804"/>
                <a:ext cx="1490" cy="5959"/>
              </a:xfrm>
              <a:custGeom>
                <a:avLst/>
                <a:gdLst>
                  <a:gd name="T0" fmla="*/ 1 w 1"/>
                  <a:gd name="T1" fmla="*/ 2 h 4"/>
                  <a:gd name="T2" fmla="*/ 1 w 1"/>
                  <a:gd name="T3" fmla="*/ 0 h 4"/>
                  <a:gd name="T4" fmla="*/ 0 w 1"/>
                  <a:gd name="T5" fmla="*/ 0 h 4"/>
                  <a:gd name="T6" fmla="*/ 0 w 1"/>
                  <a:gd name="T7" fmla="*/ 2 h 4"/>
                  <a:gd name="T8" fmla="*/ 0 w 1"/>
                  <a:gd name="T9" fmla="*/ 4 h 4"/>
                  <a:gd name="T10" fmla="*/ 1 w 1"/>
                  <a:gd name="T11" fmla="*/ 4 h 4"/>
                  <a:gd name="T12" fmla="*/ 1 w 1"/>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2"/>
                    </a:moveTo>
                    <a:lnTo>
                      <a:pt x="1" y="0"/>
                    </a:lnTo>
                    <a:lnTo>
                      <a:pt x="0" y="0"/>
                    </a:lnTo>
                    <a:lnTo>
                      <a:pt x="0" y="2"/>
                    </a:lnTo>
                    <a:lnTo>
                      <a:pt x="0" y="4"/>
                    </a:lnTo>
                    <a:lnTo>
                      <a:pt x="1" y="4"/>
                    </a:lnTo>
                    <a:lnTo>
                      <a:pt x="1"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24" name="Freeform 105">
                <a:extLst>
                  <a:ext uri="{FF2B5EF4-FFF2-40B4-BE49-F238E27FC236}">
                    <a16:creationId xmlns:a16="http://schemas.microsoft.com/office/drawing/2014/main" id="{82147607-06DF-C2AE-EF63-6FEF824676F8}"/>
                  </a:ext>
                </a:extLst>
              </p:cNvPr>
              <p:cNvSpPr>
                <a:spLocks/>
              </p:cNvSpPr>
              <p:nvPr/>
            </p:nvSpPr>
            <p:spPr bwMode="auto">
              <a:xfrm>
                <a:off x="4808132" y="3123804"/>
                <a:ext cx="1490" cy="5959"/>
              </a:xfrm>
              <a:custGeom>
                <a:avLst/>
                <a:gdLst>
                  <a:gd name="T0" fmla="*/ 1 w 1"/>
                  <a:gd name="T1" fmla="*/ 2 h 4"/>
                  <a:gd name="T2" fmla="*/ 1 w 1"/>
                  <a:gd name="T3" fmla="*/ 0 h 4"/>
                  <a:gd name="T4" fmla="*/ 0 w 1"/>
                  <a:gd name="T5" fmla="*/ 0 h 4"/>
                  <a:gd name="T6" fmla="*/ 0 w 1"/>
                  <a:gd name="T7" fmla="*/ 2 h 4"/>
                  <a:gd name="T8" fmla="*/ 0 w 1"/>
                  <a:gd name="T9" fmla="*/ 4 h 4"/>
                  <a:gd name="T10" fmla="*/ 1 w 1"/>
                  <a:gd name="T11" fmla="*/ 4 h 4"/>
                  <a:gd name="T12" fmla="*/ 1 w 1"/>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2"/>
                    </a:moveTo>
                    <a:lnTo>
                      <a:pt x="1" y="0"/>
                    </a:lnTo>
                    <a:lnTo>
                      <a:pt x="0" y="0"/>
                    </a:lnTo>
                    <a:lnTo>
                      <a:pt x="0" y="2"/>
                    </a:lnTo>
                    <a:lnTo>
                      <a:pt x="0" y="4"/>
                    </a:lnTo>
                    <a:lnTo>
                      <a:pt x="1" y="4"/>
                    </a:lnTo>
                    <a:lnTo>
                      <a:pt x="1"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25" name="Freeform 106">
                <a:extLst>
                  <a:ext uri="{FF2B5EF4-FFF2-40B4-BE49-F238E27FC236}">
                    <a16:creationId xmlns:a16="http://schemas.microsoft.com/office/drawing/2014/main" id="{488818C2-CD9A-4108-8CBE-E2E1C080DBB7}"/>
                  </a:ext>
                </a:extLst>
              </p:cNvPr>
              <p:cNvSpPr>
                <a:spLocks/>
              </p:cNvSpPr>
              <p:nvPr/>
            </p:nvSpPr>
            <p:spPr bwMode="auto">
              <a:xfrm>
                <a:off x="4821539" y="3120824"/>
                <a:ext cx="11918" cy="14898"/>
              </a:xfrm>
              <a:custGeom>
                <a:avLst/>
                <a:gdLst>
                  <a:gd name="T0" fmla="*/ 4 w 8"/>
                  <a:gd name="T1" fmla="*/ 10 h 10"/>
                  <a:gd name="T2" fmla="*/ 6 w 8"/>
                  <a:gd name="T3" fmla="*/ 8 h 10"/>
                  <a:gd name="T4" fmla="*/ 8 w 8"/>
                  <a:gd name="T5" fmla="*/ 0 h 10"/>
                  <a:gd name="T6" fmla="*/ 6 w 8"/>
                  <a:gd name="T7" fmla="*/ 2 h 10"/>
                  <a:gd name="T8" fmla="*/ 2 w 8"/>
                  <a:gd name="T9" fmla="*/ 4 h 10"/>
                  <a:gd name="T10" fmla="*/ 2 w 8"/>
                  <a:gd name="T11" fmla="*/ 6 h 10"/>
                  <a:gd name="T12" fmla="*/ 0 w 8"/>
                  <a:gd name="T13" fmla="*/ 6 h 10"/>
                  <a:gd name="T14" fmla="*/ 0 w 8"/>
                  <a:gd name="T15" fmla="*/ 8 h 10"/>
                  <a:gd name="T16" fmla="*/ 2 w 8"/>
                  <a:gd name="T17" fmla="*/ 8 h 10"/>
                  <a:gd name="T18" fmla="*/ 4 w 8"/>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4" y="10"/>
                    </a:moveTo>
                    <a:lnTo>
                      <a:pt x="6" y="8"/>
                    </a:lnTo>
                    <a:lnTo>
                      <a:pt x="8" y="0"/>
                    </a:lnTo>
                    <a:lnTo>
                      <a:pt x="6" y="2"/>
                    </a:lnTo>
                    <a:lnTo>
                      <a:pt x="2" y="4"/>
                    </a:lnTo>
                    <a:lnTo>
                      <a:pt x="2" y="6"/>
                    </a:lnTo>
                    <a:lnTo>
                      <a:pt x="0" y="6"/>
                    </a:lnTo>
                    <a:lnTo>
                      <a:pt x="0" y="8"/>
                    </a:lnTo>
                    <a:lnTo>
                      <a:pt x="2" y="8"/>
                    </a:lnTo>
                    <a:lnTo>
                      <a:pt x="4" y="1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26" name="Freeform 107">
                <a:extLst>
                  <a:ext uri="{FF2B5EF4-FFF2-40B4-BE49-F238E27FC236}">
                    <a16:creationId xmlns:a16="http://schemas.microsoft.com/office/drawing/2014/main" id="{0225DFB5-D7FD-7ABA-3A4F-8F3DCF3E06D0}"/>
                  </a:ext>
                </a:extLst>
              </p:cNvPr>
              <p:cNvSpPr>
                <a:spLocks/>
              </p:cNvSpPr>
              <p:nvPr/>
            </p:nvSpPr>
            <p:spPr bwMode="auto">
              <a:xfrm>
                <a:off x="4821539" y="3120824"/>
                <a:ext cx="11918" cy="14898"/>
              </a:xfrm>
              <a:custGeom>
                <a:avLst/>
                <a:gdLst>
                  <a:gd name="T0" fmla="*/ 4 w 8"/>
                  <a:gd name="T1" fmla="*/ 10 h 10"/>
                  <a:gd name="T2" fmla="*/ 6 w 8"/>
                  <a:gd name="T3" fmla="*/ 8 h 10"/>
                  <a:gd name="T4" fmla="*/ 8 w 8"/>
                  <a:gd name="T5" fmla="*/ 0 h 10"/>
                  <a:gd name="T6" fmla="*/ 6 w 8"/>
                  <a:gd name="T7" fmla="*/ 2 h 10"/>
                  <a:gd name="T8" fmla="*/ 2 w 8"/>
                  <a:gd name="T9" fmla="*/ 4 h 10"/>
                  <a:gd name="T10" fmla="*/ 2 w 8"/>
                  <a:gd name="T11" fmla="*/ 6 h 10"/>
                  <a:gd name="T12" fmla="*/ 0 w 8"/>
                  <a:gd name="T13" fmla="*/ 6 h 10"/>
                  <a:gd name="T14" fmla="*/ 0 w 8"/>
                  <a:gd name="T15" fmla="*/ 8 h 10"/>
                  <a:gd name="T16" fmla="*/ 2 w 8"/>
                  <a:gd name="T17" fmla="*/ 8 h 10"/>
                  <a:gd name="T18" fmla="*/ 4 w 8"/>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4" y="10"/>
                    </a:moveTo>
                    <a:lnTo>
                      <a:pt x="6" y="8"/>
                    </a:lnTo>
                    <a:lnTo>
                      <a:pt x="8" y="0"/>
                    </a:lnTo>
                    <a:lnTo>
                      <a:pt x="6" y="2"/>
                    </a:lnTo>
                    <a:lnTo>
                      <a:pt x="2" y="4"/>
                    </a:lnTo>
                    <a:lnTo>
                      <a:pt x="2" y="6"/>
                    </a:lnTo>
                    <a:lnTo>
                      <a:pt x="0" y="6"/>
                    </a:lnTo>
                    <a:lnTo>
                      <a:pt x="0" y="8"/>
                    </a:lnTo>
                    <a:lnTo>
                      <a:pt x="2" y="8"/>
                    </a:lnTo>
                    <a:lnTo>
                      <a:pt x="4" y="1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27" name="Freeform 108">
                <a:extLst>
                  <a:ext uri="{FF2B5EF4-FFF2-40B4-BE49-F238E27FC236}">
                    <a16:creationId xmlns:a16="http://schemas.microsoft.com/office/drawing/2014/main" id="{E2BBA41A-2BB9-CE7A-B3CD-3EB04DB5F9E0}"/>
                  </a:ext>
                </a:extLst>
              </p:cNvPr>
              <p:cNvSpPr>
                <a:spLocks/>
              </p:cNvSpPr>
              <p:nvPr/>
            </p:nvSpPr>
            <p:spPr bwMode="auto">
              <a:xfrm>
                <a:off x="4601051" y="3898494"/>
                <a:ext cx="71510" cy="46184"/>
              </a:xfrm>
              <a:custGeom>
                <a:avLst/>
                <a:gdLst>
                  <a:gd name="T0" fmla="*/ 48 w 48"/>
                  <a:gd name="T1" fmla="*/ 0 h 31"/>
                  <a:gd name="T2" fmla="*/ 46 w 48"/>
                  <a:gd name="T3" fmla="*/ 0 h 31"/>
                  <a:gd name="T4" fmla="*/ 46 w 48"/>
                  <a:gd name="T5" fmla="*/ 0 h 31"/>
                  <a:gd name="T6" fmla="*/ 46 w 48"/>
                  <a:gd name="T7" fmla="*/ 4 h 31"/>
                  <a:gd name="T8" fmla="*/ 40 w 48"/>
                  <a:gd name="T9" fmla="*/ 18 h 31"/>
                  <a:gd name="T10" fmla="*/ 40 w 48"/>
                  <a:gd name="T11" fmla="*/ 19 h 31"/>
                  <a:gd name="T12" fmla="*/ 40 w 48"/>
                  <a:gd name="T13" fmla="*/ 19 h 31"/>
                  <a:gd name="T14" fmla="*/ 42 w 48"/>
                  <a:gd name="T15" fmla="*/ 25 h 31"/>
                  <a:gd name="T16" fmla="*/ 40 w 48"/>
                  <a:gd name="T17" fmla="*/ 31 h 31"/>
                  <a:gd name="T18" fmla="*/ 33 w 48"/>
                  <a:gd name="T19" fmla="*/ 31 h 31"/>
                  <a:gd name="T20" fmla="*/ 27 w 48"/>
                  <a:gd name="T21" fmla="*/ 25 h 31"/>
                  <a:gd name="T22" fmla="*/ 19 w 48"/>
                  <a:gd name="T23" fmla="*/ 21 h 31"/>
                  <a:gd name="T24" fmla="*/ 10 w 48"/>
                  <a:gd name="T25" fmla="*/ 16 h 31"/>
                  <a:gd name="T26" fmla="*/ 2 w 48"/>
                  <a:gd name="T27" fmla="*/ 14 h 31"/>
                  <a:gd name="T28" fmla="*/ 0 w 48"/>
                  <a:gd name="T29" fmla="*/ 12 h 31"/>
                  <a:gd name="T30" fmla="*/ 0 w 48"/>
                  <a:gd name="T31" fmla="*/ 8 h 31"/>
                  <a:gd name="T32" fmla="*/ 0 w 48"/>
                  <a:gd name="T33" fmla="*/ 6 h 31"/>
                  <a:gd name="T34" fmla="*/ 2 w 48"/>
                  <a:gd name="T35" fmla="*/ 2 h 31"/>
                  <a:gd name="T36" fmla="*/ 2 w 48"/>
                  <a:gd name="T37" fmla="*/ 2 h 31"/>
                  <a:gd name="T38" fmla="*/ 6 w 48"/>
                  <a:gd name="T39" fmla="*/ 4 h 31"/>
                  <a:gd name="T40" fmla="*/ 6 w 48"/>
                  <a:gd name="T41" fmla="*/ 4 h 31"/>
                  <a:gd name="T42" fmla="*/ 12 w 48"/>
                  <a:gd name="T43" fmla="*/ 2 h 31"/>
                  <a:gd name="T44" fmla="*/ 17 w 48"/>
                  <a:gd name="T45" fmla="*/ 4 h 31"/>
                  <a:gd name="T46" fmla="*/ 17 w 48"/>
                  <a:gd name="T47" fmla="*/ 6 h 31"/>
                  <a:gd name="T48" fmla="*/ 33 w 48"/>
                  <a:gd name="T49" fmla="*/ 4 h 31"/>
                  <a:gd name="T50" fmla="*/ 34 w 48"/>
                  <a:gd name="T51" fmla="*/ 2 h 31"/>
                  <a:gd name="T52" fmla="*/ 40 w 48"/>
                  <a:gd name="T53" fmla="*/ 2 h 31"/>
                  <a:gd name="T54" fmla="*/ 42 w 48"/>
                  <a:gd name="T55" fmla="*/ 0 h 31"/>
                  <a:gd name="T56" fmla="*/ 46 w 48"/>
                  <a:gd name="T57" fmla="*/ 0 h 31"/>
                  <a:gd name="T58" fmla="*/ 48 w 48"/>
                  <a:gd name="T5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1">
                    <a:moveTo>
                      <a:pt x="48" y="0"/>
                    </a:moveTo>
                    <a:lnTo>
                      <a:pt x="46" y="0"/>
                    </a:lnTo>
                    <a:lnTo>
                      <a:pt x="46" y="0"/>
                    </a:lnTo>
                    <a:lnTo>
                      <a:pt x="46" y="4"/>
                    </a:lnTo>
                    <a:lnTo>
                      <a:pt x="40" y="18"/>
                    </a:lnTo>
                    <a:lnTo>
                      <a:pt x="40" y="19"/>
                    </a:lnTo>
                    <a:lnTo>
                      <a:pt x="40" y="19"/>
                    </a:lnTo>
                    <a:lnTo>
                      <a:pt x="42" y="25"/>
                    </a:lnTo>
                    <a:lnTo>
                      <a:pt x="40" y="31"/>
                    </a:lnTo>
                    <a:lnTo>
                      <a:pt x="33" y="31"/>
                    </a:lnTo>
                    <a:lnTo>
                      <a:pt x="27" y="25"/>
                    </a:lnTo>
                    <a:lnTo>
                      <a:pt x="19" y="21"/>
                    </a:lnTo>
                    <a:lnTo>
                      <a:pt x="10" y="16"/>
                    </a:lnTo>
                    <a:lnTo>
                      <a:pt x="2" y="14"/>
                    </a:lnTo>
                    <a:lnTo>
                      <a:pt x="0" y="12"/>
                    </a:lnTo>
                    <a:lnTo>
                      <a:pt x="0" y="8"/>
                    </a:lnTo>
                    <a:lnTo>
                      <a:pt x="0" y="6"/>
                    </a:lnTo>
                    <a:lnTo>
                      <a:pt x="2" y="2"/>
                    </a:lnTo>
                    <a:lnTo>
                      <a:pt x="2" y="2"/>
                    </a:lnTo>
                    <a:lnTo>
                      <a:pt x="6" y="4"/>
                    </a:lnTo>
                    <a:lnTo>
                      <a:pt x="6" y="4"/>
                    </a:lnTo>
                    <a:lnTo>
                      <a:pt x="12" y="2"/>
                    </a:lnTo>
                    <a:lnTo>
                      <a:pt x="17" y="4"/>
                    </a:lnTo>
                    <a:lnTo>
                      <a:pt x="17" y="6"/>
                    </a:lnTo>
                    <a:lnTo>
                      <a:pt x="33" y="4"/>
                    </a:lnTo>
                    <a:lnTo>
                      <a:pt x="34" y="2"/>
                    </a:lnTo>
                    <a:lnTo>
                      <a:pt x="40" y="2"/>
                    </a:lnTo>
                    <a:lnTo>
                      <a:pt x="42" y="0"/>
                    </a:lnTo>
                    <a:lnTo>
                      <a:pt x="46" y="0"/>
                    </a:lnTo>
                    <a:lnTo>
                      <a:pt x="48"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28" name="Freeform 109">
                <a:extLst>
                  <a:ext uri="{FF2B5EF4-FFF2-40B4-BE49-F238E27FC236}">
                    <a16:creationId xmlns:a16="http://schemas.microsoft.com/office/drawing/2014/main" id="{BC8D0329-CF37-6CDE-4584-1871F0707033}"/>
                  </a:ext>
                </a:extLst>
              </p:cNvPr>
              <p:cNvSpPr>
                <a:spLocks/>
              </p:cNvSpPr>
              <p:nvPr/>
            </p:nvSpPr>
            <p:spPr bwMode="auto">
              <a:xfrm>
                <a:off x="4601051" y="3898494"/>
                <a:ext cx="71510" cy="46184"/>
              </a:xfrm>
              <a:custGeom>
                <a:avLst/>
                <a:gdLst>
                  <a:gd name="T0" fmla="*/ 48 w 48"/>
                  <a:gd name="T1" fmla="*/ 0 h 31"/>
                  <a:gd name="T2" fmla="*/ 46 w 48"/>
                  <a:gd name="T3" fmla="*/ 0 h 31"/>
                  <a:gd name="T4" fmla="*/ 46 w 48"/>
                  <a:gd name="T5" fmla="*/ 0 h 31"/>
                  <a:gd name="T6" fmla="*/ 46 w 48"/>
                  <a:gd name="T7" fmla="*/ 4 h 31"/>
                  <a:gd name="T8" fmla="*/ 40 w 48"/>
                  <a:gd name="T9" fmla="*/ 18 h 31"/>
                  <a:gd name="T10" fmla="*/ 40 w 48"/>
                  <a:gd name="T11" fmla="*/ 19 h 31"/>
                  <a:gd name="T12" fmla="*/ 40 w 48"/>
                  <a:gd name="T13" fmla="*/ 19 h 31"/>
                  <a:gd name="T14" fmla="*/ 42 w 48"/>
                  <a:gd name="T15" fmla="*/ 25 h 31"/>
                  <a:gd name="T16" fmla="*/ 40 w 48"/>
                  <a:gd name="T17" fmla="*/ 31 h 31"/>
                  <a:gd name="T18" fmla="*/ 33 w 48"/>
                  <a:gd name="T19" fmla="*/ 31 h 31"/>
                  <a:gd name="T20" fmla="*/ 27 w 48"/>
                  <a:gd name="T21" fmla="*/ 25 h 31"/>
                  <a:gd name="T22" fmla="*/ 19 w 48"/>
                  <a:gd name="T23" fmla="*/ 21 h 31"/>
                  <a:gd name="T24" fmla="*/ 10 w 48"/>
                  <a:gd name="T25" fmla="*/ 16 h 31"/>
                  <a:gd name="T26" fmla="*/ 2 w 48"/>
                  <a:gd name="T27" fmla="*/ 14 h 31"/>
                  <a:gd name="T28" fmla="*/ 0 w 48"/>
                  <a:gd name="T29" fmla="*/ 12 h 31"/>
                  <a:gd name="T30" fmla="*/ 0 w 48"/>
                  <a:gd name="T31" fmla="*/ 8 h 31"/>
                  <a:gd name="T32" fmla="*/ 0 w 48"/>
                  <a:gd name="T33" fmla="*/ 6 h 31"/>
                  <a:gd name="T34" fmla="*/ 2 w 48"/>
                  <a:gd name="T35" fmla="*/ 2 h 31"/>
                  <a:gd name="T36" fmla="*/ 2 w 48"/>
                  <a:gd name="T37" fmla="*/ 2 h 31"/>
                  <a:gd name="T38" fmla="*/ 6 w 48"/>
                  <a:gd name="T39" fmla="*/ 4 h 31"/>
                  <a:gd name="T40" fmla="*/ 6 w 48"/>
                  <a:gd name="T41" fmla="*/ 4 h 31"/>
                  <a:gd name="T42" fmla="*/ 12 w 48"/>
                  <a:gd name="T43" fmla="*/ 2 h 31"/>
                  <a:gd name="T44" fmla="*/ 17 w 48"/>
                  <a:gd name="T45" fmla="*/ 4 h 31"/>
                  <a:gd name="T46" fmla="*/ 17 w 48"/>
                  <a:gd name="T47" fmla="*/ 6 h 31"/>
                  <a:gd name="T48" fmla="*/ 33 w 48"/>
                  <a:gd name="T49" fmla="*/ 4 h 31"/>
                  <a:gd name="T50" fmla="*/ 34 w 48"/>
                  <a:gd name="T51" fmla="*/ 2 h 31"/>
                  <a:gd name="T52" fmla="*/ 40 w 48"/>
                  <a:gd name="T53" fmla="*/ 2 h 31"/>
                  <a:gd name="T54" fmla="*/ 42 w 48"/>
                  <a:gd name="T55" fmla="*/ 0 h 31"/>
                  <a:gd name="T56" fmla="*/ 46 w 48"/>
                  <a:gd name="T57" fmla="*/ 0 h 31"/>
                  <a:gd name="T58" fmla="*/ 48 w 48"/>
                  <a:gd name="T5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1">
                    <a:moveTo>
                      <a:pt x="48" y="0"/>
                    </a:moveTo>
                    <a:lnTo>
                      <a:pt x="46" y="0"/>
                    </a:lnTo>
                    <a:lnTo>
                      <a:pt x="46" y="0"/>
                    </a:lnTo>
                    <a:lnTo>
                      <a:pt x="46" y="4"/>
                    </a:lnTo>
                    <a:lnTo>
                      <a:pt x="40" y="18"/>
                    </a:lnTo>
                    <a:lnTo>
                      <a:pt x="40" y="19"/>
                    </a:lnTo>
                    <a:lnTo>
                      <a:pt x="40" y="19"/>
                    </a:lnTo>
                    <a:lnTo>
                      <a:pt x="42" y="25"/>
                    </a:lnTo>
                    <a:lnTo>
                      <a:pt x="40" y="31"/>
                    </a:lnTo>
                    <a:lnTo>
                      <a:pt x="33" y="31"/>
                    </a:lnTo>
                    <a:lnTo>
                      <a:pt x="27" y="25"/>
                    </a:lnTo>
                    <a:lnTo>
                      <a:pt x="19" y="21"/>
                    </a:lnTo>
                    <a:lnTo>
                      <a:pt x="10" y="16"/>
                    </a:lnTo>
                    <a:lnTo>
                      <a:pt x="2" y="14"/>
                    </a:lnTo>
                    <a:lnTo>
                      <a:pt x="0" y="12"/>
                    </a:lnTo>
                    <a:lnTo>
                      <a:pt x="0" y="8"/>
                    </a:lnTo>
                    <a:lnTo>
                      <a:pt x="0" y="6"/>
                    </a:lnTo>
                    <a:lnTo>
                      <a:pt x="2" y="2"/>
                    </a:lnTo>
                    <a:lnTo>
                      <a:pt x="2" y="2"/>
                    </a:lnTo>
                    <a:lnTo>
                      <a:pt x="6" y="4"/>
                    </a:lnTo>
                    <a:lnTo>
                      <a:pt x="6" y="4"/>
                    </a:lnTo>
                    <a:lnTo>
                      <a:pt x="12" y="2"/>
                    </a:lnTo>
                    <a:lnTo>
                      <a:pt x="17" y="4"/>
                    </a:lnTo>
                    <a:lnTo>
                      <a:pt x="17" y="6"/>
                    </a:lnTo>
                    <a:lnTo>
                      <a:pt x="33" y="4"/>
                    </a:lnTo>
                    <a:lnTo>
                      <a:pt x="34" y="2"/>
                    </a:lnTo>
                    <a:lnTo>
                      <a:pt x="40" y="2"/>
                    </a:lnTo>
                    <a:lnTo>
                      <a:pt x="42" y="0"/>
                    </a:lnTo>
                    <a:lnTo>
                      <a:pt x="46" y="0"/>
                    </a:lnTo>
                    <a:lnTo>
                      <a:pt x="48"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29" name="Freeform 110">
                <a:extLst>
                  <a:ext uri="{FF2B5EF4-FFF2-40B4-BE49-F238E27FC236}">
                    <a16:creationId xmlns:a16="http://schemas.microsoft.com/office/drawing/2014/main" id="{DAAA7891-AFEF-11AC-5A48-682406A59A6B}"/>
                  </a:ext>
                </a:extLst>
              </p:cNvPr>
              <p:cNvSpPr>
                <a:spLocks/>
              </p:cNvSpPr>
              <p:nvPr/>
            </p:nvSpPr>
            <p:spPr bwMode="auto">
              <a:xfrm>
                <a:off x="4505704" y="3812086"/>
                <a:ext cx="31286" cy="70021"/>
              </a:xfrm>
              <a:custGeom>
                <a:avLst/>
                <a:gdLst>
                  <a:gd name="T0" fmla="*/ 13 w 21"/>
                  <a:gd name="T1" fmla="*/ 0 h 47"/>
                  <a:gd name="T2" fmla="*/ 17 w 21"/>
                  <a:gd name="T3" fmla="*/ 0 h 47"/>
                  <a:gd name="T4" fmla="*/ 17 w 21"/>
                  <a:gd name="T5" fmla="*/ 2 h 47"/>
                  <a:gd name="T6" fmla="*/ 19 w 21"/>
                  <a:gd name="T7" fmla="*/ 4 h 47"/>
                  <a:gd name="T8" fmla="*/ 21 w 21"/>
                  <a:gd name="T9" fmla="*/ 11 h 47"/>
                  <a:gd name="T10" fmla="*/ 21 w 21"/>
                  <a:gd name="T11" fmla="*/ 38 h 47"/>
                  <a:gd name="T12" fmla="*/ 21 w 21"/>
                  <a:gd name="T13" fmla="*/ 40 h 47"/>
                  <a:gd name="T14" fmla="*/ 21 w 21"/>
                  <a:gd name="T15" fmla="*/ 40 h 47"/>
                  <a:gd name="T16" fmla="*/ 19 w 21"/>
                  <a:gd name="T17" fmla="*/ 41 h 47"/>
                  <a:gd name="T18" fmla="*/ 15 w 21"/>
                  <a:gd name="T19" fmla="*/ 41 h 47"/>
                  <a:gd name="T20" fmla="*/ 13 w 21"/>
                  <a:gd name="T21" fmla="*/ 41 h 47"/>
                  <a:gd name="T22" fmla="*/ 11 w 21"/>
                  <a:gd name="T23" fmla="*/ 45 h 47"/>
                  <a:gd name="T24" fmla="*/ 10 w 21"/>
                  <a:gd name="T25" fmla="*/ 47 h 47"/>
                  <a:gd name="T26" fmla="*/ 8 w 21"/>
                  <a:gd name="T27" fmla="*/ 47 h 47"/>
                  <a:gd name="T28" fmla="*/ 4 w 21"/>
                  <a:gd name="T29" fmla="*/ 41 h 47"/>
                  <a:gd name="T30" fmla="*/ 2 w 21"/>
                  <a:gd name="T31" fmla="*/ 40 h 47"/>
                  <a:gd name="T32" fmla="*/ 4 w 21"/>
                  <a:gd name="T33" fmla="*/ 38 h 47"/>
                  <a:gd name="T34" fmla="*/ 2 w 21"/>
                  <a:gd name="T35" fmla="*/ 36 h 47"/>
                  <a:gd name="T36" fmla="*/ 4 w 21"/>
                  <a:gd name="T37" fmla="*/ 30 h 47"/>
                  <a:gd name="T38" fmla="*/ 4 w 21"/>
                  <a:gd name="T39" fmla="*/ 28 h 47"/>
                  <a:gd name="T40" fmla="*/ 4 w 21"/>
                  <a:gd name="T41" fmla="*/ 26 h 47"/>
                  <a:gd name="T42" fmla="*/ 4 w 21"/>
                  <a:gd name="T43" fmla="*/ 26 h 47"/>
                  <a:gd name="T44" fmla="*/ 4 w 21"/>
                  <a:gd name="T45" fmla="*/ 19 h 47"/>
                  <a:gd name="T46" fmla="*/ 2 w 21"/>
                  <a:gd name="T47" fmla="*/ 15 h 47"/>
                  <a:gd name="T48" fmla="*/ 2 w 21"/>
                  <a:gd name="T49" fmla="*/ 13 h 47"/>
                  <a:gd name="T50" fmla="*/ 0 w 21"/>
                  <a:gd name="T51" fmla="*/ 13 h 47"/>
                  <a:gd name="T52" fmla="*/ 0 w 21"/>
                  <a:gd name="T53" fmla="*/ 13 h 47"/>
                  <a:gd name="T54" fmla="*/ 0 w 21"/>
                  <a:gd name="T55" fmla="*/ 7 h 47"/>
                  <a:gd name="T56" fmla="*/ 0 w 21"/>
                  <a:gd name="T57" fmla="*/ 6 h 47"/>
                  <a:gd name="T58" fmla="*/ 2 w 21"/>
                  <a:gd name="T59" fmla="*/ 9 h 47"/>
                  <a:gd name="T60" fmla="*/ 4 w 21"/>
                  <a:gd name="T61" fmla="*/ 7 h 47"/>
                  <a:gd name="T62" fmla="*/ 10 w 21"/>
                  <a:gd name="T63" fmla="*/ 4 h 47"/>
                  <a:gd name="T64" fmla="*/ 11 w 21"/>
                  <a:gd name="T65" fmla="*/ 2 h 47"/>
                  <a:gd name="T66" fmla="*/ 13 w 21"/>
                  <a:gd name="T6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47">
                    <a:moveTo>
                      <a:pt x="13" y="0"/>
                    </a:moveTo>
                    <a:lnTo>
                      <a:pt x="17" y="0"/>
                    </a:lnTo>
                    <a:lnTo>
                      <a:pt x="17" y="2"/>
                    </a:lnTo>
                    <a:lnTo>
                      <a:pt x="19" y="4"/>
                    </a:lnTo>
                    <a:lnTo>
                      <a:pt x="21" y="11"/>
                    </a:lnTo>
                    <a:lnTo>
                      <a:pt x="21" y="38"/>
                    </a:lnTo>
                    <a:lnTo>
                      <a:pt x="21" y="40"/>
                    </a:lnTo>
                    <a:lnTo>
                      <a:pt x="21" y="40"/>
                    </a:lnTo>
                    <a:lnTo>
                      <a:pt x="19" y="41"/>
                    </a:lnTo>
                    <a:lnTo>
                      <a:pt x="15" y="41"/>
                    </a:lnTo>
                    <a:lnTo>
                      <a:pt x="13" y="41"/>
                    </a:lnTo>
                    <a:lnTo>
                      <a:pt x="11" y="45"/>
                    </a:lnTo>
                    <a:lnTo>
                      <a:pt x="10" y="47"/>
                    </a:lnTo>
                    <a:lnTo>
                      <a:pt x="8" y="47"/>
                    </a:lnTo>
                    <a:lnTo>
                      <a:pt x="4" y="41"/>
                    </a:lnTo>
                    <a:lnTo>
                      <a:pt x="2" y="40"/>
                    </a:lnTo>
                    <a:lnTo>
                      <a:pt x="4" y="38"/>
                    </a:lnTo>
                    <a:lnTo>
                      <a:pt x="2" y="36"/>
                    </a:lnTo>
                    <a:lnTo>
                      <a:pt x="4" y="30"/>
                    </a:lnTo>
                    <a:lnTo>
                      <a:pt x="4" y="28"/>
                    </a:lnTo>
                    <a:lnTo>
                      <a:pt x="4" y="26"/>
                    </a:lnTo>
                    <a:lnTo>
                      <a:pt x="4" y="26"/>
                    </a:lnTo>
                    <a:lnTo>
                      <a:pt x="4" y="19"/>
                    </a:lnTo>
                    <a:lnTo>
                      <a:pt x="2" y="15"/>
                    </a:lnTo>
                    <a:lnTo>
                      <a:pt x="2" y="13"/>
                    </a:lnTo>
                    <a:lnTo>
                      <a:pt x="0" y="13"/>
                    </a:lnTo>
                    <a:lnTo>
                      <a:pt x="0" y="13"/>
                    </a:lnTo>
                    <a:lnTo>
                      <a:pt x="0" y="7"/>
                    </a:lnTo>
                    <a:lnTo>
                      <a:pt x="0" y="6"/>
                    </a:lnTo>
                    <a:lnTo>
                      <a:pt x="2" y="9"/>
                    </a:lnTo>
                    <a:lnTo>
                      <a:pt x="4" y="7"/>
                    </a:lnTo>
                    <a:lnTo>
                      <a:pt x="10" y="4"/>
                    </a:lnTo>
                    <a:lnTo>
                      <a:pt x="11" y="2"/>
                    </a:lnTo>
                    <a:lnTo>
                      <a:pt x="1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30" name="Freeform 111">
                <a:extLst>
                  <a:ext uri="{FF2B5EF4-FFF2-40B4-BE49-F238E27FC236}">
                    <a16:creationId xmlns:a16="http://schemas.microsoft.com/office/drawing/2014/main" id="{E071A755-C5B4-D9CF-EB72-CC7CFA7162B4}"/>
                  </a:ext>
                </a:extLst>
              </p:cNvPr>
              <p:cNvSpPr>
                <a:spLocks/>
              </p:cNvSpPr>
              <p:nvPr/>
            </p:nvSpPr>
            <p:spPr bwMode="auto">
              <a:xfrm>
                <a:off x="4505704" y="3812086"/>
                <a:ext cx="31286" cy="70021"/>
              </a:xfrm>
              <a:custGeom>
                <a:avLst/>
                <a:gdLst>
                  <a:gd name="T0" fmla="*/ 13 w 21"/>
                  <a:gd name="T1" fmla="*/ 0 h 47"/>
                  <a:gd name="T2" fmla="*/ 17 w 21"/>
                  <a:gd name="T3" fmla="*/ 0 h 47"/>
                  <a:gd name="T4" fmla="*/ 17 w 21"/>
                  <a:gd name="T5" fmla="*/ 2 h 47"/>
                  <a:gd name="T6" fmla="*/ 19 w 21"/>
                  <a:gd name="T7" fmla="*/ 4 h 47"/>
                  <a:gd name="T8" fmla="*/ 21 w 21"/>
                  <a:gd name="T9" fmla="*/ 11 h 47"/>
                  <a:gd name="T10" fmla="*/ 21 w 21"/>
                  <a:gd name="T11" fmla="*/ 38 h 47"/>
                  <a:gd name="T12" fmla="*/ 21 w 21"/>
                  <a:gd name="T13" fmla="*/ 40 h 47"/>
                  <a:gd name="T14" fmla="*/ 21 w 21"/>
                  <a:gd name="T15" fmla="*/ 40 h 47"/>
                  <a:gd name="T16" fmla="*/ 19 w 21"/>
                  <a:gd name="T17" fmla="*/ 41 h 47"/>
                  <a:gd name="T18" fmla="*/ 15 w 21"/>
                  <a:gd name="T19" fmla="*/ 41 h 47"/>
                  <a:gd name="T20" fmla="*/ 13 w 21"/>
                  <a:gd name="T21" fmla="*/ 41 h 47"/>
                  <a:gd name="T22" fmla="*/ 11 w 21"/>
                  <a:gd name="T23" fmla="*/ 45 h 47"/>
                  <a:gd name="T24" fmla="*/ 10 w 21"/>
                  <a:gd name="T25" fmla="*/ 47 h 47"/>
                  <a:gd name="T26" fmla="*/ 8 w 21"/>
                  <a:gd name="T27" fmla="*/ 47 h 47"/>
                  <a:gd name="T28" fmla="*/ 4 w 21"/>
                  <a:gd name="T29" fmla="*/ 41 h 47"/>
                  <a:gd name="T30" fmla="*/ 2 w 21"/>
                  <a:gd name="T31" fmla="*/ 40 h 47"/>
                  <a:gd name="T32" fmla="*/ 4 w 21"/>
                  <a:gd name="T33" fmla="*/ 38 h 47"/>
                  <a:gd name="T34" fmla="*/ 2 w 21"/>
                  <a:gd name="T35" fmla="*/ 36 h 47"/>
                  <a:gd name="T36" fmla="*/ 4 w 21"/>
                  <a:gd name="T37" fmla="*/ 30 h 47"/>
                  <a:gd name="T38" fmla="*/ 4 w 21"/>
                  <a:gd name="T39" fmla="*/ 28 h 47"/>
                  <a:gd name="T40" fmla="*/ 4 w 21"/>
                  <a:gd name="T41" fmla="*/ 26 h 47"/>
                  <a:gd name="T42" fmla="*/ 4 w 21"/>
                  <a:gd name="T43" fmla="*/ 26 h 47"/>
                  <a:gd name="T44" fmla="*/ 4 w 21"/>
                  <a:gd name="T45" fmla="*/ 19 h 47"/>
                  <a:gd name="T46" fmla="*/ 2 w 21"/>
                  <a:gd name="T47" fmla="*/ 15 h 47"/>
                  <a:gd name="T48" fmla="*/ 2 w 21"/>
                  <a:gd name="T49" fmla="*/ 13 h 47"/>
                  <a:gd name="T50" fmla="*/ 0 w 21"/>
                  <a:gd name="T51" fmla="*/ 13 h 47"/>
                  <a:gd name="T52" fmla="*/ 0 w 21"/>
                  <a:gd name="T53" fmla="*/ 13 h 47"/>
                  <a:gd name="T54" fmla="*/ 0 w 21"/>
                  <a:gd name="T55" fmla="*/ 7 h 47"/>
                  <a:gd name="T56" fmla="*/ 0 w 21"/>
                  <a:gd name="T57" fmla="*/ 6 h 47"/>
                  <a:gd name="T58" fmla="*/ 2 w 21"/>
                  <a:gd name="T59" fmla="*/ 9 h 47"/>
                  <a:gd name="T60" fmla="*/ 4 w 21"/>
                  <a:gd name="T61" fmla="*/ 7 h 47"/>
                  <a:gd name="T62" fmla="*/ 10 w 21"/>
                  <a:gd name="T63" fmla="*/ 4 h 47"/>
                  <a:gd name="T64" fmla="*/ 11 w 21"/>
                  <a:gd name="T65" fmla="*/ 2 h 47"/>
                  <a:gd name="T66" fmla="*/ 13 w 21"/>
                  <a:gd name="T6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47">
                    <a:moveTo>
                      <a:pt x="13" y="0"/>
                    </a:moveTo>
                    <a:lnTo>
                      <a:pt x="17" y="0"/>
                    </a:lnTo>
                    <a:lnTo>
                      <a:pt x="17" y="2"/>
                    </a:lnTo>
                    <a:lnTo>
                      <a:pt x="19" y="4"/>
                    </a:lnTo>
                    <a:lnTo>
                      <a:pt x="21" y="11"/>
                    </a:lnTo>
                    <a:lnTo>
                      <a:pt x="21" y="38"/>
                    </a:lnTo>
                    <a:lnTo>
                      <a:pt x="21" y="40"/>
                    </a:lnTo>
                    <a:lnTo>
                      <a:pt x="21" y="40"/>
                    </a:lnTo>
                    <a:lnTo>
                      <a:pt x="19" y="41"/>
                    </a:lnTo>
                    <a:lnTo>
                      <a:pt x="15" y="41"/>
                    </a:lnTo>
                    <a:lnTo>
                      <a:pt x="13" y="41"/>
                    </a:lnTo>
                    <a:lnTo>
                      <a:pt x="11" y="45"/>
                    </a:lnTo>
                    <a:lnTo>
                      <a:pt x="10" y="47"/>
                    </a:lnTo>
                    <a:lnTo>
                      <a:pt x="8" y="47"/>
                    </a:lnTo>
                    <a:lnTo>
                      <a:pt x="4" y="41"/>
                    </a:lnTo>
                    <a:lnTo>
                      <a:pt x="2" y="40"/>
                    </a:lnTo>
                    <a:lnTo>
                      <a:pt x="4" y="38"/>
                    </a:lnTo>
                    <a:lnTo>
                      <a:pt x="2" y="36"/>
                    </a:lnTo>
                    <a:lnTo>
                      <a:pt x="4" y="30"/>
                    </a:lnTo>
                    <a:lnTo>
                      <a:pt x="4" y="28"/>
                    </a:lnTo>
                    <a:lnTo>
                      <a:pt x="4" y="26"/>
                    </a:lnTo>
                    <a:lnTo>
                      <a:pt x="4" y="26"/>
                    </a:lnTo>
                    <a:lnTo>
                      <a:pt x="4" y="19"/>
                    </a:lnTo>
                    <a:lnTo>
                      <a:pt x="2" y="15"/>
                    </a:lnTo>
                    <a:lnTo>
                      <a:pt x="2" y="13"/>
                    </a:lnTo>
                    <a:lnTo>
                      <a:pt x="0" y="13"/>
                    </a:lnTo>
                    <a:lnTo>
                      <a:pt x="0" y="13"/>
                    </a:lnTo>
                    <a:lnTo>
                      <a:pt x="0" y="7"/>
                    </a:lnTo>
                    <a:lnTo>
                      <a:pt x="0" y="6"/>
                    </a:lnTo>
                    <a:lnTo>
                      <a:pt x="2" y="9"/>
                    </a:lnTo>
                    <a:lnTo>
                      <a:pt x="4" y="7"/>
                    </a:lnTo>
                    <a:lnTo>
                      <a:pt x="10" y="4"/>
                    </a:lnTo>
                    <a:lnTo>
                      <a:pt x="11" y="2"/>
                    </a:lnTo>
                    <a:lnTo>
                      <a:pt x="1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31" name="Freeform 112">
                <a:extLst>
                  <a:ext uri="{FF2B5EF4-FFF2-40B4-BE49-F238E27FC236}">
                    <a16:creationId xmlns:a16="http://schemas.microsoft.com/office/drawing/2014/main" id="{33748942-C672-B041-498E-642802BAEAF4}"/>
                  </a:ext>
                </a:extLst>
              </p:cNvPr>
              <p:cNvSpPr>
                <a:spLocks/>
              </p:cNvSpPr>
              <p:nvPr/>
            </p:nvSpPr>
            <p:spPr bwMode="auto">
              <a:xfrm>
                <a:off x="4872192" y="3825494"/>
                <a:ext cx="5959" cy="5959"/>
              </a:xfrm>
              <a:custGeom>
                <a:avLst/>
                <a:gdLst>
                  <a:gd name="T0" fmla="*/ 4 w 4"/>
                  <a:gd name="T1" fmla="*/ 4 h 4"/>
                  <a:gd name="T2" fmla="*/ 4 w 4"/>
                  <a:gd name="T3" fmla="*/ 4 h 4"/>
                  <a:gd name="T4" fmla="*/ 4 w 4"/>
                  <a:gd name="T5" fmla="*/ 4 h 4"/>
                  <a:gd name="T6" fmla="*/ 4 w 4"/>
                  <a:gd name="T7" fmla="*/ 0 h 4"/>
                  <a:gd name="T8" fmla="*/ 2 w 4"/>
                  <a:gd name="T9" fmla="*/ 0 h 4"/>
                  <a:gd name="T10" fmla="*/ 0 w 4"/>
                  <a:gd name="T11" fmla="*/ 2 h 4"/>
                  <a:gd name="T12" fmla="*/ 0 w 4"/>
                  <a:gd name="T13" fmla="*/ 4 h 4"/>
                  <a:gd name="T14" fmla="*/ 2 w 4"/>
                  <a:gd name="T15" fmla="*/ 4 h 4"/>
                  <a:gd name="T16" fmla="*/ 4 w 4"/>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4"/>
                    </a:moveTo>
                    <a:lnTo>
                      <a:pt x="4" y="4"/>
                    </a:lnTo>
                    <a:lnTo>
                      <a:pt x="4" y="4"/>
                    </a:lnTo>
                    <a:lnTo>
                      <a:pt x="4" y="0"/>
                    </a:lnTo>
                    <a:lnTo>
                      <a:pt x="2" y="0"/>
                    </a:lnTo>
                    <a:lnTo>
                      <a:pt x="0" y="2"/>
                    </a:lnTo>
                    <a:lnTo>
                      <a:pt x="0" y="4"/>
                    </a:lnTo>
                    <a:lnTo>
                      <a:pt x="2" y="4"/>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32" name="Freeform 113">
                <a:extLst>
                  <a:ext uri="{FF2B5EF4-FFF2-40B4-BE49-F238E27FC236}">
                    <a16:creationId xmlns:a16="http://schemas.microsoft.com/office/drawing/2014/main" id="{8D9AEAA1-081E-2877-120E-C635D83F8E31}"/>
                  </a:ext>
                </a:extLst>
              </p:cNvPr>
              <p:cNvSpPr>
                <a:spLocks/>
              </p:cNvSpPr>
              <p:nvPr/>
            </p:nvSpPr>
            <p:spPr bwMode="auto">
              <a:xfrm>
                <a:off x="4872192" y="3825494"/>
                <a:ext cx="5959" cy="5959"/>
              </a:xfrm>
              <a:custGeom>
                <a:avLst/>
                <a:gdLst>
                  <a:gd name="T0" fmla="*/ 4 w 4"/>
                  <a:gd name="T1" fmla="*/ 4 h 4"/>
                  <a:gd name="T2" fmla="*/ 4 w 4"/>
                  <a:gd name="T3" fmla="*/ 4 h 4"/>
                  <a:gd name="T4" fmla="*/ 4 w 4"/>
                  <a:gd name="T5" fmla="*/ 4 h 4"/>
                  <a:gd name="T6" fmla="*/ 4 w 4"/>
                  <a:gd name="T7" fmla="*/ 0 h 4"/>
                  <a:gd name="T8" fmla="*/ 2 w 4"/>
                  <a:gd name="T9" fmla="*/ 0 h 4"/>
                  <a:gd name="T10" fmla="*/ 0 w 4"/>
                  <a:gd name="T11" fmla="*/ 2 h 4"/>
                  <a:gd name="T12" fmla="*/ 0 w 4"/>
                  <a:gd name="T13" fmla="*/ 4 h 4"/>
                  <a:gd name="T14" fmla="*/ 2 w 4"/>
                  <a:gd name="T15" fmla="*/ 4 h 4"/>
                  <a:gd name="T16" fmla="*/ 4 w 4"/>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4"/>
                    </a:moveTo>
                    <a:lnTo>
                      <a:pt x="4" y="4"/>
                    </a:lnTo>
                    <a:lnTo>
                      <a:pt x="4" y="4"/>
                    </a:lnTo>
                    <a:lnTo>
                      <a:pt x="4" y="0"/>
                    </a:lnTo>
                    <a:lnTo>
                      <a:pt x="2" y="0"/>
                    </a:lnTo>
                    <a:lnTo>
                      <a:pt x="0" y="2"/>
                    </a:lnTo>
                    <a:lnTo>
                      <a:pt x="0" y="4"/>
                    </a:lnTo>
                    <a:lnTo>
                      <a:pt x="2" y="4"/>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33" name="Freeform 114">
                <a:extLst>
                  <a:ext uri="{FF2B5EF4-FFF2-40B4-BE49-F238E27FC236}">
                    <a16:creationId xmlns:a16="http://schemas.microsoft.com/office/drawing/2014/main" id="{0ADC843F-FCDC-BCA1-4E6C-1700309DA170}"/>
                  </a:ext>
                </a:extLst>
              </p:cNvPr>
              <p:cNvSpPr>
                <a:spLocks/>
              </p:cNvSpPr>
              <p:nvPr/>
            </p:nvSpPr>
            <p:spPr bwMode="auto">
              <a:xfrm>
                <a:off x="4884110" y="3850821"/>
                <a:ext cx="7449" cy="5959"/>
              </a:xfrm>
              <a:custGeom>
                <a:avLst/>
                <a:gdLst>
                  <a:gd name="T0" fmla="*/ 5 w 5"/>
                  <a:gd name="T1" fmla="*/ 0 h 4"/>
                  <a:gd name="T2" fmla="*/ 3 w 5"/>
                  <a:gd name="T3" fmla="*/ 0 h 4"/>
                  <a:gd name="T4" fmla="*/ 3 w 5"/>
                  <a:gd name="T5" fmla="*/ 0 h 4"/>
                  <a:gd name="T6" fmla="*/ 3 w 5"/>
                  <a:gd name="T7" fmla="*/ 0 h 4"/>
                  <a:gd name="T8" fmla="*/ 0 w 5"/>
                  <a:gd name="T9" fmla="*/ 0 h 4"/>
                  <a:gd name="T10" fmla="*/ 0 w 5"/>
                  <a:gd name="T11" fmla="*/ 2 h 4"/>
                  <a:gd name="T12" fmla="*/ 2 w 5"/>
                  <a:gd name="T13" fmla="*/ 4 h 4"/>
                  <a:gd name="T14" fmla="*/ 2 w 5"/>
                  <a:gd name="T15" fmla="*/ 2 h 4"/>
                  <a:gd name="T16" fmla="*/ 3 w 5"/>
                  <a:gd name="T17" fmla="*/ 4 h 4"/>
                  <a:gd name="T18" fmla="*/ 5 w 5"/>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5" y="0"/>
                    </a:moveTo>
                    <a:lnTo>
                      <a:pt x="3" y="0"/>
                    </a:lnTo>
                    <a:lnTo>
                      <a:pt x="3" y="0"/>
                    </a:lnTo>
                    <a:lnTo>
                      <a:pt x="3" y="0"/>
                    </a:lnTo>
                    <a:lnTo>
                      <a:pt x="0" y="0"/>
                    </a:lnTo>
                    <a:lnTo>
                      <a:pt x="0" y="2"/>
                    </a:lnTo>
                    <a:lnTo>
                      <a:pt x="2" y="4"/>
                    </a:lnTo>
                    <a:lnTo>
                      <a:pt x="2" y="2"/>
                    </a:lnTo>
                    <a:lnTo>
                      <a:pt x="3" y="4"/>
                    </a:lnTo>
                    <a:lnTo>
                      <a:pt x="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34" name="Freeform 115">
                <a:extLst>
                  <a:ext uri="{FF2B5EF4-FFF2-40B4-BE49-F238E27FC236}">
                    <a16:creationId xmlns:a16="http://schemas.microsoft.com/office/drawing/2014/main" id="{FB59A2D4-E738-11FB-2D9A-7864697C200D}"/>
                  </a:ext>
                </a:extLst>
              </p:cNvPr>
              <p:cNvSpPr>
                <a:spLocks/>
              </p:cNvSpPr>
              <p:nvPr/>
            </p:nvSpPr>
            <p:spPr bwMode="auto">
              <a:xfrm>
                <a:off x="4884110" y="3850821"/>
                <a:ext cx="7449" cy="5959"/>
              </a:xfrm>
              <a:custGeom>
                <a:avLst/>
                <a:gdLst>
                  <a:gd name="T0" fmla="*/ 5 w 5"/>
                  <a:gd name="T1" fmla="*/ 0 h 4"/>
                  <a:gd name="T2" fmla="*/ 3 w 5"/>
                  <a:gd name="T3" fmla="*/ 0 h 4"/>
                  <a:gd name="T4" fmla="*/ 3 w 5"/>
                  <a:gd name="T5" fmla="*/ 0 h 4"/>
                  <a:gd name="T6" fmla="*/ 3 w 5"/>
                  <a:gd name="T7" fmla="*/ 0 h 4"/>
                  <a:gd name="T8" fmla="*/ 0 w 5"/>
                  <a:gd name="T9" fmla="*/ 0 h 4"/>
                  <a:gd name="T10" fmla="*/ 0 w 5"/>
                  <a:gd name="T11" fmla="*/ 2 h 4"/>
                  <a:gd name="T12" fmla="*/ 2 w 5"/>
                  <a:gd name="T13" fmla="*/ 4 h 4"/>
                  <a:gd name="T14" fmla="*/ 2 w 5"/>
                  <a:gd name="T15" fmla="*/ 2 h 4"/>
                  <a:gd name="T16" fmla="*/ 3 w 5"/>
                  <a:gd name="T17" fmla="*/ 4 h 4"/>
                  <a:gd name="T18" fmla="*/ 5 w 5"/>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5" y="0"/>
                    </a:moveTo>
                    <a:lnTo>
                      <a:pt x="3" y="0"/>
                    </a:lnTo>
                    <a:lnTo>
                      <a:pt x="3" y="0"/>
                    </a:lnTo>
                    <a:lnTo>
                      <a:pt x="3" y="0"/>
                    </a:lnTo>
                    <a:lnTo>
                      <a:pt x="0" y="0"/>
                    </a:lnTo>
                    <a:lnTo>
                      <a:pt x="0" y="2"/>
                    </a:lnTo>
                    <a:lnTo>
                      <a:pt x="2" y="4"/>
                    </a:lnTo>
                    <a:lnTo>
                      <a:pt x="2" y="2"/>
                    </a:lnTo>
                    <a:lnTo>
                      <a:pt x="3" y="4"/>
                    </a:lnTo>
                    <a:lnTo>
                      <a:pt x="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35" name="Freeform 116">
                <a:extLst>
                  <a:ext uri="{FF2B5EF4-FFF2-40B4-BE49-F238E27FC236}">
                    <a16:creationId xmlns:a16="http://schemas.microsoft.com/office/drawing/2014/main" id="{D0A3183C-70D7-B28D-ECF9-CE96AB83C776}"/>
                  </a:ext>
                </a:extLst>
              </p:cNvPr>
              <p:cNvSpPr>
                <a:spLocks/>
              </p:cNvSpPr>
              <p:nvPr/>
            </p:nvSpPr>
            <p:spPr bwMode="auto">
              <a:xfrm>
                <a:off x="4903478" y="3865719"/>
                <a:ext cx="16388" cy="13409"/>
              </a:xfrm>
              <a:custGeom>
                <a:avLst/>
                <a:gdLst>
                  <a:gd name="T0" fmla="*/ 9 w 11"/>
                  <a:gd name="T1" fmla="*/ 7 h 9"/>
                  <a:gd name="T2" fmla="*/ 11 w 11"/>
                  <a:gd name="T3" fmla="*/ 7 h 9"/>
                  <a:gd name="T4" fmla="*/ 7 w 11"/>
                  <a:gd name="T5" fmla="*/ 0 h 9"/>
                  <a:gd name="T6" fmla="*/ 0 w 11"/>
                  <a:gd name="T7" fmla="*/ 4 h 9"/>
                  <a:gd name="T8" fmla="*/ 0 w 11"/>
                  <a:gd name="T9" fmla="*/ 5 h 9"/>
                  <a:gd name="T10" fmla="*/ 2 w 11"/>
                  <a:gd name="T11" fmla="*/ 5 h 9"/>
                  <a:gd name="T12" fmla="*/ 4 w 11"/>
                  <a:gd name="T13" fmla="*/ 5 h 9"/>
                  <a:gd name="T14" fmla="*/ 6 w 11"/>
                  <a:gd name="T15" fmla="*/ 5 h 9"/>
                  <a:gd name="T16" fmla="*/ 4 w 11"/>
                  <a:gd name="T17" fmla="*/ 7 h 9"/>
                  <a:gd name="T18" fmla="*/ 6 w 11"/>
                  <a:gd name="T19" fmla="*/ 9 h 9"/>
                  <a:gd name="T20" fmla="*/ 9 w 11"/>
                  <a:gd name="T21" fmla="*/ 7 h 9"/>
                  <a:gd name="T22" fmla="*/ 9 w 11"/>
                  <a:gd name="T23" fmla="*/ 7 h 9"/>
                  <a:gd name="T24" fmla="*/ 9 w 11"/>
                  <a:gd name="T25"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9" y="7"/>
                    </a:moveTo>
                    <a:lnTo>
                      <a:pt x="11" y="7"/>
                    </a:lnTo>
                    <a:lnTo>
                      <a:pt x="7" y="0"/>
                    </a:lnTo>
                    <a:lnTo>
                      <a:pt x="0" y="4"/>
                    </a:lnTo>
                    <a:lnTo>
                      <a:pt x="0" y="5"/>
                    </a:lnTo>
                    <a:lnTo>
                      <a:pt x="2" y="5"/>
                    </a:lnTo>
                    <a:lnTo>
                      <a:pt x="4" y="5"/>
                    </a:lnTo>
                    <a:lnTo>
                      <a:pt x="6" y="5"/>
                    </a:lnTo>
                    <a:lnTo>
                      <a:pt x="4" y="7"/>
                    </a:lnTo>
                    <a:lnTo>
                      <a:pt x="6" y="9"/>
                    </a:lnTo>
                    <a:lnTo>
                      <a:pt x="9" y="7"/>
                    </a:lnTo>
                    <a:lnTo>
                      <a:pt x="9" y="7"/>
                    </a:lnTo>
                    <a:lnTo>
                      <a:pt x="9"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36" name="Freeform 117">
                <a:extLst>
                  <a:ext uri="{FF2B5EF4-FFF2-40B4-BE49-F238E27FC236}">
                    <a16:creationId xmlns:a16="http://schemas.microsoft.com/office/drawing/2014/main" id="{4CFDACAA-425B-D172-DE97-D23F64E73322}"/>
                  </a:ext>
                </a:extLst>
              </p:cNvPr>
              <p:cNvSpPr>
                <a:spLocks/>
              </p:cNvSpPr>
              <p:nvPr/>
            </p:nvSpPr>
            <p:spPr bwMode="auto">
              <a:xfrm>
                <a:off x="4903478" y="3865719"/>
                <a:ext cx="16388" cy="13409"/>
              </a:xfrm>
              <a:custGeom>
                <a:avLst/>
                <a:gdLst>
                  <a:gd name="T0" fmla="*/ 9 w 11"/>
                  <a:gd name="T1" fmla="*/ 7 h 9"/>
                  <a:gd name="T2" fmla="*/ 11 w 11"/>
                  <a:gd name="T3" fmla="*/ 7 h 9"/>
                  <a:gd name="T4" fmla="*/ 7 w 11"/>
                  <a:gd name="T5" fmla="*/ 0 h 9"/>
                  <a:gd name="T6" fmla="*/ 0 w 11"/>
                  <a:gd name="T7" fmla="*/ 4 h 9"/>
                  <a:gd name="T8" fmla="*/ 0 w 11"/>
                  <a:gd name="T9" fmla="*/ 5 h 9"/>
                  <a:gd name="T10" fmla="*/ 2 w 11"/>
                  <a:gd name="T11" fmla="*/ 5 h 9"/>
                  <a:gd name="T12" fmla="*/ 4 w 11"/>
                  <a:gd name="T13" fmla="*/ 5 h 9"/>
                  <a:gd name="T14" fmla="*/ 6 w 11"/>
                  <a:gd name="T15" fmla="*/ 5 h 9"/>
                  <a:gd name="T16" fmla="*/ 4 w 11"/>
                  <a:gd name="T17" fmla="*/ 7 h 9"/>
                  <a:gd name="T18" fmla="*/ 6 w 11"/>
                  <a:gd name="T19" fmla="*/ 9 h 9"/>
                  <a:gd name="T20" fmla="*/ 9 w 11"/>
                  <a:gd name="T21" fmla="*/ 7 h 9"/>
                  <a:gd name="T22" fmla="*/ 9 w 11"/>
                  <a:gd name="T23" fmla="*/ 7 h 9"/>
                  <a:gd name="T24" fmla="*/ 9 w 11"/>
                  <a:gd name="T25"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9" y="7"/>
                    </a:moveTo>
                    <a:lnTo>
                      <a:pt x="11" y="7"/>
                    </a:lnTo>
                    <a:lnTo>
                      <a:pt x="7" y="0"/>
                    </a:lnTo>
                    <a:lnTo>
                      <a:pt x="0" y="4"/>
                    </a:lnTo>
                    <a:lnTo>
                      <a:pt x="0" y="5"/>
                    </a:lnTo>
                    <a:lnTo>
                      <a:pt x="2" y="5"/>
                    </a:lnTo>
                    <a:lnTo>
                      <a:pt x="4" y="5"/>
                    </a:lnTo>
                    <a:lnTo>
                      <a:pt x="6" y="5"/>
                    </a:lnTo>
                    <a:lnTo>
                      <a:pt x="4" y="7"/>
                    </a:lnTo>
                    <a:lnTo>
                      <a:pt x="6" y="9"/>
                    </a:lnTo>
                    <a:lnTo>
                      <a:pt x="9" y="7"/>
                    </a:lnTo>
                    <a:lnTo>
                      <a:pt x="9" y="7"/>
                    </a:lnTo>
                    <a:lnTo>
                      <a:pt x="9"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37" name="Freeform 118">
                <a:extLst>
                  <a:ext uri="{FF2B5EF4-FFF2-40B4-BE49-F238E27FC236}">
                    <a16:creationId xmlns:a16="http://schemas.microsoft.com/office/drawing/2014/main" id="{27365476-4ADE-A943-5DAC-E8CE76ED19B2}"/>
                  </a:ext>
                </a:extLst>
              </p:cNvPr>
              <p:cNvSpPr>
                <a:spLocks/>
              </p:cNvSpPr>
              <p:nvPr/>
            </p:nvSpPr>
            <p:spPr bwMode="auto">
              <a:xfrm>
                <a:off x="4903478" y="3891045"/>
                <a:ext cx="5959" cy="10429"/>
              </a:xfrm>
              <a:custGeom>
                <a:avLst/>
                <a:gdLst>
                  <a:gd name="T0" fmla="*/ 2 w 4"/>
                  <a:gd name="T1" fmla="*/ 7 h 7"/>
                  <a:gd name="T2" fmla="*/ 4 w 4"/>
                  <a:gd name="T3" fmla="*/ 5 h 7"/>
                  <a:gd name="T4" fmla="*/ 4 w 4"/>
                  <a:gd name="T5" fmla="*/ 0 h 7"/>
                  <a:gd name="T6" fmla="*/ 4 w 4"/>
                  <a:gd name="T7" fmla="*/ 0 h 7"/>
                  <a:gd name="T8" fmla="*/ 0 w 4"/>
                  <a:gd name="T9" fmla="*/ 0 h 7"/>
                  <a:gd name="T10" fmla="*/ 0 w 4"/>
                  <a:gd name="T11" fmla="*/ 2 h 7"/>
                  <a:gd name="T12" fmla="*/ 2 w 4"/>
                  <a:gd name="T13" fmla="*/ 4 h 7"/>
                  <a:gd name="T14" fmla="*/ 0 w 4"/>
                  <a:gd name="T15" fmla="*/ 5 h 7"/>
                  <a:gd name="T16" fmla="*/ 0 w 4"/>
                  <a:gd name="T17" fmla="*/ 7 h 7"/>
                  <a:gd name="T18" fmla="*/ 2 w 4"/>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7">
                    <a:moveTo>
                      <a:pt x="2" y="7"/>
                    </a:moveTo>
                    <a:lnTo>
                      <a:pt x="4" y="5"/>
                    </a:lnTo>
                    <a:lnTo>
                      <a:pt x="4" y="0"/>
                    </a:lnTo>
                    <a:lnTo>
                      <a:pt x="4" y="0"/>
                    </a:lnTo>
                    <a:lnTo>
                      <a:pt x="0" y="0"/>
                    </a:lnTo>
                    <a:lnTo>
                      <a:pt x="0" y="2"/>
                    </a:lnTo>
                    <a:lnTo>
                      <a:pt x="2" y="4"/>
                    </a:lnTo>
                    <a:lnTo>
                      <a:pt x="0" y="5"/>
                    </a:lnTo>
                    <a:lnTo>
                      <a:pt x="0" y="7"/>
                    </a:lnTo>
                    <a:lnTo>
                      <a:pt x="2"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38" name="Freeform 119">
                <a:extLst>
                  <a:ext uri="{FF2B5EF4-FFF2-40B4-BE49-F238E27FC236}">
                    <a16:creationId xmlns:a16="http://schemas.microsoft.com/office/drawing/2014/main" id="{2A0B552E-DC48-E61D-4692-C70DBFBD95E0}"/>
                  </a:ext>
                </a:extLst>
              </p:cNvPr>
              <p:cNvSpPr>
                <a:spLocks/>
              </p:cNvSpPr>
              <p:nvPr/>
            </p:nvSpPr>
            <p:spPr bwMode="auto">
              <a:xfrm>
                <a:off x="4903478" y="3891045"/>
                <a:ext cx="5959" cy="10429"/>
              </a:xfrm>
              <a:custGeom>
                <a:avLst/>
                <a:gdLst>
                  <a:gd name="T0" fmla="*/ 2 w 4"/>
                  <a:gd name="T1" fmla="*/ 7 h 7"/>
                  <a:gd name="T2" fmla="*/ 4 w 4"/>
                  <a:gd name="T3" fmla="*/ 5 h 7"/>
                  <a:gd name="T4" fmla="*/ 4 w 4"/>
                  <a:gd name="T5" fmla="*/ 0 h 7"/>
                  <a:gd name="T6" fmla="*/ 4 w 4"/>
                  <a:gd name="T7" fmla="*/ 0 h 7"/>
                  <a:gd name="T8" fmla="*/ 0 w 4"/>
                  <a:gd name="T9" fmla="*/ 0 h 7"/>
                  <a:gd name="T10" fmla="*/ 0 w 4"/>
                  <a:gd name="T11" fmla="*/ 2 h 7"/>
                  <a:gd name="T12" fmla="*/ 2 w 4"/>
                  <a:gd name="T13" fmla="*/ 4 h 7"/>
                  <a:gd name="T14" fmla="*/ 0 w 4"/>
                  <a:gd name="T15" fmla="*/ 5 h 7"/>
                  <a:gd name="T16" fmla="*/ 0 w 4"/>
                  <a:gd name="T17" fmla="*/ 7 h 7"/>
                  <a:gd name="T18" fmla="*/ 2 w 4"/>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7">
                    <a:moveTo>
                      <a:pt x="2" y="7"/>
                    </a:moveTo>
                    <a:lnTo>
                      <a:pt x="4" y="5"/>
                    </a:lnTo>
                    <a:lnTo>
                      <a:pt x="4" y="0"/>
                    </a:lnTo>
                    <a:lnTo>
                      <a:pt x="4" y="0"/>
                    </a:lnTo>
                    <a:lnTo>
                      <a:pt x="0" y="0"/>
                    </a:lnTo>
                    <a:lnTo>
                      <a:pt x="0" y="2"/>
                    </a:lnTo>
                    <a:lnTo>
                      <a:pt x="2" y="4"/>
                    </a:lnTo>
                    <a:lnTo>
                      <a:pt x="0" y="5"/>
                    </a:lnTo>
                    <a:lnTo>
                      <a:pt x="0" y="7"/>
                    </a:lnTo>
                    <a:lnTo>
                      <a:pt x="2"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39" name="Freeform 120">
                <a:extLst>
                  <a:ext uri="{FF2B5EF4-FFF2-40B4-BE49-F238E27FC236}">
                    <a16:creationId xmlns:a16="http://schemas.microsoft.com/office/drawing/2014/main" id="{091864E5-9758-FDEC-C598-DBE37FC37042}"/>
                  </a:ext>
                </a:extLst>
              </p:cNvPr>
              <p:cNvSpPr>
                <a:spLocks/>
              </p:cNvSpPr>
              <p:nvPr/>
            </p:nvSpPr>
            <p:spPr bwMode="auto">
              <a:xfrm>
                <a:off x="4945192" y="3952127"/>
                <a:ext cx="11918" cy="14898"/>
              </a:xfrm>
              <a:custGeom>
                <a:avLst/>
                <a:gdLst>
                  <a:gd name="T0" fmla="*/ 6 w 8"/>
                  <a:gd name="T1" fmla="*/ 6 h 10"/>
                  <a:gd name="T2" fmla="*/ 6 w 8"/>
                  <a:gd name="T3" fmla="*/ 6 h 10"/>
                  <a:gd name="T4" fmla="*/ 6 w 8"/>
                  <a:gd name="T5" fmla="*/ 4 h 10"/>
                  <a:gd name="T6" fmla="*/ 8 w 8"/>
                  <a:gd name="T7" fmla="*/ 2 h 10"/>
                  <a:gd name="T8" fmla="*/ 8 w 8"/>
                  <a:gd name="T9" fmla="*/ 0 h 10"/>
                  <a:gd name="T10" fmla="*/ 4 w 8"/>
                  <a:gd name="T11" fmla="*/ 0 h 10"/>
                  <a:gd name="T12" fmla="*/ 0 w 8"/>
                  <a:gd name="T13" fmla="*/ 4 h 10"/>
                  <a:gd name="T14" fmla="*/ 0 w 8"/>
                  <a:gd name="T15" fmla="*/ 6 h 10"/>
                  <a:gd name="T16" fmla="*/ 0 w 8"/>
                  <a:gd name="T17" fmla="*/ 10 h 10"/>
                  <a:gd name="T18" fmla="*/ 6 w 8"/>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6" y="6"/>
                    </a:moveTo>
                    <a:lnTo>
                      <a:pt x="6" y="6"/>
                    </a:lnTo>
                    <a:lnTo>
                      <a:pt x="6" y="4"/>
                    </a:lnTo>
                    <a:lnTo>
                      <a:pt x="8" y="2"/>
                    </a:lnTo>
                    <a:lnTo>
                      <a:pt x="8" y="0"/>
                    </a:lnTo>
                    <a:lnTo>
                      <a:pt x="4" y="0"/>
                    </a:lnTo>
                    <a:lnTo>
                      <a:pt x="0" y="4"/>
                    </a:lnTo>
                    <a:lnTo>
                      <a:pt x="0" y="6"/>
                    </a:lnTo>
                    <a:lnTo>
                      <a:pt x="0" y="10"/>
                    </a:lnTo>
                    <a:lnTo>
                      <a:pt x="6"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40" name="Freeform 121">
                <a:extLst>
                  <a:ext uri="{FF2B5EF4-FFF2-40B4-BE49-F238E27FC236}">
                    <a16:creationId xmlns:a16="http://schemas.microsoft.com/office/drawing/2014/main" id="{81973EDB-F3B7-BFD1-5DD8-C5566DB421F8}"/>
                  </a:ext>
                </a:extLst>
              </p:cNvPr>
              <p:cNvSpPr>
                <a:spLocks/>
              </p:cNvSpPr>
              <p:nvPr/>
            </p:nvSpPr>
            <p:spPr bwMode="auto">
              <a:xfrm>
                <a:off x="4945192" y="3952127"/>
                <a:ext cx="11918" cy="14898"/>
              </a:xfrm>
              <a:custGeom>
                <a:avLst/>
                <a:gdLst>
                  <a:gd name="T0" fmla="*/ 6 w 8"/>
                  <a:gd name="T1" fmla="*/ 6 h 10"/>
                  <a:gd name="T2" fmla="*/ 6 w 8"/>
                  <a:gd name="T3" fmla="*/ 6 h 10"/>
                  <a:gd name="T4" fmla="*/ 6 w 8"/>
                  <a:gd name="T5" fmla="*/ 4 h 10"/>
                  <a:gd name="T6" fmla="*/ 8 w 8"/>
                  <a:gd name="T7" fmla="*/ 2 h 10"/>
                  <a:gd name="T8" fmla="*/ 8 w 8"/>
                  <a:gd name="T9" fmla="*/ 0 h 10"/>
                  <a:gd name="T10" fmla="*/ 4 w 8"/>
                  <a:gd name="T11" fmla="*/ 0 h 10"/>
                  <a:gd name="T12" fmla="*/ 0 w 8"/>
                  <a:gd name="T13" fmla="*/ 4 h 10"/>
                  <a:gd name="T14" fmla="*/ 0 w 8"/>
                  <a:gd name="T15" fmla="*/ 6 h 10"/>
                  <a:gd name="T16" fmla="*/ 0 w 8"/>
                  <a:gd name="T17" fmla="*/ 10 h 10"/>
                  <a:gd name="T18" fmla="*/ 6 w 8"/>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6" y="6"/>
                    </a:moveTo>
                    <a:lnTo>
                      <a:pt x="6" y="6"/>
                    </a:lnTo>
                    <a:lnTo>
                      <a:pt x="6" y="4"/>
                    </a:lnTo>
                    <a:lnTo>
                      <a:pt x="8" y="2"/>
                    </a:lnTo>
                    <a:lnTo>
                      <a:pt x="8" y="0"/>
                    </a:lnTo>
                    <a:lnTo>
                      <a:pt x="4" y="0"/>
                    </a:lnTo>
                    <a:lnTo>
                      <a:pt x="0" y="4"/>
                    </a:lnTo>
                    <a:lnTo>
                      <a:pt x="0" y="6"/>
                    </a:lnTo>
                    <a:lnTo>
                      <a:pt x="0" y="10"/>
                    </a:lnTo>
                    <a:lnTo>
                      <a:pt x="6"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41" name="Freeform 122">
                <a:extLst>
                  <a:ext uri="{FF2B5EF4-FFF2-40B4-BE49-F238E27FC236}">
                    <a16:creationId xmlns:a16="http://schemas.microsoft.com/office/drawing/2014/main" id="{1B8C19AD-B29E-CAF2-C162-01A04001C45D}"/>
                  </a:ext>
                </a:extLst>
              </p:cNvPr>
              <p:cNvSpPr>
                <a:spLocks/>
              </p:cNvSpPr>
              <p:nvPr/>
            </p:nvSpPr>
            <p:spPr bwMode="auto">
              <a:xfrm>
                <a:off x="4849846" y="3975963"/>
                <a:ext cx="62571" cy="19368"/>
              </a:xfrm>
              <a:custGeom>
                <a:avLst/>
                <a:gdLst>
                  <a:gd name="T0" fmla="*/ 23 w 42"/>
                  <a:gd name="T1" fmla="*/ 3 h 13"/>
                  <a:gd name="T2" fmla="*/ 21 w 42"/>
                  <a:gd name="T3" fmla="*/ 3 h 13"/>
                  <a:gd name="T4" fmla="*/ 13 w 42"/>
                  <a:gd name="T5" fmla="*/ 3 h 13"/>
                  <a:gd name="T6" fmla="*/ 11 w 42"/>
                  <a:gd name="T7" fmla="*/ 3 h 13"/>
                  <a:gd name="T8" fmla="*/ 9 w 42"/>
                  <a:gd name="T9" fmla="*/ 3 h 13"/>
                  <a:gd name="T10" fmla="*/ 9 w 42"/>
                  <a:gd name="T11" fmla="*/ 1 h 13"/>
                  <a:gd name="T12" fmla="*/ 9 w 42"/>
                  <a:gd name="T13" fmla="*/ 0 h 13"/>
                  <a:gd name="T14" fmla="*/ 7 w 42"/>
                  <a:gd name="T15" fmla="*/ 1 h 13"/>
                  <a:gd name="T16" fmla="*/ 4 w 42"/>
                  <a:gd name="T17" fmla="*/ 0 h 13"/>
                  <a:gd name="T18" fmla="*/ 4 w 42"/>
                  <a:gd name="T19" fmla="*/ 0 h 13"/>
                  <a:gd name="T20" fmla="*/ 2 w 42"/>
                  <a:gd name="T21" fmla="*/ 1 h 13"/>
                  <a:gd name="T22" fmla="*/ 2 w 42"/>
                  <a:gd name="T23" fmla="*/ 1 h 13"/>
                  <a:gd name="T24" fmla="*/ 0 w 42"/>
                  <a:gd name="T25" fmla="*/ 7 h 13"/>
                  <a:gd name="T26" fmla="*/ 9 w 42"/>
                  <a:gd name="T27" fmla="*/ 7 h 13"/>
                  <a:gd name="T28" fmla="*/ 15 w 42"/>
                  <a:gd name="T29" fmla="*/ 7 h 13"/>
                  <a:gd name="T30" fmla="*/ 15 w 42"/>
                  <a:gd name="T31" fmla="*/ 9 h 13"/>
                  <a:gd name="T32" fmla="*/ 19 w 42"/>
                  <a:gd name="T33" fmla="*/ 9 h 13"/>
                  <a:gd name="T34" fmla="*/ 19 w 42"/>
                  <a:gd name="T35" fmla="*/ 13 h 13"/>
                  <a:gd name="T36" fmla="*/ 38 w 42"/>
                  <a:gd name="T37" fmla="*/ 11 h 13"/>
                  <a:gd name="T38" fmla="*/ 40 w 42"/>
                  <a:gd name="T39" fmla="*/ 11 h 13"/>
                  <a:gd name="T40" fmla="*/ 42 w 42"/>
                  <a:gd name="T41" fmla="*/ 7 h 13"/>
                  <a:gd name="T42" fmla="*/ 42 w 42"/>
                  <a:gd name="T43" fmla="*/ 5 h 13"/>
                  <a:gd name="T44" fmla="*/ 36 w 42"/>
                  <a:gd name="T45" fmla="*/ 7 h 13"/>
                  <a:gd name="T46" fmla="*/ 34 w 42"/>
                  <a:gd name="T47" fmla="*/ 7 h 13"/>
                  <a:gd name="T48" fmla="*/ 32 w 42"/>
                  <a:gd name="T49" fmla="*/ 5 h 13"/>
                  <a:gd name="T50" fmla="*/ 25 w 42"/>
                  <a:gd name="T51" fmla="*/ 5 h 13"/>
                  <a:gd name="T52" fmla="*/ 23 w 42"/>
                  <a:gd name="T53" fmla="*/ 5 h 13"/>
                  <a:gd name="T54" fmla="*/ 23 w 42"/>
                  <a:gd name="T5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13">
                    <a:moveTo>
                      <a:pt x="23" y="3"/>
                    </a:moveTo>
                    <a:lnTo>
                      <a:pt x="21" y="3"/>
                    </a:lnTo>
                    <a:lnTo>
                      <a:pt x="13" y="3"/>
                    </a:lnTo>
                    <a:lnTo>
                      <a:pt x="11" y="3"/>
                    </a:lnTo>
                    <a:lnTo>
                      <a:pt x="9" y="3"/>
                    </a:lnTo>
                    <a:lnTo>
                      <a:pt x="9" y="1"/>
                    </a:lnTo>
                    <a:lnTo>
                      <a:pt x="9" y="0"/>
                    </a:lnTo>
                    <a:lnTo>
                      <a:pt x="7" y="1"/>
                    </a:lnTo>
                    <a:lnTo>
                      <a:pt x="4" y="0"/>
                    </a:lnTo>
                    <a:lnTo>
                      <a:pt x="4" y="0"/>
                    </a:lnTo>
                    <a:lnTo>
                      <a:pt x="2" y="1"/>
                    </a:lnTo>
                    <a:lnTo>
                      <a:pt x="2" y="1"/>
                    </a:lnTo>
                    <a:lnTo>
                      <a:pt x="0" y="7"/>
                    </a:lnTo>
                    <a:lnTo>
                      <a:pt x="9" y="7"/>
                    </a:lnTo>
                    <a:lnTo>
                      <a:pt x="15" y="7"/>
                    </a:lnTo>
                    <a:lnTo>
                      <a:pt x="15" y="9"/>
                    </a:lnTo>
                    <a:lnTo>
                      <a:pt x="19" y="9"/>
                    </a:lnTo>
                    <a:lnTo>
                      <a:pt x="19" y="13"/>
                    </a:lnTo>
                    <a:lnTo>
                      <a:pt x="38" y="11"/>
                    </a:lnTo>
                    <a:lnTo>
                      <a:pt x="40" y="11"/>
                    </a:lnTo>
                    <a:lnTo>
                      <a:pt x="42" y="7"/>
                    </a:lnTo>
                    <a:lnTo>
                      <a:pt x="42" y="5"/>
                    </a:lnTo>
                    <a:lnTo>
                      <a:pt x="36" y="7"/>
                    </a:lnTo>
                    <a:lnTo>
                      <a:pt x="34" y="7"/>
                    </a:lnTo>
                    <a:lnTo>
                      <a:pt x="32" y="5"/>
                    </a:lnTo>
                    <a:lnTo>
                      <a:pt x="25" y="5"/>
                    </a:lnTo>
                    <a:lnTo>
                      <a:pt x="23" y="5"/>
                    </a:lnTo>
                    <a:lnTo>
                      <a:pt x="23"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42" name="Freeform 123">
                <a:extLst>
                  <a:ext uri="{FF2B5EF4-FFF2-40B4-BE49-F238E27FC236}">
                    <a16:creationId xmlns:a16="http://schemas.microsoft.com/office/drawing/2014/main" id="{0E2AE100-D644-C661-6E05-115CF77F704D}"/>
                  </a:ext>
                </a:extLst>
              </p:cNvPr>
              <p:cNvSpPr>
                <a:spLocks/>
              </p:cNvSpPr>
              <p:nvPr/>
            </p:nvSpPr>
            <p:spPr bwMode="auto">
              <a:xfrm>
                <a:off x="4849846" y="3975963"/>
                <a:ext cx="62571" cy="19368"/>
              </a:xfrm>
              <a:custGeom>
                <a:avLst/>
                <a:gdLst>
                  <a:gd name="T0" fmla="*/ 23 w 42"/>
                  <a:gd name="T1" fmla="*/ 3 h 13"/>
                  <a:gd name="T2" fmla="*/ 21 w 42"/>
                  <a:gd name="T3" fmla="*/ 3 h 13"/>
                  <a:gd name="T4" fmla="*/ 13 w 42"/>
                  <a:gd name="T5" fmla="*/ 3 h 13"/>
                  <a:gd name="T6" fmla="*/ 11 w 42"/>
                  <a:gd name="T7" fmla="*/ 3 h 13"/>
                  <a:gd name="T8" fmla="*/ 9 w 42"/>
                  <a:gd name="T9" fmla="*/ 3 h 13"/>
                  <a:gd name="T10" fmla="*/ 9 w 42"/>
                  <a:gd name="T11" fmla="*/ 1 h 13"/>
                  <a:gd name="T12" fmla="*/ 9 w 42"/>
                  <a:gd name="T13" fmla="*/ 0 h 13"/>
                  <a:gd name="T14" fmla="*/ 7 w 42"/>
                  <a:gd name="T15" fmla="*/ 1 h 13"/>
                  <a:gd name="T16" fmla="*/ 4 w 42"/>
                  <a:gd name="T17" fmla="*/ 0 h 13"/>
                  <a:gd name="T18" fmla="*/ 4 w 42"/>
                  <a:gd name="T19" fmla="*/ 0 h 13"/>
                  <a:gd name="T20" fmla="*/ 2 w 42"/>
                  <a:gd name="T21" fmla="*/ 1 h 13"/>
                  <a:gd name="T22" fmla="*/ 2 w 42"/>
                  <a:gd name="T23" fmla="*/ 1 h 13"/>
                  <a:gd name="T24" fmla="*/ 0 w 42"/>
                  <a:gd name="T25" fmla="*/ 7 h 13"/>
                  <a:gd name="T26" fmla="*/ 9 w 42"/>
                  <a:gd name="T27" fmla="*/ 7 h 13"/>
                  <a:gd name="T28" fmla="*/ 15 w 42"/>
                  <a:gd name="T29" fmla="*/ 7 h 13"/>
                  <a:gd name="T30" fmla="*/ 15 w 42"/>
                  <a:gd name="T31" fmla="*/ 9 h 13"/>
                  <a:gd name="T32" fmla="*/ 19 w 42"/>
                  <a:gd name="T33" fmla="*/ 9 h 13"/>
                  <a:gd name="T34" fmla="*/ 19 w 42"/>
                  <a:gd name="T35" fmla="*/ 13 h 13"/>
                  <a:gd name="T36" fmla="*/ 38 w 42"/>
                  <a:gd name="T37" fmla="*/ 11 h 13"/>
                  <a:gd name="T38" fmla="*/ 40 w 42"/>
                  <a:gd name="T39" fmla="*/ 11 h 13"/>
                  <a:gd name="T40" fmla="*/ 42 w 42"/>
                  <a:gd name="T41" fmla="*/ 7 h 13"/>
                  <a:gd name="T42" fmla="*/ 42 w 42"/>
                  <a:gd name="T43" fmla="*/ 5 h 13"/>
                  <a:gd name="T44" fmla="*/ 36 w 42"/>
                  <a:gd name="T45" fmla="*/ 7 h 13"/>
                  <a:gd name="T46" fmla="*/ 34 w 42"/>
                  <a:gd name="T47" fmla="*/ 7 h 13"/>
                  <a:gd name="T48" fmla="*/ 32 w 42"/>
                  <a:gd name="T49" fmla="*/ 5 h 13"/>
                  <a:gd name="T50" fmla="*/ 25 w 42"/>
                  <a:gd name="T51" fmla="*/ 5 h 13"/>
                  <a:gd name="T52" fmla="*/ 23 w 42"/>
                  <a:gd name="T53" fmla="*/ 5 h 13"/>
                  <a:gd name="T54" fmla="*/ 23 w 42"/>
                  <a:gd name="T5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13">
                    <a:moveTo>
                      <a:pt x="23" y="3"/>
                    </a:moveTo>
                    <a:lnTo>
                      <a:pt x="21" y="3"/>
                    </a:lnTo>
                    <a:lnTo>
                      <a:pt x="13" y="3"/>
                    </a:lnTo>
                    <a:lnTo>
                      <a:pt x="11" y="3"/>
                    </a:lnTo>
                    <a:lnTo>
                      <a:pt x="9" y="3"/>
                    </a:lnTo>
                    <a:lnTo>
                      <a:pt x="9" y="1"/>
                    </a:lnTo>
                    <a:lnTo>
                      <a:pt x="9" y="0"/>
                    </a:lnTo>
                    <a:lnTo>
                      <a:pt x="7" y="1"/>
                    </a:lnTo>
                    <a:lnTo>
                      <a:pt x="4" y="0"/>
                    </a:lnTo>
                    <a:lnTo>
                      <a:pt x="4" y="0"/>
                    </a:lnTo>
                    <a:lnTo>
                      <a:pt x="2" y="1"/>
                    </a:lnTo>
                    <a:lnTo>
                      <a:pt x="2" y="1"/>
                    </a:lnTo>
                    <a:lnTo>
                      <a:pt x="0" y="7"/>
                    </a:lnTo>
                    <a:lnTo>
                      <a:pt x="9" y="7"/>
                    </a:lnTo>
                    <a:lnTo>
                      <a:pt x="15" y="7"/>
                    </a:lnTo>
                    <a:lnTo>
                      <a:pt x="15" y="9"/>
                    </a:lnTo>
                    <a:lnTo>
                      <a:pt x="19" y="9"/>
                    </a:lnTo>
                    <a:lnTo>
                      <a:pt x="19" y="13"/>
                    </a:lnTo>
                    <a:lnTo>
                      <a:pt x="38" y="11"/>
                    </a:lnTo>
                    <a:lnTo>
                      <a:pt x="40" y="11"/>
                    </a:lnTo>
                    <a:lnTo>
                      <a:pt x="42" y="7"/>
                    </a:lnTo>
                    <a:lnTo>
                      <a:pt x="42" y="5"/>
                    </a:lnTo>
                    <a:lnTo>
                      <a:pt x="36" y="7"/>
                    </a:lnTo>
                    <a:lnTo>
                      <a:pt x="34" y="7"/>
                    </a:lnTo>
                    <a:lnTo>
                      <a:pt x="32" y="5"/>
                    </a:lnTo>
                    <a:lnTo>
                      <a:pt x="25" y="5"/>
                    </a:lnTo>
                    <a:lnTo>
                      <a:pt x="23" y="5"/>
                    </a:lnTo>
                    <a:lnTo>
                      <a:pt x="23"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43" name="Freeform 124">
                <a:extLst>
                  <a:ext uri="{FF2B5EF4-FFF2-40B4-BE49-F238E27FC236}">
                    <a16:creationId xmlns:a16="http://schemas.microsoft.com/office/drawing/2014/main" id="{26B07F7B-2E19-114E-154A-756D8CAC0ABE}"/>
                  </a:ext>
                </a:extLst>
              </p:cNvPr>
              <p:cNvSpPr>
                <a:spLocks/>
              </p:cNvSpPr>
              <p:nvPr/>
            </p:nvSpPr>
            <p:spPr bwMode="auto">
              <a:xfrm>
                <a:off x="4875172" y="3907433"/>
                <a:ext cx="8939" cy="11918"/>
              </a:xfrm>
              <a:custGeom>
                <a:avLst/>
                <a:gdLst>
                  <a:gd name="T0" fmla="*/ 4 w 6"/>
                  <a:gd name="T1" fmla="*/ 8 h 8"/>
                  <a:gd name="T2" fmla="*/ 6 w 6"/>
                  <a:gd name="T3" fmla="*/ 6 h 8"/>
                  <a:gd name="T4" fmla="*/ 6 w 6"/>
                  <a:gd name="T5" fmla="*/ 4 h 8"/>
                  <a:gd name="T6" fmla="*/ 6 w 6"/>
                  <a:gd name="T7" fmla="*/ 2 h 8"/>
                  <a:gd name="T8" fmla="*/ 4 w 6"/>
                  <a:gd name="T9" fmla="*/ 2 h 8"/>
                  <a:gd name="T10" fmla="*/ 2 w 6"/>
                  <a:gd name="T11" fmla="*/ 0 h 8"/>
                  <a:gd name="T12" fmla="*/ 0 w 6"/>
                  <a:gd name="T13" fmla="*/ 2 h 8"/>
                  <a:gd name="T14" fmla="*/ 2 w 6"/>
                  <a:gd name="T15" fmla="*/ 4 h 8"/>
                  <a:gd name="T16" fmla="*/ 4 w 6"/>
                  <a:gd name="T17" fmla="*/ 8 h 8"/>
                  <a:gd name="T18" fmla="*/ 4 w 6"/>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4" y="8"/>
                    </a:moveTo>
                    <a:lnTo>
                      <a:pt x="6" y="6"/>
                    </a:lnTo>
                    <a:lnTo>
                      <a:pt x="6" y="4"/>
                    </a:lnTo>
                    <a:lnTo>
                      <a:pt x="6" y="2"/>
                    </a:lnTo>
                    <a:lnTo>
                      <a:pt x="4" y="2"/>
                    </a:lnTo>
                    <a:lnTo>
                      <a:pt x="2" y="0"/>
                    </a:lnTo>
                    <a:lnTo>
                      <a:pt x="0" y="2"/>
                    </a:lnTo>
                    <a:lnTo>
                      <a:pt x="2" y="4"/>
                    </a:lnTo>
                    <a:lnTo>
                      <a:pt x="4" y="8"/>
                    </a:lnTo>
                    <a:lnTo>
                      <a:pt x="4"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44" name="Freeform 125">
                <a:extLst>
                  <a:ext uri="{FF2B5EF4-FFF2-40B4-BE49-F238E27FC236}">
                    <a16:creationId xmlns:a16="http://schemas.microsoft.com/office/drawing/2014/main" id="{CD1DB129-5380-C3D9-54D4-79FC4FF887B2}"/>
                  </a:ext>
                </a:extLst>
              </p:cNvPr>
              <p:cNvSpPr>
                <a:spLocks/>
              </p:cNvSpPr>
              <p:nvPr/>
            </p:nvSpPr>
            <p:spPr bwMode="auto">
              <a:xfrm>
                <a:off x="4875172" y="3907433"/>
                <a:ext cx="8939" cy="11918"/>
              </a:xfrm>
              <a:custGeom>
                <a:avLst/>
                <a:gdLst>
                  <a:gd name="T0" fmla="*/ 4 w 6"/>
                  <a:gd name="T1" fmla="*/ 8 h 8"/>
                  <a:gd name="T2" fmla="*/ 6 w 6"/>
                  <a:gd name="T3" fmla="*/ 6 h 8"/>
                  <a:gd name="T4" fmla="*/ 6 w 6"/>
                  <a:gd name="T5" fmla="*/ 4 h 8"/>
                  <a:gd name="T6" fmla="*/ 6 w 6"/>
                  <a:gd name="T7" fmla="*/ 2 h 8"/>
                  <a:gd name="T8" fmla="*/ 4 w 6"/>
                  <a:gd name="T9" fmla="*/ 2 h 8"/>
                  <a:gd name="T10" fmla="*/ 2 w 6"/>
                  <a:gd name="T11" fmla="*/ 0 h 8"/>
                  <a:gd name="T12" fmla="*/ 0 w 6"/>
                  <a:gd name="T13" fmla="*/ 2 h 8"/>
                  <a:gd name="T14" fmla="*/ 2 w 6"/>
                  <a:gd name="T15" fmla="*/ 4 h 8"/>
                  <a:gd name="T16" fmla="*/ 4 w 6"/>
                  <a:gd name="T17" fmla="*/ 8 h 8"/>
                  <a:gd name="T18" fmla="*/ 4 w 6"/>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4" y="8"/>
                    </a:moveTo>
                    <a:lnTo>
                      <a:pt x="6" y="6"/>
                    </a:lnTo>
                    <a:lnTo>
                      <a:pt x="6" y="4"/>
                    </a:lnTo>
                    <a:lnTo>
                      <a:pt x="6" y="2"/>
                    </a:lnTo>
                    <a:lnTo>
                      <a:pt x="4" y="2"/>
                    </a:lnTo>
                    <a:lnTo>
                      <a:pt x="2" y="0"/>
                    </a:lnTo>
                    <a:lnTo>
                      <a:pt x="0" y="2"/>
                    </a:lnTo>
                    <a:lnTo>
                      <a:pt x="2" y="4"/>
                    </a:lnTo>
                    <a:lnTo>
                      <a:pt x="4" y="8"/>
                    </a:lnTo>
                    <a:lnTo>
                      <a:pt x="4"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45" name="Freeform 126">
                <a:extLst>
                  <a:ext uri="{FF2B5EF4-FFF2-40B4-BE49-F238E27FC236}">
                    <a16:creationId xmlns:a16="http://schemas.microsoft.com/office/drawing/2014/main" id="{01C3770C-6DC9-3CAC-4C65-01E0FFE8E139}"/>
                  </a:ext>
                </a:extLst>
              </p:cNvPr>
              <p:cNvSpPr>
                <a:spLocks/>
              </p:cNvSpPr>
              <p:nvPr/>
            </p:nvSpPr>
            <p:spPr bwMode="auto">
              <a:xfrm>
                <a:off x="4891560" y="3932759"/>
                <a:ext cx="5959" cy="5959"/>
              </a:xfrm>
              <a:custGeom>
                <a:avLst/>
                <a:gdLst>
                  <a:gd name="T0" fmla="*/ 0 w 4"/>
                  <a:gd name="T1" fmla="*/ 4 h 4"/>
                  <a:gd name="T2" fmla="*/ 2 w 4"/>
                  <a:gd name="T3" fmla="*/ 4 h 4"/>
                  <a:gd name="T4" fmla="*/ 4 w 4"/>
                  <a:gd name="T5" fmla="*/ 0 h 4"/>
                  <a:gd name="T6" fmla="*/ 2 w 4"/>
                  <a:gd name="T7" fmla="*/ 0 h 4"/>
                  <a:gd name="T8" fmla="*/ 0 w 4"/>
                  <a:gd name="T9" fmla="*/ 2 h 4"/>
                  <a:gd name="T10" fmla="*/ 0 w 4"/>
                  <a:gd name="T11" fmla="*/ 4 h 4"/>
                  <a:gd name="T12" fmla="*/ 0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4"/>
                    </a:moveTo>
                    <a:lnTo>
                      <a:pt x="2" y="4"/>
                    </a:lnTo>
                    <a:lnTo>
                      <a:pt x="4" y="0"/>
                    </a:lnTo>
                    <a:lnTo>
                      <a:pt x="2" y="0"/>
                    </a:lnTo>
                    <a:lnTo>
                      <a:pt x="0" y="2"/>
                    </a:lnTo>
                    <a:lnTo>
                      <a:pt x="0" y="4"/>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46" name="Freeform 127">
                <a:extLst>
                  <a:ext uri="{FF2B5EF4-FFF2-40B4-BE49-F238E27FC236}">
                    <a16:creationId xmlns:a16="http://schemas.microsoft.com/office/drawing/2014/main" id="{8C9365D5-F2FB-F368-70B8-8ECA0E02C4BB}"/>
                  </a:ext>
                </a:extLst>
              </p:cNvPr>
              <p:cNvSpPr>
                <a:spLocks/>
              </p:cNvSpPr>
              <p:nvPr/>
            </p:nvSpPr>
            <p:spPr bwMode="auto">
              <a:xfrm>
                <a:off x="4891560" y="3932759"/>
                <a:ext cx="5959" cy="5959"/>
              </a:xfrm>
              <a:custGeom>
                <a:avLst/>
                <a:gdLst>
                  <a:gd name="T0" fmla="*/ 0 w 4"/>
                  <a:gd name="T1" fmla="*/ 4 h 4"/>
                  <a:gd name="T2" fmla="*/ 2 w 4"/>
                  <a:gd name="T3" fmla="*/ 4 h 4"/>
                  <a:gd name="T4" fmla="*/ 4 w 4"/>
                  <a:gd name="T5" fmla="*/ 0 h 4"/>
                  <a:gd name="T6" fmla="*/ 2 w 4"/>
                  <a:gd name="T7" fmla="*/ 0 h 4"/>
                  <a:gd name="T8" fmla="*/ 0 w 4"/>
                  <a:gd name="T9" fmla="*/ 2 h 4"/>
                  <a:gd name="T10" fmla="*/ 0 w 4"/>
                  <a:gd name="T11" fmla="*/ 4 h 4"/>
                  <a:gd name="T12" fmla="*/ 0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4"/>
                    </a:moveTo>
                    <a:lnTo>
                      <a:pt x="2" y="4"/>
                    </a:lnTo>
                    <a:lnTo>
                      <a:pt x="4" y="0"/>
                    </a:lnTo>
                    <a:lnTo>
                      <a:pt x="2" y="0"/>
                    </a:lnTo>
                    <a:lnTo>
                      <a:pt x="0" y="2"/>
                    </a:lnTo>
                    <a:lnTo>
                      <a:pt x="0" y="4"/>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47" name="Freeform 128">
                <a:extLst>
                  <a:ext uri="{FF2B5EF4-FFF2-40B4-BE49-F238E27FC236}">
                    <a16:creationId xmlns:a16="http://schemas.microsoft.com/office/drawing/2014/main" id="{02DEEA29-974E-8225-BE0C-EA97CF4814AC}"/>
                  </a:ext>
                </a:extLst>
              </p:cNvPr>
              <p:cNvSpPr>
                <a:spLocks/>
              </p:cNvSpPr>
              <p:nvPr/>
            </p:nvSpPr>
            <p:spPr bwMode="auto">
              <a:xfrm>
                <a:off x="4796213" y="3898494"/>
                <a:ext cx="53632" cy="53632"/>
              </a:xfrm>
              <a:custGeom>
                <a:avLst/>
                <a:gdLst>
                  <a:gd name="T0" fmla="*/ 13 w 36"/>
                  <a:gd name="T1" fmla="*/ 0 h 36"/>
                  <a:gd name="T2" fmla="*/ 9 w 36"/>
                  <a:gd name="T3" fmla="*/ 0 h 36"/>
                  <a:gd name="T4" fmla="*/ 6 w 36"/>
                  <a:gd name="T5" fmla="*/ 4 h 36"/>
                  <a:gd name="T6" fmla="*/ 4 w 36"/>
                  <a:gd name="T7" fmla="*/ 2 h 36"/>
                  <a:gd name="T8" fmla="*/ 0 w 36"/>
                  <a:gd name="T9" fmla="*/ 8 h 36"/>
                  <a:gd name="T10" fmla="*/ 0 w 36"/>
                  <a:gd name="T11" fmla="*/ 10 h 36"/>
                  <a:gd name="T12" fmla="*/ 2 w 36"/>
                  <a:gd name="T13" fmla="*/ 14 h 36"/>
                  <a:gd name="T14" fmla="*/ 6 w 36"/>
                  <a:gd name="T15" fmla="*/ 16 h 36"/>
                  <a:gd name="T16" fmla="*/ 8 w 36"/>
                  <a:gd name="T17" fmla="*/ 19 h 36"/>
                  <a:gd name="T18" fmla="*/ 6 w 36"/>
                  <a:gd name="T19" fmla="*/ 23 h 36"/>
                  <a:gd name="T20" fmla="*/ 8 w 36"/>
                  <a:gd name="T21" fmla="*/ 27 h 36"/>
                  <a:gd name="T22" fmla="*/ 9 w 36"/>
                  <a:gd name="T23" fmla="*/ 29 h 36"/>
                  <a:gd name="T24" fmla="*/ 11 w 36"/>
                  <a:gd name="T25" fmla="*/ 31 h 36"/>
                  <a:gd name="T26" fmla="*/ 11 w 36"/>
                  <a:gd name="T27" fmla="*/ 27 h 36"/>
                  <a:gd name="T28" fmla="*/ 13 w 36"/>
                  <a:gd name="T29" fmla="*/ 25 h 36"/>
                  <a:gd name="T30" fmla="*/ 15 w 36"/>
                  <a:gd name="T31" fmla="*/ 27 h 36"/>
                  <a:gd name="T32" fmla="*/ 17 w 36"/>
                  <a:gd name="T33" fmla="*/ 29 h 36"/>
                  <a:gd name="T34" fmla="*/ 19 w 36"/>
                  <a:gd name="T35" fmla="*/ 36 h 36"/>
                  <a:gd name="T36" fmla="*/ 19 w 36"/>
                  <a:gd name="T37" fmla="*/ 36 h 36"/>
                  <a:gd name="T38" fmla="*/ 21 w 36"/>
                  <a:gd name="T39" fmla="*/ 31 h 36"/>
                  <a:gd name="T40" fmla="*/ 23 w 36"/>
                  <a:gd name="T41" fmla="*/ 29 h 36"/>
                  <a:gd name="T42" fmla="*/ 25 w 36"/>
                  <a:gd name="T43" fmla="*/ 33 h 36"/>
                  <a:gd name="T44" fmla="*/ 26 w 36"/>
                  <a:gd name="T45" fmla="*/ 35 h 36"/>
                  <a:gd name="T46" fmla="*/ 30 w 36"/>
                  <a:gd name="T47" fmla="*/ 36 h 36"/>
                  <a:gd name="T48" fmla="*/ 26 w 36"/>
                  <a:gd name="T49" fmla="*/ 21 h 36"/>
                  <a:gd name="T50" fmla="*/ 25 w 36"/>
                  <a:gd name="T51" fmla="*/ 19 h 36"/>
                  <a:gd name="T52" fmla="*/ 25 w 36"/>
                  <a:gd name="T53" fmla="*/ 16 h 36"/>
                  <a:gd name="T54" fmla="*/ 28 w 36"/>
                  <a:gd name="T55" fmla="*/ 19 h 36"/>
                  <a:gd name="T56" fmla="*/ 30 w 36"/>
                  <a:gd name="T57" fmla="*/ 19 h 36"/>
                  <a:gd name="T58" fmla="*/ 30 w 36"/>
                  <a:gd name="T59" fmla="*/ 19 h 36"/>
                  <a:gd name="T60" fmla="*/ 32 w 36"/>
                  <a:gd name="T61" fmla="*/ 18 h 36"/>
                  <a:gd name="T62" fmla="*/ 36 w 36"/>
                  <a:gd name="T63" fmla="*/ 18 h 36"/>
                  <a:gd name="T64" fmla="*/ 34 w 36"/>
                  <a:gd name="T65" fmla="*/ 16 h 36"/>
                  <a:gd name="T66" fmla="*/ 32 w 36"/>
                  <a:gd name="T67" fmla="*/ 14 h 36"/>
                  <a:gd name="T68" fmla="*/ 28 w 36"/>
                  <a:gd name="T69" fmla="*/ 10 h 36"/>
                  <a:gd name="T70" fmla="*/ 30 w 36"/>
                  <a:gd name="T71" fmla="*/ 8 h 36"/>
                  <a:gd name="T72" fmla="*/ 17 w 36"/>
                  <a:gd name="T73" fmla="*/ 2 h 36"/>
                  <a:gd name="T74" fmla="*/ 15 w 36"/>
                  <a:gd name="T75" fmla="*/ 2 h 36"/>
                  <a:gd name="T76" fmla="*/ 13 w 36"/>
                  <a:gd name="T7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 h="36">
                    <a:moveTo>
                      <a:pt x="13" y="0"/>
                    </a:moveTo>
                    <a:lnTo>
                      <a:pt x="9" y="0"/>
                    </a:lnTo>
                    <a:lnTo>
                      <a:pt x="6" y="4"/>
                    </a:lnTo>
                    <a:lnTo>
                      <a:pt x="4" y="2"/>
                    </a:lnTo>
                    <a:lnTo>
                      <a:pt x="0" y="8"/>
                    </a:lnTo>
                    <a:lnTo>
                      <a:pt x="0" y="10"/>
                    </a:lnTo>
                    <a:lnTo>
                      <a:pt x="2" y="14"/>
                    </a:lnTo>
                    <a:lnTo>
                      <a:pt x="6" y="16"/>
                    </a:lnTo>
                    <a:lnTo>
                      <a:pt x="8" y="19"/>
                    </a:lnTo>
                    <a:lnTo>
                      <a:pt x="6" y="23"/>
                    </a:lnTo>
                    <a:lnTo>
                      <a:pt x="8" y="27"/>
                    </a:lnTo>
                    <a:lnTo>
                      <a:pt x="9" y="29"/>
                    </a:lnTo>
                    <a:lnTo>
                      <a:pt x="11" y="31"/>
                    </a:lnTo>
                    <a:lnTo>
                      <a:pt x="11" y="27"/>
                    </a:lnTo>
                    <a:lnTo>
                      <a:pt x="13" y="25"/>
                    </a:lnTo>
                    <a:lnTo>
                      <a:pt x="15" y="27"/>
                    </a:lnTo>
                    <a:lnTo>
                      <a:pt x="17" y="29"/>
                    </a:lnTo>
                    <a:lnTo>
                      <a:pt x="19" y="36"/>
                    </a:lnTo>
                    <a:lnTo>
                      <a:pt x="19" y="36"/>
                    </a:lnTo>
                    <a:lnTo>
                      <a:pt x="21" y="31"/>
                    </a:lnTo>
                    <a:lnTo>
                      <a:pt x="23" y="29"/>
                    </a:lnTo>
                    <a:lnTo>
                      <a:pt x="25" y="33"/>
                    </a:lnTo>
                    <a:lnTo>
                      <a:pt x="26" y="35"/>
                    </a:lnTo>
                    <a:lnTo>
                      <a:pt x="30" y="36"/>
                    </a:lnTo>
                    <a:lnTo>
                      <a:pt x="26" y="21"/>
                    </a:lnTo>
                    <a:lnTo>
                      <a:pt x="25" y="19"/>
                    </a:lnTo>
                    <a:lnTo>
                      <a:pt x="25" y="16"/>
                    </a:lnTo>
                    <a:lnTo>
                      <a:pt x="28" y="19"/>
                    </a:lnTo>
                    <a:lnTo>
                      <a:pt x="30" y="19"/>
                    </a:lnTo>
                    <a:lnTo>
                      <a:pt x="30" y="19"/>
                    </a:lnTo>
                    <a:lnTo>
                      <a:pt x="32" y="18"/>
                    </a:lnTo>
                    <a:lnTo>
                      <a:pt x="36" y="18"/>
                    </a:lnTo>
                    <a:lnTo>
                      <a:pt x="34" y="16"/>
                    </a:lnTo>
                    <a:lnTo>
                      <a:pt x="32" y="14"/>
                    </a:lnTo>
                    <a:lnTo>
                      <a:pt x="28" y="10"/>
                    </a:lnTo>
                    <a:lnTo>
                      <a:pt x="30" y="8"/>
                    </a:lnTo>
                    <a:lnTo>
                      <a:pt x="17" y="2"/>
                    </a:lnTo>
                    <a:lnTo>
                      <a:pt x="15" y="2"/>
                    </a:lnTo>
                    <a:lnTo>
                      <a:pt x="1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48" name="Freeform 129">
                <a:extLst>
                  <a:ext uri="{FF2B5EF4-FFF2-40B4-BE49-F238E27FC236}">
                    <a16:creationId xmlns:a16="http://schemas.microsoft.com/office/drawing/2014/main" id="{DDFB833F-2070-E1C5-381B-B61C4F63893E}"/>
                  </a:ext>
                </a:extLst>
              </p:cNvPr>
              <p:cNvSpPr>
                <a:spLocks/>
              </p:cNvSpPr>
              <p:nvPr/>
            </p:nvSpPr>
            <p:spPr bwMode="auto">
              <a:xfrm>
                <a:off x="4796213" y="3898494"/>
                <a:ext cx="53632" cy="53632"/>
              </a:xfrm>
              <a:custGeom>
                <a:avLst/>
                <a:gdLst>
                  <a:gd name="T0" fmla="*/ 13 w 36"/>
                  <a:gd name="T1" fmla="*/ 0 h 36"/>
                  <a:gd name="T2" fmla="*/ 9 w 36"/>
                  <a:gd name="T3" fmla="*/ 0 h 36"/>
                  <a:gd name="T4" fmla="*/ 6 w 36"/>
                  <a:gd name="T5" fmla="*/ 4 h 36"/>
                  <a:gd name="T6" fmla="*/ 4 w 36"/>
                  <a:gd name="T7" fmla="*/ 2 h 36"/>
                  <a:gd name="T8" fmla="*/ 0 w 36"/>
                  <a:gd name="T9" fmla="*/ 8 h 36"/>
                  <a:gd name="T10" fmla="*/ 0 w 36"/>
                  <a:gd name="T11" fmla="*/ 10 h 36"/>
                  <a:gd name="T12" fmla="*/ 2 w 36"/>
                  <a:gd name="T13" fmla="*/ 14 h 36"/>
                  <a:gd name="T14" fmla="*/ 6 w 36"/>
                  <a:gd name="T15" fmla="*/ 16 h 36"/>
                  <a:gd name="T16" fmla="*/ 8 w 36"/>
                  <a:gd name="T17" fmla="*/ 19 h 36"/>
                  <a:gd name="T18" fmla="*/ 6 w 36"/>
                  <a:gd name="T19" fmla="*/ 23 h 36"/>
                  <a:gd name="T20" fmla="*/ 8 w 36"/>
                  <a:gd name="T21" fmla="*/ 27 h 36"/>
                  <a:gd name="T22" fmla="*/ 9 w 36"/>
                  <a:gd name="T23" fmla="*/ 29 h 36"/>
                  <a:gd name="T24" fmla="*/ 11 w 36"/>
                  <a:gd name="T25" fmla="*/ 31 h 36"/>
                  <a:gd name="T26" fmla="*/ 11 w 36"/>
                  <a:gd name="T27" fmla="*/ 27 h 36"/>
                  <a:gd name="T28" fmla="*/ 13 w 36"/>
                  <a:gd name="T29" fmla="*/ 25 h 36"/>
                  <a:gd name="T30" fmla="*/ 15 w 36"/>
                  <a:gd name="T31" fmla="*/ 27 h 36"/>
                  <a:gd name="T32" fmla="*/ 17 w 36"/>
                  <a:gd name="T33" fmla="*/ 29 h 36"/>
                  <a:gd name="T34" fmla="*/ 19 w 36"/>
                  <a:gd name="T35" fmla="*/ 36 h 36"/>
                  <a:gd name="T36" fmla="*/ 19 w 36"/>
                  <a:gd name="T37" fmla="*/ 36 h 36"/>
                  <a:gd name="T38" fmla="*/ 21 w 36"/>
                  <a:gd name="T39" fmla="*/ 31 h 36"/>
                  <a:gd name="T40" fmla="*/ 23 w 36"/>
                  <a:gd name="T41" fmla="*/ 29 h 36"/>
                  <a:gd name="T42" fmla="*/ 25 w 36"/>
                  <a:gd name="T43" fmla="*/ 33 h 36"/>
                  <a:gd name="T44" fmla="*/ 26 w 36"/>
                  <a:gd name="T45" fmla="*/ 35 h 36"/>
                  <a:gd name="T46" fmla="*/ 30 w 36"/>
                  <a:gd name="T47" fmla="*/ 36 h 36"/>
                  <a:gd name="T48" fmla="*/ 26 w 36"/>
                  <a:gd name="T49" fmla="*/ 21 h 36"/>
                  <a:gd name="T50" fmla="*/ 25 w 36"/>
                  <a:gd name="T51" fmla="*/ 19 h 36"/>
                  <a:gd name="T52" fmla="*/ 25 w 36"/>
                  <a:gd name="T53" fmla="*/ 16 h 36"/>
                  <a:gd name="T54" fmla="*/ 28 w 36"/>
                  <a:gd name="T55" fmla="*/ 19 h 36"/>
                  <a:gd name="T56" fmla="*/ 30 w 36"/>
                  <a:gd name="T57" fmla="*/ 19 h 36"/>
                  <a:gd name="T58" fmla="*/ 30 w 36"/>
                  <a:gd name="T59" fmla="*/ 19 h 36"/>
                  <a:gd name="T60" fmla="*/ 32 w 36"/>
                  <a:gd name="T61" fmla="*/ 18 h 36"/>
                  <a:gd name="T62" fmla="*/ 36 w 36"/>
                  <a:gd name="T63" fmla="*/ 18 h 36"/>
                  <a:gd name="T64" fmla="*/ 34 w 36"/>
                  <a:gd name="T65" fmla="*/ 16 h 36"/>
                  <a:gd name="T66" fmla="*/ 32 w 36"/>
                  <a:gd name="T67" fmla="*/ 14 h 36"/>
                  <a:gd name="T68" fmla="*/ 28 w 36"/>
                  <a:gd name="T69" fmla="*/ 10 h 36"/>
                  <a:gd name="T70" fmla="*/ 30 w 36"/>
                  <a:gd name="T71" fmla="*/ 8 h 36"/>
                  <a:gd name="T72" fmla="*/ 17 w 36"/>
                  <a:gd name="T73" fmla="*/ 2 h 36"/>
                  <a:gd name="T74" fmla="*/ 15 w 36"/>
                  <a:gd name="T75" fmla="*/ 2 h 36"/>
                  <a:gd name="T76" fmla="*/ 13 w 36"/>
                  <a:gd name="T7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 h="36">
                    <a:moveTo>
                      <a:pt x="13" y="0"/>
                    </a:moveTo>
                    <a:lnTo>
                      <a:pt x="9" y="0"/>
                    </a:lnTo>
                    <a:lnTo>
                      <a:pt x="6" y="4"/>
                    </a:lnTo>
                    <a:lnTo>
                      <a:pt x="4" y="2"/>
                    </a:lnTo>
                    <a:lnTo>
                      <a:pt x="0" y="8"/>
                    </a:lnTo>
                    <a:lnTo>
                      <a:pt x="0" y="10"/>
                    </a:lnTo>
                    <a:lnTo>
                      <a:pt x="2" y="14"/>
                    </a:lnTo>
                    <a:lnTo>
                      <a:pt x="6" y="16"/>
                    </a:lnTo>
                    <a:lnTo>
                      <a:pt x="8" y="19"/>
                    </a:lnTo>
                    <a:lnTo>
                      <a:pt x="6" y="23"/>
                    </a:lnTo>
                    <a:lnTo>
                      <a:pt x="8" y="27"/>
                    </a:lnTo>
                    <a:lnTo>
                      <a:pt x="9" y="29"/>
                    </a:lnTo>
                    <a:lnTo>
                      <a:pt x="11" y="31"/>
                    </a:lnTo>
                    <a:lnTo>
                      <a:pt x="11" y="27"/>
                    </a:lnTo>
                    <a:lnTo>
                      <a:pt x="13" y="25"/>
                    </a:lnTo>
                    <a:lnTo>
                      <a:pt x="15" y="27"/>
                    </a:lnTo>
                    <a:lnTo>
                      <a:pt x="17" y="29"/>
                    </a:lnTo>
                    <a:lnTo>
                      <a:pt x="19" y="36"/>
                    </a:lnTo>
                    <a:lnTo>
                      <a:pt x="19" y="36"/>
                    </a:lnTo>
                    <a:lnTo>
                      <a:pt x="21" y="31"/>
                    </a:lnTo>
                    <a:lnTo>
                      <a:pt x="23" y="29"/>
                    </a:lnTo>
                    <a:lnTo>
                      <a:pt x="25" y="33"/>
                    </a:lnTo>
                    <a:lnTo>
                      <a:pt x="26" y="35"/>
                    </a:lnTo>
                    <a:lnTo>
                      <a:pt x="30" y="36"/>
                    </a:lnTo>
                    <a:lnTo>
                      <a:pt x="26" y="21"/>
                    </a:lnTo>
                    <a:lnTo>
                      <a:pt x="25" y="19"/>
                    </a:lnTo>
                    <a:lnTo>
                      <a:pt x="25" y="16"/>
                    </a:lnTo>
                    <a:lnTo>
                      <a:pt x="28" y="19"/>
                    </a:lnTo>
                    <a:lnTo>
                      <a:pt x="30" y="19"/>
                    </a:lnTo>
                    <a:lnTo>
                      <a:pt x="30" y="19"/>
                    </a:lnTo>
                    <a:lnTo>
                      <a:pt x="32" y="18"/>
                    </a:lnTo>
                    <a:lnTo>
                      <a:pt x="36" y="18"/>
                    </a:lnTo>
                    <a:lnTo>
                      <a:pt x="34" y="16"/>
                    </a:lnTo>
                    <a:lnTo>
                      <a:pt x="32" y="14"/>
                    </a:lnTo>
                    <a:lnTo>
                      <a:pt x="28" y="10"/>
                    </a:lnTo>
                    <a:lnTo>
                      <a:pt x="30" y="8"/>
                    </a:lnTo>
                    <a:lnTo>
                      <a:pt x="17" y="2"/>
                    </a:lnTo>
                    <a:lnTo>
                      <a:pt x="15" y="2"/>
                    </a:lnTo>
                    <a:lnTo>
                      <a:pt x="1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49" name="Freeform 130">
                <a:extLst>
                  <a:ext uri="{FF2B5EF4-FFF2-40B4-BE49-F238E27FC236}">
                    <a16:creationId xmlns:a16="http://schemas.microsoft.com/office/drawing/2014/main" id="{E5E208BC-2C77-12BF-8EDA-0BB16CB70850}"/>
                  </a:ext>
                </a:extLst>
              </p:cNvPr>
              <p:cNvSpPr>
                <a:spLocks/>
              </p:cNvSpPr>
              <p:nvPr/>
            </p:nvSpPr>
            <p:spPr bwMode="auto">
              <a:xfrm>
                <a:off x="4779825" y="3897004"/>
                <a:ext cx="7449" cy="7449"/>
              </a:xfrm>
              <a:custGeom>
                <a:avLst/>
                <a:gdLst>
                  <a:gd name="T0" fmla="*/ 5 w 5"/>
                  <a:gd name="T1" fmla="*/ 5 h 5"/>
                  <a:gd name="T2" fmla="*/ 5 w 5"/>
                  <a:gd name="T3" fmla="*/ 3 h 5"/>
                  <a:gd name="T4" fmla="*/ 3 w 5"/>
                  <a:gd name="T5" fmla="*/ 1 h 5"/>
                  <a:gd name="T6" fmla="*/ 3 w 5"/>
                  <a:gd name="T7" fmla="*/ 0 h 5"/>
                  <a:gd name="T8" fmla="*/ 0 w 5"/>
                  <a:gd name="T9" fmla="*/ 3 h 5"/>
                  <a:gd name="T10" fmla="*/ 2 w 5"/>
                  <a:gd name="T11" fmla="*/ 5 h 5"/>
                  <a:gd name="T12" fmla="*/ 3 w 5"/>
                  <a:gd name="T13" fmla="*/ 5 h 5"/>
                  <a:gd name="T14" fmla="*/ 5 w 5"/>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5" y="5"/>
                    </a:moveTo>
                    <a:lnTo>
                      <a:pt x="5" y="3"/>
                    </a:lnTo>
                    <a:lnTo>
                      <a:pt x="3" y="1"/>
                    </a:lnTo>
                    <a:lnTo>
                      <a:pt x="3" y="0"/>
                    </a:lnTo>
                    <a:lnTo>
                      <a:pt x="0" y="3"/>
                    </a:lnTo>
                    <a:lnTo>
                      <a:pt x="2" y="5"/>
                    </a:lnTo>
                    <a:lnTo>
                      <a:pt x="3" y="5"/>
                    </a:lnTo>
                    <a:lnTo>
                      <a:pt x="5"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50" name="Freeform 131">
                <a:extLst>
                  <a:ext uri="{FF2B5EF4-FFF2-40B4-BE49-F238E27FC236}">
                    <a16:creationId xmlns:a16="http://schemas.microsoft.com/office/drawing/2014/main" id="{2035452A-E059-D1E0-C546-40595E5C5780}"/>
                  </a:ext>
                </a:extLst>
              </p:cNvPr>
              <p:cNvSpPr>
                <a:spLocks/>
              </p:cNvSpPr>
              <p:nvPr/>
            </p:nvSpPr>
            <p:spPr bwMode="auto">
              <a:xfrm>
                <a:off x="4779825" y="3897004"/>
                <a:ext cx="7449" cy="7449"/>
              </a:xfrm>
              <a:custGeom>
                <a:avLst/>
                <a:gdLst>
                  <a:gd name="T0" fmla="*/ 5 w 5"/>
                  <a:gd name="T1" fmla="*/ 5 h 5"/>
                  <a:gd name="T2" fmla="*/ 5 w 5"/>
                  <a:gd name="T3" fmla="*/ 3 h 5"/>
                  <a:gd name="T4" fmla="*/ 3 w 5"/>
                  <a:gd name="T5" fmla="*/ 1 h 5"/>
                  <a:gd name="T6" fmla="*/ 3 w 5"/>
                  <a:gd name="T7" fmla="*/ 0 h 5"/>
                  <a:gd name="T8" fmla="*/ 0 w 5"/>
                  <a:gd name="T9" fmla="*/ 3 h 5"/>
                  <a:gd name="T10" fmla="*/ 2 w 5"/>
                  <a:gd name="T11" fmla="*/ 5 h 5"/>
                  <a:gd name="T12" fmla="*/ 3 w 5"/>
                  <a:gd name="T13" fmla="*/ 5 h 5"/>
                  <a:gd name="T14" fmla="*/ 5 w 5"/>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5" y="5"/>
                    </a:moveTo>
                    <a:lnTo>
                      <a:pt x="5" y="3"/>
                    </a:lnTo>
                    <a:lnTo>
                      <a:pt x="3" y="1"/>
                    </a:lnTo>
                    <a:lnTo>
                      <a:pt x="3" y="0"/>
                    </a:lnTo>
                    <a:lnTo>
                      <a:pt x="0" y="3"/>
                    </a:lnTo>
                    <a:lnTo>
                      <a:pt x="2" y="5"/>
                    </a:lnTo>
                    <a:lnTo>
                      <a:pt x="3" y="5"/>
                    </a:lnTo>
                    <a:lnTo>
                      <a:pt x="5"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51" name="Freeform 132">
                <a:extLst>
                  <a:ext uri="{FF2B5EF4-FFF2-40B4-BE49-F238E27FC236}">
                    <a16:creationId xmlns:a16="http://schemas.microsoft.com/office/drawing/2014/main" id="{F468EBEB-4AA9-1F7E-3D40-2FB60FB79495}"/>
                  </a:ext>
                </a:extLst>
              </p:cNvPr>
              <p:cNvSpPr>
                <a:spLocks/>
              </p:cNvSpPr>
              <p:nvPr/>
            </p:nvSpPr>
            <p:spPr bwMode="auto">
              <a:xfrm>
                <a:off x="4837928" y="3879126"/>
                <a:ext cx="37245" cy="31286"/>
              </a:xfrm>
              <a:custGeom>
                <a:avLst/>
                <a:gdLst>
                  <a:gd name="T0" fmla="*/ 23 w 25"/>
                  <a:gd name="T1" fmla="*/ 17 h 21"/>
                  <a:gd name="T2" fmla="*/ 25 w 25"/>
                  <a:gd name="T3" fmla="*/ 19 h 21"/>
                  <a:gd name="T4" fmla="*/ 25 w 25"/>
                  <a:gd name="T5" fmla="*/ 17 h 21"/>
                  <a:gd name="T6" fmla="*/ 19 w 25"/>
                  <a:gd name="T7" fmla="*/ 15 h 21"/>
                  <a:gd name="T8" fmla="*/ 19 w 25"/>
                  <a:gd name="T9" fmla="*/ 12 h 21"/>
                  <a:gd name="T10" fmla="*/ 19 w 25"/>
                  <a:gd name="T11" fmla="*/ 8 h 21"/>
                  <a:gd name="T12" fmla="*/ 17 w 25"/>
                  <a:gd name="T13" fmla="*/ 8 h 21"/>
                  <a:gd name="T14" fmla="*/ 14 w 25"/>
                  <a:gd name="T15" fmla="*/ 6 h 21"/>
                  <a:gd name="T16" fmla="*/ 10 w 25"/>
                  <a:gd name="T17" fmla="*/ 4 h 21"/>
                  <a:gd name="T18" fmla="*/ 6 w 25"/>
                  <a:gd name="T19" fmla="*/ 0 h 21"/>
                  <a:gd name="T20" fmla="*/ 4 w 25"/>
                  <a:gd name="T21" fmla="*/ 0 h 21"/>
                  <a:gd name="T22" fmla="*/ 4 w 25"/>
                  <a:gd name="T23" fmla="*/ 0 h 21"/>
                  <a:gd name="T24" fmla="*/ 0 w 25"/>
                  <a:gd name="T25" fmla="*/ 4 h 21"/>
                  <a:gd name="T26" fmla="*/ 2 w 25"/>
                  <a:gd name="T27" fmla="*/ 4 h 21"/>
                  <a:gd name="T28" fmla="*/ 8 w 25"/>
                  <a:gd name="T29" fmla="*/ 8 h 21"/>
                  <a:gd name="T30" fmla="*/ 8 w 25"/>
                  <a:gd name="T31" fmla="*/ 10 h 21"/>
                  <a:gd name="T32" fmla="*/ 12 w 25"/>
                  <a:gd name="T33" fmla="*/ 12 h 21"/>
                  <a:gd name="T34" fmla="*/ 14 w 25"/>
                  <a:gd name="T35" fmla="*/ 12 h 21"/>
                  <a:gd name="T36" fmla="*/ 17 w 25"/>
                  <a:gd name="T37" fmla="*/ 15 h 21"/>
                  <a:gd name="T38" fmla="*/ 17 w 25"/>
                  <a:gd name="T39" fmla="*/ 15 h 21"/>
                  <a:gd name="T40" fmla="*/ 19 w 25"/>
                  <a:gd name="T41" fmla="*/ 19 h 21"/>
                  <a:gd name="T42" fmla="*/ 21 w 25"/>
                  <a:gd name="T43" fmla="*/ 19 h 21"/>
                  <a:gd name="T44" fmla="*/ 23 w 25"/>
                  <a:gd name="T45" fmla="*/ 21 h 21"/>
                  <a:gd name="T46" fmla="*/ 23 w 25"/>
                  <a:gd name="T4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1">
                    <a:moveTo>
                      <a:pt x="23" y="17"/>
                    </a:moveTo>
                    <a:lnTo>
                      <a:pt x="25" y="19"/>
                    </a:lnTo>
                    <a:lnTo>
                      <a:pt x="25" y="17"/>
                    </a:lnTo>
                    <a:lnTo>
                      <a:pt x="19" y="15"/>
                    </a:lnTo>
                    <a:lnTo>
                      <a:pt x="19" y="12"/>
                    </a:lnTo>
                    <a:lnTo>
                      <a:pt x="19" y="8"/>
                    </a:lnTo>
                    <a:lnTo>
                      <a:pt x="17" y="8"/>
                    </a:lnTo>
                    <a:lnTo>
                      <a:pt x="14" y="6"/>
                    </a:lnTo>
                    <a:lnTo>
                      <a:pt x="10" y="4"/>
                    </a:lnTo>
                    <a:lnTo>
                      <a:pt x="6" y="0"/>
                    </a:lnTo>
                    <a:lnTo>
                      <a:pt x="4" y="0"/>
                    </a:lnTo>
                    <a:lnTo>
                      <a:pt x="4" y="0"/>
                    </a:lnTo>
                    <a:lnTo>
                      <a:pt x="0" y="4"/>
                    </a:lnTo>
                    <a:lnTo>
                      <a:pt x="2" y="4"/>
                    </a:lnTo>
                    <a:lnTo>
                      <a:pt x="8" y="8"/>
                    </a:lnTo>
                    <a:lnTo>
                      <a:pt x="8" y="10"/>
                    </a:lnTo>
                    <a:lnTo>
                      <a:pt x="12" y="12"/>
                    </a:lnTo>
                    <a:lnTo>
                      <a:pt x="14" y="12"/>
                    </a:lnTo>
                    <a:lnTo>
                      <a:pt x="17" y="15"/>
                    </a:lnTo>
                    <a:lnTo>
                      <a:pt x="17" y="15"/>
                    </a:lnTo>
                    <a:lnTo>
                      <a:pt x="19" y="19"/>
                    </a:lnTo>
                    <a:lnTo>
                      <a:pt x="21" y="19"/>
                    </a:lnTo>
                    <a:lnTo>
                      <a:pt x="23" y="21"/>
                    </a:lnTo>
                    <a:lnTo>
                      <a:pt x="23" y="1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52" name="Freeform 133">
                <a:extLst>
                  <a:ext uri="{FF2B5EF4-FFF2-40B4-BE49-F238E27FC236}">
                    <a16:creationId xmlns:a16="http://schemas.microsoft.com/office/drawing/2014/main" id="{C34A9E5A-CDE8-7B31-FA35-F96BD03DD9D8}"/>
                  </a:ext>
                </a:extLst>
              </p:cNvPr>
              <p:cNvSpPr>
                <a:spLocks/>
              </p:cNvSpPr>
              <p:nvPr/>
            </p:nvSpPr>
            <p:spPr bwMode="auto">
              <a:xfrm>
                <a:off x="4837928" y="3879126"/>
                <a:ext cx="37245" cy="31286"/>
              </a:xfrm>
              <a:custGeom>
                <a:avLst/>
                <a:gdLst>
                  <a:gd name="T0" fmla="*/ 23 w 25"/>
                  <a:gd name="T1" fmla="*/ 17 h 21"/>
                  <a:gd name="T2" fmla="*/ 25 w 25"/>
                  <a:gd name="T3" fmla="*/ 19 h 21"/>
                  <a:gd name="T4" fmla="*/ 25 w 25"/>
                  <a:gd name="T5" fmla="*/ 17 h 21"/>
                  <a:gd name="T6" fmla="*/ 19 w 25"/>
                  <a:gd name="T7" fmla="*/ 15 h 21"/>
                  <a:gd name="T8" fmla="*/ 19 w 25"/>
                  <a:gd name="T9" fmla="*/ 12 h 21"/>
                  <a:gd name="T10" fmla="*/ 19 w 25"/>
                  <a:gd name="T11" fmla="*/ 8 h 21"/>
                  <a:gd name="T12" fmla="*/ 17 w 25"/>
                  <a:gd name="T13" fmla="*/ 8 h 21"/>
                  <a:gd name="T14" fmla="*/ 14 w 25"/>
                  <a:gd name="T15" fmla="*/ 6 h 21"/>
                  <a:gd name="T16" fmla="*/ 10 w 25"/>
                  <a:gd name="T17" fmla="*/ 4 h 21"/>
                  <a:gd name="T18" fmla="*/ 6 w 25"/>
                  <a:gd name="T19" fmla="*/ 0 h 21"/>
                  <a:gd name="T20" fmla="*/ 4 w 25"/>
                  <a:gd name="T21" fmla="*/ 0 h 21"/>
                  <a:gd name="T22" fmla="*/ 4 w 25"/>
                  <a:gd name="T23" fmla="*/ 0 h 21"/>
                  <a:gd name="T24" fmla="*/ 0 w 25"/>
                  <a:gd name="T25" fmla="*/ 4 h 21"/>
                  <a:gd name="T26" fmla="*/ 2 w 25"/>
                  <a:gd name="T27" fmla="*/ 4 h 21"/>
                  <a:gd name="T28" fmla="*/ 8 w 25"/>
                  <a:gd name="T29" fmla="*/ 8 h 21"/>
                  <a:gd name="T30" fmla="*/ 8 w 25"/>
                  <a:gd name="T31" fmla="*/ 10 h 21"/>
                  <a:gd name="T32" fmla="*/ 12 w 25"/>
                  <a:gd name="T33" fmla="*/ 12 h 21"/>
                  <a:gd name="T34" fmla="*/ 14 w 25"/>
                  <a:gd name="T35" fmla="*/ 12 h 21"/>
                  <a:gd name="T36" fmla="*/ 17 w 25"/>
                  <a:gd name="T37" fmla="*/ 15 h 21"/>
                  <a:gd name="T38" fmla="*/ 17 w 25"/>
                  <a:gd name="T39" fmla="*/ 15 h 21"/>
                  <a:gd name="T40" fmla="*/ 19 w 25"/>
                  <a:gd name="T41" fmla="*/ 19 h 21"/>
                  <a:gd name="T42" fmla="*/ 21 w 25"/>
                  <a:gd name="T43" fmla="*/ 19 h 21"/>
                  <a:gd name="T44" fmla="*/ 23 w 25"/>
                  <a:gd name="T45" fmla="*/ 21 h 21"/>
                  <a:gd name="T46" fmla="*/ 23 w 25"/>
                  <a:gd name="T4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1">
                    <a:moveTo>
                      <a:pt x="23" y="17"/>
                    </a:moveTo>
                    <a:lnTo>
                      <a:pt x="25" y="19"/>
                    </a:lnTo>
                    <a:lnTo>
                      <a:pt x="25" y="17"/>
                    </a:lnTo>
                    <a:lnTo>
                      <a:pt x="19" y="15"/>
                    </a:lnTo>
                    <a:lnTo>
                      <a:pt x="19" y="12"/>
                    </a:lnTo>
                    <a:lnTo>
                      <a:pt x="19" y="8"/>
                    </a:lnTo>
                    <a:lnTo>
                      <a:pt x="17" y="8"/>
                    </a:lnTo>
                    <a:lnTo>
                      <a:pt x="14" y="6"/>
                    </a:lnTo>
                    <a:lnTo>
                      <a:pt x="10" y="4"/>
                    </a:lnTo>
                    <a:lnTo>
                      <a:pt x="6" y="0"/>
                    </a:lnTo>
                    <a:lnTo>
                      <a:pt x="4" y="0"/>
                    </a:lnTo>
                    <a:lnTo>
                      <a:pt x="4" y="0"/>
                    </a:lnTo>
                    <a:lnTo>
                      <a:pt x="0" y="4"/>
                    </a:lnTo>
                    <a:lnTo>
                      <a:pt x="2" y="4"/>
                    </a:lnTo>
                    <a:lnTo>
                      <a:pt x="8" y="8"/>
                    </a:lnTo>
                    <a:lnTo>
                      <a:pt x="8" y="10"/>
                    </a:lnTo>
                    <a:lnTo>
                      <a:pt x="12" y="12"/>
                    </a:lnTo>
                    <a:lnTo>
                      <a:pt x="14" y="12"/>
                    </a:lnTo>
                    <a:lnTo>
                      <a:pt x="17" y="15"/>
                    </a:lnTo>
                    <a:lnTo>
                      <a:pt x="17" y="15"/>
                    </a:lnTo>
                    <a:lnTo>
                      <a:pt x="19" y="19"/>
                    </a:lnTo>
                    <a:lnTo>
                      <a:pt x="21" y="19"/>
                    </a:lnTo>
                    <a:lnTo>
                      <a:pt x="23" y="21"/>
                    </a:lnTo>
                    <a:lnTo>
                      <a:pt x="23" y="1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53" name="Freeform 134">
                <a:extLst>
                  <a:ext uri="{FF2B5EF4-FFF2-40B4-BE49-F238E27FC236}">
                    <a16:creationId xmlns:a16="http://schemas.microsoft.com/office/drawing/2014/main" id="{3829D843-21B5-E856-0847-CCB0C2D709C0}"/>
                  </a:ext>
                </a:extLst>
              </p:cNvPr>
              <p:cNvSpPr>
                <a:spLocks/>
              </p:cNvSpPr>
              <p:nvPr/>
            </p:nvSpPr>
            <p:spPr bwMode="auto">
              <a:xfrm>
                <a:off x="4761948" y="3856780"/>
                <a:ext cx="8939" cy="11918"/>
              </a:xfrm>
              <a:custGeom>
                <a:avLst/>
                <a:gdLst>
                  <a:gd name="T0" fmla="*/ 6 w 6"/>
                  <a:gd name="T1" fmla="*/ 8 h 8"/>
                  <a:gd name="T2" fmla="*/ 6 w 6"/>
                  <a:gd name="T3" fmla="*/ 6 h 8"/>
                  <a:gd name="T4" fmla="*/ 4 w 6"/>
                  <a:gd name="T5" fmla="*/ 2 h 8"/>
                  <a:gd name="T6" fmla="*/ 2 w 6"/>
                  <a:gd name="T7" fmla="*/ 0 h 8"/>
                  <a:gd name="T8" fmla="*/ 0 w 6"/>
                  <a:gd name="T9" fmla="*/ 0 h 8"/>
                  <a:gd name="T10" fmla="*/ 2 w 6"/>
                  <a:gd name="T11" fmla="*/ 6 h 8"/>
                  <a:gd name="T12" fmla="*/ 4 w 6"/>
                  <a:gd name="T13" fmla="*/ 8 h 8"/>
                  <a:gd name="T14" fmla="*/ 6 w 6"/>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6" y="8"/>
                    </a:moveTo>
                    <a:lnTo>
                      <a:pt x="6" y="6"/>
                    </a:lnTo>
                    <a:lnTo>
                      <a:pt x="4" y="2"/>
                    </a:lnTo>
                    <a:lnTo>
                      <a:pt x="2" y="0"/>
                    </a:lnTo>
                    <a:lnTo>
                      <a:pt x="0" y="0"/>
                    </a:lnTo>
                    <a:lnTo>
                      <a:pt x="2" y="6"/>
                    </a:lnTo>
                    <a:lnTo>
                      <a:pt x="4" y="8"/>
                    </a:lnTo>
                    <a:lnTo>
                      <a:pt x="6"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54" name="Freeform 135">
                <a:extLst>
                  <a:ext uri="{FF2B5EF4-FFF2-40B4-BE49-F238E27FC236}">
                    <a16:creationId xmlns:a16="http://schemas.microsoft.com/office/drawing/2014/main" id="{01190611-58CF-E953-E712-ADE5F593CD0B}"/>
                  </a:ext>
                </a:extLst>
              </p:cNvPr>
              <p:cNvSpPr>
                <a:spLocks/>
              </p:cNvSpPr>
              <p:nvPr/>
            </p:nvSpPr>
            <p:spPr bwMode="auto">
              <a:xfrm>
                <a:off x="4761948" y="3856780"/>
                <a:ext cx="8939" cy="11918"/>
              </a:xfrm>
              <a:custGeom>
                <a:avLst/>
                <a:gdLst>
                  <a:gd name="T0" fmla="*/ 6 w 6"/>
                  <a:gd name="T1" fmla="*/ 8 h 8"/>
                  <a:gd name="T2" fmla="*/ 6 w 6"/>
                  <a:gd name="T3" fmla="*/ 6 h 8"/>
                  <a:gd name="T4" fmla="*/ 4 w 6"/>
                  <a:gd name="T5" fmla="*/ 2 h 8"/>
                  <a:gd name="T6" fmla="*/ 2 w 6"/>
                  <a:gd name="T7" fmla="*/ 0 h 8"/>
                  <a:gd name="T8" fmla="*/ 0 w 6"/>
                  <a:gd name="T9" fmla="*/ 0 h 8"/>
                  <a:gd name="T10" fmla="*/ 2 w 6"/>
                  <a:gd name="T11" fmla="*/ 6 h 8"/>
                  <a:gd name="T12" fmla="*/ 4 w 6"/>
                  <a:gd name="T13" fmla="*/ 8 h 8"/>
                  <a:gd name="T14" fmla="*/ 6 w 6"/>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6" y="8"/>
                    </a:moveTo>
                    <a:lnTo>
                      <a:pt x="6" y="6"/>
                    </a:lnTo>
                    <a:lnTo>
                      <a:pt x="4" y="2"/>
                    </a:lnTo>
                    <a:lnTo>
                      <a:pt x="2" y="0"/>
                    </a:lnTo>
                    <a:lnTo>
                      <a:pt x="0" y="0"/>
                    </a:lnTo>
                    <a:lnTo>
                      <a:pt x="2" y="6"/>
                    </a:lnTo>
                    <a:lnTo>
                      <a:pt x="4" y="8"/>
                    </a:lnTo>
                    <a:lnTo>
                      <a:pt x="6"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55" name="Freeform 136">
                <a:extLst>
                  <a:ext uri="{FF2B5EF4-FFF2-40B4-BE49-F238E27FC236}">
                    <a16:creationId xmlns:a16="http://schemas.microsoft.com/office/drawing/2014/main" id="{06AA35CF-C3E6-1D8D-58F1-559BDCCC1C44}"/>
                  </a:ext>
                </a:extLst>
              </p:cNvPr>
              <p:cNvSpPr>
                <a:spLocks/>
              </p:cNvSpPr>
              <p:nvPr/>
            </p:nvSpPr>
            <p:spPr bwMode="auto">
              <a:xfrm>
                <a:off x="5564944" y="4203900"/>
                <a:ext cx="20857" cy="10429"/>
              </a:xfrm>
              <a:custGeom>
                <a:avLst/>
                <a:gdLst>
                  <a:gd name="T0" fmla="*/ 14 w 14"/>
                  <a:gd name="T1" fmla="*/ 0 h 7"/>
                  <a:gd name="T2" fmla="*/ 14 w 14"/>
                  <a:gd name="T3" fmla="*/ 0 h 7"/>
                  <a:gd name="T4" fmla="*/ 8 w 14"/>
                  <a:gd name="T5" fmla="*/ 0 h 7"/>
                  <a:gd name="T6" fmla="*/ 6 w 14"/>
                  <a:gd name="T7" fmla="*/ 2 h 7"/>
                  <a:gd name="T8" fmla="*/ 0 w 14"/>
                  <a:gd name="T9" fmla="*/ 5 h 7"/>
                  <a:gd name="T10" fmla="*/ 0 w 14"/>
                  <a:gd name="T11" fmla="*/ 7 h 7"/>
                  <a:gd name="T12" fmla="*/ 8 w 14"/>
                  <a:gd name="T13" fmla="*/ 5 h 7"/>
                  <a:gd name="T14" fmla="*/ 14 w 14"/>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0"/>
                    </a:moveTo>
                    <a:lnTo>
                      <a:pt x="14" y="0"/>
                    </a:lnTo>
                    <a:lnTo>
                      <a:pt x="8" y="0"/>
                    </a:lnTo>
                    <a:lnTo>
                      <a:pt x="6" y="2"/>
                    </a:lnTo>
                    <a:lnTo>
                      <a:pt x="0" y="5"/>
                    </a:lnTo>
                    <a:lnTo>
                      <a:pt x="0" y="7"/>
                    </a:lnTo>
                    <a:lnTo>
                      <a:pt x="8" y="5"/>
                    </a:lnTo>
                    <a:lnTo>
                      <a:pt x="1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56" name="Freeform 137">
                <a:extLst>
                  <a:ext uri="{FF2B5EF4-FFF2-40B4-BE49-F238E27FC236}">
                    <a16:creationId xmlns:a16="http://schemas.microsoft.com/office/drawing/2014/main" id="{CE800E51-65F2-3A10-8153-2D90A1739DB1}"/>
                  </a:ext>
                </a:extLst>
              </p:cNvPr>
              <p:cNvSpPr>
                <a:spLocks/>
              </p:cNvSpPr>
              <p:nvPr/>
            </p:nvSpPr>
            <p:spPr bwMode="auto">
              <a:xfrm>
                <a:off x="5564944" y="4203900"/>
                <a:ext cx="20857" cy="10429"/>
              </a:xfrm>
              <a:custGeom>
                <a:avLst/>
                <a:gdLst>
                  <a:gd name="T0" fmla="*/ 14 w 14"/>
                  <a:gd name="T1" fmla="*/ 0 h 7"/>
                  <a:gd name="T2" fmla="*/ 14 w 14"/>
                  <a:gd name="T3" fmla="*/ 0 h 7"/>
                  <a:gd name="T4" fmla="*/ 8 w 14"/>
                  <a:gd name="T5" fmla="*/ 0 h 7"/>
                  <a:gd name="T6" fmla="*/ 6 w 14"/>
                  <a:gd name="T7" fmla="*/ 2 h 7"/>
                  <a:gd name="T8" fmla="*/ 0 w 14"/>
                  <a:gd name="T9" fmla="*/ 5 h 7"/>
                  <a:gd name="T10" fmla="*/ 0 w 14"/>
                  <a:gd name="T11" fmla="*/ 7 h 7"/>
                  <a:gd name="T12" fmla="*/ 8 w 14"/>
                  <a:gd name="T13" fmla="*/ 5 h 7"/>
                  <a:gd name="T14" fmla="*/ 14 w 14"/>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0"/>
                    </a:moveTo>
                    <a:lnTo>
                      <a:pt x="14" y="0"/>
                    </a:lnTo>
                    <a:lnTo>
                      <a:pt x="8" y="0"/>
                    </a:lnTo>
                    <a:lnTo>
                      <a:pt x="6" y="2"/>
                    </a:lnTo>
                    <a:lnTo>
                      <a:pt x="0" y="5"/>
                    </a:lnTo>
                    <a:lnTo>
                      <a:pt x="0" y="7"/>
                    </a:lnTo>
                    <a:lnTo>
                      <a:pt x="8" y="5"/>
                    </a:lnTo>
                    <a:lnTo>
                      <a:pt x="1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57" name="Freeform 138">
                <a:extLst>
                  <a:ext uri="{FF2B5EF4-FFF2-40B4-BE49-F238E27FC236}">
                    <a16:creationId xmlns:a16="http://schemas.microsoft.com/office/drawing/2014/main" id="{FE2536BC-603A-7132-07E7-877E994F42EA}"/>
                  </a:ext>
                </a:extLst>
              </p:cNvPr>
              <p:cNvSpPr>
                <a:spLocks/>
              </p:cNvSpPr>
              <p:nvPr/>
            </p:nvSpPr>
            <p:spPr bwMode="auto">
              <a:xfrm>
                <a:off x="5639434" y="4355859"/>
                <a:ext cx="7449" cy="11918"/>
              </a:xfrm>
              <a:custGeom>
                <a:avLst/>
                <a:gdLst>
                  <a:gd name="T0" fmla="*/ 2 w 5"/>
                  <a:gd name="T1" fmla="*/ 8 h 8"/>
                  <a:gd name="T2" fmla="*/ 2 w 5"/>
                  <a:gd name="T3" fmla="*/ 8 h 8"/>
                  <a:gd name="T4" fmla="*/ 2 w 5"/>
                  <a:gd name="T5" fmla="*/ 8 h 8"/>
                  <a:gd name="T6" fmla="*/ 3 w 5"/>
                  <a:gd name="T7" fmla="*/ 6 h 8"/>
                  <a:gd name="T8" fmla="*/ 3 w 5"/>
                  <a:gd name="T9" fmla="*/ 6 h 8"/>
                  <a:gd name="T10" fmla="*/ 3 w 5"/>
                  <a:gd name="T11" fmla="*/ 4 h 8"/>
                  <a:gd name="T12" fmla="*/ 5 w 5"/>
                  <a:gd name="T13" fmla="*/ 2 h 8"/>
                  <a:gd name="T14" fmla="*/ 5 w 5"/>
                  <a:gd name="T15" fmla="*/ 2 h 8"/>
                  <a:gd name="T16" fmla="*/ 5 w 5"/>
                  <a:gd name="T17" fmla="*/ 2 h 8"/>
                  <a:gd name="T18" fmla="*/ 5 w 5"/>
                  <a:gd name="T19" fmla="*/ 0 h 8"/>
                  <a:gd name="T20" fmla="*/ 5 w 5"/>
                  <a:gd name="T21" fmla="*/ 0 h 8"/>
                  <a:gd name="T22" fmla="*/ 3 w 5"/>
                  <a:gd name="T23" fmla="*/ 0 h 8"/>
                  <a:gd name="T24" fmla="*/ 2 w 5"/>
                  <a:gd name="T25" fmla="*/ 4 h 8"/>
                  <a:gd name="T26" fmla="*/ 2 w 5"/>
                  <a:gd name="T27" fmla="*/ 6 h 8"/>
                  <a:gd name="T28" fmla="*/ 2 w 5"/>
                  <a:gd name="T29" fmla="*/ 6 h 8"/>
                  <a:gd name="T30" fmla="*/ 0 w 5"/>
                  <a:gd name="T31" fmla="*/ 8 h 8"/>
                  <a:gd name="T32" fmla="*/ 2 w 5"/>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8">
                    <a:moveTo>
                      <a:pt x="2" y="8"/>
                    </a:moveTo>
                    <a:lnTo>
                      <a:pt x="2" y="8"/>
                    </a:lnTo>
                    <a:lnTo>
                      <a:pt x="2" y="8"/>
                    </a:lnTo>
                    <a:lnTo>
                      <a:pt x="3" y="6"/>
                    </a:lnTo>
                    <a:lnTo>
                      <a:pt x="3" y="6"/>
                    </a:lnTo>
                    <a:lnTo>
                      <a:pt x="3" y="4"/>
                    </a:lnTo>
                    <a:lnTo>
                      <a:pt x="5" y="2"/>
                    </a:lnTo>
                    <a:lnTo>
                      <a:pt x="5" y="2"/>
                    </a:lnTo>
                    <a:lnTo>
                      <a:pt x="5" y="2"/>
                    </a:lnTo>
                    <a:lnTo>
                      <a:pt x="5" y="0"/>
                    </a:lnTo>
                    <a:lnTo>
                      <a:pt x="5" y="0"/>
                    </a:lnTo>
                    <a:lnTo>
                      <a:pt x="3" y="0"/>
                    </a:lnTo>
                    <a:lnTo>
                      <a:pt x="2" y="4"/>
                    </a:lnTo>
                    <a:lnTo>
                      <a:pt x="2" y="6"/>
                    </a:lnTo>
                    <a:lnTo>
                      <a:pt x="2" y="6"/>
                    </a:lnTo>
                    <a:lnTo>
                      <a:pt x="0" y="8"/>
                    </a:lnTo>
                    <a:lnTo>
                      <a:pt x="2"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58" name="Freeform 139">
                <a:extLst>
                  <a:ext uri="{FF2B5EF4-FFF2-40B4-BE49-F238E27FC236}">
                    <a16:creationId xmlns:a16="http://schemas.microsoft.com/office/drawing/2014/main" id="{B4EF1F2C-98B8-95F6-1A03-E79656486362}"/>
                  </a:ext>
                </a:extLst>
              </p:cNvPr>
              <p:cNvSpPr>
                <a:spLocks/>
              </p:cNvSpPr>
              <p:nvPr/>
            </p:nvSpPr>
            <p:spPr bwMode="auto">
              <a:xfrm>
                <a:off x="5639434" y="4355859"/>
                <a:ext cx="7449" cy="11918"/>
              </a:xfrm>
              <a:custGeom>
                <a:avLst/>
                <a:gdLst>
                  <a:gd name="T0" fmla="*/ 2 w 5"/>
                  <a:gd name="T1" fmla="*/ 8 h 8"/>
                  <a:gd name="T2" fmla="*/ 2 w 5"/>
                  <a:gd name="T3" fmla="*/ 8 h 8"/>
                  <a:gd name="T4" fmla="*/ 2 w 5"/>
                  <a:gd name="T5" fmla="*/ 8 h 8"/>
                  <a:gd name="T6" fmla="*/ 3 w 5"/>
                  <a:gd name="T7" fmla="*/ 6 h 8"/>
                  <a:gd name="T8" fmla="*/ 3 w 5"/>
                  <a:gd name="T9" fmla="*/ 6 h 8"/>
                  <a:gd name="T10" fmla="*/ 3 w 5"/>
                  <a:gd name="T11" fmla="*/ 4 h 8"/>
                  <a:gd name="T12" fmla="*/ 5 w 5"/>
                  <a:gd name="T13" fmla="*/ 2 h 8"/>
                  <a:gd name="T14" fmla="*/ 5 w 5"/>
                  <a:gd name="T15" fmla="*/ 2 h 8"/>
                  <a:gd name="T16" fmla="*/ 5 w 5"/>
                  <a:gd name="T17" fmla="*/ 2 h 8"/>
                  <a:gd name="T18" fmla="*/ 5 w 5"/>
                  <a:gd name="T19" fmla="*/ 0 h 8"/>
                  <a:gd name="T20" fmla="*/ 5 w 5"/>
                  <a:gd name="T21" fmla="*/ 0 h 8"/>
                  <a:gd name="T22" fmla="*/ 3 w 5"/>
                  <a:gd name="T23" fmla="*/ 0 h 8"/>
                  <a:gd name="T24" fmla="*/ 2 w 5"/>
                  <a:gd name="T25" fmla="*/ 4 h 8"/>
                  <a:gd name="T26" fmla="*/ 2 w 5"/>
                  <a:gd name="T27" fmla="*/ 6 h 8"/>
                  <a:gd name="T28" fmla="*/ 2 w 5"/>
                  <a:gd name="T29" fmla="*/ 6 h 8"/>
                  <a:gd name="T30" fmla="*/ 0 w 5"/>
                  <a:gd name="T31" fmla="*/ 8 h 8"/>
                  <a:gd name="T32" fmla="*/ 2 w 5"/>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8">
                    <a:moveTo>
                      <a:pt x="2" y="8"/>
                    </a:moveTo>
                    <a:lnTo>
                      <a:pt x="2" y="8"/>
                    </a:lnTo>
                    <a:lnTo>
                      <a:pt x="2" y="8"/>
                    </a:lnTo>
                    <a:lnTo>
                      <a:pt x="3" y="6"/>
                    </a:lnTo>
                    <a:lnTo>
                      <a:pt x="3" y="6"/>
                    </a:lnTo>
                    <a:lnTo>
                      <a:pt x="3" y="4"/>
                    </a:lnTo>
                    <a:lnTo>
                      <a:pt x="5" y="2"/>
                    </a:lnTo>
                    <a:lnTo>
                      <a:pt x="5" y="2"/>
                    </a:lnTo>
                    <a:lnTo>
                      <a:pt x="5" y="2"/>
                    </a:lnTo>
                    <a:lnTo>
                      <a:pt x="5" y="0"/>
                    </a:lnTo>
                    <a:lnTo>
                      <a:pt x="5" y="0"/>
                    </a:lnTo>
                    <a:lnTo>
                      <a:pt x="3" y="0"/>
                    </a:lnTo>
                    <a:lnTo>
                      <a:pt x="2" y="4"/>
                    </a:lnTo>
                    <a:lnTo>
                      <a:pt x="2" y="6"/>
                    </a:lnTo>
                    <a:lnTo>
                      <a:pt x="2" y="6"/>
                    </a:lnTo>
                    <a:lnTo>
                      <a:pt x="0" y="8"/>
                    </a:lnTo>
                    <a:lnTo>
                      <a:pt x="2"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59" name="Freeform 140">
                <a:extLst>
                  <a:ext uri="{FF2B5EF4-FFF2-40B4-BE49-F238E27FC236}">
                    <a16:creationId xmlns:a16="http://schemas.microsoft.com/office/drawing/2014/main" id="{C10E1401-01A0-A5C3-7C6E-C5D2D6A0DB94}"/>
                  </a:ext>
                </a:extLst>
              </p:cNvPr>
              <p:cNvSpPr>
                <a:spLocks/>
              </p:cNvSpPr>
              <p:nvPr/>
            </p:nvSpPr>
            <p:spPr bwMode="auto">
              <a:xfrm>
                <a:off x="6405185" y="4524205"/>
                <a:ext cx="11918" cy="46184"/>
              </a:xfrm>
              <a:custGeom>
                <a:avLst/>
                <a:gdLst>
                  <a:gd name="T0" fmla="*/ 6 w 8"/>
                  <a:gd name="T1" fmla="*/ 0 h 31"/>
                  <a:gd name="T2" fmla="*/ 0 w 8"/>
                  <a:gd name="T3" fmla="*/ 25 h 31"/>
                  <a:gd name="T4" fmla="*/ 0 w 8"/>
                  <a:gd name="T5" fmla="*/ 29 h 31"/>
                  <a:gd name="T6" fmla="*/ 2 w 8"/>
                  <a:gd name="T7" fmla="*/ 31 h 31"/>
                  <a:gd name="T8" fmla="*/ 4 w 8"/>
                  <a:gd name="T9" fmla="*/ 31 h 31"/>
                  <a:gd name="T10" fmla="*/ 4 w 8"/>
                  <a:gd name="T11" fmla="*/ 29 h 31"/>
                  <a:gd name="T12" fmla="*/ 6 w 8"/>
                  <a:gd name="T13" fmla="*/ 12 h 31"/>
                  <a:gd name="T14" fmla="*/ 6 w 8"/>
                  <a:gd name="T15" fmla="*/ 10 h 31"/>
                  <a:gd name="T16" fmla="*/ 6 w 8"/>
                  <a:gd name="T17" fmla="*/ 8 h 31"/>
                  <a:gd name="T18" fmla="*/ 8 w 8"/>
                  <a:gd name="T19" fmla="*/ 6 h 31"/>
                  <a:gd name="T20" fmla="*/ 8 w 8"/>
                  <a:gd name="T21" fmla="*/ 0 h 31"/>
                  <a:gd name="T22" fmla="*/ 6 w 8"/>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31">
                    <a:moveTo>
                      <a:pt x="6" y="0"/>
                    </a:moveTo>
                    <a:lnTo>
                      <a:pt x="0" y="25"/>
                    </a:lnTo>
                    <a:lnTo>
                      <a:pt x="0" y="29"/>
                    </a:lnTo>
                    <a:lnTo>
                      <a:pt x="2" y="31"/>
                    </a:lnTo>
                    <a:lnTo>
                      <a:pt x="4" y="31"/>
                    </a:lnTo>
                    <a:lnTo>
                      <a:pt x="4" y="29"/>
                    </a:lnTo>
                    <a:lnTo>
                      <a:pt x="6" y="12"/>
                    </a:lnTo>
                    <a:lnTo>
                      <a:pt x="6" y="10"/>
                    </a:lnTo>
                    <a:lnTo>
                      <a:pt x="6" y="8"/>
                    </a:lnTo>
                    <a:lnTo>
                      <a:pt x="8" y="6"/>
                    </a:lnTo>
                    <a:lnTo>
                      <a:pt x="8" y="0"/>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60" name="Freeform 141">
                <a:extLst>
                  <a:ext uri="{FF2B5EF4-FFF2-40B4-BE49-F238E27FC236}">
                    <a16:creationId xmlns:a16="http://schemas.microsoft.com/office/drawing/2014/main" id="{9F618FA9-4527-5D9E-84B1-0D8A46DA4507}"/>
                  </a:ext>
                </a:extLst>
              </p:cNvPr>
              <p:cNvSpPr>
                <a:spLocks/>
              </p:cNvSpPr>
              <p:nvPr/>
            </p:nvSpPr>
            <p:spPr bwMode="auto">
              <a:xfrm>
                <a:off x="6405185" y="4524205"/>
                <a:ext cx="11918" cy="46184"/>
              </a:xfrm>
              <a:custGeom>
                <a:avLst/>
                <a:gdLst>
                  <a:gd name="T0" fmla="*/ 6 w 8"/>
                  <a:gd name="T1" fmla="*/ 0 h 31"/>
                  <a:gd name="T2" fmla="*/ 0 w 8"/>
                  <a:gd name="T3" fmla="*/ 25 h 31"/>
                  <a:gd name="T4" fmla="*/ 0 w 8"/>
                  <a:gd name="T5" fmla="*/ 29 h 31"/>
                  <a:gd name="T6" fmla="*/ 2 w 8"/>
                  <a:gd name="T7" fmla="*/ 31 h 31"/>
                  <a:gd name="T8" fmla="*/ 4 w 8"/>
                  <a:gd name="T9" fmla="*/ 31 h 31"/>
                  <a:gd name="T10" fmla="*/ 4 w 8"/>
                  <a:gd name="T11" fmla="*/ 29 h 31"/>
                  <a:gd name="T12" fmla="*/ 6 w 8"/>
                  <a:gd name="T13" fmla="*/ 12 h 31"/>
                  <a:gd name="T14" fmla="*/ 6 w 8"/>
                  <a:gd name="T15" fmla="*/ 10 h 31"/>
                  <a:gd name="T16" fmla="*/ 6 w 8"/>
                  <a:gd name="T17" fmla="*/ 8 h 31"/>
                  <a:gd name="T18" fmla="*/ 8 w 8"/>
                  <a:gd name="T19" fmla="*/ 6 h 31"/>
                  <a:gd name="T20" fmla="*/ 8 w 8"/>
                  <a:gd name="T21" fmla="*/ 0 h 31"/>
                  <a:gd name="T22" fmla="*/ 6 w 8"/>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31">
                    <a:moveTo>
                      <a:pt x="6" y="0"/>
                    </a:moveTo>
                    <a:lnTo>
                      <a:pt x="0" y="25"/>
                    </a:lnTo>
                    <a:lnTo>
                      <a:pt x="0" y="29"/>
                    </a:lnTo>
                    <a:lnTo>
                      <a:pt x="2" y="31"/>
                    </a:lnTo>
                    <a:lnTo>
                      <a:pt x="4" y="31"/>
                    </a:lnTo>
                    <a:lnTo>
                      <a:pt x="4" y="29"/>
                    </a:lnTo>
                    <a:lnTo>
                      <a:pt x="6" y="12"/>
                    </a:lnTo>
                    <a:lnTo>
                      <a:pt x="6" y="10"/>
                    </a:lnTo>
                    <a:lnTo>
                      <a:pt x="6" y="8"/>
                    </a:lnTo>
                    <a:lnTo>
                      <a:pt x="8" y="6"/>
                    </a:lnTo>
                    <a:lnTo>
                      <a:pt x="8" y="0"/>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61" name="Freeform 142">
                <a:extLst>
                  <a:ext uri="{FF2B5EF4-FFF2-40B4-BE49-F238E27FC236}">
                    <a16:creationId xmlns:a16="http://schemas.microsoft.com/office/drawing/2014/main" id="{149EA609-EAF6-3B45-A831-4618047ADDC2}"/>
                  </a:ext>
                </a:extLst>
              </p:cNvPr>
              <p:cNvSpPr>
                <a:spLocks/>
              </p:cNvSpPr>
              <p:nvPr/>
            </p:nvSpPr>
            <p:spPr bwMode="auto">
              <a:xfrm>
                <a:off x="6430511" y="4665735"/>
                <a:ext cx="5959" cy="11918"/>
              </a:xfrm>
              <a:custGeom>
                <a:avLst/>
                <a:gdLst>
                  <a:gd name="T0" fmla="*/ 4 w 4"/>
                  <a:gd name="T1" fmla="*/ 0 h 8"/>
                  <a:gd name="T2" fmla="*/ 2 w 4"/>
                  <a:gd name="T3" fmla="*/ 0 h 8"/>
                  <a:gd name="T4" fmla="*/ 0 w 4"/>
                  <a:gd name="T5" fmla="*/ 2 h 8"/>
                  <a:gd name="T6" fmla="*/ 0 w 4"/>
                  <a:gd name="T7" fmla="*/ 4 h 8"/>
                  <a:gd name="T8" fmla="*/ 2 w 4"/>
                  <a:gd name="T9" fmla="*/ 8 h 8"/>
                  <a:gd name="T10" fmla="*/ 4 w 4"/>
                  <a:gd name="T11" fmla="*/ 6 h 8"/>
                  <a:gd name="T12" fmla="*/ 4 w 4"/>
                  <a:gd name="T13" fmla="*/ 2 h 8"/>
                  <a:gd name="T14" fmla="*/ 4 w 4"/>
                  <a:gd name="T15" fmla="*/ 0 h 8"/>
                  <a:gd name="T16" fmla="*/ 4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4" y="0"/>
                    </a:moveTo>
                    <a:lnTo>
                      <a:pt x="2" y="0"/>
                    </a:lnTo>
                    <a:lnTo>
                      <a:pt x="0" y="2"/>
                    </a:lnTo>
                    <a:lnTo>
                      <a:pt x="0" y="4"/>
                    </a:lnTo>
                    <a:lnTo>
                      <a:pt x="2" y="8"/>
                    </a:lnTo>
                    <a:lnTo>
                      <a:pt x="4" y="6"/>
                    </a:lnTo>
                    <a:lnTo>
                      <a:pt x="4" y="2"/>
                    </a:lnTo>
                    <a:lnTo>
                      <a:pt x="4"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62" name="Freeform 143">
                <a:extLst>
                  <a:ext uri="{FF2B5EF4-FFF2-40B4-BE49-F238E27FC236}">
                    <a16:creationId xmlns:a16="http://schemas.microsoft.com/office/drawing/2014/main" id="{99C138B6-F81C-C249-641D-A7DE747BAA8B}"/>
                  </a:ext>
                </a:extLst>
              </p:cNvPr>
              <p:cNvSpPr>
                <a:spLocks/>
              </p:cNvSpPr>
              <p:nvPr/>
            </p:nvSpPr>
            <p:spPr bwMode="auto">
              <a:xfrm>
                <a:off x="6430511" y="4665735"/>
                <a:ext cx="5959" cy="11918"/>
              </a:xfrm>
              <a:custGeom>
                <a:avLst/>
                <a:gdLst>
                  <a:gd name="T0" fmla="*/ 4 w 4"/>
                  <a:gd name="T1" fmla="*/ 0 h 8"/>
                  <a:gd name="T2" fmla="*/ 2 w 4"/>
                  <a:gd name="T3" fmla="*/ 0 h 8"/>
                  <a:gd name="T4" fmla="*/ 0 w 4"/>
                  <a:gd name="T5" fmla="*/ 2 h 8"/>
                  <a:gd name="T6" fmla="*/ 0 w 4"/>
                  <a:gd name="T7" fmla="*/ 4 h 8"/>
                  <a:gd name="T8" fmla="*/ 2 w 4"/>
                  <a:gd name="T9" fmla="*/ 8 h 8"/>
                  <a:gd name="T10" fmla="*/ 4 w 4"/>
                  <a:gd name="T11" fmla="*/ 6 h 8"/>
                  <a:gd name="T12" fmla="*/ 4 w 4"/>
                  <a:gd name="T13" fmla="*/ 2 h 8"/>
                  <a:gd name="T14" fmla="*/ 4 w 4"/>
                  <a:gd name="T15" fmla="*/ 0 h 8"/>
                  <a:gd name="T16" fmla="*/ 4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4" y="0"/>
                    </a:moveTo>
                    <a:lnTo>
                      <a:pt x="2" y="0"/>
                    </a:lnTo>
                    <a:lnTo>
                      <a:pt x="0" y="2"/>
                    </a:lnTo>
                    <a:lnTo>
                      <a:pt x="0" y="4"/>
                    </a:lnTo>
                    <a:lnTo>
                      <a:pt x="2" y="8"/>
                    </a:lnTo>
                    <a:lnTo>
                      <a:pt x="4" y="6"/>
                    </a:lnTo>
                    <a:lnTo>
                      <a:pt x="4" y="2"/>
                    </a:lnTo>
                    <a:lnTo>
                      <a:pt x="4"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63" name="Freeform 144">
                <a:extLst>
                  <a:ext uri="{FF2B5EF4-FFF2-40B4-BE49-F238E27FC236}">
                    <a16:creationId xmlns:a16="http://schemas.microsoft.com/office/drawing/2014/main" id="{F93D5AD2-4EFE-9B84-23CC-1A6478026561}"/>
                  </a:ext>
                </a:extLst>
              </p:cNvPr>
              <p:cNvSpPr>
                <a:spLocks/>
              </p:cNvSpPr>
              <p:nvPr/>
            </p:nvSpPr>
            <p:spPr bwMode="auto">
              <a:xfrm>
                <a:off x="6661429" y="4595715"/>
                <a:ext cx="5959" cy="7449"/>
              </a:xfrm>
              <a:custGeom>
                <a:avLst/>
                <a:gdLst>
                  <a:gd name="T0" fmla="*/ 2 w 4"/>
                  <a:gd name="T1" fmla="*/ 0 h 5"/>
                  <a:gd name="T2" fmla="*/ 4 w 4"/>
                  <a:gd name="T3" fmla="*/ 2 h 5"/>
                  <a:gd name="T4" fmla="*/ 4 w 4"/>
                  <a:gd name="T5" fmla="*/ 4 h 5"/>
                  <a:gd name="T6" fmla="*/ 2 w 4"/>
                  <a:gd name="T7" fmla="*/ 5 h 5"/>
                  <a:gd name="T8" fmla="*/ 0 w 4"/>
                  <a:gd name="T9" fmla="*/ 2 h 5"/>
                  <a:gd name="T10" fmla="*/ 0 w 4"/>
                  <a:gd name="T11" fmla="*/ 0 h 5"/>
                  <a:gd name="T12" fmla="*/ 2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2" y="0"/>
                    </a:moveTo>
                    <a:lnTo>
                      <a:pt x="4" y="2"/>
                    </a:lnTo>
                    <a:lnTo>
                      <a:pt x="4" y="4"/>
                    </a:lnTo>
                    <a:lnTo>
                      <a:pt x="2" y="5"/>
                    </a:lnTo>
                    <a:lnTo>
                      <a:pt x="0" y="2"/>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64" name="Freeform 145">
                <a:extLst>
                  <a:ext uri="{FF2B5EF4-FFF2-40B4-BE49-F238E27FC236}">
                    <a16:creationId xmlns:a16="http://schemas.microsoft.com/office/drawing/2014/main" id="{C9D5058B-83DB-5161-7EC9-7938110AFB35}"/>
                  </a:ext>
                </a:extLst>
              </p:cNvPr>
              <p:cNvSpPr>
                <a:spLocks/>
              </p:cNvSpPr>
              <p:nvPr/>
            </p:nvSpPr>
            <p:spPr bwMode="auto">
              <a:xfrm>
                <a:off x="6661429" y="4595715"/>
                <a:ext cx="5959" cy="7449"/>
              </a:xfrm>
              <a:custGeom>
                <a:avLst/>
                <a:gdLst>
                  <a:gd name="T0" fmla="*/ 2 w 4"/>
                  <a:gd name="T1" fmla="*/ 0 h 5"/>
                  <a:gd name="T2" fmla="*/ 4 w 4"/>
                  <a:gd name="T3" fmla="*/ 2 h 5"/>
                  <a:gd name="T4" fmla="*/ 4 w 4"/>
                  <a:gd name="T5" fmla="*/ 4 h 5"/>
                  <a:gd name="T6" fmla="*/ 2 w 4"/>
                  <a:gd name="T7" fmla="*/ 5 h 5"/>
                  <a:gd name="T8" fmla="*/ 0 w 4"/>
                  <a:gd name="T9" fmla="*/ 2 h 5"/>
                  <a:gd name="T10" fmla="*/ 0 w 4"/>
                  <a:gd name="T11" fmla="*/ 0 h 5"/>
                  <a:gd name="T12" fmla="*/ 2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2" y="0"/>
                    </a:moveTo>
                    <a:lnTo>
                      <a:pt x="4" y="2"/>
                    </a:lnTo>
                    <a:lnTo>
                      <a:pt x="4" y="4"/>
                    </a:lnTo>
                    <a:lnTo>
                      <a:pt x="2" y="5"/>
                    </a:lnTo>
                    <a:lnTo>
                      <a:pt x="0" y="2"/>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65" name="Freeform 146">
                <a:extLst>
                  <a:ext uri="{FF2B5EF4-FFF2-40B4-BE49-F238E27FC236}">
                    <a16:creationId xmlns:a16="http://schemas.microsoft.com/office/drawing/2014/main" id="{AA5149A9-D967-4481-5BBA-612CB7DDD1C3}"/>
                  </a:ext>
                </a:extLst>
              </p:cNvPr>
              <p:cNvSpPr>
                <a:spLocks/>
              </p:cNvSpPr>
              <p:nvPr/>
            </p:nvSpPr>
            <p:spPr bwMode="auto">
              <a:xfrm>
                <a:off x="7232017" y="4011718"/>
                <a:ext cx="1490" cy="5959"/>
              </a:xfrm>
              <a:custGeom>
                <a:avLst/>
                <a:gdLst>
                  <a:gd name="T0" fmla="*/ 1 w 1"/>
                  <a:gd name="T1" fmla="*/ 0 h 4"/>
                  <a:gd name="T2" fmla="*/ 0 w 1"/>
                  <a:gd name="T3" fmla="*/ 2 h 4"/>
                  <a:gd name="T4" fmla="*/ 1 w 1"/>
                  <a:gd name="T5" fmla="*/ 4 h 4"/>
                  <a:gd name="T6" fmla="*/ 1 w 1"/>
                  <a:gd name="T7" fmla="*/ 2 h 4"/>
                  <a:gd name="T8" fmla="*/ 1 w 1"/>
                  <a:gd name="T9" fmla="*/ 0 h 4"/>
                </a:gdLst>
                <a:ahLst/>
                <a:cxnLst>
                  <a:cxn ang="0">
                    <a:pos x="T0" y="T1"/>
                  </a:cxn>
                  <a:cxn ang="0">
                    <a:pos x="T2" y="T3"/>
                  </a:cxn>
                  <a:cxn ang="0">
                    <a:pos x="T4" y="T5"/>
                  </a:cxn>
                  <a:cxn ang="0">
                    <a:pos x="T6" y="T7"/>
                  </a:cxn>
                  <a:cxn ang="0">
                    <a:pos x="T8" y="T9"/>
                  </a:cxn>
                </a:cxnLst>
                <a:rect l="0" t="0" r="r" b="b"/>
                <a:pathLst>
                  <a:path w="1" h="4">
                    <a:moveTo>
                      <a:pt x="1" y="0"/>
                    </a:moveTo>
                    <a:lnTo>
                      <a:pt x="0" y="2"/>
                    </a:lnTo>
                    <a:lnTo>
                      <a:pt x="1" y="4"/>
                    </a:lnTo>
                    <a:lnTo>
                      <a:pt x="1" y="2"/>
                    </a:lnTo>
                    <a:lnTo>
                      <a:pt x="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66" name="Freeform 147">
                <a:extLst>
                  <a:ext uri="{FF2B5EF4-FFF2-40B4-BE49-F238E27FC236}">
                    <a16:creationId xmlns:a16="http://schemas.microsoft.com/office/drawing/2014/main" id="{BF796F65-7262-4625-219E-813D3D0AF588}"/>
                  </a:ext>
                </a:extLst>
              </p:cNvPr>
              <p:cNvSpPr>
                <a:spLocks/>
              </p:cNvSpPr>
              <p:nvPr/>
            </p:nvSpPr>
            <p:spPr bwMode="auto">
              <a:xfrm>
                <a:off x="7232017" y="4011718"/>
                <a:ext cx="1490" cy="5959"/>
              </a:xfrm>
              <a:custGeom>
                <a:avLst/>
                <a:gdLst>
                  <a:gd name="T0" fmla="*/ 1 w 1"/>
                  <a:gd name="T1" fmla="*/ 0 h 4"/>
                  <a:gd name="T2" fmla="*/ 0 w 1"/>
                  <a:gd name="T3" fmla="*/ 2 h 4"/>
                  <a:gd name="T4" fmla="*/ 1 w 1"/>
                  <a:gd name="T5" fmla="*/ 4 h 4"/>
                  <a:gd name="T6" fmla="*/ 1 w 1"/>
                  <a:gd name="T7" fmla="*/ 2 h 4"/>
                  <a:gd name="T8" fmla="*/ 1 w 1"/>
                  <a:gd name="T9" fmla="*/ 0 h 4"/>
                </a:gdLst>
                <a:ahLst/>
                <a:cxnLst>
                  <a:cxn ang="0">
                    <a:pos x="T0" y="T1"/>
                  </a:cxn>
                  <a:cxn ang="0">
                    <a:pos x="T2" y="T3"/>
                  </a:cxn>
                  <a:cxn ang="0">
                    <a:pos x="T4" y="T5"/>
                  </a:cxn>
                  <a:cxn ang="0">
                    <a:pos x="T6" y="T7"/>
                  </a:cxn>
                  <a:cxn ang="0">
                    <a:pos x="T8" y="T9"/>
                  </a:cxn>
                </a:cxnLst>
                <a:rect l="0" t="0" r="r" b="b"/>
                <a:pathLst>
                  <a:path w="1" h="4">
                    <a:moveTo>
                      <a:pt x="1" y="0"/>
                    </a:moveTo>
                    <a:lnTo>
                      <a:pt x="0" y="2"/>
                    </a:lnTo>
                    <a:lnTo>
                      <a:pt x="1" y="4"/>
                    </a:lnTo>
                    <a:lnTo>
                      <a:pt x="1" y="2"/>
                    </a:lnTo>
                    <a:lnTo>
                      <a:pt x="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67" name="Freeform 148">
                <a:extLst>
                  <a:ext uri="{FF2B5EF4-FFF2-40B4-BE49-F238E27FC236}">
                    <a16:creationId xmlns:a16="http://schemas.microsoft.com/office/drawing/2014/main" id="{E18F7C26-56D7-93F8-F158-6BC7C1FD1180}"/>
                  </a:ext>
                </a:extLst>
              </p:cNvPr>
              <p:cNvSpPr>
                <a:spLocks/>
              </p:cNvSpPr>
              <p:nvPr/>
            </p:nvSpPr>
            <p:spPr bwMode="auto">
              <a:xfrm>
                <a:off x="7236487" y="4001289"/>
                <a:ext cx="2980" cy="10429"/>
              </a:xfrm>
              <a:custGeom>
                <a:avLst/>
                <a:gdLst>
                  <a:gd name="T0" fmla="*/ 0 w 2"/>
                  <a:gd name="T1" fmla="*/ 0 h 7"/>
                  <a:gd name="T2" fmla="*/ 2 w 2"/>
                  <a:gd name="T3" fmla="*/ 1 h 7"/>
                  <a:gd name="T4" fmla="*/ 2 w 2"/>
                  <a:gd name="T5" fmla="*/ 3 h 7"/>
                  <a:gd name="T6" fmla="*/ 0 w 2"/>
                  <a:gd name="T7" fmla="*/ 7 h 7"/>
                  <a:gd name="T8" fmla="*/ 0 w 2"/>
                  <a:gd name="T9" fmla="*/ 5 h 7"/>
                  <a:gd name="T10" fmla="*/ 0 w 2"/>
                  <a:gd name="T11" fmla="*/ 1 h 7"/>
                  <a:gd name="T12" fmla="*/ 0 w 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0"/>
                    </a:moveTo>
                    <a:lnTo>
                      <a:pt x="2" y="1"/>
                    </a:lnTo>
                    <a:lnTo>
                      <a:pt x="2" y="3"/>
                    </a:lnTo>
                    <a:lnTo>
                      <a:pt x="0" y="7"/>
                    </a:lnTo>
                    <a:lnTo>
                      <a:pt x="0" y="5"/>
                    </a:lnTo>
                    <a:lnTo>
                      <a:pt x="0" y="1"/>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68" name="Freeform 149">
                <a:extLst>
                  <a:ext uri="{FF2B5EF4-FFF2-40B4-BE49-F238E27FC236}">
                    <a16:creationId xmlns:a16="http://schemas.microsoft.com/office/drawing/2014/main" id="{F5A6C7E0-7A58-71DE-E5BF-743C59B27BF8}"/>
                  </a:ext>
                </a:extLst>
              </p:cNvPr>
              <p:cNvSpPr>
                <a:spLocks/>
              </p:cNvSpPr>
              <p:nvPr/>
            </p:nvSpPr>
            <p:spPr bwMode="auto">
              <a:xfrm>
                <a:off x="7236487" y="4001289"/>
                <a:ext cx="2980" cy="10429"/>
              </a:xfrm>
              <a:custGeom>
                <a:avLst/>
                <a:gdLst>
                  <a:gd name="T0" fmla="*/ 0 w 2"/>
                  <a:gd name="T1" fmla="*/ 0 h 7"/>
                  <a:gd name="T2" fmla="*/ 2 w 2"/>
                  <a:gd name="T3" fmla="*/ 1 h 7"/>
                  <a:gd name="T4" fmla="*/ 2 w 2"/>
                  <a:gd name="T5" fmla="*/ 3 h 7"/>
                  <a:gd name="T6" fmla="*/ 0 w 2"/>
                  <a:gd name="T7" fmla="*/ 7 h 7"/>
                  <a:gd name="T8" fmla="*/ 0 w 2"/>
                  <a:gd name="T9" fmla="*/ 5 h 7"/>
                  <a:gd name="T10" fmla="*/ 0 w 2"/>
                  <a:gd name="T11" fmla="*/ 1 h 7"/>
                  <a:gd name="T12" fmla="*/ 0 w 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0"/>
                    </a:moveTo>
                    <a:lnTo>
                      <a:pt x="2" y="1"/>
                    </a:lnTo>
                    <a:lnTo>
                      <a:pt x="2" y="3"/>
                    </a:lnTo>
                    <a:lnTo>
                      <a:pt x="0" y="7"/>
                    </a:lnTo>
                    <a:lnTo>
                      <a:pt x="0" y="5"/>
                    </a:lnTo>
                    <a:lnTo>
                      <a:pt x="0" y="1"/>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69" name="Freeform 150">
                <a:extLst>
                  <a:ext uri="{FF2B5EF4-FFF2-40B4-BE49-F238E27FC236}">
                    <a16:creationId xmlns:a16="http://schemas.microsoft.com/office/drawing/2014/main" id="{6C922998-7DB0-6C8C-F508-E5C12E9578E1}"/>
                  </a:ext>
                </a:extLst>
              </p:cNvPr>
              <p:cNvSpPr>
                <a:spLocks/>
              </p:cNvSpPr>
              <p:nvPr/>
            </p:nvSpPr>
            <p:spPr bwMode="auto">
              <a:xfrm>
                <a:off x="7270752" y="3922331"/>
                <a:ext cx="2980" cy="2980"/>
              </a:xfrm>
              <a:custGeom>
                <a:avLst/>
                <a:gdLst>
                  <a:gd name="T0" fmla="*/ 0 w 2"/>
                  <a:gd name="T1" fmla="*/ 0 h 2"/>
                  <a:gd name="T2" fmla="*/ 0 w 2"/>
                  <a:gd name="T3" fmla="*/ 0 h 2"/>
                  <a:gd name="T4" fmla="*/ 0 w 2"/>
                  <a:gd name="T5" fmla="*/ 0 h 2"/>
                  <a:gd name="T6" fmla="*/ 0 w 2"/>
                  <a:gd name="T7" fmla="*/ 2 h 2"/>
                  <a:gd name="T8" fmla="*/ 2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lnTo>
                      <a:pt x="0" y="0"/>
                    </a:lnTo>
                    <a:lnTo>
                      <a:pt x="0" y="0"/>
                    </a:lnTo>
                    <a:lnTo>
                      <a:pt x="0" y="2"/>
                    </a:lnTo>
                    <a:lnTo>
                      <a:pt x="2"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70" name="Freeform 151">
                <a:extLst>
                  <a:ext uri="{FF2B5EF4-FFF2-40B4-BE49-F238E27FC236}">
                    <a16:creationId xmlns:a16="http://schemas.microsoft.com/office/drawing/2014/main" id="{E2911FF7-99A0-1408-2953-20057985A438}"/>
                  </a:ext>
                </a:extLst>
              </p:cNvPr>
              <p:cNvSpPr>
                <a:spLocks/>
              </p:cNvSpPr>
              <p:nvPr/>
            </p:nvSpPr>
            <p:spPr bwMode="auto">
              <a:xfrm>
                <a:off x="7270752" y="3922331"/>
                <a:ext cx="2980" cy="2980"/>
              </a:xfrm>
              <a:custGeom>
                <a:avLst/>
                <a:gdLst>
                  <a:gd name="T0" fmla="*/ 0 w 2"/>
                  <a:gd name="T1" fmla="*/ 0 h 2"/>
                  <a:gd name="T2" fmla="*/ 0 w 2"/>
                  <a:gd name="T3" fmla="*/ 0 h 2"/>
                  <a:gd name="T4" fmla="*/ 0 w 2"/>
                  <a:gd name="T5" fmla="*/ 0 h 2"/>
                  <a:gd name="T6" fmla="*/ 0 w 2"/>
                  <a:gd name="T7" fmla="*/ 2 h 2"/>
                  <a:gd name="T8" fmla="*/ 2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lnTo>
                      <a:pt x="0" y="0"/>
                    </a:lnTo>
                    <a:lnTo>
                      <a:pt x="0" y="0"/>
                    </a:lnTo>
                    <a:lnTo>
                      <a:pt x="0" y="2"/>
                    </a:lnTo>
                    <a:lnTo>
                      <a:pt x="2"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71" name="Freeform 152">
                <a:extLst>
                  <a:ext uri="{FF2B5EF4-FFF2-40B4-BE49-F238E27FC236}">
                    <a16:creationId xmlns:a16="http://schemas.microsoft.com/office/drawing/2014/main" id="{B3774ABD-03E2-A50E-11B6-1CAF88B1AA4F}"/>
                  </a:ext>
                </a:extLst>
              </p:cNvPr>
              <p:cNvSpPr>
                <a:spLocks/>
              </p:cNvSpPr>
              <p:nvPr/>
            </p:nvSpPr>
            <p:spPr bwMode="auto">
              <a:xfrm>
                <a:off x="7166467" y="4034064"/>
                <a:ext cx="14898" cy="8939"/>
              </a:xfrm>
              <a:custGeom>
                <a:avLst/>
                <a:gdLst>
                  <a:gd name="T0" fmla="*/ 0 w 10"/>
                  <a:gd name="T1" fmla="*/ 2 h 6"/>
                  <a:gd name="T2" fmla="*/ 0 w 10"/>
                  <a:gd name="T3" fmla="*/ 4 h 6"/>
                  <a:gd name="T4" fmla="*/ 0 w 10"/>
                  <a:gd name="T5" fmla="*/ 6 h 6"/>
                  <a:gd name="T6" fmla="*/ 6 w 10"/>
                  <a:gd name="T7" fmla="*/ 4 h 6"/>
                  <a:gd name="T8" fmla="*/ 10 w 10"/>
                  <a:gd name="T9" fmla="*/ 2 h 6"/>
                  <a:gd name="T10" fmla="*/ 10 w 10"/>
                  <a:gd name="T11" fmla="*/ 0 h 6"/>
                  <a:gd name="T12" fmla="*/ 6 w 10"/>
                  <a:gd name="T13" fmla="*/ 0 h 6"/>
                  <a:gd name="T14" fmla="*/ 0 w 10"/>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0" y="2"/>
                    </a:moveTo>
                    <a:lnTo>
                      <a:pt x="0" y="4"/>
                    </a:lnTo>
                    <a:lnTo>
                      <a:pt x="0" y="6"/>
                    </a:lnTo>
                    <a:lnTo>
                      <a:pt x="6" y="4"/>
                    </a:lnTo>
                    <a:lnTo>
                      <a:pt x="10" y="2"/>
                    </a:lnTo>
                    <a:lnTo>
                      <a:pt x="10" y="0"/>
                    </a:lnTo>
                    <a:lnTo>
                      <a:pt x="6" y="0"/>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72" name="Freeform 153">
                <a:extLst>
                  <a:ext uri="{FF2B5EF4-FFF2-40B4-BE49-F238E27FC236}">
                    <a16:creationId xmlns:a16="http://schemas.microsoft.com/office/drawing/2014/main" id="{9A9C3D2F-DB41-DD95-529D-20253DE08BB5}"/>
                  </a:ext>
                </a:extLst>
              </p:cNvPr>
              <p:cNvSpPr>
                <a:spLocks/>
              </p:cNvSpPr>
              <p:nvPr/>
            </p:nvSpPr>
            <p:spPr bwMode="auto">
              <a:xfrm>
                <a:off x="7166467" y="4034064"/>
                <a:ext cx="14898" cy="8939"/>
              </a:xfrm>
              <a:custGeom>
                <a:avLst/>
                <a:gdLst>
                  <a:gd name="T0" fmla="*/ 0 w 10"/>
                  <a:gd name="T1" fmla="*/ 2 h 6"/>
                  <a:gd name="T2" fmla="*/ 0 w 10"/>
                  <a:gd name="T3" fmla="*/ 4 h 6"/>
                  <a:gd name="T4" fmla="*/ 0 w 10"/>
                  <a:gd name="T5" fmla="*/ 6 h 6"/>
                  <a:gd name="T6" fmla="*/ 6 w 10"/>
                  <a:gd name="T7" fmla="*/ 4 h 6"/>
                  <a:gd name="T8" fmla="*/ 10 w 10"/>
                  <a:gd name="T9" fmla="*/ 2 h 6"/>
                  <a:gd name="T10" fmla="*/ 10 w 10"/>
                  <a:gd name="T11" fmla="*/ 0 h 6"/>
                  <a:gd name="T12" fmla="*/ 6 w 10"/>
                  <a:gd name="T13" fmla="*/ 0 h 6"/>
                  <a:gd name="T14" fmla="*/ 0 w 10"/>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0" y="2"/>
                    </a:moveTo>
                    <a:lnTo>
                      <a:pt x="0" y="4"/>
                    </a:lnTo>
                    <a:lnTo>
                      <a:pt x="0" y="6"/>
                    </a:lnTo>
                    <a:lnTo>
                      <a:pt x="6" y="4"/>
                    </a:lnTo>
                    <a:lnTo>
                      <a:pt x="10" y="2"/>
                    </a:lnTo>
                    <a:lnTo>
                      <a:pt x="10" y="0"/>
                    </a:lnTo>
                    <a:lnTo>
                      <a:pt x="6"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73" name="Freeform 154">
                <a:extLst>
                  <a:ext uri="{FF2B5EF4-FFF2-40B4-BE49-F238E27FC236}">
                    <a16:creationId xmlns:a16="http://schemas.microsoft.com/office/drawing/2014/main" id="{2CA84CA4-833A-9AD9-1BD4-1152C662DE69}"/>
                  </a:ext>
                </a:extLst>
              </p:cNvPr>
              <p:cNvSpPr>
                <a:spLocks/>
              </p:cNvSpPr>
              <p:nvPr/>
            </p:nvSpPr>
            <p:spPr bwMode="auto">
              <a:xfrm>
                <a:off x="7789198" y="4264982"/>
                <a:ext cx="0" cy="2980"/>
              </a:xfrm>
              <a:custGeom>
                <a:avLst/>
                <a:gdLst>
                  <a:gd name="T0" fmla="*/ 2 h 2"/>
                  <a:gd name="T1" fmla="*/ 2 h 2"/>
                  <a:gd name="T2" fmla="*/ 2 h 2"/>
                  <a:gd name="T3" fmla="*/ 0 h 2"/>
                  <a:gd name="T4" fmla="*/ 0 h 2"/>
                  <a:gd name="T5" fmla="*/ 2 h 2"/>
                  <a:gd name="T6" fmla="*/ 0 h 2"/>
                  <a:gd name="T7" fmla="*/ 0 h 2"/>
                  <a:gd name="T8"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2">
                    <a:moveTo>
                      <a:pt x="0" y="2"/>
                    </a:moveTo>
                    <a:lnTo>
                      <a:pt x="0" y="2"/>
                    </a:lnTo>
                    <a:lnTo>
                      <a:pt x="0" y="2"/>
                    </a:lnTo>
                    <a:lnTo>
                      <a:pt x="0" y="0"/>
                    </a:lnTo>
                    <a:lnTo>
                      <a:pt x="0" y="0"/>
                    </a:lnTo>
                    <a:lnTo>
                      <a:pt x="0" y="2"/>
                    </a:lnTo>
                    <a:lnTo>
                      <a:pt x="0" y="0"/>
                    </a:lnTo>
                    <a:lnTo>
                      <a:pt x="0" y="0"/>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74" name="Freeform 155">
                <a:extLst>
                  <a:ext uri="{FF2B5EF4-FFF2-40B4-BE49-F238E27FC236}">
                    <a16:creationId xmlns:a16="http://schemas.microsoft.com/office/drawing/2014/main" id="{F23D6FCA-44ED-0D49-5FE3-C8C74D57FC8F}"/>
                  </a:ext>
                </a:extLst>
              </p:cNvPr>
              <p:cNvSpPr>
                <a:spLocks/>
              </p:cNvSpPr>
              <p:nvPr/>
            </p:nvSpPr>
            <p:spPr bwMode="auto">
              <a:xfrm>
                <a:off x="7789198" y="4264982"/>
                <a:ext cx="0" cy="2980"/>
              </a:xfrm>
              <a:custGeom>
                <a:avLst/>
                <a:gdLst>
                  <a:gd name="T0" fmla="*/ 2 h 2"/>
                  <a:gd name="T1" fmla="*/ 2 h 2"/>
                  <a:gd name="T2" fmla="*/ 2 h 2"/>
                  <a:gd name="T3" fmla="*/ 0 h 2"/>
                  <a:gd name="T4" fmla="*/ 0 h 2"/>
                  <a:gd name="T5" fmla="*/ 2 h 2"/>
                  <a:gd name="T6" fmla="*/ 0 h 2"/>
                  <a:gd name="T7" fmla="*/ 0 h 2"/>
                  <a:gd name="T8"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2">
                    <a:moveTo>
                      <a:pt x="0" y="2"/>
                    </a:moveTo>
                    <a:lnTo>
                      <a:pt x="0" y="2"/>
                    </a:lnTo>
                    <a:lnTo>
                      <a:pt x="0" y="2"/>
                    </a:lnTo>
                    <a:lnTo>
                      <a:pt x="0" y="0"/>
                    </a:lnTo>
                    <a:lnTo>
                      <a:pt x="0" y="0"/>
                    </a:lnTo>
                    <a:lnTo>
                      <a:pt x="0" y="2"/>
                    </a:lnTo>
                    <a:lnTo>
                      <a:pt x="0" y="0"/>
                    </a:lnTo>
                    <a:lnTo>
                      <a:pt x="0"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75" name="Freeform 156">
                <a:extLst>
                  <a:ext uri="{FF2B5EF4-FFF2-40B4-BE49-F238E27FC236}">
                    <a16:creationId xmlns:a16="http://schemas.microsoft.com/office/drawing/2014/main" id="{1490719D-DBCC-5C11-4EF1-D811C71E5240}"/>
                  </a:ext>
                </a:extLst>
              </p:cNvPr>
              <p:cNvSpPr>
                <a:spLocks/>
              </p:cNvSpPr>
              <p:nvPr/>
            </p:nvSpPr>
            <p:spPr bwMode="auto">
              <a:xfrm>
                <a:off x="7595526" y="4372247"/>
                <a:ext cx="2980" cy="0"/>
              </a:xfrm>
              <a:custGeom>
                <a:avLst/>
                <a:gdLst>
                  <a:gd name="T0" fmla="*/ 0 w 2"/>
                  <a:gd name="T1" fmla="*/ 2 w 2"/>
                  <a:gd name="T2" fmla="*/ 2 w 2"/>
                  <a:gd name="T3" fmla="*/ 0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2" y="0"/>
                    </a:lnTo>
                    <a:lnTo>
                      <a:pt x="2" y="0"/>
                    </a:lnTo>
                    <a:lnTo>
                      <a:pt x="0" y="0"/>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76" name="Freeform 157">
                <a:extLst>
                  <a:ext uri="{FF2B5EF4-FFF2-40B4-BE49-F238E27FC236}">
                    <a16:creationId xmlns:a16="http://schemas.microsoft.com/office/drawing/2014/main" id="{9519D849-9AEE-C795-E6F5-38504AC966B4}"/>
                  </a:ext>
                </a:extLst>
              </p:cNvPr>
              <p:cNvSpPr>
                <a:spLocks/>
              </p:cNvSpPr>
              <p:nvPr/>
            </p:nvSpPr>
            <p:spPr bwMode="auto">
              <a:xfrm>
                <a:off x="7595526" y="4372247"/>
                <a:ext cx="2980" cy="0"/>
              </a:xfrm>
              <a:custGeom>
                <a:avLst/>
                <a:gdLst>
                  <a:gd name="T0" fmla="*/ 0 w 2"/>
                  <a:gd name="T1" fmla="*/ 2 w 2"/>
                  <a:gd name="T2" fmla="*/ 2 w 2"/>
                  <a:gd name="T3" fmla="*/ 0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2" y="0"/>
                    </a:lnTo>
                    <a:lnTo>
                      <a:pt x="2" y="0"/>
                    </a:lnTo>
                    <a:lnTo>
                      <a:pt x="0" y="0"/>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77" name="Freeform 158">
                <a:extLst>
                  <a:ext uri="{FF2B5EF4-FFF2-40B4-BE49-F238E27FC236}">
                    <a16:creationId xmlns:a16="http://schemas.microsoft.com/office/drawing/2014/main" id="{D60263E3-B284-0E25-A6CC-D40602A6D9AC}"/>
                  </a:ext>
                </a:extLst>
              </p:cNvPr>
              <p:cNvSpPr>
                <a:spLocks/>
              </p:cNvSpPr>
              <p:nvPr/>
            </p:nvSpPr>
            <p:spPr bwMode="auto">
              <a:xfrm>
                <a:off x="7608934" y="4415450"/>
                <a:ext cx="0" cy="2980"/>
              </a:xfrm>
              <a:custGeom>
                <a:avLst/>
                <a:gdLst>
                  <a:gd name="T0" fmla="*/ 2 h 2"/>
                  <a:gd name="T1" fmla="*/ 0 h 2"/>
                  <a:gd name="T2" fmla="*/ 2 h 2"/>
                  <a:gd name="T3" fmla="*/ 2 h 2"/>
                  <a:gd name="T4" fmla="*/ 2 h 2"/>
                  <a:gd name="T5" fmla="*/ 2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lnTo>
                      <a:pt x="0" y="0"/>
                    </a:lnTo>
                    <a:lnTo>
                      <a:pt x="0" y="2"/>
                    </a:lnTo>
                    <a:lnTo>
                      <a:pt x="0" y="2"/>
                    </a:lnTo>
                    <a:lnTo>
                      <a:pt x="0" y="2"/>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78" name="Freeform 159">
                <a:extLst>
                  <a:ext uri="{FF2B5EF4-FFF2-40B4-BE49-F238E27FC236}">
                    <a16:creationId xmlns:a16="http://schemas.microsoft.com/office/drawing/2014/main" id="{A6EE2D71-EE3B-DBF9-1C96-A87E6C19AADC}"/>
                  </a:ext>
                </a:extLst>
              </p:cNvPr>
              <p:cNvSpPr>
                <a:spLocks/>
              </p:cNvSpPr>
              <p:nvPr/>
            </p:nvSpPr>
            <p:spPr bwMode="auto">
              <a:xfrm>
                <a:off x="7608934" y="4415450"/>
                <a:ext cx="0" cy="2980"/>
              </a:xfrm>
              <a:custGeom>
                <a:avLst/>
                <a:gdLst>
                  <a:gd name="T0" fmla="*/ 2 h 2"/>
                  <a:gd name="T1" fmla="*/ 0 h 2"/>
                  <a:gd name="T2" fmla="*/ 2 h 2"/>
                  <a:gd name="T3" fmla="*/ 2 h 2"/>
                  <a:gd name="T4" fmla="*/ 2 h 2"/>
                  <a:gd name="T5" fmla="*/ 2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lnTo>
                      <a:pt x="0" y="0"/>
                    </a:lnTo>
                    <a:lnTo>
                      <a:pt x="0" y="2"/>
                    </a:lnTo>
                    <a:lnTo>
                      <a:pt x="0" y="2"/>
                    </a:lnTo>
                    <a:lnTo>
                      <a:pt x="0" y="2"/>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79" name="Freeform 160">
                <a:extLst>
                  <a:ext uri="{FF2B5EF4-FFF2-40B4-BE49-F238E27FC236}">
                    <a16:creationId xmlns:a16="http://schemas.microsoft.com/office/drawing/2014/main" id="{6D76880F-C9FC-8205-E1A2-0BA309D6804B}"/>
                  </a:ext>
                </a:extLst>
              </p:cNvPr>
              <p:cNvSpPr>
                <a:spLocks/>
              </p:cNvSpPr>
              <p:nvPr/>
            </p:nvSpPr>
            <p:spPr bwMode="auto">
              <a:xfrm>
                <a:off x="7602975" y="4488450"/>
                <a:ext cx="2980" cy="2980"/>
              </a:xfrm>
              <a:custGeom>
                <a:avLst/>
                <a:gdLst>
                  <a:gd name="T0" fmla="*/ 2 w 2"/>
                  <a:gd name="T1" fmla="*/ 2 h 2"/>
                  <a:gd name="T2" fmla="*/ 2 w 2"/>
                  <a:gd name="T3" fmla="*/ 0 h 2"/>
                  <a:gd name="T4" fmla="*/ 2 w 2"/>
                  <a:gd name="T5" fmla="*/ 2 h 2"/>
                  <a:gd name="T6" fmla="*/ 2 w 2"/>
                  <a:gd name="T7" fmla="*/ 2 h 2"/>
                  <a:gd name="T8" fmla="*/ 0 w 2"/>
                  <a:gd name="T9" fmla="*/ 2 h 2"/>
                  <a:gd name="T10" fmla="*/ 2 w 2"/>
                  <a:gd name="T11" fmla="*/ 0 h 2"/>
                  <a:gd name="T12" fmla="*/ 2 w 2"/>
                  <a:gd name="T13" fmla="*/ 0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2" y="0"/>
                    </a:lnTo>
                    <a:lnTo>
                      <a:pt x="2" y="2"/>
                    </a:lnTo>
                    <a:lnTo>
                      <a:pt x="2" y="2"/>
                    </a:lnTo>
                    <a:lnTo>
                      <a:pt x="0" y="2"/>
                    </a:lnTo>
                    <a:lnTo>
                      <a:pt x="2" y="0"/>
                    </a:lnTo>
                    <a:lnTo>
                      <a:pt x="2" y="0"/>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80" name="Freeform 161">
                <a:extLst>
                  <a:ext uri="{FF2B5EF4-FFF2-40B4-BE49-F238E27FC236}">
                    <a16:creationId xmlns:a16="http://schemas.microsoft.com/office/drawing/2014/main" id="{C720DBA5-6B6E-C3E9-E7DA-0E78B894CE3D}"/>
                  </a:ext>
                </a:extLst>
              </p:cNvPr>
              <p:cNvSpPr>
                <a:spLocks/>
              </p:cNvSpPr>
              <p:nvPr/>
            </p:nvSpPr>
            <p:spPr bwMode="auto">
              <a:xfrm>
                <a:off x="7602975" y="4488450"/>
                <a:ext cx="2980" cy="2980"/>
              </a:xfrm>
              <a:custGeom>
                <a:avLst/>
                <a:gdLst>
                  <a:gd name="T0" fmla="*/ 2 w 2"/>
                  <a:gd name="T1" fmla="*/ 2 h 2"/>
                  <a:gd name="T2" fmla="*/ 2 w 2"/>
                  <a:gd name="T3" fmla="*/ 0 h 2"/>
                  <a:gd name="T4" fmla="*/ 2 w 2"/>
                  <a:gd name="T5" fmla="*/ 2 h 2"/>
                  <a:gd name="T6" fmla="*/ 2 w 2"/>
                  <a:gd name="T7" fmla="*/ 2 h 2"/>
                  <a:gd name="T8" fmla="*/ 0 w 2"/>
                  <a:gd name="T9" fmla="*/ 2 h 2"/>
                  <a:gd name="T10" fmla="*/ 2 w 2"/>
                  <a:gd name="T11" fmla="*/ 0 h 2"/>
                  <a:gd name="T12" fmla="*/ 2 w 2"/>
                  <a:gd name="T13" fmla="*/ 0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2" y="0"/>
                    </a:lnTo>
                    <a:lnTo>
                      <a:pt x="2" y="2"/>
                    </a:lnTo>
                    <a:lnTo>
                      <a:pt x="2" y="2"/>
                    </a:lnTo>
                    <a:lnTo>
                      <a:pt x="0" y="2"/>
                    </a:lnTo>
                    <a:lnTo>
                      <a:pt x="2" y="0"/>
                    </a:lnTo>
                    <a:lnTo>
                      <a:pt x="2" y="0"/>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81" name="Freeform 162">
                <a:extLst>
                  <a:ext uri="{FF2B5EF4-FFF2-40B4-BE49-F238E27FC236}">
                    <a16:creationId xmlns:a16="http://schemas.microsoft.com/office/drawing/2014/main" id="{51FECA68-3657-10A3-0268-F18C344DB96E}"/>
                  </a:ext>
                </a:extLst>
              </p:cNvPr>
              <p:cNvSpPr>
                <a:spLocks/>
              </p:cNvSpPr>
              <p:nvPr/>
            </p:nvSpPr>
            <p:spPr bwMode="auto">
              <a:xfrm>
                <a:off x="7583608" y="4524205"/>
                <a:ext cx="5959" cy="5959"/>
              </a:xfrm>
              <a:custGeom>
                <a:avLst/>
                <a:gdLst>
                  <a:gd name="T0" fmla="*/ 2 w 4"/>
                  <a:gd name="T1" fmla="*/ 0 h 4"/>
                  <a:gd name="T2" fmla="*/ 4 w 4"/>
                  <a:gd name="T3" fmla="*/ 0 h 4"/>
                  <a:gd name="T4" fmla="*/ 4 w 4"/>
                  <a:gd name="T5" fmla="*/ 0 h 4"/>
                  <a:gd name="T6" fmla="*/ 2 w 4"/>
                  <a:gd name="T7" fmla="*/ 2 h 4"/>
                  <a:gd name="T8" fmla="*/ 2 w 4"/>
                  <a:gd name="T9" fmla="*/ 4 h 4"/>
                  <a:gd name="T10" fmla="*/ 0 w 4"/>
                  <a:gd name="T11" fmla="*/ 4 h 4"/>
                  <a:gd name="T12" fmla="*/ 0 w 4"/>
                  <a:gd name="T13" fmla="*/ 2 h 4"/>
                  <a:gd name="T14" fmla="*/ 0 w 4"/>
                  <a:gd name="T15" fmla="*/ 2 h 4"/>
                  <a:gd name="T16" fmla="*/ 0 w 4"/>
                  <a:gd name="T17" fmla="*/ 2 h 4"/>
                  <a:gd name="T18" fmla="*/ 2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2" y="0"/>
                    </a:moveTo>
                    <a:lnTo>
                      <a:pt x="4" y="0"/>
                    </a:lnTo>
                    <a:lnTo>
                      <a:pt x="4" y="0"/>
                    </a:lnTo>
                    <a:lnTo>
                      <a:pt x="2" y="2"/>
                    </a:lnTo>
                    <a:lnTo>
                      <a:pt x="2" y="4"/>
                    </a:lnTo>
                    <a:lnTo>
                      <a:pt x="0" y="4"/>
                    </a:lnTo>
                    <a:lnTo>
                      <a:pt x="0" y="2"/>
                    </a:lnTo>
                    <a:lnTo>
                      <a:pt x="0" y="2"/>
                    </a:lnTo>
                    <a:lnTo>
                      <a:pt x="0"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82" name="Freeform 163">
                <a:extLst>
                  <a:ext uri="{FF2B5EF4-FFF2-40B4-BE49-F238E27FC236}">
                    <a16:creationId xmlns:a16="http://schemas.microsoft.com/office/drawing/2014/main" id="{37734864-A133-9995-911C-A0C2386F836D}"/>
                  </a:ext>
                </a:extLst>
              </p:cNvPr>
              <p:cNvSpPr>
                <a:spLocks/>
              </p:cNvSpPr>
              <p:nvPr/>
            </p:nvSpPr>
            <p:spPr bwMode="auto">
              <a:xfrm>
                <a:off x="7583608" y="4524205"/>
                <a:ext cx="5959" cy="5959"/>
              </a:xfrm>
              <a:custGeom>
                <a:avLst/>
                <a:gdLst>
                  <a:gd name="T0" fmla="*/ 2 w 4"/>
                  <a:gd name="T1" fmla="*/ 0 h 4"/>
                  <a:gd name="T2" fmla="*/ 4 w 4"/>
                  <a:gd name="T3" fmla="*/ 0 h 4"/>
                  <a:gd name="T4" fmla="*/ 4 w 4"/>
                  <a:gd name="T5" fmla="*/ 0 h 4"/>
                  <a:gd name="T6" fmla="*/ 2 w 4"/>
                  <a:gd name="T7" fmla="*/ 2 h 4"/>
                  <a:gd name="T8" fmla="*/ 2 w 4"/>
                  <a:gd name="T9" fmla="*/ 4 h 4"/>
                  <a:gd name="T10" fmla="*/ 0 w 4"/>
                  <a:gd name="T11" fmla="*/ 4 h 4"/>
                  <a:gd name="T12" fmla="*/ 0 w 4"/>
                  <a:gd name="T13" fmla="*/ 2 h 4"/>
                  <a:gd name="T14" fmla="*/ 0 w 4"/>
                  <a:gd name="T15" fmla="*/ 2 h 4"/>
                  <a:gd name="T16" fmla="*/ 0 w 4"/>
                  <a:gd name="T17" fmla="*/ 2 h 4"/>
                  <a:gd name="T18" fmla="*/ 2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2" y="0"/>
                    </a:moveTo>
                    <a:lnTo>
                      <a:pt x="4" y="0"/>
                    </a:lnTo>
                    <a:lnTo>
                      <a:pt x="4" y="0"/>
                    </a:lnTo>
                    <a:lnTo>
                      <a:pt x="2" y="2"/>
                    </a:lnTo>
                    <a:lnTo>
                      <a:pt x="2" y="4"/>
                    </a:lnTo>
                    <a:lnTo>
                      <a:pt x="0" y="4"/>
                    </a:lnTo>
                    <a:lnTo>
                      <a:pt x="0" y="2"/>
                    </a:lnTo>
                    <a:lnTo>
                      <a:pt x="0" y="2"/>
                    </a:lnTo>
                    <a:lnTo>
                      <a:pt x="0"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83" name="Freeform 164">
                <a:extLst>
                  <a:ext uri="{FF2B5EF4-FFF2-40B4-BE49-F238E27FC236}">
                    <a16:creationId xmlns:a16="http://schemas.microsoft.com/office/drawing/2014/main" id="{E3F12FB8-D88E-2D92-1709-FA581E0C543B}"/>
                  </a:ext>
                </a:extLst>
              </p:cNvPr>
              <p:cNvSpPr>
                <a:spLocks/>
              </p:cNvSpPr>
              <p:nvPr/>
            </p:nvSpPr>
            <p:spPr bwMode="auto">
              <a:xfrm>
                <a:off x="7251385" y="5088835"/>
                <a:ext cx="7449" cy="7449"/>
              </a:xfrm>
              <a:custGeom>
                <a:avLst/>
                <a:gdLst>
                  <a:gd name="T0" fmla="*/ 0 w 5"/>
                  <a:gd name="T1" fmla="*/ 5 h 5"/>
                  <a:gd name="T2" fmla="*/ 0 w 5"/>
                  <a:gd name="T3" fmla="*/ 5 h 5"/>
                  <a:gd name="T4" fmla="*/ 0 w 5"/>
                  <a:gd name="T5" fmla="*/ 4 h 5"/>
                  <a:gd name="T6" fmla="*/ 0 w 5"/>
                  <a:gd name="T7" fmla="*/ 4 h 5"/>
                  <a:gd name="T8" fmla="*/ 0 w 5"/>
                  <a:gd name="T9" fmla="*/ 2 h 5"/>
                  <a:gd name="T10" fmla="*/ 2 w 5"/>
                  <a:gd name="T11" fmla="*/ 0 h 5"/>
                  <a:gd name="T12" fmla="*/ 2 w 5"/>
                  <a:gd name="T13" fmla="*/ 0 h 5"/>
                  <a:gd name="T14" fmla="*/ 4 w 5"/>
                  <a:gd name="T15" fmla="*/ 4 h 5"/>
                  <a:gd name="T16" fmla="*/ 5 w 5"/>
                  <a:gd name="T17" fmla="*/ 5 h 5"/>
                  <a:gd name="T18" fmla="*/ 0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0" y="5"/>
                    </a:moveTo>
                    <a:lnTo>
                      <a:pt x="0" y="5"/>
                    </a:lnTo>
                    <a:lnTo>
                      <a:pt x="0" y="4"/>
                    </a:lnTo>
                    <a:lnTo>
                      <a:pt x="0" y="4"/>
                    </a:lnTo>
                    <a:lnTo>
                      <a:pt x="0" y="2"/>
                    </a:lnTo>
                    <a:lnTo>
                      <a:pt x="2" y="0"/>
                    </a:lnTo>
                    <a:lnTo>
                      <a:pt x="2" y="0"/>
                    </a:lnTo>
                    <a:lnTo>
                      <a:pt x="4" y="4"/>
                    </a:lnTo>
                    <a:lnTo>
                      <a:pt x="5" y="5"/>
                    </a:lnTo>
                    <a:lnTo>
                      <a:pt x="0"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84" name="Freeform 165">
                <a:extLst>
                  <a:ext uri="{FF2B5EF4-FFF2-40B4-BE49-F238E27FC236}">
                    <a16:creationId xmlns:a16="http://schemas.microsoft.com/office/drawing/2014/main" id="{4A2A7D23-19E4-C313-7400-5F09F944825F}"/>
                  </a:ext>
                </a:extLst>
              </p:cNvPr>
              <p:cNvSpPr>
                <a:spLocks/>
              </p:cNvSpPr>
              <p:nvPr/>
            </p:nvSpPr>
            <p:spPr bwMode="auto">
              <a:xfrm>
                <a:off x="7251385" y="5088835"/>
                <a:ext cx="7449" cy="7449"/>
              </a:xfrm>
              <a:custGeom>
                <a:avLst/>
                <a:gdLst>
                  <a:gd name="T0" fmla="*/ 0 w 5"/>
                  <a:gd name="T1" fmla="*/ 5 h 5"/>
                  <a:gd name="T2" fmla="*/ 0 w 5"/>
                  <a:gd name="T3" fmla="*/ 5 h 5"/>
                  <a:gd name="T4" fmla="*/ 0 w 5"/>
                  <a:gd name="T5" fmla="*/ 4 h 5"/>
                  <a:gd name="T6" fmla="*/ 0 w 5"/>
                  <a:gd name="T7" fmla="*/ 4 h 5"/>
                  <a:gd name="T8" fmla="*/ 0 w 5"/>
                  <a:gd name="T9" fmla="*/ 2 h 5"/>
                  <a:gd name="T10" fmla="*/ 2 w 5"/>
                  <a:gd name="T11" fmla="*/ 0 h 5"/>
                  <a:gd name="T12" fmla="*/ 2 w 5"/>
                  <a:gd name="T13" fmla="*/ 0 h 5"/>
                  <a:gd name="T14" fmla="*/ 4 w 5"/>
                  <a:gd name="T15" fmla="*/ 4 h 5"/>
                  <a:gd name="T16" fmla="*/ 5 w 5"/>
                  <a:gd name="T17" fmla="*/ 5 h 5"/>
                  <a:gd name="T18" fmla="*/ 0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0" y="5"/>
                    </a:moveTo>
                    <a:lnTo>
                      <a:pt x="0" y="5"/>
                    </a:lnTo>
                    <a:lnTo>
                      <a:pt x="0" y="4"/>
                    </a:lnTo>
                    <a:lnTo>
                      <a:pt x="0" y="4"/>
                    </a:lnTo>
                    <a:lnTo>
                      <a:pt x="0" y="2"/>
                    </a:lnTo>
                    <a:lnTo>
                      <a:pt x="2" y="0"/>
                    </a:lnTo>
                    <a:lnTo>
                      <a:pt x="2" y="0"/>
                    </a:lnTo>
                    <a:lnTo>
                      <a:pt x="4" y="4"/>
                    </a:lnTo>
                    <a:lnTo>
                      <a:pt x="5" y="5"/>
                    </a:lnTo>
                    <a:lnTo>
                      <a:pt x="0"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85" name="Freeform 166">
                <a:extLst>
                  <a:ext uri="{FF2B5EF4-FFF2-40B4-BE49-F238E27FC236}">
                    <a16:creationId xmlns:a16="http://schemas.microsoft.com/office/drawing/2014/main" id="{81938EA5-3B06-F672-2308-5019BEC25209}"/>
                  </a:ext>
                </a:extLst>
              </p:cNvPr>
              <p:cNvSpPr>
                <a:spLocks/>
              </p:cNvSpPr>
              <p:nvPr/>
            </p:nvSpPr>
            <p:spPr bwMode="auto">
              <a:xfrm>
                <a:off x="7257344" y="5082876"/>
                <a:ext cx="25327" cy="16388"/>
              </a:xfrm>
              <a:custGeom>
                <a:avLst/>
                <a:gdLst>
                  <a:gd name="T0" fmla="*/ 0 w 17"/>
                  <a:gd name="T1" fmla="*/ 0 h 11"/>
                  <a:gd name="T2" fmla="*/ 0 w 17"/>
                  <a:gd name="T3" fmla="*/ 2 h 11"/>
                  <a:gd name="T4" fmla="*/ 1 w 17"/>
                  <a:gd name="T5" fmla="*/ 2 h 11"/>
                  <a:gd name="T6" fmla="*/ 3 w 17"/>
                  <a:gd name="T7" fmla="*/ 4 h 11"/>
                  <a:gd name="T8" fmla="*/ 5 w 17"/>
                  <a:gd name="T9" fmla="*/ 4 h 11"/>
                  <a:gd name="T10" fmla="*/ 9 w 17"/>
                  <a:gd name="T11" fmla="*/ 4 h 11"/>
                  <a:gd name="T12" fmla="*/ 9 w 17"/>
                  <a:gd name="T13" fmla="*/ 4 h 11"/>
                  <a:gd name="T14" fmla="*/ 13 w 17"/>
                  <a:gd name="T15" fmla="*/ 0 h 11"/>
                  <a:gd name="T16" fmla="*/ 15 w 17"/>
                  <a:gd name="T17" fmla="*/ 2 h 11"/>
                  <a:gd name="T18" fmla="*/ 17 w 17"/>
                  <a:gd name="T19" fmla="*/ 4 h 11"/>
                  <a:gd name="T20" fmla="*/ 17 w 17"/>
                  <a:gd name="T21" fmla="*/ 6 h 11"/>
                  <a:gd name="T22" fmla="*/ 15 w 17"/>
                  <a:gd name="T23" fmla="*/ 8 h 11"/>
                  <a:gd name="T24" fmla="*/ 11 w 17"/>
                  <a:gd name="T25" fmla="*/ 11 h 11"/>
                  <a:gd name="T26" fmla="*/ 7 w 17"/>
                  <a:gd name="T27" fmla="*/ 11 h 11"/>
                  <a:gd name="T28" fmla="*/ 1 w 17"/>
                  <a:gd name="T29" fmla="*/ 8 h 11"/>
                  <a:gd name="T30" fmla="*/ 0 w 17"/>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1">
                    <a:moveTo>
                      <a:pt x="0" y="0"/>
                    </a:moveTo>
                    <a:lnTo>
                      <a:pt x="0" y="2"/>
                    </a:lnTo>
                    <a:lnTo>
                      <a:pt x="1" y="2"/>
                    </a:lnTo>
                    <a:lnTo>
                      <a:pt x="3" y="4"/>
                    </a:lnTo>
                    <a:lnTo>
                      <a:pt x="5" y="4"/>
                    </a:lnTo>
                    <a:lnTo>
                      <a:pt x="9" y="4"/>
                    </a:lnTo>
                    <a:lnTo>
                      <a:pt x="9" y="4"/>
                    </a:lnTo>
                    <a:lnTo>
                      <a:pt x="13" y="0"/>
                    </a:lnTo>
                    <a:lnTo>
                      <a:pt x="15" y="2"/>
                    </a:lnTo>
                    <a:lnTo>
                      <a:pt x="17" y="4"/>
                    </a:lnTo>
                    <a:lnTo>
                      <a:pt x="17" y="6"/>
                    </a:lnTo>
                    <a:lnTo>
                      <a:pt x="15" y="8"/>
                    </a:lnTo>
                    <a:lnTo>
                      <a:pt x="11" y="11"/>
                    </a:lnTo>
                    <a:lnTo>
                      <a:pt x="7" y="11"/>
                    </a:lnTo>
                    <a:lnTo>
                      <a:pt x="1" y="8"/>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86" name="Freeform 167">
                <a:extLst>
                  <a:ext uri="{FF2B5EF4-FFF2-40B4-BE49-F238E27FC236}">
                    <a16:creationId xmlns:a16="http://schemas.microsoft.com/office/drawing/2014/main" id="{32B82ACB-27A6-5495-C9DE-B56B1B2BAEB6}"/>
                  </a:ext>
                </a:extLst>
              </p:cNvPr>
              <p:cNvSpPr>
                <a:spLocks/>
              </p:cNvSpPr>
              <p:nvPr/>
            </p:nvSpPr>
            <p:spPr bwMode="auto">
              <a:xfrm>
                <a:off x="7257344" y="5082876"/>
                <a:ext cx="25327" cy="16388"/>
              </a:xfrm>
              <a:custGeom>
                <a:avLst/>
                <a:gdLst>
                  <a:gd name="T0" fmla="*/ 0 w 17"/>
                  <a:gd name="T1" fmla="*/ 0 h 11"/>
                  <a:gd name="T2" fmla="*/ 0 w 17"/>
                  <a:gd name="T3" fmla="*/ 2 h 11"/>
                  <a:gd name="T4" fmla="*/ 1 w 17"/>
                  <a:gd name="T5" fmla="*/ 2 h 11"/>
                  <a:gd name="T6" fmla="*/ 3 w 17"/>
                  <a:gd name="T7" fmla="*/ 4 h 11"/>
                  <a:gd name="T8" fmla="*/ 5 w 17"/>
                  <a:gd name="T9" fmla="*/ 4 h 11"/>
                  <a:gd name="T10" fmla="*/ 9 w 17"/>
                  <a:gd name="T11" fmla="*/ 4 h 11"/>
                  <a:gd name="T12" fmla="*/ 9 w 17"/>
                  <a:gd name="T13" fmla="*/ 4 h 11"/>
                  <a:gd name="T14" fmla="*/ 13 w 17"/>
                  <a:gd name="T15" fmla="*/ 0 h 11"/>
                  <a:gd name="T16" fmla="*/ 15 w 17"/>
                  <a:gd name="T17" fmla="*/ 2 h 11"/>
                  <a:gd name="T18" fmla="*/ 17 w 17"/>
                  <a:gd name="T19" fmla="*/ 4 h 11"/>
                  <a:gd name="T20" fmla="*/ 17 w 17"/>
                  <a:gd name="T21" fmla="*/ 6 h 11"/>
                  <a:gd name="T22" fmla="*/ 15 w 17"/>
                  <a:gd name="T23" fmla="*/ 8 h 11"/>
                  <a:gd name="T24" fmla="*/ 11 w 17"/>
                  <a:gd name="T25" fmla="*/ 11 h 11"/>
                  <a:gd name="T26" fmla="*/ 7 w 17"/>
                  <a:gd name="T27" fmla="*/ 11 h 11"/>
                  <a:gd name="T28" fmla="*/ 1 w 17"/>
                  <a:gd name="T29" fmla="*/ 8 h 11"/>
                  <a:gd name="T30" fmla="*/ 0 w 17"/>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1">
                    <a:moveTo>
                      <a:pt x="0" y="0"/>
                    </a:moveTo>
                    <a:lnTo>
                      <a:pt x="0" y="2"/>
                    </a:lnTo>
                    <a:lnTo>
                      <a:pt x="1" y="2"/>
                    </a:lnTo>
                    <a:lnTo>
                      <a:pt x="3" y="4"/>
                    </a:lnTo>
                    <a:lnTo>
                      <a:pt x="5" y="4"/>
                    </a:lnTo>
                    <a:lnTo>
                      <a:pt x="9" y="4"/>
                    </a:lnTo>
                    <a:lnTo>
                      <a:pt x="9" y="4"/>
                    </a:lnTo>
                    <a:lnTo>
                      <a:pt x="13" y="0"/>
                    </a:lnTo>
                    <a:lnTo>
                      <a:pt x="15" y="2"/>
                    </a:lnTo>
                    <a:lnTo>
                      <a:pt x="17" y="4"/>
                    </a:lnTo>
                    <a:lnTo>
                      <a:pt x="17" y="6"/>
                    </a:lnTo>
                    <a:lnTo>
                      <a:pt x="15" y="8"/>
                    </a:lnTo>
                    <a:lnTo>
                      <a:pt x="11" y="11"/>
                    </a:lnTo>
                    <a:lnTo>
                      <a:pt x="7" y="11"/>
                    </a:lnTo>
                    <a:lnTo>
                      <a:pt x="1" y="8"/>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87" name="Freeform 168">
                <a:extLst>
                  <a:ext uri="{FF2B5EF4-FFF2-40B4-BE49-F238E27FC236}">
                    <a16:creationId xmlns:a16="http://schemas.microsoft.com/office/drawing/2014/main" id="{17E97FBD-DBEA-3E40-15D2-AB6ADBAA8AB6}"/>
                  </a:ext>
                </a:extLst>
              </p:cNvPr>
              <p:cNvSpPr>
                <a:spLocks/>
              </p:cNvSpPr>
              <p:nvPr/>
            </p:nvSpPr>
            <p:spPr bwMode="auto">
              <a:xfrm>
                <a:off x="7394405" y="5079896"/>
                <a:ext cx="5959" cy="11918"/>
              </a:xfrm>
              <a:custGeom>
                <a:avLst/>
                <a:gdLst>
                  <a:gd name="T0" fmla="*/ 0 w 4"/>
                  <a:gd name="T1" fmla="*/ 8 h 8"/>
                  <a:gd name="T2" fmla="*/ 0 w 4"/>
                  <a:gd name="T3" fmla="*/ 8 h 8"/>
                  <a:gd name="T4" fmla="*/ 0 w 4"/>
                  <a:gd name="T5" fmla="*/ 4 h 8"/>
                  <a:gd name="T6" fmla="*/ 2 w 4"/>
                  <a:gd name="T7" fmla="*/ 0 h 8"/>
                  <a:gd name="T8" fmla="*/ 4 w 4"/>
                  <a:gd name="T9" fmla="*/ 0 h 8"/>
                  <a:gd name="T10" fmla="*/ 4 w 4"/>
                  <a:gd name="T11" fmla="*/ 2 h 8"/>
                  <a:gd name="T12" fmla="*/ 0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8"/>
                    </a:moveTo>
                    <a:lnTo>
                      <a:pt x="0" y="8"/>
                    </a:lnTo>
                    <a:lnTo>
                      <a:pt x="0" y="4"/>
                    </a:lnTo>
                    <a:lnTo>
                      <a:pt x="2" y="0"/>
                    </a:lnTo>
                    <a:lnTo>
                      <a:pt x="4" y="0"/>
                    </a:lnTo>
                    <a:lnTo>
                      <a:pt x="4" y="2"/>
                    </a:lnTo>
                    <a:lnTo>
                      <a:pt x="0"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88" name="Freeform 169">
                <a:extLst>
                  <a:ext uri="{FF2B5EF4-FFF2-40B4-BE49-F238E27FC236}">
                    <a16:creationId xmlns:a16="http://schemas.microsoft.com/office/drawing/2014/main" id="{AEFB1F64-5AA2-C625-0053-21339CF8C3EB}"/>
                  </a:ext>
                </a:extLst>
              </p:cNvPr>
              <p:cNvSpPr>
                <a:spLocks/>
              </p:cNvSpPr>
              <p:nvPr/>
            </p:nvSpPr>
            <p:spPr bwMode="auto">
              <a:xfrm>
                <a:off x="7394405" y="5079896"/>
                <a:ext cx="5959" cy="11918"/>
              </a:xfrm>
              <a:custGeom>
                <a:avLst/>
                <a:gdLst>
                  <a:gd name="T0" fmla="*/ 0 w 4"/>
                  <a:gd name="T1" fmla="*/ 8 h 8"/>
                  <a:gd name="T2" fmla="*/ 0 w 4"/>
                  <a:gd name="T3" fmla="*/ 8 h 8"/>
                  <a:gd name="T4" fmla="*/ 0 w 4"/>
                  <a:gd name="T5" fmla="*/ 4 h 8"/>
                  <a:gd name="T6" fmla="*/ 2 w 4"/>
                  <a:gd name="T7" fmla="*/ 0 h 8"/>
                  <a:gd name="T8" fmla="*/ 4 w 4"/>
                  <a:gd name="T9" fmla="*/ 0 h 8"/>
                  <a:gd name="T10" fmla="*/ 4 w 4"/>
                  <a:gd name="T11" fmla="*/ 2 h 8"/>
                  <a:gd name="T12" fmla="*/ 0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8"/>
                    </a:moveTo>
                    <a:lnTo>
                      <a:pt x="0" y="8"/>
                    </a:lnTo>
                    <a:lnTo>
                      <a:pt x="0" y="4"/>
                    </a:lnTo>
                    <a:lnTo>
                      <a:pt x="2" y="0"/>
                    </a:lnTo>
                    <a:lnTo>
                      <a:pt x="4" y="0"/>
                    </a:lnTo>
                    <a:lnTo>
                      <a:pt x="4" y="2"/>
                    </a:lnTo>
                    <a:lnTo>
                      <a:pt x="0"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89" name="Freeform 170">
                <a:extLst>
                  <a:ext uri="{FF2B5EF4-FFF2-40B4-BE49-F238E27FC236}">
                    <a16:creationId xmlns:a16="http://schemas.microsoft.com/office/drawing/2014/main" id="{0A582ECC-D0D8-2EBA-1C3E-EDDF58EE175D}"/>
                  </a:ext>
                </a:extLst>
              </p:cNvPr>
              <p:cNvSpPr>
                <a:spLocks/>
              </p:cNvSpPr>
              <p:nvPr/>
            </p:nvSpPr>
            <p:spPr bwMode="auto">
              <a:xfrm>
                <a:off x="7394405" y="5142467"/>
                <a:ext cx="11918" cy="10429"/>
              </a:xfrm>
              <a:custGeom>
                <a:avLst/>
                <a:gdLst>
                  <a:gd name="T0" fmla="*/ 0 w 8"/>
                  <a:gd name="T1" fmla="*/ 0 h 7"/>
                  <a:gd name="T2" fmla="*/ 0 w 8"/>
                  <a:gd name="T3" fmla="*/ 0 h 7"/>
                  <a:gd name="T4" fmla="*/ 2 w 8"/>
                  <a:gd name="T5" fmla="*/ 2 h 7"/>
                  <a:gd name="T6" fmla="*/ 2 w 8"/>
                  <a:gd name="T7" fmla="*/ 0 h 7"/>
                  <a:gd name="T8" fmla="*/ 4 w 8"/>
                  <a:gd name="T9" fmla="*/ 2 h 7"/>
                  <a:gd name="T10" fmla="*/ 6 w 8"/>
                  <a:gd name="T11" fmla="*/ 0 h 7"/>
                  <a:gd name="T12" fmla="*/ 6 w 8"/>
                  <a:gd name="T13" fmla="*/ 5 h 7"/>
                  <a:gd name="T14" fmla="*/ 8 w 8"/>
                  <a:gd name="T15" fmla="*/ 7 h 7"/>
                  <a:gd name="T16" fmla="*/ 4 w 8"/>
                  <a:gd name="T17" fmla="*/ 7 h 7"/>
                  <a:gd name="T18" fmla="*/ 2 w 8"/>
                  <a:gd name="T19" fmla="*/ 7 h 7"/>
                  <a:gd name="T20" fmla="*/ 0 w 8"/>
                  <a:gd name="T21" fmla="*/ 5 h 7"/>
                  <a:gd name="T22" fmla="*/ 0 w 8"/>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7">
                    <a:moveTo>
                      <a:pt x="0" y="0"/>
                    </a:moveTo>
                    <a:lnTo>
                      <a:pt x="0" y="0"/>
                    </a:lnTo>
                    <a:lnTo>
                      <a:pt x="2" y="2"/>
                    </a:lnTo>
                    <a:lnTo>
                      <a:pt x="2" y="0"/>
                    </a:lnTo>
                    <a:lnTo>
                      <a:pt x="4" y="2"/>
                    </a:lnTo>
                    <a:lnTo>
                      <a:pt x="6" y="0"/>
                    </a:lnTo>
                    <a:lnTo>
                      <a:pt x="6" y="5"/>
                    </a:lnTo>
                    <a:lnTo>
                      <a:pt x="8" y="7"/>
                    </a:lnTo>
                    <a:lnTo>
                      <a:pt x="4" y="7"/>
                    </a:lnTo>
                    <a:lnTo>
                      <a:pt x="2" y="7"/>
                    </a:lnTo>
                    <a:lnTo>
                      <a:pt x="0" y="5"/>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90" name="Freeform 171">
                <a:extLst>
                  <a:ext uri="{FF2B5EF4-FFF2-40B4-BE49-F238E27FC236}">
                    <a16:creationId xmlns:a16="http://schemas.microsoft.com/office/drawing/2014/main" id="{5E835647-2316-9C12-8814-C6613305C7CB}"/>
                  </a:ext>
                </a:extLst>
              </p:cNvPr>
              <p:cNvSpPr>
                <a:spLocks/>
              </p:cNvSpPr>
              <p:nvPr/>
            </p:nvSpPr>
            <p:spPr bwMode="auto">
              <a:xfrm>
                <a:off x="7394405" y="5142467"/>
                <a:ext cx="11918" cy="10429"/>
              </a:xfrm>
              <a:custGeom>
                <a:avLst/>
                <a:gdLst>
                  <a:gd name="T0" fmla="*/ 0 w 8"/>
                  <a:gd name="T1" fmla="*/ 0 h 7"/>
                  <a:gd name="T2" fmla="*/ 0 w 8"/>
                  <a:gd name="T3" fmla="*/ 0 h 7"/>
                  <a:gd name="T4" fmla="*/ 2 w 8"/>
                  <a:gd name="T5" fmla="*/ 2 h 7"/>
                  <a:gd name="T6" fmla="*/ 2 w 8"/>
                  <a:gd name="T7" fmla="*/ 0 h 7"/>
                  <a:gd name="T8" fmla="*/ 4 w 8"/>
                  <a:gd name="T9" fmla="*/ 2 h 7"/>
                  <a:gd name="T10" fmla="*/ 6 w 8"/>
                  <a:gd name="T11" fmla="*/ 0 h 7"/>
                  <a:gd name="T12" fmla="*/ 6 w 8"/>
                  <a:gd name="T13" fmla="*/ 5 h 7"/>
                  <a:gd name="T14" fmla="*/ 8 w 8"/>
                  <a:gd name="T15" fmla="*/ 7 h 7"/>
                  <a:gd name="T16" fmla="*/ 4 w 8"/>
                  <a:gd name="T17" fmla="*/ 7 h 7"/>
                  <a:gd name="T18" fmla="*/ 2 w 8"/>
                  <a:gd name="T19" fmla="*/ 7 h 7"/>
                  <a:gd name="T20" fmla="*/ 0 w 8"/>
                  <a:gd name="T21" fmla="*/ 5 h 7"/>
                  <a:gd name="T22" fmla="*/ 0 w 8"/>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7">
                    <a:moveTo>
                      <a:pt x="0" y="0"/>
                    </a:moveTo>
                    <a:lnTo>
                      <a:pt x="0" y="0"/>
                    </a:lnTo>
                    <a:lnTo>
                      <a:pt x="2" y="2"/>
                    </a:lnTo>
                    <a:lnTo>
                      <a:pt x="2" y="0"/>
                    </a:lnTo>
                    <a:lnTo>
                      <a:pt x="4" y="2"/>
                    </a:lnTo>
                    <a:lnTo>
                      <a:pt x="6" y="0"/>
                    </a:lnTo>
                    <a:lnTo>
                      <a:pt x="6" y="5"/>
                    </a:lnTo>
                    <a:lnTo>
                      <a:pt x="8" y="7"/>
                    </a:lnTo>
                    <a:lnTo>
                      <a:pt x="4" y="7"/>
                    </a:lnTo>
                    <a:lnTo>
                      <a:pt x="2" y="7"/>
                    </a:lnTo>
                    <a:lnTo>
                      <a:pt x="0" y="5"/>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91" name="Freeform 172">
                <a:extLst>
                  <a:ext uri="{FF2B5EF4-FFF2-40B4-BE49-F238E27FC236}">
                    <a16:creationId xmlns:a16="http://schemas.microsoft.com/office/drawing/2014/main" id="{6D5D4751-A0A8-A938-13A3-89FB527D799F}"/>
                  </a:ext>
                </a:extLst>
              </p:cNvPr>
              <p:cNvSpPr>
                <a:spLocks/>
              </p:cNvSpPr>
              <p:nvPr/>
            </p:nvSpPr>
            <p:spPr bwMode="auto">
              <a:xfrm>
                <a:off x="7456976" y="5203549"/>
                <a:ext cx="13409" cy="8939"/>
              </a:xfrm>
              <a:custGeom>
                <a:avLst/>
                <a:gdLst>
                  <a:gd name="T0" fmla="*/ 6 w 9"/>
                  <a:gd name="T1" fmla="*/ 0 h 6"/>
                  <a:gd name="T2" fmla="*/ 7 w 9"/>
                  <a:gd name="T3" fmla="*/ 0 h 6"/>
                  <a:gd name="T4" fmla="*/ 9 w 9"/>
                  <a:gd name="T5" fmla="*/ 2 h 6"/>
                  <a:gd name="T6" fmla="*/ 7 w 9"/>
                  <a:gd name="T7" fmla="*/ 2 h 6"/>
                  <a:gd name="T8" fmla="*/ 6 w 9"/>
                  <a:gd name="T9" fmla="*/ 2 h 6"/>
                  <a:gd name="T10" fmla="*/ 6 w 9"/>
                  <a:gd name="T11" fmla="*/ 4 h 6"/>
                  <a:gd name="T12" fmla="*/ 6 w 9"/>
                  <a:gd name="T13" fmla="*/ 4 h 6"/>
                  <a:gd name="T14" fmla="*/ 2 w 9"/>
                  <a:gd name="T15" fmla="*/ 6 h 6"/>
                  <a:gd name="T16" fmla="*/ 0 w 9"/>
                  <a:gd name="T17" fmla="*/ 4 h 6"/>
                  <a:gd name="T18" fmla="*/ 2 w 9"/>
                  <a:gd name="T19" fmla="*/ 2 h 6"/>
                  <a:gd name="T20" fmla="*/ 4 w 9"/>
                  <a:gd name="T21" fmla="*/ 0 h 6"/>
                  <a:gd name="T22" fmla="*/ 6 w 9"/>
                  <a:gd name="T23" fmla="*/ 0 h 6"/>
                  <a:gd name="T24" fmla="*/ 6 w 9"/>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6">
                    <a:moveTo>
                      <a:pt x="6" y="0"/>
                    </a:moveTo>
                    <a:lnTo>
                      <a:pt x="7" y="0"/>
                    </a:lnTo>
                    <a:lnTo>
                      <a:pt x="9" y="2"/>
                    </a:lnTo>
                    <a:lnTo>
                      <a:pt x="7" y="2"/>
                    </a:lnTo>
                    <a:lnTo>
                      <a:pt x="6" y="2"/>
                    </a:lnTo>
                    <a:lnTo>
                      <a:pt x="6" y="4"/>
                    </a:lnTo>
                    <a:lnTo>
                      <a:pt x="6" y="4"/>
                    </a:lnTo>
                    <a:lnTo>
                      <a:pt x="2" y="6"/>
                    </a:lnTo>
                    <a:lnTo>
                      <a:pt x="0" y="4"/>
                    </a:lnTo>
                    <a:lnTo>
                      <a:pt x="2" y="2"/>
                    </a:lnTo>
                    <a:lnTo>
                      <a:pt x="4" y="0"/>
                    </a:lnTo>
                    <a:lnTo>
                      <a:pt x="6" y="0"/>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92" name="Freeform 173">
                <a:extLst>
                  <a:ext uri="{FF2B5EF4-FFF2-40B4-BE49-F238E27FC236}">
                    <a16:creationId xmlns:a16="http://schemas.microsoft.com/office/drawing/2014/main" id="{85CF4862-804B-222E-7088-B6064E2BE1BC}"/>
                  </a:ext>
                </a:extLst>
              </p:cNvPr>
              <p:cNvSpPr>
                <a:spLocks/>
              </p:cNvSpPr>
              <p:nvPr/>
            </p:nvSpPr>
            <p:spPr bwMode="auto">
              <a:xfrm>
                <a:off x="7456976" y="5203549"/>
                <a:ext cx="13409" cy="8939"/>
              </a:xfrm>
              <a:custGeom>
                <a:avLst/>
                <a:gdLst>
                  <a:gd name="T0" fmla="*/ 6 w 9"/>
                  <a:gd name="T1" fmla="*/ 0 h 6"/>
                  <a:gd name="T2" fmla="*/ 7 w 9"/>
                  <a:gd name="T3" fmla="*/ 0 h 6"/>
                  <a:gd name="T4" fmla="*/ 9 w 9"/>
                  <a:gd name="T5" fmla="*/ 2 h 6"/>
                  <a:gd name="T6" fmla="*/ 7 w 9"/>
                  <a:gd name="T7" fmla="*/ 2 h 6"/>
                  <a:gd name="T8" fmla="*/ 6 w 9"/>
                  <a:gd name="T9" fmla="*/ 2 h 6"/>
                  <a:gd name="T10" fmla="*/ 6 w 9"/>
                  <a:gd name="T11" fmla="*/ 4 h 6"/>
                  <a:gd name="T12" fmla="*/ 6 w 9"/>
                  <a:gd name="T13" fmla="*/ 4 h 6"/>
                  <a:gd name="T14" fmla="*/ 2 w 9"/>
                  <a:gd name="T15" fmla="*/ 6 h 6"/>
                  <a:gd name="T16" fmla="*/ 0 w 9"/>
                  <a:gd name="T17" fmla="*/ 4 h 6"/>
                  <a:gd name="T18" fmla="*/ 2 w 9"/>
                  <a:gd name="T19" fmla="*/ 2 h 6"/>
                  <a:gd name="T20" fmla="*/ 4 w 9"/>
                  <a:gd name="T21" fmla="*/ 0 h 6"/>
                  <a:gd name="T22" fmla="*/ 6 w 9"/>
                  <a:gd name="T23" fmla="*/ 0 h 6"/>
                  <a:gd name="T24" fmla="*/ 6 w 9"/>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6">
                    <a:moveTo>
                      <a:pt x="6" y="0"/>
                    </a:moveTo>
                    <a:lnTo>
                      <a:pt x="7" y="0"/>
                    </a:lnTo>
                    <a:lnTo>
                      <a:pt x="9" y="2"/>
                    </a:lnTo>
                    <a:lnTo>
                      <a:pt x="7" y="2"/>
                    </a:lnTo>
                    <a:lnTo>
                      <a:pt x="6" y="2"/>
                    </a:lnTo>
                    <a:lnTo>
                      <a:pt x="6" y="4"/>
                    </a:lnTo>
                    <a:lnTo>
                      <a:pt x="6" y="4"/>
                    </a:lnTo>
                    <a:lnTo>
                      <a:pt x="2" y="6"/>
                    </a:lnTo>
                    <a:lnTo>
                      <a:pt x="0" y="4"/>
                    </a:lnTo>
                    <a:lnTo>
                      <a:pt x="2" y="2"/>
                    </a:lnTo>
                    <a:lnTo>
                      <a:pt x="4" y="0"/>
                    </a:lnTo>
                    <a:lnTo>
                      <a:pt x="6" y="0"/>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93" name="Freeform 174">
                <a:extLst>
                  <a:ext uri="{FF2B5EF4-FFF2-40B4-BE49-F238E27FC236}">
                    <a16:creationId xmlns:a16="http://schemas.microsoft.com/office/drawing/2014/main" id="{6FDCFA21-6515-3BAA-6F5F-65424CB57441}"/>
                  </a:ext>
                </a:extLst>
              </p:cNvPr>
              <p:cNvSpPr>
                <a:spLocks/>
              </p:cNvSpPr>
              <p:nvPr/>
            </p:nvSpPr>
            <p:spPr bwMode="auto">
              <a:xfrm>
                <a:off x="7769832" y="5401690"/>
                <a:ext cx="5959" cy="25327"/>
              </a:xfrm>
              <a:custGeom>
                <a:avLst/>
                <a:gdLst>
                  <a:gd name="T0" fmla="*/ 2 w 4"/>
                  <a:gd name="T1" fmla="*/ 2 h 17"/>
                  <a:gd name="T2" fmla="*/ 2 w 4"/>
                  <a:gd name="T3" fmla="*/ 0 h 17"/>
                  <a:gd name="T4" fmla="*/ 4 w 4"/>
                  <a:gd name="T5" fmla="*/ 5 h 17"/>
                  <a:gd name="T6" fmla="*/ 4 w 4"/>
                  <a:gd name="T7" fmla="*/ 9 h 17"/>
                  <a:gd name="T8" fmla="*/ 0 w 4"/>
                  <a:gd name="T9" fmla="*/ 17 h 17"/>
                  <a:gd name="T10" fmla="*/ 0 w 4"/>
                  <a:gd name="T11" fmla="*/ 17 h 17"/>
                  <a:gd name="T12" fmla="*/ 0 w 4"/>
                  <a:gd name="T13" fmla="*/ 9 h 17"/>
                  <a:gd name="T14" fmla="*/ 2 w 4"/>
                  <a:gd name="T15" fmla="*/ 4 h 17"/>
                  <a:gd name="T16" fmla="*/ 2 w 4"/>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2" y="2"/>
                    </a:moveTo>
                    <a:lnTo>
                      <a:pt x="2" y="0"/>
                    </a:lnTo>
                    <a:lnTo>
                      <a:pt x="4" y="5"/>
                    </a:lnTo>
                    <a:lnTo>
                      <a:pt x="4" y="9"/>
                    </a:lnTo>
                    <a:lnTo>
                      <a:pt x="0" y="17"/>
                    </a:lnTo>
                    <a:lnTo>
                      <a:pt x="0" y="17"/>
                    </a:lnTo>
                    <a:lnTo>
                      <a:pt x="0" y="9"/>
                    </a:lnTo>
                    <a:lnTo>
                      <a:pt x="2" y="4"/>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94" name="Freeform 175">
                <a:extLst>
                  <a:ext uri="{FF2B5EF4-FFF2-40B4-BE49-F238E27FC236}">
                    <a16:creationId xmlns:a16="http://schemas.microsoft.com/office/drawing/2014/main" id="{551ECB26-3724-203B-25E3-4CC14F59B791}"/>
                  </a:ext>
                </a:extLst>
              </p:cNvPr>
              <p:cNvSpPr>
                <a:spLocks/>
              </p:cNvSpPr>
              <p:nvPr/>
            </p:nvSpPr>
            <p:spPr bwMode="auto">
              <a:xfrm>
                <a:off x="7769832" y="5401690"/>
                <a:ext cx="5959" cy="25327"/>
              </a:xfrm>
              <a:custGeom>
                <a:avLst/>
                <a:gdLst>
                  <a:gd name="T0" fmla="*/ 2 w 4"/>
                  <a:gd name="T1" fmla="*/ 2 h 17"/>
                  <a:gd name="T2" fmla="*/ 2 w 4"/>
                  <a:gd name="T3" fmla="*/ 0 h 17"/>
                  <a:gd name="T4" fmla="*/ 4 w 4"/>
                  <a:gd name="T5" fmla="*/ 5 h 17"/>
                  <a:gd name="T6" fmla="*/ 4 w 4"/>
                  <a:gd name="T7" fmla="*/ 9 h 17"/>
                  <a:gd name="T8" fmla="*/ 0 w 4"/>
                  <a:gd name="T9" fmla="*/ 17 h 17"/>
                  <a:gd name="T10" fmla="*/ 0 w 4"/>
                  <a:gd name="T11" fmla="*/ 17 h 17"/>
                  <a:gd name="T12" fmla="*/ 0 w 4"/>
                  <a:gd name="T13" fmla="*/ 9 h 17"/>
                  <a:gd name="T14" fmla="*/ 2 w 4"/>
                  <a:gd name="T15" fmla="*/ 4 h 17"/>
                  <a:gd name="T16" fmla="*/ 2 w 4"/>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2" y="2"/>
                    </a:moveTo>
                    <a:lnTo>
                      <a:pt x="2" y="0"/>
                    </a:lnTo>
                    <a:lnTo>
                      <a:pt x="4" y="5"/>
                    </a:lnTo>
                    <a:lnTo>
                      <a:pt x="4" y="9"/>
                    </a:lnTo>
                    <a:lnTo>
                      <a:pt x="0" y="17"/>
                    </a:lnTo>
                    <a:lnTo>
                      <a:pt x="0" y="17"/>
                    </a:lnTo>
                    <a:lnTo>
                      <a:pt x="0" y="9"/>
                    </a:lnTo>
                    <a:lnTo>
                      <a:pt x="2" y="4"/>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95" name="Freeform 176">
                <a:extLst>
                  <a:ext uri="{FF2B5EF4-FFF2-40B4-BE49-F238E27FC236}">
                    <a16:creationId xmlns:a16="http://schemas.microsoft.com/office/drawing/2014/main" id="{73C737EB-8FC9-36E0-79B4-9077A12BC465}"/>
                  </a:ext>
                </a:extLst>
              </p:cNvPr>
              <p:cNvSpPr>
                <a:spLocks/>
              </p:cNvSpPr>
              <p:nvPr/>
            </p:nvSpPr>
            <p:spPr bwMode="auto">
              <a:xfrm>
                <a:off x="7778770" y="5468731"/>
                <a:ext cx="1490" cy="5959"/>
              </a:xfrm>
              <a:custGeom>
                <a:avLst/>
                <a:gdLst>
                  <a:gd name="T0" fmla="*/ 0 w 1"/>
                  <a:gd name="T1" fmla="*/ 0 h 4"/>
                  <a:gd name="T2" fmla="*/ 1 w 1"/>
                  <a:gd name="T3" fmla="*/ 0 h 4"/>
                  <a:gd name="T4" fmla="*/ 1 w 1"/>
                  <a:gd name="T5" fmla="*/ 0 h 4"/>
                  <a:gd name="T6" fmla="*/ 1 w 1"/>
                  <a:gd name="T7" fmla="*/ 4 h 4"/>
                  <a:gd name="T8" fmla="*/ 0 w 1"/>
                  <a:gd name="T9" fmla="*/ 4 h 4"/>
                  <a:gd name="T10" fmla="*/ 0 w 1"/>
                  <a:gd name="T11" fmla="*/ 0 h 4"/>
                  <a:gd name="T12" fmla="*/ 0 w 1"/>
                  <a:gd name="T13" fmla="*/ 0 h 4"/>
                  <a:gd name="T14" fmla="*/ 0 w 1"/>
                  <a:gd name="T15" fmla="*/ 0 h 4"/>
                  <a:gd name="T16" fmla="*/ 0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0" y="0"/>
                    </a:moveTo>
                    <a:lnTo>
                      <a:pt x="1" y="0"/>
                    </a:lnTo>
                    <a:lnTo>
                      <a:pt x="1" y="0"/>
                    </a:lnTo>
                    <a:lnTo>
                      <a:pt x="1" y="4"/>
                    </a:lnTo>
                    <a:lnTo>
                      <a:pt x="0" y="4"/>
                    </a:lnTo>
                    <a:lnTo>
                      <a:pt x="0" y="0"/>
                    </a:lnTo>
                    <a:lnTo>
                      <a:pt x="0" y="0"/>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96" name="Freeform 177">
                <a:extLst>
                  <a:ext uri="{FF2B5EF4-FFF2-40B4-BE49-F238E27FC236}">
                    <a16:creationId xmlns:a16="http://schemas.microsoft.com/office/drawing/2014/main" id="{48241B14-6745-09DB-EA91-97ABEE29B066}"/>
                  </a:ext>
                </a:extLst>
              </p:cNvPr>
              <p:cNvSpPr>
                <a:spLocks/>
              </p:cNvSpPr>
              <p:nvPr/>
            </p:nvSpPr>
            <p:spPr bwMode="auto">
              <a:xfrm>
                <a:off x="7778770" y="5468731"/>
                <a:ext cx="1490" cy="5959"/>
              </a:xfrm>
              <a:custGeom>
                <a:avLst/>
                <a:gdLst>
                  <a:gd name="T0" fmla="*/ 0 w 1"/>
                  <a:gd name="T1" fmla="*/ 0 h 4"/>
                  <a:gd name="T2" fmla="*/ 1 w 1"/>
                  <a:gd name="T3" fmla="*/ 0 h 4"/>
                  <a:gd name="T4" fmla="*/ 1 w 1"/>
                  <a:gd name="T5" fmla="*/ 0 h 4"/>
                  <a:gd name="T6" fmla="*/ 1 w 1"/>
                  <a:gd name="T7" fmla="*/ 4 h 4"/>
                  <a:gd name="T8" fmla="*/ 0 w 1"/>
                  <a:gd name="T9" fmla="*/ 4 h 4"/>
                  <a:gd name="T10" fmla="*/ 0 w 1"/>
                  <a:gd name="T11" fmla="*/ 0 h 4"/>
                  <a:gd name="T12" fmla="*/ 0 w 1"/>
                  <a:gd name="T13" fmla="*/ 0 h 4"/>
                  <a:gd name="T14" fmla="*/ 0 w 1"/>
                  <a:gd name="T15" fmla="*/ 0 h 4"/>
                  <a:gd name="T16" fmla="*/ 0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0" y="0"/>
                    </a:moveTo>
                    <a:lnTo>
                      <a:pt x="1" y="0"/>
                    </a:lnTo>
                    <a:lnTo>
                      <a:pt x="1" y="0"/>
                    </a:lnTo>
                    <a:lnTo>
                      <a:pt x="1" y="4"/>
                    </a:lnTo>
                    <a:lnTo>
                      <a:pt x="0" y="4"/>
                    </a:lnTo>
                    <a:lnTo>
                      <a:pt x="0" y="0"/>
                    </a:lnTo>
                    <a:lnTo>
                      <a:pt x="0" y="0"/>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97" name="Freeform 178">
                <a:extLst>
                  <a:ext uri="{FF2B5EF4-FFF2-40B4-BE49-F238E27FC236}">
                    <a16:creationId xmlns:a16="http://schemas.microsoft.com/office/drawing/2014/main" id="{B68A1750-9DD2-E5DA-9654-65E95F43C976}"/>
                  </a:ext>
                </a:extLst>
              </p:cNvPr>
              <p:cNvSpPr>
                <a:spLocks/>
              </p:cNvSpPr>
              <p:nvPr/>
            </p:nvSpPr>
            <p:spPr bwMode="auto">
              <a:xfrm>
                <a:off x="7397384" y="5686240"/>
                <a:ext cx="37245" cy="10429"/>
              </a:xfrm>
              <a:custGeom>
                <a:avLst/>
                <a:gdLst>
                  <a:gd name="T0" fmla="*/ 0 w 25"/>
                  <a:gd name="T1" fmla="*/ 4 h 7"/>
                  <a:gd name="T2" fmla="*/ 2 w 25"/>
                  <a:gd name="T3" fmla="*/ 2 h 7"/>
                  <a:gd name="T4" fmla="*/ 12 w 25"/>
                  <a:gd name="T5" fmla="*/ 0 h 7"/>
                  <a:gd name="T6" fmla="*/ 15 w 25"/>
                  <a:gd name="T7" fmla="*/ 0 h 7"/>
                  <a:gd name="T8" fmla="*/ 15 w 25"/>
                  <a:gd name="T9" fmla="*/ 2 h 7"/>
                  <a:gd name="T10" fmla="*/ 23 w 25"/>
                  <a:gd name="T11" fmla="*/ 4 h 7"/>
                  <a:gd name="T12" fmla="*/ 25 w 25"/>
                  <a:gd name="T13" fmla="*/ 6 h 7"/>
                  <a:gd name="T14" fmla="*/ 17 w 25"/>
                  <a:gd name="T15" fmla="*/ 6 h 7"/>
                  <a:gd name="T16" fmla="*/ 17 w 25"/>
                  <a:gd name="T17" fmla="*/ 7 h 7"/>
                  <a:gd name="T18" fmla="*/ 15 w 25"/>
                  <a:gd name="T19" fmla="*/ 7 h 7"/>
                  <a:gd name="T20" fmla="*/ 12 w 25"/>
                  <a:gd name="T21" fmla="*/ 7 h 7"/>
                  <a:gd name="T22" fmla="*/ 2 w 25"/>
                  <a:gd name="T23" fmla="*/ 7 h 7"/>
                  <a:gd name="T24" fmla="*/ 0 w 25"/>
                  <a:gd name="T25" fmla="*/ 4 h 7"/>
                  <a:gd name="T26" fmla="*/ 0 w 25"/>
                  <a:gd name="T2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7">
                    <a:moveTo>
                      <a:pt x="0" y="4"/>
                    </a:moveTo>
                    <a:lnTo>
                      <a:pt x="2" y="2"/>
                    </a:lnTo>
                    <a:lnTo>
                      <a:pt x="12" y="0"/>
                    </a:lnTo>
                    <a:lnTo>
                      <a:pt x="15" y="0"/>
                    </a:lnTo>
                    <a:lnTo>
                      <a:pt x="15" y="2"/>
                    </a:lnTo>
                    <a:lnTo>
                      <a:pt x="23" y="4"/>
                    </a:lnTo>
                    <a:lnTo>
                      <a:pt x="25" y="6"/>
                    </a:lnTo>
                    <a:lnTo>
                      <a:pt x="17" y="6"/>
                    </a:lnTo>
                    <a:lnTo>
                      <a:pt x="17" y="7"/>
                    </a:lnTo>
                    <a:lnTo>
                      <a:pt x="15" y="7"/>
                    </a:lnTo>
                    <a:lnTo>
                      <a:pt x="12" y="7"/>
                    </a:lnTo>
                    <a:lnTo>
                      <a:pt x="2" y="7"/>
                    </a:lnTo>
                    <a:lnTo>
                      <a:pt x="0" y="4"/>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98" name="Freeform 179">
                <a:extLst>
                  <a:ext uri="{FF2B5EF4-FFF2-40B4-BE49-F238E27FC236}">
                    <a16:creationId xmlns:a16="http://schemas.microsoft.com/office/drawing/2014/main" id="{66F373EF-56BC-7AB1-C81E-3C780B60D694}"/>
                  </a:ext>
                </a:extLst>
              </p:cNvPr>
              <p:cNvSpPr>
                <a:spLocks/>
              </p:cNvSpPr>
              <p:nvPr/>
            </p:nvSpPr>
            <p:spPr bwMode="auto">
              <a:xfrm>
                <a:off x="7397384" y="5686240"/>
                <a:ext cx="37245" cy="10429"/>
              </a:xfrm>
              <a:custGeom>
                <a:avLst/>
                <a:gdLst>
                  <a:gd name="T0" fmla="*/ 0 w 25"/>
                  <a:gd name="T1" fmla="*/ 4 h 7"/>
                  <a:gd name="T2" fmla="*/ 2 w 25"/>
                  <a:gd name="T3" fmla="*/ 2 h 7"/>
                  <a:gd name="T4" fmla="*/ 12 w 25"/>
                  <a:gd name="T5" fmla="*/ 0 h 7"/>
                  <a:gd name="T6" fmla="*/ 15 w 25"/>
                  <a:gd name="T7" fmla="*/ 0 h 7"/>
                  <a:gd name="T8" fmla="*/ 15 w 25"/>
                  <a:gd name="T9" fmla="*/ 2 h 7"/>
                  <a:gd name="T10" fmla="*/ 23 w 25"/>
                  <a:gd name="T11" fmla="*/ 4 h 7"/>
                  <a:gd name="T12" fmla="*/ 25 w 25"/>
                  <a:gd name="T13" fmla="*/ 6 h 7"/>
                  <a:gd name="T14" fmla="*/ 17 w 25"/>
                  <a:gd name="T15" fmla="*/ 6 h 7"/>
                  <a:gd name="T16" fmla="*/ 17 w 25"/>
                  <a:gd name="T17" fmla="*/ 7 h 7"/>
                  <a:gd name="T18" fmla="*/ 15 w 25"/>
                  <a:gd name="T19" fmla="*/ 7 h 7"/>
                  <a:gd name="T20" fmla="*/ 12 w 25"/>
                  <a:gd name="T21" fmla="*/ 7 h 7"/>
                  <a:gd name="T22" fmla="*/ 2 w 25"/>
                  <a:gd name="T23" fmla="*/ 7 h 7"/>
                  <a:gd name="T24" fmla="*/ 0 w 25"/>
                  <a:gd name="T25" fmla="*/ 4 h 7"/>
                  <a:gd name="T26" fmla="*/ 0 w 25"/>
                  <a:gd name="T2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7">
                    <a:moveTo>
                      <a:pt x="0" y="4"/>
                    </a:moveTo>
                    <a:lnTo>
                      <a:pt x="2" y="2"/>
                    </a:lnTo>
                    <a:lnTo>
                      <a:pt x="12" y="0"/>
                    </a:lnTo>
                    <a:lnTo>
                      <a:pt x="15" y="0"/>
                    </a:lnTo>
                    <a:lnTo>
                      <a:pt x="15" y="2"/>
                    </a:lnTo>
                    <a:lnTo>
                      <a:pt x="23" y="4"/>
                    </a:lnTo>
                    <a:lnTo>
                      <a:pt x="25" y="6"/>
                    </a:lnTo>
                    <a:lnTo>
                      <a:pt x="17" y="6"/>
                    </a:lnTo>
                    <a:lnTo>
                      <a:pt x="17" y="7"/>
                    </a:lnTo>
                    <a:lnTo>
                      <a:pt x="15" y="7"/>
                    </a:lnTo>
                    <a:lnTo>
                      <a:pt x="12" y="7"/>
                    </a:lnTo>
                    <a:lnTo>
                      <a:pt x="2" y="7"/>
                    </a:lnTo>
                    <a:lnTo>
                      <a:pt x="0" y="4"/>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699" name="Freeform 180">
                <a:extLst>
                  <a:ext uri="{FF2B5EF4-FFF2-40B4-BE49-F238E27FC236}">
                    <a16:creationId xmlns:a16="http://schemas.microsoft.com/office/drawing/2014/main" id="{49CEE0B1-4485-882C-BD9C-215EB757F44A}"/>
                  </a:ext>
                </a:extLst>
              </p:cNvPr>
              <p:cNvSpPr>
                <a:spLocks/>
              </p:cNvSpPr>
              <p:nvPr/>
            </p:nvSpPr>
            <p:spPr bwMode="auto">
              <a:xfrm>
                <a:off x="7653628" y="5803933"/>
                <a:ext cx="8939" cy="14898"/>
              </a:xfrm>
              <a:custGeom>
                <a:avLst/>
                <a:gdLst>
                  <a:gd name="T0" fmla="*/ 0 w 6"/>
                  <a:gd name="T1" fmla="*/ 0 h 10"/>
                  <a:gd name="T2" fmla="*/ 2 w 6"/>
                  <a:gd name="T3" fmla="*/ 0 h 10"/>
                  <a:gd name="T4" fmla="*/ 6 w 6"/>
                  <a:gd name="T5" fmla="*/ 4 h 10"/>
                  <a:gd name="T6" fmla="*/ 6 w 6"/>
                  <a:gd name="T7" fmla="*/ 8 h 10"/>
                  <a:gd name="T8" fmla="*/ 6 w 6"/>
                  <a:gd name="T9" fmla="*/ 8 h 10"/>
                  <a:gd name="T10" fmla="*/ 4 w 6"/>
                  <a:gd name="T11" fmla="*/ 10 h 10"/>
                  <a:gd name="T12" fmla="*/ 4 w 6"/>
                  <a:gd name="T13" fmla="*/ 6 h 10"/>
                  <a:gd name="T14" fmla="*/ 2 w 6"/>
                  <a:gd name="T15" fmla="*/ 4 h 10"/>
                  <a:gd name="T16" fmla="*/ 0 w 6"/>
                  <a:gd name="T17" fmla="*/ 2 h 10"/>
                  <a:gd name="T18" fmla="*/ 0 w 6"/>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0" y="0"/>
                    </a:moveTo>
                    <a:lnTo>
                      <a:pt x="2" y="0"/>
                    </a:lnTo>
                    <a:lnTo>
                      <a:pt x="6" y="4"/>
                    </a:lnTo>
                    <a:lnTo>
                      <a:pt x="6" y="8"/>
                    </a:lnTo>
                    <a:lnTo>
                      <a:pt x="6" y="8"/>
                    </a:lnTo>
                    <a:lnTo>
                      <a:pt x="4" y="10"/>
                    </a:lnTo>
                    <a:lnTo>
                      <a:pt x="4" y="6"/>
                    </a:lnTo>
                    <a:lnTo>
                      <a:pt x="2"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00" name="Freeform 181">
                <a:extLst>
                  <a:ext uri="{FF2B5EF4-FFF2-40B4-BE49-F238E27FC236}">
                    <a16:creationId xmlns:a16="http://schemas.microsoft.com/office/drawing/2014/main" id="{F9BFA3BF-1B43-8D46-F811-ADEDC64A4D74}"/>
                  </a:ext>
                </a:extLst>
              </p:cNvPr>
              <p:cNvSpPr>
                <a:spLocks/>
              </p:cNvSpPr>
              <p:nvPr/>
            </p:nvSpPr>
            <p:spPr bwMode="auto">
              <a:xfrm>
                <a:off x="7653628" y="5803933"/>
                <a:ext cx="8939" cy="14898"/>
              </a:xfrm>
              <a:custGeom>
                <a:avLst/>
                <a:gdLst>
                  <a:gd name="T0" fmla="*/ 0 w 6"/>
                  <a:gd name="T1" fmla="*/ 0 h 10"/>
                  <a:gd name="T2" fmla="*/ 2 w 6"/>
                  <a:gd name="T3" fmla="*/ 0 h 10"/>
                  <a:gd name="T4" fmla="*/ 6 w 6"/>
                  <a:gd name="T5" fmla="*/ 4 h 10"/>
                  <a:gd name="T6" fmla="*/ 6 w 6"/>
                  <a:gd name="T7" fmla="*/ 8 h 10"/>
                  <a:gd name="T8" fmla="*/ 6 w 6"/>
                  <a:gd name="T9" fmla="*/ 8 h 10"/>
                  <a:gd name="T10" fmla="*/ 4 w 6"/>
                  <a:gd name="T11" fmla="*/ 10 h 10"/>
                  <a:gd name="T12" fmla="*/ 4 w 6"/>
                  <a:gd name="T13" fmla="*/ 6 h 10"/>
                  <a:gd name="T14" fmla="*/ 2 w 6"/>
                  <a:gd name="T15" fmla="*/ 4 h 10"/>
                  <a:gd name="T16" fmla="*/ 0 w 6"/>
                  <a:gd name="T17" fmla="*/ 2 h 10"/>
                  <a:gd name="T18" fmla="*/ 0 w 6"/>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0" y="0"/>
                    </a:moveTo>
                    <a:lnTo>
                      <a:pt x="2" y="0"/>
                    </a:lnTo>
                    <a:lnTo>
                      <a:pt x="6" y="4"/>
                    </a:lnTo>
                    <a:lnTo>
                      <a:pt x="6" y="8"/>
                    </a:lnTo>
                    <a:lnTo>
                      <a:pt x="6" y="8"/>
                    </a:lnTo>
                    <a:lnTo>
                      <a:pt x="4" y="10"/>
                    </a:lnTo>
                    <a:lnTo>
                      <a:pt x="4" y="6"/>
                    </a:lnTo>
                    <a:lnTo>
                      <a:pt x="2"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01" name="Freeform 182">
                <a:extLst>
                  <a:ext uri="{FF2B5EF4-FFF2-40B4-BE49-F238E27FC236}">
                    <a16:creationId xmlns:a16="http://schemas.microsoft.com/office/drawing/2014/main" id="{971CBC02-B3F0-A961-574E-59985C8EDF48}"/>
                  </a:ext>
                </a:extLst>
              </p:cNvPr>
              <p:cNvSpPr>
                <a:spLocks/>
              </p:cNvSpPr>
              <p:nvPr/>
            </p:nvSpPr>
            <p:spPr bwMode="auto">
              <a:xfrm>
                <a:off x="7659587" y="5821811"/>
                <a:ext cx="8939" cy="2980"/>
              </a:xfrm>
              <a:custGeom>
                <a:avLst/>
                <a:gdLst>
                  <a:gd name="T0" fmla="*/ 0 w 6"/>
                  <a:gd name="T1" fmla="*/ 2 h 2"/>
                  <a:gd name="T2" fmla="*/ 0 w 6"/>
                  <a:gd name="T3" fmla="*/ 0 h 2"/>
                  <a:gd name="T4" fmla="*/ 4 w 6"/>
                  <a:gd name="T5" fmla="*/ 0 h 2"/>
                  <a:gd name="T6" fmla="*/ 6 w 6"/>
                  <a:gd name="T7" fmla="*/ 0 h 2"/>
                  <a:gd name="T8" fmla="*/ 6 w 6"/>
                  <a:gd name="T9" fmla="*/ 2 h 2"/>
                  <a:gd name="T10" fmla="*/ 4 w 6"/>
                  <a:gd name="T11" fmla="*/ 2 h 2"/>
                  <a:gd name="T12" fmla="*/ 0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0" y="2"/>
                    </a:moveTo>
                    <a:lnTo>
                      <a:pt x="0" y="0"/>
                    </a:lnTo>
                    <a:lnTo>
                      <a:pt x="4" y="0"/>
                    </a:lnTo>
                    <a:lnTo>
                      <a:pt x="6" y="0"/>
                    </a:lnTo>
                    <a:lnTo>
                      <a:pt x="6" y="2"/>
                    </a:lnTo>
                    <a:lnTo>
                      <a:pt x="4"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02" name="Freeform 183">
                <a:extLst>
                  <a:ext uri="{FF2B5EF4-FFF2-40B4-BE49-F238E27FC236}">
                    <a16:creationId xmlns:a16="http://schemas.microsoft.com/office/drawing/2014/main" id="{9D7ED112-294F-A5A5-8BE1-4D300B463A88}"/>
                  </a:ext>
                </a:extLst>
              </p:cNvPr>
              <p:cNvSpPr>
                <a:spLocks/>
              </p:cNvSpPr>
              <p:nvPr/>
            </p:nvSpPr>
            <p:spPr bwMode="auto">
              <a:xfrm>
                <a:off x="7659587" y="5821811"/>
                <a:ext cx="8939" cy="2980"/>
              </a:xfrm>
              <a:custGeom>
                <a:avLst/>
                <a:gdLst>
                  <a:gd name="T0" fmla="*/ 0 w 6"/>
                  <a:gd name="T1" fmla="*/ 2 h 2"/>
                  <a:gd name="T2" fmla="*/ 0 w 6"/>
                  <a:gd name="T3" fmla="*/ 0 h 2"/>
                  <a:gd name="T4" fmla="*/ 4 w 6"/>
                  <a:gd name="T5" fmla="*/ 0 h 2"/>
                  <a:gd name="T6" fmla="*/ 6 w 6"/>
                  <a:gd name="T7" fmla="*/ 0 h 2"/>
                  <a:gd name="T8" fmla="*/ 6 w 6"/>
                  <a:gd name="T9" fmla="*/ 2 h 2"/>
                  <a:gd name="T10" fmla="*/ 4 w 6"/>
                  <a:gd name="T11" fmla="*/ 2 h 2"/>
                  <a:gd name="T12" fmla="*/ 0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0" y="2"/>
                    </a:moveTo>
                    <a:lnTo>
                      <a:pt x="0" y="0"/>
                    </a:lnTo>
                    <a:lnTo>
                      <a:pt x="4" y="0"/>
                    </a:lnTo>
                    <a:lnTo>
                      <a:pt x="6" y="0"/>
                    </a:lnTo>
                    <a:lnTo>
                      <a:pt x="6" y="2"/>
                    </a:lnTo>
                    <a:lnTo>
                      <a:pt x="4"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03" name="Freeform 184">
                <a:extLst>
                  <a:ext uri="{FF2B5EF4-FFF2-40B4-BE49-F238E27FC236}">
                    <a16:creationId xmlns:a16="http://schemas.microsoft.com/office/drawing/2014/main" id="{71DAB14A-1BAB-0B91-13FC-33D55252CB31}"/>
                  </a:ext>
                </a:extLst>
              </p:cNvPr>
              <p:cNvSpPr>
                <a:spLocks/>
              </p:cNvSpPr>
              <p:nvPr/>
            </p:nvSpPr>
            <p:spPr bwMode="auto">
              <a:xfrm>
                <a:off x="7583608" y="5829260"/>
                <a:ext cx="81939" cy="90878"/>
              </a:xfrm>
              <a:custGeom>
                <a:avLst/>
                <a:gdLst>
                  <a:gd name="T0" fmla="*/ 0 w 55"/>
                  <a:gd name="T1" fmla="*/ 0 h 61"/>
                  <a:gd name="T2" fmla="*/ 2 w 55"/>
                  <a:gd name="T3" fmla="*/ 2 h 61"/>
                  <a:gd name="T4" fmla="*/ 6 w 55"/>
                  <a:gd name="T5" fmla="*/ 4 h 61"/>
                  <a:gd name="T6" fmla="*/ 8 w 55"/>
                  <a:gd name="T7" fmla="*/ 2 h 61"/>
                  <a:gd name="T8" fmla="*/ 8 w 55"/>
                  <a:gd name="T9" fmla="*/ 2 h 61"/>
                  <a:gd name="T10" fmla="*/ 19 w 55"/>
                  <a:gd name="T11" fmla="*/ 10 h 61"/>
                  <a:gd name="T12" fmla="*/ 28 w 55"/>
                  <a:gd name="T13" fmla="*/ 10 h 61"/>
                  <a:gd name="T14" fmla="*/ 34 w 55"/>
                  <a:gd name="T15" fmla="*/ 8 h 61"/>
                  <a:gd name="T16" fmla="*/ 40 w 55"/>
                  <a:gd name="T17" fmla="*/ 8 h 61"/>
                  <a:gd name="T18" fmla="*/ 44 w 55"/>
                  <a:gd name="T19" fmla="*/ 4 h 61"/>
                  <a:gd name="T20" fmla="*/ 47 w 55"/>
                  <a:gd name="T21" fmla="*/ 6 h 61"/>
                  <a:gd name="T22" fmla="*/ 47 w 55"/>
                  <a:gd name="T23" fmla="*/ 2 h 61"/>
                  <a:gd name="T24" fmla="*/ 51 w 55"/>
                  <a:gd name="T25" fmla="*/ 4 h 61"/>
                  <a:gd name="T26" fmla="*/ 53 w 55"/>
                  <a:gd name="T27" fmla="*/ 6 h 61"/>
                  <a:gd name="T28" fmla="*/ 55 w 55"/>
                  <a:gd name="T29" fmla="*/ 29 h 61"/>
                  <a:gd name="T30" fmla="*/ 55 w 55"/>
                  <a:gd name="T31" fmla="*/ 31 h 61"/>
                  <a:gd name="T32" fmla="*/ 55 w 55"/>
                  <a:gd name="T33" fmla="*/ 34 h 61"/>
                  <a:gd name="T34" fmla="*/ 55 w 55"/>
                  <a:gd name="T35" fmla="*/ 29 h 61"/>
                  <a:gd name="T36" fmla="*/ 53 w 55"/>
                  <a:gd name="T37" fmla="*/ 27 h 61"/>
                  <a:gd name="T38" fmla="*/ 49 w 55"/>
                  <a:gd name="T39" fmla="*/ 34 h 61"/>
                  <a:gd name="T40" fmla="*/ 51 w 55"/>
                  <a:gd name="T41" fmla="*/ 38 h 61"/>
                  <a:gd name="T42" fmla="*/ 49 w 55"/>
                  <a:gd name="T43" fmla="*/ 38 h 61"/>
                  <a:gd name="T44" fmla="*/ 49 w 55"/>
                  <a:gd name="T45" fmla="*/ 44 h 61"/>
                  <a:gd name="T46" fmla="*/ 47 w 55"/>
                  <a:gd name="T47" fmla="*/ 44 h 61"/>
                  <a:gd name="T48" fmla="*/ 45 w 55"/>
                  <a:gd name="T49" fmla="*/ 44 h 61"/>
                  <a:gd name="T50" fmla="*/ 44 w 55"/>
                  <a:gd name="T51" fmla="*/ 44 h 61"/>
                  <a:gd name="T52" fmla="*/ 42 w 55"/>
                  <a:gd name="T53" fmla="*/ 44 h 61"/>
                  <a:gd name="T54" fmla="*/ 42 w 55"/>
                  <a:gd name="T55" fmla="*/ 48 h 61"/>
                  <a:gd name="T56" fmla="*/ 42 w 55"/>
                  <a:gd name="T57" fmla="*/ 49 h 61"/>
                  <a:gd name="T58" fmla="*/ 40 w 55"/>
                  <a:gd name="T59" fmla="*/ 49 h 61"/>
                  <a:gd name="T60" fmla="*/ 38 w 55"/>
                  <a:gd name="T61" fmla="*/ 53 h 61"/>
                  <a:gd name="T62" fmla="*/ 38 w 55"/>
                  <a:gd name="T63" fmla="*/ 51 h 61"/>
                  <a:gd name="T64" fmla="*/ 36 w 55"/>
                  <a:gd name="T65" fmla="*/ 51 h 61"/>
                  <a:gd name="T66" fmla="*/ 34 w 55"/>
                  <a:gd name="T67" fmla="*/ 51 h 61"/>
                  <a:gd name="T68" fmla="*/ 34 w 55"/>
                  <a:gd name="T69" fmla="*/ 57 h 61"/>
                  <a:gd name="T70" fmla="*/ 32 w 55"/>
                  <a:gd name="T71" fmla="*/ 61 h 61"/>
                  <a:gd name="T72" fmla="*/ 30 w 55"/>
                  <a:gd name="T73" fmla="*/ 61 h 61"/>
                  <a:gd name="T74" fmla="*/ 28 w 55"/>
                  <a:gd name="T75" fmla="*/ 59 h 61"/>
                  <a:gd name="T76" fmla="*/ 27 w 55"/>
                  <a:gd name="T77" fmla="*/ 59 h 61"/>
                  <a:gd name="T78" fmla="*/ 27 w 55"/>
                  <a:gd name="T79" fmla="*/ 59 h 61"/>
                  <a:gd name="T80" fmla="*/ 23 w 55"/>
                  <a:gd name="T81" fmla="*/ 59 h 61"/>
                  <a:gd name="T82" fmla="*/ 21 w 55"/>
                  <a:gd name="T83" fmla="*/ 59 h 61"/>
                  <a:gd name="T84" fmla="*/ 19 w 55"/>
                  <a:gd name="T85" fmla="*/ 57 h 61"/>
                  <a:gd name="T86" fmla="*/ 21 w 55"/>
                  <a:gd name="T87" fmla="*/ 55 h 61"/>
                  <a:gd name="T88" fmla="*/ 23 w 55"/>
                  <a:gd name="T89" fmla="*/ 53 h 61"/>
                  <a:gd name="T90" fmla="*/ 19 w 55"/>
                  <a:gd name="T91" fmla="*/ 53 h 61"/>
                  <a:gd name="T92" fmla="*/ 17 w 55"/>
                  <a:gd name="T93" fmla="*/ 53 h 61"/>
                  <a:gd name="T94" fmla="*/ 10 w 55"/>
                  <a:gd name="T95" fmla="*/ 42 h 61"/>
                  <a:gd name="T96" fmla="*/ 8 w 55"/>
                  <a:gd name="T97" fmla="*/ 31 h 61"/>
                  <a:gd name="T98" fmla="*/ 10 w 55"/>
                  <a:gd name="T99" fmla="*/ 36 h 61"/>
                  <a:gd name="T100" fmla="*/ 11 w 55"/>
                  <a:gd name="T101" fmla="*/ 32 h 61"/>
                  <a:gd name="T102" fmla="*/ 10 w 55"/>
                  <a:gd name="T103" fmla="*/ 32 h 61"/>
                  <a:gd name="T104" fmla="*/ 0 w 55"/>
                  <a:gd name="T105" fmla="*/ 12 h 61"/>
                  <a:gd name="T106" fmla="*/ 0 w 55"/>
                  <a:gd name="T10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61">
                    <a:moveTo>
                      <a:pt x="0" y="0"/>
                    </a:moveTo>
                    <a:lnTo>
                      <a:pt x="2" y="2"/>
                    </a:lnTo>
                    <a:lnTo>
                      <a:pt x="6" y="4"/>
                    </a:lnTo>
                    <a:lnTo>
                      <a:pt x="8" y="2"/>
                    </a:lnTo>
                    <a:lnTo>
                      <a:pt x="8" y="2"/>
                    </a:lnTo>
                    <a:lnTo>
                      <a:pt x="19" y="10"/>
                    </a:lnTo>
                    <a:lnTo>
                      <a:pt x="28" y="10"/>
                    </a:lnTo>
                    <a:lnTo>
                      <a:pt x="34" y="8"/>
                    </a:lnTo>
                    <a:lnTo>
                      <a:pt x="40" y="8"/>
                    </a:lnTo>
                    <a:lnTo>
                      <a:pt x="44" y="4"/>
                    </a:lnTo>
                    <a:lnTo>
                      <a:pt x="47" y="6"/>
                    </a:lnTo>
                    <a:lnTo>
                      <a:pt x="47" y="2"/>
                    </a:lnTo>
                    <a:lnTo>
                      <a:pt x="51" y="4"/>
                    </a:lnTo>
                    <a:lnTo>
                      <a:pt x="53" y="6"/>
                    </a:lnTo>
                    <a:lnTo>
                      <a:pt x="55" y="29"/>
                    </a:lnTo>
                    <a:lnTo>
                      <a:pt x="55" y="31"/>
                    </a:lnTo>
                    <a:lnTo>
                      <a:pt x="55" y="34"/>
                    </a:lnTo>
                    <a:lnTo>
                      <a:pt x="55" y="29"/>
                    </a:lnTo>
                    <a:lnTo>
                      <a:pt x="53" y="27"/>
                    </a:lnTo>
                    <a:lnTo>
                      <a:pt x="49" y="34"/>
                    </a:lnTo>
                    <a:lnTo>
                      <a:pt x="51" y="38"/>
                    </a:lnTo>
                    <a:lnTo>
                      <a:pt x="49" y="38"/>
                    </a:lnTo>
                    <a:lnTo>
                      <a:pt x="49" y="44"/>
                    </a:lnTo>
                    <a:lnTo>
                      <a:pt x="47" y="44"/>
                    </a:lnTo>
                    <a:lnTo>
                      <a:pt x="45" y="44"/>
                    </a:lnTo>
                    <a:lnTo>
                      <a:pt x="44" y="44"/>
                    </a:lnTo>
                    <a:lnTo>
                      <a:pt x="42" y="44"/>
                    </a:lnTo>
                    <a:lnTo>
                      <a:pt x="42" y="48"/>
                    </a:lnTo>
                    <a:lnTo>
                      <a:pt x="42" y="49"/>
                    </a:lnTo>
                    <a:lnTo>
                      <a:pt x="40" y="49"/>
                    </a:lnTo>
                    <a:lnTo>
                      <a:pt x="38" y="53"/>
                    </a:lnTo>
                    <a:lnTo>
                      <a:pt x="38" y="51"/>
                    </a:lnTo>
                    <a:lnTo>
                      <a:pt x="36" y="51"/>
                    </a:lnTo>
                    <a:lnTo>
                      <a:pt x="34" y="51"/>
                    </a:lnTo>
                    <a:lnTo>
                      <a:pt x="34" y="57"/>
                    </a:lnTo>
                    <a:lnTo>
                      <a:pt x="32" y="61"/>
                    </a:lnTo>
                    <a:lnTo>
                      <a:pt x="30" y="61"/>
                    </a:lnTo>
                    <a:lnTo>
                      <a:pt x="28" y="59"/>
                    </a:lnTo>
                    <a:lnTo>
                      <a:pt x="27" y="59"/>
                    </a:lnTo>
                    <a:lnTo>
                      <a:pt x="27" y="59"/>
                    </a:lnTo>
                    <a:lnTo>
                      <a:pt x="23" y="59"/>
                    </a:lnTo>
                    <a:lnTo>
                      <a:pt x="21" y="59"/>
                    </a:lnTo>
                    <a:lnTo>
                      <a:pt x="19" y="57"/>
                    </a:lnTo>
                    <a:lnTo>
                      <a:pt x="21" y="55"/>
                    </a:lnTo>
                    <a:lnTo>
                      <a:pt x="23" y="53"/>
                    </a:lnTo>
                    <a:lnTo>
                      <a:pt x="19" y="53"/>
                    </a:lnTo>
                    <a:lnTo>
                      <a:pt x="17" y="53"/>
                    </a:lnTo>
                    <a:lnTo>
                      <a:pt x="10" y="42"/>
                    </a:lnTo>
                    <a:lnTo>
                      <a:pt x="8" y="31"/>
                    </a:lnTo>
                    <a:lnTo>
                      <a:pt x="10" y="36"/>
                    </a:lnTo>
                    <a:lnTo>
                      <a:pt x="11" y="32"/>
                    </a:lnTo>
                    <a:lnTo>
                      <a:pt x="10" y="32"/>
                    </a:lnTo>
                    <a:lnTo>
                      <a:pt x="0" y="1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04" name="Freeform 185">
                <a:extLst>
                  <a:ext uri="{FF2B5EF4-FFF2-40B4-BE49-F238E27FC236}">
                    <a16:creationId xmlns:a16="http://schemas.microsoft.com/office/drawing/2014/main" id="{535AA49D-C432-B5B2-BE9F-459664F96B7B}"/>
                  </a:ext>
                </a:extLst>
              </p:cNvPr>
              <p:cNvSpPr>
                <a:spLocks/>
              </p:cNvSpPr>
              <p:nvPr/>
            </p:nvSpPr>
            <p:spPr bwMode="auto">
              <a:xfrm>
                <a:off x="7583608" y="5829260"/>
                <a:ext cx="81939" cy="90878"/>
              </a:xfrm>
              <a:custGeom>
                <a:avLst/>
                <a:gdLst>
                  <a:gd name="T0" fmla="*/ 0 w 55"/>
                  <a:gd name="T1" fmla="*/ 0 h 61"/>
                  <a:gd name="T2" fmla="*/ 2 w 55"/>
                  <a:gd name="T3" fmla="*/ 2 h 61"/>
                  <a:gd name="T4" fmla="*/ 6 w 55"/>
                  <a:gd name="T5" fmla="*/ 4 h 61"/>
                  <a:gd name="T6" fmla="*/ 8 w 55"/>
                  <a:gd name="T7" fmla="*/ 2 h 61"/>
                  <a:gd name="T8" fmla="*/ 8 w 55"/>
                  <a:gd name="T9" fmla="*/ 2 h 61"/>
                  <a:gd name="T10" fmla="*/ 19 w 55"/>
                  <a:gd name="T11" fmla="*/ 10 h 61"/>
                  <a:gd name="T12" fmla="*/ 28 w 55"/>
                  <a:gd name="T13" fmla="*/ 10 h 61"/>
                  <a:gd name="T14" fmla="*/ 34 w 55"/>
                  <a:gd name="T15" fmla="*/ 8 h 61"/>
                  <a:gd name="T16" fmla="*/ 40 w 55"/>
                  <a:gd name="T17" fmla="*/ 8 h 61"/>
                  <a:gd name="T18" fmla="*/ 44 w 55"/>
                  <a:gd name="T19" fmla="*/ 4 h 61"/>
                  <a:gd name="T20" fmla="*/ 47 w 55"/>
                  <a:gd name="T21" fmla="*/ 6 h 61"/>
                  <a:gd name="T22" fmla="*/ 47 w 55"/>
                  <a:gd name="T23" fmla="*/ 2 h 61"/>
                  <a:gd name="T24" fmla="*/ 51 w 55"/>
                  <a:gd name="T25" fmla="*/ 4 h 61"/>
                  <a:gd name="T26" fmla="*/ 53 w 55"/>
                  <a:gd name="T27" fmla="*/ 6 h 61"/>
                  <a:gd name="T28" fmla="*/ 55 w 55"/>
                  <a:gd name="T29" fmla="*/ 29 h 61"/>
                  <a:gd name="T30" fmla="*/ 55 w 55"/>
                  <a:gd name="T31" fmla="*/ 31 h 61"/>
                  <a:gd name="T32" fmla="*/ 55 w 55"/>
                  <a:gd name="T33" fmla="*/ 34 h 61"/>
                  <a:gd name="T34" fmla="*/ 55 w 55"/>
                  <a:gd name="T35" fmla="*/ 29 h 61"/>
                  <a:gd name="T36" fmla="*/ 53 w 55"/>
                  <a:gd name="T37" fmla="*/ 27 h 61"/>
                  <a:gd name="T38" fmla="*/ 49 w 55"/>
                  <a:gd name="T39" fmla="*/ 34 h 61"/>
                  <a:gd name="T40" fmla="*/ 51 w 55"/>
                  <a:gd name="T41" fmla="*/ 38 h 61"/>
                  <a:gd name="T42" fmla="*/ 49 w 55"/>
                  <a:gd name="T43" fmla="*/ 38 h 61"/>
                  <a:gd name="T44" fmla="*/ 49 w 55"/>
                  <a:gd name="T45" fmla="*/ 44 h 61"/>
                  <a:gd name="T46" fmla="*/ 47 w 55"/>
                  <a:gd name="T47" fmla="*/ 44 h 61"/>
                  <a:gd name="T48" fmla="*/ 45 w 55"/>
                  <a:gd name="T49" fmla="*/ 44 h 61"/>
                  <a:gd name="T50" fmla="*/ 44 w 55"/>
                  <a:gd name="T51" fmla="*/ 44 h 61"/>
                  <a:gd name="T52" fmla="*/ 42 w 55"/>
                  <a:gd name="T53" fmla="*/ 44 h 61"/>
                  <a:gd name="T54" fmla="*/ 42 w 55"/>
                  <a:gd name="T55" fmla="*/ 48 h 61"/>
                  <a:gd name="T56" fmla="*/ 42 w 55"/>
                  <a:gd name="T57" fmla="*/ 49 h 61"/>
                  <a:gd name="T58" fmla="*/ 40 w 55"/>
                  <a:gd name="T59" fmla="*/ 49 h 61"/>
                  <a:gd name="T60" fmla="*/ 38 w 55"/>
                  <a:gd name="T61" fmla="*/ 53 h 61"/>
                  <a:gd name="T62" fmla="*/ 38 w 55"/>
                  <a:gd name="T63" fmla="*/ 51 h 61"/>
                  <a:gd name="T64" fmla="*/ 36 w 55"/>
                  <a:gd name="T65" fmla="*/ 51 h 61"/>
                  <a:gd name="T66" fmla="*/ 34 w 55"/>
                  <a:gd name="T67" fmla="*/ 51 h 61"/>
                  <a:gd name="T68" fmla="*/ 34 w 55"/>
                  <a:gd name="T69" fmla="*/ 57 h 61"/>
                  <a:gd name="T70" fmla="*/ 32 w 55"/>
                  <a:gd name="T71" fmla="*/ 61 h 61"/>
                  <a:gd name="T72" fmla="*/ 30 w 55"/>
                  <a:gd name="T73" fmla="*/ 61 h 61"/>
                  <a:gd name="T74" fmla="*/ 28 w 55"/>
                  <a:gd name="T75" fmla="*/ 59 h 61"/>
                  <a:gd name="T76" fmla="*/ 27 w 55"/>
                  <a:gd name="T77" fmla="*/ 59 h 61"/>
                  <a:gd name="T78" fmla="*/ 27 w 55"/>
                  <a:gd name="T79" fmla="*/ 59 h 61"/>
                  <a:gd name="T80" fmla="*/ 23 w 55"/>
                  <a:gd name="T81" fmla="*/ 59 h 61"/>
                  <a:gd name="T82" fmla="*/ 21 w 55"/>
                  <a:gd name="T83" fmla="*/ 59 h 61"/>
                  <a:gd name="T84" fmla="*/ 19 w 55"/>
                  <a:gd name="T85" fmla="*/ 57 h 61"/>
                  <a:gd name="T86" fmla="*/ 21 w 55"/>
                  <a:gd name="T87" fmla="*/ 55 h 61"/>
                  <a:gd name="T88" fmla="*/ 23 w 55"/>
                  <a:gd name="T89" fmla="*/ 53 h 61"/>
                  <a:gd name="T90" fmla="*/ 19 w 55"/>
                  <a:gd name="T91" fmla="*/ 53 h 61"/>
                  <a:gd name="T92" fmla="*/ 17 w 55"/>
                  <a:gd name="T93" fmla="*/ 53 h 61"/>
                  <a:gd name="T94" fmla="*/ 10 w 55"/>
                  <a:gd name="T95" fmla="*/ 42 h 61"/>
                  <a:gd name="T96" fmla="*/ 8 w 55"/>
                  <a:gd name="T97" fmla="*/ 31 h 61"/>
                  <a:gd name="T98" fmla="*/ 10 w 55"/>
                  <a:gd name="T99" fmla="*/ 36 h 61"/>
                  <a:gd name="T100" fmla="*/ 11 w 55"/>
                  <a:gd name="T101" fmla="*/ 32 h 61"/>
                  <a:gd name="T102" fmla="*/ 10 w 55"/>
                  <a:gd name="T103" fmla="*/ 32 h 61"/>
                  <a:gd name="T104" fmla="*/ 0 w 55"/>
                  <a:gd name="T105" fmla="*/ 12 h 61"/>
                  <a:gd name="T106" fmla="*/ 0 w 55"/>
                  <a:gd name="T10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61">
                    <a:moveTo>
                      <a:pt x="0" y="0"/>
                    </a:moveTo>
                    <a:lnTo>
                      <a:pt x="2" y="2"/>
                    </a:lnTo>
                    <a:lnTo>
                      <a:pt x="6" y="4"/>
                    </a:lnTo>
                    <a:lnTo>
                      <a:pt x="8" y="2"/>
                    </a:lnTo>
                    <a:lnTo>
                      <a:pt x="8" y="2"/>
                    </a:lnTo>
                    <a:lnTo>
                      <a:pt x="19" y="10"/>
                    </a:lnTo>
                    <a:lnTo>
                      <a:pt x="28" y="10"/>
                    </a:lnTo>
                    <a:lnTo>
                      <a:pt x="34" y="8"/>
                    </a:lnTo>
                    <a:lnTo>
                      <a:pt x="40" y="8"/>
                    </a:lnTo>
                    <a:lnTo>
                      <a:pt x="44" y="4"/>
                    </a:lnTo>
                    <a:lnTo>
                      <a:pt x="47" y="6"/>
                    </a:lnTo>
                    <a:lnTo>
                      <a:pt x="47" y="2"/>
                    </a:lnTo>
                    <a:lnTo>
                      <a:pt x="51" y="4"/>
                    </a:lnTo>
                    <a:lnTo>
                      <a:pt x="53" y="6"/>
                    </a:lnTo>
                    <a:lnTo>
                      <a:pt x="55" y="29"/>
                    </a:lnTo>
                    <a:lnTo>
                      <a:pt x="55" y="31"/>
                    </a:lnTo>
                    <a:lnTo>
                      <a:pt x="55" y="34"/>
                    </a:lnTo>
                    <a:lnTo>
                      <a:pt x="55" y="29"/>
                    </a:lnTo>
                    <a:lnTo>
                      <a:pt x="53" y="27"/>
                    </a:lnTo>
                    <a:lnTo>
                      <a:pt x="49" y="34"/>
                    </a:lnTo>
                    <a:lnTo>
                      <a:pt x="51" y="38"/>
                    </a:lnTo>
                    <a:lnTo>
                      <a:pt x="49" y="38"/>
                    </a:lnTo>
                    <a:lnTo>
                      <a:pt x="49" y="44"/>
                    </a:lnTo>
                    <a:lnTo>
                      <a:pt x="47" y="44"/>
                    </a:lnTo>
                    <a:lnTo>
                      <a:pt x="45" y="44"/>
                    </a:lnTo>
                    <a:lnTo>
                      <a:pt x="44" y="44"/>
                    </a:lnTo>
                    <a:lnTo>
                      <a:pt x="42" y="44"/>
                    </a:lnTo>
                    <a:lnTo>
                      <a:pt x="42" y="48"/>
                    </a:lnTo>
                    <a:lnTo>
                      <a:pt x="42" y="49"/>
                    </a:lnTo>
                    <a:lnTo>
                      <a:pt x="40" y="49"/>
                    </a:lnTo>
                    <a:lnTo>
                      <a:pt x="38" y="53"/>
                    </a:lnTo>
                    <a:lnTo>
                      <a:pt x="38" y="51"/>
                    </a:lnTo>
                    <a:lnTo>
                      <a:pt x="36" y="51"/>
                    </a:lnTo>
                    <a:lnTo>
                      <a:pt x="34" y="51"/>
                    </a:lnTo>
                    <a:lnTo>
                      <a:pt x="34" y="57"/>
                    </a:lnTo>
                    <a:lnTo>
                      <a:pt x="32" y="61"/>
                    </a:lnTo>
                    <a:lnTo>
                      <a:pt x="30" y="61"/>
                    </a:lnTo>
                    <a:lnTo>
                      <a:pt x="28" y="59"/>
                    </a:lnTo>
                    <a:lnTo>
                      <a:pt x="27" y="59"/>
                    </a:lnTo>
                    <a:lnTo>
                      <a:pt x="27" y="59"/>
                    </a:lnTo>
                    <a:lnTo>
                      <a:pt x="23" y="59"/>
                    </a:lnTo>
                    <a:lnTo>
                      <a:pt x="21" y="59"/>
                    </a:lnTo>
                    <a:lnTo>
                      <a:pt x="19" y="57"/>
                    </a:lnTo>
                    <a:lnTo>
                      <a:pt x="21" y="55"/>
                    </a:lnTo>
                    <a:lnTo>
                      <a:pt x="23" y="53"/>
                    </a:lnTo>
                    <a:lnTo>
                      <a:pt x="19" y="53"/>
                    </a:lnTo>
                    <a:lnTo>
                      <a:pt x="17" y="53"/>
                    </a:lnTo>
                    <a:lnTo>
                      <a:pt x="10" y="42"/>
                    </a:lnTo>
                    <a:lnTo>
                      <a:pt x="8" y="31"/>
                    </a:lnTo>
                    <a:lnTo>
                      <a:pt x="10" y="36"/>
                    </a:lnTo>
                    <a:lnTo>
                      <a:pt x="11" y="32"/>
                    </a:lnTo>
                    <a:lnTo>
                      <a:pt x="10" y="32"/>
                    </a:lnTo>
                    <a:lnTo>
                      <a:pt x="0" y="1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05" name="Freeform 186">
                <a:extLst>
                  <a:ext uri="{FF2B5EF4-FFF2-40B4-BE49-F238E27FC236}">
                    <a16:creationId xmlns:a16="http://schemas.microsoft.com/office/drawing/2014/main" id="{B99956BF-F2DB-12A7-A2EF-D3841E721091}"/>
                  </a:ext>
                </a:extLst>
              </p:cNvPr>
              <p:cNvSpPr>
                <a:spLocks/>
              </p:cNvSpPr>
              <p:nvPr/>
            </p:nvSpPr>
            <p:spPr bwMode="auto">
              <a:xfrm>
                <a:off x="6869999" y="5070957"/>
                <a:ext cx="910261" cy="713609"/>
              </a:xfrm>
              <a:custGeom>
                <a:avLst/>
                <a:gdLst>
                  <a:gd name="T0" fmla="*/ 27 w 611"/>
                  <a:gd name="T1" fmla="*/ 173 h 479"/>
                  <a:gd name="T2" fmla="*/ 69 w 611"/>
                  <a:gd name="T3" fmla="*/ 156 h 479"/>
                  <a:gd name="T4" fmla="*/ 129 w 611"/>
                  <a:gd name="T5" fmla="*/ 122 h 479"/>
                  <a:gd name="T6" fmla="*/ 144 w 611"/>
                  <a:gd name="T7" fmla="*/ 93 h 479"/>
                  <a:gd name="T8" fmla="*/ 159 w 611"/>
                  <a:gd name="T9" fmla="*/ 97 h 479"/>
                  <a:gd name="T10" fmla="*/ 169 w 611"/>
                  <a:gd name="T11" fmla="*/ 87 h 479"/>
                  <a:gd name="T12" fmla="*/ 178 w 611"/>
                  <a:gd name="T13" fmla="*/ 67 h 479"/>
                  <a:gd name="T14" fmla="*/ 193 w 611"/>
                  <a:gd name="T15" fmla="*/ 53 h 479"/>
                  <a:gd name="T16" fmla="*/ 205 w 611"/>
                  <a:gd name="T17" fmla="*/ 50 h 479"/>
                  <a:gd name="T18" fmla="*/ 226 w 611"/>
                  <a:gd name="T19" fmla="*/ 70 h 479"/>
                  <a:gd name="T20" fmla="*/ 248 w 611"/>
                  <a:gd name="T21" fmla="*/ 70 h 479"/>
                  <a:gd name="T22" fmla="*/ 252 w 611"/>
                  <a:gd name="T23" fmla="*/ 44 h 479"/>
                  <a:gd name="T24" fmla="*/ 267 w 611"/>
                  <a:gd name="T25" fmla="*/ 31 h 479"/>
                  <a:gd name="T26" fmla="*/ 292 w 611"/>
                  <a:gd name="T27" fmla="*/ 14 h 479"/>
                  <a:gd name="T28" fmla="*/ 286 w 611"/>
                  <a:gd name="T29" fmla="*/ 14 h 479"/>
                  <a:gd name="T30" fmla="*/ 299 w 611"/>
                  <a:gd name="T31" fmla="*/ 14 h 479"/>
                  <a:gd name="T32" fmla="*/ 320 w 611"/>
                  <a:gd name="T33" fmla="*/ 21 h 479"/>
                  <a:gd name="T34" fmla="*/ 343 w 611"/>
                  <a:gd name="T35" fmla="*/ 19 h 479"/>
                  <a:gd name="T36" fmla="*/ 349 w 611"/>
                  <a:gd name="T37" fmla="*/ 23 h 479"/>
                  <a:gd name="T38" fmla="*/ 352 w 611"/>
                  <a:gd name="T39" fmla="*/ 34 h 479"/>
                  <a:gd name="T40" fmla="*/ 343 w 611"/>
                  <a:gd name="T41" fmla="*/ 48 h 479"/>
                  <a:gd name="T42" fmla="*/ 352 w 611"/>
                  <a:gd name="T43" fmla="*/ 78 h 479"/>
                  <a:gd name="T44" fmla="*/ 407 w 611"/>
                  <a:gd name="T45" fmla="*/ 110 h 479"/>
                  <a:gd name="T46" fmla="*/ 436 w 611"/>
                  <a:gd name="T47" fmla="*/ 21 h 479"/>
                  <a:gd name="T48" fmla="*/ 449 w 611"/>
                  <a:gd name="T49" fmla="*/ 4 h 479"/>
                  <a:gd name="T50" fmla="*/ 460 w 611"/>
                  <a:gd name="T51" fmla="*/ 42 h 479"/>
                  <a:gd name="T52" fmla="*/ 485 w 611"/>
                  <a:gd name="T53" fmla="*/ 65 h 479"/>
                  <a:gd name="T54" fmla="*/ 500 w 611"/>
                  <a:gd name="T55" fmla="*/ 114 h 479"/>
                  <a:gd name="T56" fmla="*/ 504 w 611"/>
                  <a:gd name="T57" fmla="*/ 131 h 479"/>
                  <a:gd name="T58" fmla="*/ 534 w 611"/>
                  <a:gd name="T59" fmla="*/ 148 h 479"/>
                  <a:gd name="T60" fmla="*/ 551 w 611"/>
                  <a:gd name="T61" fmla="*/ 180 h 479"/>
                  <a:gd name="T62" fmla="*/ 566 w 611"/>
                  <a:gd name="T63" fmla="*/ 182 h 479"/>
                  <a:gd name="T64" fmla="*/ 594 w 611"/>
                  <a:gd name="T65" fmla="*/ 222 h 479"/>
                  <a:gd name="T66" fmla="*/ 606 w 611"/>
                  <a:gd name="T67" fmla="*/ 261 h 479"/>
                  <a:gd name="T68" fmla="*/ 604 w 611"/>
                  <a:gd name="T69" fmla="*/ 335 h 479"/>
                  <a:gd name="T70" fmla="*/ 577 w 611"/>
                  <a:gd name="T71" fmla="*/ 375 h 479"/>
                  <a:gd name="T72" fmla="*/ 566 w 611"/>
                  <a:gd name="T73" fmla="*/ 409 h 479"/>
                  <a:gd name="T74" fmla="*/ 555 w 611"/>
                  <a:gd name="T75" fmla="*/ 449 h 479"/>
                  <a:gd name="T76" fmla="*/ 502 w 611"/>
                  <a:gd name="T77" fmla="*/ 471 h 479"/>
                  <a:gd name="T78" fmla="*/ 496 w 611"/>
                  <a:gd name="T79" fmla="*/ 471 h 479"/>
                  <a:gd name="T80" fmla="*/ 483 w 611"/>
                  <a:gd name="T81" fmla="*/ 460 h 479"/>
                  <a:gd name="T82" fmla="*/ 456 w 611"/>
                  <a:gd name="T83" fmla="*/ 471 h 479"/>
                  <a:gd name="T84" fmla="*/ 403 w 611"/>
                  <a:gd name="T85" fmla="*/ 439 h 479"/>
                  <a:gd name="T86" fmla="*/ 379 w 611"/>
                  <a:gd name="T87" fmla="*/ 413 h 479"/>
                  <a:gd name="T88" fmla="*/ 364 w 611"/>
                  <a:gd name="T89" fmla="*/ 405 h 479"/>
                  <a:gd name="T90" fmla="*/ 375 w 611"/>
                  <a:gd name="T91" fmla="*/ 375 h 479"/>
                  <a:gd name="T92" fmla="*/ 366 w 611"/>
                  <a:gd name="T93" fmla="*/ 373 h 479"/>
                  <a:gd name="T94" fmla="*/ 345 w 611"/>
                  <a:gd name="T95" fmla="*/ 398 h 479"/>
                  <a:gd name="T96" fmla="*/ 337 w 611"/>
                  <a:gd name="T97" fmla="*/ 392 h 479"/>
                  <a:gd name="T98" fmla="*/ 318 w 611"/>
                  <a:gd name="T99" fmla="*/ 360 h 479"/>
                  <a:gd name="T100" fmla="*/ 290 w 611"/>
                  <a:gd name="T101" fmla="*/ 349 h 479"/>
                  <a:gd name="T102" fmla="*/ 182 w 611"/>
                  <a:gd name="T103" fmla="*/ 358 h 479"/>
                  <a:gd name="T104" fmla="*/ 135 w 611"/>
                  <a:gd name="T105" fmla="*/ 379 h 479"/>
                  <a:gd name="T106" fmla="*/ 87 w 611"/>
                  <a:gd name="T107" fmla="*/ 392 h 479"/>
                  <a:gd name="T108" fmla="*/ 51 w 611"/>
                  <a:gd name="T109" fmla="*/ 400 h 479"/>
                  <a:gd name="T110" fmla="*/ 40 w 611"/>
                  <a:gd name="T111" fmla="*/ 364 h 479"/>
                  <a:gd name="T112" fmla="*/ 16 w 611"/>
                  <a:gd name="T113" fmla="*/ 271 h 479"/>
                  <a:gd name="T114" fmla="*/ 4 w 611"/>
                  <a:gd name="T115" fmla="*/ 250 h 479"/>
                  <a:gd name="T116" fmla="*/ 8 w 611"/>
                  <a:gd name="T117" fmla="*/ 246 h 479"/>
                  <a:gd name="T118" fmla="*/ 2 w 611"/>
                  <a:gd name="T119" fmla="*/ 21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479">
                    <a:moveTo>
                      <a:pt x="12" y="176"/>
                    </a:moveTo>
                    <a:lnTo>
                      <a:pt x="14" y="174"/>
                    </a:lnTo>
                    <a:lnTo>
                      <a:pt x="14" y="180"/>
                    </a:lnTo>
                    <a:lnTo>
                      <a:pt x="12" y="180"/>
                    </a:lnTo>
                    <a:lnTo>
                      <a:pt x="12" y="182"/>
                    </a:lnTo>
                    <a:lnTo>
                      <a:pt x="14" y="182"/>
                    </a:lnTo>
                    <a:lnTo>
                      <a:pt x="12" y="186"/>
                    </a:lnTo>
                    <a:lnTo>
                      <a:pt x="14" y="186"/>
                    </a:lnTo>
                    <a:lnTo>
                      <a:pt x="16" y="184"/>
                    </a:lnTo>
                    <a:lnTo>
                      <a:pt x="19" y="176"/>
                    </a:lnTo>
                    <a:lnTo>
                      <a:pt x="27" y="173"/>
                    </a:lnTo>
                    <a:lnTo>
                      <a:pt x="29" y="171"/>
                    </a:lnTo>
                    <a:lnTo>
                      <a:pt x="33" y="171"/>
                    </a:lnTo>
                    <a:lnTo>
                      <a:pt x="36" y="167"/>
                    </a:lnTo>
                    <a:lnTo>
                      <a:pt x="38" y="165"/>
                    </a:lnTo>
                    <a:lnTo>
                      <a:pt x="40" y="163"/>
                    </a:lnTo>
                    <a:lnTo>
                      <a:pt x="53" y="154"/>
                    </a:lnTo>
                    <a:lnTo>
                      <a:pt x="55" y="156"/>
                    </a:lnTo>
                    <a:lnTo>
                      <a:pt x="59" y="156"/>
                    </a:lnTo>
                    <a:lnTo>
                      <a:pt x="61" y="156"/>
                    </a:lnTo>
                    <a:lnTo>
                      <a:pt x="65" y="157"/>
                    </a:lnTo>
                    <a:lnTo>
                      <a:pt x="69" y="156"/>
                    </a:lnTo>
                    <a:lnTo>
                      <a:pt x="74" y="152"/>
                    </a:lnTo>
                    <a:lnTo>
                      <a:pt x="84" y="150"/>
                    </a:lnTo>
                    <a:lnTo>
                      <a:pt x="89" y="144"/>
                    </a:lnTo>
                    <a:lnTo>
                      <a:pt x="93" y="144"/>
                    </a:lnTo>
                    <a:lnTo>
                      <a:pt x="95" y="146"/>
                    </a:lnTo>
                    <a:lnTo>
                      <a:pt x="118" y="140"/>
                    </a:lnTo>
                    <a:lnTo>
                      <a:pt x="125" y="133"/>
                    </a:lnTo>
                    <a:lnTo>
                      <a:pt x="127" y="131"/>
                    </a:lnTo>
                    <a:lnTo>
                      <a:pt x="127" y="127"/>
                    </a:lnTo>
                    <a:lnTo>
                      <a:pt x="129" y="123"/>
                    </a:lnTo>
                    <a:lnTo>
                      <a:pt x="129" y="122"/>
                    </a:lnTo>
                    <a:lnTo>
                      <a:pt x="131" y="122"/>
                    </a:lnTo>
                    <a:lnTo>
                      <a:pt x="137" y="116"/>
                    </a:lnTo>
                    <a:lnTo>
                      <a:pt x="139" y="114"/>
                    </a:lnTo>
                    <a:lnTo>
                      <a:pt x="137" y="114"/>
                    </a:lnTo>
                    <a:lnTo>
                      <a:pt x="135" y="106"/>
                    </a:lnTo>
                    <a:lnTo>
                      <a:pt x="135" y="103"/>
                    </a:lnTo>
                    <a:lnTo>
                      <a:pt x="139" y="99"/>
                    </a:lnTo>
                    <a:lnTo>
                      <a:pt x="139" y="97"/>
                    </a:lnTo>
                    <a:lnTo>
                      <a:pt x="140" y="99"/>
                    </a:lnTo>
                    <a:lnTo>
                      <a:pt x="142" y="95"/>
                    </a:lnTo>
                    <a:lnTo>
                      <a:pt x="144" y="93"/>
                    </a:lnTo>
                    <a:lnTo>
                      <a:pt x="144" y="93"/>
                    </a:lnTo>
                    <a:lnTo>
                      <a:pt x="144" y="93"/>
                    </a:lnTo>
                    <a:lnTo>
                      <a:pt x="146" y="89"/>
                    </a:lnTo>
                    <a:lnTo>
                      <a:pt x="146" y="89"/>
                    </a:lnTo>
                    <a:lnTo>
                      <a:pt x="154" y="106"/>
                    </a:lnTo>
                    <a:lnTo>
                      <a:pt x="156" y="106"/>
                    </a:lnTo>
                    <a:lnTo>
                      <a:pt x="157" y="104"/>
                    </a:lnTo>
                    <a:lnTo>
                      <a:pt x="157" y="99"/>
                    </a:lnTo>
                    <a:lnTo>
                      <a:pt x="157" y="101"/>
                    </a:lnTo>
                    <a:lnTo>
                      <a:pt x="159" y="99"/>
                    </a:lnTo>
                    <a:lnTo>
                      <a:pt x="159" y="97"/>
                    </a:lnTo>
                    <a:lnTo>
                      <a:pt x="157" y="93"/>
                    </a:lnTo>
                    <a:lnTo>
                      <a:pt x="156" y="91"/>
                    </a:lnTo>
                    <a:lnTo>
                      <a:pt x="156" y="91"/>
                    </a:lnTo>
                    <a:lnTo>
                      <a:pt x="156" y="86"/>
                    </a:lnTo>
                    <a:lnTo>
                      <a:pt x="157" y="86"/>
                    </a:lnTo>
                    <a:lnTo>
                      <a:pt x="161" y="86"/>
                    </a:lnTo>
                    <a:lnTo>
                      <a:pt x="163" y="86"/>
                    </a:lnTo>
                    <a:lnTo>
                      <a:pt x="167" y="89"/>
                    </a:lnTo>
                    <a:lnTo>
                      <a:pt x="171" y="91"/>
                    </a:lnTo>
                    <a:lnTo>
                      <a:pt x="171" y="89"/>
                    </a:lnTo>
                    <a:lnTo>
                      <a:pt x="169" y="87"/>
                    </a:lnTo>
                    <a:lnTo>
                      <a:pt x="169" y="84"/>
                    </a:lnTo>
                    <a:lnTo>
                      <a:pt x="173" y="82"/>
                    </a:lnTo>
                    <a:lnTo>
                      <a:pt x="173" y="80"/>
                    </a:lnTo>
                    <a:lnTo>
                      <a:pt x="171" y="74"/>
                    </a:lnTo>
                    <a:lnTo>
                      <a:pt x="173" y="74"/>
                    </a:lnTo>
                    <a:lnTo>
                      <a:pt x="174" y="72"/>
                    </a:lnTo>
                    <a:lnTo>
                      <a:pt x="178" y="74"/>
                    </a:lnTo>
                    <a:lnTo>
                      <a:pt x="178" y="74"/>
                    </a:lnTo>
                    <a:lnTo>
                      <a:pt x="176" y="70"/>
                    </a:lnTo>
                    <a:lnTo>
                      <a:pt x="178" y="69"/>
                    </a:lnTo>
                    <a:lnTo>
                      <a:pt x="178" y="67"/>
                    </a:lnTo>
                    <a:lnTo>
                      <a:pt x="184" y="69"/>
                    </a:lnTo>
                    <a:lnTo>
                      <a:pt x="184" y="69"/>
                    </a:lnTo>
                    <a:lnTo>
                      <a:pt x="182" y="65"/>
                    </a:lnTo>
                    <a:lnTo>
                      <a:pt x="182" y="61"/>
                    </a:lnTo>
                    <a:lnTo>
                      <a:pt x="188" y="59"/>
                    </a:lnTo>
                    <a:lnTo>
                      <a:pt x="190" y="59"/>
                    </a:lnTo>
                    <a:lnTo>
                      <a:pt x="190" y="63"/>
                    </a:lnTo>
                    <a:lnTo>
                      <a:pt x="193" y="59"/>
                    </a:lnTo>
                    <a:lnTo>
                      <a:pt x="195" y="55"/>
                    </a:lnTo>
                    <a:lnTo>
                      <a:pt x="195" y="55"/>
                    </a:lnTo>
                    <a:lnTo>
                      <a:pt x="193" y="53"/>
                    </a:lnTo>
                    <a:lnTo>
                      <a:pt x="193" y="52"/>
                    </a:lnTo>
                    <a:lnTo>
                      <a:pt x="195" y="53"/>
                    </a:lnTo>
                    <a:lnTo>
                      <a:pt x="195" y="55"/>
                    </a:lnTo>
                    <a:lnTo>
                      <a:pt x="197" y="53"/>
                    </a:lnTo>
                    <a:lnTo>
                      <a:pt x="199" y="52"/>
                    </a:lnTo>
                    <a:lnTo>
                      <a:pt x="199" y="53"/>
                    </a:lnTo>
                    <a:lnTo>
                      <a:pt x="199" y="53"/>
                    </a:lnTo>
                    <a:lnTo>
                      <a:pt x="201" y="53"/>
                    </a:lnTo>
                    <a:lnTo>
                      <a:pt x="205" y="52"/>
                    </a:lnTo>
                    <a:lnTo>
                      <a:pt x="205" y="52"/>
                    </a:lnTo>
                    <a:lnTo>
                      <a:pt x="205" y="50"/>
                    </a:lnTo>
                    <a:lnTo>
                      <a:pt x="207" y="48"/>
                    </a:lnTo>
                    <a:lnTo>
                      <a:pt x="209" y="50"/>
                    </a:lnTo>
                    <a:lnTo>
                      <a:pt x="210" y="50"/>
                    </a:lnTo>
                    <a:lnTo>
                      <a:pt x="212" y="50"/>
                    </a:lnTo>
                    <a:lnTo>
                      <a:pt x="218" y="53"/>
                    </a:lnTo>
                    <a:lnTo>
                      <a:pt x="222" y="59"/>
                    </a:lnTo>
                    <a:lnTo>
                      <a:pt x="226" y="63"/>
                    </a:lnTo>
                    <a:lnTo>
                      <a:pt x="226" y="70"/>
                    </a:lnTo>
                    <a:lnTo>
                      <a:pt x="226" y="70"/>
                    </a:lnTo>
                    <a:lnTo>
                      <a:pt x="226" y="72"/>
                    </a:lnTo>
                    <a:lnTo>
                      <a:pt x="226" y="70"/>
                    </a:lnTo>
                    <a:lnTo>
                      <a:pt x="227" y="69"/>
                    </a:lnTo>
                    <a:lnTo>
                      <a:pt x="227" y="69"/>
                    </a:lnTo>
                    <a:lnTo>
                      <a:pt x="227" y="67"/>
                    </a:lnTo>
                    <a:lnTo>
                      <a:pt x="229" y="67"/>
                    </a:lnTo>
                    <a:lnTo>
                      <a:pt x="229" y="67"/>
                    </a:lnTo>
                    <a:lnTo>
                      <a:pt x="231" y="67"/>
                    </a:lnTo>
                    <a:lnTo>
                      <a:pt x="231" y="65"/>
                    </a:lnTo>
                    <a:lnTo>
                      <a:pt x="231" y="65"/>
                    </a:lnTo>
                    <a:lnTo>
                      <a:pt x="235" y="65"/>
                    </a:lnTo>
                    <a:lnTo>
                      <a:pt x="241" y="65"/>
                    </a:lnTo>
                    <a:lnTo>
                      <a:pt x="248" y="70"/>
                    </a:lnTo>
                    <a:lnTo>
                      <a:pt x="250" y="70"/>
                    </a:lnTo>
                    <a:lnTo>
                      <a:pt x="248" y="67"/>
                    </a:lnTo>
                    <a:lnTo>
                      <a:pt x="250" y="65"/>
                    </a:lnTo>
                    <a:lnTo>
                      <a:pt x="250" y="65"/>
                    </a:lnTo>
                    <a:lnTo>
                      <a:pt x="244" y="57"/>
                    </a:lnTo>
                    <a:lnTo>
                      <a:pt x="246" y="53"/>
                    </a:lnTo>
                    <a:lnTo>
                      <a:pt x="246" y="53"/>
                    </a:lnTo>
                    <a:lnTo>
                      <a:pt x="248" y="53"/>
                    </a:lnTo>
                    <a:lnTo>
                      <a:pt x="252" y="48"/>
                    </a:lnTo>
                    <a:lnTo>
                      <a:pt x="252" y="46"/>
                    </a:lnTo>
                    <a:lnTo>
                      <a:pt x="252" y="44"/>
                    </a:lnTo>
                    <a:lnTo>
                      <a:pt x="258" y="44"/>
                    </a:lnTo>
                    <a:lnTo>
                      <a:pt x="260" y="42"/>
                    </a:lnTo>
                    <a:lnTo>
                      <a:pt x="258" y="40"/>
                    </a:lnTo>
                    <a:lnTo>
                      <a:pt x="256" y="40"/>
                    </a:lnTo>
                    <a:lnTo>
                      <a:pt x="258" y="38"/>
                    </a:lnTo>
                    <a:lnTo>
                      <a:pt x="258" y="34"/>
                    </a:lnTo>
                    <a:lnTo>
                      <a:pt x="258" y="33"/>
                    </a:lnTo>
                    <a:lnTo>
                      <a:pt x="263" y="31"/>
                    </a:lnTo>
                    <a:lnTo>
                      <a:pt x="263" y="29"/>
                    </a:lnTo>
                    <a:lnTo>
                      <a:pt x="265" y="29"/>
                    </a:lnTo>
                    <a:lnTo>
                      <a:pt x="267" y="31"/>
                    </a:lnTo>
                    <a:lnTo>
                      <a:pt x="269" y="33"/>
                    </a:lnTo>
                    <a:lnTo>
                      <a:pt x="269" y="31"/>
                    </a:lnTo>
                    <a:lnTo>
                      <a:pt x="267" y="27"/>
                    </a:lnTo>
                    <a:lnTo>
                      <a:pt x="269" y="27"/>
                    </a:lnTo>
                    <a:lnTo>
                      <a:pt x="269" y="25"/>
                    </a:lnTo>
                    <a:lnTo>
                      <a:pt x="273" y="27"/>
                    </a:lnTo>
                    <a:lnTo>
                      <a:pt x="275" y="25"/>
                    </a:lnTo>
                    <a:lnTo>
                      <a:pt x="286" y="25"/>
                    </a:lnTo>
                    <a:lnTo>
                      <a:pt x="294" y="23"/>
                    </a:lnTo>
                    <a:lnTo>
                      <a:pt x="294" y="16"/>
                    </a:lnTo>
                    <a:lnTo>
                      <a:pt x="292" y="14"/>
                    </a:lnTo>
                    <a:lnTo>
                      <a:pt x="288" y="14"/>
                    </a:lnTo>
                    <a:lnTo>
                      <a:pt x="286" y="14"/>
                    </a:lnTo>
                    <a:lnTo>
                      <a:pt x="284" y="12"/>
                    </a:lnTo>
                    <a:lnTo>
                      <a:pt x="280" y="10"/>
                    </a:lnTo>
                    <a:lnTo>
                      <a:pt x="280" y="10"/>
                    </a:lnTo>
                    <a:lnTo>
                      <a:pt x="282" y="10"/>
                    </a:lnTo>
                    <a:lnTo>
                      <a:pt x="282" y="10"/>
                    </a:lnTo>
                    <a:lnTo>
                      <a:pt x="284" y="8"/>
                    </a:lnTo>
                    <a:lnTo>
                      <a:pt x="284" y="8"/>
                    </a:lnTo>
                    <a:lnTo>
                      <a:pt x="284" y="10"/>
                    </a:lnTo>
                    <a:lnTo>
                      <a:pt x="286" y="14"/>
                    </a:lnTo>
                    <a:lnTo>
                      <a:pt x="286" y="12"/>
                    </a:lnTo>
                    <a:lnTo>
                      <a:pt x="286" y="8"/>
                    </a:lnTo>
                    <a:lnTo>
                      <a:pt x="288" y="8"/>
                    </a:lnTo>
                    <a:lnTo>
                      <a:pt x="290" y="10"/>
                    </a:lnTo>
                    <a:lnTo>
                      <a:pt x="290" y="10"/>
                    </a:lnTo>
                    <a:lnTo>
                      <a:pt x="292" y="12"/>
                    </a:lnTo>
                    <a:lnTo>
                      <a:pt x="296" y="14"/>
                    </a:lnTo>
                    <a:lnTo>
                      <a:pt x="296" y="12"/>
                    </a:lnTo>
                    <a:lnTo>
                      <a:pt x="297" y="12"/>
                    </a:lnTo>
                    <a:lnTo>
                      <a:pt x="297" y="12"/>
                    </a:lnTo>
                    <a:lnTo>
                      <a:pt x="299" y="14"/>
                    </a:lnTo>
                    <a:lnTo>
                      <a:pt x="301" y="17"/>
                    </a:lnTo>
                    <a:lnTo>
                      <a:pt x="305" y="17"/>
                    </a:lnTo>
                    <a:lnTo>
                      <a:pt x="307" y="17"/>
                    </a:lnTo>
                    <a:lnTo>
                      <a:pt x="307" y="17"/>
                    </a:lnTo>
                    <a:lnTo>
                      <a:pt x="309" y="19"/>
                    </a:lnTo>
                    <a:lnTo>
                      <a:pt x="311" y="17"/>
                    </a:lnTo>
                    <a:lnTo>
                      <a:pt x="311" y="19"/>
                    </a:lnTo>
                    <a:lnTo>
                      <a:pt x="313" y="19"/>
                    </a:lnTo>
                    <a:lnTo>
                      <a:pt x="314" y="19"/>
                    </a:lnTo>
                    <a:lnTo>
                      <a:pt x="318" y="21"/>
                    </a:lnTo>
                    <a:lnTo>
                      <a:pt x="320" y="21"/>
                    </a:lnTo>
                    <a:lnTo>
                      <a:pt x="322" y="21"/>
                    </a:lnTo>
                    <a:lnTo>
                      <a:pt x="326" y="21"/>
                    </a:lnTo>
                    <a:lnTo>
                      <a:pt x="326" y="21"/>
                    </a:lnTo>
                    <a:lnTo>
                      <a:pt x="328" y="23"/>
                    </a:lnTo>
                    <a:lnTo>
                      <a:pt x="330" y="23"/>
                    </a:lnTo>
                    <a:lnTo>
                      <a:pt x="331" y="23"/>
                    </a:lnTo>
                    <a:lnTo>
                      <a:pt x="333" y="25"/>
                    </a:lnTo>
                    <a:lnTo>
                      <a:pt x="335" y="23"/>
                    </a:lnTo>
                    <a:lnTo>
                      <a:pt x="337" y="21"/>
                    </a:lnTo>
                    <a:lnTo>
                      <a:pt x="341" y="21"/>
                    </a:lnTo>
                    <a:lnTo>
                      <a:pt x="343" y="19"/>
                    </a:lnTo>
                    <a:lnTo>
                      <a:pt x="343" y="23"/>
                    </a:lnTo>
                    <a:lnTo>
                      <a:pt x="343" y="23"/>
                    </a:lnTo>
                    <a:lnTo>
                      <a:pt x="343" y="25"/>
                    </a:lnTo>
                    <a:lnTo>
                      <a:pt x="345" y="23"/>
                    </a:lnTo>
                    <a:lnTo>
                      <a:pt x="345" y="23"/>
                    </a:lnTo>
                    <a:lnTo>
                      <a:pt x="345" y="29"/>
                    </a:lnTo>
                    <a:lnTo>
                      <a:pt x="345" y="29"/>
                    </a:lnTo>
                    <a:lnTo>
                      <a:pt x="349" y="29"/>
                    </a:lnTo>
                    <a:lnTo>
                      <a:pt x="349" y="25"/>
                    </a:lnTo>
                    <a:lnTo>
                      <a:pt x="349" y="25"/>
                    </a:lnTo>
                    <a:lnTo>
                      <a:pt x="349" y="23"/>
                    </a:lnTo>
                    <a:lnTo>
                      <a:pt x="352" y="19"/>
                    </a:lnTo>
                    <a:lnTo>
                      <a:pt x="352" y="21"/>
                    </a:lnTo>
                    <a:lnTo>
                      <a:pt x="352" y="21"/>
                    </a:lnTo>
                    <a:lnTo>
                      <a:pt x="354" y="27"/>
                    </a:lnTo>
                    <a:lnTo>
                      <a:pt x="356" y="25"/>
                    </a:lnTo>
                    <a:lnTo>
                      <a:pt x="358" y="25"/>
                    </a:lnTo>
                    <a:lnTo>
                      <a:pt x="358" y="25"/>
                    </a:lnTo>
                    <a:lnTo>
                      <a:pt x="356" y="33"/>
                    </a:lnTo>
                    <a:lnTo>
                      <a:pt x="354" y="33"/>
                    </a:lnTo>
                    <a:lnTo>
                      <a:pt x="352" y="33"/>
                    </a:lnTo>
                    <a:lnTo>
                      <a:pt x="352" y="34"/>
                    </a:lnTo>
                    <a:lnTo>
                      <a:pt x="354" y="36"/>
                    </a:lnTo>
                    <a:lnTo>
                      <a:pt x="352" y="40"/>
                    </a:lnTo>
                    <a:lnTo>
                      <a:pt x="352" y="40"/>
                    </a:lnTo>
                    <a:lnTo>
                      <a:pt x="349" y="40"/>
                    </a:lnTo>
                    <a:lnTo>
                      <a:pt x="349" y="38"/>
                    </a:lnTo>
                    <a:lnTo>
                      <a:pt x="347" y="40"/>
                    </a:lnTo>
                    <a:lnTo>
                      <a:pt x="349" y="44"/>
                    </a:lnTo>
                    <a:lnTo>
                      <a:pt x="347" y="42"/>
                    </a:lnTo>
                    <a:lnTo>
                      <a:pt x="347" y="40"/>
                    </a:lnTo>
                    <a:lnTo>
                      <a:pt x="345" y="40"/>
                    </a:lnTo>
                    <a:lnTo>
                      <a:pt x="343" y="48"/>
                    </a:lnTo>
                    <a:lnTo>
                      <a:pt x="347" y="48"/>
                    </a:lnTo>
                    <a:lnTo>
                      <a:pt x="345" y="52"/>
                    </a:lnTo>
                    <a:lnTo>
                      <a:pt x="345" y="53"/>
                    </a:lnTo>
                    <a:lnTo>
                      <a:pt x="339" y="65"/>
                    </a:lnTo>
                    <a:lnTo>
                      <a:pt x="339" y="67"/>
                    </a:lnTo>
                    <a:lnTo>
                      <a:pt x="341" y="69"/>
                    </a:lnTo>
                    <a:lnTo>
                      <a:pt x="343" y="70"/>
                    </a:lnTo>
                    <a:lnTo>
                      <a:pt x="345" y="70"/>
                    </a:lnTo>
                    <a:lnTo>
                      <a:pt x="347" y="72"/>
                    </a:lnTo>
                    <a:lnTo>
                      <a:pt x="350" y="74"/>
                    </a:lnTo>
                    <a:lnTo>
                      <a:pt x="352" y="78"/>
                    </a:lnTo>
                    <a:lnTo>
                      <a:pt x="352" y="82"/>
                    </a:lnTo>
                    <a:lnTo>
                      <a:pt x="354" y="80"/>
                    </a:lnTo>
                    <a:lnTo>
                      <a:pt x="362" y="82"/>
                    </a:lnTo>
                    <a:lnTo>
                      <a:pt x="364" y="82"/>
                    </a:lnTo>
                    <a:lnTo>
                      <a:pt x="366" y="84"/>
                    </a:lnTo>
                    <a:lnTo>
                      <a:pt x="373" y="89"/>
                    </a:lnTo>
                    <a:lnTo>
                      <a:pt x="379" y="93"/>
                    </a:lnTo>
                    <a:lnTo>
                      <a:pt x="390" y="97"/>
                    </a:lnTo>
                    <a:lnTo>
                      <a:pt x="392" y="99"/>
                    </a:lnTo>
                    <a:lnTo>
                      <a:pt x="394" y="103"/>
                    </a:lnTo>
                    <a:lnTo>
                      <a:pt x="407" y="110"/>
                    </a:lnTo>
                    <a:lnTo>
                      <a:pt x="419" y="106"/>
                    </a:lnTo>
                    <a:lnTo>
                      <a:pt x="420" y="104"/>
                    </a:lnTo>
                    <a:lnTo>
                      <a:pt x="430" y="69"/>
                    </a:lnTo>
                    <a:lnTo>
                      <a:pt x="428" y="46"/>
                    </a:lnTo>
                    <a:lnTo>
                      <a:pt x="432" y="40"/>
                    </a:lnTo>
                    <a:lnTo>
                      <a:pt x="430" y="36"/>
                    </a:lnTo>
                    <a:lnTo>
                      <a:pt x="432" y="33"/>
                    </a:lnTo>
                    <a:lnTo>
                      <a:pt x="432" y="31"/>
                    </a:lnTo>
                    <a:lnTo>
                      <a:pt x="430" y="29"/>
                    </a:lnTo>
                    <a:lnTo>
                      <a:pt x="432" y="21"/>
                    </a:lnTo>
                    <a:lnTo>
                      <a:pt x="436" y="21"/>
                    </a:lnTo>
                    <a:lnTo>
                      <a:pt x="437" y="14"/>
                    </a:lnTo>
                    <a:lnTo>
                      <a:pt x="441" y="8"/>
                    </a:lnTo>
                    <a:lnTo>
                      <a:pt x="441" y="4"/>
                    </a:lnTo>
                    <a:lnTo>
                      <a:pt x="441" y="4"/>
                    </a:lnTo>
                    <a:lnTo>
                      <a:pt x="443" y="2"/>
                    </a:lnTo>
                    <a:lnTo>
                      <a:pt x="445" y="2"/>
                    </a:lnTo>
                    <a:lnTo>
                      <a:pt x="447" y="0"/>
                    </a:lnTo>
                    <a:lnTo>
                      <a:pt x="449" y="0"/>
                    </a:lnTo>
                    <a:lnTo>
                      <a:pt x="449" y="2"/>
                    </a:lnTo>
                    <a:lnTo>
                      <a:pt x="449" y="4"/>
                    </a:lnTo>
                    <a:lnTo>
                      <a:pt x="449" y="4"/>
                    </a:lnTo>
                    <a:lnTo>
                      <a:pt x="449" y="6"/>
                    </a:lnTo>
                    <a:lnTo>
                      <a:pt x="449" y="19"/>
                    </a:lnTo>
                    <a:lnTo>
                      <a:pt x="453" y="19"/>
                    </a:lnTo>
                    <a:lnTo>
                      <a:pt x="453" y="21"/>
                    </a:lnTo>
                    <a:lnTo>
                      <a:pt x="453" y="25"/>
                    </a:lnTo>
                    <a:lnTo>
                      <a:pt x="454" y="27"/>
                    </a:lnTo>
                    <a:lnTo>
                      <a:pt x="456" y="29"/>
                    </a:lnTo>
                    <a:lnTo>
                      <a:pt x="456" y="31"/>
                    </a:lnTo>
                    <a:lnTo>
                      <a:pt x="456" y="34"/>
                    </a:lnTo>
                    <a:lnTo>
                      <a:pt x="458" y="34"/>
                    </a:lnTo>
                    <a:lnTo>
                      <a:pt x="460" y="42"/>
                    </a:lnTo>
                    <a:lnTo>
                      <a:pt x="460" y="48"/>
                    </a:lnTo>
                    <a:lnTo>
                      <a:pt x="462" y="55"/>
                    </a:lnTo>
                    <a:lnTo>
                      <a:pt x="464" y="57"/>
                    </a:lnTo>
                    <a:lnTo>
                      <a:pt x="468" y="59"/>
                    </a:lnTo>
                    <a:lnTo>
                      <a:pt x="471" y="55"/>
                    </a:lnTo>
                    <a:lnTo>
                      <a:pt x="473" y="55"/>
                    </a:lnTo>
                    <a:lnTo>
                      <a:pt x="475" y="55"/>
                    </a:lnTo>
                    <a:lnTo>
                      <a:pt x="477" y="59"/>
                    </a:lnTo>
                    <a:lnTo>
                      <a:pt x="481" y="61"/>
                    </a:lnTo>
                    <a:lnTo>
                      <a:pt x="483" y="63"/>
                    </a:lnTo>
                    <a:lnTo>
                      <a:pt x="485" y="65"/>
                    </a:lnTo>
                    <a:lnTo>
                      <a:pt x="487" y="67"/>
                    </a:lnTo>
                    <a:lnTo>
                      <a:pt x="487" y="70"/>
                    </a:lnTo>
                    <a:lnTo>
                      <a:pt x="487" y="72"/>
                    </a:lnTo>
                    <a:lnTo>
                      <a:pt x="487" y="76"/>
                    </a:lnTo>
                    <a:lnTo>
                      <a:pt x="489" y="80"/>
                    </a:lnTo>
                    <a:lnTo>
                      <a:pt x="489" y="82"/>
                    </a:lnTo>
                    <a:lnTo>
                      <a:pt x="489" y="84"/>
                    </a:lnTo>
                    <a:lnTo>
                      <a:pt x="490" y="91"/>
                    </a:lnTo>
                    <a:lnTo>
                      <a:pt x="494" y="97"/>
                    </a:lnTo>
                    <a:lnTo>
                      <a:pt x="496" y="97"/>
                    </a:lnTo>
                    <a:lnTo>
                      <a:pt x="500" y="114"/>
                    </a:lnTo>
                    <a:lnTo>
                      <a:pt x="498" y="118"/>
                    </a:lnTo>
                    <a:lnTo>
                      <a:pt x="500" y="122"/>
                    </a:lnTo>
                    <a:lnTo>
                      <a:pt x="502" y="123"/>
                    </a:lnTo>
                    <a:lnTo>
                      <a:pt x="502" y="123"/>
                    </a:lnTo>
                    <a:lnTo>
                      <a:pt x="502" y="125"/>
                    </a:lnTo>
                    <a:lnTo>
                      <a:pt x="504" y="123"/>
                    </a:lnTo>
                    <a:lnTo>
                      <a:pt x="504" y="123"/>
                    </a:lnTo>
                    <a:lnTo>
                      <a:pt x="502" y="125"/>
                    </a:lnTo>
                    <a:lnTo>
                      <a:pt x="504" y="125"/>
                    </a:lnTo>
                    <a:lnTo>
                      <a:pt x="504" y="127"/>
                    </a:lnTo>
                    <a:lnTo>
                      <a:pt x="504" y="131"/>
                    </a:lnTo>
                    <a:lnTo>
                      <a:pt x="507" y="131"/>
                    </a:lnTo>
                    <a:lnTo>
                      <a:pt x="509" y="133"/>
                    </a:lnTo>
                    <a:lnTo>
                      <a:pt x="517" y="137"/>
                    </a:lnTo>
                    <a:lnTo>
                      <a:pt x="517" y="135"/>
                    </a:lnTo>
                    <a:lnTo>
                      <a:pt x="519" y="135"/>
                    </a:lnTo>
                    <a:lnTo>
                      <a:pt x="521" y="140"/>
                    </a:lnTo>
                    <a:lnTo>
                      <a:pt x="523" y="142"/>
                    </a:lnTo>
                    <a:lnTo>
                      <a:pt x="526" y="142"/>
                    </a:lnTo>
                    <a:lnTo>
                      <a:pt x="528" y="142"/>
                    </a:lnTo>
                    <a:lnTo>
                      <a:pt x="530" y="144"/>
                    </a:lnTo>
                    <a:lnTo>
                      <a:pt x="534" y="148"/>
                    </a:lnTo>
                    <a:lnTo>
                      <a:pt x="536" y="146"/>
                    </a:lnTo>
                    <a:lnTo>
                      <a:pt x="541" y="152"/>
                    </a:lnTo>
                    <a:lnTo>
                      <a:pt x="541" y="154"/>
                    </a:lnTo>
                    <a:lnTo>
                      <a:pt x="540" y="154"/>
                    </a:lnTo>
                    <a:lnTo>
                      <a:pt x="540" y="157"/>
                    </a:lnTo>
                    <a:lnTo>
                      <a:pt x="541" y="159"/>
                    </a:lnTo>
                    <a:lnTo>
                      <a:pt x="543" y="159"/>
                    </a:lnTo>
                    <a:lnTo>
                      <a:pt x="547" y="169"/>
                    </a:lnTo>
                    <a:lnTo>
                      <a:pt x="549" y="169"/>
                    </a:lnTo>
                    <a:lnTo>
                      <a:pt x="551" y="178"/>
                    </a:lnTo>
                    <a:lnTo>
                      <a:pt x="551" y="180"/>
                    </a:lnTo>
                    <a:lnTo>
                      <a:pt x="551" y="182"/>
                    </a:lnTo>
                    <a:lnTo>
                      <a:pt x="553" y="184"/>
                    </a:lnTo>
                    <a:lnTo>
                      <a:pt x="553" y="186"/>
                    </a:lnTo>
                    <a:lnTo>
                      <a:pt x="555" y="186"/>
                    </a:lnTo>
                    <a:lnTo>
                      <a:pt x="555" y="186"/>
                    </a:lnTo>
                    <a:lnTo>
                      <a:pt x="557" y="186"/>
                    </a:lnTo>
                    <a:lnTo>
                      <a:pt x="557" y="182"/>
                    </a:lnTo>
                    <a:lnTo>
                      <a:pt x="559" y="180"/>
                    </a:lnTo>
                    <a:lnTo>
                      <a:pt x="560" y="182"/>
                    </a:lnTo>
                    <a:lnTo>
                      <a:pt x="566" y="188"/>
                    </a:lnTo>
                    <a:lnTo>
                      <a:pt x="566" y="182"/>
                    </a:lnTo>
                    <a:lnTo>
                      <a:pt x="568" y="184"/>
                    </a:lnTo>
                    <a:lnTo>
                      <a:pt x="568" y="186"/>
                    </a:lnTo>
                    <a:lnTo>
                      <a:pt x="570" y="186"/>
                    </a:lnTo>
                    <a:lnTo>
                      <a:pt x="572" y="203"/>
                    </a:lnTo>
                    <a:lnTo>
                      <a:pt x="579" y="210"/>
                    </a:lnTo>
                    <a:lnTo>
                      <a:pt x="583" y="210"/>
                    </a:lnTo>
                    <a:lnTo>
                      <a:pt x="585" y="212"/>
                    </a:lnTo>
                    <a:lnTo>
                      <a:pt x="589" y="218"/>
                    </a:lnTo>
                    <a:lnTo>
                      <a:pt x="589" y="218"/>
                    </a:lnTo>
                    <a:lnTo>
                      <a:pt x="591" y="222"/>
                    </a:lnTo>
                    <a:lnTo>
                      <a:pt x="594" y="222"/>
                    </a:lnTo>
                    <a:lnTo>
                      <a:pt x="594" y="224"/>
                    </a:lnTo>
                    <a:lnTo>
                      <a:pt x="598" y="227"/>
                    </a:lnTo>
                    <a:lnTo>
                      <a:pt x="596" y="229"/>
                    </a:lnTo>
                    <a:lnTo>
                      <a:pt x="600" y="231"/>
                    </a:lnTo>
                    <a:lnTo>
                      <a:pt x="602" y="239"/>
                    </a:lnTo>
                    <a:lnTo>
                      <a:pt x="604" y="243"/>
                    </a:lnTo>
                    <a:lnTo>
                      <a:pt x="604" y="241"/>
                    </a:lnTo>
                    <a:lnTo>
                      <a:pt x="606" y="244"/>
                    </a:lnTo>
                    <a:lnTo>
                      <a:pt x="604" y="248"/>
                    </a:lnTo>
                    <a:lnTo>
                      <a:pt x="606" y="261"/>
                    </a:lnTo>
                    <a:lnTo>
                      <a:pt x="606" y="261"/>
                    </a:lnTo>
                    <a:lnTo>
                      <a:pt x="606" y="263"/>
                    </a:lnTo>
                    <a:lnTo>
                      <a:pt x="606" y="265"/>
                    </a:lnTo>
                    <a:lnTo>
                      <a:pt x="606" y="267"/>
                    </a:lnTo>
                    <a:lnTo>
                      <a:pt x="606" y="267"/>
                    </a:lnTo>
                    <a:lnTo>
                      <a:pt x="611" y="282"/>
                    </a:lnTo>
                    <a:lnTo>
                      <a:pt x="608" y="316"/>
                    </a:lnTo>
                    <a:lnTo>
                      <a:pt x="606" y="316"/>
                    </a:lnTo>
                    <a:lnTo>
                      <a:pt x="604" y="322"/>
                    </a:lnTo>
                    <a:lnTo>
                      <a:pt x="604" y="331"/>
                    </a:lnTo>
                    <a:lnTo>
                      <a:pt x="604" y="333"/>
                    </a:lnTo>
                    <a:lnTo>
                      <a:pt x="604" y="335"/>
                    </a:lnTo>
                    <a:lnTo>
                      <a:pt x="596" y="350"/>
                    </a:lnTo>
                    <a:lnTo>
                      <a:pt x="594" y="352"/>
                    </a:lnTo>
                    <a:lnTo>
                      <a:pt x="594" y="354"/>
                    </a:lnTo>
                    <a:lnTo>
                      <a:pt x="596" y="356"/>
                    </a:lnTo>
                    <a:lnTo>
                      <a:pt x="593" y="360"/>
                    </a:lnTo>
                    <a:lnTo>
                      <a:pt x="591" y="360"/>
                    </a:lnTo>
                    <a:lnTo>
                      <a:pt x="589" y="360"/>
                    </a:lnTo>
                    <a:lnTo>
                      <a:pt x="591" y="362"/>
                    </a:lnTo>
                    <a:lnTo>
                      <a:pt x="587" y="364"/>
                    </a:lnTo>
                    <a:lnTo>
                      <a:pt x="579" y="375"/>
                    </a:lnTo>
                    <a:lnTo>
                      <a:pt x="577" y="375"/>
                    </a:lnTo>
                    <a:lnTo>
                      <a:pt x="577" y="375"/>
                    </a:lnTo>
                    <a:lnTo>
                      <a:pt x="577" y="377"/>
                    </a:lnTo>
                    <a:lnTo>
                      <a:pt x="579" y="377"/>
                    </a:lnTo>
                    <a:lnTo>
                      <a:pt x="579" y="381"/>
                    </a:lnTo>
                    <a:lnTo>
                      <a:pt x="577" y="384"/>
                    </a:lnTo>
                    <a:lnTo>
                      <a:pt x="576" y="384"/>
                    </a:lnTo>
                    <a:lnTo>
                      <a:pt x="576" y="386"/>
                    </a:lnTo>
                    <a:lnTo>
                      <a:pt x="574" y="390"/>
                    </a:lnTo>
                    <a:lnTo>
                      <a:pt x="570" y="405"/>
                    </a:lnTo>
                    <a:lnTo>
                      <a:pt x="568" y="403"/>
                    </a:lnTo>
                    <a:lnTo>
                      <a:pt x="566" y="409"/>
                    </a:lnTo>
                    <a:lnTo>
                      <a:pt x="564" y="411"/>
                    </a:lnTo>
                    <a:lnTo>
                      <a:pt x="564" y="415"/>
                    </a:lnTo>
                    <a:lnTo>
                      <a:pt x="562" y="415"/>
                    </a:lnTo>
                    <a:lnTo>
                      <a:pt x="562" y="417"/>
                    </a:lnTo>
                    <a:lnTo>
                      <a:pt x="560" y="424"/>
                    </a:lnTo>
                    <a:lnTo>
                      <a:pt x="560" y="428"/>
                    </a:lnTo>
                    <a:lnTo>
                      <a:pt x="559" y="439"/>
                    </a:lnTo>
                    <a:lnTo>
                      <a:pt x="559" y="445"/>
                    </a:lnTo>
                    <a:lnTo>
                      <a:pt x="559" y="451"/>
                    </a:lnTo>
                    <a:lnTo>
                      <a:pt x="555" y="449"/>
                    </a:lnTo>
                    <a:lnTo>
                      <a:pt x="555" y="449"/>
                    </a:lnTo>
                    <a:lnTo>
                      <a:pt x="555" y="453"/>
                    </a:lnTo>
                    <a:lnTo>
                      <a:pt x="534" y="454"/>
                    </a:lnTo>
                    <a:lnTo>
                      <a:pt x="517" y="464"/>
                    </a:lnTo>
                    <a:lnTo>
                      <a:pt x="515" y="466"/>
                    </a:lnTo>
                    <a:lnTo>
                      <a:pt x="515" y="468"/>
                    </a:lnTo>
                    <a:lnTo>
                      <a:pt x="511" y="470"/>
                    </a:lnTo>
                    <a:lnTo>
                      <a:pt x="509" y="471"/>
                    </a:lnTo>
                    <a:lnTo>
                      <a:pt x="509" y="470"/>
                    </a:lnTo>
                    <a:lnTo>
                      <a:pt x="506" y="471"/>
                    </a:lnTo>
                    <a:lnTo>
                      <a:pt x="504" y="471"/>
                    </a:lnTo>
                    <a:lnTo>
                      <a:pt x="502" y="471"/>
                    </a:lnTo>
                    <a:lnTo>
                      <a:pt x="502" y="473"/>
                    </a:lnTo>
                    <a:lnTo>
                      <a:pt x="504" y="475"/>
                    </a:lnTo>
                    <a:lnTo>
                      <a:pt x="504" y="473"/>
                    </a:lnTo>
                    <a:lnTo>
                      <a:pt x="506" y="471"/>
                    </a:lnTo>
                    <a:lnTo>
                      <a:pt x="507" y="471"/>
                    </a:lnTo>
                    <a:lnTo>
                      <a:pt x="506" y="477"/>
                    </a:lnTo>
                    <a:lnTo>
                      <a:pt x="504" y="479"/>
                    </a:lnTo>
                    <a:lnTo>
                      <a:pt x="500" y="475"/>
                    </a:lnTo>
                    <a:lnTo>
                      <a:pt x="500" y="475"/>
                    </a:lnTo>
                    <a:lnTo>
                      <a:pt x="496" y="473"/>
                    </a:lnTo>
                    <a:lnTo>
                      <a:pt x="496" y="471"/>
                    </a:lnTo>
                    <a:lnTo>
                      <a:pt x="492" y="471"/>
                    </a:lnTo>
                    <a:lnTo>
                      <a:pt x="490" y="468"/>
                    </a:lnTo>
                    <a:lnTo>
                      <a:pt x="490" y="468"/>
                    </a:lnTo>
                    <a:lnTo>
                      <a:pt x="490" y="464"/>
                    </a:lnTo>
                    <a:lnTo>
                      <a:pt x="489" y="462"/>
                    </a:lnTo>
                    <a:lnTo>
                      <a:pt x="487" y="464"/>
                    </a:lnTo>
                    <a:lnTo>
                      <a:pt x="483" y="466"/>
                    </a:lnTo>
                    <a:lnTo>
                      <a:pt x="481" y="464"/>
                    </a:lnTo>
                    <a:lnTo>
                      <a:pt x="479" y="464"/>
                    </a:lnTo>
                    <a:lnTo>
                      <a:pt x="483" y="464"/>
                    </a:lnTo>
                    <a:lnTo>
                      <a:pt x="483" y="460"/>
                    </a:lnTo>
                    <a:lnTo>
                      <a:pt x="483" y="456"/>
                    </a:lnTo>
                    <a:lnTo>
                      <a:pt x="481" y="454"/>
                    </a:lnTo>
                    <a:lnTo>
                      <a:pt x="475" y="458"/>
                    </a:lnTo>
                    <a:lnTo>
                      <a:pt x="473" y="458"/>
                    </a:lnTo>
                    <a:lnTo>
                      <a:pt x="477" y="462"/>
                    </a:lnTo>
                    <a:lnTo>
                      <a:pt x="477" y="462"/>
                    </a:lnTo>
                    <a:lnTo>
                      <a:pt x="471" y="464"/>
                    </a:lnTo>
                    <a:lnTo>
                      <a:pt x="470" y="466"/>
                    </a:lnTo>
                    <a:lnTo>
                      <a:pt x="466" y="470"/>
                    </a:lnTo>
                    <a:lnTo>
                      <a:pt x="458" y="473"/>
                    </a:lnTo>
                    <a:lnTo>
                      <a:pt x="456" y="471"/>
                    </a:lnTo>
                    <a:lnTo>
                      <a:pt x="434" y="462"/>
                    </a:lnTo>
                    <a:lnTo>
                      <a:pt x="432" y="464"/>
                    </a:lnTo>
                    <a:lnTo>
                      <a:pt x="430" y="464"/>
                    </a:lnTo>
                    <a:lnTo>
                      <a:pt x="428" y="462"/>
                    </a:lnTo>
                    <a:lnTo>
                      <a:pt x="422" y="458"/>
                    </a:lnTo>
                    <a:lnTo>
                      <a:pt x="417" y="458"/>
                    </a:lnTo>
                    <a:lnTo>
                      <a:pt x="413" y="456"/>
                    </a:lnTo>
                    <a:lnTo>
                      <a:pt x="411" y="453"/>
                    </a:lnTo>
                    <a:lnTo>
                      <a:pt x="409" y="449"/>
                    </a:lnTo>
                    <a:lnTo>
                      <a:pt x="405" y="447"/>
                    </a:lnTo>
                    <a:lnTo>
                      <a:pt x="403" y="439"/>
                    </a:lnTo>
                    <a:lnTo>
                      <a:pt x="401" y="437"/>
                    </a:lnTo>
                    <a:lnTo>
                      <a:pt x="403" y="434"/>
                    </a:lnTo>
                    <a:lnTo>
                      <a:pt x="403" y="430"/>
                    </a:lnTo>
                    <a:lnTo>
                      <a:pt x="401" y="422"/>
                    </a:lnTo>
                    <a:lnTo>
                      <a:pt x="396" y="415"/>
                    </a:lnTo>
                    <a:lnTo>
                      <a:pt x="398" y="409"/>
                    </a:lnTo>
                    <a:lnTo>
                      <a:pt x="396" y="409"/>
                    </a:lnTo>
                    <a:lnTo>
                      <a:pt x="392" y="409"/>
                    </a:lnTo>
                    <a:lnTo>
                      <a:pt x="384" y="413"/>
                    </a:lnTo>
                    <a:lnTo>
                      <a:pt x="381" y="413"/>
                    </a:lnTo>
                    <a:lnTo>
                      <a:pt x="379" y="413"/>
                    </a:lnTo>
                    <a:lnTo>
                      <a:pt x="383" y="405"/>
                    </a:lnTo>
                    <a:lnTo>
                      <a:pt x="384" y="401"/>
                    </a:lnTo>
                    <a:lnTo>
                      <a:pt x="384" y="398"/>
                    </a:lnTo>
                    <a:lnTo>
                      <a:pt x="383" y="392"/>
                    </a:lnTo>
                    <a:lnTo>
                      <a:pt x="379" y="386"/>
                    </a:lnTo>
                    <a:lnTo>
                      <a:pt x="375" y="394"/>
                    </a:lnTo>
                    <a:lnTo>
                      <a:pt x="373" y="403"/>
                    </a:lnTo>
                    <a:lnTo>
                      <a:pt x="373" y="405"/>
                    </a:lnTo>
                    <a:lnTo>
                      <a:pt x="369" y="403"/>
                    </a:lnTo>
                    <a:lnTo>
                      <a:pt x="367" y="405"/>
                    </a:lnTo>
                    <a:lnTo>
                      <a:pt x="364" y="405"/>
                    </a:lnTo>
                    <a:lnTo>
                      <a:pt x="362" y="407"/>
                    </a:lnTo>
                    <a:lnTo>
                      <a:pt x="360" y="405"/>
                    </a:lnTo>
                    <a:lnTo>
                      <a:pt x="360" y="400"/>
                    </a:lnTo>
                    <a:lnTo>
                      <a:pt x="364" y="400"/>
                    </a:lnTo>
                    <a:lnTo>
                      <a:pt x="367" y="400"/>
                    </a:lnTo>
                    <a:lnTo>
                      <a:pt x="369" y="392"/>
                    </a:lnTo>
                    <a:lnTo>
                      <a:pt x="367" y="390"/>
                    </a:lnTo>
                    <a:lnTo>
                      <a:pt x="367" y="386"/>
                    </a:lnTo>
                    <a:lnTo>
                      <a:pt x="371" y="379"/>
                    </a:lnTo>
                    <a:lnTo>
                      <a:pt x="373" y="377"/>
                    </a:lnTo>
                    <a:lnTo>
                      <a:pt x="375" y="375"/>
                    </a:lnTo>
                    <a:lnTo>
                      <a:pt x="375" y="367"/>
                    </a:lnTo>
                    <a:lnTo>
                      <a:pt x="377" y="367"/>
                    </a:lnTo>
                    <a:lnTo>
                      <a:pt x="375" y="364"/>
                    </a:lnTo>
                    <a:lnTo>
                      <a:pt x="375" y="362"/>
                    </a:lnTo>
                    <a:lnTo>
                      <a:pt x="373" y="360"/>
                    </a:lnTo>
                    <a:lnTo>
                      <a:pt x="373" y="358"/>
                    </a:lnTo>
                    <a:lnTo>
                      <a:pt x="373" y="356"/>
                    </a:lnTo>
                    <a:lnTo>
                      <a:pt x="371" y="358"/>
                    </a:lnTo>
                    <a:lnTo>
                      <a:pt x="373" y="364"/>
                    </a:lnTo>
                    <a:lnTo>
                      <a:pt x="371" y="364"/>
                    </a:lnTo>
                    <a:lnTo>
                      <a:pt x="366" y="373"/>
                    </a:lnTo>
                    <a:lnTo>
                      <a:pt x="366" y="375"/>
                    </a:lnTo>
                    <a:lnTo>
                      <a:pt x="364" y="379"/>
                    </a:lnTo>
                    <a:lnTo>
                      <a:pt x="362" y="379"/>
                    </a:lnTo>
                    <a:lnTo>
                      <a:pt x="360" y="379"/>
                    </a:lnTo>
                    <a:lnTo>
                      <a:pt x="360" y="381"/>
                    </a:lnTo>
                    <a:lnTo>
                      <a:pt x="356" y="383"/>
                    </a:lnTo>
                    <a:lnTo>
                      <a:pt x="354" y="383"/>
                    </a:lnTo>
                    <a:lnTo>
                      <a:pt x="352" y="384"/>
                    </a:lnTo>
                    <a:lnTo>
                      <a:pt x="350" y="388"/>
                    </a:lnTo>
                    <a:lnTo>
                      <a:pt x="345" y="394"/>
                    </a:lnTo>
                    <a:lnTo>
                      <a:pt x="345" y="398"/>
                    </a:lnTo>
                    <a:lnTo>
                      <a:pt x="345" y="398"/>
                    </a:lnTo>
                    <a:lnTo>
                      <a:pt x="345" y="401"/>
                    </a:lnTo>
                    <a:lnTo>
                      <a:pt x="345" y="400"/>
                    </a:lnTo>
                    <a:lnTo>
                      <a:pt x="343" y="401"/>
                    </a:lnTo>
                    <a:lnTo>
                      <a:pt x="339" y="398"/>
                    </a:lnTo>
                    <a:lnTo>
                      <a:pt x="337" y="396"/>
                    </a:lnTo>
                    <a:lnTo>
                      <a:pt x="335" y="394"/>
                    </a:lnTo>
                    <a:lnTo>
                      <a:pt x="333" y="394"/>
                    </a:lnTo>
                    <a:lnTo>
                      <a:pt x="333" y="392"/>
                    </a:lnTo>
                    <a:lnTo>
                      <a:pt x="337" y="394"/>
                    </a:lnTo>
                    <a:lnTo>
                      <a:pt x="337" y="392"/>
                    </a:lnTo>
                    <a:lnTo>
                      <a:pt x="337" y="388"/>
                    </a:lnTo>
                    <a:lnTo>
                      <a:pt x="335" y="386"/>
                    </a:lnTo>
                    <a:lnTo>
                      <a:pt x="335" y="383"/>
                    </a:lnTo>
                    <a:lnTo>
                      <a:pt x="333" y="379"/>
                    </a:lnTo>
                    <a:lnTo>
                      <a:pt x="330" y="377"/>
                    </a:lnTo>
                    <a:lnTo>
                      <a:pt x="330" y="373"/>
                    </a:lnTo>
                    <a:lnTo>
                      <a:pt x="326" y="369"/>
                    </a:lnTo>
                    <a:lnTo>
                      <a:pt x="326" y="369"/>
                    </a:lnTo>
                    <a:lnTo>
                      <a:pt x="320" y="366"/>
                    </a:lnTo>
                    <a:lnTo>
                      <a:pt x="318" y="364"/>
                    </a:lnTo>
                    <a:lnTo>
                      <a:pt x="318" y="360"/>
                    </a:lnTo>
                    <a:lnTo>
                      <a:pt x="318" y="362"/>
                    </a:lnTo>
                    <a:lnTo>
                      <a:pt x="320" y="358"/>
                    </a:lnTo>
                    <a:lnTo>
                      <a:pt x="314" y="356"/>
                    </a:lnTo>
                    <a:lnTo>
                      <a:pt x="307" y="350"/>
                    </a:lnTo>
                    <a:lnTo>
                      <a:pt x="307" y="349"/>
                    </a:lnTo>
                    <a:lnTo>
                      <a:pt x="307" y="350"/>
                    </a:lnTo>
                    <a:lnTo>
                      <a:pt x="303" y="350"/>
                    </a:lnTo>
                    <a:lnTo>
                      <a:pt x="296" y="347"/>
                    </a:lnTo>
                    <a:lnTo>
                      <a:pt x="294" y="347"/>
                    </a:lnTo>
                    <a:lnTo>
                      <a:pt x="292" y="349"/>
                    </a:lnTo>
                    <a:lnTo>
                      <a:pt x="290" y="349"/>
                    </a:lnTo>
                    <a:lnTo>
                      <a:pt x="288" y="347"/>
                    </a:lnTo>
                    <a:lnTo>
                      <a:pt x="280" y="341"/>
                    </a:lnTo>
                    <a:lnTo>
                      <a:pt x="275" y="339"/>
                    </a:lnTo>
                    <a:lnTo>
                      <a:pt x="243" y="339"/>
                    </a:lnTo>
                    <a:lnTo>
                      <a:pt x="227" y="349"/>
                    </a:lnTo>
                    <a:lnTo>
                      <a:pt x="220" y="349"/>
                    </a:lnTo>
                    <a:lnTo>
                      <a:pt x="214" y="350"/>
                    </a:lnTo>
                    <a:lnTo>
                      <a:pt x="199" y="352"/>
                    </a:lnTo>
                    <a:lnTo>
                      <a:pt x="195" y="350"/>
                    </a:lnTo>
                    <a:lnTo>
                      <a:pt x="191" y="352"/>
                    </a:lnTo>
                    <a:lnTo>
                      <a:pt x="182" y="358"/>
                    </a:lnTo>
                    <a:lnTo>
                      <a:pt x="178" y="360"/>
                    </a:lnTo>
                    <a:lnTo>
                      <a:pt x="173" y="364"/>
                    </a:lnTo>
                    <a:lnTo>
                      <a:pt x="169" y="364"/>
                    </a:lnTo>
                    <a:lnTo>
                      <a:pt x="167" y="366"/>
                    </a:lnTo>
                    <a:lnTo>
                      <a:pt x="159" y="379"/>
                    </a:lnTo>
                    <a:lnTo>
                      <a:pt x="154" y="381"/>
                    </a:lnTo>
                    <a:lnTo>
                      <a:pt x="152" y="381"/>
                    </a:lnTo>
                    <a:lnTo>
                      <a:pt x="150" y="379"/>
                    </a:lnTo>
                    <a:lnTo>
                      <a:pt x="137" y="383"/>
                    </a:lnTo>
                    <a:lnTo>
                      <a:pt x="135" y="381"/>
                    </a:lnTo>
                    <a:lnTo>
                      <a:pt x="135" y="379"/>
                    </a:lnTo>
                    <a:lnTo>
                      <a:pt x="129" y="381"/>
                    </a:lnTo>
                    <a:lnTo>
                      <a:pt x="120" y="379"/>
                    </a:lnTo>
                    <a:lnTo>
                      <a:pt x="116" y="381"/>
                    </a:lnTo>
                    <a:lnTo>
                      <a:pt x="104" y="381"/>
                    </a:lnTo>
                    <a:lnTo>
                      <a:pt x="101" y="383"/>
                    </a:lnTo>
                    <a:lnTo>
                      <a:pt x="99" y="384"/>
                    </a:lnTo>
                    <a:lnTo>
                      <a:pt x="97" y="386"/>
                    </a:lnTo>
                    <a:lnTo>
                      <a:pt x="97" y="388"/>
                    </a:lnTo>
                    <a:lnTo>
                      <a:pt x="97" y="388"/>
                    </a:lnTo>
                    <a:lnTo>
                      <a:pt x="95" y="390"/>
                    </a:lnTo>
                    <a:lnTo>
                      <a:pt x="87" y="392"/>
                    </a:lnTo>
                    <a:lnTo>
                      <a:pt x="80" y="396"/>
                    </a:lnTo>
                    <a:lnTo>
                      <a:pt x="80" y="400"/>
                    </a:lnTo>
                    <a:lnTo>
                      <a:pt x="78" y="400"/>
                    </a:lnTo>
                    <a:lnTo>
                      <a:pt x="74" y="401"/>
                    </a:lnTo>
                    <a:lnTo>
                      <a:pt x="72" y="400"/>
                    </a:lnTo>
                    <a:lnTo>
                      <a:pt x="72" y="403"/>
                    </a:lnTo>
                    <a:lnTo>
                      <a:pt x="70" y="401"/>
                    </a:lnTo>
                    <a:lnTo>
                      <a:pt x="69" y="403"/>
                    </a:lnTo>
                    <a:lnTo>
                      <a:pt x="67" y="401"/>
                    </a:lnTo>
                    <a:lnTo>
                      <a:pt x="53" y="401"/>
                    </a:lnTo>
                    <a:lnTo>
                      <a:pt x="51" y="400"/>
                    </a:lnTo>
                    <a:lnTo>
                      <a:pt x="48" y="398"/>
                    </a:lnTo>
                    <a:lnTo>
                      <a:pt x="48" y="398"/>
                    </a:lnTo>
                    <a:lnTo>
                      <a:pt x="46" y="398"/>
                    </a:lnTo>
                    <a:lnTo>
                      <a:pt x="36" y="388"/>
                    </a:lnTo>
                    <a:lnTo>
                      <a:pt x="31" y="386"/>
                    </a:lnTo>
                    <a:lnTo>
                      <a:pt x="29" y="375"/>
                    </a:lnTo>
                    <a:lnTo>
                      <a:pt x="29" y="375"/>
                    </a:lnTo>
                    <a:lnTo>
                      <a:pt x="33" y="375"/>
                    </a:lnTo>
                    <a:lnTo>
                      <a:pt x="34" y="375"/>
                    </a:lnTo>
                    <a:lnTo>
                      <a:pt x="40" y="367"/>
                    </a:lnTo>
                    <a:lnTo>
                      <a:pt x="40" y="364"/>
                    </a:lnTo>
                    <a:lnTo>
                      <a:pt x="38" y="362"/>
                    </a:lnTo>
                    <a:lnTo>
                      <a:pt x="38" y="356"/>
                    </a:lnTo>
                    <a:lnTo>
                      <a:pt x="38" y="358"/>
                    </a:lnTo>
                    <a:lnTo>
                      <a:pt x="40" y="356"/>
                    </a:lnTo>
                    <a:lnTo>
                      <a:pt x="38" y="341"/>
                    </a:lnTo>
                    <a:lnTo>
                      <a:pt x="31" y="322"/>
                    </a:lnTo>
                    <a:lnTo>
                      <a:pt x="27" y="301"/>
                    </a:lnTo>
                    <a:lnTo>
                      <a:pt x="21" y="292"/>
                    </a:lnTo>
                    <a:lnTo>
                      <a:pt x="21" y="288"/>
                    </a:lnTo>
                    <a:lnTo>
                      <a:pt x="16" y="277"/>
                    </a:lnTo>
                    <a:lnTo>
                      <a:pt x="16" y="271"/>
                    </a:lnTo>
                    <a:lnTo>
                      <a:pt x="12" y="261"/>
                    </a:lnTo>
                    <a:lnTo>
                      <a:pt x="8" y="260"/>
                    </a:lnTo>
                    <a:lnTo>
                      <a:pt x="4" y="254"/>
                    </a:lnTo>
                    <a:lnTo>
                      <a:pt x="2" y="252"/>
                    </a:lnTo>
                    <a:lnTo>
                      <a:pt x="2" y="250"/>
                    </a:lnTo>
                    <a:lnTo>
                      <a:pt x="0" y="248"/>
                    </a:lnTo>
                    <a:lnTo>
                      <a:pt x="0" y="246"/>
                    </a:lnTo>
                    <a:lnTo>
                      <a:pt x="0" y="248"/>
                    </a:lnTo>
                    <a:lnTo>
                      <a:pt x="2" y="248"/>
                    </a:lnTo>
                    <a:lnTo>
                      <a:pt x="4" y="248"/>
                    </a:lnTo>
                    <a:lnTo>
                      <a:pt x="4" y="250"/>
                    </a:lnTo>
                    <a:lnTo>
                      <a:pt x="4" y="252"/>
                    </a:lnTo>
                    <a:lnTo>
                      <a:pt x="6" y="252"/>
                    </a:lnTo>
                    <a:lnTo>
                      <a:pt x="6" y="254"/>
                    </a:lnTo>
                    <a:lnTo>
                      <a:pt x="8" y="254"/>
                    </a:lnTo>
                    <a:lnTo>
                      <a:pt x="10" y="252"/>
                    </a:lnTo>
                    <a:lnTo>
                      <a:pt x="10" y="250"/>
                    </a:lnTo>
                    <a:lnTo>
                      <a:pt x="8" y="248"/>
                    </a:lnTo>
                    <a:lnTo>
                      <a:pt x="4" y="239"/>
                    </a:lnTo>
                    <a:lnTo>
                      <a:pt x="4" y="237"/>
                    </a:lnTo>
                    <a:lnTo>
                      <a:pt x="4" y="237"/>
                    </a:lnTo>
                    <a:lnTo>
                      <a:pt x="8" y="246"/>
                    </a:lnTo>
                    <a:lnTo>
                      <a:pt x="10" y="244"/>
                    </a:lnTo>
                    <a:lnTo>
                      <a:pt x="12" y="250"/>
                    </a:lnTo>
                    <a:lnTo>
                      <a:pt x="14" y="250"/>
                    </a:lnTo>
                    <a:lnTo>
                      <a:pt x="14" y="248"/>
                    </a:lnTo>
                    <a:lnTo>
                      <a:pt x="16" y="244"/>
                    </a:lnTo>
                    <a:lnTo>
                      <a:pt x="16" y="241"/>
                    </a:lnTo>
                    <a:lnTo>
                      <a:pt x="12" y="239"/>
                    </a:lnTo>
                    <a:lnTo>
                      <a:pt x="12" y="235"/>
                    </a:lnTo>
                    <a:lnTo>
                      <a:pt x="10" y="235"/>
                    </a:lnTo>
                    <a:lnTo>
                      <a:pt x="10" y="233"/>
                    </a:lnTo>
                    <a:lnTo>
                      <a:pt x="2" y="218"/>
                    </a:lnTo>
                    <a:lnTo>
                      <a:pt x="2" y="210"/>
                    </a:lnTo>
                    <a:lnTo>
                      <a:pt x="4" y="207"/>
                    </a:lnTo>
                    <a:lnTo>
                      <a:pt x="8" y="203"/>
                    </a:lnTo>
                    <a:lnTo>
                      <a:pt x="8" y="193"/>
                    </a:lnTo>
                    <a:lnTo>
                      <a:pt x="6" y="190"/>
                    </a:lnTo>
                    <a:lnTo>
                      <a:pt x="12" y="176"/>
                    </a:lnTo>
                    <a:lnTo>
                      <a:pt x="12" y="17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06" name="Freeform 187">
                <a:extLst>
                  <a:ext uri="{FF2B5EF4-FFF2-40B4-BE49-F238E27FC236}">
                    <a16:creationId xmlns:a16="http://schemas.microsoft.com/office/drawing/2014/main" id="{FEEEB61A-FF16-684D-7C99-365FF2806228}"/>
                  </a:ext>
                </a:extLst>
              </p:cNvPr>
              <p:cNvSpPr>
                <a:spLocks/>
              </p:cNvSpPr>
              <p:nvPr/>
            </p:nvSpPr>
            <p:spPr bwMode="auto">
              <a:xfrm>
                <a:off x="6869999" y="5070957"/>
                <a:ext cx="910261" cy="713609"/>
              </a:xfrm>
              <a:custGeom>
                <a:avLst/>
                <a:gdLst>
                  <a:gd name="T0" fmla="*/ 27 w 611"/>
                  <a:gd name="T1" fmla="*/ 173 h 479"/>
                  <a:gd name="T2" fmla="*/ 69 w 611"/>
                  <a:gd name="T3" fmla="*/ 156 h 479"/>
                  <a:gd name="T4" fmla="*/ 129 w 611"/>
                  <a:gd name="T5" fmla="*/ 122 h 479"/>
                  <a:gd name="T6" fmla="*/ 144 w 611"/>
                  <a:gd name="T7" fmla="*/ 93 h 479"/>
                  <a:gd name="T8" fmla="*/ 159 w 611"/>
                  <a:gd name="T9" fmla="*/ 97 h 479"/>
                  <a:gd name="T10" fmla="*/ 169 w 611"/>
                  <a:gd name="T11" fmla="*/ 87 h 479"/>
                  <a:gd name="T12" fmla="*/ 178 w 611"/>
                  <a:gd name="T13" fmla="*/ 67 h 479"/>
                  <a:gd name="T14" fmla="*/ 193 w 611"/>
                  <a:gd name="T15" fmla="*/ 53 h 479"/>
                  <a:gd name="T16" fmla="*/ 205 w 611"/>
                  <a:gd name="T17" fmla="*/ 50 h 479"/>
                  <a:gd name="T18" fmla="*/ 226 w 611"/>
                  <a:gd name="T19" fmla="*/ 70 h 479"/>
                  <a:gd name="T20" fmla="*/ 248 w 611"/>
                  <a:gd name="T21" fmla="*/ 70 h 479"/>
                  <a:gd name="T22" fmla="*/ 252 w 611"/>
                  <a:gd name="T23" fmla="*/ 44 h 479"/>
                  <a:gd name="T24" fmla="*/ 267 w 611"/>
                  <a:gd name="T25" fmla="*/ 31 h 479"/>
                  <a:gd name="T26" fmla="*/ 292 w 611"/>
                  <a:gd name="T27" fmla="*/ 14 h 479"/>
                  <a:gd name="T28" fmla="*/ 286 w 611"/>
                  <a:gd name="T29" fmla="*/ 14 h 479"/>
                  <a:gd name="T30" fmla="*/ 299 w 611"/>
                  <a:gd name="T31" fmla="*/ 14 h 479"/>
                  <a:gd name="T32" fmla="*/ 320 w 611"/>
                  <a:gd name="T33" fmla="*/ 21 h 479"/>
                  <a:gd name="T34" fmla="*/ 343 w 611"/>
                  <a:gd name="T35" fmla="*/ 19 h 479"/>
                  <a:gd name="T36" fmla="*/ 349 w 611"/>
                  <a:gd name="T37" fmla="*/ 23 h 479"/>
                  <a:gd name="T38" fmla="*/ 352 w 611"/>
                  <a:gd name="T39" fmla="*/ 34 h 479"/>
                  <a:gd name="T40" fmla="*/ 343 w 611"/>
                  <a:gd name="T41" fmla="*/ 48 h 479"/>
                  <a:gd name="T42" fmla="*/ 352 w 611"/>
                  <a:gd name="T43" fmla="*/ 78 h 479"/>
                  <a:gd name="T44" fmla="*/ 407 w 611"/>
                  <a:gd name="T45" fmla="*/ 110 h 479"/>
                  <a:gd name="T46" fmla="*/ 436 w 611"/>
                  <a:gd name="T47" fmla="*/ 21 h 479"/>
                  <a:gd name="T48" fmla="*/ 449 w 611"/>
                  <a:gd name="T49" fmla="*/ 4 h 479"/>
                  <a:gd name="T50" fmla="*/ 460 w 611"/>
                  <a:gd name="T51" fmla="*/ 42 h 479"/>
                  <a:gd name="T52" fmla="*/ 485 w 611"/>
                  <a:gd name="T53" fmla="*/ 65 h 479"/>
                  <a:gd name="T54" fmla="*/ 500 w 611"/>
                  <a:gd name="T55" fmla="*/ 114 h 479"/>
                  <a:gd name="T56" fmla="*/ 504 w 611"/>
                  <a:gd name="T57" fmla="*/ 131 h 479"/>
                  <a:gd name="T58" fmla="*/ 534 w 611"/>
                  <a:gd name="T59" fmla="*/ 148 h 479"/>
                  <a:gd name="T60" fmla="*/ 551 w 611"/>
                  <a:gd name="T61" fmla="*/ 180 h 479"/>
                  <a:gd name="T62" fmla="*/ 566 w 611"/>
                  <a:gd name="T63" fmla="*/ 182 h 479"/>
                  <a:gd name="T64" fmla="*/ 594 w 611"/>
                  <a:gd name="T65" fmla="*/ 222 h 479"/>
                  <a:gd name="T66" fmla="*/ 606 w 611"/>
                  <a:gd name="T67" fmla="*/ 261 h 479"/>
                  <a:gd name="T68" fmla="*/ 604 w 611"/>
                  <a:gd name="T69" fmla="*/ 335 h 479"/>
                  <a:gd name="T70" fmla="*/ 577 w 611"/>
                  <a:gd name="T71" fmla="*/ 375 h 479"/>
                  <a:gd name="T72" fmla="*/ 566 w 611"/>
                  <a:gd name="T73" fmla="*/ 409 h 479"/>
                  <a:gd name="T74" fmla="*/ 555 w 611"/>
                  <a:gd name="T75" fmla="*/ 449 h 479"/>
                  <a:gd name="T76" fmla="*/ 502 w 611"/>
                  <a:gd name="T77" fmla="*/ 471 h 479"/>
                  <a:gd name="T78" fmla="*/ 496 w 611"/>
                  <a:gd name="T79" fmla="*/ 471 h 479"/>
                  <a:gd name="T80" fmla="*/ 483 w 611"/>
                  <a:gd name="T81" fmla="*/ 460 h 479"/>
                  <a:gd name="T82" fmla="*/ 456 w 611"/>
                  <a:gd name="T83" fmla="*/ 471 h 479"/>
                  <a:gd name="T84" fmla="*/ 403 w 611"/>
                  <a:gd name="T85" fmla="*/ 439 h 479"/>
                  <a:gd name="T86" fmla="*/ 379 w 611"/>
                  <a:gd name="T87" fmla="*/ 413 h 479"/>
                  <a:gd name="T88" fmla="*/ 364 w 611"/>
                  <a:gd name="T89" fmla="*/ 405 h 479"/>
                  <a:gd name="T90" fmla="*/ 375 w 611"/>
                  <a:gd name="T91" fmla="*/ 375 h 479"/>
                  <a:gd name="T92" fmla="*/ 366 w 611"/>
                  <a:gd name="T93" fmla="*/ 373 h 479"/>
                  <a:gd name="T94" fmla="*/ 345 w 611"/>
                  <a:gd name="T95" fmla="*/ 398 h 479"/>
                  <a:gd name="T96" fmla="*/ 337 w 611"/>
                  <a:gd name="T97" fmla="*/ 392 h 479"/>
                  <a:gd name="T98" fmla="*/ 318 w 611"/>
                  <a:gd name="T99" fmla="*/ 360 h 479"/>
                  <a:gd name="T100" fmla="*/ 290 w 611"/>
                  <a:gd name="T101" fmla="*/ 349 h 479"/>
                  <a:gd name="T102" fmla="*/ 182 w 611"/>
                  <a:gd name="T103" fmla="*/ 358 h 479"/>
                  <a:gd name="T104" fmla="*/ 135 w 611"/>
                  <a:gd name="T105" fmla="*/ 379 h 479"/>
                  <a:gd name="T106" fmla="*/ 87 w 611"/>
                  <a:gd name="T107" fmla="*/ 392 h 479"/>
                  <a:gd name="T108" fmla="*/ 51 w 611"/>
                  <a:gd name="T109" fmla="*/ 400 h 479"/>
                  <a:gd name="T110" fmla="*/ 40 w 611"/>
                  <a:gd name="T111" fmla="*/ 364 h 479"/>
                  <a:gd name="T112" fmla="*/ 16 w 611"/>
                  <a:gd name="T113" fmla="*/ 271 h 479"/>
                  <a:gd name="T114" fmla="*/ 4 w 611"/>
                  <a:gd name="T115" fmla="*/ 250 h 479"/>
                  <a:gd name="T116" fmla="*/ 8 w 611"/>
                  <a:gd name="T117" fmla="*/ 246 h 479"/>
                  <a:gd name="T118" fmla="*/ 2 w 611"/>
                  <a:gd name="T119" fmla="*/ 21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479">
                    <a:moveTo>
                      <a:pt x="12" y="176"/>
                    </a:moveTo>
                    <a:lnTo>
                      <a:pt x="14" y="174"/>
                    </a:lnTo>
                    <a:lnTo>
                      <a:pt x="14" y="180"/>
                    </a:lnTo>
                    <a:lnTo>
                      <a:pt x="12" y="180"/>
                    </a:lnTo>
                    <a:lnTo>
                      <a:pt x="12" y="182"/>
                    </a:lnTo>
                    <a:lnTo>
                      <a:pt x="14" y="182"/>
                    </a:lnTo>
                    <a:lnTo>
                      <a:pt x="12" y="186"/>
                    </a:lnTo>
                    <a:lnTo>
                      <a:pt x="14" y="186"/>
                    </a:lnTo>
                    <a:lnTo>
                      <a:pt x="16" y="184"/>
                    </a:lnTo>
                    <a:lnTo>
                      <a:pt x="19" y="176"/>
                    </a:lnTo>
                    <a:lnTo>
                      <a:pt x="27" y="173"/>
                    </a:lnTo>
                    <a:lnTo>
                      <a:pt x="29" y="171"/>
                    </a:lnTo>
                    <a:lnTo>
                      <a:pt x="33" y="171"/>
                    </a:lnTo>
                    <a:lnTo>
                      <a:pt x="36" y="167"/>
                    </a:lnTo>
                    <a:lnTo>
                      <a:pt x="38" y="165"/>
                    </a:lnTo>
                    <a:lnTo>
                      <a:pt x="40" y="163"/>
                    </a:lnTo>
                    <a:lnTo>
                      <a:pt x="53" y="154"/>
                    </a:lnTo>
                    <a:lnTo>
                      <a:pt x="55" y="156"/>
                    </a:lnTo>
                    <a:lnTo>
                      <a:pt x="59" y="156"/>
                    </a:lnTo>
                    <a:lnTo>
                      <a:pt x="61" y="156"/>
                    </a:lnTo>
                    <a:lnTo>
                      <a:pt x="65" y="157"/>
                    </a:lnTo>
                    <a:lnTo>
                      <a:pt x="69" y="156"/>
                    </a:lnTo>
                    <a:lnTo>
                      <a:pt x="74" y="152"/>
                    </a:lnTo>
                    <a:lnTo>
                      <a:pt x="84" y="150"/>
                    </a:lnTo>
                    <a:lnTo>
                      <a:pt x="89" y="144"/>
                    </a:lnTo>
                    <a:lnTo>
                      <a:pt x="93" y="144"/>
                    </a:lnTo>
                    <a:lnTo>
                      <a:pt x="95" y="146"/>
                    </a:lnTo>
                    <a:lnTo>
                      <a:pt x="118" y="140"/>
                    </a:lnTo>
                    <a:lnTo>
                      <a:pt x="125" y="133"/>
                    </a:lnTo>
                    <a:lnTo>
                      <a:pt x="127" y="131"/>
                    </a:lnTo>
                    <a:lnTo>
                      <a:pt x="127" y="127"/>
                    </a:lnTo>
                    <a:lnTo>
                      <a:pt x="129" y="123"/>
                    </a:lnTo>
                    <a:lnTo>
                      <a:pt x="129" y="122"/>
                    </a:lnTo>
                    <a:lnTo>
                      <a:pt x="131" y="122"/>
                    </a:lnTo>
                    <a:lnTo>
                      <a:pt x="137" y="116"/>
                    </a:lnTo>
                    <a:lnTo>
                      <a:pt x="139" y="114"/>
                    </a:lnTo>
                    <a:lnTo>
                      <a:pt x="137" y="114"/>
                    </a:lnTo>
                    <a:lnTo>
                      <a:pt x="135" y="106"/>
                    </a:lnTo>
                    <a:lnTo>
                      <a:pt x="135" y="103"/>
                    </a:lnTo>
                    <a:lnTo>
                      <a:pt x="139" y="99"/>
                    </a:lnTo>
                    <a:lnTo>
                      <a:pt x="139" y="97"/>
                    </a:lnTo>
                    <a:lnTo>
                      <a:pt x="140" y="99"/>
                    </a:lnTo>
                    <a:lnTo>
                      <a:pt x="142" y="95"/>
                    </a:lnTo>
                    <a:lnTo>
                      <a:pt x="144" y="93"/>
                    </a:lnTo>
                    <a:lnTo>
                      <a:pt x="144" y="93"/>
                    </a:lnTo>
                    <a:lnTo>
                      <a:pt x="144" y="93"/>
                    </a:lnTo>
                    <a:lnTo>
                      <a:pt x="146" y="89"/>
                    </a:lnTo>
                    <a:lnTo>
                      <a:pt x="146" y="89"/>
                    </a:lnTo>
                    <a:lnTo>
                      <a:pt x="154" y="106"/>
                    </a:lnTo>
                    <a:lnTo>
                      <a:pt x="156" y="106"/>
                    </a:lnTo>
                    <a:lnTo>
                      <a:pt x="157" y="104"/>
                    </a:lnTo>
                    <a:lnTo>
                      <a:pt x="157" y="99"/>
                    </a:lnTo>
                    <a:lnTo>
                      <a:pt x="157" y="101"/>
                    </a:lnTo>
                    <a:lnTo>
                      <a:pt x="159" y="99"/>
                    </a:lnTo>
                    <a:lnTo>
                      <a:pt x="159" y="97"/>
                    </a:lnTo>
                    <a:lnTo>
                      <a:pt x="157" y="93"/>
                    </a:lnTo>
                    <a:lnTo>
                      <a:pt x="156" y="91"/>
                    </a:lnTo>
                    <a:lnTo>
                      <a:pt x="156" y="91"/>
                    </a:lnTo>
                    <a:lnTo>
                      <a:pt x="156" y="86"/>
                    </a:lnTo>
                    <a:lnTo>
                      <a:pt x="157" y="86"/>
                    </a:lnTo>
                    <a:lnTo>
                      <a:pt x="161" y="86"/>
                    </a:lnTo>
                    <a:lnTo>
                      <a:pt x="163" y="86"/>
                    </a:lnTo>
                    <a:lnTo>
                      <a:pt x="167" y="89"/>
                    </a:lnTo>
                    <a:lnTo>
                      <a:pt x="171" y="91"/>
                    </a:lnTo>
                    <a:lnTo>
                      <a:pt x="171" y="89"/>
                    </a:lnTo>
                    <a:lnTo>
                      <a:pt x="169" y="87"/>
                    </a:lnTo>
                    <a:lnTo>
                      <a:pt x="169" y="84"/>
                    </a:lnTo>
                    <a:lnTo>
                      <a:pt x="173" y="82"/>
                    </a:lnTo>
                    <a:lnTo>
                      <a:pt x="173" y="80"/>
                    </a:lnTo>
                    <a:lnTo>
                      <a:pt x="171" y="74"/>
                    </a:lnTo>
                    <a:lnTo>
                      <a:pt x="173" y="74"/>
                    </a:lnTo>
                    <a:lnTo>
                      <a:pt x="174" y="72"/>
                    </a:lnTo>
                    <a:lnTo>
                      <a:pt x="178" y="74"/>
                    </a:lnTo>
                    <a:lnTo>
                      <a:pt x="178" y="74"/>
                    </a:lnTo>
                    <a:lnTo>
                      <a:pt x="176" y="70"/>
                    </a:lnTo>
                    <a:lnTo>
                      <a:pt x="178" y="69"/>
                    </a:lnTo>
                    <a:lnTo>
                      <a:pt x="178" y="67"/>
                    </a:lnTo>
                    <a:lnTo>
                      <a:pt x="184" y="69"/>
                    </a:lnTo>
                    <a:lnTo>
                      <a:pt x="184" y="69"/>
                    </a:lnTo>
                    <a:lnTo>
                      <a:pt x="182" y="65"/>
                    </a:lnTo>
                    <a:lnTo>
                      <a:pt x="182" y="61"/>
                    </a:lnTo>
                    <a:lnTo>
                      <a:pt x="188" y="59"/>
                    </a:lnTo>
                    <a:lnTo>
                      <a:pt x="190" y="59"/>
                    </a:lnTo>
                    <a:lnTo>
                      <a:pt x="190" y="63"/>
                    </a:lnTo>
                    <a:lnTo>
                      <a:pt x="193" y="59"/>
                    </a:lnTo>
                    <a:lnTo>
                      <a:pt x="195" y="55"/>
                    </a:lnTo>
                    <a:lnTo>
                      <a:pt x="195" y="55"/>
                    </a:lnTo>
                    <a:lnTo>
                      <a:pt x="193" y="53"/>
                    </a:lnTo>
                    <a:lnTo>
                      <a:pt x="193" y="52"/>
                    </a:lnTo>
                    <a:lnTo>
                      <a:pt x="195" y="53"/>
                    </a:lnTo>
                    <a:lnTo>
                      <a:pt x="195" y="55"/>
                    </a:lnTo>
                    <a:lnTo>
                      <a:pt x="197" y="53"/>
                    </a:lnTo>
                    <a:lnTo>
                      <a:pt x="199" y="52"/>
                    </a:lnTo>
                    <a:lnTo>
                      <a:pt x="199" y="53"/>
                    </a:lnTo>
                    <a:lnTo>
                      <a:pt x="199" y="53"/>
                    </a:lnTo>
                    <a:lnTo>
                      <a:pt x="201" y="53"/>
                    </a:lnTo>
                    <a:lnTo>
                      <a:pt x="205" y="52"/>
                    </a:lnTo>
                    <a:lnTo>
                      <a:pt x="205" y="52"/>
                    </a:lnTo>
                    <a:lnTo>
                      <a:pt x="205" y="50"/>
                    </a:lnTo>
                    <a:lnTo>
                      <a:pt x="207" y="48"/>
                    </a:lnTo>
                    <a:lnTo>
                      <a:pt x="209" y="50"/>
                    </a:lnTo>
                    <a:lnTo>
                      <a:pt x="210" y="50"/>
                    </a:lnTo>
                    <a:lnTo>
                      <a:pt x="212" y="50"/>
                    </a:lnTo>
                    <a:lnTo>
                      <a:pt x="218" y="53"/>
                    </a:lnTo>
                    <a:lnTo>
                      <a:pt x="222" y="59"/>
                    </a:lnTo>
                    <a:lnTo>
                      <a:pt x="226" y="63"/>
                    </a:lnTo>
                    <a:lnTo>
                      <a:pt x="226" y="70"/>
                    </a:lnTo>
                    <a:lnTo>
                      <a:pt x="226" y="70"/>
                    </a:lnTo>
                    <a:lnTo>
                      <a:pt x="226" y="72"/>
                    </a:lnTo>
                    <a:lnTo>
                      <a:pt x="226" y="70"/>
                    </a:lnTo>
                    <a:lnTo>
                      <a:pt x="227" y="69"/>
                    </a:lnTo>
                    <a:lnTo>
                      <a:pt x="227" y="69"/>
                    </a:lnTo>
                    <a:lnTo>
                      <a:pt x="227" y="67"/>
                    </a:lnTo>
                    <a:lnTo>
                      <a:pt x="229" y="67"/>
                    </a:lnTo>
                    <a:lnTo>
                      <a:pt x="229" y="67"/>
                    </a:lnTo>
                    <a:lnTo>
                      <a:pt x="231" y="67"/>
                    </a:lnTo>
                    <a:lnTo>
                      <a:pt x="231" y="65"/>
                    </a:lnTo>
                    <a:lnTo>
                      <a:pt x="231" y="65"/>
                    </a:lnTo>
                    <a:lnTo>
                      <a:pt x="235" y="65"/>
                    </a:lnTo>
                    <a:lnTo>
                      <a:pt x="241" y="65"/>
                    </a:lnTo>
                    <a:lnTo>
                      <a:pt x="248" y="70"/>
                    </a:lnTo>
                    <a:lnTo>
                      <a:pt x="250" y="70"/>
                    </a:lnTo>
                    <a:lnTo>
                      <a:pt x="248" y="67"/>
                    </a:lnTo>
                    <a:lnTo>
                      <a:pt x="250" y="65"/>
                    </a:lnTo>
                    <a:lnTo>
                      <a:pt x="250" y="65"/>
                    </a:lnTo>
                    <a:lnTo>
                      <a:pt x="244" y="57"/>
                    </a:lnTo>
                    <a:lnTo>
                      <a:pt x="246" y="53"/>
                    </a:lnTo>
                    <a:lnTo>
                      <a:pt x="246" y="53"/>
                    </a:lnTo>
                    <a:lnTo>
                      <a:pt x="248" y="53"/>
                    </a:lnTo>
                    <a:lnTo>
                      <a:pt x="252" y="48"/>
                    </a:lnTo>
                    <a:lnTo>
                      <a:pt x="252" y="46"/>
                    </a:lnTo>
                    <a:lnTo>
                      <a:pt x="252" y="44"/>
                    </a:lnTo>
                    <a:lnTo>
                      <a:pt x="258" y="44"/>
                    </a:lnTo>
                    <a:lnTo>
                      <a:pt x="260" y="42"/>
                    </a:lnTo>
                    <a:lnTo>
                      <a:pt x="258" y="40"/>
                    </a:lnTo>
                    <a:lnTo>
                      <a:pt x="256" y="40"/>
                    </a:lnTo>
                    <a:lnTo>
                      <a:pt x="258" y="38"/>
                    </a:lnTo>
                    <a:lnTo>
                      <a:pt x="258" y="34"/>
                    </a:lnTo>
                    <a:lnTo>
                      <a:pt x="258" y="33"/>
                    </a:lnTo>
                    <a:lnTo>
                      <a:pt x="263" y="31"/>
                    </a:lnTo>
                    <a:lnTo>
                      <a:pt x="263" y="29"/>
                    </a:lnTo>
                    <a:lnTo>
                      <a:pt x="265" y="29"/>
                    </a:lnTo>
                    <a:lnTo>
                      <a:pt x="267" y="31"/>
                    </a:lnTo>
                    <a:lnTo>
                      <a:pt x="269" y="33"/>
                    </a:lnTo>
                    <a:lnTo>
                      <a:pt x="269" y="31"/>
                    </a:lnTo>
                    <a:lnTo>
                      <a:pt x="267" y="27"/>
                    </a:lnTo>
                    <a:lnTo>
                      <a:pt x="269" y="27"/>
                    </a:lnTo>
                    <a:lnTo>
                      <a:pt x="269" y="25"/>
                    </a:lnTo>
                    <a:lnTo>
                      <a:pt x="273" y="27"/>
                    </a:lnTo>
                    <a:lnTo>
                      <a:pt x="275" y="25"/>
                    </a:lnTo>
                    <a:lnTo>
                      <a:pt x="286" y="25"/>
                    </a:lnTo>
                    <a:lnTo>
                      <a:pt x="294" y="23"/>
                    </a:lnTo>
                    <a:lnTo>
                      <a:pt x="294" y="16"/>
                    </a:lnTo>
                    <a:lnTo>
                      <a:pt x="292" y="14"/>
                    </a:lnTo>
                    <a:lnTo>
                      <a:pt x="288" y="14"/>
                    </a:lnTo>
                    <a:lnTo>
                      <a:pt x="286" y="14"/>
                    </a:lnTo>
                    <a:lnTo>
                      <a:pt x="284" y="12"/>
                    </a:lnTo>
                    <a:lnTo>
                      <a:pt x="280" y="10"/>
                    </a:lnTo>
                    <a:lnTo>
                      <a:pt x="280" y="10"/>
                    </a:lnTo>
                    <a:lnTo>
                      <a:pt x="282" y="10"/>
                    </a:lnTo>
                    <a:lnTo>
                      <a:pt x="282" y="10"/>
                    </a:lnTo>
                    <a:lnTo>
                      <a:pt x="284" y="8"/>
                    </a:lnTo>
                    <a:lnTo>
                      <a:pt x="284" y="8"/>
                    </a:lnTo>
                    <a:lnTo>
                      <a:pt x="284" y="10"/>
                    </a:lnTo>
                    <a:lnTo>
                      <a:pt x="286" y="14"/>
                    </a:lnTo>
                    <a:lnTo>
                      <a:pt x="286" y="12"/>
                    </a:lnTo>
                    <a:lnTo>
                      <a:pt x="286" y="8"/>
                    </a:lnTo>
                    <a:lnTo>
                      <a:pt x="288" y="8"/>
                    </a:lnTo>
                    <a:lnTo>
                      <a:pt x="290" y="10"/>
                    </a:lnTo>
                    <a:lnTo>
                      <a:pt x="290" y="10"/>
                    </a:lnTo>
                    <a:lnTo>
                      <a:pt x="292" y="12"/>
                    </a:lnTo>
                    <a:lnTo>
                      <a:pt x="296" y="14"/>
                    </a:lnTo>
                    <a:lnTo>
                      <a:pt x="296" y="12"/>
                    </a:lnTo>
                    <a:lnTo>
                      <a:pt x="297" y="12"/>
                    </a:lnTo>
                    <a:lnTo>
                      <a:pt x="297" y="12"/>
                    </a:lnTo>
                    <a:lnTo>
                      <a:pt x="299" y="14"/>
                    </a:lnTo>
                    <a:lnTo>
                      <a:pt x="301" y="17"/>
                    </a:lnTo>
                    <a:lnTo>
                      <a:pt x="305" y="17"/>
                    </a:lnTo>
                    <a:lnTo>
                      <a:pt x="307" y="17"/>
                    </a:lnTo>
                    <a:lnTo>
                      <a:pt x="307" y="17"/>
                    </a:lnTo>
                    <a:lnTo>
                      <a:pt x="309" y="19"/>
                    </a:lnTo>
                    <a:lnTo>
                      <a:pt x="311" y="17"/>
                    </a:lnTo>
                    <a:lnTo>
                      <a:pt x="311" y="19"/>
                    </a:lnTo>
                    <a:lnTo>
                      <a:pt x="313" y="19"/>
                    </a:lnTo>
                    <a:lnTo>
                      <a:pt x="314" y="19"/>
                    </a:lnTo>
                    <a:lnTo>
                      <a:pt x="318" y="21"/>
                    </a:lnTo>
                    <a:lnTo>
                      <a:pt x="320" y="21"/>
                    </a:lnTo>
                    <a:lnTo>
                      <a:pt x="322" y="21"/>
                    </a:lnTo>
                    <a:lnTo>
                      <a:pt x="326" y="21"/>
                    </a:lnTo>
                    <a:lnTo>
                      <a:pt x="326" y="21"/>
                    </a:lnTo>
                    <a:lnTo>
                      <a:pt x="328" y="23"/>
                    </a:lnTo>
                    <a:lnTo>
                      <a:pt x="330" y="23"/>
                    </a:lnTo>
                    <a:lnTo>
                      <a:pt x="331" y="23"/>
                    </a:lnTo>
                    <a:lnTo>
                      <a:pt x="333" y="25"/>
                    </a:lnTo>
                    <a:lnTo>
                      <a:pt x="335" y="23"/>
                    </a:lnTo>
                    <a:lnTo>
                      <a:pt x="337" y="21"/>
                    </a:lnTo>
                    <a:lnTo>
                      <a:pt x="341" y="21"/>
                    </a:lnTo>
                    <a:lnTo>
                      <a:pt x="343" y="19"/>
                    </a:lnTo>
                    <a:lnTo>
                      <a:pt x="343" y="23"/>
                    </a:lnTo>
                    <a:lnTo>
                      <a:pt x="343" y="23"/>
                    </a:lnTo>
                    <a:lnTo>
                      <a:pt x="343" y="25"/>
                    </a:lnTo>
                    <a:lnTo>
                      <a:pt x="345" y="23"/>
                    </a:lnTo>
                    <a:lnTo>
                      <a:pt x="345" y="23"/>
                    </a:lnTo>
                    <a:lnTo>
                      <a:pt x="345" y="29"/>
                    </a:lnTo>
                    <a:lnTo>
                      <a:pt x="345" y="29"/>
                    </a:lnTo>
                    <a:lnTo>
                      <a:pt x="349" y="29"/>
                    </a:lnTo>
                    <a:lnTo>
                      <a:pt x="349" y="25"/>
                    </a:lnTo>
                    <a:lnTo>
                      <a:pt x="349" y="25"/>
                    </a:lnTo>
                    <a:lnTo>
                      <a:pt x="349" y="23"/>
                    </a:lnTo>
                    <a:lnTo>
                      <a:pt x="352" y="19"/>
                    </a:lnTo>
                    <a:lnTo>
                      <a:pt x="352" y="21"/>
                    </a:lnTo>
                    <a:lnTo>
                      <a:pt x="352" y="21"/>
                    </a:lnTo>
                    <a:lnTo>
                      <a:pt x="354" y="27"/>
                    </a:lnTo>
                    <a:lnTo>
                      <a:pt x="356" y="25"/>
                    </a:lnTo>
                    <a:lnTo>
                      <a:pt x="358" y="25"/>
                    </a:lnTo>
                    <a:lnTo>
                      <a:pt x="358" y="25"/>
                    </a:lnTo>
                    <a:lnTo>
                      <a:pt x="356" y="33"/>
                    </a:lnTo>
                    <a:lnTo>
                      <a:pt x="354" y="33"/>
                    </a:lnTo>
                    <a:lnTo>
                      <a:pt x="352" y="33"/>
                    </a:lnTo>
                    <a:lnTo>
                      <a:pt x="352" y="34"/>
                    </a:lnTo>
                    <a:lnTo>
                      <a:pt x="354" y="36"/>
                    </a:lnTo>
                    <a:lnTo>
                      <a:pt x="352" y="40"/>
                    </a:lnTo>
                    <a:lnTo>
                      <a:pt x="352" y="40"/>
                    </a:lnTo>
                    <a:lnTo>
                      <a:pt x="349" y="40"/>
                    </a:lnTo>
                    <a:lnTo>
                      <a:pt x="349" y="38"/>
                    </a:lnTo>
                    <a:lnTo>
                      <a:pt x="347" y="40"/>
                    </a:lnTo>
                    <a:lnTo>
                      <a:pt x="349" y="44"/>
                    </a:lnTo>
                    <a:lnTo>
                      <a:pt x="347" y="42"/>
                    </a:lnTo>
                    <a:lnTo>
                      <a:pt x="347" y="40"/>
                    </a:lnTo>
                    <a:lnTo>
                      <a:pt x="345" y="40"/>
                    </a:lnTo>
                    <a:lnTo>
                      <a:pt x="343" y="48"/>
                    </a:lnTo>
                    <a:lnTo>
                      <a:pt x="347" y="48"/>
                    </a:lnTo>
                    <a:lnTo>
                      <a:pt x="345" y="52"/>
                    </a:lnTo>
                    <a:lnTo>
                      <a:pt x="345" y="53"/>
                    </a:lnTo>
                    <a:lnTo>
                      <a:pt x="339" y="65"/>
                    </a:lnTo>
                    <a:lnTo>
                      <a:pt x="339" y="67"/>
                    </a:lnTo>
                    <a:lnTo>
                      <a:pt x="341" y="69"/>
                    </a:lnTo>
                    <a:lnTo>
                      <a:pt x="343" y="70"/>
                    </a:lnTo>
                    <a:lnTo>
                      <a:pt x="345" y="70"/>
                    </a:lnTo>
                    <a:lnTo>
                      <a:pt x="347" y="72"/>
                    </a:lnTo>
                    <a:lnTo>
                      <a:pt x="350" y="74"/>
                    </a:lnTo>
                    <a:lnTo>
                      <a:pt x="352" y="78"/>
                    </a:lnTo>
                    <a:lnTo>
                      <a:pt x="352" y="82"/>
                    </a:lnTo>
                    <a:lnTo>
                      <a:pt x="354" y="80"/>
                    </a:lnTo>
                    <a:lnTo>
                      <a:pt x="362" y="82"/>
                    </a:lnTo>
                    <a:lnTo>
                      <a:pt x="364" y="82"/>
                    </a:lnTo>
                    <a:lnTo>
                      <a:pt x="366" y="84"/>
                    </a:lnTo>
                    <a:lnTo>
                      <a:pt x="373" y="89"/>
                    </a:lnTo>
                    <a:lnTo>
                      <a:pt x="379" y="93"/>
                    </a:lnTo>
                    <a:lnTo>
                      <a:pt x="390" y="97"/>
                    </a:lnTo>
                    <a:lnTo>
                      <a:pt x="392" y="99"/>
                    </a:lnTo>
                    <a:lnTo>
                      <a:pt x="394" y="103"/>
                    </a:lnTo>
                    <a:lnTo>
                      <a:pt x="407" y="110"/>
                    </a:lnTo>
                    <a:lnTo>
                      <a:pt x="419" y="106"/>
                    </a:lnTo>
                    <a:lnTo>
                      <a:pt x="420" y="104"/>
                    </a:lnTo>
                    <a:lnTo>
                      <a:pt x="430" y="69"/>
                    </a:lnTo>
                    <a:lnTo>
                      <a:pt x="428" y="46"/>
                    </a:lnTo>
                    <a:lnTo>
                      <a:pt x="432" y="40"/>
                    </a:lnTo>
                    <a:lnTo>
                      <a:pt x="430" y="36"/>
                    </a:lnTo>
                    <a:lnTo>
                      <a:pt x="432" y="33"/>
                    </a:lnTo>
                    <a:lnTo>
                      <a:pt x="432" y="31"/>
                    </a:lnTo>
                    <a:lnTo>
                      <a:pt x="430" y="29"/>
                    </a:lnTo>
                    <a:lnTo>
                      <a:pt x="432" y="21"/>
                    </a:lnTo>
                    <a:lnTo>
                      <a:pt x="436" y="21"/>
                    </a:lnTo>
                    <a:lnTo>
                      <a:pt x="437" y="14"/>
                    </a:lnTo>
                    <a:lnTo>
                      <a:pt x="441" y="8"/>
                    </a:lnTo>
                    <a:lnTo>
                      <a:pt x="441" y="4"/>
                    </a:lnTo>
                    <a:lnTo>
                      <a:pt x="441" y="4"/>
                    </a:lnTo>
                    <a:lnTo>
                      <a:pt x="443" y="2"/>
                    </a:lnTo>
                    <a:lnTo>
                      <a:pt x="445" y="2"/>
                    </a:lnTo>
                    <a:lnTo>
                      <a:pt x="447" y="0"/>
                    </a:lnTo>
                    <a:lnTo>
                      <a:pt x="449" y="0"/>
                    </a:lnTo>
                    <a:lnTo>
                      <a:pt x="449" y="2"/>
                    </a:lnTo>
                    <a:lnTo>
                      <a:pt x="449" y="4"/>
                    </a:lnTo>
                    <a:lnTo>
                      <a:pt x="449" y="4"/>
                    </a:lnTo>
                    <a:lnTo>
                      <a:pt x="449" y="6"/>
                    </a:lnTo>
                    <a:lnTo>
                      <a:pt x="449" y="19"/>
                    </a:lnTo>
                    <a:lnTo>
                      <a:pt x="453" y="19"/>
                    </a:lnTo>
                    <a:lnTo>
                      <a:pt x="453" y="21"/>
                    </a:lnTo>
                    <a:lnTo>
                      <a:pt x="453" y="25"/>
                    </a:lnTo>
                    <a:lnTo>
                      <a:pt x="454" y="27"/>
                    </a:lnTo>
                    <a:lnTo>
                      <a:pt x="456" y="29"/>
                    </a:lnTo>
                    <a:lnTo>
                      <a:pt x="456" y="31"/>
                    </a:lnTo>
                    <a:lnTo>
                      <a:pt x="456" y="34"/>
                    </a:lnTo>
                    <a:lnTo>
                      <a:pt x="458" y="34"/>
                    </a:lnTo>
                    <a:lnTo>
                      <a:pt x="460" y="42"/>
                    </a:lnTo>
                    <a:lnTo>
                      <a:pt x="460" y="48"/>
                    </a:lnTo>
                    <a:lnTo>
                      <a:pt x="462" y="55"/>
                    </a:lnTo>
                    <a:lnTo>
                      <a:pt x="464" y="57"/>
                    </a:lnTo>
                    <a:lnTo>
                      <a:pt x="468" y="59"/>
                    </a:lnTo>
                    <a:lnTo>
                      <a:pt x="471" y="55"/>
                    </a:lnTo>
                    <a:lnTo>
                      <a:pt x="473" y="55"/>
                    </a:lnTo>
                    <a:lnTo>
                      <a:pt x="475" y="55"/>
                    </a:lnTo>
                    <a:lnTo>
                      <a:pt x="477" y="59"/>
                    </a:lnTo>
                    <a:lnTo>
                      <a:pt x="481" y="61"/>
                    </a:lnTo>
                    <a:lnTo>
                      <a:pt x="483" y="63"/>
                    </a:lnTo>
                    <a:lnTo>
                      <a:pt x="485" y="65"/>
                    </a:lnTo>
                    <a:lnTo>
                      <a:pt x="487" y="67"/>
                    </a:lnTo>
                    <a:lnTo>
                      <a:pt x="487" y="70"/>
                    </a:lnTo>
                    <a:lnTo>
                      <a:pt x="487" y="72"/>
                    </a:lnTo>
                    <a:lnTo>
                      <a:pt x="487" y="76"/>
                    </a:lnTo>
                    <a:lnTo>
                      <a:pt x="489" y="80"/>
                    </a:lnTo>
                    <a:lnTo>
                      <a:pt x="489" y="82"/>
                    </a:lnTo>
                    <a:lnTo>
                      <a:pt x="489" y="84"/>
                    </a:lnTo>
                    <a:lnTo>
                      <a:pt x="490" y="91"/>
                    </a:lnTo>
                    <a:lnTo>
                      <a:pt x="494" y="97"/>
                    </a:lnTo>
                    <a:lnTo>
                      <a:pt x="496" y="97"/>
                    </a:lnTo>
                    <a:lnTo>
                      <a:pt x="500" y="114"/>
                    </a:lnTo>
                    <a:lnTo>
                      <a:pt x="498" y="118"/>
                    </a:lnTo>
                    <a:lnTo>
                      <a:pt x="500" y="122"/>
                    </a:lnTo>
                    <a:lnTo>
                      <a:pt x="502" y="123"/>
                    </a:lnTo>
                    <a:lnTo>
                      <a:pt x="502" y="123"/>
                    </a:lnTo>
                    <a:lnTo>
                      <a:pt x="502" y="125"/>
                    </a:lnTo>
                    <a:lnTo>
                      <a:pt x="504" y="123"/>
                    </a:lnTo>
                    <a:lnTo>
                      <a:pt x="504" y="123"/>
                    </a:lnTo>
                    <a:lnTo>
                      <a:pt x="502" y="125"/>
                    </a:lnTo>
                    <a:lnTo>
                      <a:pt x="504" y="125"/>
                    </a:lnTo>
                    <a:lnTo>
                      <a:pt x="504" y="127"/>
                    </a:lnTo>
                    <a:lnTo>
                      <a:pt x="504" y="131"/>
                    </a:lnTo>
                    <a:lnTo>
                      <a:pt x="507" y="131"/>
                    </a:lnTo>
                    <a:lnTo>
                      <a:pt x="509" y="133"/>
                    </a:lnTo>
                    <a:lnTo>
                      <a:pt x="517" y="137"/>
                    </a:lnTo>
                    <a:lnTo>
                      <a:pt x="517" y="135"/>
                    </a:lnTo>
                    <a:lnTo>
                      <a:pt x="519" y="135"/>
                    </a:lnTo>
                    <a:lnTo>
                      <a:pt x="521" y="140"/>
                    </a:lnTo>
                    <a:lnTo>
                      <a:pt x="523" y="142"/>
                    </a:lnTo>
                    <a:lnTo>
                      <a:pt x="526" y="142"/>
                    </a:lnTo>
                    <a:lnTo>
                      <a:pt x="528" y="142"/>
                    </a:lnTo>
                    <a:lnTo>
                      <a:pt x="530" y="144"/>
                    </a:lnTo>
                    <a:lnTo>
                      <a:pt x="534" y="148"/>
                    </a:lnTo>
                    <a:lnTo>
                      <a:pt x="536" y="146"/>
                    </a:lnTo>
                    <a:lnTo>
                      <a:pt x="541" y="152"/>
                    </a:lnTo>
                    <a:lnTo>
                      <a:pt x="541" y="154"/>
                    </a:lnTo>
                    <a:lnTo>
                      <a:pt x="540" y="154"/>
                    </a:lnTo>
                    <a:lnTo>
                      <a:pt x="540" y="157"/>
                    </a:lnTo>
                    <a:lnTo>
                      <a:pt x="541" y="159"/>
                    </a:lnTo>
                    <a:lnTo>
                      <a:pt x="543" y="159"/>
                    </a:lnTo>
                    <a:lnTo>
                      <a:pt x="547" y="169"/>
                    </a:lnTo>
                    <a:lnTo>
                      <a:pt x="549" y="169"/>
                    </a:lnTo>
                    <a:lnTo>
                      <a:pt x="551" y="178"/>
                    </a:lnTo>
                    <a:lnTo>
                      <a:pt x="551" y="180"/>
                    </a:lnTo>
                    <a:lnTo>
                      <a:pt x="551" y="182"/>
                    </a:lnTo>
                    <a:lnTo>
                      <a:pt x="553" y="184"/>
                    </a:lnTo>
                    <a:lnTo>
                      <a:pt x="553" y="186"/>
                    </a:lnTo>
                    <a:lnTo>
                      <a:pt x="555" y="186"/>
                    </a:lnTo>
                    <a:lnTo>
                      <a:pt x="555" y="186"/>
                    </a:lnTo>
                    <a:lnTo>
                      <a:pt x="557" y="186"/>
                    </a:lnTo>
                    <a:lnTo>
                      <a:pt x="557" y="182"/>
                    </a:lnTo>
                    <a:lnTo>
                      <a:pt x="559" y="180"/>
                    </a:lnTo>
                    <a:lnTo>
                      <a:pt x="560" y="182"/>
                    </a:lnTo>
                    <a:lnTo>
                      <a:pt x="566" y="188"/>
                    </a:lnTo>
                    <a:lnTo>
                      <a:pt x="566" y="182"/>
                    </a:lnTo>
                    <a:lnTo>
                      <a:pt x="568" y="184"/>
                    </a:lnTo>
                    <a:lnTo>
                      <a:pt x="568" y="186"/>
                    </a:lnTo>
                    <a:lnTo>
                      <a:pt x="570" y="186"/>
                    </a:lnTo>
                    <a:lnTo>
                      <a:pt x="572" y="203"/>
                    </a:lnTo>
                    <a:lnTo>
                      <a:pt x="579" y="210"/>
                    </a:lnTo>
                    <a:lnTo>
                      <a:pt x="583" y="210"/>
                    </a:lnTo>
                    <a:lnTo>
                      <a:pt x="585" y="212"/>
                    </a:lnTo>
                    <a:lnTo>
                      <a:pt x="589" y="218"/>
                    </a:lnTo>
                    <a:lnTo>
                      <a:pt x="589" y="218"/>
                    </a:lnTo>
                    <a:lnTo>
                      <a:pt x="591" y="222"/>
                    </a:lnTo>
                    <a:lnTo>
                      <a:pt x="594" y="222"/>
                    </a:lnTo>
                    <a:lnTo>
                      <a:pt x="594" y="224"/>
                    </a:lnTo>
                    <a:lnTo>
                      <a:pt x="598" y="227"/>
                    </a:lnTo>
                    <a:lnTo>
                      <a:pt x="596" y="229"/>
                    </a:lnTo>
                    <a:lnTo>
                      <a:pt x="600" y="231"/>
                    </a:lnTo>
                    <a:lnTo>
                      <a:pt x="602" y="239"/>
                    </a:lnTo>
                    <a:lnTo>
                      <a:pt x="604" y="243"/>
                    </a:lnTo>
                    <a:lnTo>
                      <a:pt x="604" y="241"/>
                    </a:lnTo>
                    <a:lnTo>
                      <a:pt x="606" y="244"/>
                    </a:lnTo>
                    <a:lnTo>
                      <a:pt x="604" y="248"/>
                    </a:lnTo>
                    <a:lnTo>
                      <a:pt x="606" y="261"/>
                    </a:lnTo>
                    <a:lnTo>
                      <a:pt x="606" y="261"/>
                    </a:lnTo>
                    <a:lnTo>
                      <a:pt x="606" y="263"/>
                    </a:lnTo>
                    <a:lnTo>
                      <a:pt x="606" y="265"/>
                    </a:lnTo>
                    <a:lnTo>
                      <a:pt x="606" y="267"/>
                    </a:lnTo>
                    <a:lnTo>
                      <a:pt x="606" y="267"/>
                    </a:lnTo>
                    <a:lnTo>
                      <a:pt x="611" y="282"/>
                    </a:lnTo>
                    <a:lnTo>
                      <a:pt x="608" y="316"/>
                    </a:lnTo>
                    <a:lnTo>
                      <a:pt x="606" y="316"/>
                    </a:lnTo>
                    <a:lnTo>
                      <a:pt x="604" y="322"/>
                    </a:lnTo>
                    <a:lnTo>
                      <a:pt x="604" y="331"/>
                    </a:lnTo>
                    <a:lnTo>
                      <a:pt x="604" y="333"/>
                    </a:lnTo>
                    <a:lnTo>
                      <a:pt x="604" y="335"/>
                    </a:lnTo>
                    <a:lnTo>
                      <a:pt x="596" y="350"/>
                    </a:lnTo>
                    <a:lnTo>
                      <a:pt x="594" y="352"/>
                    </a:lnTo>
                    <a:lnTo>
                      <a:pt x="594" y="354"/>
                    </a:lnTo>
                    <a:lnTo>
                      <a:pt x="596" y="356"/>
                    </a:lnTo>
                    <a:lnTo>
                      <a:pt x="593" y="360"/>
                    </a:lnTo>
                    <a:lnTo>
                      <a:pt x="591" y="360"/>
                    </a:lnTo>
                    <a:lnTo>
                      <a:pt x="589" y="360"/>
                    </a:lnTo>
                    <a:lnTo>
                      <a:pt x="591" y="362"/>
                    </a:lnTo>
                    <a:lnTo>
                      <a:pt x="587" y="364"/>
                    </a:lnTo>
                    <a:lnTo>
                      <a:pt x="579" y="375"/>
                    </a:lnTo>
                    <a:lnTo>
                      <a:pt x="577" y="375"/>
                    </a:lnTo>
                    <a:lnTo>
                      <a:pt x="577" y="375"/>
                    </a:lnTo>
                    <a:lnTo>
                      <a:pt x="577" y="377"/>
                    </a:lnTo>
                    <a:lnTo>
                      <a:pt x="579" y="377"/>
                    </a:lnTo>
                    <a:lnTo>
                      <a:pt x="579" y="381"/>
                    </a:lnTo>
                    <a:lnTo>
                      <a:pt x="577" y="384"/>
                    </a:lnTo>
                    <a:lnTo>
                      <a:pt x="576" y="384"/>
                    </a:lnTo>
                    <a:lnTo>
                      <a:pt x="576" y="386"/>
                    </a:lnTo>
                    <a:lnTo>
                      <a:pt x="574" y="390"/>
                    </a:lnTo>
                    <a:lnTo>
                      <a:pt x="570" y="405"/>
                    </a:lnTo>
                    <a:lnTo>
                      <a:pt x="568" y="403"/>
                    </a:lnTo>
                    <a:lnTo>
                      <a:pt x="566" y="409"/>
                    </a:lnTo>
                    <a:lnTo>
                      <a:pt x="564" y="411"/>
                    </a:lnTo>
                    <a:lnTo>
                      <a:pt x="564" y="415"/>
                    </a:lnTo>
                    <a:lnTo>
                      <a:pt x="562" y="415"/>
                    </a:lnTo>
                    <a:lnTo>
                      <a:pt x="562" y="417"/>
                    </a:lnTo>
                    <a:lnTo>
                      <a:pt x="560" y="424"/>
                    </a:lnTo>
                    <a:lnTo>
                      <a:pt x="560" y="428"/>
                    </a:lnTo>
                    <a:lnTo>
                      <a:pt x="559" y="439"/>
                    </a:lnTo>
                    <a:lnTo>
                      <a:pt x="559" y="445"/>
                    </a:lnTo>
                    <a:lnTo>
                      <a:pt x="559" y="451"/>
                    </a:lnTo>
                    <a:lnTo>
                      <a:pt x="555" y="449"/>
                    </a:lnTo>
                    <a:lnTo>
                      <a:pt x="555" y="449"/>
                    </a:lnTo>
                    <a:lnTo>
                      <a:pt x="555" y="453"/>
                    </a:lnTo>
                    <a:lnTo>
                      <a:pt x="534" y="454"/>
                    </a:lnTo>
                    <a:lnTo>
                      <a:pt x="517" y="464"/>
                    </a:lnTo>
                    <a:lnTo>
                      <a:pt x="515" y="466"/>
                    </a:lnTo>
                    <a:lnTo>
                      <a:pt x="515" y="468"/>
                    </a:lnTo>
                    <a:lnTo>
                      <a:pt x="511" y="470"/>
                    </a:lnTo>
                    <a:lnTo>
                      <a:pt x="509" y="471"/>
                    </a:lnTo>
                    <a:lnTo>
                      <a:pt x="509" y="470"/>
                    </a:lnTo>
                    <a:lnTo>
                      <a:pt x="506" y="471"/>
                    </a:lnTo>
                    <a:lnTo>
                      <a:pt x="504" y="471"/>
                    </a:lnTo>
                    <a:lnTo>
                      <a:pt x="502" y="471"/>
                    </a:lnTo>
                    <a:lnTo>
                      <a:pt x="502" y="473"/>
                    </a:lnTo>
                    <a:lnTo>
                      <a:pt x="504" y="475"/>
                    </a:lnTo>
                    <a:lnTo>
                      <a:pt x="504" y="473"/>
                    </a:lnTo>
                    <a:lnTo>
                      <a:pt x="506" y="471"/>
                    </a:lnTo>
                    <a:lnTo>
                      <a:pt x="507" y="471"/>
                    </a:lnTo>
                    <a:lnTo>
                      <a:pt x="506" y="477"/>
                    </a:lnTo>
                    <a:lnTo>
                      <a:pt x="504" y="479"/>
                    </a:lnTo>
                    <a:lnTo>
                      <a:pt x="500" y="475"/>
                    </a:lnTo>
                    <a:lnTo>
                      <a:pt x="500" y="475"/>
                    </a:lnTo>
                    <a:lnTo>
                      <a:pt x="496" y="473"/>
                    </a:lnTo>
                    <a:lnTo>
                      <a:pt x="496" y="471"/>
                    </a:lnTo>
                    <a:lnTo>
                      <a:pt x="492" y="471"/>
                    </a:lnTo>
                    <a:lnTo>
                      <a:pt x="490" y="468"/>
                    </a:lnTo>
                    <a:lnTo>
                      <a:pt x="490" y="468"/>
                    </a:lnTo>
                    <a:lnTo>
                      <a:pt x="490" y="464"/>
                    </a:lnTo>
                    <a:lnTo>
                      <a:pt x="489" y="462"/>
                    </a:lnTo>
                    <a:lnTo>
                      <a:pt x="487" y="464"/>
                    </a:lnTo>
                    <a:lnTo>
                      <a:pt x="483" y="466"/>
                    </a:lnTo>
                    <a:lnTo>
                      <a:pt x="481" y="464"/>
                    </a:lnTo>
                    <a:lnTo>
                      <a:pt x="479" y="464"/>
                    </a:lnTo>
                    <a:lnTo>
                      <a:pt x="483" y="464"/>
                    </a:lnTo>
                    <a:lnTo>
                      <a:pt x="483" y="460"/>
                    </a:lnTo>
                    <a:lnTo>
                      <a:pt x="483" y="456"/>
                    </a:lnTo>
                    <a:lnTo>
                      <a:pt x="481" y="454"/>
                    </a:lnTo>
                    <a:lnTo>
                      <a:pt x="475" y="458"/>
                    </a:lnTo>
                    <a:lnTo>
                      <a:pt x="473" y="458"/>
                    </a:lnTo>
                    <a:lnTo>
                      <a:pt x="477" y="462"/>
                    </a:lnTo>
                    <a:lnTo>
                      <a:pt x="477" y="462"/>
                    </a:lnTo>
                    <a:lnTo>
                      <a:pt x="471" y="464"/>
                    </a:lnTo>
                    <a:lnTo>
                      <a:pt x="470" y="466"/>
                    </a:lnTo>
                    <a:lnTo>
                      <a:pt x="466" y="470"/>
                    </a:lnTo>
                    <a:lnTo>
                      <a:pt x="458" y="473"/>
                    </a:lnTo>
                    <a:lnTo>
                      <a:pt x="456" y="471"/>
                    </a:lnTo>
                    <a:lnTo>
                      <a:pt x="434" y="462"/>
                    </a:lnTo>
                    <a:lnTo>
                      <a:pt x="432" y="464"/>
                    </a:lnTo>
                    <a:lnTo>
                      <a:pt x="430" y="464"/>
                    </a:lnTo>
                    <a:lnTo>
                      <a:pt x="428" y="462"/>
                    </a:lnTo>
                    <a:lnTo>
                      <a:pt x="422" y="458"/>
                    </a:lnTo>
                    <a:lnTo>
                      <a:pt x="417" y="458"/>
                    </a:lnTo>
                    <a:lnTo>
                      <a:pt x="413" y="456"/>
                    </a:lnTo>
                    <a:lnTo>
                      <a:pt x="411" y="453"/>
                    </a:lnTo>
                    <a:lnTo>
                      <a:pt x="409" y="449"/>
                    </a:lnTo>
                    <a:lnTo>
                      <a:pt x="405" y="447"/>
                    </a:lnTo>
                    <a:lnTo>
                      <a:pt x="403" y="439"/>
                    </a:lnTo>
                    <a:lnTo>
                      <a:pt x="401" y="437"/>
                    </a:lnTo>
                    <a:lnTo>
                      <a:pt x="403" y="434"/>
                    </a:lnTo>
                    <a:lnTo>
                      <a:pt x="403" y="430"/>
                    </a:lnTo>
                    <a:lnTo>
                      <a:pt x="401" y="422"/>
                    </a:lnTo>
                    <a:lnTo>
                      <a:pt x="396" y="415"/>
                    </a:lnTo>
                    <a:lnTo>
                      <a:pt x="398" y="409"/>
                    </a:lnTo>
                    <a:lnTo>
                      <a:pt x="396" y="409"/>
                    </a:lnTo>
                    <a:lnTo>
                      <a:pt x="392" y="409"/>
                    </a:lnTo>
                    <a:lnTo>
                      <a:pt x="384" y="413"/>
                    </a:lnTo>
                    <a:lnTo>
                      <a:pt x="381" y="413"/>
                    </a:lnTo>
                    <a:lnTo>
                      <a:pt x="379" y="413"/>
                    </a:lnTo>
                    <a:lnTo>
                      <a:pt x="383" y="405"/>
                    </a:lnTo>
                    <a:lnTo>
                      <a:pt x="384" y="401"/>
                    </a:lnTo>
                    <a:lnTo>
                      <a:pt x="384" y="398"/>
                    </a:lnTo>
                    <a:lnTo>
                      <a:pt x="383" y="392"/>
                    </a:lnTo>
                    <a:lnTo>
                      <a:pt x="379" y="386"/>
                    </a:lnTo>
                    <a:lnTo>
                      <a:pt x="375" y="394"/>
                    </a:lnTo>
                    <a:lnTo>
                      <a:pt x="373" y="403"/>
                    </a:lnTo>
                    <a:lnTo>
                      <a:pt x="373" y="405"/>
                    </a:lnTo>
                    <a:lnTo>
                      <a:pt x="369" y="403"/>
                    </a:lnTo>
                    <a:lnTo>
                      <a:pt x="367" y="405"/>
                    </a:lnTo>
                    <a:lnTo>
                      <a:pt x="364" y="405"/>
                    </a:lnTo>
                    <a:lnTo>
                      <a:pt x="362" y="407"/>
                    </a:lnTo>
                    <a:lnTo>
                      <a:pt x="360" y="405"/>
                    </a:lnTo>
                    <a:lnTo>
                      <a:pt x="360" y="400"/>
                    </a:lnTo>
                    <a:lnTo>
                      <a:pt x="364" y="400"/>
                    </a:lnTo>
                    <a:lnTo>
                      <a:pt x="367" y="400"/>
                    </a:lnTo>
                    <a:lnTo>
                      <a:pt x="369" y="392"/>
                    </a:lnTo>
                    <a:lnTo>
                      <a:pt x="367" y="390"/>
                    </a:lnTo>
                    <a:lnTo>
                      <a:pt x="367" y="386"/>
                    </a:lnTo>
                    <a:lnTo>
                      <a:pt x="371" y="379"/>
                    </a:lnTo>
                    <a:lnTo>
                      <a:pt x="373" y="377"/>
                    </a:lnTo>
                    <a:lnTo>
                      <a:pt x="375" y="375"/>
                    </a:lnTo>
                    <a:lnTo>
                      <a:pt x="375" y="367"/>
                    </a:lnTo>
                    <a:lnTo>
                      <a:pt x="377" y="367"/>
                    </a:lnTo>
                    <a:lnTo>
                      <a:pt x="375" y="364"/>
                    </a:lnTo>
                    <a:lnTo>
                      <a:pt x="375" y="362"/>
                    </a:lnTo>
                    <a:lnTo>
                      <a:pt x="373" y="360"/>
                    </a:lnTo>
                    <a:lnTo>
                      <a:pt x="373" y="358"/>
                    </a:lnTo>
                    <a:lnTo>
                      <a:pt x="373" y="356"/>
                    </a:lnTo>
                    <a:lnTo>
                      <a:pt x="371" y="358"/>
                    </a:lnTo>
                    <a:lnTo>
                      <a:pt x="373" y="364"/>
                    </a:lnTo>
                    <a:lnTo>
                      <a:pt x="371" y="364"/>
                    </a:lnTo>
                    <a:lnTo>
                      <a:pt x="366" y="373"/>
                    </a:lnTo>
                    <a:lnTo>
                      <a:pt x="366" y="375"/>
                    </a:lnTo>
                    <a:lnTo>
                      <a:pt x="364" y="379"/>
                    </a:lnTo>
                    <a:lnTo>
                      <a:pt x="362" y="379"/>
                    </a:lnTo>
                    <a:lnTo>
                      <a:pt x="360" y="379"/>
                    </a:lnTo>
                    <a:lnTo>
                      <a:pt x="360" y="381"/>
                    </a:lnTo>
                    <a:lnTo>
                      <a:pt x="356" y="383"/>
                    </a:lnTo>
                    <a:lnTo>
                      <a:pt x="354" y="383"/>
                    </a:lnTo>
                    <a:lnTo>
                      <a:pt x="352" y="384"/>
                    </a:lnTo>
                    <a:lnTo>
                      <a:pt x="350" y="388"/>
                    </a:lnTo>
                    <a:lnTo>
                      <a:pt x="345" y="394"/>
                    </a:lnTo>
                    <a:lnTo>
                      <a:pt x="345" y="398"/>
                    </a:lnTo>
                    <a:lnTo>
                      <a:pt x="345" y="398"/>
                    </a:lnTo>
                    <a:lnTo>
                      <a:pt x="345" y="401"/>
                    </a:lnTo>
                    <a:lnTo>
                      <a:pt x="345" y="400"/>
                    </a:lnTo>
                    <a:lnTo>
                      <a:pt x="343" y="401"/>
                    </a:lnTo>
                    <a:lnTo>
                      <a:pt x="339" y="398"/>
                    </a:lnTo>
                    <a:lnTo>
                      <a:pt x="337" y="396"/>
                    </a:lnTo>
                    <a:lnTo>
                      <a:pt x="335" y="394"/>
                    </a:lnTo>
                    <a:lnTo>
                      <a:pt x="333" y="394"/>
                    </a:lnTo>
                    <a:lnTo>
                      <a:pt x="333" y="392"/>
                    </a:lnTo>
                    <a:lnTo>
                      <a:pt x="337" y="394"/>
                    </a:lnTo>
                    <a:lnTo>
                      <a:pt x="337" y="392"/>
                    </a:lnTo>
                    <a:lnTo>
                      <a:pt x="337" y="388"/>
                    </a:lnTo>
                    <a:lnTo>
                      <a:pt x="335" y="386"/>
                    </a:lnTo>
                    <a:lnTo>
                      <a:pt x="335" y="383"/>
                    </a:lnTo>
                    <a:lnTo>
                      <a:pt x="333" y="379"/>
                    </a:lnTo>
                    <a:lnTo>
                      <a:pt x="330" y="377"/>
                    </a:lnTo>
                    <a:lnTo>
                      <a:pt x="330" y="373"/>
                    </a:lnTo>
                    <a:lnTo>
                      <a:pt x="326" y="369"/>
                    </a:lnTo>
                    <a:lnTo>
                      <a:pt x="326" y="369"/>
                    </a:lnTo>
                    <a:lnTo>
                      <a:pt x="320" y="366"/>
                    </a:lnTo>
                    <a:lnTo>
                      <a:pt x="318" y="364"/>
                    </a:lnTo>
                    <a:lnTo>
                      <a:pt x="318" y="360"/>
                    </a:lnTo>
                    <a:lnTo>
                      <a:pt x="318" y="362"/>
                    </a:lnTo>
                    <a:lnTo>
                      <a:pt x="320" y="358"/>
                    </a:lnTo>
                    <a:lnTo>
                      <a:pt x="314" y="356"/>
                    </a:lnTo>
                    <a:lnTo>
                      <a:pt x="307" y="350"/>
                    </a:lnTo>
                    <a:lnTo>
                      <a:pt x="307" y="349"/>
                    </a:lnTo>
                    <a:lnTo>
                      <a:pt x="307" y="350"/>
                    </a:lnTo>
                    <a:lnTo>
                      <a:pt x="303" y="350"/>
                    </a:lnTo>
                    <a:lnTo>
                      <a:pt x="296" y="347"/>
                    </a:lnTo>
                    <a:lnTo>
                      <a:pt x="294" y="347"/>
                    </a:lnTo>
                    <a:lnTo>
                      <a:pt x="292" y="349"/>
                    </a:lnTo>
                    <a:lnTo>
                      <a:pt x="290" y="349"/>
                    </a:lnTo>
                    <a:lnTo>
                      <a:pt x="288" y="347"/>
                    </a:lnTo>
                    <a:lnTo>
                      <a:pt x="280" y="341"/>
                    </a:lnTo>
                    <a:lnTo>
                      <a:pt x="275" y="339"/>
                    </a:lnTo>
                    <a:lnTo>
                      <a:pt x="243" y="339"/>
                    </a:lnTo>
                    <a:lnTo>
                      <a:pt x="227" y="349"/>
                    </a:lnTo>
                    <a:lnTo>
                      <a:pt x="220" y="349"/>
                    </a:lnTo>
                    <a:lnTo>
                      <a:pt x="214" y="350"/>
                    </a:lnTo>
                    <a:lnTo>
                      <a:pt x="199" y="352"/>
                    </a:lnTo>
                    <a:lnTo>
                      <a:pt x="195" y="350"/>
                    </a:lnTo>
                    <a:lnTo>
                      <a:pt x="191" y="352"/>
                    </a:lnTo>
                    <a:lnTo>
                      <a:pt x="182" y="358"/>
                    </a:lnTo>
                    <a:lnTo>
                      <a:pt x="178" y="360"/>
                    </a:lnTo>
                    <a:lnTo>
                      <a:pt x="173" y="364"/>
                    </a:lnTo>
                    <a:lnTo>
                      <a:pt x="169" y="364"/>
                    </a:lnTo>
                    <a:lnTo>
                      <a:pt x="167" y="366"/>
                    </a:lnTo>
                    <a:lnTo>
                      <a:pt x="159" y="379"/>
                    </a:lnTo>
                    <a:lnTo>
                      <a:pt x="154" y="381"/>
                    </a:lnTo>
                    <a:lnTo>
                      <a:pt x="152" y="381"/>
                    </a:lnTo>
                    <a:lnTo>
                      <a:pt x="150" y="379"/>
                    </a:lnTo>
                    <a:lnTo>
                      <a:pt x="137" y="383"/>
                    </a:lnTo>
                    <a:lnTo>
                      <a:pt x="135" y="381"/>
                    </a:lnTo>
                    <a:lnTo>
                      <a:pt x="135" y="379"/>
                    </a:lnTo>
                    <a:lnTo>
                      <a:pt x="129" y="381"/>
                    </a:lnTo>
                    <a:lnTo>
                      <a:pt x="120" y="379"/>
                    </a:lnTo>
                    <a:lnTo>
                      <a:pt x="116" y="381"/>
                    </a:lnTo>
                    <a:lnTo>
                      <a:pt x="104" y="381"/>
                    </a:lnTo>
                    <a:lnTo>
                      <a:pt x="101" y="383"/>
                    </a:lnTo>
                    <a:lnTo>
                      <a:pt x="99" y="384"/>
                    </a:lnTo>
                    <a:lnTo>
                      <a:pt x="97" y="386"/>
                    </a:lnTo>
                    <a:lnTo>
                      <a:pt x="97" y="388"/>
                    </a:lnTo>
                    <a:lnTo>
                      <a:pt x="97" y="388"/>
                    </a:lnTo>
                    <a:lnTo>
                      <a:pt x="95" y="390"/>
                    </a:lnTo>
                    <a:lnTo>
                      <a:pt x="87" y="392"/>
                    </a:lnTo>
                    <a:lnTo>
                      <a:pt x="80" y="396"/>
                    </a:lnTo>
                    <a:lnTo>
                      <a:pt x="80" y="400"/>
                    </a:lnTo>
                    <a:lnTo>
                      <a:pt x="78" y="400"/>
                    </a:lnTo>
                    <a:lnTo>
                      <a:pt x="74" y="401"/>
                    </a:lnTo>
                    <a:lnTo>
                      <a:pt x="72" y="400"/>
                    </a:lnTo>
                    <a:lnTo>
                      <a:pt x="72" y="403"/>
                    </a:lnTo>
                    <a:lnTo>
                      <a:pt x="70" y="401"/>
                    </a:lnTo>
                    <a:lnTo>
                      <a:pt x="69" y="403"/>
                    </a:lnTo>
                    <a:lnTo>
                      <a:pt x="67" y="401"/>
                    </a:lnTo>
                    <a:lnTo>
                      <a:pt x="53" y="401"/>
                    </a:lnTo>
                    <a:lnTo>
                      <a:pt x="51" y="400"/>
                    </a:lnTo>
                    <a:lnTo>
                      <a:pt x="48" y="398"/>
                    </a:lnTo>
                    <a:lnTo>
                      <a:pt x="48" y="398"/>
                    </a:lnTo>
                    <a:lnTo>
                      <a:pt x="46" y="398"/>
                    </a:lnTo>
                    <a:lnTo>
                      <a:pt x="36" y="388"/>
                    </a:lnTo>
                    <a:lnTo>
                      <a:pt x="31" y="386"/>
                    </a:lnTo>
                    <a:lnTo>
                      <a:pt x="29" y="375"/>
                    </a:lnTo>
                    <a:lnTo>
                      <a:pt x="29" y="375"/>
                    </a:lnTo>
                    <a:lnTo>
                      <a:pt x="33" y="375"/>
                    </a:lnTo>
                    <a:lnTo>
                      <a:pt x="34" y="375"/>
                    </a:lnTo>
                    <a:lnTo>
                      <a:pt x="40" y="367"/>
                    </a:lnTo>
                    <a:lnTo>
                      <a:pt x="40" y="364"/>
                    </a:lnTo>
                    <a:lnTo>
                      <a:pt x="38" y="362"/>
                    </a:lnTo>
                    <a:lnTo>
                      <a:pt x="38" y="356"/>
                    </a:lnTo>
                    <a:lnTo>
                      <a:pt x="38" y="358"/>
                    </a:lnTo>
                    <a:lnTo>
                      <a:pt x="40" y="356"/>
                    </a:lnTo>
                    <a:lnTo>
                      <a:pt x="38" y="341"/>
                    </a:lnTo>
                    <a:lnTo>
                      <a:pt x="31" y="322"/>
                    </a:lnTo>
                    <a:lnTo>
                      <a:pt x="27" y="301"/>
                    </a:lnTo>
                    <a:lnTo>
                      <a:pt x="21" y="292"/>
                    </a:lnTo>
                    <a:lnTo>
                      <a:pt x="21" y="288"/>
                    </a:lnTo>
                    <a:lnTo>
                      <a:pt x="16" y="277"/>
                    </a:lnTo>
                    <a:lnTo>
                      <a:pt x="16" y="271"/>
                    </a:lnTo>
                    <a:lnTo>
                      <a:pt x="12" y="261"/>
                    </a:lnTo>
                    <a:lnTo>
                      <a:pt x="8" y="260"/>
                    </a:lnTo>
                    <a:lnTo>
                      <a:pt x="4" y="254"/>
                    </a:lnTo>
                    <a:lnTo>
                      <a:pt x="2" y="252"/>
                    </a:lnTo>
                    <a:lnTo>
                      <a:pt x="2" y="250"/>
                    </a:lnTo>
                    <a:lnTo>
                      <a:pt x="0" y="248"/>
                    </a:lnTo>
                    <a:lnTo>
                      <a:pt x="0" y="246"/>
                    </a:lnTo>
                    <a:lnTo>
                      <a:pt x="0" y="248"/>
                    </a:lnTo>
                    <a:lnTo>
                      <a:pt x="2" y="248"/>
                    </a:lnTo>
                    <a:lnTo>
                      <a:pt x="4" y="248"/>
                    </a:lnTo>
                    <a:lnTo>
                      <a:pt x="4" y="250"/>
                    </a:lnTo>
                    <a:lnTo>
                      <a:pt x="4" y="252"/>
                    </a:lnTo>
                    <a:lnTo>
                      <a:pt x="6" y="252"/>
                    </a:lnTo>
                    <a:lnTo>
                      <a:pt x="6" y="254"/>
                    </a:lnTo>
                    <a:lnTo>
                      <a:pt x="8" y="254"/>
                    </a:lnTo>
                    <a:lnTo>
                      <a:pt x="10" y="252"/>
                    </a:lnTo>
                    <a:lnTo>
                      <a:pt x="10" y="250"/>
                    </a:lnTo>
                    <a:lnTo>
                      <a:pt x="8" y="248"/>
                    </a:lnTo>
                    <a:lnTo>
                      <a:pt x="4" y="239"/>
                    </a:lnTo>
                    <a:lnTo>
                      <a:pt x="4" y="237"/>
                    </a:lnTo>
                    <a:lnTo>
                      <a:pt x="4" y="237"/>
                    </a:lnTo>
                    <a:lnTo>
                      <a:pt x="8" y="246"/>
                    </a:lnTo>
                    <a:lnTo>
                      <a:pt x="10" y="244"/>
                    </a:lnTo>
                    <a:lnTo>
                      <a:pt x="12" y="250"/>
                    </a:lnTo>
                    <a:lnTo>
                      <a:pt x="14" y="250"/>
                    </a:lnTo>
                    <a:lnTo>
                      <a:pt x="14" y="248"/>
                    </a:lnTo>
                    <a:lnTo>
                      <a:pt x="16" y="244"/>
                    </a:lnTo>
                    <a:lnTo>
                      <a:pt x="16" y="241"/>
                    </a:lnTo>
                    <a:lnTo>
                      <a:pt x="12" y="239"/>
                    </a:lnTo>
                    <a:lnTo>
                      <a:pt x="12" y="235"/>
                    </a:lnTo>
                    <a:lnTo>
                      <a:pt x="10" y="235"/>
                    </a:lnTo>
                    <a:lnTo>
                      <a:pt x="10" y="233"/>
                    </a:lnTo>
                    <a:lnTo>
                      <a:pt x="2" y="218"/>
                    </a:lnTo>
                    <a:lnTo>
                      <a:pt x="2" y="210"/>
                    </a:lnTo>
                    <a:lnTo>
                      <a:pt x="4" y="207"/>
                    </a:lnTo>
                    <a:lnTo>
                      <a:pt x="8" y="203"/>
                    </a:lnTo>
                    <a:lnTo>
                      <a:pt x="8" y="193"/>
                    </a:lnTo>
                    <a:lnTo>
                      <a:pt x="6" y="190"/>
                    </a:lnTo>
                    <a:lnTo>
                      <a:pt x="12" y="176"/>
                    </a:lnTo>
                    <a:lnTo>
                      <a:pt x="12" y="17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07" name="Rectangle 8706">
                <a:extLst>
                  <a:ext uri="{FF2B5EF4-FFF2-40B4-BE49-F238E27FC236}">
                    <a16:creationId xmlns:a16="http://schemas.microsoft.com/office/drawing/2014/main" id="{D933FF12-8009-4103-CD3F-49C46A075010}"/>
                  </a:ext>
                </a:extLst>
              </p:cNvPr>
              <p:cNvSpPr>
                <a:spLocks noChangeArrowheads="1"/>
              </p:cNvSpPr>
              <p:nvPr/>
            </p:nvSpPr>
            <p:spPr bwMode="auto">
              <a:xfrm>
                <a:off x="3674402" y="3891045"/>
                <a:ext cx="1490" cy="2980"/>
              </a:xfrm>
              <a:prstGeom prst="rect">
                <a:avLst/>
              </a:pr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08" name="Rectangle 8707">
                <a:extLst>
                  <a:ext uri="{FF2B5EF4-FFF2-40B4-BE49-F238E27FC236}">
                    <a16:creationId xmlns:a16="http://schemas.microsoft.com/office/drawing/2014/main" id="{957A588C-8570-3F24-E767-C2185CE08029}"/>
                  </a:ext>
                </a:extLst>
              </p:cNvPr>
              <p:cNvSpPr>
                <a:spLocks noChangeArrowheads="1"/>
              </p:cNvSpPr>
              <p:nvPr/>
            </p:nvSpPr>
            <p:spPr bwMode="auto">
              <a:xfrm>
                <a:off x="3674402" y="3891045"/>
                <a:ext cx="1490" cy="2980"/>
              </a:xfrm>
              <a:prstGeom prst="rect">
                <a:avLst/>
              </a:pr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09" name="Freeform 190">
                <a:extLst>
                  <a:ext uri="{FF2B5EF4-FFF2-40B4-BE49-F238E27FC236}">
                    <a16:creationId xmlns:a16="http://schemas.microsoft.com/office/drawing/2014/main" id="{07E256D6-4917-9EA5-0DE2-9A398AE786D3}"/>
                  </a:ext>
                </a:extLst>
              </p:cNvPr>
              <p:cNvSpPr>
                <a:spLocks/>
              </p:cNvSpPr>
              <p:nvPr/>
            </p:nvSpPr>
            <p:spPr bwMode="auto">
              <a:xfrm>
                <a:off x="3680361" y="3894024"/>
                <a:ext cx="7449" cy="2980"/>
              </a:xfrm>
              <a:custGeom>
                <a:avLst/>
                <a:gdLst>
                  <a:gd name="T0" fmla="*/ 5 w 5"/>
                  <a:gd name="T1" fmla="*/ 2 h 2"/>
                  <a:gd name="T2" fmla="*/ 5 w 5"/>
                  <a:gd name="T3" fmla="*/ 2 h 2"/>
                  <a:gd name="T4" fmla="*/ 4 w 5"/>
                  <a:gd name="T5" fmla="*/ 0 h 2"/>
                  <a:gd name="T6" fmla="*/ 0 w 5"/>
                  <a:gd name="T7" fmla="*/ 0 h 2"/>
                  <a:gd name="T8" fmla="*/ 0 w 5"/>
                  <a:gd name="T9" fmla="*/ 0 h 2"/>
                  <a:gd name="T10" fmla="*/ 0 w 5"/>
                  <a:gd name="T11" fmla="*/ 2 h 2"/>
                  <a:gd name="T12" fmla="*/ 2 w 5"/>
                  <a:gd name="T13" fmla="*/ 2 h 2"/>
                  <a:gd name="T14" fmla="*/ 4 w 5"/>
                  <a:gd name="T15" fmla="*/ 2 h 2"/>
                  <a:gd name="T16" fmla="*/ 5 w 5"/>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
                    <a:moveTo>
                      <a:pt x="5" y="2"/>
                    </a:moveTo>
                    <a:lnTo>
                      <a:pt x="5" y="2"/>
                    </a:lnTo>
                    <a:lnTo>
                      <a:pt x="4" y="0"/>
                    </a:lnTo>
                    <a:lnTo>
                      <a:pt x="0" y="0"/>
                    </a:lnTo>
                    <a:lnTo>
                      <a:pt x="0" y="0"/>
                    </a:lnTo>
                    <a:lnTo>
                      <a:pt x="0" y="2"/>
                    </a:lnTo>
                    <a:lnTo>
                      <a:pt x="2" y="2"/>
                    </a:lnTo>
                    <a:lnTo>
                      <a:pt x="4" y="2"/>
                    </a:lnTo>
                    <a:lnTo>
                      <a:pt x="5"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10" name="Freeform 191">
                <a:extLst>
                  <a:ext uri="{FF2B5EF4-FFF2-40B4-BE49-F238E27FC236}">
                    <a16:creationId xmlns:a16="http://schemas.microsoft.com/office/drawing/2014/main" id="{534D2E6A-A6C8-BDE4-A5A3-493D6763A5C1}"/>
                  </a:ext>
                </a:extLst>
              </p:cNvPr>
              <p:cNvSpPr>
                <a:spLocks/>
              </p:cNvSpPr>
              <p:nvPr/>
            </p:nvSpPr>
            <p:spPr bwMode="auto">
              <a:xfrm>
                <a:off x="3680361" y="3894024"/>
                <a:ext cx="7449" cy="2980"/>
              </a:xfrm>
              <a:custGeom>
                <a:avLst/>
                <a:gdLst>
                  <a:gd name="T0" fmla="*/ 5 w 5"/>
                  <a:gd name="T1" fmla="*/ 2 h 2"/>
                  <a:gd name="T2" fmla="*/ 5 w 5"/>
                  <a:gd name="T3" fmla="*/ 2 h 2"/>
                  <a:gd name="T4" fmla="*/ 4 w 5"/>
                  <a:gd name="T5" fmla="*/ 0 h 2"/>
                  <a:gd name="T6" fmla="*/ 0 w 5"/>
                  <a:gd name="T7" fmla="*/ 0 h 2"/>
                  <a:gd name="T8" fmla="*/ 0 w 5"/>
                  <a:gd name="T9" fmla="*/ 0 h 2"/>
                  <a:gd name="T10" fmla="*/ 0 w 5"/>
                  <a:gd name="T11" fmla="*/ 2 h 2"/>
                  <a:gd name="T12" fmla="*/ 2 w 5"/>
                  <a:gd name="T13" fmla="*/ 2 h 2"/>
                  <a:gd name="T14" fmla="*/ 4 w 5"/>
                  <a:gd name="T15" fmla="*/ 2 h 2"/>
                  <a:gd name="T16" fmla="*/ 5 w 5"/>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
                    <a:moveTo>
                      <a:pt x="5" y="2"/>
                    </a:moveTo>
                    <a:lnTo>
                      <a:pt x="5" y="2"/>
                    </a:lnTo>
                    <a:lnTo>
                      <a:pt x="4" y="0"/>
                    </a:lnTo>
                    <a:lnTo>
                      <a:pt x="0" y="0"/>
                    </a:lnTo>
                    <a:lnTo>
                      <a:pt x="0" y="0"/>
                    </a:lnTo>
                    <a:lnTo>
                      <a:pt x="0" y="2"/>
                    </a:lnTo>
                    <a:lnTo>
                      <a:pt x="2" y="2"/>
                    </a:lnTo>
                    <a:lnTo>
                      <a:pt x="4" y="2"/>
                    </a:lnTo>
                    <a:lnTo>
                      <a:pt x="5"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11" name="Freeform 192">
                <a:extLst>
                  <a:ext uri="{FF2B5EF4-FFF2-40B4-BE49-F238E27FC236}">
                    <a16:creationId xmlns:a16="http://schemas.microsoft.com/office/drawing/2014/main" id="{B1170CFD-BBCD-86E3-EE02-00FC1A98B4A0}"/>
                  </a:ext>
                </a:extLst>
              </p:cNvPr>
              <p:cNvSpPr>
                <a:spLocks/>
              </p:cNvSpPr>
              <p:nvPr/>
            </p:nvSpPr>
            <p:spPr bwMode="auto">
              <a:xfrm>
                <a:off x="3686320" y="3888065"/>
                <a:ext cx="7449" cy="5959"/>
              </a:xfrm>
              <a:custGeom>
                <a:avLst/>
                <a:gdLst>
                  <a:gd name="T0" fmla="*/ 5 w 5"/>
                  <a:gd name="T1" fmla="*/ 2 h 4"/>
                  <a:gd name="T2" fmla="*/ 5 w 5"/>
                  <a:gd name="T3" fmla="*/ 2 h 4"/>
                  <a:gd name="T4" fmla="*/ 0 w 5"/>
                  <a:gd name="T5" fmla="*/ 0 h 4"/>
                  <a:gd name="T6" fmla="*/ 0 w 5"/>
                  <a:gd name="T7" fmla="*/ 0 h 4"/>
                  <a:gd name="T8" fmla="*/ 3 w 5"/>
                  <a:gd name="T9" fmla="*/ 2 h 4"/>
                  <a:gd name="T10" fmla="*/ 5 w 5"/>
                  <a:gd name="T11" fmla="*/ 4 h 4"/>
                  <a:gd name="T12" fmla="*/ 5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5" y="2"/>
                    </a:moveTo>
                    <a:lnTo>
                      <a:pt x="5" y="2"/>
                    </a:lnTo>
                    <a:lnTo>
                      <a:pt x="0" y="0"/>
                    </a:lnTo>
                    <a:lnTo>
                      <a:pt x="0" y="0"/>
                    </a:lnTo>
                    <a:lnTo>
                      <a:pt x="3" y="2"/>
                    </a:lnTo>
                    <a:lnTo>
                      <a:pt x="5" y="4"/>
                    </a:lnTo>
                    <a:lnTo>
                      <a:pt x="5"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12" name="Freeform 193">
                <a:extLst>
                  <a:ext uri="{FF2B5EF4-FFF2-40B4-BE49-F238E27FC236}">
                    <a16:creationId xmlns:a16="http://schemas.microsoft.com/office/drawing/2014/main" id="{26410B6A-6C37-1D35-17E4-D0FDC7078258}"/>
                  </a:ext>
                </a:extLst>
              </p:cNvPr>
              <p:cNvSpPr>
                <a:spLocks/>
              </p:cNvSpPr>
              <p:nvPr/>
            </p:nvSpPr>
            <p:spPr bwMode="auto">
              <a:xfrm>
                <a:off x="3686320" y="3888065"/>
                <a:ext cx="7449" cy="5959"/>
              </a:xfrm>
              <a:custGeom>
                <a:avLst/>
                <a:gdLst>
                  <a:gd name="T0" fmla="*/ 5 w 5"/>
                  <a:gd name="T1" fmla="*/ 2 h 4"/>
                  <a:gd name="T2" fmla="*/ 5 w 5"/>
                  <a:gd name="T3" fmla="*/ 2 h 4"/>
                  <a:gd name="T4" fmla="*/ 0 w 5"/>
                  <a:gd name="T5" fmla="*/ 0 h 4"/>
                  <a:gd name="T6" fmla="*/ 0 w 5"/>
                  <a:gd name="T7" fmla="*/ 0 h 4"/>
                  <a:gd name="T8" fmla="*/ 3 w 5"/>
                  <a:gd name="T9" fmla="*/ 2 h 4"/>
                  <a:gd name="T10" fmla="*/ 5 w 5"/>
                  <a:gd name="T11" fmla="*/ 4 h 4"/>
                  <a:gd name="T12" fmla="*/ 5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5" y="2"/>
                    </a:moveTo>
                    <a:lnTo>
                      <a:pt x="5" y="2"/>
                    </a:lnTo>
                    <a:lnTo>
                      <a:pt x="0" y="0"/>
                    </a:lnTo>
                    <a:lnTo>
                      <a:pt x="0" y="0"/>
                    </a:lnTo>
                    <a:lnTo>
                      <a:pt x="3" y="2"/>
                    </a:lnTo>
                    <a:lnTo>
                      <a:pt x="5" y="4"/>
                    </a:lnTo>
                    <a:lnTo>
                      <a:pt x="5"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13" name="Freeform 194">
                <a:extLst>
                  <a:ext uri="{FF2B5EF4-FFF2-40B4-BE49-F238E27FC236}">
                    <a16:creationId xmlns:a16="http://schemas.microsoft.com/office/drawing/2014/main" id="{D7C2E1FB-76D8-5F22-A1DD-A3C8FD3348BE}"/>
                  </a:ext>
                </a:extLst>
              </p:cNvPr>
              <p:cNvSpPr>
                <a:spLocks/>
              </p:cNvSpPr>
              <p:nvPr/>
            </p:nvSpPr>
            <p:spPr bwMode="auto">
              <a:xfrm>
                <a:off x="3705688" y="3885086"/>
                <a:ext cx="5959" cy="5959"/>
              </a:xfrm>
              <a:custGeom>
                <a:avLst/>
                <a:gdLst>
                  <a:gd name="T0" fmla="*/ 2 w 4"/>
                  <a:gd name="T1" fmla="*/ 0 h 4"/>
                  <a:gd name="T2" fmla="*/ 2 w 4"/>
                  <a:gd name="T3" fmla="*/ 0 h 4"/>
                  <a:gd name="T4" fmla="*/ 0 w 4"/>
                  <a:gd name="T5" fmla="*/ 0 h 4"/>
                  <a:gd name="T6" fmla="*/ 0 w 4"/>
                  <a:gd name="T7" fmla="*/ 2 h 4"/>
                  <a:gd name="T8" fmla="*/ 0 w 4"/>
                  <a:gd name="T9" fmla="*/ 2 h 4"/>
                  <a:gd name="T10" fmla="*/ 2 w 4"/>
                  <a:gd name="T11" fmla="*/ 4 h 4"/>
                  <a:gd name="T12" fmla="*/ 4 w 4"/>
                  <a:gd name="T13" fmla="*/ 2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lnTo>
                      <a:pt x="2" y="0"/>
                    </a:lnTo>
                    <a:lnTo>
                      <a:pt x="0" y="0"/>
                    </a:lnTo>
                    <a:lnTo>
                      <a:pt x="0" y="2"/>
                    </a:lnTo>
                    <a:lnTo>
                      <a:pt x="0" y="2"/>
                    </a:lnTo>
                    <a:lnTo>
                      <a:pt x="2" y="4"/>
                    </a:lnTo>
                    <a:lnTo>
                      <a:pt x="4"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14" name="Freeform 195">
                <a:extLst>
                  <a:ext uri="{FF2B5EF4-FFF2-40B4-BE49-F238E27FC236}">
                    <a16:creationId xmlns:a16="http://schemas.microsoft.com/office/drawing/2014/main" id="{87CC452C-774A-C2D3-AE9F-76B44ADA10A6}"/>
                  </a:ext>
                </a:extLst>
              </p:cNvPr>
              <p:cNvSpPr>
                <a:spLocks/>
              </p:cNvSpPr>
              <p:nvPr/>
            </p:nvSpPr>
            <p:spPr bwMode="auto">
              <a:xfrm>
                <a:off x="3705688" y="3885086"/>
                <a:ext cx="5959" cy="5959"/>
              </a:xfrm>
              <a:custGeom>
                <a:avLst/>
                <a:gdLst>
                  <a:gd name="T0" fmla="*/ 2 w 4"/>
                  <a:gd name="T1" fmla="*/ 0 h 4"/>
                  <a:gd name="T2" fmla="*/ 2 w 4"/>
                  <a:gd name="T3" fmla="*/ 0 h 4"/>
                  <a:gd name="T4" fmla="*/ 0 w 4"/>
                  <a:gd name="T5" fmla="*/ 0 h 4"/>
                  <a:gd name="T6" fmla="*/ 0 w 4"/>
                  <a:gd name="T7" fmla="*/ 2 h 4"/>
                  <a:gd name="T8" fmla="*/ 0 w 4"/>
                  <a:gd name="T9" fmla="*/ 2 h 4"/>
                  <a:gd name="T10" fmla="*/ 2 w 4"/>
                  <a:gd name="T11" fmla="*/ 4 h 4"/>
                  <a:gd name="T12" fmla="*/ 4 w 4"/>
                  <a:gd name="T13" fmla="*/ 2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lnTo>
                      <a:pt x="2" y="0"/>
                    </a:lnTo>
                    <a:lnTo>
                      <a:pt x="0" y="0"/>
                    </a:lnTo>
                    <a:lnTo>
                      <a:pt x="0" y="2"/>
                    </a:lnTo>
                    <a:lnTo>
                      <a:pt x="0" y="2"/>
                    </a:lnTo>
                    <a:lnTo>
                      <a:pt x="2" y="4"/>
                    </a:lnTo>
                    <a:lnTo>
                      <a:pt x="4"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15" name="Freeform 196">
                <a:extLst>
                  <a:ext uri="{FF2B5EF4-FFF2-40B4-BE49-F238E27FC236}">
                    <a16:creationId xmlns:a16="http://schemas.microsoft.com/office/drawing/2014/main" id="{2F5F08B8-8F27-2666-37CB-D7C3D924C2D1}"/>
                  </a:ext>
                </a:extLst>
              </p:cNvPr>
              <p:cNvSpPr>
                <a:spLocks/>
              </p:cNvSpPr>
              <p:nvPr/>
            </p:nvSpPr>
            <p:spPr bwMode="auto">
              <a:xfrm>
                <a:off x="3739953" y="3913392"/>
                <a:ext cx="13409" cy="2980"/>
              </a:xfrm>
              <a:custGeom>
                <a:avLst/>
                <a:gdLst>
                  <a:gd name="T0" fmla="*/ 9 w 9"/>
                  <a:gd name="T1" fmla="*/ 0 h 2"/>
                  <a:gd name="T2" fmla="*/ 9 w 9"/>
                  <a:gd name="T3" fmla="*/ 0 h 2"/>
                  <a:gd name="T4" fmla="*/ 0 w 9"/>
                  <a:gd name="T5" fmla="*/ 0 h 2"/>
                  <a:gd name="T6" fmla="*/ 0 w 9"/>
                  <a:gd name="T7" fmla="*/ 0 h 2"/>
                  <a:gd name="T8" fmla="*/ 5 w 9"/>
                  <a:gd name="T9" fmla="*/ 2 h 2"/>
                  <a:gd name="T10" fmla="*/ 9 w 9"/>
                  <a:gd name="T11" fmla="*/ 2 h 2"/>
                  <a:gd name="T12" fmla="*/ 9 w 9"/>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9" y="0"/>
                    </a:moveTo>
                    <a:lnTo>
                      <a:pt x="9" y="0"/>
                    </a:lnTo>
                    <a:lnTo>
                      <a:pt x="0" y="0"/>
                    </a:lnTo>
                    <a:lnTo>
                      <a:pt x="0" y="0"/>
                    </a:lnTo>
                    <a:lnTo>
                      <a:pt x="5" y="2"/>
                    </a:lnTo>
                    <a:lnTo>
                      <a:pt x="9" y="2"/>
                    </a:lnTo>
                    <a:lnTo>
                      <a:pt x="9"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16" name="Freeform 197">
                <a:extLst>
                  <a:ext uri="{FF2B5EF4-FFF2-40B4-BE49-F238E27FC236}">
                    <a16:creationId xmlns:a16="http://schemas.microsoft.com/office/drawing/2014/main" id="{B8F0865C-A8A9-F53F-56CB-B627CA77447C}"/>
                  </a:ext>
                </a:extLst>
              </p:cNvPr>
              <p:cNvSpPr>
                <a:spLocks/>
              </p:cNvSpPr>
              <p:nvPr/>
            </p:nvSpPr>
            <p:spPr bwMode="auto">
              <a:xfrm>
                <a:off x="3739953" y="3913392"/>
                <a:ext cx="13409" cy="2980"/>
              </a:xfrm>
              <a:custGeom>
                <a:avLst/>
                <a:gdLst>
                  <a:gd name="T0" fmla="*/ 9 w 9"/>
                  <a:gd name="T1" fmla="*/ 0 h 2"/>
                  <a:gd name="T2" fmla="*/ 9 w 9"/>
                  <a:gd name="T3" fmla="*/ 0 h 2"/>
                  <a:gd name="T4" fmla="*/ 0 w 9"/>
                  <a:gd name="T5" fmla="*/ 0 h 2"/>
                  <a:gd name="T6" fmla="*/ 0 w 9"/>
                  <a:gd name="T7" fmla="*/ 0 h 2"/>
                  <a:gd name="T8" fmla="*/ 5 w 9"/>
                  <a:gd name="T9" fmla="*/ 2 h 2"/>
                  <a:gd name="T10" fmla="*/ 9 w 9"/>
                  <a:gd name="T11" fmla="*/ 2 h 2"/>
                  <a:gd name="T12" fmla="*/ 9 w 9"/>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9" y="0"/>
                    </a:moveTo>
                    <a:lnTo>
                      <a:pt x="9" y="0"/>
                    </a:lnTo>
                    <a:lnTo>
                      <a:pt x="0" y="0"/>
                    </a:lnTo>
                    <a:lnTo>
                      <a:pt x="0" y="0"/>
                    </a:lnTo>
                    <a:lnTo>
                      <a:pt x="5" y="2"/>
                    </a:lnTo>
                    <a:lnTo>
                      <a:pt x="9" y="2"/>
                    </a:lnTo>
                    <a:lnTo>
                      <a:pt x="9"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17" name="Freeform 198">
                <a:extLst>
                  <a:ext uri="{FF2B5EF4-FFF2-40B4-BE49-F238E27FC236}">
                    <a16:creationId xmlns:a16="http://schemas.microsoft.com/office/drawing/2014/main" id="{28C9316A-0C29-1F91-F0BA-B57CB788A199}"/>
                  </a:ext>
                </a:extLst>
              </p:cNvPr>
              <p:cNvSpPr>
                <a:spLocks/>
              </p:cNvSpPr>
              <p:nvPr/>
            </p:nvSpPr>
            <p:spPr bwMode="auto">
              <a:xfrm>
                <a:off x="3756341" y="3935738"/>
                <a:ext cx="0" cy="2980"/>
              </a:xfrm>
              <a:custGeom>
                <a:avLst/>
                <a:gdLst>
                  <a:gd name="T0" fmla="*/ 0 h 2"/>
                  <a:gd name="T1" fmla="*/ 0 h 2"/>
                  <a:gd name="T2" fmla="*/ 0 h 2"/>
                  <a:gd name="T3" fmla="*/ 0 h 2"/>
                  <a:gd name="T4" fmla="*/ 2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0"/>
                    </a:lnTo>
                    <a:lnTo>
                      <a:pt x="0" y="0"/>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18" name="Freeform 199">
                <a:extLst>
                  <a:ext uri="{FF2B5EF4-FFF2-40B4-BE49-F238E27FC236}">
                    <a16:creationId xmlns:a16="http://schemas.microsoft.com/office/drawing/2014/main" id="{946527D6-7436-66FC-BD6F-3AE14AA6BFC5}"/>
                  </a:ext>
                </a:extLst>
              </p:cNvPr>
              <p:cNvSpPr>
                <a:spLocks/>
              </p:cNvSpPr>
              <p:nvPr/>
            </p:nvSpPr>
            <p:spPr bwMode="auto">
              <a:xfrm>
                <a:off x="3756341" y="3935738"/>
                <a:ext cx="0" cy="2980"/>
              </a:xfrm>
              <a:custGeom>
                <a:avLst/>
                <a:gdLst>
                  <a:gd name="T0" fmla="*/ 0 h 2"/>
                  <a:gd name="T1" fmla="*/ 0 h 2"/>
                  <a:gd name="T2" fmla="*/ 0 h 2"/>
                  <a:gd name="T3" fmla="*/ 0 h 2"/>
                  <a:gd name="T4" fmla="*/ 2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0"/>
                    </a:lnTo>
                    <a:lnTo>
                      <a:pt x="0" y="0"/>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19" name="Freeform 200">
                <a:extLst>
                  <a:ext uri="{FF2B5EF4-FFF2-40B4-BE49-F238E27FC236}">
                    <a16:creationId xmlns:a16="http://schemas.microsoft.com/office/drawing/2014/main" id="{599BC133-F6D4-F6F8-CFF2-CCF483CF4A78}"/>
                  </a:ext>
                </a:extLst>
              </p:cNvPr>
              <p:cNvSpPr>
                <a:spLocks/>
              </p:cNvSpPr>
              <p:nvPr/>
            </p:nvSpPr>
            <p:spPr bwMode="auto">
              <a:xfrm>
                <a:off x="5295292" y="5085855"/>
                <a:ext cx="5959" cy="13409"/>
              </a:xfrm>
              <a:custGeom>
                <a:avLst/>
                <a:gdLst>
                  <a:gd name="T0" fmla="*/ 2 w 4"/>
                  <a:gd name="T1" fmla="*/ 0 h 9"/>
                  <a:gd name="T2" fmla="*/ 2 w 4"/>
                  <a:gd name="T3" fmla="*/ 0 h 9"/>
                  <a:gd name="T4" fmla="*/ 2 w 4"/>
                  <a:gd name="T5" fmla="*/ 4 h 9"/>
                  <a:gd name="T6" fmla="*/ 4 w 4"/>
                  <a:gd name="T7" fmla="*/ 7 h 9"/>
                  <a:gd name="T8" fmla="*/ 4 w 4"/>
                  <a:gd name="T9" fmla="*/ 7 h 9"/>
                  <a:gd name="T10" fmla="*/ 2 w 4"/>
                  <a:gd name="T11" fmla="*/ 9 h 9"/>
                  <a:gd name="T12" fmla="*/ 2 w 4"/>
                  <a:gd name="T13" fmla="*/ 7 h 9"/>
                  <a:gd name="T14" fmla="*/ 2 w 4"/>
                  <a:gd name="T15" fmla="*/ 7 h 9"/>
                  <a:gd name="T16" fmla="*/ 0 w 4"/>
                  <a:gd name="T17" fmla="*/ 7 h 9"/>
                  <a:gd name="T18" fmla="*/ 0 w 4"/>
                  <a:gd name="T19" fmla="*/ 6 h 9"/>
                  <a:gd name="T20" fmla="*/ 0 w 4"/>
                  <a:gd name="T21" fmla="*/ 4 h 9"/>
                  <a:gd name="T22" fmla="*/ 0 w 4"/>
                  <a:gd name="T23" fmla="*/ 2 h 9"/>
                  <a:gd name="T24" fmla="*/ 0 w 4"/>
                  <a:gd name="T25" fmla="*/ 0 h 9"/>
                  <a:gd name="T26" fmla="*/ 2 w 4"/>
                  <a:gd name="T27" fmla="*/ 0 h 9"/>
                  <a:gd name="T28" fmla="*/ 2 w 4"/>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9">
                    <a:moveTo>
                      <a:pt x="2" y="0"/>
                    </a:moveTo>
                    <a:lnTo>
                      <a:pt x="2" y="0"/>
                    </a:lnTo>
                    <a:lnTo>
                      <a:pt x="2" y="4"/>
                    </a:lnTo>
                    <a:lnTo>
                      <a:pt x="4" y="7"/>
                    </a:lnTo>
                    <a:lnTo>
                      <a:pt x="4" y="7"/>
                    </a:lnTo>
                    <a:lnTo>
                      <a:pt x="2" y="9"/>
                    </a:lnTo>
                    <a:lnTo>
                      <a:pt x="2" y="7"/>
                    </a:lnTo>
                    <a:lnTo>
                      <a:pt x="2" y="7"/>
                    </a:lnTo>
                    <a:lnTo>
                      <a:pt x="0" y="7"/>
                    </a:lnTo>
                    <a:lnTo>
                      <a:pt x="0" y="6"/>
                    </a:lnTo>
                    <a:lnTo>
                      <a:pt x="0" y="4"/>
                    </a:lnTo>
                    <a:lnTo>
                      <a:pt x="0" y="2"/>
                    </a:lnTo>
                    <a:lnTo>
                      <a:pt x="0" y="0"/>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20" name="Freeform 201">
                <a:extLst>
                  <a:ext uri="{FF2B5EF4-FFF2-40B4-BE49-F238E27FC236}">
                    <a16:creationId xmlns:a16="http://schemas.microsoft.com/office/drawing/2014/main" id="{39A6364A-71A7-8B3C-1E9E-D838F614CD7F}"/>
                  </a:ext>
                </a:extLst>
              </p:cNvPr>
              <p:cNvSpPr>
                <a:spLocks/>
              </p:cNvSpPr>
              <p:nvPr/>
            </p:nvSpPr>
            <p:spPr bwMode="auto">
              <a:xfrm>
                <a:off x="5295292" y="5085855"/>
                <a:ext cx="5959" cy="13409"/>
              </a:xfrm>
              <a:custGeom>
                <a:avLst/>
                <a:gdLst>
                  <a:gd name="T0" fmla="*/ 2 w 4"/>
                  <a:gd name="T1" fmla="*/ 0 h 9"/>
                  <a:gd name="T2" fmla="*/ 2 w 4"/>
                  <a:gd name="T3" fmla="*/ 0 h 9"/>
                  <a:gd name="T4" fmla="*/ 2 w 4"/>
                  <a:gd name="T5" fmla="*/ 4 h 9"/>
                  <a:gd name="T6" fmla="*/ 4 w 4"/>
                  <a:gd name="T7" fmla="*/ 7 h 9"/>
                  <a:gd name="T8" fmla="*/ 4 w 4"/>
                  <a:gd name="T9" fmla="*/ 7 h 9"/>
                  <a:gd name="T10" fmla="*/ 2 w 4"/>
                  <a:gd name="T11" fmla="*/ 9 h 9"/>
                  <a:gd name="T12" fmla="*/ 2 w 4"/>
                  <a:gd name="T13" fmla="*/ 7 h 9"/>
                  <a:gd name="T14" fmla="*/ 2 w 4"/>
                  <a:gd name="T15" fmla="*/ 7 h 9"/>
                  <a:gd name="T16" fmla="*/ 0 w 4"/>
                  <a:gd name="T17" fmla="*/ 7 h 9"/>
                  <a:gd name="T18" fmla="*/ 0 w 4"/>
                  <a:gd name="T19" fmla="*/ 6 h 9"/>
                  <a:gd name="T20" fmla="*/ 0 w 4"/>
                  <a:gd name="T21" fmla="*/ 4 h 9"/>
                  <a:gd name="T22" fmla="*/ 0 w 4"/>
                  <a:gd name="T23" fmla="*/ 2 h 9"/>
                  <a:gd name="T24" fmla="*/ 0 w 4"/>
                  <a:gd name="T25" fmla="*/ 0 h 9"/>
                  <a:gd name="T26" fmla="*/ 2 w 4"/>
                  <a:gd name="T27" fmla="*/ 0 h 9"/>
                  <a:gd name="T28" fmla="*/ 2 w 4"/>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9">
                    <a:moveTo>
                      <a:pt x="2" y="0"/>
                    </a:moveTo>
                    <a:lnTo>
                      <a:pt x="2" y="0"/>
                    </a:lnTo>
                    <a:lnTo>
                      <a:pt x="2" y="4"/>
                    </a:lnTo>
                    <a:lnTo>
                      <a:pt x="4" y="7"/>
                    </a:lnTo>
                    <a:lnTo>
                      <a:pt x="4" y="7"/>
                    </a:lnTo>
                    <a:lnTo>
                      <a:pt x="2" y="9"/>
                    </a:lnTo>
                    <a:lnTo>
                      <a:pt x="2" y="7"/>
                    </a:lnTo>
                    <a:lnTo>
                      <a:pt x="2" y="7"/>
                    </a:lnTo>
                    <a:lnTo>
                      <a:pt x="0" y="7"/>
                    </a:lnTo>
                    <a:lnTo>
                      <a:pt x="0" y="6"/>
                    </a:lnTo>
                    <a:lnTo>
                      <a:pt x="0" y="4"/>
                    </a:lnTo>
                    <a:lnTo>
                      <a:pt x="0" y="2"/>
                    </a:lnTo>
                    <a:lnTo>
                      <a:pt x="0" y="0"/>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21" name="Freeform 202">
                <a:extLst>
                  <a:ext uri="{FF2B5EF4-FFF2-40B4-BE49-F238E27FC236}">
                    <a16:creationId xmlns:a16="http://schemas.microsoft.com/office/drawing/2014/main" id="{3C17791A-2602-80BA-0F45-4770A411B330}"/>
                  </a:ext>
                </a:extLst>
              </p:cNvPr>
              <p:cNvSpPr>
                <a:spLocks/>
              </p:cNvSpPr>
              <p:nvPr/>
            </p:nvSpPr>
            <p:spPr bwMode="auto">
              <a:xfrm>
                <a:off x="5304231" y="5108202"/>
                <a:ext cx="4470" cy="2980"/>
              </a:xfrm>
              <a:custGeom>
                <a:avLst/>
                <a:gdLst>
                  <a:gd name="T0" fmla="*/ 3 w 3"/>
                  <a:gd name="T1" fmla="*/ 2 h 2"/>
                  <a:gd name="T2" fmla="*/ 3 w 3"/>
                  <a:gd name="T3" fmla="*/ 2 h 2"/>
                  <a:gd name="T4" fmla="*/ 1 w 3"/>
                  <a:gd name="T5" fmla="*/ 0 h 2"/>
                  <a:gd name="T6" fmla="*/ 1 w 3"/>
                  <a:gd name="T7" fmla="*/ 0 h 2"/>
                  <a:gd name="T8" fmla="*/ 0 w 3"/>
                  <a:gd name="T9" fmla="*/ 0 h 2"/>
                  <a:gd name="T10" fmla="*/ 0 w 3"/>
                  <a:gd name="T11" fmla="*/ 0 h 2"/>
                  <a:gd name="T12" fmla="*/ 0 w 3"/>
                  <a:gd name="T13" fmla="*/ 0 h 2"/>
                  <a:gd name="T14" fmla="*/ 3 w 3"/>
                  <a:gd name="T15" fmla="*/ 0 h 2"/>
                  <a:gd name="T16" fmla="*/ 3 w 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3" y="2"/>
                    </a:moveTo>
                    <a:lnTo>
                      <a:pt x="3" y="2"/>
                    </a:lnTo>
                    <a:lnTo>
                      <a:pt x="1" y="0"/>
                    </a:lnTo>
                    <a:lnTo>
                      <a:pt x="1" y="0"/>
                    </a:lnTo>
                    <a:lnTo>
                      <a:pt x="0" y="0"/>
                    </a:lnTo>
                    <a:lnTo>
                      <a:pt x="0" y="0"/>
                    </a:lnTo>
                    <a:lnTo>
                      <a:pt x="0" y="0"/>
                    </a:lnTo>
                    <a:lnTo>
                      <a:pt x="3" y="0"/>
                    </a:lnTo>
                    <a:lnTo>
                      <a:pt x="3"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22" name="Freeform 203">
                <a:extLst>
                  <a:ext uri="{FF2B5EF4-FFF2-40B4-BE49-F238E27FC236}">
                    <a16:creationId xmlns:a16="http://schemas.microsoft.com/office/drawing/2014/main" id="{83684E60-9CD0-2FC6-E9E7-CDE2A4108788}"/>
                  </a:ext>
                </a:extLst>
              </p:cNvPr>
              <p:cNvSpPr>
                <a:spLocks/>
              </p:cNvSpPr>
              <p:nvPr/>
            </p:nvSpPr>
            <p:spPr bwMode="auto">
              <a:xfrm>
                <a:off x="5304231" y="5108202"/>
                <a:ext cx="4470" cy="2980"/>
              </a:xfrm>
              <a:custGeom>
                <a:avLst/>
                <a:gdLst>
                  <a:gd name="T0" fmla="*/ 3 w 3"/>
                  <a:gd name="T1" fmla="*/ 2 h 2"/>
                  <a:gd name="T2" fmla="*/ 3 w 3"/>
                  <a:gd name="T3" fmla="*/ 2 h 2"/>
                  <a:gd name="T4" fmla="*/ 1 w 3"/>
                  <a:gd name="T5" fmla="*/ 0 h 2"/>
                  <a:gd name="T6" fmla="*/ 1 w 3"/>
                  <a:gd name="T7" fmla="*/ 0 h 2"/>
                  <a:gd name="T8" fmla="*/ 0 w 3"/>
                  <a:gd name="T9" fmla="*/ 0 h 2"/>
                  <a:gd name="T10" fmla="*/ 0 w 3"/>
                  <a:gd name="T11" fmla="*/ 0 h 2"/>
                  <a:gd name="T12" fmla="*/ 0 w 3"/>
                  <a:gd name="T13" fmla="*/ 0 h 2"/>
                  <a:gd name="T14" fmla="*/ 3 w 3"/>
                  <a:gd name="T15" fmla="*/ 0 h 2"/>
                  <a:gd name="T16" fmla="*/ 3 w 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3" y="2"/>
                    </a:moveTo>
                    <a:lnTo>
                      <a:pt x="3" y="2"/>
                    </a:lnTo>
                    <a:lnTo>
                      <a:pt x="1" y="0"/>
                    </a:lnTo>
                    <a:lnTo>
                      <a:pt x="1" y="0"/>
                    </a:lnTo>
                    <a:lnTo>
                      <a:pt x="0" y="0"/>
                    </a:lnTo>
                    <a:lnTo>
                      <a:pt x="0" y="0"/>
                    </a:lnTo>
                    <a:lnTo>
                      <a:pt x="0" y="0"/>
                    </a:lnTo>
                    <a:lnTo>
                      <a:pt x="3" y="0"/>
                    </a:lnTo>
                    <a:lnTo>
                      <a:pt x="3"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23" name="Freeform 204">
                <a:extLst>
                  <a:ext uri="{FF2B5EF4-FFF2-40B4-BE49-F238E27FC236}">
                    <a16:creationId xmlns:a16="http://schemas.microsoft.com/office/drawing/2014/main" id="{9507DD9A-610F-CF5E-55BF-C8C22FAF5F0C}"/>
                  </a:ext>
                </a:extLst>
              </p:cNvPr>
              <p:cNvSpPr>
                <a:spLocks/>
              </p:cNvSpPr>
              <p:nvPr/>
            </p:nvSpPr>
            <p:spPr bwMode="auto">
              <a:xfrm>
                <a:off x="5317639" y="5102243"/>
                <a:ext cx="5959" cy="8939"/>
              </a:xfrm>
              <a:custGeom>
                <a:avLst/>
                <a:gdLst>
                  <a:gd name="T0" fmla="*/ 4 w 4"/>
                  <a:gd name="T1" fmla="*/ 0 h 6"/>
                  <a:gd name="T2" fmla="*/ 4 w 4"/>
                  <a:gd name="T3" fmla="*/ 2 h 6"/>
                  <a:gd name="T4" fmla="*/ 4 w 4"/>
                  <a:gd name="T5" fmla="*/ 4 h 6"/>
                  <a:gd name="T6" fmla="*/ 4 w 4"/>
                  <a:gd name="T7" fmla="*/ 6 h 6"/>
                  <a:gd name="T8" fmla="*/ 2 w 4"/>
                  <a:gd name="T9" fmla="*/ 4 h 6"/>
                  <a:gd name="T10" fmla="*/ 2 w 4"/>
                  <a:gd name="T11" fmla="*/ 4 h 6"/>
                  <a:gd name="T12" fmla="*/ 2 w 4"/>
                  <a:gd name="T13" fmla="*/ 2 h 6"/>
                  <a:gd name="T14" fmla="*/ 0 w 4"/>
                  <a:gd name="T15" fmla="*/ 2 h 6"/>
                  <a:gd name="T16" fmla="*/ 0 w 4"/>
                  <a:gd name="T17" fmla="*/ 2 h 6"/>
                  <a:gd name="T18" fmla="*/ 2 w 4"/>
                  <a:gd name="T19" fmla="*/ 2 h 6"/>
                  <a:gd name="T20" fmla="*/ 4 w 4"/>
                  <a:gd name="T21" fmla="*/ 0 h 6"/>
                  <a:gd name="T22" fmla="*/ 4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4" y="0"/>
                    </a:moveTo>
                    <a:lnTo>
                      <a:pt x="4" y="2"/>
                    </a:lnTo>
                    <a:lnTo>
                      <a:pt x="4" y="4"/>
                    </a:lnTo>
                    <a:lnTo>
                      <a:pt x="4" y="6"/>
                    </a:lnTo>
                    <a:lnTo>
                      <a:pt x="2" y="4"/>
                    </a:lnTo>
                    <a:lnTo>
                      <a:pt x="2" y="4"/>
                    </a:lnTo>
                    <a:lnTo>
                      <a:pt x="2" y="2"/>
                    </a:lnTo>
                    <a:lnTo>
                      <a:pt x="0" y="2"/>
                    </a:lnTo>
                    <a:lnTo>
                      <a:pt x="0" y="2"/>
                    </a:lnTo>
                    <a:lnTo>
                      <a:pt x="2" y="2"/>
                    </a:lnTo>
                    <a:lnTo>
                      <a:pt x="4"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24" name="Freeform 205">
                <a:extLst>
                  <a:ext uri="{FF2B5EF4-FFF2-40B4-BE49-F238E27FC236}">
                    <a16:creationId xmlns:a16="http://schemas.microsoft.com/office/drawing/2014/main" id="{2C159AB9-9806-BA72-7C6A-8A5AE5B0C47D}"/>
                  </a:ext>
                </a:extLst>
              </p:cNvPr>
              <p:cNvSpPr>
                <a:spLocks/>
              </p:cNvSpPr>
              <p:nvPr/>
            </p:nvSpPr>
            <p:spPr bwMode="auto">
              <a:xfrm>
                <a:off x="5317639" y="5102243"/>
                <a:ext cx="5959" cy="8939"/>
              </a:xfrm>
              <a:custGeom>
                <a:avLst/>
                <a:gdLst>
                  <a:gd name="T0" fmla="*/ 4 w 4"/>
                  <a:gd name="T1" fmla="*/ 0 h 6"/>
                  <a:gd name="T2" fmla="*/ 4 w 4"/>
                  <a:gd name="T3" fmla="*/ 2 h 6"/>
                  <a:gd name="T4" fmla="*/ 4 w 4"/>
                  <a:gd name="T5" fmla="*/ 4 h 6"/>
                  <a:gd name="T6" fmla="*/ 4 w 4"/>
                  <a:gd name="T7" fmla="*/ 6 h 6"/>
                  <a:gd name="T8" fmla="*/ 2 w 4"/>
                  <a:gd name="T9" fmla="*/ 4 h 6"/>
                  <a:gd name="T10" fmla="*/ 2 w 4"/>
                  <a:gd name="T11" fmla="*/ 4 h 6"/>
                  <a:gd name="T12" fmla="*/ 2 w 4"/>
                  <a:gd name="T13" fmla="*/ 2 h 6"/>
                  <a:gd name="T14" fmla="*/ 0 w 4"/>
                  <a:gd name="T15" fmla="*/ 2 h 6"/>
                  <a:gd name="T16" fmla="*/ 0 w 4"/>
                  <a:gd name="T17" fmla="*/ 2 h 6"/>
                  <a:gd name="T18" fmla="*/ 2 w 4"/>
                  <a:gd name="T19" fmla="*/ 2 h 6"/>
                  <a:gd name="T20" fmla="*/ 4 w 4"/>
                  <a:gd name="T21" fmla="*/ 0 h 6"/>
                  <a:gd name="T22" fmla="*/ 4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4" y="0"/>
                    </a:moveTo>
                    <a:lnTo>
                      <a:pt x="4" y="2"/>
                    </a:lnTo>
                    <a:lnTo>
                      <a:pt x="4" y="4"/>
                    </a:lnTo>
                    <a:lnTo>
                      <a:pt x="4" y="6"/>
                    </a:lnTo>
                    <a:lnTo>
                      <a:pt x="2" y="4"/>
                    </a:lnTo>
                    <a:lnTo>
                      <a:pt x="2" y="4"/>
                    </a:lnTo>
                    <a:lnTo>
                      <a:pt x="2" y="2"/>
                    </a:lnTo>
                    <a:lnTo>
                      <a:pt x="0" y="2"/>
                    </a:lnTo>
                    <a:lnTo>
                      <a:pt x="0" y="2"/>
                    </a:lnTo>
                    <a:lnTo>
                      <a:pt x="2" y="2"/>
                    </a:lnTo>
                    <a:lnTo>
                      <a:pt x="4"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25" name="Freeform 207">
                <a:extLst>
                  <a:ext uri="{FF2B5EF4-FFF2-40B4-BE49-F238E27FC236}">
                    <a16:creationId xmlns:a16="http://schemas.microsoft.com/office/drawing/2014/main" id="{F6D93CE0-7B01-857E-3BEA-7471125B729F}"/>
                  </a:ext>
                </a:extLst>
              </p:cNvPr>
              <p:cNvSpPr>
                <a:spLocks/>
              </p:cNvSpPr>
              <p:nvPr/>
            </p:nvSpPr>
            <p:spPr bwMode="auto">
              <a:xfrm>
                <a:off x="5334027" y="5117141"/>
                <a:ext cx="5959" cy="7449"/>
              </a:xfrm>
              <a:custGeom>
                <a:avLst/>
                <a:gdLst>
                  <a:gd name="T0" fmla="*/ 4 w 4"/>
                  <a:gd name="T1" fmla="*/ 2 h 5"/>
                  <a:gd name="T2" fmla="*/ 4 w 4"/>
                  <a:gd name="T3" fmla="*/ 3 h 5"/>
                  <a:gd name="T4" fmla="*/ 4 w 4"/>
                  <a:gd name="T5" fmla="*/ 3 h 5"/>
                  <a:gd name="T6" fmla="*/ 4 w 4"/>
                  <a:gd name="T7" fmla="*/ 5 h 5"/>
                  <a:gd name="T8" fmla="*/ 2 w 4"/>
                  <a:gd name="T9" fmla="*/ 5 h 5"/>
                  <a:gd name="T10" fmla="*/ 2 w 4"/>
                  <a:gd name="T11" fmla="*/ 5 h 5"/>
                  <a:gd name="T12" fmla="*/ 2 w 4"/>
                  <a:gd name="T13" fmla="*/ 3 h 5"/>
                  <a:gd name="T14" fmla="*/ 2 w 4"/>
                  <a:gd name="T15" fmla="*/ 2 h 5"/>
                  <a:gd name="T16" fmla="*/ 0 w 4"/>
                  <a:gd name="T17" fmla="*/ 2 h 5"/>
                  <a:gd name="T18" fmla="*/ 0 w 4"/>
                  <a:gd name="T19" fmla="*/ 0 h 5"/>
                  <a:gd name="T20" fmla="*/ 2 w 4"/>
                  <a:gd name="T21" fmla="*/ 2 h 5"/>
                  <a:gd name="T22" fmla="*/ 4 w 4"/>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4" y="2"/>
                    </a:moveTo>
                    <a:lnTo>
                      <a:pt x="4" y="3"/>
                    </a:lnTo>
                    <a:lnTo>
                      <a:pt x="4" y="3"/>
                    </a:lnTo>
                    <a:lnTo>
                      <a:pt x="4" y="5"/>
                    </a:lnTo>
                    <a:lnTo>
                      <a:pt x="2" y="5"/>
                    </a:lnTo>
                    <a:lnTo>
                      <a:pt x="2" y="5"/>
                    </a:lnTo>
                    <a:lnTo>
                      <a:pt x="2" y="3"/>
                    </a:lnTo>
                    <a:lnTo>
                      <a:pt x="2" y="2"/>
                    </a:lnTo>
                    <a:lnTo>
                      <a:pt x="0" y="2"/>
                    </a:lnTo>
                    <a:lnTo>
                      <a:pt x="0" y="0"/>
                    </a:lnTo>
                    <a:lnTo>
                      <a:pt x="2" y="2"/>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26" name="Freeform 208">
                <a:extLst>
                  <a:ext uri="{FF2B5EF4-FFF2-40B4-BE49-F238E27FC236}">
                    <a16:creationId xmlns:a16="http://schemas.microsoft.com/office/drawing/2014/main" id="{3A0A48E6-9CE7-6A48-0CF8-66BA7B6780F9}"/>
                  </a:ext>
                </a:extLst>
              </p:cNvPr>
              <p:cNvSpPr>
                <a:spLocks/>
              </p:cNvSpPr>
              <p:nvPr/>
            </p:nvSpPr>
            <p:spPr bwMode="auto">
              <a:xfrm>
                <a:off x="5334027" y="5117141"/>
                <a:ext cx="5959" cy="7449"/>
              </a:xfrm>
              <a:custGeom>
                <a:avLst/>
                <a:gdLst>
                  <a:gd name="T0" fmla="*/ 4 w 4"/>
                  <a:gd name="T1" fmla="*/ 2 h 5"/>
                  <a:gd name="T2" fmla="*/ 4 w 4"/>
                  <a:gd name="T3" fmla="*/ 3 h 5"/>
                  <a:gd name="T4" fmla="*/ 4 w 4"/>
                  <a:gd name="T5" fmla="*/ 3 h 5"/>
                  <a:gd name="T6" fmla="*/ 4 w 4"/>
                  <a:gd name="T7" fmla="*/ 5 h 5"/>
                  <a:gd name="T8" fmla="*/ 2 w 4"/>
                  <a:gd name="T9" fmla="*/ 5 h 5"/>
                  <a:gd name="T10" fmla="*/ 2 w 4"/>
                  <a:gd name="T11" fmla="*/ 5 h 5"/>
                  <a:gd name="T12" fmla="*/ 2 w 4"/>
                  <a:gd name="T13" fmla="*/ 3 h 5"/>
                  <a:gd name="T14" fmla="*/ 2 w 4"/>
                  <a:gd name="T15" fmla="*/ 2 h 5"/>
                  <a:gd name="T16" fmla="*/ 0 w 4"/>
                  <a:gd name="T17" fmla="*/ 2 h 5"/>
                  <a:gd name="T18" fmla="*/ 0 w 4"/>
                  <a:gd name="T19" fmla="*/ 0 h 5"/>
                  <a:gd name="T20" fmla="*/ 2 w 4"/>
                  <a:gd name="T21" fmla="*/ 2 h 5"/>
                  <a:gd name="T22" fmla="*/ 4 w 4"/>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4" y="2"/>
                    </a:moveTo>
                    <a:lnTo>
                      <a:pt x="4" y="3"/>
                    </a:lnTo>
                    <a:lnTo>
                      <a:pt x="4" y="3"/>
                    </a:lnTo>
                    <a:lnTo>
                      <a:pt x="4" y="5"/>
                    </a:lnTo>
                    <a:lnTo>
                      <a:pt x="2" y="5"/>
                    </a:lnTo>
                    <a:lnTo>
                      <a:pt x="2" y="5"/>
                    </a:lnTo>
                    <a:lnTo>
                      <a:pt x="2" y="3"/>
                    </a:lnTo>
                    <a:lnTo>
                      <a:pt x="2" y="2"/>
                    </a:lnTo>
                    <a:lnTo>
                      <a:pt x="0" y="2"/>
                    </a:lnTo>
                    <a:lnTo>
                      <a:pt x="0" y="0"/>
                    </a:lnTo>
                    <a:lnTo>
                      <a:pt x="2" y="2"/>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27" name="Freeform 209">
                <a:extLst>
                  <a:ext uri="{FF2B5EF4-FFF2-40B4-BE49-F238E27FC236}">
                    <a16:creationId xmlns:a16="http://schemas.microsoft.com/office/drawing/2014/main" id="{2909F320-E441-A751-043D-9F88B74FCA70}"/>
                  </a:ext>
                </a:extLst>
              </p:cNvPr>
              <p:cNvSpPr>
                <a:spLocks/>
              </p:cNvSpPr>
              <p:nvPr/>
            </p:nvSpPr>
            <p:spPr bwMode="auto">
              <a:xfrm>
                <a:off x="3955972" y="4577838"/>
                <a:ext cx="5959" cy="5959"/>
              </a:xfrm>
              <a:custGeom>
                <a:avLst/>
                <a:gdLst>
                  <a:gd name="T0" fmla="*/ 4 w 4"/>
                  <a:gd name="T1" fmla="*/ 2 h 4"/>
                  <a:gd name="T2" fmla="*/ 2 w 4"/>
                  <a:gd name="T3" fmla="*/ 0 h 4"/>
                  <a:gd name="T4" fmla="*/ 0 w 4"/>
                  <a:gd name="T5" fmla="*/ 2 h 4"/>
                  <a:gd name="T6" fmla="*/ 0 w 4"/>
                  <a:gd name="T7" fmla="*/ 4 h 4"/>
                  <a:gd name="T8" fmla="*/ 2 w 4"/>
                  <a:gd name="T9" fmla="*/ 2 h 4"/>
                  <a:gd name="T10" fmla="*/ 4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4" y="2"/>
                    </a:moveTo>
                    <a:lnTo>
                      <a:pt x="2" y="0"/>
                    </a:lnTo>
                    <a:lnTo>
                      <a:pt x="0" y="2"/>
                    </a:lnTo>
                    <a:lnTo>
                      <a:pt x="0" y="4"/>
                    </a:lnTo>
                    <a:lnTo>
                      <a:pt x="2" y="2"/>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28" name="Freeform 210">
                <a:extLst>
                  <a:ext uri="{FF2B5EF4-FFF2-40B4-BE49-F238E27FC236}">
                    <a16:creationId xmlns:a16="http://schemas.microsoft.com/office/drawing/2014/main" id="{F9B5E30B-4954-5FD5-A7F1-A9E28F8EC363}"/>
                  </a:ext>
                </a:extLst>
              </p:cNvPr>
              <p:cNvSpPr>
                <a:spLocks/>
              </p:cNvSpPr>
              <p:nvPr/>
            </p:nvSpPr>
            <p:spPr bwMode="auto">
              <a:xfrm>
                <a:off x="3955972" y="4577838"/>
                <a:ext cx="5959" cy="5959"/>
              </a:xfrm>
              <a:custGeom>
                <a:avLst/>
                <a:gdLst>
                  <a:gd name="T0" fmla="*/ 4 w 4"/>
                  <a:gd name="T1" fmla="*/ 2 h 4"/>
                  <a:gd name="T2" fmla="*/ 2 w 4"/>
                  <a:gd name="T3" fmla="*/ 0 h 4"/>
                  <a:gd name="T4" fmla="*/ 0 w 4"/>
                  <a:gd name="T5" fmla="*/ 2 h 4"/>
                  <a:gd name="T6" fmla="*/ 0 w 4"/>
                  <a:gd name="T7" fmla="*/ 4 h 4"/>
                  <a:gd name="T8" fmla="*/ 2 w 4"/>
                  <a:gd name="T9" fmla="*/ 2 h 4"/>
                  <a:gd name="T10" fmla="*/ 4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4" y="2"/>
                    </a:moveTo>
                    <a:lnTo>
                      <a:pt x="2" y="0"/>
                    </a:lnTo>
                    <a:lnTo>
                      <a:pt x="0" y="2"/>
                    </a:lnTo>
                    <a:lnTo>
                      <a:pt x="0" y="4"/>
                    </a:lnTo>
                    <a:lnTo>
                      <a:pt x="2" y="2"/>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29" name="Freeform 211">
                <a:extLst>
                  <a:ext uri="{FF2B5EF4-FFF2-40B4-BE49-F238E27FC236}">
                    <a16:creationId xmlns:a16="http://schemas.microsoft.com/office/drawing/2014/main" id="{786D19DE-AA2D-A2CE-AD50-DDAF7D071E9E}"/>
                  </a:ext>
                </a:extLst>
              </p:cNvPr>
              <p:cNvSpPr>
                <a:spLocks/>
              </p:cNvSpPr>
              <p:nvPr/>
            </p:nvSpPr>
            <p:spPr bwMode="auto">
              <a:xfrm>
                <a:off x="4508684" y="4744694"/>
                <a:ext cx="11918" cy="11918"/>
              </a:xfrm>
              <a:custGeom>
                <a:avLst/>
                <a:gdLst>
                  <a:gd name="T0" fmla="*/ 8 w 8"/>
                  <a:gd name="T1" fmla="*/ 2 h 8"/>
                  <a:gd name="T2" fmla="*/ 8 w 8"/>
                  <a:gd name="T3" fmla="*/ 4 h 8"/>
                  <a:gd name="T4" fmla="*/ 6 w 8"/>
                  <a:gd name="T5" fmla="*/ 8 h 8"/>
                  <a:gd name="T6" fmla="*/ 6 w 8"/>
                  <a:gd name="T7" fmla="*/ 8 h 8"/>
                  <a:gd name="T8" fmla="*/ 4 w 8"/>
                  <a:gd name="T9" fmla="*/ 8 h 8"/>
                  <a:gd name="T10" fmla="*/ 2 w 8"/>
                  <a:gd name="T11" fmla="*/ 8 h 8"/>
                  <a:gd name="T12" fmla="*/ 0 w 8"/>
                  <a:gd name="T13" fmla="*/ 8 h 8"/>
                  <a:gd name="T14" fmla="*/ 0 w 8"/>
                  <a:gd name="T15" fmla="*/ 6 h 8"/>
                  <a:gd name="T16" fmla="*/ 4 w 8"/>
                  <a:gd name="T17" fmla="*/ 0 h 8"/>
                  <a:gd name="T18" fmla="*/ 6 w 8"/>
                  <a:gd name="T19" fmla="*/ 0 h 8"/>
                  <a:gd name="T20" fmla="*/ 8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8" y="2"/>
                    </a:moveTo>
                    <a:lnTo>
                      <a:pt x="8" y="4"/>
                    </a:lnTo>
                    <a:lnTo>
                      <a:pt x="6" y="8"/>
                    </a:lnTo>
                    <a:lnTo>
                      <a:pt x="6" y="8"/>
                    </a:lnTo>
                    <a:lnTo>
                      <a:pt x="4" y="8"/>
                    </a:lnTo>
                    <a:lnTo>
                      <a:pt x="2" y="8"/>
                    </a:lnTo>
                    <a:lnTo>
                      <a:pt x="0" y="8"/>
                    </a:lnTo>
                    <a:lnTo>
                      <a:pt x="0" y="6"/>
                    </a:lnTo>
                    <a:lnTo>
                      <a:pt x="4" y="0"/>
                    </a:lnTo>
                    <a:lnTo>
                      <a:pt x="6" y="0"/>
                    </a:lnTo>
                    <a:lnTo>
                      <a:pt x="8"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30" name="Freeform 212">
                <a:extLst>
                  <a:ext uri="{FF2B5EF4-FFF2-40B4-BE49-F238E27FC236}">
                    <a16:creationId xmlns:a16="http://schemas.microsoft.com/office/drawing/2014/main" id="{3657F9B1-A76A-9E16-82CE-2FD6E635D11A}"/>
                  </a:ext>
                </a:extLst>
              </p:cNvPr>
              <p:cNvSpPr>
                <a:spLocks/>
              </p:cNvSpPr>
              <p:nvPr/>
            </p:nvSpPr>
            <p:spPr bwMode="auto">
              <a:xfrm>
                <a:off x="4508684" y="4744694"/>
                <a:ext cx="11918" cy="11918"/>
              </a:xfrm>
              <a:custGeom>
                <a:avLst/>
                <a:gdLst>
                  <a:gd name="T0" fmla="*/ 8 w 8"/>
                  <a:gd name="T1" fmla="*/ 2 h 8"/>
                  <a:gd name="T2" fmla="*/ 8 w 8"/>
                  <a:gd name="T3" fmla="*/ 4 h 8"/>
                  <a:gd name="T4" fmla="*/ 6 w 8"/>
                  <a:gd name="T5" fmla="*/ 8 h 8"/>
                  <a:gd name="T6" fmla="*/ 6 w 8"/>
                  <a:gd name="T7" fmla="*/ 8 h 8"/>
                  <a:gd name="T8" fmla="*/ 4 w 8"/>
                  <a:gd name="T9" fmla="*/ 8 h 8"/>
                  <a:gd name="T10" fmla="*/ 2 w 8"/>
                  <a:gd name="T11" fmla="*/ 8 h 8"/>
                  <a:gd name="T12" fmla="*/ 0 w 8"/>
                  <a:gd name="T13" fmla="*/ 8 h 8"/>
                  <a:gd name="T14" fmla="*/ 0 w 8"/>
                  <a:gd name="T15" fmla="*/ 6 h 8"/>
                  <a:gd name="T16" fmla="*/ 4 w 8"/>
                  <a:gd name="T17" fmla="*/ 0 h 8"/>
                  <a:gd name="T18" fmla="*/ 6 w 8"/>
                  <a:gd name="T19" fmla="*/ 0 h 8"/>
                  <a:gd name="T20" fmla="*/ 8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8" y="2"/>
                    </a:moveTo>
                    <a:lnTo>
                      <a:pt x="8" y="4"/>
                    </a:lnTo>
                    <a:lnTo>
                      <a:pt x="6" y="8"/>
                    </a:lnTo>
                    <a:lnTo>
                      <a:pt x="6" y="8"/>
                    </a:lnTo>
                    <a:lnTo>
                      <a:pt x="4" y="8"/>
                    </a:lnTo>
                    <a:lnTo>
                      <a:pt x="2" y="8"/>
                    </a:lnTo>
                    <a:lnTo>
                      <a:pt x="0" y="8"/>
                    </a:lnTo>
                    <a:lnTo>
                      <a:pt x="0" y="6"/>
                    </a:lnTo>
                    <a:lnTo>
                      <a:pt x="4" y="0"/>
                    </a:lnTo>
                    <a:lnTo>
                      <a:pt x="6" y="0"/>
                    </a:lnTo>
                    <a:lnTo>
                      <a:pt x="8"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31" name="Freeform 213">
                <a:extLst>
                  <a:ext uri="{FF2B5EF4-FFF2-40B4-BE49-F238E27FC236}">
                    <a16:creationId xmlns:a16="http://schemas.microsoft.com/office/drawing/2014/main" id="{A5166309-2934-96F7-DA32-E5866DEAC2EE}"/>
                  </a:ext>
                </a:extLst>
              </p:cNvPr>
              <p:cNvSpPr>
                <a:spLocks/>
              </p:cNvSpPr>
              <p:nvPr/>
            </p:nvSpPr>
            <p:spPr bwMode="auto">
              <a:xfrm>
                <a:off x="4446113" y="4860898"/>
                <a:ext cx="0" cy="1490"/>
              </a:xfrm>
              <a:custGeom>
                <a:avLst/>
                <a:gdLst>
                  <a:gd name="T0" fmla="*/ 0 h 1"/>
                  <a:gd name="T1" fmla="*/ 0 h 1"/>
                  <a:gd name="T2" fmla="*/ 1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0"/>
                    </a:lnTo>
                    <a:lnTo>
                      <a:pt x="0" y="1"/>
                    </a:lnTo>
                    <a:lnTo>
                      <a:pt x="0" y="1"/>
                    </a:lnTo>
                    <a:lnTo>
                      <a:pt x="0" y="1"/>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32" name="Freeform 214">
                <a:extLst>
                  <a:ext uri="{FF2B5EF4-FFF2-40B4-BE49-F238E27FC236}">
                    <a16:creationId xmlns:a16="http://schemas.microsoft.com/office/drawing/2014/main" id="{E6DA0209-2653-3FA8-3397-B62A38857E45}"/>
                  </a:ext>
                </a:extLst>
              </p:cNvPr>
              <p:cNvSpPr>
                <a:spLocks/>
              </p:cNvSpPr>
              <p:nvPr/>
            </p:nvSpPr>
            <p:spPr bwMode="auto">
              <a:xfrm>
                <a:off x="4446113" y="4860898"/>
                <a:ext cx="0" cy="1490"/>
              </a:xfrm>
              <a:custGeom>
                <a:avLst/>
                <a:gdLst>
                  <a:gd name="T0" fmla="*/ 0 h 1"/>
                  <a:gd name="T1" fmla="*/ 0 h 1"/>
                  <a:gd name="T2" fmla="*/ 1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0"/>
                    </a:lnTo>
                    <a:lnTo>
                      <a:pt x="0" y="1"/>
                    </a:lnTo>
                    <a:lnTo>
                      <a:pt x="0" y="1"/>
                    </a:lnTo>
                    <a:lnTo>
                      <a:pt x="0" y="1"/>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33" name="Freeform 215">
                <a:extLst>
                  <a:ext uri="{FF2B5EF4-FFF2-40B4-BE49-F238E27FC236}">
                    <a16:creationId xmlns:a16="http://schemas.microsoft.com/office/drawing/2014/main" id="{D3D0FFAF-0AE9-5F74-2110-43CDAD500094}"/>
                  </a:ext>
                </a:extLst>
              </p:cNvPr>
              <p:cNvSpPr>
                <a:spLocks/>
              </p:cNvSpPr>
              <p:nvPr/>
            </p:nvSpPr>
            <p:spPr bwMode="auto">
              <a:xfrm>
                <a:off x="5219312" y="4463124"/>
                <a:ext cx="2980" cy="5959"/>
              </a:xfrm>
              <a:custGeom>
                <a:avLst/>
                <a:gdLst>
                  <a:gd name="T0" fmla="*/ 2 w 2"/>
                  <a:gd name="T1" fmla="*/ 2 h 4"/>
                  <a:gd name="T2" fmla="*/ 2 w 2"/>
                  <a:gd name="T3" fmla="*/ 2 h 4"/>
                  <a:gd name="T4" fmla="*/ 2 w 2"/>
                  <a:gd name="T5" fmla="*/ 2 h 4"/>
                  <a:gd name="T6" fmla="*/ 0 w 2"/>
                  <a:gd name="T7" fmla="*/ 2 h 4"/>
                  <a:gd name="T8" fmla="*/ 0 w 2"/>
                  <a:gd name="T9" fmla="*/ 2 h 4"/>
                  <a:gd name="T10" fmla="*/ 2 w 2"/>
                  <a:gd name="T11" fmla="*/ 4 h 4"/>
                  <a:gd name="T12" fmla="*/ 2 w 2"/>
                  <a:gd name="T13" fmla="*/ 4 h 4"/>
                  <a:gd name="T14" fmla="*/ 2 w 2"/>
                  <a:gd name="T15" fmla="*/ 4 h 4"/>
                  <a:gd name="T16" fmla="*/ 2 w 2"/>
                  <a:gd name="T17" fmla="*/ 2 h 4"/>
                  <a:gd name="T18" fmla="*/ 2 w 2"/>
                  <a:gd name="T19" fmla="*/ 2 h 4"/>
                  <a:gd name="T20" fmla="*/ 2 w 2"/>
                  <a:gd name="T21" fmla="*/ 0 h 4"/>
                  <a:gd name="T22" fmla="*/ 2 w 2"/>
                  <a:gd name="T23" fmla="*/ 2 h 4"/>
                  <a:gd name="T24" fmla="*/ 2 w 2"/>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2" y="2"/>
                    </a:moveTo>
                    <a:lnTo>
                      <a:pt x="2" y="2"/>
                    </a:lnTo>
                    <a:lnTo>
                      <a:pt x="2" y="2"/>
                    </a:lnTo>
                    <a:lnTo>
                      <a:pt x="0" y="2"/>
                    </a:lnTo>
                    <a:lnTo>
                      <a:pt x="0" y="2"/>
                    </a:lnTo>
                    <a:lnTo>
                      <a:pt x="2" y="4"/>
                    </a:lnTo>
                    <a:lnTo>
                      <a:pt x="2" y="4"/>
                    </a:lnTo>
                    <a:lnTo>
                      <a:pt x="2" y="4"/>
                    </a:lnTo>
                    <a:lnTo>
                      <a:pt x="2" y="2"/>
                    </a:lnTo>
                    <a:lnTo>
                      <a:pt x="2" y="2"/>
                    </a:lnTo>
                    <a:lnTo>
                      <a:pt x="2" y="0"/>
                    </a:lnTo>
                    <a:lnTo>
                      <a:pt x="2" y="2"/>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34" name="Freeform 216">
                <a:extLst>
                  <a:ext uri="{FF2B5EF4-FFF2-40B4-BE49-F238E27FC236}">
                    <a16:creationId xmlns:a16="http://schemas.microsoft.com/office/drawing/2014/main" id="{A6A31E8E-72C3-72C4-63CA-2E6E06B68528}"/>
                  </a:ext>
                </a:extLst>
              </p:cNvPr>
              <p:cNvSpPr>
                <a:spLocks/>
              </p:cNvSpPr>
              <p:nvPr/>
            </p:nvSpPr>
            <p:spPr bwMode="auto">
              <a:xfrm>
                <a:off x="5219312" y="4463124"/>
                <a:ext cx="2980" cy="5959"/>
              </a:xfrm>
              <a:custGeom>
                <a:avLst/>
                <a:gdLst>
                  <a:gd name="T0" fmla="*/ 2 w 2"/>
                  <a:gd name="T1" fmla="*/ 2 h 4"/>
                  <a:gd name="T2" fmla="*/ 2 w 2"/>
                  <a:gd name="T3" fmla="*/ 2 h 4"/>
                  <a:gd name="T4" fmla="*/ 2 w 2"/>
                  <a:gd name="T5" fmla="*/ 2 h 4"/>
                  <a:gd name="T6" fmla="*/ 0 w 2"/>
                  <a:gd name="T7" fmla="*/ 2 h 4"/>
                  <a:gd name="T8" fmla="*/ 0 w 2"/>
                  <a:gd name="T9" fmla="*/ 2 h 4"/>
                  <a:gd name="T10" fmla="*/ 2 w 2"/>
                  <a:gd name="T11" fmla="*/ 4 h 4"/>
                  <a:gd name="T12" fmla="*/ 2 w 2"/>
                  <a:gd name="T13" fmla="*/ 4 h 4"/>
                  <a:gd name="T14" fmla="*/ 2 w 2"/>
                  <a:gd name="T15" fmla="*/ 4 h 4"/>
                  <a:gd name="T16" fmla="*/ 2 w 2"/>
                  <a:gd name="T17" fmla="*/ 2 h 4"/>
                  <a:gd name="T18" fmla="*/ 2 w 2"/>
                  <a:gd name="T19" fmla="*/ 2 h 4"/>
                  <a:gd name="T20" fmla="*/ 2 w 2"/>
                  <a:gd name="T21" fmla="*/ 0 h 4"/>
                  <a:gd name="T22" fmla="*/ 2 w 2"/>
                  <a:gd name="T23" fmla="*/ 2 h 4"/>
                  <a:gd name="T24" fmla="*/ 2 w 2"/>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2" y="2"/>
                    </a:moveTo>
                    <a:lnTo>
                      <a:pt x="2" y="2"/>
                    </a:lnTo>
                    <a:lnTo>
                      <a:pt x="2" y="2"/>
                    </a:lnTo>
                    <a:lnTo>
                      <a:pt x="0" y="2"/>
                    </a:lnTo>
                    <a:lnTo>
                      <a:pt x="0" y="2"/>
                    </a:lnTo>
                    <a:lnTo>
                      <a:pt x="2" y="4"/>
                    </a:lnTo>
                    <a:lnTo>
                      <a:pt x="2" y="4"/>
                    </a:lnTo>
                    <a:lnTo>
                      <a:pt x="2" y="4"/>
                    </a:lnTo>
                    <a:lnTo>
                      <a:pt x="2" y="2"/>
                    </a:lnTo>
                    <a:lnTo>
                      <a:pt x="2" y="2"/>
                    </a:lnTo>
                    <a:lnTo>
                      <a:pt x="2" y="0"/>
                    </a:lnTo>
                    <a:lnTo>
                      <a:pt x="2" y="2"/>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35" name="Freeform 217">
                <a:extLst>
                  <a:ext uri="{FF2B5EF4-FFF2-40B4-BE49-F238E27FC236}">
                    <a16:creationId xmlns:a16="http://schemas.microsoft.com/office/drawing/2014/main" id="{BF82F39F-7E06-3409-C087-1D2E06A29B93}"/>
                  </a:ext>
                </a:extLst>
              </p:cNvPr>
              <p:cNvSpPr>
                <a:spLocks/>
              </p:cNvSpPr>
              <p:nvPr/>
            </p:nvSpPr>
            <p:spPr bwMode="auto">
              <a:xfrm>
                <a:off x="5219312" y="4472062"/>
                <a:ext cx="10428" cy="4470"/>
              </a:xfrm>
              <a:custGeom>
                <a:avLst/>
                <a:gdLst>
                  <a:gd name="T0" fmla="*/ 4 w 7"/>
                  <a:gd name="T1" fmla="*/ 1 h 3"/>
                  <a:gd name="T2" fmla="*/ 4 w 7"/>
                  <a:gd name="T3" fmla="*/ 3 h 3"/>
                  <a:gd name="T4" fmla="*/ 4 w 7"/>
                  <a:gd name="T5" fmla="*/ 3 h 3"/>
                  <a:gd name="T6" fmla="*/ 4 w 7"/>
                  <a:gd name="T7" fmla="*/ 1 h 3"/>
                  <a:gd name="T8" fmla="*/ 4 w 7"/>
                  <a:gd name="T9" fmla="*/ 0 h 3"/>
                  <a:gd name="T10" fmla="*/ 2 w 7"/>
                  <a:gd name="T11" fmla="*/ 0 h 3"/>
                  <a:gd name="T12" fmla="*/ 2 w 7"/>
                  <a:gd name="T13" fmla="*/ 0 h 3"/>
                  <a:gd name="T14" fmla="*/ 0 w 7"/>
                  <a:gd name="T15" fmla="*/ 0 h 3"/>
                  <a:gd name="T16" fmla="*/ 0 w 7"/>
                  <a:gd name="T17" fmla="*/ 0 h 3"/>
                  <a:gd name="T18" fmla="*/ 0 w 7"/>
                  <a:gd name="T19" fmla="*/ 0 h 3"/>
                  <a:gd name="T20" fmla="*/ 2 w 7"/>
                  <a:gd name="T21" fmla="*/ 0 h 3"/>
                  <a:gd name="T22" fmla="*/ 2 w 7"/>
                  <a:gd name="T23" fmla="*/ 1 h 3"/>
                  <a:gd name="T24" fmla="*/ 2 w 7"/>
                  <a:gd name="T25" fmla="*/ 1 h 3"/>
                  <a:gd name="T26" fmla="*/ 2 w 7"/>
                  <a:gd name="T27" fmla="*/ 3 h 3"/>
                  <a:gd name="T28" fmla="*/ 0 w 7"/>
                  <a:gd name="T29" fmla="*/ 1 h 3"/>
                  <a:gd name="T30" fmla="*/ 0 w 7"/>
                  <a:gd name="T31" fmla="*/ 1 h 3"/>
                  <a:gd name="T32" fmla="*/ 2 w 7"/>
                  <a:gd name="T33" fmla="*/ 3 h 3"/>
                  <a:gd name="T34" fmla="*/ 7 w 7"/>
                  <a:gd name="T35" fmla="*/ 3 h 3"/>
                  <a:gd name="T36" fmla="*/ 7 w 7"/>
                  <a:gd name="T37" fmla="*/ 3 h 3"/>
                  <a:gd name="T38" fmla="*/ 7 w 7"/>
                  <a:gd name="T39" fmla="*/ 3 h 3"/>
                  <a:gd name="T40" fmla="*/ 5 w 7"/>
                  <a:gd name="T41" fmla="*/ 1 h 3"/>
                  <a:gd name="T42" fmla="*/ 5 w 7"/>
                  <a:gd name="T43" fmla="*/ 1 h 3"/>
                  <a:gd name="T44" fmla="*/ 4 w 7"/>
                  <a:gd name="T45" fmla="*/ 1 h 3"/>
                  <a:gd name="T46" fmla="*/ 4 w 7"/>
                  <a:gd name="T4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 h="3">
                    <a:moveTo>
                      <a:pt x="4" y="1"/>
                    </a:moveTo>
                    <a:lnTo>
                      <a:pt x="4" y="3"/>
                    </a:lnTo>
                    <a:lnTo>
                      <a:pt x="4" y="3"/>
                    </a:lnTo>
                    <a:lnTo>
                      <a:pt x="4" y="1"/>
                    </a:lnTo>
                    <a:lnTo>
                      <a:pt x="4" y="0"/>
                    </a:lnTo>
                    <a:lnTo>
                      <a:pt x="2" y="0"/>
                    </a:lnTo>
                    <a:lnTo>
                      <a:pt x="2" y="0"/>
                    </a:lnTo>
                    <a:lnTo>
                      <a:pt x="0" y="0"/>
                    </a:lnTo>
                    <a:lnTo>
                      <a:pt x="0" y="0"/>
                    </a:lnTo>
                    <a:lnTo>
                      <a:pt x="0" y="0"/>
                    </a:lnTo>
                    <a:lnTo>
                      <a:pt x="2" y="0"/>
                    </a:lnTo>
                    <a:lnTo>
                      <a:pt x="2" y="1"/>
                    </a:lnTo>
                    <a:lnTo>
                      <a:pt x="2" y="1"/>
                    </a:lnTo>
                    <a:lnTo>
                      <a:pt x="2" y="3"/>
                    </a:lnTo>
                    <a:lnTo>
                      <a:pt x="0" y="1"/>
                    </a:lnTo>
                    <a:lnTo>
                      <a:pt x="0" y="1"/>
                    </a:lnTo>
                    <a:lnTo>
                      <a:pt x="2" y="3"/>
                    </a:lnTo>
                    <a:lnTo>
                      <a:pt x="7" y="3"/>
                    </a:lnTo>
                    <a:lnTo>
                      <a:pt x="7" y="3"/>
                    </a:lnTo>
                    <a:lnTo>
                      <a:pt x="7" y="3"/>
                    </a:lnTo>
                    <a:lnTo>
                      <a:pt x="5" y="1"/>
                    </a:lnTo>
                    <a:lnTo>
                      <a:pt x="5" y="1"/>
                    </a:lnTo>
                    <a:lnTo>
                      <a:pt x="4" y="1"/>
                    </a:lnTo>
                    <a:lnTo>
                      <a:pt x="4"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36" name="Freeform 218">
                <a:extLst>
                  <a:ext uri="{FF2B5EF4-FFF2-40B4-BE49-F238E27FC236}">
                    <a16:creationId xmlns:a16="http://schemas.microsoft.com/office/drawing/2014/main" id="{9FDAEB07-D44C-17DB-18F4-7C39CB28C578}"/>
                  </a:ext>
                </a:extLst>
              </p:cNvPr>
              <p:cNvSpPr>
                <a:spLocks/>
              </p:cNvSpPr>
              <p:nvPr/>
            </p:nvSpPr>
            <p:spPr bwMode="auto">
              <a:xfrm>
                <a:off x="5219312" y="4472062"/>
                <a:ext cx="10428" cy="4470"/>
              </a:xfrm>
              <a:custGeom>
                <a:avLst/>
                <a:gdLst>
                  <a:gd name="T0" fmla="*/ 4 w 7"/>
                  <a:gd name="T1" fmla="*/ 1 h 3"/>
                  <a:gd name="T2" fmla="*/ 4 w 7"/>
                  <a:gd name="T3" fmla="*/ 3 h 3"/>
                  <a:gd name="T4" fmla="*/ 4 w 7"/>
                  <a:gd name="T5" fmla="*/ 3 h 3"/>
                  <a:gd name="T6" fmla="*/ 4 w 7"/>
                  <a:gd name="T7" fmla="*/ 1 h 3"/>
                  <a:gd name="T8" fmla="*/ 4 w 7"/>
                  <a:gd name="T9" fmla="*/ 0 h 3"/>
                  <a:gd name="T10" fmla="*/ 2 w 7"/>
                  <a:gd name="T11" fmla="*/ 0 h 3"/>
                  <a:gd name="T12" fmla="*/ 2 w 7"/>
                  <a:gd name="T13" fmla="*/ 0 h 3"/>
                  <a:gd name="T14" fmla="*/ 0 w 7"/>
                  <a:gd name="T15" fmla="*/ 0 h 3"/>
                  <a:gd name="T16" fmla="*/ 0 w 7"/>
                  <a:gd name="T17" fmla="*/ 0 h 3"/>
                  <a:gd name="T18" fmla="*/ 0 w 7"/>
                  <a:gd name="T19" fmla="*/ 0 h 3"/>
                  <a:gd name="T20" fmla="*/ 2 w 7"/>
                  <a:gd name="T21" fmla="*/ 0 h 3"/>
                  <a:gd name="T22" fmla="*/ 2 w 7"/>
                  <a:gd name="T23" fmla="*/ 1 h 3"/>
                  <a:gd name="T24" fmla="*/ 2 w 7"/>
                  <a:gd name="T25" fmla="*/ 1 h 3"/>
                  <a:gd name="T26" fmla="*/ 2 w 7"/>
                  <a:gd name="T27" fmla="*/ 3 h 3"/>
                  <a:gd name="T28" fmla="*/ 0 w 7"/>
                  <a:gd name="T29" fmla="*/ 1 h 3"/>
                  <a:gd name="T30" fmla="*/ 0 w 7"/>
                  <a:gd name="T31" fmla="*/ 1 h 3"/>
                  <a:gd name="T32" fmla="*/ 2 w 7"/>
                  <a:gd name="T33" fmla="*/ 3 h 3"/>
                  <a:gd name="T34" fmla="*/ 7 w 7"/>
                  <a:gd name="T35" fmla="*/ 3 h 3"/>
                  <a:gd name="T36" fmla="*/ 7 w 7"/>
                  <a:gd name="T37" fmla="*/ 3 h 3"/>
                  <a:gd name="T38" fmla="*/ 7 w 7"/>
                  <a:gd name="T39" fmla="*/ 3 h 3"/>
                  <a:gd name="T40" fmla="*/ 5 w 7"/>
                  <a:gd name="T41" fmla="*/ 1 h 3"/>
                  <a:gd name="T42" fmla="*/ 5 w 7"/>
                  <a:gd name="T43" fmla="*/ 1 h 3"/>
                  <a:gd name="T44" fmla="*/ 4 w 7"/>
                  <a:gd name="T45" fmla="*/ 1 h 3"/>
                  <a:gd name="T46" fmla="*/ 4 w 7"/>
                  <a:gd name="T4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 h="3">
                    <a:moveTo>
                      <a:pt x="4" y="1"/>
                    </a:moveTo>
                    <a:lnTo>
                      <a:pt x="4" y="3"/>
                    </a:lnTo>
                    <a:lnTo>
                      <a:pt x="4" y="3"/>
                    </a:lnTo>
                    <a:lnTo>
                      <a:pt x="4" y="1"/>
                    </a:lnTo>
                    <a:lnTo>
                      <a:pt x="4" y="0"/>
                    </a:lnTo>
                    <a:lnTo>
                      <a:pt x="2" y="0"/>
                    </a:lnTo>
                    <a:lnTo>
                      <a:pt x="2" y="0"/>
                    </a:lnTo>
                    <a:lnTo>
                      <a:pt x="0" y="0"/>
                    </a:lnTo>
                    <a:lnTo>
                      <a:pt x="0" y="0"/>
                    </a:lnTo>
                    <a:lnTo>
                      <a:pt x="0" y="0"/>
                    </a:lnTo>
                    <a:lnTo>
                      <a:pt x="2" y="0"/>
                    </a:lnTo>
                    <a:lnTo>
                      <a:pt x="2" y="1"/>
                    </a:lnTo>
                    <a:lnTo>
                      <a:pt x="2" y="1"/>
                    </a:lnTo>
                    <a:lnTo>
                      <a:pt x="2" y="3"/>
                    </a:lnTo>
                    <a:lnTo>
                      <a:pt x="0" y="1"/>
                    </a:lnTo>
                    <a:lnTo>
                      <a:pt x="0" y="1"/>
                    </a:lnTo>
                    <a:lnTo>
                      <a:pt x="2" y="3"/>
                    </a:lnTo>
                    <a:lnTo>
                      <a:pt x="7" y="3"/>
                    </a:lnTo>
                    <a:lnTo>
                      <a:pt x="7" y="3"/>
                    </a:lnTo>
                    <a:lnTo>
                      <a:pt x="7" y="3"/>
                    </a:lnTo>
                    <a:lnTo>
                      <a:pt x="5" y="1"/>
                    </a:lnTo>
                    <a:lnTo>
                      <a:pt x="5" y="1"/>
                    </a:lnTo>
                    <a:lnTo>
                      <a:pt x="4" y="1"/>
                    </a:lnTo>
                    <a:lnTo>
                      <a:pt x="4"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37" name="Freeform 219">
                <a:extLst>
                  <a:ext uri="{FF2B5EF4-FFF2-40B4-BE49-F238E27FC236}">
                    <a16:creationId xmlns:a16="http://schemas.microsoft.com/office/drawing/2014/main" id="{D0FA7DF2-522C-D48A-5891-ED091CC4FE13}"/>
                  </a:ext>
                </a:extLst>
              </p:cNvPr>
              <p:cNvSpPr>
                <a:spLocks/>
              </p:cNvSpPr>
              <p:nvPr/>
            </p:nvSpPr>
            <p:spPr bwMode="auto">
              <a:xfrm>
                <a:off x="5362332" y="5041162"/>
                <a:ext cx="5959" cy="2980"/>
              </a:xfrm>
              <a:custGeom>
                <a:avLst/>
                <a:gdLst>
                  <a:gd name="T0" fmla="*/ 2 w 4"/>
                  <a:gd name="T1" fmla="*/ 2 h 2"/>
                  <a:gd name="T2" fmla="*/ 4 w 4"/>
                  <a:gd name="T3" fmla="*/ 0 h 2"/>
                  <a:gd name="T4" fmla="*/ 2 w 4"/>
                  <a:gd name="T5" fmla="*/ 0 h 2"/>
                  <a:gd name="T6" fmla="*/ 0 w 4"/>
                  <a:gd name="T7" fmla="*/ 2 h 2"/>
                  <a:gd name="T8" fmla="*/ 2 w 4"/>
                  <a:gd name="T9" fmla="*/ 2 h 2"/>
                  <a:gd name="T10" fmla="*/ 4 w 4"/>
                  <a:gd name="T11" fmla="*/ 0 h 2"/>
                  <a:gd name="T12" fmla="*/ 2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2" y="2"/>
                    </a:moveTo>
                    <a:lnTo>
                      <a:pt x="4" y="0"/>
                    </a:lnTo>
                    <a:lnTo>
                      <a:pt x="2" y="0"/>
                    </a:lnTo>
                    <a:lnTo>
                      <a:pt x="0" y="2"/>
                    </a:lnTo>
                    <a:lnTo>
                      <a:pt x="2" y="2"/>
                    </a:lnTo>
                    <a:lnTo>
                      <a:pt x="4" y="0"/>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38" name="Freeform 220">
                <a:extLst>
                  <a:ext uri="{FF2B5EF4-FFF2-40B4-BE49-F238E27FC236}">
                    <a16:creationId xmlns:a16="http://schemas.microsoft.com/office/drawing/2014/main" id="{EEE2184A-14A4-1AD1-29D2-F7EC56551848}"/>
                  </a:ext>
                </a:extLst>
              </p:cNvPr>
              <p:cNvSpPr>
                <a:spLocks/>
              </p:cNvSpPr>
              <p:nvPr/>
            </p:nvSpPr>
            <p:spPr bwMode="auto">
              <a:xfrm>
                <a:off x="5362332" y="5041162"/>
                <a:ext cx="5959" cy="2980"/>
              </a:xfrm>
              <a:custGeom>
                <a:avLst/>
                <a:gdLst>
                  <a:gd name="T0" fmla="*/ 2 w 4"/>
                  <a:gd name="T1" fmla="*/ 2 h 2"/>
                  <a:gd name="T2" fmla="*/ 4 w 4"/>
                  <a:gd name="T3" fmla="*/ 0 h 2"/>
                  <a:gd name="T4" fmla="*/ 2 w 4"/>
                  <a:gd name="T5" fmla="*/ 0 h 2"/>
                  <a:gd name="T6" fmla="*/ 0 w 4"/>
                  <a:gd name="T7" fmla="*/ 2 h 2"/>
                  <a:gd name="T8" fmla="*/ 2 w 4"/>
                  <a:gd name="T9" fmla="*/ 2 h 2"/>
                  <a:gd name="T10" fmla="*/ 4 w 4"/>
                  <a:gd name="T11" fmla="*/ 0 h 2"/>
                  <a:gd name="T12" fmla="*/ 2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2" y="2"/>
                    </a:moveTo>
                    <a:lnTo>
                      <a:pt x="4" y="0"/>
                    </a:lnTo>
                    <a:lnTo>
                      <a:pt x="2" y="0"/>
                    </a:lnTo>
                    <a:lnTo>
                      <a:pt x="0" y="2"/>
                    </a:lnTo>
                    <a:lnTo>
                      <a:pt x="2" y="2"/>
                    </a:lnTo>
                    <a:lnTo>
                      <a:pt x="4" y="0"/>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39" name="Freeform 221">
                <a:extLst>
                  <a:ext uri="{FF2B5EF4-FFF2-40B4-BE49-F238E27FC236}">
                    <a16:creationId xmlns:a16="http://schemas.microsoft.com/office/drawing/2014/main" id="{6C441CD1-F393-0DF6-2503-34555B0BC2AC}"/>
                  </a:ext>
                </a:extLst>
              </p:cNvPr>
              <p:cNvSpPr>
                <a:spLocks/>
              </p:cNvSpPr>
              <p:nvPr/>
            </p:nvSpPr>
            <p:spPr bwMode="auto">
              <a:xfrm>
                <a:off x="4621908" y="4290308"/>
                <a:ext cx="238366" cy="372447"/>
              </a:xfrm>
              <a:custGeom>
                <a:avLst/>
                <a:gdLst>
                  <a:gd name="T0" fmla="*/ 26 w 160"/>
                  <a:gd name="T1" fmla="*/ 34 h 250"/>
                  <a:gd name="T2" fmla="*/ 28 w 160"/>
                  <a:gd name="T3" fmla="*/ 40 h 250"/>
                  <a:gd name="T4" fmla="*/ 39 w 160"/>
                  <a:gd name="T5" fmla="*/ 48 h 250"/>
                  <a:gd name="T6" fmla="*/ 30 w 160"/>
                  <a:gd name="T7" fmla="*/ 104 h 250"/>
                  <a:gd name="T8" fmla="*/ 3 w 160"/>
                  <a:gd name="T9" fmla="*/ 135 h 250"/>
                  <a:gd name="T10" fmla="*/ 2 w 160"/>
                  <a:gd name="T11" fmla="*/ 139 h 250"/>
                  <a:gd name="T12" fmla="*/ 0 w 160"/>
                  <a:gd name="T13" fmla="*/ 140 h 250"/>
                  <a:gd name="T14" fmla="*/ 3 w 160"/>
                  <a:gd name="T15" fmla="*/ 146 h 250"/>
                  <a:gd name="T16" fmla="*/ 7 w 160"/>
                  <a:gd name="T17" fmla="*/ 148 h 250"/>
                  <a:gd name="T18" fmla="*/ 9 w 160"/>
                  <a:gd name="T19" fmla="*/ 156 h 250"/>
                  <a:gd name="T20" fmla="*/ 19 w 160"/>
                  <a:gd name="T21" fmla="*/ 156 h 250"/>
                  <a:gd name="T22" fmla="*/ 24 w 160"/>
                  <a:gd name="T23" fmla="*/ 157 h 250"/>
                  <a:gd name="T24" fmla="*/ 24 w 160"/>
                  <a:gd name="T25" fmla="*/ 163 h 250"/>
                  <a:gd name="T26" fmla="*/ 22 w 160"/>
                  <a:gd name="T27" fmla="*/ 167 h 250"/>
                  <a:gd name="T28" fmla="*/ 19 w 160"/>
                  <a:gd name="T29" fmla="*/ 169 h 250"/>
                  <a:gd name="T30" fmla="*/ 22 w 160"/>
                  <a:gd name="T31" fmla="*/ 182 h 250"/>
                  <a:gd name="T32" fmla="*/ 28 w 160"/>
                  <a:gd name="T33" fmla="*/ 207 h 250"/>
                  <a:gd name="T34" fmla="*/ 28 w 160"/>
                  <a:gd name="T35" fmla="*/ 212 h 250"/>
                  <a:gd name="T36" fmla="*/ 17 w 160"/>
                  <a:gd name="T37" fmla="*/ 210 h 250"/>
                  <a:gd name="T38" fmla="*/ 11 w 160"/>
                  <a:gd name="T39" fmla="*/ 212 h 250"/>
                  <a:gd name="T40" fmla="*/ 9 w 160"/>
                  <a:gd name="T41" fmla="*/ 218 h 250"/>
                  <a:gd name="T42" fmla="*/ 13 w 160"/>
                  <a:gd name="T43" fmla="*/ 226 h 250"/>
                  <a:gd name="T44" fmla="*/ 20 w 160"/>
                  <a:gd name="T45" fmla="*/ 227 h 250"/>
                  <a:gd name="T46" fmla="*/ 28 w 160"/>
                  <a:gd name="T47" fmla="*/ 250 h 250"/>
                  <a:gd name="T48" fmla="*/ 30 w 160"/>
                  <a:gd name="T49" fmla="*/ 250 h 250"/>
                  <a:gd name="T50" fmla="*/ 38 w 160"/>
                  <a:gd name="T51" fmla="*/ 250 h 250"/>
                  <a:gd name="T52" fmla="*/ 41 w 160"/>
                  <a:gd name="T53" fmla="*/ 246 h 250"/>
                  <a:gd name="T54" fmla="*/ 45 w 160"/>
                  <a:gd name="T55" fmla="*/ 244 h 250"/>
                  <a:gd name="T56" fmla="*/ 47 w 160"/>
                  <a:gd name="T57" fmla="*/ 244 h 250"/>
                  <a:gd name="T58" fmla="*/ 49 w 160"/>
                  <a:gd name="T59" fmla="*/ 244 h 250"/>
                  <a:gd name="T60" fmla="*/ 51 w 160"/>
                  <a:gd name="T61" fmla="*/ 246 h 250"/>
                  <a:gd name="T62" fmla="*/ 53 w 160"/>
                  <a:gd name="T63" fmla="*/ 248 h 250"/>
                  <a:gd name="T64" fmla="*/ 58 w 160"/>
                  <a:gd name="T65" fmla="*/ 246 h 250"/>
                  <a:gd name="T66" fmla="*/ 66 w 160"/>
                  <a:gd name="T67" fmla="*/ 241 h 250"/>
                  <a:gd name="T68" fmla="*/ 72 w 160"/>
                  <a:gd name="T69" fmla="*/ 241 h 250"/>
                  <a:gd name="T70" fmla="*/ 79 w 160"/>
                  <a:gd name="T71" fmla="*/ 241 h 250"/>
                  <a:gd name="T72" fmla="*/ 81 w 160"/>
                  <a:gd name="T73" fmla="*/ 239 h 250"/>
                  <a:gd name="T74" fmla="*/ 83 w 160"/>
                  <a:gd name="T75" fmla="*/ 237 h 250"/>
                  <a:gd name="T76" fmla="*/ 85 w 160"/>
                  <a:gd name="T77" fmla="*/ 233 h 250"/>
                  <a:gd name="T78" fmla="*/ 85 w 160"/>
                  <a:gd name="T79" fmla="*/ 231 h 250"/>
                  <a:gd name="T80" fmla="*/ 83 w 160"/>
                  <a:gd name="T81" fmla="*/ 229 h 250"/>
                  <a:gd name="T82" fmla="*/ 104 w 160"/>
                  <a:gd name="T83" fmla="*/ 224 h 250"/>
                  <a:gd name="T84" fmla="*/ 108 w 160"/>
                  <a:gd name="T85" fmla="*/ 224 h 250"/>
                  <a:gd name="T86" fmla="*/ 113 w 160"/>
                  <a:gd name="T87" fmla="*/ 220 h 250"/>
                  <a:gd name="T88" fmla="*/ 115 w 160"/>
                  <a:gd name="T89" fmla="*/ 216 h 250"/>
                  <a:gd name="T90" fmla="*/ 121 w 160"/>
                  <a:gd name="T91" fmla="*/ 210 h 250"/>
                  <a:gd name="T92" fmla="*/ 125 w 160"/>
                  <a:gd name="T93" fmla="*/ 207 h 250"/>
                  <a:gd name="T94" fmla="*/ 126 w 160"/>
                  <a:gd name="T95" fmla="*/ 203 h 250"/>
                  <a:gd name="T96" fmla="*/ 130 w 160"/>
                  <a:gd name="T97" fmla="*/ 197 h 250"/>
                  <a:gd name="T98" fmla="*/ 142 w 160"/>
                  <a:gd name="T99" fmla="*/ 190 h 250"/>
                  <a:gd name="T100" fmla="*/ 140 w 160"/>
                  <a:gd name="T101" fmla="*/ 188 h 250"/>
                  <a:gd name="T102" fmla="*/ 134 w 160"/>
                  <a:gd name="T103" fmla="*/ 173 h 250"/>
                  <a:gd name="T104" fmla="*/ 130 w 160"/>
                  <a:gd name="T105" fmla="*/ 169 h 250"/>
                  <a:gd name="T106" fmla="*/ 128 w 160"/>
                  <a:gd name="T107" fmla="*/ 163 h 250"/>
                  <a:gd name="T108" fmla="*/ 132 w 160"/>
                  <a:gd name="T109" fmla="*/ 152 h 250"/>
                  <a:gd name="T110" fmla="*/ 134 w 160"/>
                  <a:gd name="T111" fmla="*/ 150 h 250"/>
                  <a:gd name="T112" fmla="*/ 136 w 160"/>
                  <a:gd name="T113" fmla="*/ 148 h 250"/>
                  <a:gd name="T114" fmla="*/ 143 w 160"/>
                  <a:gd name="T115" fmla="*/ 129 h 250"/>
                  <a:gd name="T116" fmla="*/ 145 w 160"/>
                  <a:gd name="T117" fmla="*/ 123 h 250"/>
                  <a:gd name="T118" fmla="*/ 160 w 160"/>
                  <a:gd name="T119" fmla="*/ 63 h 250"/>
                  <a:gd name="T120" fmla="*/ 39 w 160"/>
                  <a:gd name="T121" fmla="*/ 0 h 250"/>
                  <a:gd name="T122" fmla="*/ 24 w 160"/>
                  <a:gd name="T123" fmla="*/ 2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 h="250">
                    <a:moveTo>
                      <a:pt x="24" y="29"/>
                    </a:moveTo>
                    <a:lnTo>
                      <a:pt x="26" y="34"/>
                    </a:lnTo>
                    <a:lnTo>
                      <a:pt x="26" y="34"/>
                    </a:lnTo>
                    <a:lnTo>
                      <a:pt x="28" y="40"/>
                    </a:lnTo>
                    <a:lnTo>
                      <a:pt x="30" y="44"/>
                    </a:lnTo>
                    <a:lnTo>
                      <a:pt x="39" y="48"/>
                    </a:lnTo>
                    <a:lnTo>
                      <a:pt x="36" y="55"/>
                    </a:lnTo>
                    <a:lnTo>
                      <a:pt x="30" y="104"/>
                    </a:lnTo>
                    <a:lnTo>
                      <a:pt x="3" y="133"/>
                    </a:lnTo>
                    <a:lnTo>
                      <a:pt x="3" y="135"/>
                    </a:lnTo>
                    <a:lnTo>
                      <a:pt x="2" y="137"/>
                    </a:lnTo>
                    <a:lnTo>
                      <a:pt x="2" y="139"/>
                    </a:lnTo>
                    <a:lnTo>
                      <a:pt x="0" y="139"/>
                    </a:lnTo>
                    <a:lnTo>
                      <a:pt x="0" y="140"/>
                    </a:lnTo>
                    <a:lnTo>
                      <a:pt x="0" y="144"/>
                    </a:lnTo>
                    <a:lnTo>
                      <a:pt x="3" y="146"/>
                    </a:lnTo>
                    <a:lnTo>
                      <a:pt x="5" y="146"/>
                    </a:lnTo>
                    <a:lnTo>
                      <a:pt x="7" y="148"/>
                    </a:lnTo>
                    <a:lnTo>
                      <a:pt x="9" y="150"/>
                    </a:lnTo>
                    <a:lnTo>
                      <a:pt x="9" y="156"/>
                    </a:lnTo>
                    <a:lnTo>
                      <a:pt x="15" y="157"/>
                    </a:lnTo>
                    <a:lnTo>
                      <a:pt x="19" y="156"/>
                    </a:lnTo>
                    <a:lnTo>
                      <a:pt x="22" y="157"/>
                    </a:lnTo>
                    <a:lnTo>
                      <a:pt x="24" y="157"/>
                    </a:lnTo>
                    <a:lnTo>
                      <a:pt x="26" y="161"/>
                    </a:lnTo>
                    <a:lnTo>
                      <a:pt x="24" y="163"/>
                    </a:lnTo>
                    <a:lnTo>
                      <a:pt x="24" y="165"/>
                    </a:lnTo>
                    <a:lnTo>
                      <a:pt x="22" y="167"/>
                    </a:lnTo>
                    <a:lnTo>
                      <a:pt x="19" y="169"/>
                    </a:lnTo>
                    <a:lnTo>
                      <a:pt x="19" y="169"/>
                    </a:lnTo>
                    <a:lnTo>
                      <a:pt x="20" y="176"/>
                    </a:lnTo>
                    <a:lnTo>
                      <a:pt x="22" y="182"/>
                    </a:lnTo>
                    <a:lnTo>
                      <a:pt x="20" y="195"/>
                    </a:lnTo>
                    <a:lnTo>
                      <a:pt x="28" y="207"/>
                    </a:lnTo>
                    <a:lnTo>
                      <a:pt x="28" y="210"/>
                    </a:lnTo>
                    <a:lnTo>
                      <a:pt x="28" y="212"/>
                    </a:lnTo>
                    <a:lnTo>
                      <a:pt x="26" y="212"/>
                    </a:lnTo>
                    <a:lnTo>
                      <a:pt x="17" y="210"/>
                    </a:lnTo>
                    <a:lnTo>
                      <a:pt x="13" y="210"/>
                    </a:lnTo>
                    <a:lnTo>
                      <a:pt x="11" y="212"/>
                    </a:lnTo>
                    <a:lnTo>
                      <a:pt x="9" y="214"/>
                    </a:lnTo>
                    <a:lnTo>
                      <a:pt x="9" y="218"/>
                    </a:lnTo>
                    <a:lnTo>
                      <a:pt x="11" y="222"/>
                    </a:lnTo>
                    <a:lnTo>
                      <a:pt x="13" y="226"/>
                    </a:lnTo>
                    <a:lnTo>
                      <a:pt x="15" y="227"/>
                    </a:lnTo>
                    <a:lnTo>
                      <a:pt x="20" y="227"/>
                    </a:lnTo>
                    <a:lnTo>
                      <a:pt x="22" y="229"/>
                    </a:lnTo>
                    <a:lnTo>
                      <a:pt x="28" y="250"/>
                    </a:lnTo>
                    <a:lnTo>
                      <a:pt x="30" y="250"/>
                    </a:lnTo>
                    <a:lnTo>
                      <a:pt x="30" y="250"/>
                    </a:lnTo>
                    <a:lnTo>
                      <a:pt x="36" y="248"/>
                    </a:lnTo>
                    <a:lnTo>
                      <a:pt x="38" y="250"/>
                    </a:lnTo>
                    <a:lnTo>
                      <a:pt x="39" y="250"/>
                    </a:lnTo>
                    <a:lnTo>
                      <a:pt x="41" y="246"/>
                    </a:lnTo>
                    <a:lnTo>
                      <a:pt x="45" y="246"/>
                    </a:lnTo>
                    <a:lnTo>
                      <a:pt x="45" y="244"/>
                    </a:lnTo>
                    <a:lnTo>
                      <a:pt x="47" y="244"/>
                    </a:lnTo>
                    <a:lnTo>
                      <a:pt x="47" y="244"/>
                    </a:lnTo>
                    <a:lnTo>
                      <a:pt x="49" y="244"/>
                    </a:lnTo>
                    <a:lnTo>
                      <a:pt x="49" y="244"/>
                    </a:lnTo>
                    <a:lnTo>
                      <a:pt x="49" y="246"/>
                    </a:lnTo>
                    <a:lnTo>
                      <a:pt x="51" y="246"/>
                    </a:lnTo>
                    <a:lnTo>
                      <a:pt x="53" y="248"/>
                    </a:lnTo>
                    <a:lnTo>
                      <a:pt x="53" y="248"/>
                    </a:lnTo>
                    <a:lnTo>
                      <a:pt x="55" y="246"/>
                    </a:lnTo>
                    <a:lnTo>
                      <a:pt x="58" y="246"/>
                    </a:lnTo>
                    <a:lnTo>
                      <a:pt x="60" y="244"/>
                    </a:lnTo>
                    <a:lnTo>
                      <a:pt x="66" y="241"/>
                    </a:lnTo>
                    <a:lnTo>
                      <a:pt x="70" y="243"/>
                    </a:lnTo>
                    <a:lnTo>
                      <a:pt x="72" y="241"/>
                    </a:lnTo>
                    <a:lnTo>
                      <a:pt x="79" y="241"/>
                    </a:lnTo>
                    <a:lnTo>
                      <a:pt x="79" y="241"/>
                    </a:lnTo>
                    <a:lnTo>
                      <a:pt x="79" y="239"/>
                    </a:lnTo>
                    <a:lnTo>
                      <a:pt x="81" y="239"/>
                    </a:lnTo>
                    <a:lnTo>
                      <a:pt x="81" y="237"/>
                    </a:lnTo>
                    <a:lnTo>
                      <a:pt x="83" y="237"/>
                    </a:lnTo>
                    <a:lnTo>
                      <a:pt x="85" y="235"/>
                    </a:lnTo>
                    <a:lnTo>
                      <a:pt x="85" y="233"/>
                    </a:lnTo>
                    <a:lnTo>
                      <a:pt x="87" y="233"/>
                    </a:lnTo>
                    <a:lnTo>
                      <a:pt x="85" y="231"/>
                    </a:lnTo>
                    <a:lnTo>
                      <a:pt x="83" y="229"/>
                    </a:lnTo>
                    <a:lnTo>
                      <a:pt x="83" y="229"/>
                    </a:lnTo>
                    <a:lnTo>
                      <a:pt x="85" y="227"/>
                    </a:lnTo>
                    <a:lnTo>
                      <a:pt x="104" y="224"/>
                    </a:lnTo>
                    <a:lnTo>
                      <a:pt x="104" y="226"/>
                    </a:lnTo>
                    <a:lnTo>
                      <a:pt x="108" y="224"/>
                    </a:lnTo>
                    <a:lnTo>
                      <a:pt x="109" y="222"/>
                    </a:lnTo>
                    <a:lnTo>
                      <a:pt x="113" y="220"/>
                    </a:lnTo>
                    <a:lnTo>
                      <a:pt x="115" y="218"/>
                    </a:lnTo>
                    <a:lnTo>
                      <a:pt x="115" y="216"/>
                    </a:lnTo>
                    <a:lnTo>
                      <a:pt x="121" y="210"/>
                    </a:lnTo>
                    <a:lnTo>
                      <a:pt x="121" y="210"/>
                    </a:lnTo>
                    <a:lnTo>
                      <a:pt x="123" y="210"/>
                    </a:lnTo>
                    <a:lnTo>
                      <a:pt x="125" y="207"/>
                    </a:lnTo>
                    <a:lnTo>
                      <a:pt x="126" y="207"/>
                    </a:lnTo>
                    <a:lnTo>
                      <a:pt x="126" y="203"/>
                    </a:lnTo>
                    <a:lnTo>
                      <a:pt x="128" y="199"/>
                    </a:lnTo>
                    <a:lnTo>
                      <a:pt x="130" y="197"/>
                    </a:lnTo>
                    <a:lnTo>
                      <a:pt x="143" y="193"/>
                    </a:lnTo>
                    <a:lnTo>
                      <a:pt x="142" y="190"/>
                    </a:lnTo>
                    <a:lnTo>
                      <a:pt x="142" y="188"/>
                    </a:lnTo>
                    <a:lnTo>
                      <a:pt x="140" y="188"/>
                    </a:lnTo>
                    <a:lnTo>
                      <a:pt x="140" y="186"/>
                    </a:lnTo>
                    <a:lnTo>
                      <a:pt x="134" y="173"/>
                    </a:lnTo>
                    <a:lnTo>
                      <a:pt x="136" y="169"/>
                    </a:lnTo>
                    <a:lnTo>
                      <a:pt x="130" y="169"/>
                    </a:lnTo>
                    <a:lnTo>
                      <a:pt x="128" y="169"/>
                    </a:lnTo>
                    <a:lnTo>
                      <a:pt x="128" y="163"/>
                    </a:lnTo>
                    <a:lnTo>
                      <a:pt x="132" y="159"/>
                    </a:lnTo>
                    <a:lnTo>
                      <a:pt x="132" y="152"/>
                    </a:lnTo>
                    <a:lnTo>
                      <a:pt x="132" y="150"/>
                    </a:lnTo>
                    <a:lnTo>
                      <a:pt x="134" y="150"/>
                    </a:lnTo>
                    <a:lnTo>
                      <a:pt x="134" y="148"/>
                    </a:lnTo>
                    <a:lnTo>
                      <a:pt x="136" y="148"/>
                    </a:lnTo>
                    <a:lnTo>
                      <a:pt x="134" y="142"/>
                    </a:lnTo>
                    <a:lnTo>
                      <a:pt x="143" y="129"/>
                    </a:lnTo>
                    <a:lnTo>
                      <a:pt x="145" y="123"/>
                    </a:lnTo>
                    <a:lnTo>
                      <a:pt x="145" y="123"/>
                    </a:lnTo>
                    <a:lnTo>
                      <a:pt x="160" y="122"/>
                    </a:lnTo>
                    <a:lnTo>
                      <a:pt x="160" y="63"/>
                    </a:lnTo>
                    <a:lnTo>
                      <a:pt x="159" y="63"/>
                    </a:lnTo>
                    <a:lnTo>
                      <a:pt x="39" y="0"/>
                    </a:lnTo>
                    <a:lnTo>
                      <a:pt x="24" y="6"/>
                    </a:lnTo>
                    <a:lnTo>
                      <a:pt x="24" y="2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40" name="Freeform 222">
                <a:extLst>
                  <a:ext uri="{FF2B5EF4-FFF2-40B4-BE49-F238E27FC236}">
                    <a16:creationId xmlns:a16="http://schemas.microsoft.com/office/drawing/2014/main" id="{346C20E2-0111-BBC2-898A-8C9F821BF55E}"/>
                  </a:ext>
                </a:extLst>
              </p:cNvPr>
              <p:cNvSpPr>
                <a:spLocks/>
              </p:cNvSpPr>
              <p:nvPr/>
            </p:nvSpPr>
            <p:spPr bwMode="auto">
              <a:xfrm>
                <a:off x="4621908" y="4290308"/>
                <a:ext cx="238366" cy="372447"/>
              </a:xfrm>
              <a:custGeom>
                <a:avLst/>
                <a:gdLst>
                  <a:gd name="T0" fmla="*/ 26 w 160"/>
                  <a:gd name="T1" fmla="*/ 34 h 250"/>
                  <a:gd name="T2" fmla="*/ 28 w 160"/>
                  <a:gd name="T3" fmla="*/ 40 h 250"/>
                  <a:gd name="T4" fmla="*/ 39 w 160"/>
                  <a:gd name="T5" fmla="*/ 48 h 250"/>
                  <a:gd name="T6" fmla="*/ 30 w 160"/>
                  <a:gd name="T7" fmla="*/ 104 h 250"/>
                  <a:gd name="T8" fmla="*/ 3 w 160"/>
                  <a:gd name="T9" fmla="*/ 135 h 250"/>
                  <a:gd name="T10" fmla="*/ 2 w 160"/>
                  <a:gd name="T11" fmla="*/ 139 h 250"/>
                  <a:gd name="T12" fmla="*/ 0 w 160"/>
                  <a:gd name="T13" fmla="*/ 140 h 250"/>
                  <a:gd name="T14" fmla="*/ 3 w 160"/>
                  <a:gd name="T15" fmla="*/ 146 h 250"/>
                  <a:gd name="T16" fmla="*/ 7 w 160"/>
                  <a:gd name="T17" fmla="*/ 148 h 250"/>
                  <a:gd name="T18" fmla="*/ 9 w 160"/>
                  <a:gd name="T19" fmla="*/ 156 h 250"/>
                  <a:gd name="T20" fmla="*/ 19 w 160"/>
                  <a:gd name="T21" fmla="*/ 156 h 250"/>
                  <a:gd name="T22" fmla="*/ 24 w 160"/>
                  <a:gd name="T23" fmla="*/ 157 h 250"/>
                  <a:gd name="T24" fmla="*/ 24 w 160"/>
                  <a:gd name="T25" fmla="*/ 163 h 250"/>
                  <a:gd name="T26" fmla="*/ 22 w 160"/>
                  <a:gd name="T27" fmla="*/ 167 h 250"/>
                  <a:gd name="T28" fmla="*/ 19 w 160"/>
                  <a:gd name="T29" fmla="*/ 169 h 250"/>
                  <a:gd name="T30" fmla="*/ 22 w 160"/>
                  <a:gd name="T31" fmla="*/ 182 h 250"/>
                  <a:gd name="T32" fmla="*/ 28 w 160"/>
                  <a:gd name="T33" fmla="*/ 207 h 250"/>
                  <a:gd name="T34" fmla="*/ 28 w 160"/>
                  <a:gd name="T35" fmla="*/ 212 h 250"/>
                  <a:gd name="T36" fmla="*/ 17 w 160"/>
                  <a:gd name="T37" fmla="*/ 210 h 250"/>
                  <a:gd name="T38" fmla="*/ 11 w 160"/>
                  <a:gd name="T39" fmla="*/ 212 h 250"/>
                  <a:gd name="T40" fmla="*/ 9 w 160"/>
                  <a:gd name="T41" fmla="*/ 218 h 250"/>
                  <a:gd name="T42" fmla="*/ 13 w 160"/>
                  <a:gd name="T43" fmla="*/ 226 h 250"/>
                  <a:gd name="T44" fmla="*/ 20 w 160"/>
                  <a:gd name="T45" fmla="*/ 227 h 250"/>
                  <a:gd name="T46" fmla="*/ 28 w 160"/>
                  <a:gd name="T47" fmla="*/ 250 h 250"/>
                  <a:gd name="T48" fmla="*/ 30 w 160"/>
                  <a:gd name="T49" fmla="*/ 250 h 250"/>
                  <a:gd name="T50" fmla="*/ 38 w 160"/>
                  <a:gd name="T51" fmla="*/ 250 h 250"/>
                  <a:gd name="T52" fmla="*/ 41 w 160"/>
                  <a:gd name="T53" fmla="*/ 246 h 250"/>
                  <a:gd name="T54" fmla="*/ 45 w 160"/>
                  <a:gd name="T55" fmla="*/ 244 h 250"/>
                  <a:gd name="T56" fmla="*/ 47 w 160"/>
                  <a:gd name="T57" fmla="*/ 244 h 250"/>
                  <a:gd name="T58" fmla="*/ 49 w 160"/>
                  <a:gd name="T59" fmla="*/ 244 h 250"/>
                  <a:gd name="T60" fmla="*/ 51 w 160"/>
                  <a:gd name="T61" fmla="*/ 246 h 250"/>
                  <a:gd name="T62" fmla="*/ 53 w 160"/>
                  <a:gd name="T63" fmla="*/ 248 h 250"/>
                  <a:gd name="T64" fmla="*/ 58 w 160"/>
                  <a:gd name="T65" fmla="*/ 246 h 250"/>
                  <a:gd name="T66" fmla="*/ 66 w 160"/>
                  <a:gd name="T67" fmla="*/ 241 h 250"/>
                  <a:gd name="T68" fmla="*/ 72 w 160"/>
                  <a:gd name="T69" fmla="*/ 241 h 250"/>
                  <a:gd name="T70" fmla="*/ 79 w 160"/>
                  <a:gd name="T71" fmla="*/ 241 h 250"/>
                  <a:gd name="T72" fmla="*/ 81 w 160"/>
                  <a:gd name="T73" fmla="*/ 239 h 250"/>
                  <a:gd name="T74" fmla="*/ 83 w 160"/>
                  <a:gd name="T75" fmla="*/ 237 h 250"/>
                  <a:gd name="T76" fmla="*/ 85 w 160"/>
                  <a:gd name="T77" fmla="*/ 233 h 250"/>
                  <a:gd name="T78" fmla="*/ 85 w 160"/>
                  <a:gd name="T79" fmla="*/ 231 h 250"/>
                  <a:gd name="T80" fmla="*/ 83 w 160"/>
                  <a:gd name="T81" fmla="*/ 229 h 250"/>
                  <a:gd name="T82" fmla="*/ 104 w 160"/>
                  <a:gd name="T83" fmla="*/ 224 h 250"/>
                  <a:gd name="T84" fmla="*/ 108 w 160"/>
                  <a:gd name="T85" fmla="*/ 224 h 250"/>
                  <a:gd name="T86" fmla="*/ 113 w 160"/>
                  <a:gd name="T87" fmla="*/ 220 h 250"/>
                  <a:gd name="T88" fmla="*/ 115 w 160"/>
                  <a:gd name="T89" fmla="*/ 216 h 250"/>
                  <a:gd name="T90" fmla="*/ 121 w 160"/>
                  <a:gd name="T91" fmla="*/ 210 h 250"/>
                  <a:gd name="T92" fmla="*/ 125 w 160"/>
                  <a:gd name="T93" fmla="*/ 207 h 250"/>
                  <a:gd name="T94" fmla="*/ 126 w 160"/>
                  <a:gd name="T95" fmla="*/ 203 h 250"/>
                  <a:gd name="T96" fmla="*/ 130 w 160"/>
                  <a:gd name="T97" fmla="*/ 197 h 250"/>
                  <a:gd name="T98" fmla="*/ 142 w 160"/>
                  <a:gd name="T99" fmla="*/ 190 h 250"/>
                  <a:gd name="T100" fmla="*/ 140 w 160"/>
                  <a:gd name="T101" fmla="*/ 188 h 250"/>
                  <a:gd name="T102" fmla="*/ 134 w 160"/>
                  <a:gd name="T103" fmla="*/ 173 h 250"/>
                  <a:gd name="T104" fmla="*/ 130 w 160"/>
                  <a:gd name="T105" fmla="*/ 169 h 250"/>
                  <a:gd name="T106" fmla="*/ 128 w 160"/>
                  <a:gd name="T107" fmla="*/ 163 h 250"/>
                  <a:gd name="T108" fmla="*/ 132 w 160"/>
                  <a:gd name="T109" fmla="*/ 152 h 250"/>
                  <a:gd name="T110" fmla="*/ 134 w 160"/>
                  <a:gd name="T111" fmla="*/ 150 h 250"/>
                  <a:gd name="T112" fmla="*/ 136 w 160"/>
                  <a:gd name="T113" fmla="*/ 148 h 250"/>
                  <a:gd name="T114" fmla="*/ 143 w 160"/>
                  <a:gd name="T115" fmla="*/ 129 h 250"/>
                  <a:gd name="T116" fmla="*/ 145 w 160"/>
                  <a:gd name="T117" fmla="*/ 123 h 250"/>
                  <a:gd name="T118" fmla="*/ 160 w 160"/>
                  <a:gd name="T119" fmla="*/ 63 h 250"/>
                  <a:gd name="T120" fmla="*/ 39 w 160"/>
                  <a:gd name="T121" fmla="*/ 0 h 250"/>
                  <a:gd name="T122" fmla="*/ 24 w 160"/>
                  <a:gd name="T123" fmla="*/ 2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 h="250">
                    <a:moveTo>
                      <a:pt x="24" y="29"/>
                    </a:moveTo>
                    <a:lnTo>
                      <a:pt x="26" y="34"/>
                    </a:lnTo>
                    <a:lnTo>
                      <a:pt x="26" y="34"/>
                    </a:lnTo>
                    <a:lnTo>
                      <a:pt x="28" y="40"/>
                    </a:lnTo>
                    <a:lnTo>
                      <a:pt x="30" y="44"/>
                    </a:lnTo>
                    <a:lnTo>
                      <a:pt x="39" y="48"/>
                    </a:lnTo>
                    <a:lnTo>
                      <a:pt x="36" y="55"/>
                    </a:lnTo>
                    <a:lnTo>
                      <a:pt x="30" y="104"/>
                    </a:lnTo>
                    <a:lnTo>
                      <a:pt x="3" y="133"/>
                    </a:lnTo>
                    <a:lnTo>
                      <a:pt x="3" y="135"/>
                    </a:lnTo>
                    <a:lnTo>
                      <a:pt x="2" y="137"/>
                    </a:lnTo>
                    <a:lnTo>
                      <a:pt x="2" y="139"/>
                    </a:lnTo>
                    <a:lnTo>
                      <a:pt x="0" y="139"/>
                    </a:lnTo>
                    <a:lnTo>
                      <a:pt x="0" y="140"/>
                    </a:lnTo>
                    <a:lnTo>
                      <a:pt x="0" y="144"/>
                    </a:lnTo>
                    <a:lnTo>
                      <a:pt x="3" y="146"/>
                    </a:lnTo>
                    <a:lnTo>
                      <a:pt x="5" y="146"/>
                    </a:lnTo>
                    <a:lnTo>
                      <a:pt x="7" y="148"/>
                    </a:lnTo>
                    <a:lnTo>
                      <a:pt x="9" y="150"/>
                    </a:lnTo>
                    <a:lnTo>
                      <a:pt x="9" y="156"/>
                    </a:lnTo>
                    <a:lnTo>
                      <a:pt x="15" y="157"/>
                    </a:lnTo>
                    <a:lnTo>
                      <a:pt x="19" y="156"/>
                    </a:lnTo>
                    <a:lnTo>
                      <a:pt x="22" y="157"/>
                    </a:lnTo>
                    <a:lnTo>
                      <a:pt x="24" y="157"/>
                    </a:lnTo>
                    <a:lnTo>
                      <a:pt x="26" y="161"/>
                    </a:lnTo>
                    <a:lnTo>
                      <a:pt x="24" y="163"/>
                    </a:lnTo>
                    <a:lnTo>
                      <a:pt x="24" y="165"/>
                    </a:lnTo>
                    <a:lnTo>
                      <a:pt x="22" y="167"/>
                    </a:lnTo>
                    <a:lnTo>
                      <a:pt x="19" y="169"/>
                    </a:lnTo>
                    <a:lnTo>
                      <a:pt x="19" y="169"/>
                    </a:lnTo>
                    <a:lnTo>
                      <a:pt x="20" y="176"/>
                    </a:lnTo>
                    <a:lnTo>
                      <a:pt x="22" y="182"/>
                    </a:lnTo>
                    <a:lnTo>
                      <a:pt x="20" y="195"/>
                    </a:lnTo>
                    <a:lnTo>
                      <a:pt x="28" y="207"/>
                    </a:lnTo>
                    <a:lnTo>
                      <a:pt x="28" y="210"/>
                    </a:lnTo>
                    <a:lnTo>
                      <a:pt x="28" y="212"/>
                    </a:lnTo>
                    <a:lnTo>
                      <a:pt x="26" y="212"/>
                    </a:lnTo>
                    <a:lnTo>
                      <a:pt x="17" y="210"/>
                    </a:lnTo>
                    <a:lnTo>
                      <a:pt x="13" y="210"/>
                    </a:lnTo>
                    <a:lnTo>
                      <a:pt x="11" y="212"/>
                    </a:lnTo>
                    <a:lnTo>
                      <a:pt x="9" y="214"/>
                    </a:lnTo>
                    <a:lnTo>
                      <a:pt x="9" y="218"/>
                    </a:lnTo>
                    <a:lnTo>
                      <a:pt x="11" y="222"/>
                    </a:lnTo>
                    <a:lnTo>
                      <a:pt x="13" y="226"/>
                    </a:lnTo>
                    <a:lnTo>
                      <a:pt x="15" y="227"/>
                    </a:lnTo>
                    <a:lnTo>
                      <a:pt x="20" y="227"/>
                    </a:lnTo>
                    <a:lnTo>
                      <a:pt x="22" y="229"/>
                    </a:lnTo>
                    <a:lnTo>
                      <a:pt x="28" y="250"/>
                    </a:lnTo>
                    <a:lnTo>
                      <a:pt x="30" y="250"/>
                    </a:lnTo>
                    <a:lnTo>
                      <a:pt x="30" y="250"/>
                    </a:lnTo>
                    <a:lnTo>
                      <a:pt x="36" y="248"/>
                    </a:lnTo>
                    <a:lnTo>
                      <a:pt x="38" y="250"/>
                    </a:lnTo>
                    <a:lnTo>
                      <a:pt x="39" y="250"/>
                    </a:lnTo>
                    <a:lnTo>
                      <a:pt x="41" y="246"/>
                    </a:lnTo>
                    <a:lnTo>
                      <a:pt x="45" y="246"/>
                    </a:lnTo>
                    <a:lnTo>
                      <a:pt x="45" y="244"/>
                    </a:lnTo>
                    <a:lnTo>
                      <a:pt x="47" y="244"/>
                    </a:lnTo>
                    <a:lnTo>
                      <a:pt x="47" y="244"/>
                    </a:lnTo>
                    <a:lnTo>
                      <a:pt x="49" y="244"/>
                    </a:lnTo>
                    <a:lnTo>
                      <a:pt x="49" y="244"/>
                    </a:lnTo>
                    <a:lnTo>
                      <a:pt x="49" y="246"/>
                    </a:lnTo>
                    <a:lnTo>
                      <a:pt x="51" y="246"/>
                    </a:lnTo>
                    <a:lnTo>
                      <a:pt x="53" y="248"/>
                    </a:lnTo>
                    <a:lnTo>
                      <a:pt x="53" y="248"/>
                    </a:lnTo>
                    <a:lnTo>
                      <a:pt x="55" y="246"/>
                    </a:lnTo>
                    <a:lnTo>
                      <a:pt x="58" y="246"/>
                    </a:lnTo>
                    <a:lnTo>
                      <a:pt x="60" y="244"/>
                    </a:lnTo>
                    <a:lnTo>
                      <a:pt x="66" y="241"/>
                    </a:lnTo>
                    <a:lnTo>
                      <a:pt x="70" y="243"/>
                    </a:lnTo>
                    <a:lnTo>
                      <a:pt x="72" y="241"/>
                    </a:lnTo>
                    <a:lnTo>
                      <a:pt x="79" y="241"/>
                    </a:lnTo>
                    <a:lnTo>
                      <a:pt x="79" y="241"/>
                    </a:lnTo>
                    <a:lnTo>
                      <a:pt x="79" y="239"/>
                    </a:lnTo>
                    <a:lnTo>
                      <a:pt x="81" y="239"/>
                    </a:lnTo>
                    <a:lnTo>
                      <a:pt x="81" y="237"/>
                    </a:lnTo>
                    <a:lnTo>
                      <a:pt x="83" y="237"/>
                    </a:lnTo>
                    <a:lnTo>
                      <a:pt x="85" y="235"/>
                    </a:lnTo>
                    <a:lnTo>
                      <a:pt x="85" y="233"/>
                    </a:lnTo>
                    <a:lnTo>
                      <a:pt x="87" y="233"/>
                    </a:lnTo>
                    <a:lnTo>
                      <a:pt x="85" y="231"/>
                    </a:lnTo>
                    <a:lnTo>
                      <a:pt x="83" y="229"/>
                    </a:lnTo>
                    <a:lnTo>
                      <a:pt x="83" y="229"/>
                    </a:lnTo>
                    <a:lnTo>
                      <a:pt x="85" y="227"/>
                    </a:lnTo>
                    <a:lnTo>
                      <a:pt x="104" y="224"/>
                    </a:lnTo>
                    <a:lnTo>
                      <a:pt x="104" y="226"/>
                    </a:lnTo>
                    <a:lnTo>
                      <a:pt x="108" y="224"/>
                    </a:lnTo>
                    <a:lnTo>
                      <a:pt x="109" y="222"/>
                    </a:lnTo>
                    <a:lnTo>
                      <a:pt x="113" y="220"/>
                    </a:lnTo>
                    <a:lnTo>
                      <a:pt x="115" y="218"/>
                    </a:lnTo>
                    <a:lnTo>
                      <a:pt x="115" y="216"/>
                    </a:lnTo>
                    <a:lnTo>
                      <a:pt x="121" y="210"/>
                    </a:lnTo>
                    <a:lnTo>
                      <a:pt x="121" y="210"/>
                    </a:lnTo>
                    <a:lnTo>
                      <a:pt x="123" y="210"/>
                    </a:lnTo>
                    <a:lnTo>
                      <a:pt x="125" y="207"/>
                    </a:lnTo>
                    <a:lnTo>
                      <a:pt x="126" y="207"/>
                    </a:lnTo>
                    <a:lnTo>
                      <a:pt x="126" y="203"/>
                    </a:lnTo>
                    <a:lnTo>
                      <a:pt x="128" y="199"/>
                    </a:lnTo>
                    <a:lnTo>
                      <a:pt x="130" y="197"/>
                    </a:lnTo>
                    <a:lnTo>
                      <a:pt x="143" y="193"/>
                    </a:lnTo>
                    <a:lnTo>
                      <a:pt x="142" y="190"/>
                    </a:lnTo>
                    <a:lnTo>
                      <a:pt x="142" y="188"/>
                    </a:lnTo>
                    <a:lnTo>
                      <a:pt x="140" y="188"/>
                    </a:lnTo>
                    <a:lnTo>
                      <a:pt x="140" y="186"/>
                    </a:lnTo>
                    <a:lnTo>
                      <a:pt x="134" y="173"/>
                    </a:lnTo>
                    <a:lnTo>
                      <a:pt x="136" y="169"/>
                    </a:lnTo>
                    <a:lnTo>
                      <a:pt x="130" y="169"/>
                    </a:lnTo>
                    <a:lnTo>
                      <a:pt x="128" y="169"/>
                    </a:lnTo>
                    <a:lnTo>
                      <a:pt x="128" y="163"/>
                    </a:lnTo>
                    <a:lnTo>
                      <a:pt x="132" y="159"/>
                    </a:lnTo>
                    <a:lnTo>
                      <a:pt x="132" y="152"/>
                    </a:lnTo>
                    <a:lnTo>
                      <a:pt x="132" y="150"/>
                    </a:lnTo>
                    <a:lnTo>
                      <a:pt x="134" y="150"/>
                    </a:lnTo>
                    <a:lnTo>
                      <a:pt x="134" y="148"/>
                    </a:lnTo>
                    <a:lnTo>
                      <a:pt x="136" y="148"/>
                    </a:lnTo>
                    <a:lnTo>
                      <a:pt x="134" y="142"/>
                    </a:lnTo>
                    <a:lnTo>
                      <a:pt x="143" y="129"/>
                    </a:lnTo>
                    <a:lnTo>
                      <a:pt x="145" y="123"/>
                    </a:lnTo>
                    <a:lnTo>
                      <a:pt x="145" y="123"/>
                    </a:lnTo>
                    <a:lnTo>
                      <a:pt x="160" y="122"/>
                    </a:lnTo>
                    <a:lnTo>
                      <a:pt x="160" y="63"/>
                    </a:lnTo>
                    <a:lnTo>
                      <a:pt x="159" y="63"/>
                    </a:lnTo>
                    <a:lnTo>
                      <a:pt x="39" y="0"/>
                    </a:lnTo>
                    <a:lnTo>
                      <a:pt x="24" y="6"/>
                    </a:lnTo>
                    <a:lnTo>
                      <a:pt x="24" y="2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41" name="Freeform 223">
                <a:extLst>
                  <a:ext uri="{FF2B5EF4-FFF2-40B4-BE49-F238E27FC236}">
                    <a16:creationId xmlns:a16="http://schemas.microsoft.com/office/drawing/2014/main" id="{4E64AE72-854C-5A67-33FE-72E23FC2E238}"/>
                  </a:ext>
                </a:extLst>
              </p:cNvPr>
              <p:cNvSpPr>
                <a:spLocks/>
              </p:cNvSpPr>
              <p:nvPr/>
            </p:nvSpPr>
            <p:spPr bwMode="auto">
              <a:xfrm>
                <a:off x="2344020" y="4491430"/>
                <a:ext cx="95346" cy="95346"/>
              </a:xfrm>
              <a:custGeom>
                <a:avLst/>
                <a:gdLst>
                  <a:gd name="T0" fmla="*/ 64 w 64"/>
                  <a:gd name="T1" fmla="*/ 0 h 64"/>
                  <a:gd name="T2" fmla="*/ 62 w 64"/>
                  <a:gd name="T3" fmla="*/ 0 h 64"/>
                  <a:gd name="T4" fmla="*/ 59 w 64"/>
                  <a:gd name="T5" fmla="*/ 2 h 64"/>
                  <a:gd name="T6" fmla="*/ 57 w 64"/>
                  <a:gd name="T7" fmla="*/ 2 h 64"/>
                  <a:gd name="T8" fmla="*/ 55 w 64"/>
                  <a:gd name="T9" fmla="*/ 4 h 64"/>
                  <a:gd name="T10" fmla="*/ 53 w 64"/>
                  <a:gd name="T11" fmla="*/ 4 h 64"/>
                  <a:gd name="T12" fmla="*/ 49 w 64"/>
                  <a:gd name="T13" fmla="*/ 5 h 64"/>
                  <a:gd name="T14" fmla="*/ 45 w 64"/>
                  <a:gd name="T15" fmla="*/ 5 h 64"/>
                  <a:gd name="T16" fmla="*/ 45 w 64"/>
                  <a:gd name="T17" fmla="*/ 4 h 64"/>
                  <a:gd name="T18" fmla="*/ 44 w 64"/>
                  <a:gd name="T19" fmla="*/ 4 h 64"/>
                  <a:gd name="T20" fmla="*/ 42 w 64"/>
                  <a:gd name="T21" fmla="*/ 2 h 64"/>
                  <a:gd name="T22" fmla="*/ 42 w 64"/>
                  <a:gd name="T23" fmla="*/ 4 h 64"/>
                  <a:gd name="T24" fmla="*/ 42 w 64"/>
                  <a:gd name="T25" fmla="*/ 4 h 64"/>
                  <a:gd name="T26" fmla="*/ 40 w 64"/>
                  <a:gd name="T27" fmla="*/ 4 h 64"/>
                  <a:gd name="T28" fmla="*/ 40 w 64"/>
                  <a:gd name="T29" fmla="*/ 5 h 64"/>
                  <a:gd name="T30" fmla="*/ 38 w 64"/>
                  <a:gd name="T31" fmla="*/ 9 h 64"/>
                  <a:gd name="T32" fmla="*/ 38 w 64"/>
                  <a:gd name="T33" fmla="*/ 11 h 64"/>
                  <a:gd name="T34" fmla="*/ 34 w 64"/>
                  <a:gd name="T35" fmla="*/ 11 h 64"/>
                  <a:gd name="T36" fmla="*/ 34 w 64"/>
                  <a:gd name="T37" fmla="*/ 13 h 64"/>
                  <a:gd name="T38" fmla="*/ 32 w 64"/>
                  <a:gd name="T39" fmla="*/ 13 h 64"/>
                  <a:gd name="T40" fmla="*/ 32 w 64"/>
                  <a:gd name="T41" fmla="*/ 13 h 64"/>
                  <a:gd name="T42" fmla="*/ 30 w 64"/>
                  <a:gd name="T43" fmla="*/ 15 h 64"/>
                  <a:gd name="T44" fmla="*/ 28 w 64"/>
                  <a:gd name="T45" fmla="*/ 15 h 64"/>
                  <a:gd name="T46" fmla="*/ 28 w 64"/>
                  <a:gd name="T47" fmla="*/ 15 h 64"/>
                  <a:gd name="T48" fmla="*/ 28 w 64"/>
                  <a:gd name="T49" fmla="*/ 17 h 64"/>
                  <a:gd name="T50" fmla="*/ 27 w 64"/>
                  <a:gd name="T51" fmla="*/ 17 h 64"/>
                  <a:gd name="T52" fmla="*/ 25 w 64"/>
                  <a:gd name="T53" fmla="*/ 15 h 64"/>
                  <a:gd name="T54" fmla="*/ 23 w 64"/>
                  <a:gd name="T55" fmla="*/ 13 h 64"/>
                  <a:gd name="T56" fmla="*/ 19 w 64"/>
                  <a:gd name="T57" fmla="*/ 19 h 64"/>
                  <a:gd name="T58" fmla="*/ 13 w 64"/>
                  <a:gd name="T59" fmla="*/ 19 h 64"/>
                  <a:gd name="T60" fmla="*/ 13 w 64"/>
                  <a:gd name="T61" fmla="*/ 21 h 64"/>
                  <a:gd name="T62" fmla="*/ 13 w 64"/>
                  <a:gd name="T63" fmla="*/ 24 h 64"/>
                  <a:gd name="T64" fmla="*/ 11 w 64"/>
                  <a:gd name="T65" fmla="*/ 24 h 64"/>
                  <a:gd name="T66" fmla="*/ 9 w 64"/>
                  <a:gd name="T67" fmla="*/ 26 h 64"/>
                  <a:gd name="T68" fmla="*/ 9 w 64"/>
                  <a:gd name="T69" fmla="*/ 28 h 64"/>
                  <a:gd name="T70" fmla="*/ 8 w 64"/>
                  <a:gd name="T71" fmla="*/ 30 h 64"/>
                  <a:gd name="T72" fmla="*/ 0 w 64"/>
                  <a:gd name="T73" fmla="*/ 30 h 64"/>
                  <a:gd name="T74" fmla="*/ 0 w 64"/>
                  <a:gd name="T75" fmla="*/ 32 h 64"/>
                  <a:gd name="T76" fmla="*/ 27 w 64"/>
                  <a:gd name="T77" fmla="*/ 56 h 64"/>
                  <a:gd name="T78" fmla="*/ 27 w 64"/>
                  <a:gd name="T79" fmla="*/ 58 h 64"/>
                  <a:gd name="T80" fmla="*/ 28 w 64"/>
                  <a:gd name="T81" fmla="*/ 60 h 64"/>
                  <a:gd name="T82" fmla="*/ 28 w 64"/>
                  <a:gd name="T83" fmla="*/ 60 h 64"/>
                  <a:gd name="T84" fmla="*/ 30 w 64"/>
                  <a:gd name="T85" fmla="*/ 58 h 64"/>
                  <a:gd name="T86" fmla="*/ 30 w 64"/>
                  <a:gd name="T87" fmla="*/ 58 h 64"/>
                  <a:gd name="T88" fmla="*/ 40 w 64"/>
                  <a:gd name="T89" fmla="*/ 62 h 64"/>
                  <a:gd name="T90" fmla="*/ 45 w 64"/>
                  <a:gd name="T91" fmla="*/ 60 h 64"/>
                  <a:gd name="T92" fmla="*/ 53 w 64"/>
                  <a:gd name="T93" fmla="*/ 64 h 64"/>
                  <a:gd name="T94" fmla="*/ 59 w 64"/>
                  <a:gd name="T95" fmla="*/ 62 h 64"/>
                  <a:gd name="T96" fmla="*/ 59 w 64"/>
                  <a:gd name="T97" fmla="*/ 60 h 64"/>
                  <a:gd name="T98" fmla="*/ 57 w 64"/>
                  <a:gd name="T99" fmla="*/ 56 h 64"/>
                  <a:gd name="T100" fmla="*/ 57 w 64"/>
                  <a:gd name="T101" fmla="*/ 55 h 64"/>
                  <a:gd name="T102" fmla="*/ 59 w 64"/>
                  <a:gd name="T103" fmla="*/ 51 h 64"/>
                  <a:gd name="T104" fmla="*/ 64 w 64"/>
                  <a:gd name="T10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64">
                    <a:moveTo>
                      <a:pt x="64" y="0"/>
                    </a:moveTo>
                    <a:lnTo>
                      <a:pt x="62" y="0"/>
                    </a:lnTo>
                    <a:lnTo>
                      <a:pt x="59" y="2"/>
                    </a:lnTo>
                    <a:lnTo>
                      <a:pt x="57" y="2"/>
                    </a:lnTo>
                    <a:lnTo>
                      <a:pt x="55" y="4"/>
                    </a:lnTo>
                    <a:lnTo>
                      <a:pt x="53" y="4"/>
                    </a:lnTo>
                    <a:lnTo>
                      <a:pt x="49" y="5"/>
                    </a:lnTo>
                    <a:lnTo>
                      <a:pt x="45" y="5"/>
                    </a:lnTo>
                    <a:lnTo>
                      <a:pt x="45" y="4"/>
                    </a:lnTo>
                    <a:lnTo>
                      <a:pt x="44" y="4"/>
                    </a:lnTo>
                    <a:lnTo>
                      <a:pt x="42" y="2"/>
                    </a:lnTo>
                    <a:lnTo>
                      <a:pt x="42" y="4"/>
                    </a:lnTo>
                    <a:lnTo>
                      <a:pt x="42" y="4"/>
                    </a:lnTo>
                    <a:lnTo>
                      <a:pt x="40" y="4"/>
                    </a:lnTo>
                    <a:lnTo>
                      <a:pt x="40" y="5"/>
                    </a:lnTo>
                    <a:lnTo>
                      <a:pt x="38" y="9"/>
                    </a:lnTo>
                    <a:lnTo>
                      <a:pt x="38" y="11"/>
                    </a:lnTo>
                    <a:lnTo>
                      <a:pt x="34" y="11"/>
                    </a:lnTo>
                    <a:lnTo>
                      <a:pt x="34" y="13"/>
                    </a:lnTo>
                    <a:lnTo>
                      <a:pt x="32" y="13"/>
                    </a:lnTo>
                    <a:lnTo>
                      <a:pt x="32" y="13"/>
                    </a:lnTo>
                    <a:lnTo>
                      <a:pt x="30" y="15"/>
                    </a:lnTo>
                    <a:lnTo>
                      <a:pt x="28" y="15"/>
                    </a:lnTo>
                    <a:lnTo>
                      <a:pt x="28" y="15"/>
                    </a:lnTo>
                    <a:lnTo>
                      <a:pt x="28" y="17"/>
                    </a:lnTo>
                    <a:lnTo>
                      <a:pt x="27" y="17"/>
                    </a:lnTo>
                    <a:lnTo>
                      <a:pt x="25" y="15"/>
                    </a:lnTo>
                    <a:lnTo>
                      <a:pt x="23" y="13"/>
                    </a:lnTo>
                    <a:lnTo>
                      <a:pt x="19" y="19"/>
                    </a:lnTo>
                    <a:lnTo>
                      <a:pt x="13" y="19"/>
                    </a:lnTo>
                    <a:lnTo>
                      <a:pt x="13" y="21"/>
                    </a:lnTo>
                    <a:lnTo>
                      <a:pt x="13" y="24"/>
                    </a:lnTo>
                    <a:lnTo>
                      <a:pt x="11" y="24"/>
                    </a:lnTo>
                    <a:lnTo>
                      <a:pt x="9" y="26"/>
                    </a:lnTo>
                    <a:lnTo>
                      <a:pt x="9" y="28"/>
                    </a:lnTo>
                    <a:lnTo>
                      <a:pt x="8" y="30"/>
                    </a:lnTo>
                    <a:lnTo>
                      <a:pt x="0" y="30"/>
                    </a:lnTo>
                    <a:lnTo>
                      <a:pt x="0" y="32"/>
                    </a:lnTo>
                    <a:lnTo>
                      <a:pt x="27" y="56"/>
                    </a:lnTo>
                    <a:lnTo>
                      <a:pt x="27" y="58"/>
                    </a:lnTo>
                    <a:lnTo>
                      <a:pt x="28" y="60"/>
                    </a:lnTo>
                    <a:lnTo>
                      <a:pt x="28" y="60"/>
                    </a:lnTo>
                    <a:lnTo>
                      <a:pt x="30" y="58"/>
                    </a:lnTo>
                    <a:lnTo>
                      <a:pt x="30" y="58"/>
                    </a:lnTo>
                    <a:lnTo>
                      <a:pt x="40" y="62"/>
                    </a:lnTo>
                    <a:lnTo>
                      <a:pt x="45" y="60"/>
                    </a:lnTo>
                    <a:lnTo>
                      <a:pt x="53" y="64"/>
                    </a:lnTo>
                    <a:lnTo>
                      <a:pt x="59" y="62"/>
                    </a:lnTo>
                    <a:lnTo>
                      <a:pt x="59" y="60"/>
                    </a:lnTo>
                    <a:lnTo>
                      <a:pt x="57" y="56"/>
                    </a:lnTo>
                    <a:lnTo>
                      <a:pt x="57" y="55"/>
                    </a:lnTo>
                    <a:lnTo>
                      <a:pt x="59" y="51"/>
                    </a:lnTo>
                    <a:lnTo>
                      <a:pt x="6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42" name="Freeform 224">
                <a:extLst>
                  <a:ext uri="{FF2B5EF4-FFF2-40B4-BE49-F238E27FC236}">
                    <a16:creationId xmlns:a16="http://schemas.microsoft.com/office/drawing/2014/main" id="{211A8144-081E-B6AE-CC94-FCDA2C1272BB}"/>
                  </a:ext>
                </a:extLst>
              </p:cNvPr>
              <p:cNvSpPr>
                <a:spLocks/>
              </p:cNvSpPr>
              <p:nvPr/>
            </p:nvSpPr>
            <p:spPr bwMode="auto">
              <a:xfrm>
                <a:off x="2344020" y="4491430"/>
                <a:ext cx="95346" cy="95346"/>
              </a:xfrm>
              <a:custGeom>
                <a:avLst/>
                <a:gdLst>
                  <a:gd name="T0" fmla="*/ 64 w 64"/>
                  <a:gd name="T1" fmla="*/ 0 h 64"/>
                  <a:gd name="T2" fmla="*/ 62 w 64"/>
                  <a:gd name="T3" fmla="*/ 0 h 64"/>
                  <a:gd name="T4" fmla="*/ 59 w 64"/>
                  <a:gd name="T5" fmla="*/ 2 h 64"/>
                  <a:gd name="T6" fmla="*/ 57 w 64"/>
                  <a:gd name="T7" fmla="*/ 2 h 64"/>
                  <a:gd name="T8" fmla="*/ 55 w 64"/>
                  <a:gd name="T9" fmla="*/ 4 h 64"/>
                  <a:gd name="T10" fmla="*/ 53 w 64"/>
                  <a:gd name="T11" fmla="*/ 4 h 64"/>
                  <a:gd name="T12" fmla="*/ 49 w 64"/>
                  <a:gd name="T13" fmla="*/ 5 h 64"/>
                  <a:gd name="T14" fmla="*/ 45 w 64"/>
                  <a:gd name="T15" fmla="*/ 5 h 64"/>
                  <a:gd name="T16" fmla="*/ 45 w 64"/>
                  <a:gd name="T17" fmla="*/ 4 h 64"/>
                  <a:gd name="T18" fmla="*/ 44 w 64"/>
                  <a:gd name="T19" fmla="*/ 4 h 64"/>
                  <a:gd name="T20" fmla="*/ 42 w 64"/>
                  <a:gd name="T21" fmla="*/ 2 h 64"/>
                  <a:gd name="T22" fmla="*/ 42 w 64"/>
                  <a:gd name="T23" fmla="*/ 4 h 64"/>
                  <a:gd name="T24" fmla="*/ 42 w 64"/>
                  <a:gd name="T25" fmla="*/ 4 h 64"/>
                  <a:gd name="T26" fmla="*/ 40 w 64"/>
                  <a:gd name="T27" fmla="*/ 4 h 64"/>
                  <a:gd name="T28" fmla="*/ 40 w 64"/>
                  <a:gd name="T29" fmla="*/ 5 h 64"/>
                  <a:gd name="T30" fmla="*/ 38 w 64"/>
                  <a:gd name="T31" fmla="*/ 9 h 64"/>
                  <a:gd name="T32" fmla="*/ 38 w 64"/>
                  <a:gd name="T33" fmla="*/ 11 h 64"/>
                  <a:gd name="T34" fmla="*/ 34 w 64"/>
                  <a:gd name="T35" fmla="*/ 11 h 64"/>
                  <a:gd name="T36" fmla="*/ 34 w 64"/>
                  <a:gd name="T37" fmla="*/ 13 h 64"/>
                  <a:gd name="T38" fmla="*/ 32 w 64"/>
                  <a:gd name="T39" fmla="*/ 13 h 64"/>
                  <a:gd name="T40" fmla="*/ 32 w 64"/>
                  <a:gd name="T41" fmla="*/ 13 h 64"/>
                  <a:gd name="T42" fmla="*/ 30 w 64"/>
                  <a:gd name="T43" fmla="*/ 15 h 64"/>
                  <a:gd name="T44" fmla="*/ 28 w 64"/>
                  <a:gd name="T45" fmla="*/ 15 h 64"/>
                  <a:gd name="T46" fmla="*/ 28 w 64"/>
                  <a:gd name="T47" fmla="*/ 15 h 64"/>
                  <a:gd name="T48" fmla="*/ 28 w 64"/>
                  <a:gd name="T49" fmla="*/ 17 h 64"/>
                  <a:gd name="T50" fmla="*/ 27 w 64"/>
                  <a:gd name="T51" fmla="*/ 17 h 64"/>
                  <a:gd name="T52" fmla="*/ 25 w 64"/>
                  <a:gd name="T53" fmla="*/ 15 h 64"/>
                  <a:gd name="T54" fmla="*/ 23 w 64"/>
                  <a:gd name="T55" fmla="*/ 13 h 64"/>
                  <a:gd name="T56" fmla="*/ 19 w 64"/>
                  <a:gd name="T57" fmla="*/ 19 h 64"/>
                  <a:gd name="T58" fmla="*/ 13 w 64"/>
                  <a:gd name="T59" fmla="*/ 19 h 64"/>
                  <a:gd name="T60" fmla="*/ 13 w 64"/>
                  <a:gd name="T61" fmla="*/ 21 h 64"/>
                  <a:gd name="T62" fmla="*/ 13 w 64"/>
                  <a:gd name="T63" fmla="*/ 24 h 64"/>
                  <a:gd name="T64" fmla="*/ 11 w 64"/>
                  <a:gd name="T65" fmla="*/ 24 h 64"/>
                  <a:gd name="T66" fmla="*/ 9 w 64"/>
                  <a:gd name="T67" fmla="*/ 26 h 64"/>
                  <a:gd name="T68" fmla="*/ 9 w 64"/>
                  <a:gd name="T69" fmla="*/ 28 h 64"/>
                  <a:gd name="T70" fmla="*/ 8 w 64"/>
                  <a:gd name="T71" fmla="*/ 30 h 64"/>
                  <a:gd name="T72" fmla="*/ 0 w 64"/>
                  <a:gd name="T73" fmla="*/ 30 h 64"/>
                  <a:gd name="T74" fmla="*/ 0 w 64"/>
                  <a:gd name="T75" fmla="*/ 32 h 64"/>
                  <a:gd name="T76" fmla="*/ 27 w 64"/>
                  <a:gd name="T77" fmla="*/ 56 h 64"/>
                  <a:gd name="T78" fmla="*/ 27 w 64"/>
                  <a:gd name="T79" fmla="*/ 58 h 64"/>
                  <a:gd name="T80" fmla="*/ 28 w 64"/>
                  <a:gd name="T81" fmla="*/ 60 h 64"/>
                  <a:gd name="T82" fmla="*/ 28 w 64"/>
                  <a:gd name="T83" fmla="*/ 60 h 64"/>
                  <a:gd name="T84" fmla="*/ 30 w 64"/>
                  <a:gd name="T85" fmla="*/ 58 h 64"/>
                  <a:gd name="T86" fmla="*/ 30 w 64"/>
                  <a:gd name="T87" fmla="*/ 58 h 64"/>
                  <a:gd name="T88" fmla="*/ 40 w 64"/>
                  <a:gd name="T89" fmla="*/ 62 h 64"/>
                  <a:gd name="T90" fmla="*/ 45 w 64"/>
                  <a:gd name="T91" fmla="*/ 60 h 64"/>
                  <a:gd name="T92" fmla="*/ 53 w 64"/>
                  <a:gd name="T93" fmla="*/ 64 h 64"/>
                  <a:gd name="T94" fmla="*/ 59 w 64"/>
                  <a:gd name="T95" fmla="*/ 62 h 64"/>
                  <a:gd name="T96" fmla="*/ 59 w 64"/>
                  <a:gd name="T97" fmla="*/ 60 h 64"/>
                  <a:gd name="T98" fmla="*/ 57 w 64"/>
                  <a:gd name="T99" fmla="*/ 56 h 64"/>
                  <a:gd name="T100" fmla="*/ 57 w 64"/>
                  <a:gd name="T101" fmla="*/ 55 h 64"/>
                  <a:gd name="T102" fmla="*/ 59 w 64"/>
                  <a:gd name="T103" fmla="*/ 51 h 64"/>
                  <a:gd name="T104" fmla="*/ 64 w 64"/>
                  <a:gd name="T10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64">
                    <a:moveTo>
                      <a:pt x="64" y="0"/>
                    </a:moveTo>
                    <a:lnTo>
                      <a:pt x="62" y="0"/>
                    </a:lnTo>
                    <a:lnTo>
                      <a:pt x="59" y="2"/>
                    </a:lnTo>
                    <a:lnTo>
                      <a:pt x="57" y="2"/>
                    </a:lnTo>
                    <a:lnTo>
                      <a:pt x="55" y="4"/>
                    </a:lnTo>
                    <a:lnTo>
                      <a:pt x="53" y="4"/>
                    </a:lnTo>
                    <a:lnTo>
                      <a:pt x="49" y="5"/>
                    </a:lnTo>
                    <a:lnTo>
                      <a:pt x="45" y="5"/>
                    </a:lnTo>
                    <a:lnTo>
                      <a:pt x="45" y="4"/>
                    </a:lnTo>
                    <a:lnTo>
                      <a:pt x="44" y="4"/>
                    </a:lnTo>
                    <a:lnTo>
                      <a:pt x="42" y="2"/>
                    </a:lnTo>
                    <a:lnTo>
                      <a:pt x="42" y="4"/>
                    </a:lnTo>
                    <a:lnTo>
                      <a:pt x="42" y="4"/>
                    </a:lnTo>
                    <a:lnTo>
                      <a:pt x="40" y="4"/>
                    </a:lnTo>
                    <a:lnTo>
                      <a:pt x="40" y="5"/>
                    </a:lnTo>
                    <a:lnTo>
                      <a:pt x="38" y="9"/>
                    </a:lnTo>
                    <a:lnTo>
                      <a:pt x="38" y="11"/>
                    </a:lnTo>
                    <a:lnTo>
                      <a:pt x="34" y="11"/>
                    </a:lnTo>
                    <a:lnTo>
                      <a:pt x="34" y="13"/>
                    </a:lnTo>
                    <a:lnTo>
                      <a:pt x="32" y="13"/>
                    </a:lnTo>
                    <a:lnTo>
                      <a:pt x="32" y="13"/>
                    </a:lnTo>
                    <a:lnTo>
                      <a:pt x="30" y="15"/>
                    </a:lnTo>
                    <a:lnTo>
                      <a:pt x="28" y="15"/>
                    </a:lnTo>
                    <a:lnTo>
                      <a:pt x="28" y="15"/>
                    </a:lnTo>
                    <a:lnTo>
                      <a:pt x="28" y="17"/>
                    </a:lnTo>
                    <a:lnTo>
                      <a:pt x="27" y="17"/>
                    </a:lnTo>
                    <a:lnTo>
                      <a:pt x="25" y="15"/>
                    </a:lnTo>
                    <a:lnTo>
                      <a:pt x="23" y="13"/>
                    </a:lnTo>
                    <a:lnTo>
                      <a:pt x="19" y="19"/>
                    </a:lnTo>
                    <a:lnTo>
                      <a:pt x="13" y="19"/>
                    </a:lnTo>
                    <a:lnTo>
                      <a:pt x="13" y="21"/>
                    </a:lnTo>
                    <a:lnTo>
                      <a:pt x="13" y="24"/>
                    </a:lnTo>
                    <a:lnTo>
                      <a:pt x="11" y="24"/>
                    </a:lnTo>
                    <a:lnTo>
                      <a:pt x="9" y="26"/>
                    </a:lnTo>
                    <a:lnTo>
                      <a:pt x="9" y="28"/>
                    </a:lnTo>
                    <a:lnTo>
                      <a:pt x="8" y="30"/>
                    </a:lnTo>
                    <a:lnTo>
                      <a:pt x="0" y="30"/>
                    </a:lnTo>
                    <a:lnTo>
                      <a:pt x="0" y="32"/>
                    </a:lnTo>
                    <a:lnTo>
                      <a:pt x="27" y="56"/>
                    </a:lnTo>
                    <a:lnTo>
                      <a:pt x="27" y="58"/>
                    </a:lnTo>
                    <a:lnTo>
                      <a:pt x="28" y="60"/>
                    </a:lnTo>
                    <a:lnTo>
                      <a:pt x="28" y="60"/>
                    </a:lnTo>
                    <a:lnTo>
                      <a:pt x="30" y="58"/>
                    </a:lnTo>
                    <a:lnTo>
                      <a:pt x="30" y="58"/>
                    </a:lnTo>
                    <a:lnTo>
                      <a:pt x="40" y="62"/>
                    </a:lnTo>
                    <a:lnTo>
                      <a:pt x="45" y="60"/>
                    </a:lnTo>
                    <a:lnTo>
                      <a:pt x="53" y="64"/>
                    </a:lnTo>
                    <a:lnTo>
                      <a:pt x="59" y="62"/>
                    </a:lnTo>
                    <a:lnTo>
                      <a:pt x="59" y="60"/>
                    </a:lnTo>
                    <a:lnTo>
                      <a:pt x="57" y="56"/>
                    </a:lnTo>
                    <a:lnTo>
                      <a:pt x="57" y="55"/>
                    </a:lnTo>
                    <a:lnTo>
                      <a:pt x="59" y="51"/>
                    </a:lnTo>
                    <a:lnTo>
                      <a:pt x="6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43" name="Freeform 225">
                <a:extLst>
                  <a:ext uri="{FF2B5EF4-FFF2-40B4-BE49-F238E27FC236}">
                    <a16:creationId xmlns:a16="http://schemas.microsoft.com/office/drawing/2014/main" id="{CFDD344B-625D-1307-579D-56336EF620A6}"/>
                  </a:ext>
                </a:extLst>
              </p:cNvPr>
              <p:cNvSpPr>
                <a:spLocks/>
              </p:cNvSpPr>
              <p:nvPr/>
            </p:nvSpPr>
            <p:spPr bwMode="auto">
              <a:xfrm>
                <a:off x="2448306" y="4615082"/>
                <a:ext cx="129611" cy="53632"/>
              </a:xfrm>
              <a:custGeom>
                <a:avLst/>
                <a:gdLst>
                  <a:gd name="T0" fmla="*/ 6 w 87"/>
                  <a:gd name="T1" fmla="*/ 0 h 36"/>
                  <a:gd name="T2" fmla="*/ 4 w 87"/>
                  <a:gd name="T3" fmla="*/ 0 h 36"/>
                  <a:gd name="T4" fmla="*/ 2 w 87"/>
                  <a:gd name="T5" fmla="*/ 2 h 36"/>
                  <a:gd name="T6" fmla="*/ 4 w 87"/>
                  <a:gd name="T7" fmla="*/ 8 h 36"/>
                  <a:gd name="T8" fmla="*/ 4 w 87"/>
                  <a:gd name="T9" fmla="*/ 9 h 36"/>
                  <a:gd name="T10" fmla="*/ 2 w 87"/>
                  <a:gd name="T11" fmla="*/ 11 h 36"/>
                  <a:gd name="T12" fmla="*/ 0 w 87"/>
                  <a:gd name="T13" fmla="*/ 19 h 36"/>
                  <a:gd name="T14" fmla="*/ 2 w 87"/>
                  <a:gd name="T15" fmla="*/ 23 h 36"/>
                  <a:gd name="T16" fmla="*/ 2 w 87"/>
                  <a:gd name="T17" fmla="*/ 19 h 36"/>
                  <a:gd name="T18" fmla="*/ 11 w 87"/>
                  <a:gd name="T19" fmla="*/ 19 h 36"/>
                  <a:gd name="T20" fmla="*/ 19 w 87"/>
                  <a:gd name="T21" fmla="*/ 21 h 36"/>
                  <a:gd name="T22" fmla="*/ 25 w 87"/>
                  <a:gd name="T23" fmla="*/ 30 h 36"/>
                  <a:gd name="T24" fmla="*/ 28 w 87"/>
                  <a:gd name="T25" fmla="*/ 28 h 36"/>
                  <a:gd name="T26" fmla="*/ 32 w 87"/>
                  <a:gd name="T27" fmla="*/ 36 h 36"/>
                  <a:gd name="T28" fmla="*/ 44 w 87"/>
                  <a:gd name="T29" fmla="*/ 32 h 36"/>
                  <a:gd name="T30" fmla="*/ 38 w 87"/>
                  <a:gd name="T31" fmla="*/ 25 h 36"/>
                  <a:gd name="T32" fmla="*/ 38 w 87"/>
                  <a:gd name="T33" fmla="*/ 23 h 36"/>
                  <a:gd name="T34" fmla="*/ 44 w 87"/>
                  <a:gd name="T35" fmla="*/ 19 h 36"/>
                  <a:gd name="T36" fmla="*/ 49 w 87"/>
                  <a:gd name="T37" fmla="*/ 15 h 36"/>
                  <a:gd name="T38" fmla="*/ 53 w 87"/>
                  <a:gd name="T39" fmla="*/ 9 h 36"/>
                  <a:gd name="T40" fmla="*/ 57 w 87"/>
                  <a:gd name="T41" fmla="*/ 9 h 36"/>
                  <a:gd name="T42" fmla="*/ 68 w 87"/>
                  <a:gd name="T43" fmla="*/ 17 h 36"/>
                  <a:gd name="T44" fmla="*/ 74 w 87"/>
                  <a:gd name="T45" fmla="*/ 17 h 36"/>
                  <a:gd name="T46" fmla="*/ 76 w 87"/>
                  <a:gd name="T47" fmla="*/ 19 h 36"/>
                  <a:gd name="T48" fmla="*/ 72 w 87"/>
                  <a:gd name="T49" fmla="*/ 21 h 36"/>
                  <a:gd name="T50" fmla="*/ 70 w 87"/>
                  <a:gd name="T51" fmla="*/ 28 h 36"/>
                  <a:gd name="T52" fmla="*/ 78 w 87"/>
                  <a:gd name="T53" fmla="*/ 34 h 36"/>
                  <a:gd name="T54" fmla="*/ 78 w 87"/>
                  <a:gd name="T55" fmla="*/ 32 h 36"/>
                  <a:gd name="T56" fmla="*/ 79 w 87"/>
                  <a:gd name="T57" fmla="*/ 28 h 36"/>
                  <a:gd name="T58" fmla="*/ 81 w 87"/>
                  <a:gd name="T59" fmla="*/ 30 h 36"/>
                  <a:gd name="T60" fmla="*/ 87 w 87"/>
                  <a:gd name="T61" fmla="*/ 23 h 36"/>
                  <a:gd name="T62" fmla="*/ 85 w 87"/>
                  <a:gd name="T63" fmla="*/ 23 h 36"/>
                  <a:gd name="T64" fmla="*/ 85 w 87"/>
                  <a:gd name="T65" fmla="*/ 19 h 36"/>
                  <a:gd name="T66" fmla="*/ 83 w 87"/>
                  <a:gd name="T67" fmla="*/ 17 h 36"/>
                  <a:gd name="T68" fmla="*/ 85 w 87"/>
                  <a:gd name="T69" fmla="*/ 13 h 36"/>
                  <a:gd name="T70" fmla="*/ 61 w 87"/>
                  <a:gd name="T71" fmla="*/ 2 h 36"/>
                  <a:gd name="T72" fmla="*/ 49 w 87"/>
                  <a:gd name="T73" fmla="*/ 0 h 36"/>
                  <a:gd name="T74" fmla="*/ 47 w 87"/>
                  <a:gd name="T75" fmla="*/ 6 h 36"/>
                  <a:gd name="T76" fmla="*/ 45 w 87"/>
                  <a:gd name="T77" fmla="*/ 8 h 36"/>
                  <a:gd name="T78" fmla="*/ 44 w 87"/>
                  <a:gd name="T79" fmla="*/ 4 h 36"/>
                  <a:gd name="T80" fmla="*/ 38 w 87"/>
                  <a:gd name="T81" fmla="*/ 8 h 36"/>
                  <a:gd name="T82" fmla="*/ 30 w 87"/>
                  <a:gd name="T83" fmla="*/ 11 h 36"/>
                  <a:gd name="T84" fmla="*/ 25 w 87"/>
                  <a:gd name="T85" fmla="*/ 11 h 36"/>
                  <a:gd name="T86" fmla="*/ 13 w 87"/>
                  <a:gd name="T87" fmla="*/ 9 h 36"/>
                  <a:gd name="T88" fmla="*/ 11 w 87"/>
                  <a:gd name="T89" fmla="*/ 6 h 36"/>
                  <a:gd name="T90" fmla="*/ 9 w 87"/>
                  <a:gd name="T91" fmla="*/ 2 h 36"/>
                  <a:gd name="T92" fmla="*/ 8 w 87"/>
                  <a:gd name="T9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36">
                    <a:moveTo>
                      <a:pt x="6" y="0"/>
                    </a:moveTo>
                    <a:lnTo>
                      <a:pt x="6" y="0"/>
                    </a:lnTo>
                    <a:lnTo>
                      <a:pt x="6" y="0"/>
                    </a:lnTo>
                    <a:lnTo>
                      <a:pt x="4" y="0"/>
                    </a:lnTo>
                    <a:lnTo>
                      <a:pt x="4" y="0"/>
                    </a:lnTo>
                    <a:lnTo>
                      <a:pt x="2" y="2"/>
                    </a:lnTo>
                    <a:lnTo>
                      <a:pt x="0" y="6"/>
                    </a:lnTo>
                    <a:lnTo>
                      <a:pt x="4" y="8"/>
                    </a:lnTo>
                    <a:lnTo>
                      <a:pt x="4" y="8"/>
                    </a:lnTo>
                    <a:lnTo>
                      <a:pt x="4" y="9"/>
                    </a:lnTo>
                    <a:lnTo>
                      <a:pt x="2" y="9"/>
                    </a:lnTo>
                    <a:lnTo>
                      <a:pt x="2" y="11"/>
                    </a:lnTo>
                    <a:lnTo>
                      <a:pt x="2" y="15"/>
                    </a:lnTo>
                    <a:lnTo>
                      <a:pt x="0" y="19"/>
                    </a:lnTo>
                    <a:lnTo>
                      <a:pt x="0" y="19"/>
                    </a:lnTo>
                    <a:lnTo>
                      <a:pt x="2" y="23"/>
                    </a:lnTo>
                    <a:lnTo>
                      <a:pt x="2" y="21"/>
                    </a:lnTo>
                    <a:lnTo>
                      <a:pt x="2" y="19"/>
                    </a:lnTo>
                    <a:lnTo>
                      <a:pt x="4" y="19"/>
                    </a:lnTo>
                    <a:lnTo>
                      <a:pt x="11" y="19"/>
                    </a:lnTo>
                    <a:lnTo>
                      <a:pt x="15" y="21"/>
                    </a:lnTo>
                    <a:lnTo>
                      <a:pt x="19" y="21"/>
                    </a:lnTo>
                    <a:lnTo>
                      <a:pt x="19" y="23"/>
                    </a:lnTo>
                    <a:lnTo>
                      <a:pt x="25" y="30"/>
                    </a:lnTo>
                    <a:lnTo>
                      <a:pt x="27" y="30"/>
                    </a:lnTo>
                    <a:lnTo>
                      <a:pt x="28" y="28"/>
                    </a:lnTo>
                    <a:lnTo>
                      <a:pt x="30" y="28"/>
                    </a:lnTo>
                    <a:lnTo>
                      <a:pt x="32" y="36"/>
                    </a:lnTo>
                    <a:lnTo>
                      <a:pt x="36" y="36"/>
                    </a:lnTo>
                    <a:lnTo>
                      <a:pt x="44" y="32"/>
                    </a:lnTo>
                    <a:lnTo>
                      <a:pt x="44" y="30"/>
                    </a:lnTo>
                    <a:lnTo>
                      <a:pt x="38" y="25"/>
                    </a:lnTo>
                    <a:lnTo>
                      <a:pt x="38" y="25"/>
                    </a:lnTo>
                    <a:lnTo>
                      <a:pt x="38" y="23"/>
                    </a:lnTo>
                    <a:lnTo>
                      <a:pt x="38" y="21"/>
                    </a:lnTo>
                    <a:lnTo>
                      <a:pt x="44" y="19"/>
                    </a:lnTo>
                    <a:lnTo>
                      <a:pt x="44" y="19"/>
                    </a:lnTo>
                    <a:lnTo>
                      <a:pt x="49" y="15"/>
                    </a:lnTo>
                    <a:lnTo>
                      <a:pt x="51" y="9"/>
                    </a:lnTo>
                    <a:lnTo>
                      <a:pt x="53" y="9"/>
                    </a:lnTo>
                    <a:lnTo>
                      <a:pt x="55" y="9"/>
                    </a:lnTo>
                    <a:lnTo>
                      <a:pt x="57" y="9"/>
                    </a:lnTo>
                    <a:lnTo>
                      <a:pt x="66" y="13"/>
                    </a:lnTo>
                    <a:lnTo>
                      <a:pt x="68" y="17"/>
                    </a:lnTo>
                    <a:lnTo>
                      <a:pt x="72" y="17"/>
                    </a:lnTo>
                    <a:lnTo>
                      <a:pt x="74" y="17"/>
                    </a:lnTo>
                    <a:lnTo>
                      <a:pt x="74" y="17"/>
                    </a:lnTo>
                    <a:lnTo>
                      <a:pt x="76" y="19"/>
                    </a:lnTo>
                    <a:lnTo>
                      <a:pt x="74" y="19"/>
                    </a:lnTo>
                    <a:lnTo>
                      <a:pt x="72" y="21"/>
                    </a:lnTo>
                    <a:lnTo>
                      <a:pt x="70" y="25"/>
                    </a:lnTo>
                    <a:lnTo>
                      <a:pt x="70" y="28"/>
                    </a:lnTo>
                    <a:lnTo>
                      <a:pt x="74" y="32"/>
                    </a:lnTo>
                    <a:lnTo>
                      <a:pt x="78" y="34"/>
                    </a:lnTo>
                    <a:lnTo>
                      <a:pt x="78" y="34"/>
                    </a:lnTo>
                    <a:lnTo>
                      <a:pt x="78" y="32"/>
                    </a:lnTo>
                    <a:lnTo>
                      <a:pt x="79" y="32"/>
                    </a:lnTo>
                    <a:lnTo>
                      <a:pt x="79" y="28"/>
                    </a:lnTo>
                    <a:lnTo>
                      <a:pt x="81" y="28"/>
                    </a:lnTo>
                    <a:lnTo>
                      <a:pt x="81" y="30"/>
                    </a:lnTo>
                    <a:lnTo>
                      <a:pt x="87" y="25"/>
                    </a:lnTo>
                    <a:lnTo>
                      <a:pt x="87" y="23"/>
                    </a:lnTo>
                    <a:lnTo>
                      <a:pt x="87" y="23"/>
                    </a:lnTo>
                    <a:lnTo>
                      <a:pt x="85" y="23"/>
                    </a:lnTo>
                    <a:lnTo>
                      <a:pt x="85" y="21"/>
                    </a:lnTo>
                    <a:lnTo>
                      <a:pt x="85" y="19"/>
                    </a:lnTo>
                    <a:lnTo>
                      <a:pt x="83" y="17"/>
                    </a:lnTo>
                    <a:lnTo>
                      <a:pt x="83" y="17"/>
                    </a:lnTo>
                    <a:lnTo>
                      <a:pt x="83" y="15"/>
                    </a:lnTo>
                    <a:lnTo>
                      <a:pt x="85" y="13"/>
                    </a:lnTo>
                    <a:lnTo>
                      <a:pt x="74" y="4"/>
                    </a:lnTo>
                    <a:lnTo>
                      <a:pt x="61" y="2"/>
                    </a:lnTo>
                    <a:lnTo>
                      <a:pt x="57" y="0"/>
                    </a:lnTo>
                    <a:lnTo>
                      <a:pt x="49" y="0"/>
                    </a:lnTo>
                    <a:lnTo>
                      <a:pt x="47" y="2"/>
                    </a:lnTo>
                    <a:lnTo>
                      <a:pt x="47" y="6"/>
                    </a:lnTo>
                    <a:lnTo>
                      <a:pt x="45" y="8"/>
                    </a:lnTo>
                    <a:lnTo>
                      <a:pt x="45" y="8"/>
                    </a:lnTo>
                    <a:lnTo>
                      <a:pt x="45" y="6"/>
                    </a:lnTo>
                    <a:lnTo>
                      <a:pt x="44" y="4"/>
                    </a:lnTo>
                    <a:lnTo>
                      <a:pt x="44" y="4"/>
                    </a:lnTo>
                    <a:lnTo>
                      <a:pt x="38" y="8"/>
                    </a:lnTo>
                    <a:lnTo>
                      <a:pt x="32" y="9"/>
                    </a:lnTo>
                    <a:lnTo>
                      <a:pt x="30" y="11"/>
                    </a:lnTo>
                    <a:lnTo>
                      <a:pt x="28" y="11"/>
                    </a:lnTo>
                    <a:lnTo>
                      <a:pt x="25" y="11"/>
                    </a:lnTo>
                    <a:lnTo>
                      <a:pt x="19" y="9"/>
                    </a:lnTo>
                    <a:lnTo>
                      <a:pt x="13" y="9"/>
                    </a:lnTo>
                    <a:lnTo>
                      <a:pt x="11" y="8"/>
                    </a:lnTo>
                    <a:lnTo>
                      <a:pt x="11" y="6"/>
                    </a:lnTo>
                    <a:lnTo>
                      <a:pt x="9" y="4"/>
                    </a:lnTo>
                    <a:lnTo>
                      <a:pt x="9" y="2"/>
                    </a:lnTo>
                    <a:lnTo>
                      <a:pt x="9" y="2"/>
                    </a:lnTo>
                    <a:lnTo>
                      <a:pt x="8" y="0"/>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44" name="Freeform 226">
                <a:extLst>
                  <a:ext uri="{FF2B5EF4-FFF2-40B4-BE49-F238E27FC236}">
                    <a16:creationId xmlns:a16="http://schemas.microsoft.com/office/drawing/2014/main" id="{76991110-6C82-4374-8D57-999213073B90}"/>
                  </a:ext>
                </a:extLst>
              </p:cNvPr>
              <p:cNvSpPr>
                <a:spLocks/>
              </p:cNvSpPr>
              <p:nvPr/>
            </p:nvSpPr>
            <p:spPr bwMode="auto">
              <a:xfrm>
                <a:off x="2448306" y="4615082"/>
                <a:ext cx="129611" cy="53632"/>
              </a:xfrm>
              <a:custGeom>
                <a:avLst/>
                <a:gdLst>
                  <a:gd name="T0" fmla="*/ 6 w 87"/>
                  <a:gd name="T1" fmla="*/ 0 h 36"/>
                  <a:gd name="T2" fmla="*/ 4 w 87"/>
                  <a:gd name="T3" fmla="*/ 0 h 36"/>
                  <a:gd name="T4" fmla="*/ 2 w 87"/>
                  <a:gd name="T5" fmla="*/ 2 h 36"/>
                  <a:gd name="T6" fmla="*/ 4 w 87"/>
                  <a:gd name="T7" fmla="*/ 8 h 36"/>
                  <a:gd name="T8" fmla="*/ 4 w 87"/>
                  <a:gd name="T9" fmla="*/ 9 h 36"/>
                  <a:gd name="T10" fmla="*/ 2 w 87"/>
                  <a:gd name="T11" fmla="*/ 11 h 36"/>
                  <a:gd name="T12" fmla="*/ 0 w 87"/>
                  <a:gd name="T13" fmla="*/ 19 h 36"/>
                  <a:gd name="T14" fmla="*/ 2 w 87"/>
                  <a:gd name="T15" fmla="*/ 23 h 36"/>
                  <a:gd name="T16" fmla="*/ 2 w 87"/>
                  <a:gd name="T17" fmla="*/ 19 h 36"/>
                  <a:gd name="T18" fmla="*/ 11 w 87"/>
                  <a:gd name="T19" fmla="*/ 19 h 36"/>
                  <a:gd name="T20" fmla="*/ 19 w 87"/>
                  <a:gd name="T21" fmla="*/ 21 h 36"/>
                  <a:gd name="T22" fmla="*/ 25 w 87"/>
                  <a:gd name="T23" fmla="*/ 30 h 36"/>
                  <a:gd name="T24" fmla="*/ 28 w 87"/>
                  <a:gd name="T25" fmla="*/ 28 h 36"/>
                  <a:gd name="T26" fmla="*/ 32 w 87"/>
                  <a:gd name="T27" fmla="*/ 36 h 36"/>
                  <a:gd name="T28" fmla="*/ 44 w 87"/>
                  <a:gd name="T29" fmla="*/ 32 h 36"/>
                  <a:gd name="T30" fmla="*/ 38 w 87"/>
                  <a:gd name="T31" fmla="*/ 25 h 36"/>
                  <a:gd name="T32" fmla="*/ 38 w 87"/>
                  <a:gd name="T33" fmla="*/ 23 h 36"/>
                  <a:gd name="T34" fmla="*/ 44 w 87"/>
                  <a:gd name="T35" fmla="*/ 19 h 36"/>
                  <a:gd name="T36" fmla="*/ 49 w 87"/>
                  <a:gd name="T37" fmla="*/ 15 h 36"/>
                  <a:gd name="T38" fmla="*/ 53 w 87"/>
                  <a:gd name="T39" fmla="*/ 9 h 36"/>
                  <a:gd name="T40" fmla="*/ 57 w 87"/>
                  <a:gd name="T41" fmla="*/ 9 h 36"/>
                  <a:gd name="T42" fmla="*/ 68 w 87"/>
                  <a:gd name="T43" fmla="*/ 17 h 36"/>
                  <a:gd name="T44" fmla="*/ 74 w 87"/>
                  <a:gd name="T45" fmla="*/ 17 h 36"/>
                  <a:gd name="T46" fmla="*/ 76 w 87"/>
                  <a:gd name="T47" fmla="*/ 19 h 36"/>
                  <a:gd name="T48" fmla="*/ 72 w 87"/>
                  <a:gd name="T49" fmla="*/ 21 h 36"/>
                  <a:gd name="T50" fmla="*/ 70 w 87"/>
                  <a:gd name="T51" fmla="*/ 28 h 36"/>
                  <a:gd name="T52" fmla="*/ 78 w 87"/>
                  <a:gd name="T53" fmla="*/ 34 h 36"/>
                  <a:gd name="T54" fmla="*/ 78 w 87"/>
                  <a:gd name="T55" fmla="*/ 32 h 36"/>
                  <a:gd name="T56" fmla="*/ 79 w 87"/>
                  <a:gd name="T57" fmla="*/ 28 h 36"/>
                  <a:gd name="T58" fmla="*/ 81 w 87"/>
                  <a:gd name="T59" fmla="*/ 30 h 36"/>
                  <a:gd name="T60" fmla="*/ 87 w 87"/>
                  <a:gd name="T61" fmla="*/ 23 h 36"/>
                  <a:gd name="T62" fmla="*/ 85 w 87"/>
                  <a:gd name="T63" fmla="*/ 23 h 36"/>
                  <a:gd name="T64" fmla="*/ 85 w 87"/>
                  <a:gd name="T65" fmla="*/ 19 h 36"/>
                  <a:gd name="T66" fmla="*/ 83 w 87"/>
                  <a:gd name="T67" fmla="*/ 17 h 36"/>
                  <a:gd name="T68" fmla="*/ 85 w 87"/>
                  <a:gd name="T69" fmla="*/ 13 h 36"/>
                  <a:gd name="T70" fmla="*/ 61 w 87"/>
                  <a:gd name="T71" fmla="*/ 2 h 36"/>
                  <a:gd name="T72" fmla="*/ 49 w 87"/>
                  <a:gd name="T73" fmla="*/ 0 h 36"/>
                  <a:gd name="T74" fmla="*/ 47 w 87"/>
                  <a:gd name="T75" fmla="*/ 6 h 36"/>
                  <a:gd name="T76" fmla="*/ 45 w 87"/>
                  <a:gd name="T77" fmla="*/ 8 h 36"/>
                  <a:gd name="T78" fmla="*/ 44 w 87"/>
                  <a:gd name="T79" fmla="*/ 4 h 36"/>
                  <a:gd name="T80" fmla="*/ 38 w 87"/>
                  <a:gd name="T81" fmla="*/ 8 h 36"/>
                  <a:gd name="T82" fmla="*/ 30 w 87"/>
                  <a:gd name="T83" fmla="*/ 11 h 36"/>
                  <a:gd name="T84" fmla="*/ 25 w 87"/>
                  <a:gd name="T85" fmla="*/ 11 h 36"/>
                  <a:gd name="T86" fmla="*/ 13 w 87"/>
                  <a:gd name="T87" fmla="*/ 9 h 36"/>
                  <a:gd name="T88" fmla="*/ 11 w 87"/>
                  <a:gd name="T89" fmla="*/ 6 h 36"/>
                  <a:gd name="T90" fmla="*/ 9 w 87"/>
                  <a:gd name="T91" fmla="*/ 2 h 36"/>
                  <a:gd name="T92" fmla="*/ 8 w 87"/>
                  <a:gd name="T9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36">
                    <a:moveTo>
                      <a:pt x="6" y="0"/>
                    </a:moveTo>
                    <a:lnTo>
                      <a:pt x="6" y="0"/>
                    </a:lnTo>
                    <a:lnTo>
                      <a:pt x="6" y="0"/>
                    </a:lnTo>
                    <a:lnTo>
                      <a:pt x="4" y="0"/>
                    </a:lnTo>
                    <a:lnTo>
                      <a:pt x="4" y="0"/>
                    </a:lnTo>
                    <a:lnTo>
                      <a:pt x="2" y="2"/>
                    </a:lnTo>
                    <a:lnTo>
                      <a:pt x="0" y="6"/>
                    </a:lnTo>
                    <a:lnTo>
                      <a:pt x="4" y="8"/>
                    </a:lnTo>
                    <a:lnTo>
                      <a:pt x="4" y="8"/>
                    </a:lnTo>
                    <a:lnTo>
                      <a:pt x="4" y="9"/>
                    </a:lnTo>
                    <a:lnTo>
                      <a:pt x="2" y="9"/>
                    </a:lnTo>
                    <a:lnTo>
                      <a:pt x="2" y="11"/>
                    </a:lnTo>
                    <a:lnTo>
                      <a:pt x="2" y="15"/>
                    </a:lnTo>
                    <a:lnTo>
                      <a:pt x="0" y="19"/>
                    </a:lnTo>
                    <a:lnTo>
                      <a:pt x="0" y="19"/>
                    </a:lnTo>
                    <a:lnTo>
                      <a:pt x="2" y="23"/>
                    </a:lnTo>
                    <a:lnTo>
                      <a:pt x="2" y="21"/>
                    </a:lnTo>
                    <a:lnTo>
                      <a:pt x="2" y="19"/>
                    </a:lnTo>
                    <a:lnTo>
                      <a:pt x="4" y="19"/>
                    </a:lnTo>
                    <a:lnTo>
                      <a:pt x="11" y="19"/>
                    </a:lnTo>
                    <a:lnTo>
                      <a:pt x="15" y="21"/>
                    </a:lnTo>
                    <a:lnTo>
                      <a:pt x="19" y="21"/>
                    </a:lnTo>
                    <a:lnTo>
                      <a:pt x="19" y="23"/>
                    </a:lnTo>
                    <a:lnTo>
                      <a:pt x="25" y="30"/>
                    </a:lnTo>
                    <a:lnTo>
                      <a:pt x="27" y="30"/>
                    </a:lnTo>
                    <a:lnTo>
                      <a:pt x="28" y="28"/>
                    </a:lnTo>
                    <a:lnTo>
                      <a:pt x="30" y="28"/>
                    </a:lnTo>
                    <a:lnTo>
                      <a:pt x="32" y="36"/>
                    </a:lnTo>
                    <a:lnTo>
                      <a:pt x="36" y="36"/>
                    </a:lnTo>
                    <a:lnTo>
                      <a:pt x="44" y="32"/>
                    </a:lnTo>
                    <a:lnTo>
                      <a:pt x="44" y="30"/>
                    </a:lnTo>
                    <a:lnTo>
                      <a:pt x="38" y="25"/>
                    </a:lnTo>
                    <a:lnTo>
                      <a:pt x="38" y="25"/>
                    </a:lnTo>
                    <a:lnTo>
                      <a:pt x="38" y="23"/>
                    </a:lnTo>
                    <a:lnTo>
                      <a:pt x="38" y="21"/>
                    </a:lnTo>
                    <a:lnTo>
                      <a:pt x="44" y="19"/>
                    </a:lnTo>
                    <a:lnTo>
                      <a:pt x="44" y="19"/>
                    </a:lnTo>
                    <a:lnTo>
                      <a:pt x="49" y="15"/>
                    </a:lnTo>
                    <a:lnTo>
                      <a:pt x="51" y="9"/>
                    </a:lnTo>
                    <a:lnTo>
                      <a:pt x="53" y="9"/>
                    </a:lnTo>
                    <a:lnTo>
                      <a:pt x="55" y="9"/>
                    </a:lnTo>
                    <a:lnTo>
                      <a:pt x="57" y="9"/>
                    </a:lnTo>
                    <a:lnTo>
                      <a:pt x="66" y="13"/>
                    </a:lnTo>
                    <a:lnTo>
                      <a:pt x="68" y="17"/>
                    </a:lnTo>
                    <a:lnTo>
                      <a:pt x="72" y="17"/>
                    </a:lnTo>
                    <a:lnTo>
                      <a:pt x="74" y="17"/>
                    </a:lnTo>
                    <a:lnTo>
                      <a:pt x="74" y="17"/>
                    </a:lnTo>
                    <a:lnTo>
                      <a:pt x="76" y="19"/>
                    </a:lnTo>
                    <a:lnTo>
                      <a:pt x="74" y="19"/>
                    </a:lnTo>
                    <a:lnTo>
                      <a:pt x="72" y="21"/>
                    </a:lnTo>
                    <a:lnTo>
                      <a:pt x="70" y="25"/>
                    </a:lnTo>
                    <a:lnTo>
                      <a:pt x="70" y="28"/>
                    </a:lnTo>
                    <a:lnTo>
                      <a:pt x="74" y="32"/>
                    </a:lnTo>
                    <a:lnTo>
                      <a:pt x="78" y="34"/>
                    </a:lnTo>
                    <a:lnTo>
                      <a:pt x="78" y="34"/>
                    </a:lnTo>
                    <a:lnTo>
                      <a:pt x="78" y="32"/>
                    </a:lnTo>
                    <a:lnTo>
                      <a:pt x="79" y="32"/>
                    </a:lnTo>
                    <a:lnTo>
                      <a:pt x="79" y="28"/>
                    </a:lnTo>
                    <a:lnTo>
                      <a:pt x="81" y="28"/>
                    </a:lnTo>
                    <a:lnTo>
                      <a:pt x="81" y="30"/>
                    </a:lnTo>
                    <a:lnTo>
                      <a:pt x="87" y="25"/>
                    </a:lnTo>
                    <a:lnTo>
                      <a:pt x="87" y="23"/>
                    </a:lnTo>
                    <a:lnTo>
                      <a:pt x="87" y="23"/>
                    </a:lnTo>
                    <a:lnTo>
                      <a:pt x="85" y="23"/>
                    </a:lnTo>
                    <a:lnTo>
                      <a:pt x="85" y="21"/>
                    </a:lnTo>
                    <a:lnTo>
                      <a:pt x="85" y="19"/>
                    </a:lnTo>
                    <a:lnTo>
                      <a:pt x="83" y="17"/>
                    </a:lnTo>
                    <a:lnTo>
                      <a:pt x="83" y="17"/>
                    </a:lnTo>
                    <a:lnTo>
                      <a:pt x="83" y="15"/>
                    </a:lnTo>
                    <a:lnTo>
                      <a:pt x="85" y="13"/>
                    </a:lnTo>
                    <a:lnTo>
                      <a:pt x="74" y="4"/>
                    </a:lnTo>
                    <a:lnTo>
                      <a:pt x="61" y="2"/>
                    </a:lnTo>
                    <a:lnTo>
                      <a:pt x="57" y="0"/>
                    </a:lnTo>
                    <a:lnTo>
                      <a:pt x="49" y="0"/>
                    </a:lnTo>
                    <a:lnTo>
                      <a:pt x="47" y="2"/>
                    </a:lnTo>
                    <a:lnTo>
                      <a:pt x="47" y="6"/>
                    </a:lnTo>
                    <a:lnTo>
                      <a:pt x="45" y="8"/>
                    </a:lnTo>
                    <a:lnTo>
                      <a:pt x="45" y="8"/>
                    </a:lnTo>
                    <a:lnTo>
                      <a:pt x="45" y="6"/>
                    </a:lnTo>
                    <a:lnTo>
                      <a:pt x="44" y="4"/>
                    </a:lnTo>
                    <a:lnTo>
                      <a:pt x="44" y="4"/>
                    </a:lnTo>
                    <a:lnTo>
                      <a:pt x="38" y="8"/>
                    </a:lnTo>
                    <a:lnTo>
                      <a:pt x="32" y="9"/>
                    </a:lnTo>
                    <a:lnTo>
                      <a:pt x="30" y="11"/>
                    </a:lnTo>
                    <a:lnTo>
                      <a:pt x="28" y="11"/>
                    </a:lnTo>
                    <a:lnTo>
                      <a:pt x="25" y="11"/>
                    </a:lnTo>
                    <a:lnTo>
                      <a:pt x="19" y="9"/>
                    </a:lnTo>
                    <a:lnTo>
                      <a:pt x="13" y="9"/>
                    </a:lnTo>
                    <a:lnTo>
                      <a:pt x="11" y="8"/>
                    </a:lnTo>
                    <a:lnTo>
                      <a:pt x="11" y="6"/>
                    </a:lnTo>
                    <a:lnTo>
                      <a:pt x="9" y="4"/>
                    </a:lnTo>
                    <a:lnTo>
                      <a:pt x="9" y="2"/>
                    </a:lnTo>
                    <a:lnTo>
                      <a:pt x="9" y="2"/>
                    </a:lnTo>
                    <a:lnTo>
                      <a:pt x="8" y="0"/>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45" name="Freeform 227">
                <a:extLst>
                  <a:ext uri="{FF2B5EF4-FFF2-40B4-BE49-F238E27FC236}">
                    <a16:creationId xmlns:a16="http://schemas.microsoft.com/office/drawing/2014/main" id="{9636FC93-3C6D-95AF-3C58-4CD97AF254FC}"/>
                  </a:ext>
                </a:extLst>
              </p:cNvPr>
              <p:cNvSpPr>
                <a:spLocks/>
              </p:cNvSpPr>
              <p:nvPr/>
            </p:nvSpPr>
            <p:spPr bwMode="auto">
              <a:xfrm>
                <a:off x="2239735" y="4422900"/>
                <a:ext cx="87897" cy="96837"/>
              </a:xfrm>
              <a:custGeom>
                <a:avLst/>
                <a:gdLst>
                  <a:gd name="T0" fmla="*/ 19 w 59"/>
                  <a:gd name="T1" fmla="*/ 0 h 65"/>
                  <a:gd name="T2" fmla="*/ 11 w 59"/>
                  <a:gd name="T3" fmla="*/ 8 h 65"/>
                  <a:gd name="T4" fmla="*/ 23 w 59"/>
                  <a:gd name="T5" fmla="*/ 17 h 65"/>
                  <a:gd name="T6" fmla="*/ 25 w 59"/>
                  <a:gd name="T7" fmla="*/ 21 h 65"/>
                  <a:gd name="T8" fmla="*/ 27 w 59"/>
                  <a:gd name="T9" fmla="*/ 27 h 65"/>
                  <a:gd name="T10" fmla="*/ 25 w 59"/>
                  <a:gd name="T11" fmla="*/ 27 h 65"/>
                  <a:gd name="T12" fmla="*/ 4 w 59"/>
                  <a:gd name="T13" fmla="*/ 38 h 65"/>
                  <a:gd name="T14" fmla="*/ 2 w 59"/>
                  <a:gd name="T15" fmla="*/ 44 h 65"/>
                  <a:gd name="T16" fmla="*/ 2 w 59"/>
                  <a:gd name="T17" fmla="*/ 46 h 65"/>
                  <a:gd name="T18" fmla="*/ 2 w 59"/>
                  <a:gd name="T19" fmla="*/ 48 h 65"/>
                  <a:gd name="T20" fmla="*/ 0 w 59"/>
                  <a:gd name="T21" fmla="*/ 51 h 65"/>
                  <a:gd name="T22" fmla="*/ 2 w 59"/>
                  <a:gd name="T23" fmla="*/ 53 h 65"/>
                  <a:gd name="T24" fmla="*/ 4 w 59"/>
                  <a:gd name="T25" fmla="*/ 55 h 65"/>
                  <a:gd name="T26" fmla="*/ 13 w 59"/>
                  <a:gd name="T27" fmla="*/ 61 h 65"/>
                  <a:gd name="T28" fmla="*/ 32 w 59"/>
                  <a:gd name="T29" fmla="*/ 65 h 65"/>
                  <a:gd name="T30" fmla="*/ 34 w 59"/>
                  <a:gd name="T31" fmla="*/ 61 h 65"/>
                  <a:gd name="T32" fmla="*/ 38 w 59"/>
                  <a:gd name="T33" fmla="*/ 59 h 65"/>
                  <a:gd name="T34" fmla="*/ 42 w 59"/>
                  <a:gd name="T35" fmla="*/ 57 h 65"/>
                  <a:gd name="T36" fmla="*/ 42 w 59"/>
                  <a:gd name="T37" fmla="*/ 53 h 65"/>
                  <a:gd name="T38" fmla="*/ 44 w 59"/>
                  <a:gd name="T39" fmla="*/ 51 h 65"/>
                  <a:gd name="T40" fmla="*/ 45 w 59"/>
                  <a:gd name="T41" fmla="*/ 50 h 65"/>
                  <a:gd name="T42" fmla="*/ 45 w 59"/>
                  <a:gd name="T43" fmla="*/ 48 h 65"/>
                  <a:gd name="T44" fmla="*/ 45 w 59"/>
                  <a:gd name="T45" fmla="*/ 46 h 65"/>
                  <a:gd name="T46" fmla="*/ 47 w 59"/>
                  <a:gd name="T47" fmla="*/ 44 h 65"/>
                  <a:gd name="T48" fmla="*/ 57 w 59"/>
                  <a:gd name="T49" fmla="*/ 36 h 65"/>
                  <a:gd name="T50" fmla="*/ 59 w 59"/>
                  <a:gd name="T51" fmla="*/ 34 h 65"/>
                  <a:gd name="T52" fmla="*/ 59 w 59"/>
                  <a:gd name="T53" fmla="*/ 33 h 65"/>
                  <a:gd name="T54" fmla="*/ 57 w 59"/>
                  <a:gd name="T55" fmla="*/ 33 h 65"/>
                  <a:gd name="T56" fmla="*/ 53 w 59"/>
                  <a:gd name="T57" fmla="*/ 33 h 65"/>
                  <a:gd name="T58" fmla="*/ 51 w 59"/>
                  <a:gd name="T59" fmla="*/ 31 h 65"/>
                  <a:gd name="T60" fmla="*/ 47 w 59"/>
                  <a:gd name="T61" fmla="*/ 31 h 65"/>
                  <a:gd name="T62" fmla="*/ 45 w 59"/>
                  <a:gd name="T63"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65">
                    <a:moveTo>
                      <a:pt x="45" y="0"/>
                    </a:moveTo>
                    <a:lnTo>
                      <a:pt x="19" y="0"/>
                    </a:lnTo>
                    <a:lnTo>
                      <a:pt x="19" y="8"/>
                    </a:lnTo>
                    <a:lnTo>
                      <a:pt x="11" y="8"/>
                    </a:lnTo>
                    <a:lnTo>
                      <a:pt x="11" y="8"/>
                    </a:lnTo>
                    <a:lnTo>
                      <a:pt x="23" y="17"/>
                    </a:lnTo>
                    <a:lnTo>
                      <a:pt x="23" y="19"/>
                    </a:lnTo>
                    <a:lnTo>
                      <a:pt x="25" y="21"/>
                    </a:lnTo>
                    <a:lnTo>
                      <a:pt x="27" y="23"/>
                    </a:lnTo>
                    <a:lnTo>
                      <a:pt x="27" y="27"/>
                    </a:lnTo>
                    <a:lnTo>
                      <a:pt x="27" y="27"/>
                    </a:lnTo>
                    <a:lnTo>
                      <a:pt x="25" y="27"/>
                    </a:lnTo>
                    <a:lnTo>
                      <a:pt x="11" y="29"/>
                    </a:lnTo>
                    <a:lnTo>
                      <a:pt x="4" y="38"/>
                    </a:lnTo>
                    <a:lnTo>
                      <a:pt x="4" y="38"/>
                    </a:lnTo>
                    <a:lnTo>
                      <a:pt x="2" y="44"/>
                    </a:lnTo>
                    <a:lnTo>
                      <a:pt x="2" y="44"/>
                    </a:lnTo>
                    <a:lnTo>
                      <a:pt x="2" y="46"/>
                    </a:lnTo>
                    <a:lnTo>
                      <a:pt x="2" y="46"/>
                    </a:lnTo>
                    <a:lnTo>
                      <a:pt x="2" y="48"/>
                    </a:lnTo>
                    <a:lnTo>
                      <a:pt x="0" y="51"/>
                    </a:lnTo>
                    <a:lnTo>
                      <a:pt x="0" y="51"/>
                    </a:lnTo>
                    <a:lnTo>
                      <a:pt x="0" y="53"/>
                    </a:lnTo>
                    <a:lnTo>
                      <a:pt x="2" y="53"/>
                    </a:lnTo>
                    <a:lnTo>
                      <a:pt x="2" y="53"/>
                    </a:lnTo>
                    <a:lnTo>
                      <a:pt x="4" y="55"/>
                    </a:lnTo>
                    <a:lnTo>
                      <a:pt x="6" y="55"/>
                    </a:lnTo>
                    <a:lnTo>
                      <a:pt x="13" y="61"/>
                    </a:lnTo>
                    <a:lnTo>
                      <a:pt x="30" y="65"/>
                    </a:lnTo>
                    <a:lnTo>
                      <a:pt x="32" y="65"/>
                    </a:lnTo>
                    <a:lnTo>
                      <a:pt x="34" y="65"/>
                    </a:lnTo>
                    <a:lnTo>
                      <a:pt x="34" y="61"/>
                    </a:lnTo>
                    <a:lnTo>
                      <a:pt x="38" y="61"/>
                    </a:lnTo>
                    <a:lnTo>
                      <a:pt x="38" y="59"/>
                    </a:lnTo>
                    <a:lnTo>
                      <a:pt x="40" y="59"/>
                    </a:lnTo>
                    <a:lnTo>
                      <a:pt x="42" y="57"/>
                    </a:lnTo>
                    <a:lnTo>
                      <a:pt x="42" y="55"/>
                    </a:lnTo>
                    <a:lnTo>
                      <a:pt x="42" y="53"/>
                    </a:lnTo>
                    <a:lnTo>
                      <a:pt x="44" y="53"/>
                    </a:lnTo>
                    <a:lnTo>
                      <a:pt x="44" y="51"/>
                    </a:lnTo>
                    <a:lnTo>
                      <a:pt x="45" y="51"/>
                    </a:lnTo>
                    <a:lnTo>
                      <a:pt x="45" y="50"/>
                    </a:lnTo>
                    <a:lnTo>
                      <a:pt x="45" y="48"/>
                    </a:lnTo>
                    <a:lnTo>
                      <a:pt x="45" y="48"/>
                    </a:lnTo>
                    <a:lnTo>
                      <a:pt x="45" y="48"/>
                    </a:lnTo>
                    <a:lnTo>
                      <a:pt x="45" y="46"/>
                    </a:lnTo>
                    <a:lnTo>
                      <a:pt x="47" y="44"/>
                    </a:lnTo>
                    <a:lnTo>
                      <a:pt x="47" y="44"/>
                    </a:lnTo>
                    <a:lnTo>
                      <a:pt x="49" y="44"/>
                    </a:lnTo>
                    <a:lnTo>
                      <a:pt x="57" y="36"/>
                    </a:lnTo>
                    <a:lnTo>
                      <a:pt x="59" y="34"/>
                    </a:lnTo>
                    <a:lnTo>
                      <a:pt x="59" y="34"/>
                    </a:lnTo>
                    <a:lnTo>
                      <a:pt x="59" y="33"/>
                    </a:lnTo>
                    <a:lnTo>
                      <a:pt x="59" y="33"/>
                    </a:lnTo>
                    <a:lnTo>
                      <a:pt x="59" y="33"/>
                    </a:lnTo>
                    <a:lnTo>
                      <a:pt x="57" y="33"/>
                    </a:lnTo>
                    <a:lnTo>
                      <a:pt x="55" y="33"/>
                    </a:lnTo>
                    <a:lnTo>
                      <a:pt x="53" y="33"/>
                    </a:lnTo>
                    <a:lnTo>
                      <a:pt x="51" y="33"/>
                    </a:lnTo>
                    <a:lnTo>
                      <a:pt x="51" y="31"/>
                    </a:lnTo>
                    <a:lnTo>
                      <a:pt x="51" y="31"/>
                    </a:lnTo>
                    <a:lnTo>
                      <a:pt x="47" y="31"/>
                    </a:lnTo>
                    <a:lnTo>
                      <a:pt x="45" y="31"/>
                    </a:lnTo>
                    <a:lnTo>
                      <a:pt x="45" y="29"/>
                    </a:lnTo>
                    <a:lnTo>
                      <a:pt x="4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46" name="Freeform 228">
                <a:extLst>
                  <a:ext uri="{FF2B5EF4-FFF2-40B4-BE49-F238E27FC236}">
                    <a16:creationId xmlns:a16="http://schemas.microsoft.com/office/drawing/2014/main" id="{902EC705-8955-47B5-12F1-881F7DA20B0A}"/>
                  </a:ext>
                </a:extLst>
              </p:cNvPr>
              <p:cNvSpPr>
                <a:spLocks/>
              </p:cNvSpPr>
              <p:nvPr/>
            </p:nvSpPr>
            <p:spPr bwMode="auto">
              <a:xfrm>
                <a:off x="2239735" y="4422900"/>
                <a:ext cx="87897" cy="96837"/>
              </a:xfrm>
              <a:custGeom>
                <a:avLst/>
                <a:gdLst>
                  <a:gd name="T0" fmla="*/ 19 w 59"/>
                  <a:gd name="T1" fmla="*/ 0 h 65"/>
                  <a:gd name="T2" fmla="*/ 11 w 59"/>
                  <a:gd name="T3" fmla="*/ 8 h 65"/>
                  <a:gd name="T4" fmla="*/ 23 w 59"/>
                  <a:gd name="T5" fmla="*/ 17 h 65"/>
                  <a:gd name="T6" fmla="*/ 25 w 59"/>
                  <a:gd name="T7" fmla="*/ 21 h 65"/>
                  <a:gd name="T8" fmla="*/ 27 w 59"/>
                  <a:gd name="T9" fmla="*/ 27 h 65"/>
                  <a:gd name="T10" fmla="*/ 25 w 59"/>
                  <a:gd name="T11" fmla="*/ 27 h 65"/>
                  <a:gd name="T12" fmla="*/ 4 w 59"/>
                  <a:gd name="T13" fmla="*/ 38 h 65"/>
                  <a:gd name="T14" fmla="*/ 2 w 59"/>
                  <a:gd name="T15" fmla="*/ 44 h 65"/>
                  <a:gd name="T16" fmla="*/ 2 w 59"/>
                  <a:gd name="T17" fmla="*/ 46 h 65"/>
                  <a:gd name="T18" fmla="*/ 2 w 59"/>
                  <a:gd name="T19" fmla="*/ 48 h 65"/>
                  <a:gd name="T20" fmla="*/ 0 w 59"/>
                  <a:gd name="T21" fmla="*/ 51 h 65"/>
                  <a:gd name="T22" fmla="*/ 2 w 59"/>
                  <a:gd name="T23" fmla="*/ 53 h 65"/>
                  <a:gd name="T24" fmla="*/ 4 w 59"/>
                  <a:gd name="T25" fmla="*/ 55 h 65"/>
                  <a:gd name="T26" fmla="*/ 13 w 59"/>
                  <a:gd name="T27" fmla="*/ 61 h 65"/>
                  <a:gd name="T28" fmla="*/ 32 w 59"/>
                  <a:gd name="T29" fmla="*/ 65 h 65"/>
                  <a:gd name="T30" fmla="*/ 34 w 59"/>
                  <a:gd name="T31" fmla="*/ 61 h 65"/>
                  <a:gd name="T32" fmla="*/ 38 w 59"/>
                  <a:gd name="T33" fmla="*/ 59 h 65"/>
                  <a:gd name="T34" fmla="*/ 42 w 59"/>
                  <a:gd name="T35" fmla="*/ 57 h 65"/>
                  <a:gd name="T36" fmla="*/ 42 w 59"/>
                  <a:gd name="T37" fmla="*/ 53 h 65"/>
                  <a:gd name="T38" fmla="*/ 44 w 59"/>
                  <a:gd name="T39" fmla="*/ 51 h 65"/>
                  <a:gd name="T40" fmla="*/ 45 w 59"/>
                  <a:gd name="T41" fmla="*/ 50 h 65"/>
                  <a:gd name="T42" fmla="*/ 45 w 59"/>
                  <a:gd name="T43" fmla="*/ 48 h 65"/>
                  <a:gd name="T44" fmla="*/ 45 w 59"/>
                  <a:gd name="T45" fmla="*/ 46 h 65"/>
                  <a:gd name="T46" fmla="*/ 47 w 59"/>
                  <a:gd name="T47" fmla="*/ 44 h 65"/>
                  <a:gd name="T48" fmla="*/ 57 w 59"/>
                  <a:gd name="T49" fmla="*/ 36 h 65"/>
                  <a:gd name="T50" fmla="*/ 59 w 59"/>
                  <a:gd name="T51" fmla="*/ 34 h 65"/>
                  <a:gd name="T52" fmla="*/ 59 w 59"/>
                  <a:gd name="T53" fmla="*/ 33 h 65"/>
                  <a:gd name="T54" fmla="*/ 57 w 59"/>
                  <a:gd name="T55" fmla="*/ 33 h 65"/>
                  <a:gd name="T56" fmla="*/ 53 w 59"/>
                  <a:gd name="T57" fmla="*/ 33 h 65"/>
                  <a:gd name="T58" fmla="*/ 51 w 59"/>
                  <a:gd name="T59" fmla="*/ 31 h 65"/>
                  <a:gd name="T60" fmla="*/ 47 w 59"/>
                  <a:gd name="T61" fmla="*/ 31 h 65"/>
                  <a:gd name="T62" fmla="*/ 45 w 59"/>
                  <a:gd name="T63"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65">
                    <a:moveTo>
                      <a:pt x="45" y="0"/>
                    </a:moveTo>
                    <a:lnTo>
                      <a:pt x="19" y="0"/>
                    </a:lnTo>
                    <a:lnTo>
                      <a:pt x="19" y="8"/>
                    </a:lnTo>
                    <a:lnTo>
                      <a:pt x="11" y="8"/>
                    </a:lnTo>
                    <a:lnTo>
                      <a:pt x="11" y="8"/>
                    </a:lnTo>
                    <a:lnTo>
                      <a:pt x="23" y="17"/>
                    </a:lnTo>
                    <a:lnTo>
                      <a:pt x="23" y="19"/>
                    </a:lnTo>
                    <a:lnTo>
                      <a:pt x="25" y="21"/>
                    </a:lnTo>
                    <a:lnTo>
                      <a:pt x="27" y="23"/>
                    </a:lnTo>
                    <a:lnTo>
                      <a:pt x="27" y="27"/>
                    </a:lnTo>
                    <a:lnTo>
                      <a:pt x="27" y="27"/>
                    </a:lnTo>
                    <a:lnTo>
                      <a:pt x="25" y="27"/>
                    </a:lnTo>
                    <a:lnTo>
                      <a:pt x="11" y="29"/>
                    </a:lnTo>
                    <a:lnTo>
                      <a:pt x="4" y="38"/>
                    </a:lnTo>
                    <a:lnTo>
                      <a:pt x="4" y="38"/>
                    </a:lnTo>
                    <a:lnTo>
                      <a:pt x="2" y="44"/>
                    </a:lnTo>
                    <a:lnTo>
                      <a:pt x="2" y="44"/>
                    </a:lnTo>
                    <a:lnTo>
                      <a:pt x="2" y="46"/>
                    </a:lnTo>
                    <a:lnTo>
                      <a:pt x="2" y="46"/>
                    </a:lnTo>
                    <a:lnTo>
                      <a:pt x="2" y="48"/>
                    </a:lnTo>
                    <a:lnTo>
                      <a:pt x="0" y="51"/>
                    </a:lnTo>
                    <a:lnTo>
                      <a:pt x="0" y="51"/>
                    </a:lnTo>
                    <a:lnTo>
                      <a:pt x="0" y="53"/>
                    </a:lnTo>
                    <a:lnTo>
                      <a:pt x="2" y="53"/>
                    </a:lnTo>
                    <a:lnTo>
                      <a:pt x="2" y="53"/>
                    </a:lnTo>
                    <a:lnTo>
                      <a:pt x="4" y="55"/>
                    </a:lnTo>
                    <a:lnTo>
                      <a:pt x="6" y="55"/>
                    </a:lnTo>
                    <a:lnTo>
                      <a:pt x="13" y="61"/>
                    </a:lnTo>
                    <a:lnTo>
                      <a:pt x="30" y="65"/>
                    </a:lnTo>
                    <a:lnTo>
                      <a:pt x="32" y="65"/>
                    </a:lnTo>
                    <a:lnTo>
                      <a:pt x="34" y="65"/>
                    </a:lnTo>
                    <a:lnTo>
                      <a:pt x="34" y="61"/>
                    </a:lnTo>
                    <a:lnTo>
                      <a:pt x="38" y="61"/>
                    </a:lnTo>
                    <a:lnTo>
                      <a:pt x="38" y="59"/>
                    </a:lnTo>
                    <a:lnTo>
                      <a:pt x="40" y="59"/>
                    </a:lnTo>
                    <a:lnTo>
                      <a:pt x="42" y="57"/>
                    </a:lnTo>
                    <a:lnTo>
                      <a:pt x="42" y="55"/>
                    </a:lnTo>
                    <a:lnTo>
                      <a:pt x="42" y="53"/>
                    </a:lnTo>
                    <a:lnTo>
                      <a:pt x="44" y="53"/>
                    </a:lnTo>
                    <a:lnTo>
                      <a:pt x="44" y="51"/>
                    </a:lnTo>
                    <a:lnTo>
                      <a:pt x="45" y="51"/>
                    </a:lnTo>
                    <a:lnTo>
                      <a:pt x="45" y="50"/>
                    </a:lnTo>
                    <a:lnTo>
                      <a:pt x="45" y="48"/>
                    </a:lnTo>
                    <a:lnTo>
                      <a:pt x="45" y="48"/>
                    </a:lnTo>
                    <a:lnTo>
                      <a:pt x="45" y="48"/>
                    </a:lnTo>
                    <a:lnTo>
                      <a:pt x="45" y="46"/>
                    </a:lnTo>
                    <a:lnTo>
                      <a:pt x="47" y="44"/>
                    </a:lnTo>
                    <a:lnTo>
                      <a:pt x="47" y="44"/>
                    </a:lnTo>
                    <a:lnTo>
                      <a:pt x="49" y="44"/>
                    </a:lnTo>
                    <a:lnTo>
                      <a:pt x="57" y="36"/>
                    </a:lnTo>
                    <a:lnTo>
                      <a:pt x="59" y="34"/>
                    </a:lnTo>
                    <a:lnTo>
                      <a:pt x="59" y="34"/>
                    </a:lnTo>
                    <a:lnTo>
                      <a:pt x="59" y="33"/>
                    </a:lnTo>
                    <a:lnTo>
                      <a:pt x="59" y="33"/>
                    </a:lnTo>
                    <a:lnTo>
                      <a:pt x="59" y="33"/>
                    </a:lnTo>
                    <a:lnTo>
                      <a:pt x="57" y="33"/>
                    </a:lnTo>
                    <a:lnTo>
                      <a:pt x="55" y="33"/>
                    </a:lnTo>
                    <a:lnTo>
                      <a:pt x="53" y="33"/>
                    </a:lnTo>
                    <a:lnTo>
                      <a:pt x="51" y="33"/>
                    </a:lnTo>
                    <a:lnTo>
                      <a:pt x="51" y="31"/>
                    </a:lnTo>
                    <a:lnTo>
                      <a:pt x="51" y="31"/>
                    </a:lnTo>
                    <a:lnTo>
                      <a:pt x="47" y="31"/>
                    </a:lnTo>
                    <a:lnTo>
                      <a:pt x="45" y="31"/>
                    </a:lnTo>
                    <a:lnTo>
                      <a:pt x="45" y="29"/>
                    </a:lnTo>
                    <a:lnTo>
                      <a:pt x="4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47" name="Freeform 229">
                <a:extLst>
                  <a:ext uri="{FF2B5EF4-FFF2-40B4-BE49-F238E27FC236}">
                    <a16:creationId xmlns:a16="http://schemas.microsoft.com/office/drawing/2014/main" id="{26E53D58-A882-8A7A-66C7-BE0C3D0FFAC4}"/>
                  </a:ext>
                </a:extLst>
              </p:cNvPr>
              <p:cNvSpPr>
                <a:spLocks/>
              </p:cNvSpPr>
              <p:nvPr/>
            </p:nvSpPr>
            <p:spPr bwMode="auto">
              <a:xfrm>
                <a:off x="2698590" y="4375226"/>
                <a:ext cx="78958" cy="53632"/>
              </a:xfrm>
              <a:custGeom>
                <a:avLst/>
                <a:gdLst>
                  <a:gd name="T0" fmla="*/ 2 w 53"/>
                  <a:gd name="T1" fmla="*/ 0 h 36"/>
                  <a:gd name="T2" fmla="*/ 2 w 53"/>
                  <a:gd name="T3" fmla="*/ 0 h 36"/>
                  <a:gd name="T4" fmla="*/ 2 w 53"/>
                  <a:gd name="T5" fmla="*/ 0 h 36"/>
                  <a:gd name="T6" fmla="*/ 17 w 53"/>
                  <a:gd name="T7" fmla="*/ 0 h 36"/>
                  <a:gd name="T8" fmla="*/ 25 w 53"/>
                  <a:gd name="T9" fmla="*/ 4 h 36"/>
                  <a:gd name="T10" fmla="*/ 29 w 53"/>
                  <a:gd name="T11" fmla="*/ 4 h 36"/>
                  <a:gd name="T12" fmla="*/ 31 w 53"/>
                  <a:gd name="T13" fmla="*/ 6 h 36"/>
                  <a:gd name="T14" fmla="*/ 31 w 53"/>
                  <a:gd name="T15" fmla="*/ 8 h 36"/>
                  <a:gd name="T16" fmla="*/ 31 w 53"/>
                  <a:gd name="T17" fmla="*/ 8 h 36"/>
                  <a:gd name="T18" fmla="*/ 40 w 53"/>
                  <a:gd name="T19" fmla="*/ 10 h 36"/>
                  <a:gd name="T20" fmla="*/ 40 w 53"/>
                  <a:gd name="T21" fmla="*/ 10 h 36"/>
                  <a:gd name="T22" fmla="*/ 40 w 53"/>
                  <a:gd name="T23" fmla="*/ 10 h 36"/>
                  <a:gd name="T24" fmla="*/ 38 w 53"/>
                  <a:gd name="T25" fmla="*/ 12 h 36"/>
                  <a:gd name="T26" fmla="*/ 36 w 53"/>
                  <a:gd name="T27" fmla="*/ 12 h 36"/>
                  <a:gd name="T28" fmla="*/ 36 w 53"/>
                  <a:gd name="T29" fmla="*/ 13 h 36"/>
                  <a:gd name="T30" fmla="*/ 38 w 53"/>
                  <a:gd name="T31" fmla="*/ 13 h 36"/>
                  <a:gd name="T32" fmla="*/ 46 w 53"/>
                  <a:gd name="T33" fmla="*/ 13 h 36"/>
                  <a:gd name="T34" fmla="*/ 51 w 53"/>
                  <a:gd name="T35" fmla="*/ 19 h 36"/>
                  <a:gd name="T36" fmla="*/ 53 w 53"/>
                  <a:gd name="T37" fmla="*/ 19 h 36"/>
                  <a:gd name="T38" fmla="*/ 53 w 53"/>
                  <a:gd name="T39" fmla="*/ 19 h 36"/>
                  <a:gd name="T40" fmla="*/ 53 w 53"/>
                  <a:gd name="T41" fmla="*/ 21 h 36"/>
                  <a:gd name="T42" fmla="*/ 51 w 53"/>
                  <a:gd name="T43" fmla="*/ 25 h 36"/>
                  <a:gd name="T44" fmla="*/ 50 w 53"/>
                  <a:gd name="T45" fmla="*/ 27 h 36"/>
                  <a:gd name="T46" fmla="*/ 48 w 53"/>
                  <a:gd name="T47" fmla="*/ 27 h 36"/>
                  <a:gd name="T48" fmla="*/ 46 w 53"/>
                  <a:gd name="T49" fmla="*/ 25 h 36"/>
                  <a:gd name="T50" fmla="*/ 42 w 53"/>
                  <a:gd name="T51" fmla="*/ 23 h 36"/>
                  <a:gd name="T52" fmla="*/ 29 w 53"/>
                  <a:gd name="T53" fmla="*/ 23 h 36"/>
                  <a:gd name="T54" fmla="*/ 27 w 53"/>
                  <a:gd name="T55" fmla="*/ 25 h 36"/>
                  <a:gd name="T56" fmla="*/ 27 w 53"/>
                  <a:gd name="T57" fmla="*/ 27 h 36"/>
                  <a:gd name="T58" fmla="*/ 25 w 53"/>
                  <a:gd name="T59" fmla="*/ 27 h 36"/>
                  <a:gd name="T60" fmla="*/ 19 w 53"/>
                  <a:gd name="T61" fmla="*/ 29 h 36"/>
                  <a:gd name="T62" fmla="*/ 17 w 53"/>
                  <a:gd name="T63" fmla="*/ 25 h 36"/>
                  <a:gd name="T64" fmla="*/ 17 w 53"/>
                  <a:gd name="T65" fmla="*/ 25 h 36"/>
                  <a:gd name="T66" fmla="*/ 16 w 53"/>
                  <a:gd name="T67" fmla="*/ 25 h 36"/>
                  <a:gd name="T68" fmla="*/ 14 w 53"/>
                  <a:gd name="T69" fmla="*/ 25 h 36"/>
                  <a:gd name="T70" fmla="*/ 10 w 53"/>
                  <a:gd name="T71" fmla="*/ 32 h 36"/>
                  <a:gd name="T72" fmla="*/ 8 w 53"/>
                  <a:gd name="T73" fmla="*/ 32 h 36"/>
                  <a:gd name="T74" fmla="*/ 6 w 53"/>
                  <a:gd name="T75" fmla="*/ 36 h 36"/>
                  <a:gd name="T76" fmla="*/ 4 w 53"/>
                  <a:gd name="T77" fmla="*/ 36 h 36"/>
                  <a:gd name="T78" fmla="*/ 4 w 53"/>
                  <a:gd name="T79" fmla="*/ 34 h 36"/>
                  <a:gd name="T80" fmla="*/ 2 w 53"/>
                  <a:gd name="T81" fmla="*/ 34 h 36"/>
                  <a:gd name="T82" fmla="*/ 2 w 53"/>
                  <a:gd name="T83" fmla="*/ 32 h 36"/>
                  <a:gd name="T84" fmla="*/ 2 w 53"/>
                  <a:gd name="T85" fmla="*/ 30 h 36"/>
                  <a:gd name="T86" fmla="*/ 2 w 53"/>
                  <a:gd name="T87" fmla="*/ 29 h 36"/>
                  <a:gd name="T88" fmla="*/ 2 w 53"/>
                  <a:gd name="T89" fmla="*/ 29 h 36"/>
                  <a:gd name="T90" fmla="*/ 2 w 53"/>
                  <a:gd name="T91" fmla="*/ 25 h 36"/>
                  <a:gd name="T92" fmla="*/ 2 w 53"/>
                  <a:gd name="T93" fmla="*/ 23 h 36"/>
                  <a:gd name="T94" fmla="*/ 0 w 53"/>
                  <a:gd name="T95" fmla="*/ 21 h 36"/>
                  <a:gd name="T96" fmla="*/ 0 w 53"/>
                  <a:gd name="T97" fmla="*/ 21 h 36"/>
                  <a:gd name="T98" fmla="*/ 0 w 53"/>
                  <a:gd name="T99" fmla="*/ 19 h 36"/>
                  <a:gd name="T100" fmla="*/ 2 w 53"/>
                  <a:gd name="T101" fmla="*/ 17 h 36"/>
                  <a:gd name="T102" fmla="*/ 2 w 53"/>
                  <a:gd name="T103" fmla="*/ 13 h 36"/>
                  <a:gd name="T104" fmla="*/ 4 w 53"/>
                  <a:gd name="T105" fmla="*/ 13 h 36"/>
                  <a:gd name="T106" fmla="*/ 4 w 53"/>
                  <a:gd name="T107" fmla="*/ 12 h 36"/>
                  <a:gd name="T108" fmla="*/ 2 w 53"/>
                  <a:gd name="T109" fmla="*/ 10 h 36"/>
                  <a:gd name="T110" fmla="*/ 4 w 53"/>
                  <a:gd name="T111" fmla="*/ 6 h 36"/>
                  <a:gd name="T112" fmla="*/ 2 w 53"/>
                  <a:gd name="T113" fmla="*/ 4 h 36"/>
                  <a:gd name="T114" fmla="*/ 0 w 53"/>
                  <a:gd name="T115" fmla="*/ 2 h 36"/>
                  <a:gd name="T116" fmla="*/ 2 w 53"/>
                  <a:gd name="T1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36">
                    <a:moveTo>
                      <a:pt x="2" y="0"/>
                    </a:moveTo>
                    <a:lnTo>
                      <a:pt x="2" y="0"/>
                    </a:lnTo>
                    <a:lnTo>
                      <a:pt x="2" y="0"/>
                    </a:lnTo>
                    <a:lnTo>
                      <a:pt x="17" y="0"/>
                    </a:lnTo>
                    <a:lnTo>
                      <a:pt x="25" y="4"/>
                    </a:lnTo>
                    <a:lnTo>
                      <a:pt x="29" y="4"/>
                    </a:lnTo>
                    <a:lnTo>
                      <a:pt x="31" y="6"/>
                    </a:lnTo>
                    <a:lnTo>
                      <a:pt x="31" y="8"/>
                    </a:lnTo>
                    <a:lnTo>
                      <a:pt x="31" y="8"/>
                    </a:lnTo>
                    <a:lnTo>
                      <a:pt x="40" y="10"/>
                    </a:lnTo>
                    <a:lnTo>
                      <a:pt x="40" y="10"/>
                    </a:lnTo>
                    <a:lnTo>
                      <a:pt x="40" y="10"/>
                    </a:lnTo>
                    <a:lnTo>
                      <a:pt x="38" y="12"/>
                    </a:lnTo>
                    <a:lnTo>
                      <a:pt x="36" y="12"/>
                    </a:lnTo>
                    <a:lnTo>
                      <a:pt x="36" y="13"/>
                    </a:lnTo>
                    <a:lnTo>
                      <a:pt x="38" y="13"/>
                    </a:lnTo>
                    <a:lnTo>
                      <a:pt x="46" y="13"/>
                    </a:lnTo>
                    <a:lnTo>
                      <a:pt x="51" y="19"/>
                    </a:lnTo>
                    <a:lnTo>
                      <a:pt x="53" y="19"/>
                    </a:lnTo>
                    <a:lnTo>
                      <a:pt x="53" y="19"/>
                    </a:lnTo>
                    <a:lnTo>
                      <a:pt x="53" y="21"/>
                    </a:lnTo>
                    <a:lnTo>
                      <a:pt x="51" y="25"/>
                    </a:lnTo>
                    <a:lnTo>
                      <a:pt x="50" y="27"/>
                    </a:lnTo>
                    <a:lnTo>
                      <a:pt x="48" y="27"/>
                    </a:lnTo>
                    <a:lnTo>
                      <a:pt x="46" y="25"/>
                    </a:lnTo>
                    <a:lnTo>
                      <a:pt x="42" y="23"/>
                    </a:lnTo>
                    <a:lnTo>
                      <a:pt x="29" y="23"/>
                    </a:lnTo>
                    <a:lnTo>
                      <a:pt x="27" y="25"/>
                    </a:lnTo>
                    <a:lnTo>
                      <a:pt x="27" y="27"/>
                    </a:lnTo>
                    <a:lnTo>
                      <a:pt x="25" y="27"/>
                    </a:lnTo>
                    <a:lnTo>
                      <a:pt x="19" y="29"/>
                    </a:lnTo>
                    <a:lnTo>
                      <a:pt x="17" y="25"/>
                    </a:lnTo>
                    <a:lnTo>
                      <a:pt x="17" y="25"/>
                    </a:lnTo>
                    <a:lnTo>
                      <a:pt x="16" y="25"/>
                    </a:lnTo>
                    <a:lnTo>
                      <a:pt x="14" y="25"/>
                    </a:lnTo>
                    <a:lnTo>
                      <a:pt x="10" y="32"/>
                    </a:lnTo>
                    <a:lnTo>
                      <a:pt x="8" y="32"/>
                    </a:lnTo>
                    <a:lnTo>
                      <a:pt x="6" y="36"/>
                    </a:lnTo>
                    <a:lnTo>
                      <a:pt x="4" y="36"/>
                    </a:lnTo>
                    <a:lnTo>
                      <a:pt x="4" y="34"/>
                    </a:lnTo>
                    <a:lnTo>
                      <a:pt x="2" y="34"/>
                    </a:lnTo>
                    <a:lnTo>
                      <a:pt x="2" y="32"/>
                    </a:lnTo>
                    <a:lnTo>
                      <a:pt x="2" y="30"/>
                    </a:lnTo>
                    <a:lnTo>
                      <a:pt x="2" y="29"/>
                    </a:lnTo>
                    <a:lnTo>
                      <a:pt x="2" y="29"/>
                    </a:lnTo>
                    <a:lnTo>
                      <a:pt x="2" y="25"/>
                    </a:lnTo>
                    <a:lnTo>
                      <a:pt x="2" y="23"/>
                    </a:lnTo>
                    <a:lnTo>
                      <a:pt x="0" y="21"/>
                    </a:lnTo>
                    <a:lnTo>
                      <a:pt x="0" y="21"/>
                    </a:lnTo>
                    <a:lnTo>
                      <a:pt x="0" y="19"/>
                    </a:lnTo>
                    <a:lnTo>
                      <a:pt x="2" y="17"/>
                    </a:lnTo>
                    <a:lnTo>
                      <a:pt x="2" y="13"/>
                    </a:lnTo>
                    <a:lnTo>
                      <a:pt x="4" y="13"/>
                    </a:lnTo>
                    <a:lnTo>
                      <a:pt x="4" y="12"/>
                    </a:lnTo>
                    <a:lnTo>
                      <a:pt x="2" y="10"/>
                    </a:lnTo>
                    <a:lnTo>
                      <a:pt x="4" y="6"/>
                    </a:lnTo>
                    <a:lnTo>
                      <a:pt x="2" y="4"/>
                    </a:lnTo>
                    <a:lnTo>
                      <a:pt x="0"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48" name="Freeform 230">
                <a:extLst>
                  <a:ext uri="{FF2B5EF4-FFF2-40B4-BE49-F238E27FC236}">
                    <a16:creationId xmlns:a16="http://schemas.microsoft.com/office/drawing/2014/main" id="{9120FB28-1097-E8E3-CB48-A87011A1192E}"/>
                  </a:ext>
                </a:extLst>
              </p:cNvPr>
              <p:cNvSpPr>
                <a:spLocks/>
              </p:cNvSpPr>
              <p:nvPr/>
            </p:nvSpPr>
            <p:spPr bwMode="auto">
              <a:xfrm>
                <a:off x="2698590" y="4375226"/>
                <a:ext cx="78958" cy="53632"/>
              </a:xfrm>
              <a:custGeom>
                <a:avLst/>
                <a:gdLst>
                  <a:gd name="T0" fmla="*/ 2 w 53"/>
                  <a:gd name="T1" fmla="*/ 0 h 36"/>
                  <a:gd name="T2" fmla="*/ 2 w 53"/>
                  <a:gd name="T3" fmla="*/ 0 h 36"/>
                  <a:gd name="T4" fmla="*/ 2 w 53"/>
                  <a:gd name="T5" fmla="*/ 0 h 36"/>
                  <a:gd name="T6" fmla="*/ 17 w 53"/>
                  <a:gd name="T7" fmla="*/ 0 h 36"/>
                  <a:gd name="T8" fmla="*/ 25 w 53"/>
                  <a:gd name="T9" fmla="*/ 4 h 36"/>
                  <a:gd name="T10" fmla="*/ 29 w 53"/>
                  <a:gd name="T11" fmla="*/ 4 h 36"/>
                  <a:gd name="T12" fmla="*/ 31 w 53"/>
                  <a:gd name="T13" fmla="*/ 6 h 36"/>
                  <a:gd name="T14" fmla="*/ 31 w 53"/>
                  <a:gd name="T15" fmla="*/ 8 h 36"/>
                  <a:gd name="T16" fmla="*/ 31 w 53"/>
                  <a:gd name="T17" fmla="*/ 8 h 36"/>
                  <a:gd name="T18" fmla="*/ 40 w 53"/>
                  <a:gd name="T19" fmla="*/ 10 h 36"/>
                  <a:gd name="T20" fmla="*/ 40 w 53"/>
                  <a:gd name="T21" fmla="*/ 10 h 36"/>
                  <a:gd name="T22" fmla="*/ 40 w 53"/>
                  <a:gd name="T23" fmla="*/ 10 h 36"/>
                  <a:gd name="T24" fmla="*/ 38 w 53"/>
                  <a:gd name="T25" fmla="*/ 12 h 36"/>
                  <a:gd name="T26" fmla="*/ 36 w 53"/>
                  <a:gd name="T27" fmla="*/ 12 h 36"/>
                  <a:gd name="T28" fmla="*/ 36 w 53"/>
                  <a:gd name="T29" fmla="*/ 13 h 36"/>
                  <a:gd name="T30" fmla="*/ 38 w 53"/>
                  <a:gd name="T31" fmla="*/ 13 h 36"/>
                  <a:gd name="T32" fmla="*/ 46 w 53"/>
                  <a:gd name="T33" fmla="*/ 13 h 36"/>
                  <a:gd name="T34" fmla="*/ 51 w 53"/>
                  <a:gd name="T35" fmla="*/ 19 h 36"/>
                  <a:gd name="T36" fmla="*/ 53 w 53"/>
                  <a:gd name="T37" fmla="*/ 19 h 36"/>
                  <a:gd name="T38" fmla="*/ 53 w 53"/>
                  <a:gd name="T39" fmla="*/ 19 h 36"/>
                  <a:gd name="T40" fmla="*/ 53 w 53"/>
                  <a:gd name="T41" fmla="*/ 21 h 36"/>
                  <a:gd name="T42" fmla="*/ 51 w 53"/>
                  <a:gd name="T43" fmla="*/ 25 h 36"/>
                  <a:gd name="T44" fmla="*/ 50 w 53"/>
                  <a:gd name="T45" fmla="*/ 27 h 36"/>
                  <a:gd name="T46" fmla="*/ 48 w 53"/>
                  <a:gd name="T47" fmla="*/ 27 h 36"/>
                  <a:gd name="T48" fmla="*/ 46 w 53"/>
                  <a:gd name="T49" fmla="*/ 25 h 36"/>
                  <a:gd name="T50" fmla="*/ 42 w 53"/>
                  <a:gd name="T51" fmla="*/ 23 h 36"/>
                  <a:gd name="T52" fmla="*/ 29 w 53"/>
                  <a:gd name="T53" fmla="*/ 23 h 36"/>
                  <a:gd name="T54" fmla="*/ 27 w 53"/>
                  <a:gd name="T55" fmla="*/ 25 h 36"/>
                  <a:gd name="T56" fmla="*/ 27 w 53"/>
                  <a:gd name="T57" fmla="*/ 27 h 36"/>
                  <a:gd name="T58" fmla="*/ 25 w 53"/>
                  <a:gd name="T59" fmla="*/ 27 h 36"/>
                  <a:gd name="T60" fmla="*/ 19 w 53"/>
                  <a:gd name="T61" fmla="*/ 29 h 36"/>
                  <a:gd name="T62" fmla="*/ 17 w 53"/>
                  <a:gd name="T63" fmla="*/ 25 h 36"/>
                  <a:gd name="T64" fmla="*/ 17 w 53"/>
                  <a:gd name="T65" fmla="*/ 25 h 36"/>
                  <a:gd name="T66" fmla="*/ 16 w 53"/>
                  <a:gd name="T67" fmla="*/ 25 h 36"/>
                  <a:gd name="T68" fmla="*/ 14 w 53"/>
                  <a:gd name="T69" fmla="*/ 25 h 36"/>
                  <a:gd name="T70" fmla="*/ 10 w 53"/>
                  <a:gd name="T71" fmla="*/ 32 h 36"/>
                  <a:gd name="T72" fmla="*/ 8 w 53"/>
                  <a:gd name="T73" fmla="*/ 32 h 36"/>
                  <a:gd name="T74" fmla="*/ 6 w 53"/>
                  <a:gd name="T75" fmla="*/ 36 h 36"/>
                  <a:gd name="T76" fmla="*/ 4 w 53"/>
                  <a:gd name="T77" fmla="*/ 36 h 36"/>
                  <a:gd name="T78" fmla="*/ 4 w 53"/>
                  <a:gd name="T79" fmla="*/ 34 h 36"/>
                  <a:gd name="T80" fmla="*/ 2 w 53"/>
                  <a:gd name="T81" fmla="*/ 34 h 36"/>
                  <a:gd name="T82" fmla="*/ 2 w 53"/>
                  <a:gd name="T83" fmla="*/ 32 h 36"/>
                  <a:gd name="T84" fmla="*/ 2 w 53"/>
                  <a:gd name="T85" fmla="*/ 30 h 36"/>
                  <a:gd name="T86" fmla="*/ 2 w 53"/>
                  <a:gd name="T87" fmla="*/ 29 h 36"/>
                  <a:gd name="T88" fmla="*/ 2 w 53"/>
                  <a:gd name="T89" fmla="*/ 29 h 36"/>
                  <a:gd name="T90" fmla="*/ 2 w 53"/>
                  <a:gd name="T91" fmla="*/ 25 h 36"/>
                  <a:gd name="T92" fmla="*/ 2 w 53"/>
                  <a:gd name="T93" fmla="*/ 23 h 36"/>
                  <a:gd name="T94" fmla="*/ 0 w 53"/>
                  <a:gd name="T95" fmla="*/ 21 h 36"/>
                  <a:gd name="T96" fmla="*/ 0 w 53"/>
                  <a:gd name="T97" fmla="*/ 21 h 36"/>
                  <a:gd name="T98" fmla="*/ 0 w 53"/>
                  <a:gd name="T99" fmla="*/ 19 h 36"/>
                  <a:gd name="T100" fmla="*/ 2 w 53"/>
                  <a:gd name="T101" fmla="*/ 17 h 36"/>
                  <a:gd name="T102" fmla="*/ 2 w 53"/>
                  <a:gd name="T103" fmla="*/ 13 h 36"/>
                  <a:gd name="T104" fmla="*/ 4 w 53"/>
                  <a:gd name="T105" fmla="*/ 13 h 36"/>
                  <a:gd name="T106" fmla="*/ 4 w 53"/>
                  <a:gd name="T107" fmla="*/ 12 h 36"/>
                  <a:gd name="T108" fmla="*/ 2 w 53"/>
                  <a:gd name="T109" fmla="*/ 10 h 36"/>
                  <a:gd name="T110" fmla="*/ 4 w 53"/>
                  <a:gd name="T111" fmla="*/ 6 h 36"/>
                  <a:gd name="T112" fmla="*/ 2 w 53"/>
                  <a:gd name="T113" fmla="*/ 4 h 36"/>
                  <a:gd name="T114" fmla="*/ 0 w 53"/>
                  <a:gd name="T115" fmla="*/ 2 h 36"/>
                  <a:gd name="T116" fmla="*/ 2 w 53"/>
                  <a:gd name="T1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36">
                    <a:moveTo>
                      <a:pt x="2" y="0"/>
                    </a:moveTo>
                    <a:lnTo>
                      <a:pt x="2" y="0"/>
                    </a:lnTo>
                    <a:lnTo>
                      <a:pt x="2" y="0"/>
                    </a:lnTo>
                    <a:lnTo>
                      <a:pt x="17" y="0"/>
                    </a:lnTo>
                    <a:lnTo>
                      <a:pt x="25" y="4"/>
                    </a:lnTo>
                    <a:lnTo>
                      <a:pt x="29" y="4"/>
                    </a:lnTo>
                    <a:lnTo>
                      <a:pt x="31" y="6"/>
                    </a:lnTo>
                    <a:lnTo>
                      <a:pt x="31" y="8"/>
                    </a:lnTo>
                    <a:lnTo>
                      <a:pt x="31" y="8"/>
                    </a:lnTo>
                    <a:lnTo>
                      <a:pt x="40" y="10"/>
                    </a:lnTo>
                    <a:lnTo>
                      <a:pt x="40" y="10"/>
                    </a:lnTo>
                    <a:lnTo>
                      <a:pt x="40" y="10"/>
                    </a:lnTo>
                    <a:lnTo>
                      <a:pt x="38" y="12"/>
                    </a:lnTo>
                    <a:lnTo>
                      <a:pt x="36" y="12"/>
                    </a:lnTo>
                    <a:lnTo>
                      <a:pt x="36" y="13"/>
                    </a:lnTo>
                    <a:lnTo>
                      <a:pt x="38" y="13"/>
                    </a:lnTo>
                    <a:lnTo>
                      <a:pt x="46" y="13"/>
                    </a:lnTo>
                    <a:lnTo>
                      <a:pt x="51" y="19"/>
                    </a:lnTo>
                    <a:lnTo>
                      <a:pt x="53" y="19"/>
                    </a:lnTo>
                    <a:lnTo>
                      <a:pt x="53" y="19"/>
                    </a:lnTo>
                    <a:lnTo>
                      <a:pt x="53" y="21"/>
                    </a:lnTo>
                    <a:lnTo>
                      <a:pt x="51" y="25"/>
                    </a:lnTo>
                    <a:lnTo>
                      <a:pt x="50" y="27"/>
                    </a:lnTo>
                    <a:lnTo>
                      <a:pt x="48" y="27"/>
                    </a:lnTo>
                    <a:lnTo>
                      <a:pt x="46" y="25"/>
                    </a:lnTo>
                    <a:lnTo>
                      <a:pt x="42" y="23"/>
                    </a:lnTo>
                    <a:lnTo>
                      <a:pt x="29" y="23"/>
                    </a:lnTo>
                    <a:lnTo>
                      <a:pt x="27" y="25"/>
                    </a:lnTo>
                    <a:lnTo>
                      <a:pt x="27" y="27"/>
                    </a:lnTo>
                    <a:lnTo>
                      <a:pt x="25" y="27"/>
                    </a:lnTo>
                    <a:lnTo>
                      <a:pt x="19" y="29"/>
                    </a:lnTo>
                    <a:lnTo>
                      <a:pt x="17" y="25"/>
                    </a:lnTo>
                    <a:lnTo>
                      <a:pt x="17" y="25"/>
                    </a:lnTo>
                    <a:lnTo>
                      <a:pt x="16" y="25"/>
                    </a:lnTo>
                    <a:lnTo>
                      <a:pt x="14" y="25"/>
                    </a:lnTo>
                    <a:lnTo>
                      <a:pt x="10" y="32"/>
                    </a:lnTo>
                    <a:lnTo>
                      <a:pt x="8" y="32"/>
                    </a:lnTo>
                    <a:lnTo>
                      <a:pt x="6" y="36"/>
                    </a:lnTo>
                    <a:lnTo>
                      <a:pt x="4" y="36"/>
                    </a:lnTo>
                    <a:lnTo>
                      <a:pt x="4" y="34"/>
                    </a:lnTo>
                    <a:lnTo>
                      <a:pt x="2" y="34"/>
                    </a:lnTo>
                    <a:lnTo>
                      <a:pt x="2" y="32"/>
                    </a:lnTo>
                    <a:lnTo>
                      <a:pt x="2" y="30"/>
                    </a:lnTo>
                    <a:lnTo>
                      <a:pt x="2" y="29"/>
                    </a:lnTo>
                    <a:lnTo>
                      <a:pt x="2" y="29"/>
                    </a:lnTo>
                    <a:lnTo>
                      <a:pt x="2" y="25"/>
                    </a:lnTo>
                    <a:lnTo>
                      <a:pt x="2" y="23"/>
                    </a:lnTo>
                    <a:lnTo>
                      <a:pt x="0" y="21"/>
                    </a:lnTo>
                    <a:lnTo>
                      <a:pt x="0" y="21"/>
                    </a:lnTo>
                    <a:lnTo>
                      <a:pt x="0" y="19"/>
                    </a:lnTo>
                    <a:lnTo>
                      <a:pt x="2" y="17"/>
                    </a:lnTo>
                    <a:lnTo>
                      <a:pt x="2" y="13"/>
                    </a:lnTo>
                    <a:lnTo>
                      <a:pt x="4" y="13"/>
                    </a:lnTo>
                    <a:lnTo>
                      <a:pt x="4" y="12"/>
                    </a:lnTo>
                    <a:lnTo>
                      <a:pt x="2" y="10"/>
                    </a:lnTo>
                    <a:lnTo>
                      <a:pt x="4" y="6"/>
                    </a:lnTo>
                    <a:lnTo>
                      <a:pt x="2" y="4"/>
                    </a:lnTo>
                    <a:lnTo>
                      <a:pt x="0"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49" name="Freeform 231">
                <a:extLst>
                  <a:ext uri="{FF2B5EF4-FFF2-40B4-BE49-F238E27FC236}">
                    <a16:creationId xmlns:a16="http://schemas.microsoft.com/office/drawing/2014/main" id="{965A97C1-063F-EC99-DA34-8F5C651C3DCA}"/>
                  </a:ext>
                </a:extLst>
              </p:cNvPr>
              <p:cNvSpPr>
                <a:spLocks/>
              </p:cNvSpPr>
              <p:nvPr/>
            </p:nvSpPr>
            <p:spPr bwMode="auto">
              <a:xfrm>
                <a:off x="2665815" y="4555490"/>
                <a:ext cx="306896" cy="259223"/>
              </a:xfrm>
              <a:custGeom>
                <a:avLst/>
                <a:gdLst>
                  <a:gd name="T0" fmla="*/ 22 w 206"/>
                  <a:gd name="T1" fmla="*/ 10 h 174"/>
                  <a:gd name="T2" fmla="*/ 26 w 206"/>
                  <a:gd name="T3" fmla="*/ 19 h 174"/>
                  <a:gd name="T4" fmla="*/ 21 w 206"/>
                  <a:gd name="T5" fmla="*/ 31 h 174"/>
                  <a:gd name="T6" fmla="*/ 24 w 206"/>
                  <a:gd name="T7" fmla="*/ 42 h 174"/>
                  <a:gd name="T8" fmla="*/ 32 w 206"/>
                  <a:gd name="T9" fmla="*/ 48 h 174"/>
                  <a:gd name="T10" fmla="*/ 28 w 206"/>
                  <a:gd name="T11" fmla="*/ 21 h 174"/>
                  <a:gd name="T12" fmla="*/ 34 w 206"/>
                  <a:gd name="T13" fmla="*/ 17 h 174"/>
                  <a:gd name="T14" fmla="*/ 55 w 206"/>
                  <a:gd name="T15" fmla="*/ 8 h 174"/>
                  <a:gd name="T16" fmla="*/ 47 w 206"/>
                  <a:gd name="T17" fmla="*/ 8 h 174"/>
                  <a:gd name="T18" fmla="*/ 51 w 206"/>
                  <a:gd name="T19" fmla="*/ 0 h 174"/>
                  <a:gd name="T20" fmla="*/ 56 w 206"/>
                  <a:gd name="T21" fmla="*/ 8 h 174"/>
                  <a:gd name="T22" fmla="*/ 79 w 206"/>
                  <a:gd name="T23" fmla="*/ 23 h 174"/>
                  <a:gd name="T24" fmla="*/ 111 w 206"/>
                  <a:gd name="T25" fmla="*/ 27 h 174"/>
                  <a:gd name="T26" fmla="*/ 132 w 206"/>
                  <a:gd name="T27" fmla="*/ 31 h 174"/>
                  <a:gd name="T28" fmla="*/ 145 w 206"/>
                  <a:gd name="T29" fmla="*/ 25 h 174"/>
                  <a:gd name="T30" fmla="*/ 140 w 206"/>
                  <a:gd name="T31" fmla="*/ 23 h 174"/>
                  <a:gd name="T32" fmla="*/ 168 w 206"/>
                  <a:gd name="T33" fmla="*/ 25 h 174"/>
                  <a:gd name="T34" fmla="*/ 159 w 206"/>
                  <a:gd name="T35" fmla="*/ 27 h 174"/>
                  <a:gd name="T36" fmla="*/ 162 w 206"/>
                  <a:gd name="T37" fmla="*/ 31 h 174"/>
                  <a:gd name="T38" fmla="*/ 166 w 206"/>
                  <a:gd name="T39" fmla="*/ 36 h 174"/>
                  <a:gd name="T40" fmla="*/ 185 w 206"/>
                  <a:gd name="T41" fmla="*/ 42 h 174"/>
                  <a:gd name="T42" fmla="*/ 191 w 206"/>
                  <a:gd name="T43" fmla="*/ 53 h 174"/>
                  <a:gd name="T44" fmla="*/ 187 w 206"/>
                  <a:gd name="T45" fmla="*/ 57 h 174"/>
                  <a:gd name="T46" fmla="*/ 198 w 206"/>
                  <a:gd name="T47" fmla="*/ 55 h 174"/>
                  <a:gd name="T48" fmla="*/ 206 w 206"/>
                  <a:gd name="T49" fmla="*/ 63 h 174"/>
                  <a:gd name="T50" fmla="*/ 200 w 206"/>
                  <a:gd name="T51" fmla="*/ 65 h 174"/>
                  <a:gd name="T52" fmla="*/ 191 w 206"/>
                  <a:gd name="T53" fmla="*/ 68 h 174"/>
                  <a:gd name="T54" fmla="*/ 191 w 206"/>
                  <a:gd name="T55" fmla="*/ 78 h 174"/>
                  <a:gd name="T56" fmla="*/ 195 w 206"/>
                  <a:gd name="T57" fmla="*/ 80 h 174"/>
                  <a:gd name="T58" fmla="*/ 183 w 206"/>
                  <a:gd name="T59" fmla="*/ 93 h 174"/>
                  <a:gd name="T60" fmla="*/ 193 w 206"/>
                  <a:gd name="T61" fmla="*/ 106 h 174"/>
                  <a:gd name="T62" fmla="*/ 187 w 206"/>
                  <a:gd name="T63" fmla="*/ 116 h 174"/>
                  <a:gd name="T64" fmla="*/ 176 w 206"/>
                  <a:gd name="T65" fmla="*/ 121 h 174"/>
                  <a:gd name="T66" fmla="*/ 149 w 206"/>
                  <a:gd name="T67" fmla="*/ 127 h 174"/>
                  <a:gd name="T68" fmla="*/ 130 w 206"/>
                  <a:gd name="T69" fmla="*/ 123 h 174"/>
                  <a:gd name="T70" fmla="*/ 138 w 206"/>
                  <a:gd name="T71" fmla="*/ 140 h 174"/>
                  <a:gd name="T72" fmla="*/ 151 w 206"/>
                  <a:gd name="T73" fmla="*/ 150 h 174"/>
                  <a:gd name="T74" fmla="*/ 145 w 206"/>
                  <a:gd name="T75" fmla="*/ 153 h 174"/>
                  <a:gd name="T76" fmla="*/ 140 w 206"/>
                  <a:gd name="T77" fmla="*/ 157 h 174"/>
                  <a:gd name="T78" fmla="*/ 134 w 206"/>
                  <a:gd name="T79" fmla="*/ 163 h 174"/>
                  <a:gd name="T80" fmla="*/ 117 w 206"/>
                  <a:gd name="T81" fmla="*/ 172 h 174"/>
                  <a:gd name="T82" fmla="*/ 100 w 206"/>
                  <a:gd name="T83" fmla="*/ 171 h 174"/>
                  <a:gd name="T84" fmla="*/ 89 w 206"/>
                  <a:gd name="T85" fmla="*/ 136 h 174"/>
                  <a:gd name="T86" fmla="*/ 92 w 206"/>
                  <a:gd name="T87" fmla="*/ 135 h 174"/>
                  <a:gd name="T88" fmla="*/ 87 w 206"/>
                  <a:gd name="T89" fmla="*/ 127 h 174"/>
                  <a:gd name="T90" fmla="*/ 83 w 206"/>
                  <a:gd name="T91" fmla="*/ 116 h 174"/>
                  <a:gd name="T92" fmla="*/ 85 w 206"/>
                  <a:gd name="T93" fmla="*/ 104 h 174"/>
                  <a:gd name="T94" fmla="*/ 89 w 206"/>
                  <a:gd name="T95" fmla="*/ 95 h 174"/>
                  <a:gd name="T96" fmla="*/ 87 w 206"/>
                  <a:gd name="T97" fmla="*/ 91 h 174"/>
                  <a:gd name="T98" fmla="*/ 64 w 206"/>
                  <a:gd name="T99" fmla="*/ 93 h 174"/>
                  <a:gd name="T100" fmla="*/ 58 w 206"/>
                  <a:gd name="T101" fmla="*/ 93 h 174"/>
                  <a:gd name="T102" fmla="*/ 30 w 206"/>
                  <a:gd name="T103" fmla="*/ 80 h 174"/>
                  <a:gd name="T104" fmla="*/ 15 w 206"/>
                  <a:gd name="T105" fmla="*/ 72 h 174"/>
                  <a:gd name="T106" fmla="*/ 11 w 206"/>
                  <a:gd name="T107" fmla="*/ 57 h 174"/>
                  <a:gd name="T108" fmla="*/ 7 w 206"/>
                  <a:gd name="T109" fmla="*/ 46 h 174"/>
                  <a:gd name="T110" fmla="*/ 26 w 206"/>
                  <a:gd name="T111" fmla="*/ 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174">
                    <a:moveTo>
                      <a:pt x="30" y="6"/>
                    </a:moveTo>
                    <a:lnTo>
                      <a:pt x="28" y="8"/>
                    </a:lnTo>
                    <a:lnTo>
                      <a:pt x="22" y="10"/>
                    </a:lnTo>
                    <a:lnTo>
                      <a:pt x="22" y="10"/>
                    </a:lnTo>
                    <a:lnTo>
                      <a:pt x="24" y="15"/>
                    </a:lnTo>
                    <a:lnTo>
                      <a:pt x="26" y="17"/>
                    </a:lnTo>
                    <a:lnTo>
                      <a:pt x="26" y="19"/>
                    </a:lnTo>
                    <a:lnTo>
                      <a:pt x="26" y="19"/>
                    </a:lnTo>
                    <a:lnTo>
                      <a:pt x="26" y="19"/>
                    </a:lnTo>
                    <a:lnTo>
                      <a:pt x="26" y="21"/>
                    </a:lnTo>
                    <a:lnTo>
                      <a:pt x="26" y="27"/>
                    </a:lnTo>
                    <a:lnTo>
                      <a:pt x="21" y="31"/>
                    </a:lnTo>
                    <a:lnTo>
                      <a:pt x="21" y="32"/>
                    </a:lnTo>
                    <a:lnTo>
                      <a:pt x="21" y="38"/>
                    </a:lnTo>
                    <a:lnTo>
                      <a:pt x="22" y="40"/>
                    </a:lnTo>
                    <a:lnTo>
                      <a:pt x="24" y="42"/>
                    </a:lnTo>
                    <a:lnTo>
                      <a:pt x="26" y="48"/>
                    </a:lnTo>
                    <a:lnTo>
                      <a:pt x="26" y="48"/>
                    </a:lnTo>
                    <a:lnTo>
                      <a:pt x="30" y="48"/>
                    </a:lnTo>
                    <a:lnTo>
                      <a:pt x="32" y="48"/>
                    </a:lnTo>
                    <a:lnTo>
                      <a:pt x="34" y="44"/>
                    </a:lnTo>
                    <a:lnTo>
                      <a:pt x="34" y="36"/>
                    </a:lnTo>
                    <a:lnTo>
                      <a:pt x="28" y="27"/>
                    </a:lnTo>
                    <a:lnTo>
                      <a:pt x="28" y="21"/>
                    </a:lnTo>
                    <a:lnTo>
                      <a:pt x="30" y="19"/>
                    </a:lnTo>
                    <a:lnTo>
                      <a:pt x="30" y="19"/>
                    </a:lnTo>
                    <a:lnTo>
                      <a:pt x="32" y="19"/>
                    </a:lnTo>
                    <a:lnTo>
                      <a:pt x="34" y="17"/>
                    </a:lnTo>
                    <a:lnTo>
                      <a:pt x="38" y="13"/>
                    </a:lnTo>
                    <a:lnTo>
                      <a:pt x="55" y="12"/>
                    </a:lnTo>
                    <a:lnTo>
                      <a:pt x="55" y="10"/>
                    </a:lnTo>
                    <a:lnTo>
                      <a:pt x="55" y="8"/>
                    </a:lnTo>
                    <a:lnTo>
                      <a:pt x="53" y="8"/>
                    </a:lnTo>
                    <a:lnTo>
                      <a:pt x="49" y="8"/>
                    </a:lnTo>
                    <a:lnTo>
                      <a:pt x="47" y="8"/>
                    </a:lnTo>
                    <a:lnTo>
                      <a:pt x="47" y="8"/>
                    </a:lnTo>
                    <a:lnTo>
                      <a:pt x="47" y="6"/>
                    </a:lnTo>
                    <a:lnTo>
                      <a:pt x="49" y="0"/>
                    </a:lnTo>
                    <a:lnTo>
                      <a:pt x="51" y="0"/>
                    </a:lnTo>
                    <a:lnTo>
                      <a:pt x="51" y="0"/>
                    </a:lnTo>
                    <a:lnTo>
                      <a:pt x="53" y="0"/>
                    </a:lnTo>
                    <a:lnTo>
                      <a:pt x="53" y="0"/>
                    </a:lnTo>
                    <a:lnTo>
                      <a:pt x="55" y="8"/>
                    </a:lnTo>
                    <a:lnTo>
                      <a:pt x="56" y="8"/>
                    </a:lnTo>
                    <a:lnTo>
                      <a:pt x="56" y="12"/>
                    </a:lnTo>
                    <a:lnTo>
                      <a:pt x="75" y="15"/>
                    </a:lnTo>
                    <a:lnTo>
                      <a:pt x="75" y="15"/>
                    </a:lnTo>
                    <a:lnTo>
                      <a:pt x="79" y="23"/>
                    </a:lnTo>
                    <a:lnTo>
                      <a:pt x="81" y="27"/>
                    </a:lnTo>
                    <a:lnTo>
                      <a:pt x="109" y="25"/>
                    </a:lnTo>
                    <a:lnTo>
                      <a:pt x="111" y="25"/>
                    </a:lnTo>
                    <a:lnTo>
                      <a:pt x="111" y="27"/>
                    </a:lnTo>
                    <a:lnTo>
                      <a:pt x="111" y="27"/>
                    </a:lnTo>
                    <a:lnTo>
                      <a:pt x="113" y="29"/>
                    </a:lnTo>
                    <a:lnTo>
                      <a:pt x="119" y="31"/>
                    </a:lnTo>
                    <a:lnTo>
                      <a:pt x="132" y="31"/>
                    </a:lnTo>
                    <a:lnTo>
                      <a:pt x="136" y="27"/>
                    </a:lnTo>
                    <a:lnTo>
                      <a:pt x="143" y="27"/>
                    </a:lnTo>
                    <a:lnTo>
                      <a:pt x="145" y="25"/>
                    </a:lnTo>
                    <a:lnTo>
                      <a:pt x="145" y="25"/>
                    </a:lnTo>
                    <a:lnTo>
                      <a:pt x="140" y="25"/>
                    </a:lnTo>
                    <a:lnTo>
                      <a:pt x="138" y="23"/>
                    </a:lnTo>
                    <a:lnTo>
                      <a:pt x="138" y="23"/>
                    </a:lnTo>
                    <a:lnTo>
                      <a:pt x="140" y="23"/>
                    </a:lnTo>
                    <a:lnTo>
                      <a:pt x="172" y="23"/>
                    </a:lnTo>
                    <a:lnTo>
                      <a:pt x="172" y="23"/>
                    </a:lnTo>
                    <a:lnTo>
                      <a:pt x="170" y="23"/>
                    </a:lnTo>
                    <a:lnTo>
                      <a:pt x="168" y="25"/>
                    </a:lnTo>
                    <a:lnTo>
                      <a:pt x="166" y="25"/>
                    </a:lnTo>
                    <a:lnTo>
                      <a:pt x="166" y="25"/>
                    </a:lnTo>
                    <a:lnTo>
                      <a:pt x="162" y="25"/>
                    </a:lnTo>
                    <a:lnTo>
                      <a:pt x="159" y="27"/>
                    </a:lnTo>
                    <a:lnTo>
                      <a:pt x="157" y="27"/>
                    </a:lnTo>
                    <a:lnTo>
                      <a:pt x="157" y="29"/>
                    </a:lnTo>
                    <a:lnTo>
                      <a:pt x="161" y="29"/>
                    </a:lnTo>
                    <a:lnTo>
                      <a:pt x="162" y="31"/>
                    </a:lnTo>
                    <a:lnTo>
                      <a:pt x="164" y="32"/>
                    </a:lnTo>
                    <a:lnTo>
                      <a:pt x="166" y="32"/>
                    </a:lnTo>
                    <a:lnTo>
                      <a:pt x="166" y="36"/>
                    </a:lnTo>
                    <a:lnTo>
                      <a:pt x="166" y="36"/>
                    </a:lnTo>
                    <a:lnTo>
                      <a:pt x="172" y="36"/>
                    </a:lnTo>
                    <a:lnTo>
                      <a:pt x="176" y="36"/>
                    </a:lnTo>
                    <a:lnTo>
                      <a:pt x="183" y="42"/>
                    </a:lnTo>
                    <a:lnTo>
                      <a:pt x="185" y="42"/>
                    </a:lnTo>
                    <a:lnTo>
                      <a:pt x="187" y="44"/>
                    </a:lnTo>
                    <a:lnTo>
                      <a:pt x="191" y="48"/>
                    </a:lnTo>
                    <a:lnTo>
                      <a:pt x="191" y="53"/>
                    </a:lnTo>
                    <a:lnTo>
                      <a:pt x="191" y="53"/>
                    </a:lnTo>
                    <a:lnTo>
                      <a:pt x="189" y="55"/>
                    </a:lnTo>
                    <a:lnTo>
                      <a:pt x="187" y="55"/>
                    </a:lnTo>
                    <a:lnTo>
                      <a:pt x="187" y="57"/>
                    </a:lnTo>
                    <a:lnTo>
                      <a:pt x="187" y="57"/>
                    </a:lnTo>
                    <a:lnTo>
                      <a:pt x="193" y="57"/>
                    </a:lnTo>
                    <a:lnTo>
                      <a:pt x="195" y="57"/>
                    </a:lnTo>
                    <a:lnTo>
                      <a:pt x="196" y="55"/>
                    </a:lnTo>
                    <a:lnTo>
                      <a:pt x="198" y="55"/>
                    </a:lnTo>
                    <a:lnTo>
                      <a:pt x="204" y="57"/>
                    </a:lnTo>
                    <a:lnTo>
                      <a:pt x="204" y="59"/>
                    </a:lnTo>
                    <a:lnTo>
                      <a:pt x="206" y="59"/>
                    </a:lnTo>
                    <a:lnTo>
                      <a:pt x="206" y="63"/>
                    </a:lnTo>
                    <a:lnTo>
                      <a:pt x="204" y="63"/>
                    </a:lnTo>
                    <a:lnTo>
                      <a:pt x="202" y="63"/>
                    </a:lnTo>
                    <a:lnTo>
                      <a:pt x="200" y="63"/>
                    </a:lnTo>
                    <a:lnTo>
                      <a:pt x="200" y="65"/>
                    </a:lnTo>
                    <a:lnTo>
                      <a:pt x="196" y="66"/>
                    </a:lnTo>
                    <a:lnTo>
                      <a:pt x="195" y="66"/>
                    </a:lnTo>
                    <a:lnTo>
                      <a:pt x="195" y="68"/>
                    </a:lnTo>
                    <a:lnTo>
                      <a:pt x="191" y="68"/>
                    </a:lnTo>
                    <a:lnTo>
                      <a:pt x="191" y="68"/>
                    </a:lnTo>
                    <a:lnTo>
                      <a:pt x="189" y="70"/>
                    </a:lnTo>
                    <a:lnTo>
                      <a:pt x="191" y="76"/>
                    </a:lnTo>
                    <a:lnTo>
                      <a:pt x="191" y="78"/>
                    </a:lnTo>
                    <a:lnTo>
                      <a:pt x="193" y="76"/>
                    </a:lnTo>
                    <a:lnTo>
                      <a:pt x="195" y="76"/>
                    </a:lnTo>
                    <a:lnTo>
                      <a:pt x="195" y="78"/>
                    </a:lnTo>
                    <a:lnTo>
                      <a:pt x="195" y="80"/>
                    </a:lnTo>
                    <a:lnTo>
                      <a:pt x="187" y="83"/>
                    </a:lnTo>
                    <a:lnTo>
                      <a:pt x="185" y="83"/>
                    </a:lnTo>
                    <a:lnTo>
                      <a:pt x="185" y="87"/>
                    </a:lnTo>
                    <a:lnTo>
                      <a:pt x="183" y="93"/>
                    </a:lnTo>
                    <a:lnTo>
                      <a:pt x="183" y="93"/>
                    </a:lnTo>
                    <a:lnTo>
                      <a:pt x="183" y="93"/>
                    </a:lnTo>
                    <a:lnTo>
                      <a:pt x="183" y="95"/>
                    </a:lnTo>
                    <a:lnTo>
                      <a:pt x="193" y="106"/>
                    </a:lnTo>
                    <a:lnTo>
                      <a:pt x="193" y="106"/>
                    </a:lnTo>
                    <a:lnTo>
                      <a:pt x="193" y="110"/>
                    </a:lnTo>
                    <a:lnTo>
                      <a:pt x="187" y="116"/>
                    </a:lnTo>
                    <a:lnTo>
                      <a:pt x="187" y="116"/>
                    </a:lnTo>
                    <a:lnTo>
                      <a:pt x="183" y="116"/>
                    </a:lnTo>
                    <a:lnTo>
                      <a:pt x="178" y="119"/>
                    </a:lnTo>
                    <a:lnTo>
                      <a:pt x="176" y="121"/>
                    </a:lnTo>
                    <a:lnTo>
                      <a:pt x="176" y="121"/>
                    </a:lnTo>
                    <a:lnTo>
                      <a:pt x="159" y="125"/>
                    </a:lnTo>
                    <a:lnTo>
                      <a:pt x="157" y="127"/>
                    </a:lnTo>
                    <a:lnTo>
                      <a:pt x="157" y="127"/>
                    </a:lnTo>
                    <a:lnTo>
                      <a:pt x="149" y="127"/>
                    </a:lnTo>
                    <a:lnTo>
                      <a:pt x="130" y="119"/>
                    </a:lnTo>
                    <a:lnTo>
                      <a:pt x="130" y="119"/>
                    </a:lnTo>
                    <a:lnTo>
                      <a:pt x="130" y="119"/>
                    </a:lnTo>
                    <a:lnTo>
                      <a:pt x="130" y="123"/>
                    </a:lnTo>
                    <a:lnTo>
                      <a:pt x="130" y="125"/>
                    </a:lnTo>
                    <a:lnTo>
                      <a:pt x="138" y="129"/>
                    </a:lnTo>
                    <a:lnTo>
                      <a:pt x="138" y="129"/>
                    </a:lnTo>
                    <a:lnTo>
                      <a:pt x="138" y="140"/>
                    </a:lnTo>
                    <a:lnTo>
                      <a:pt x="140" y="148"/>
                    </a:lnTo>
                    <a:lnTo>
                      <a:pt x="143" y="150"/>
                    </a:lnTo>
                    <a:lnTo>
                      <a:pt x="143" y="150"/>
                    </a:lnTo>
                    <a:lnTo>
                      <a:pt x="151" y="150"/>
                    </a:lnTo>
                    <a:lnTo>
                      <a:pt x="151" y="152"/>
                    </a:lnTo>
                    <a:lnTo>
                      <a:pt x="151" y="152"/>
                    </a:lnTo>
                    <a:lnTo>
                      <a:pt x="147" y="153"/>
                    </a:lnTo>
                    <a:lnTo>
                      <a:pt x="145" y="153"/>
                    </a:lnTo>
                    <a:lnTo>
                      <a:pt x="145" y="155"/>
                    </a:lnTo>
                    <a:lnTo>
                      <a:pt x="143" y="155"/>
                    </a:lnTo>
                    <a:lnTo>
                      <a:pt x="142" y="155"/>
                    </a:lnTo>
                    <a:lnTo>
                      <a:pt x="140" y="157"/>
                    </a:lnTo>
                    <a:lnTo>
                      <a:pt x="138" y="161"/>
                    </a:lnTo>
                    <a:lnTo>
                      <a:pt x="138" y="163"/>
                    </a:lnTo>
                    <a:lnTo>
                      <a:pt x="136" y="163"/>
                    </a:lnTo>
                    <a:lnTo>
                      <a:pt x="134" y="163"/>
                    </a:lnTo>
                    <a:lnTo>
                      <a:pt x="132" y="165"/>
                    </a:lnTo>
                    <a:lnTo>
                      <a:pt x="130" y="165"/>
                    </a:lnTo>
                    <a:lnTo>
                      <a:pt x="121" y="169"/>
                    </a:lnTo>
                    <a:lnTo>
                      <a:pt x="117" y="172"/>
                    </a:lnTo>
                    <a:lnTo>
                      <a:pt x="106" y="174"/>
                    </a:lnTo>
                    <a:lnTo>
                      <a:pt x="106" y="172"/>
                    </a:lnTo>
                    <a:lnTo>
                      <a:pt x="106" y="172"/>
                    </a:lnTo>
                    <a:lnTo>
                      <a:pt x="100" y="171"/>
                    </a:lnTo>
                    <a:lnTo>
                      <a:pt x="89" y="146"/>
                    </a:lnTo>
                    <a:lnTo>
                      <a:pt x="85" y="142"/>
                    </a:lnTo>
                    <a:lnTo>
                      <a:pt x="85" y="142"/>
                    </a:lnTo>
                    <a:lnTo>
                      <a:pt x="89" y="136"/>
                    </a:lnTo>
                    <a:lnTo>
                      <a:pt x="89" y="136"/>
                    </a:lnTo>
                    <a:lnTo>
                      <a:pt x="91" y="135"/>
                    </a:lnTo>
                    <a:lnTo>
                      <a:pt x="91" y="135"/>
                    </a:lnTo>
                    <a:lnTo>
                      <a:pt x="92" y="135"/>
                    </a:lnTo>
                    <a:lnTo>
                      <a:pt x="91" y="133"/>
                    </a:lnTo>
                    <a:lnTo>
                      <a:pt x="91" y="131"/>
                    </a:lnTo>
                    <a:lnTo>
                      <a:pt x="89" y="129"/>
                    </a:lnTo>
                    <a:lnTo>
                      <a:pt x="87" y="127"/>
                    </a:lnTo>
                    <a:lnTo>
                      <a:pt x="85" y="125"/>
                    </a:lnTo>
                    <a:lnTo>
                      <a:pt x="85" y="125"/>
                    </a:lnTo>
                    <a:lnTo>
                      <a:pt x="83" y="118"/>
                    </a:lnTo>
                    <a:lnTo>
                      <a:pt x="83" y="116"/>
                    </a:lnTo>
                    <a:lnTo>
                      <a:pt x="83" y="112"/>
                    </a:lnTo>
                    <a:lnTo>
                      <a:pt x="83" y="110"/>
                    </a:lnTo>
                    <a:lnTo>
                      <a:pt x="85" y="108"/>
                    </a:lnTo>
                    <a:lnTo>
                      <a:pt x="85" y="104"/>
                    </a:lnTo>
                    <a:lnTo>
                      <a:pt x="87" y="102"/>
                    </a:lnTo>
                    <a:lnTo>
                      <a:pt x="87" y="99"/>
                    </a:lnTo>
                    <a:lnTo>
                      <a:pt x="87" y="97"/>
                    </a:lnTo>
                    <a:lnTo>
                      <a:pt x="89" y="95"/>
                    </a:lnTo>
                    <a:lnTo>
                      <a:pt x="89" y="93"/>
                    </a:lnTo>
                    <a:lnTo>
                      <a:pt x="89" y="91"/>
                    </a:lnTo>
                    <a:lnTo>
                      <a:pt x="87" y="91"/>
                    </a:lnTo>
                    <a:lnTo>
                      <a:pt x="87" y="91"/>
                    </a:lnTo>
                    <a:lnTo>
                      <a:pt x="75" y="93"/>
                    </a:lnTo>
                    <a:lnTo>
                      <a:pt x="72" y="93"/>
                    </a:lnTo>
                    <a:lnTo>
                      <a:pt x="68" y="91"/>
                    </a:lnTo>
                    <a:lnTo>
                      <a:pt x="64" y="93"/>
                    </a:lnTo>
                    <a:lnTo>
                      <a:pt x="64" y="93"/>
                    </a:lnTo>
                    <a:lnTo>
                      <a:pt x="60" y="93"/>
                    </a:lnTo>
                    <a:lnTo>
                      <a:pt x="58" y="93"/>
                    </a:lnTo>
                    <a:lnTo>
                      <a:pt x="58" y="93"/>
                    </a:lnTo>
                    <a:lnTo>
                      <a:pt x="51" y="82"/>
                    </a:lnTo>
                    <a:lnTo>
                      <a:pt x="51" y="80"/>
                    </a:lnTo>
                    <a:lnTo>
                      <a:pt x="41" y="78"/>
                    </a:lnTo>
                    <a:lnTo>
                      <a:pt x="30" y="80"/>
                    </a:lnTo>
                    <a:lnTo>
                      <a:pt x="21" y="76"/>
                    </a:lnTo>
                    <a:lnTo>
                      <a:pt x="19" y="74"/>
                    </a:lnTo>
                    <a:lnTo>
                      <a:pt x="19" y="74"/>
                    </a:lnTo>
                    <a:lnTo>
                      <a:pt x="15" y="72"/>
                    </a:lnTo>
                    <a:lnTo>
                      <a:pt x="15" y="72"/>
                    </a:lnTo>
                    <a:lnTo>
                      <a:pt x="15" y="61"/>
                    </a:lnTo>
                    <a:lnTo>
                      <a:pt x="13" y="59"/>
                    </a:lnTo>
                    <a:lnTo>
                      <a:pt x="11" y="57"/>
                    </a:lnTo>
                    <a:lnTo>
                      <a:pt x="11" y="57"/>
                    </a:lnTo>
                    <a:lnTo>
                      <a:pt x="9" y="55"/>
                    </a:lnTo>
                    <a:lnTo>
                      <a:pt x="7" y="46"/>
                    </a:lnTo>
                    <a:lnTo>
                      <a:pt x="7" y="46"/>
                    </a:lnTo>
                    <a:lnTo>
                      <a:pt x="0" y="46"/>
                    </a:lnTo>
                    <a:lnTo>
                      <a:pt x="7" y="27"/>
                    </a:lnTo>
                    <a:lnTo>
                      <a:pt x="22" y="8"/>
                    </a:lnTo>
                    <a:lnTo>
                      <a:pt x="26" y="6"/>
                    </a:lnTo>
                    <a:lnTo>
                      <a:pt x="30"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50" name="Freeform 233">
                <a:extLst>
                  <a:ext uri="{FF2B5EF4-FFF2-40B4-BE49-F238E27FC236}">
                    <a16:creationId xmlns:a16="http://schemas.microsoft.com/office/drawing/2014/main" id="{29D1D4E3-BE9B-F3D0-5E16-94F9500CFB7F}"/>
                  </a:ext>
                </a:extLst>
              </p:cNvPr>
              <p:cNvSpPr>
                <a:spLocks/>
              </p:cNvSpPr>
              <p:nvPr/>
            </p:nvSpPr>
            <p:spPr bwMode="auto">
              <a:xfrm>
                <a:off x="2495979" y="4801306"/>
                <a:ext cx="126632" cy="140040"/>
              </a:xfrm>
              <a:custGeom>
                <a:avLst/>
                <a:gdLst>
                  <a:gd name="T0" fmla="*/ 30 w 85"/>
                  <a:gd name="T1" fmla="*/ 0 h 94"/>
                  <a:gd name="T2" fmla="*/ 55 w 85"/>
                  <a:gd name="T3" fmla="*/ 17 h 94"/>
                  <a:gd name="T4" fmla="*/ 70 w 85"/>
                  <a:gd name="T5" fmla="*/ 17 h 94"/>
                  <a:gd name="T6" fmla="*/ 72 w 85"/>
                  <a:gd name="T7" fmla="*/ 15 h 94"/>
                  <a:gd name="T8" fmla="*/ 83 w 85"/>
                  <a:gd name="T9" fmla="*/ 21 h 94"/>
                  <a:gd name="T10" fmla="*/ 80 w 85"/>
                  <a:gd name="T11" fmla="*/ 21 h 94"/>
                  <a:gd name="T12" fmla="*/ 82 w 85"/>
                  <a:gd name="T13" fmla="*/ 24 h 94"/>
                  <a:gd name="T14" fmla="*/ 83 w 85"/>
                  <a:gd name="T15" fmla="*/ 30 h 94"/>
                  <a:gd name="T16" fmla="*/ 85 w 85"/>
                  <a:gd name="T17" fmla="*/ 34 h 94"/>
                  <a:gd name="T18" fmla="*/ 78 w 85"/>
                  <a:gd name="T19" fmla="*/ 45 h 94"/>
                  <a:gd name="T20" fmla="*/ 44 w 85"/>
                  <a:gd name="T21" fmla="*/ 68 h 94"/>
                  <a:gd name="T22" fmla="*/ 40 w 85"/>
                  <a:gd name="T23" fmla="*/ 70 h 94"/>
                  <a:gd name="T24" fmla="*/ 40 w 85"/>
                  <a:gd name="T25" fmla="*/ 74 h 94"/>
                  <a:gd name="T26" fmla="*/ 38 w 85"/>
                  <a:gd name="T27" fmla="*/ 74 h 94"/>
                  <a:gd name="T28" fmla="*/ 38 w 85"/>
                  <a:gd name="T29" fmla="*/ 74 h 94"/>
                  <a:gd name="T30" fmla="*/ 32 w 85"/>
                  <a:gd name="T31" fmla="*/ 91 h 94"/>
                  <a:gd name="T32" fmla="*/ 29 w 85"/>
                  <a:gd name="T33" fmla="*/ 93 h 94"/>
                  <a:gd name="T34" fmla="*/ 25 w 85"/>
                  <a:gd name="T35" fmla="*/ 94 h 94"/>
                  <a:gd name="T36" fmla="*/ 19 w 85"/>
                  <a:gd name="T37" fmla="*/ 89 h 94"/>
                  <a:gd name="T38" fmla="*/ 13 w 85"/>
                  <a:gd name="T39" fmla="*/ 87 h 94"/>
                  <a:gd name="T40" fmla="*/ 10 w 85"/>
                  <a:gd name="T41" fmla="*/ 87 h 94"/>
                  <a:gd name="T42" fmla="*/ 6 w 85"/>
                  <a:gd name="T43" fmla="*/ 89 h 94"/>
                  <a:gd name="T44" fmla="*/ 4 w 85"/>
                  <a:gd name="T45" fmla="*/ 83 h 94"/>
                  <a:gd name="T46" fmla="*/ 4 w 85"/>
                  <a:gd name="T47" fmla="*/ 81 h 94"/>
                  <a:gd name="T48" fmla="*/ 8 w 85"/>
                  <a:gd name="T49" fmla="*/ 79 h 94"/>
                  <a:gd name="T50" fmla="*/ 10 w 85"/>
                  <a:gd name="T51" fmla="*/ 76 h 94"/>
                  <a:gd name="T52" fmla="*/ 8 w 85"/>
                  <a:gd name="T53" fmla="*/ 74 h 94"/>
                  <a:gd name="T54" fmla="*/ 8 w 85"/>
                  <a:gd name="T55" fmla="*/ 72 h 94"/>
                  <a:gd name="T56" fmla="*/ 13 w 85"/>
                  <a:gd name="T57" fmla="*/ 70 h 94"/>
                  <a:gd name="T58" fmla="*/ 17 w 85"/>
                  <a:gd name="T59" fmla="*/ 58 h 94"/>
                  <a:gd name="T60" fmla="*/ 15 w 85"/>
                  <a:gd name="T61" fmla="*/ 57 h 94"/>
                  <a:gd name="T62" fmla="*/ 8 w 85"/>
                  <a:gd name="T63" fmla="*/ 60 h 94"/>
                  <a:gd name="T64" fmla="*/ 6 w 85"/>
                  <a:gd name="T65" fmla="*/ 58 h 94"/>
                  <a:gd name="T66" fmla="*/ 0 w 85"/>
                  <a:gd name="T67" fmla="*/ 55 h 94"/>
                  <a:gd name="T68" fmla="*/ 2 w 85"/>
                  <a:gd name="T69" fmla="*/ 34 h 94"/>
                  <a:gd name="T70" fmla="*/ 8 w 85"/>
                  <a:gd name="T71" fmla="*/ 30 h 94"/>
                  <a:gd name="T72" fmla="*/ 12 w 85"/>
                  <a:gd name="T73" fmla="*/ 19 h 94"/>
                  <a:gd name="T74" fmla="*/ 13 w 85"/>
                  <a:gd name="T75" fmla="*/ 7 h 94"/>
                  <a:gd name="T76" fmla="*/ 25 w 85"/>
                  <a:gd name="T77" fmla="*/ 2 h 94"/>
                  <a:gd name="T78" fmla="*/ 30 w 85"/>
                  <a:gd name="T7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94">
                    <a:moveTo>
                      <a:pt x="30" y="0"/>
                    </a:moveTo>
                    <a:lnTo>
                      <a:pt x="30" y="0"/>
                    </a:lnTo>
                    <a:lnTo>
                      <a:pt x="53" y="11"/>
                    </a:lnTo>
                    <a:lnTo>
                      <a:pt x="55" y="17"/>
                    </a:lnTo>
                    <a:lnTo>
                      <a:pt x="70" y="17"/>
                    </a:lnTo>
                    <a:lnTo>
                      <a:pt x="70" y="17"/>
                    </a:lnTo>
                    <a:lnTo>
                      <a:pt x="72" y="15"/>
                    </a:lnTo>
                    <a:lnTo>
                      <a:pt x="72" y="15"/>
                    </a:lnTo>
                    <a:lnTo>
                      <a:pt x="82" y="21"/>
                    </a:lnTo>
                    <a:lnTo>
                      <a:pt x="83" y="21"/>
                    </a:lnTo>
                    <a:lnTo>
                      <a:pt x="83" y="21"/>
                    </a:lnTo>
                    <a:lnTo>
                      <a:pt x="80" y="21"/>
                    </a:lnTo>
                    <a:lnTo>
                      <a:pt x="80" y="24"/>
                    </a:lnTo>
                    <a:lnTo>
                      <a:pt x="82" y="24"/>
                    </a:lnTo>
                    <a:lnTo>
                      <a:pt x="83" y="28"/>
                    </a:lnTo>
                    <a:lnTo>
                      <a:pt x="83" y="30"/>
                    </a:lnTo>
                    <a:lnTo>
                      <a:pt x="85" y="34"/>
                    </a:lnTo>
                    <a:lnTo>
                      <a:pt x="85" y="34"/>
                    </a:lnTo>
                    <a:lnTo>
                      <a:pt x="83" y="34"/>
                    </a:lnTo>
                    <a:lnTo>
                      <a:pt x="78" y="45"/>
                    </a:lnTo>
                    <a:lnTo>
                      <a:pt x="65" y="58"/>
                    </a:lnTo>
                    <a:lnTo>
                      <a:pt x="44" y="68"/>
                    </a:lnTo>
                    <a:lnTo>
                      <a:pt x="42" y="68"/>
                    </a:lnTo>
                    <a:lnTo>
                      <a:pt x="40" y="70"/>
                    </a:lnTo>
                    <a:lnTo>
                      <a:pt x="40" y="74"/>
                    </a:lnTo>
                    <a:lnTo>
                      <a:pt x="40" y="74"/>
                    </a:lnTo>
                    <a:lnTo>
                      <a:pt x="38" y="74"/>
                    </a:lnTo>
                    <a:lnTo>
                      <a:pt x="38" y="74"/>
                    </a:lnTo>
                    <a:lnTo>
                      <a:pt x="38" y="74"/>
                    </a:lnTo>
                    <a:lnTo>
                      <a:pt x="38" y="74"/>
                    </a:lnTo>
                    <a:lnTo>
                      <a:pt x="34" y="79"/>
                    </a:lnTo>
                    <a:lnTo>
                      <a:pt x="32" y="91"/>
                    </a:lnTo>
                    <a:lnTo>
                      <a:pt x="32" y="91"/>
                    </a:lnTo>
                    <a:lnTo>
                      <a:pt x="29" y="93"/>
                    </a:lnTo>
                    <a:lnTo>
                      <a:pt x="27" y="94"/>
                    </a:lnTo>
                    <a:lnTo>
                      <a:pt x="25" y="94"/>
                    </a:lnTo>
                    <a:lnTo>
                      <a:pt x="21" y="94"/>
                    </a:lnTo>
                    <a:lnTo>
                      <a:pt x="19" y="89"/>
                    </a:lnTo>
                    <a:lnTo>
                      <a:pt x="13" y="89"/>
                    </a:lnTo>
                    <a:lnTo>
                      <a:pt x="13" y="87"/>
                    </a:lnTo>
                    <a:lnTo>
                      <a:pt x="12" y="87"/>
                    </a:lnTo>
                    <a:lnTo>
                      <a:pt x="10" y="87"/>
                    </a:lnTo>
                    <a:lnTo>
                      <a:pt x="8" y="89"/>
                    </a:lnTo>
                    <a:lnTo>
                      <a:pt x="6" y="89"/>
                    </a:lnTo>
                    <a:lnTo>
                      <a:pt x="6" y="87"/>
                    </a:lnTo>
                    <a:lnTo>
                      <a:pt x="4" y="83"/>
                    </a:lnTo>
                    <a:lnTo>
                      <a:pt x="4" y="83"/>
                    </a:lnTo>
                    <a:lnTo>
                      <a:pt x="4" y="81"/>
                    </a:lnTo>
                    <a:lnTo>
                      <a:pt x="6" y="81"/>
                    </a:lnTo>
                    <a:lnTo>
                      <a:pt x="8" y="79"/>
                    </a:lnTo>
                    <a:lnTo>
                      <a:pt x="10" y="77"/>
                    </a:lnTo>
                    <a:lnTo>
                      <a:pt x="10" y="76"/>
                    </a:lnTo>
                    <a:lnTo>
                      <a:pt x="8" y="76"/>
                    </a:lnTo>
                    <a:lnTo>
                      <a:pt x="8" y="74"/>
                    </a:lnTo>
                    <a:lnTo>
                      <a:pt x="8" y="74"/>
                    </a:lnTo>
                    <a:lnTo>
                      <a:pt x="8" y="72"/>
                    </a:lnTo>
                    <a:lnTo>
                      <a:pt x="8" y="72"/>
                    </a:lnTo>
                    <a:lnTo>
                      <a:pt x="13" y="70"/>
                    </a:lnTo>
                    <a:lnTo>
                      <a:pt x="15" y="66"/>
                    </a:lnTo>
                    <a:lnTo>
                      <a:pt x="17" y="58"/>
                    </a:lnTo>
                    <a:lnTo>
                      <a:pt x="15" y="57"/>
                    </a:lnTo>
                    <a:lnTo>
                      <a:pt x="15" y="57"/>
                    </a:lnTo>
                    <a:lnTo>
                      <a:pt x="13" y="53"/>
                    </a:lnTo>
                    <a:lnTo>
                      <a:pt x="8" y="60"/>
                    </a:lnTo>
                    <a:lnTo>
                      <a:pt x="8" y="58"/>
                    </a:lnTo>
                    <a:lnTo>
                      <a:pt x="6" y="58"/>
                    </a:lnTo>
                    <a:lnTo>
                      <a:pt x="4" y="57"/>
                    </a:lnTo>
                    <a:lnTo>
                      <a:pt x="0" y="55"/>
                    </a:lnTo>
                    <a:lnTo>
                      <a:pt x="0" y="36"/>
                    </a:lnTo>
                    <a:lnTo>
                      <a:pt x="2" y="34"/>
                    </a:lnTo>
                    <a:lnTo>
                      <a:pt x="4" y="34"/>
                    </a:lnTo>
                    <a:lnTo>
                      <a:pt x="8" y="30"/>
                    </a:lnTo>
                    <a:lnTo>
                      <a:pt x="8" y="24"/>
                    </a:lnTo>
                    <a:lnTo>
                      <a:pt x="12" y="19"/>
                    </a:lnTo>
                    <a:lnTo>
                      <a:pt x="12" y="9"/>
                    </a:lnTo>
                    <a:lnTo>
                      <a:pt x="13" y="7"/>
                    </a:lnTo>
                    <a:lnTo>
                      <a:pt x="19" y="7"/>
                    </a:lnTo>
                    <a:lnTo>
                      <a:pt x="25" y="2"/>
                    </a:lnTo>
                    <a:lnTo>
                      <a:pt x="29" y="2"/>
                    </a:lnTo>
                    <a:lnTo>
                      <a:pt x="3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51" name="Freeform 241">
                <a:extLst>
                  <a:ext uri="{FF2B5EF4-FFF2-40B4-BE49-F238E27FC236}">
                    <a16:creationId xmlns:a16="http://schemas.microsoft.com/office/drawing/2014/main" id="{E139DAA2-0A49-7228-7905-1D4F66E631D5}"/>
                  </a:ext>
                </a:extLst>
              </p:cNvPr>
              <p:cNvSpPr>
                <a:spLocks/>
              </p:cNvSpPr>
              <p:nvPr/>
            </p:nvSpPr>
            <p:spPr bwMode="auto">
              <a:xfrm>
                <a:off x="4782805" y="2591949"/>
                <a:ext cx="244325" cy="552712"/>
              </a:xfrm>
              <a:custGeom>
                <a:avLst/>
                <a:gdLst>
                  <a:gd name="T0" fmla="*/ 22 w 164"/>
                  <a:gd name="T1" fmla="*/ 66 h 371"/>
                  <a:gd name="T2" fmla="*/ 45 w 164"/>
                  <a:gd name="T3" fmla="*/ 98 h 371"/>
                  <a:gd name="T4" fmla="*/ 45 w 164"/>
                  <a:gd name="T5" fmla="*/ 121 h 371"/>
                  <a:gd name="T6" fmla="*/ 49 w 164"/>
                  <a:gd name="T7" fmla="*/ 147 h 371"/>
                  <a:gd name="T8" fmla="*/ 56 w 164"/>
                  <a:gd name="T9" fmla="*/ 170 h 371"/>
                  <a:gd name="T10" fmla="*/ 62 w 164"/>
                  <a:gd name="T11" fmla="*/ 172 h 371"/>
                  <a:gd name="T12" fmla="*/ 73 w 164"/>
                  <a:gd name="T13" fmla="*/ 189 h 371"/>
                  <a:gd name="T14" fmla="*/ 71 w 164"/>
                  <a:gd name="T15" fmla="*/ 204 h 371"/>
                  <a:gd name="T16" fmla="*/ 62 w 164"/>
                  <a:gd name="T17" fmla="*/ 208 h 371"/>
                  <a:gd name="T18" fmla="*/ 28 w 164"/>
                  <a:gd name="T19" fmla="*/ 259 h 371"/>
                  <a:gd name="T20" fmla="*/ 17 w 164"/>
                  <a:gd name="T21" fmla="*/ 263 h 371"/>
                  <a:gd name="T22" fmla="*/ 13 w 164"/>
                  <a:gd name="T23" fmla="*/ 270 h 371"/>
                  <a:gd name="T24" fmla="*/ 9 w 164"/>
                  <a:gd name="T25" fmla="*/ 274 h 371"/>
                  <a:gd name="T26" fmla="*/ 9 w 164"/>
                  <a:gd name="T27" fmla="*/ 295 h 371"/>
                  <a:gd name="T28" fmla="*/ 13 w 164"/>
                  <a:gd name="T29" fmla="*/ 314 h 371"/>
                  <a:gd name="T30" fmla="*/ 15 w 164"/>
                  <a:gd name="T31" fmla="*/ 318 h 371"/>
                  <a:gd name="T32" fmla="*/ 13 w 164"/>
                  <a:gd name="T33" fmla="*/ 321 h 371"/>
                  <a:gd name="T34" fmla="*/ 11 w 164"/>
                  <a:gd name="T35" fmla="*/ 333 h 371"/>
                  <a:gd name="T36" fmla="*/ 11 w 164"/>
                  <a:gd name="T37" fmla="*/ 338 h 371"/>
                  <a:gd name="T38" fmla="*/ 11 w 164"/>
                  <a:gd name="T39" fmla="*/ 342 h 371"/>
                  <a:gd name="T40" fmla="*/ 28 w 164"/>
                  <a:gd name="T41" fmla="*/ 352 h 371"/>
                  <a:gd name="T42" fmla="*/ 34 w 164"/>
                  <a:gd name="T43" fmla="*/ 353 h 371"/>
                  <a:gd name="T44" fmla="*/ 35 w 164"/>
                  <a:gd name="T45" fmla="*/ 365 h 371"/>
                  <a:gd name="T46" fmla="*/ 35 w 164"/>
                  <a:gd name="T47" fmla="*/ 371 h 371"/>
                  <a:gd name="T48" fmla="*/ 43 w 164"/>
                  <a:gd name="T49" fmla="*/ 367 h 371"/>
                  <a:gd name="T50" fmla="*/ 54 w 164"/>
                  <a:gd name="T51" fmla="*/ 363 h 371"/>
                  <a:gd name="T52" fmla="*/ 64 w 164"/>
                  <a:gd name="T53" fmla="*/ 359 h 371"/>
                  <a:gd name="T54" fmla="*/ 75 w 164"/>
                  <a:gd name="T55" fmla="*/ 352 h 371"/>
                  <a:gd name="T56" fmla="*/ 81 w 164"/>
                  <a:gd name="T57" fmla="*/ 352 h 371"/>
                  <a:gd name="T58" fmla="*/ 90 w 164"/>
                  <a:gd name="T59" fmla="*/ 350 h 371"/>
                  <a:gd name="T60" fmla="*/ 105 w 164"/>
                  <a:gd name="T61" fmla="*/ 348 h 371"/>
                  <a:gd name="T62" fmla="*/ 164 w 164"/>
                  <a:gd name="T63" fmla="*/ 280 h 371"/>
                  <a:gd name="T64" fmla="*/ 158 w 164"/>
                  <a:gd name="T65" fmla="*/ 261 h 371"/>
                  <a:gd name="T66" fmla="*/ 153 w 164"/>
                  <a:gd name="T67" fmla="*/ 232 h 371"/>
                  <a:gd name="T68" fmla="*/ 145 w 164"/>
                  <a:gd name="T69" fmla="*/ 213 h 371"/>
                  <a:gd name="T70" fmla="*/ 141 w 164"/>
                  <a:gd name="T71" fmla="*/ 198 h 371"/>
                  <a:gd name="T72" fmla="*/ 145 w 164"/>
                  <a:gd name="T73" fmla="*/ 176 h 371"/>
                  <a:gd name="T74" fmla="*/ 141 w 164"/>
                  <a:gd name="T75" fmla="*/ 98 h 371"/>
                  <a:gd name="T76" fmla="*/ 124 w 164"/>
                  <a:gd name="T77" fmla="*/ 79 h 371"/>
                  <a:gd name="T78" fmla="*/ 122 w 164"/>
                  <a:gd name="T79" fmla="*/ 53 h 371"/>
                  <a:gd name="T80" fmla="*/ 126 w 164"/>
                  <a:gd name="T81" fmla="*/ 38 h 371"/>
                  <a:gd name="T82" fmla="*/ 126 w 164"/>
                  <a:gd name="T83" fmla="*/ 11 h 371"/>
                  <a:gd name="T84" fmla="*/ 113 w 164"/>
                  <a:gd name="T85" fmla="*/ 0 h 371"/>
                  <a:gd name="T86" fmla="*/ 79 w 164"/>
                  <a:gd name="T87" fmla="*/ 21 h 371"/>
                  <a:gd name="T88" fmla="*/ 62 w 164"/>
                  <a:gd name="T89" fmla="*/ 60 h 371"/>
                  <a:gd name="T90" fmla="*/ 47 w 164"/>
                  <a:gd name="T91" fmla="*/ 56 h 371"/>
                  <a:gd name="T92" fmla="*/ 30 w 164"/>
                  <a:gd name="T93" fmla="*/ 56 h 371"/>
                  <a:gd name="T94" fmla="*/ 11 w 164"/>
                  <a:gd name="T95" fmla="*/ 32 h 371"/>
                  <a:gd name="T96" fmla="*/ 3 w 164"/>
                  <a:gd name="T97" fmla="*/ 3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4" h="371">
                    <a:moveTo>
                      <a:pt x="0" y="43"/>
                    </a:moveTo>
                    <a:lnTo>
                      <a:pt x="1" y="43"/>
                    </a:lnTo>
                    <a:lnTo>
                      <a:pt x="1" y="45"/>
                    </a:lnTo>
                    <a:lnTo>
                      <a:pt x="22" y="66"/>
                    </a:lnTo>
                    <a:lnTo>
                      <a:pt x="32" y="70"/>
                    </a:lnTo>
                    <a:lnTo>
                      <a:pt x="35" y="74"/>
                    </a:lnTo>
                    <a:lnTo>
                      <a:pt x="47" y="91"/>
                    </a:lnTo>
                    <a:lnTo>
                      <a:pt x="45" y="98"/>
                    </a:lnTo>
                    <a:lnTo>
                      <a:pt x="45" y="109"/>
                    </a:lnTo>
                    <a:lnTo>
                      <a:pt x="47" y="111"/>
                    </a:lnTo>
                    <a:lnTo>
                      <a:pt x="47" y="115"/>
                    </a:lnTo>
                    <a:lnTo>
                      <a:pt x="45" y="121"/>
                    </a:lnTo>
                    <a:lnTo>
                      <a:pt x="45" y="125"/>
                    </a:lnTo>
                    <a:lnTo>
                      <a:pt x="51" y="138"/>
                    </a:lnTo>
                    <a:lnTo>
                      <a:pt x="51" y="143"/>
                    </a:lnTo>
                    <a:lnTo>
                      <a:pt x="49" y="147"/>
                    </a:lnTo>
                    <a:lnTo>
                      <a:pt x="47" y="153"/>
                    </a:lnTo>
                    <a:lnTo>
                      <a:pt x="52" y="168"/>
                    </a:lnTo>
                    <a:lnTo>
                      <a:pt x="54" y="170"/>
                    </a:lnTo>
                    <a:lnTo>
                      <a:pt x="56" y="170"/>
                    </a:lnTo>
                    <a:lnTo>
                      <a:pt x="56" y="172"/>
                    </a:lnTo>
                    <a:lnTo>
                      <a:pt x="58" y="172"/>
                    </a:lnTo>
                    <a:lnTo>
                      <a:pt x="60" y="172"/>
                    </a:lnTo>
                    <a:lnTo>
                      <a:pt x="62" y="172"/>
                    </a:lnTo>
                    <a:lnTo>
                      <a:pt x="62" y="176"/>
                    </a:lnTo>
                    <a:lnTo>
                      <a:pt x="66" y="179"/>
                    </a:lnTo>
                    <a:lnTo>
                      <a:pt x="71" y="185"/>
                    </a:lnTo>
                    <a:lnTo>
                      <a:pt x="73" y="189"/>
                    </a:lnTo>
                    <a:lnTo>
                      <a:pt x="71" y="196"/>
                    </a:lnTo>
                    <a:lnTo>
                      <a:pt x="75" y="202"/>
                    </a:lnTo>
                    <a:lnTo>
                      <a:pt x="73" y="202"/>
                    </a:lnTo>
                    <a:lnTo>
                      <a:pt x="71" y="204"/>
                    </a:lnTo>
                    <a:lnTo>
                      <a:pt x="73" y="208"/>
                    </a:lnTo>
                    <a:lnTo>
                      <a:pt x="70" y="206"/>
                    </a:lnTo>
                    <a:lnTo>
                      <a:pt x="68" y="206"/>
                    </a:lnTo>
                    <a:lnTo>
                      <a:pt x="62" y="208"/>
                    </a:lnTo>
                    <a:lnTo>
                      <a:pt x="60" y="217"/>
                    </a:lnTo>
                    <a:lnTo>
                      <a:pt x="34" y="253"/>
                    </a:lnTo>
                    <a:lnTo>
                      <a:pt x="30" y="255"/>
                    </a:lnTo>
                    <a:lnTo>
                      <a:pt x="28" y="259"/>
                    </a:lnTo>
                    <a:lnTo>
                      <a:pt x="28" y="259"/>
                    </a:lnTo>
                    <a:lnTo>
                      <a:pt x="26" y="263"/>
                    </a:lnTo>
                    <a:lnTo>
                      <a:pt x="20" y="263"/>
                    </a:lnTo>
                    <a:lnTo>
                      <a:pt x="17" y="263"/>
                    </a:lnTo>
                    <a:lnTo>
                      <a:pt x="15" y="266"/>
                    </a:lnTo>
                    <a:lnTo>
                      <a:pt x="18" y="268"/>
                    </a:lnTo>
                    <a:lnTo>
                      <a:pt x="17" y="268"/>
                    </a:lnTo>
                    <a:lnTo>
                      <a:pt x="13" y="270"/>
                    </a:lnTo>
                    <a:lnTo>
                      <a:pt x="13" y="270"/>
                    </a:lnTo>
                    <a:lnTo>
                      <a:pt x="11" y="274"/>
                    </a:lnTo>
                    <a:lnTo>
                      <a:pt x="9" y="274"/>
                    </a:lnTo>
                    <a:lnTo>
                      <a:pt x="9" y="274"/>
                    </a:lnTo>
                    <a:lnTo>
                      <a:pt x="5" y="282"/>
                    </a:lnTo>
                    <a:lnTo>
                      <a:pt x="7" y="289"/>
                    </a:lnTo>
                    <a:lnTo>
                      <a:pt x="9" y="291"/>
                    </a:lnTo>
                    <a:lnTo>
                      <a:pt x="9" y="295"/>
                    </a:lnTo>
                    <a:lnTo>
                      <a:pt x="9" y="301"/>
                    </a:lnTo>
                    <a:lnTo>
                      <a:pt x="9" y="304"/>
                    </a:lnTo>
                    <a:lnTo>
                      <a:pt x="13" y="306"/>
                    </a:lnTo>
                    <a:lnTo>
                      <a:pt x="13" y="314"/>
                    </a:lnTo>
                    <a:lnTo>
                      <a:pt x="15" y="316"/>
                    </a:lnTo>
                    <a:lnTo>
                      <a:pt x="17" y="318"/>
                    </a:lnTo>
                    <a:lnTo>
                      <a:pt x="17" y="318"/>
                    </a:lnTo>
                    <a:lnTo>
                      <a:pt x="15" y="318"/>
                    </a:lnTo>
                    <a:lnTo>
                      <a:pt x="13" y="318"/>
                    </a:lnTo>
                    <a:lnTo>
                      <a:pt x="13" y="318"/>
                    </a:lnTo>
                    <a:lnTo>
                      <a:pt x="13" y="319"/>
                    </a:lnTo>
                    <a:lnTo>
                      <a:pt x="13" y="321"/>
                    </a:lnTo>
                    <a:lnTo>
                      <a:pt x="13" y="323"/>
                    </a:lnTo>
                    <a:lnTo>
                      <a:pt x="13" y="329"/>
                    </a:lnTo>
                    <a:lnTo>
                      <a:pt x="11" y="333"/>
                    </a:lnTo>
                    <a:lnTo>
                      <a:pt x="11" y="333"/>
                    </a:lnTo>
                    <a:lnTo>
                      <a:pt x="9" y="335"/>
                    </a:lnTo>
                    <a:lnTo>
                      <a:pt x="11" y="336"/>
                    </a:lnTo>
                    <a:lnTo>
                      <a:pt x="11" y="338"/>
                    </a:lnTo>
                    <a:lnTo>
                      <a:pt x="11" y="338"/>
                    </a:lnTo>
                    <a:lnTo>
                      <a:pt x="11" y="340"/>
                    </a:lnTo>
                    <a:lnTo>
                      <a:pt x="13" y="342"/>
                    </a:lnTo>
                    <a:lnTo>
                      <a:pt x="13" y="342"/>
                    </a:lnTo>
                    <a:lnTo>
                      <a:pt x="11" y="342"/>
                    </a:lnTo>
                    <a:lnTo>
                      <a:pt x="11" y="344"/>
                    </a:lnTo>
                    <a:lnTo>
                      <a:pt x="15" y="346"/>
                    </a:lnTo>
                    <a:lnTo>
                      <a:pt x="20" y="350"/>
                    </a:lnTo>
                    <a:lnTo>
                      <a:pt x="28" y="352"/>
                    </a:lnTo>
                    <a:lnTo>
                      <a:pt x="28" y="353"/>
                    </a:lnTo>
                    <a:lnTo>
                      <a:pt x="28" y="355"/>
                    </a:lnTo>
                    <a:lnTo>
                      <a:pt x="30" y="357"/>
                    </a:lnTo>
                    <a:lnTo>
                      <a:pt x="34" y="353"/>
                    </a:lnTo>
                    <a:lnTo>
                      <a:pt x="34" y="355"/>
                    </a:lnTo>
                    <a:lnTo>
                      <a:pt x="34" y="359"/>
                    </a:lnTo>
                    <a:lnTo>
                      <a:pt x="35" y="363"/>
                    </a:lnTo>
                    <a:lnTo>
                      <a:pt x="35" y="365"/>
                    </a:lnTo>
                    <a:lnTo>
                      <a:pt x="37" y="365"/>
                    </a:lnTo>
                    <a:lnTo>
                      <a:pt x="37" y="367"/>
                    </a:lnTo>
                    <a:lnTo>
                      <a:pt x="35" y="369"/>
                    </a:lnTo>
                    <a:lnTo>
                      <a:pt x="35" y="371"/>
                    </a:lnTo>
                    <a:lnTo>
                      <a:pt x="39" y="369"/>
                    </a:lnTo>
                    <a:lnTo>
                      <a:pt x="41" y="363"/>
                    </a:lnTo>
                    <a:lnTo>
                      <a:pt x="43" y="363"/>
                    </a:lnTo>
                    <a:lnTo>
                      <a:pt x="43" y="367"/>
                    </a:lnTo>
                    <a:lnTo>
                      <a:pt x="43" y="367"/>
                    </a:lnTo>
                    <a:lnTo>
                      <a:pt x="51" y="363"/>
                    </a:lnTo>
                    <a:lnTo>
                      <a:pt x="52" y="363"/>
                    </a:lnTo>
                    <a:lnTo>
                      <a:pt x="54" y="363"/>
                    </a:lnTo>
                    <a:lnTo>
                      <a:pt x="56" y="363"/>
                    </a:lnTo>
                    <a:lnTo>
                      <a:pt x="56" y="363"/>
                    </a:lnTo>
                    <a:lnTo>
                      <a:pt x="62" y="359"/>
                    </a:lnTo>
                    <a:lnTo>
                      <a:pt x="64" y="359"/>
                    </a:lnTo>
                    <a:lnTo>
                      <a:pt x="66" y="359"/>
                    </a:lnTo>
                    <a:lnTo>
                      <a:pt x="70" y="357"/>
                    </a:lnTo>
                    <a:lnTo>
                      <a:pt x="71" y="357"/>
                    </a:lnTo>
                    <a:lnTo>
                      <a:pt x="75" y="352"/>
                    </a:lnTo>
                    <a:lnTo>
                      <a:pt x="75" y="355"/>
                    </a:lnTo>
                    <a:lnTo>
                      <a:pt x="81" y="353"/>
                    </a:lnTo>
                    <a:lnTo>
                      <a:pt x="79" y="350"/>
                    </a:lnTo>
                    <a:lnTo>
                      <a:pt x="81" y="352"/>
                    </a:lnTo>
                    <a:lnTo>
                      <a:pt x="83" y="352"/>
                    </a:lnTo>
                    <a:lnTo>
                      <a:pt x="85" y="352"/>
                    </a:lnTo>
                    <a:lnTo>
                      <a:pt x="87" y="350"/>
                    </a:lnTo>
                    <a:lnTo>
                      <a:pt x="90" y="350"/>
                    </a:lnTo>
                    <a:lnTo>
                      <a:pt x="98" y="348"/>
                    </a:lnTo>
                    <a:lnTo>
                      <a:pt x="100" y="350"/>
                    </a:lnTo>
                    <a:lnTo>
                      <a:pt x="105" y="350"/>
                    </a:lnTo>
                    <a:lnTo>
                      <a:pt x="105" y="348"/>
                    </a:lnTo>
                    <a:lnTo>
                      <a:pt x="107" y="348"/>
                    </a:lnTo>
                    <a:lnTo>
                      <a:pt x="107" y="348"/>
                    </a:lnTo>
                    <a:lnTo>
                      <a:pt x="157" y="295"/>
                    </a:lnTo>
                    <a:lnTo>
                      <a:pt x="164" y="280"/>
                    </a:lnTo>
                    <a:lnTo>
                      <a:pt x="164" y="268"/>
                    </a:lnTo>
                    <a:lnTo>
                      <a:pt x="162" y="270"/>
                    </a:lnTo>
                    <a:lnTo>
                      <a:pt x="160" y="266"/>
                    </a:lnTo>
                    <a:lnTo>
                      <a:pt x="158" y="261"/>
                    </a:lnTo>
                    <a:lnTo>
                      <a:pt x="151" y="255"/>
                    </a:lnTo>
                    <a:lnTo>
                      <a:pt x="149" y="251"/>
                    </a:lnTo>
                    <a:lnTo>
                      <a:pt x="147" y="246"/>
                    </a:lnTo>
                    <a:lnTo>
                      <a:pt x="153" y="232"/>
                    </a:lnTo>
                    <a:lnTo>
                      <a:pt x="153" y="227"/>
                    </a:lnTo>
                    <a:lnTo>
                      <a:pt x="147" y="223"/>
                    </a:lnTo>
                    <a:lnTo>
                      <a:pt x="145" y="219"/>
                    </a:lnTo>
                    <a:lnTo>
                      <a:pt x="145" y="213"/>
                    </a:lnTo>
                    <a:lnTo>
                      <a:pt x="143" y="208"/>
                    </a:lnTo>
                    <a:lnTo>
                      <a:pt x="140" y="208"/>
                    </a:lnTo>
                    <a:lnTo>
                      <a:pt x="140" y="202"/>
                    </a:lnTo>
                    <a:lnTo>
                      <a:pt x="141" y="198"/>
                    </a:lnTo>
                    <a:lnTo>
                      <a:pt x="141" y="193"/>
                    </a:lnTo>
                    <a:lnTo>
                      <a:pt x="140" y="191"/>
                    </a:lnTo>
                    <a:lnTo>
                      <a:pt x="141" y="179"/>
                    </a:lnTo>
                    <a:lnTo>
                      <a:pt x="145" y="176"/>
                    </a:lnTo>
                    <a:lnTo>
                      <a:pt x="132" y="136"/>
                    </a:lnTo>
                    <a:lnTo>
                      <a:pt x="132" y="130"/>
                    </a:lnTo>
                    <a:lnTo>
                      <a:pt x="143" y="104"/>
                    </a:lnTo>
                    <a:lnTo>
                      <a:pt x="141" y="98"/>
                    </a:lnTo>
                    <a:lnTo>
                      <a:pt x="134" y="83"/>
                    </a:lnTo>
                    <a:lnTo>
                      <a:pt x="130" y="81"/>
                    </a:lnTo>
                    <a:lnTo>
                      <a:pt x="126" y="81"/>
                    </a:lnTo>
                    <a:lnTo>
                      <a:pt x="124" y="79"/>
                    </a:lnTo>
                    <a:lnTo>
                      <a:pt x="122" y="77"/>
                    </a:lnTo>
                    <a:lnTo>
                      <a:pt x="121" y="64"/>
                    </a:lnTo>
                    <a:lnTo>
                      <a:pt x="124" y="53"/>
                    </a:lnTo>
                    <a:lnTo>
                      <a:pt x="122" y="53"/>
                    </a:lnTo>
                    <a:lnTo>
                      <a:pt x="121" y="51"/>
                    </a:lnTo>
                    <a:lnTo>
                      <a:pt x="128" y="43"/>
                    </a:lnTo>
                    <a:lnTo>
                      <a:pt x="126" y="41"/>
                    </a:lnTo>
                    <a:lnTo>
                      <a:pt x="126" y="38"/>
                    </a:lnTo>
                    <a:lnTo>
                      <a:pt x="128" y="36"/>
                    </a:lnTo>
                    <a:lnTo>
                      <a:pt x="132" y="28"/>
                    </a:lnTo>
                    <a:lnTo>
                      <a:pt x="130" y="17"/>
                    </a:lnTo>
                    <a:lnTo>
                      <a:pt x="126" y="11"/>
                    </a:lnTo>
                    <a:lnTo>
                      <a:pt x="121" y="9"/>
                    </a:lnTo>
                    <a:lnTo>
                      <a:pt x="117" y="7"/>
                    </a:lnTo>
                    <a:lnTo>
                      <a:pt x="115" y="2"/>
                    </a:lnTo>
                    <a:lnTo>
                      <a:pt x="113" y="0"/>
                    </a:lnTo>
                    <a:lnTo>
                      <a:pt x="90" y="7"/>
                    </a:lnTo>
                    <a:lnTo>
                      <a:pt x="87" y="9"/>
                    </a:lnTo>
                    <a:lnTo>
                      <a:pt x="83" y="13"/>
                    </a:lnTo>
                    <a:lnTo>
                      <a:pt x="79" y="21"/>
                    </a:lnTo>
                    <a:lnTo>
                      <a:pt x="79" y="47"/>
                    </a:lnTo>
                    <a:lnTo>
                      <a:pt x="71" y="51"/>
                    </a:lnTo>
                    <a:lnTo>
                      <a:pt x="70" y="55"/>
                    </a:lnTo>
                    <a:lnTo>
                      <a:pt x="62" y="60"/>
                    </a:lnTo>
                    <a:lnTo>
                      <a:pt x="58" y="60"/>
                    </a:lnTo>
                    <a:lnTo>
                      <a:pt x="54" y="53"/>
                    </a:lnTo>
                    <a:lnTo>
                      <a:pt x="52" y="51"/>
                    </a:lnTo>
                    <a:lnTo>
                      <a:pt x="47" y="56"/>
                    </a:lnTo>
                    <a:lnTo>
                      <a:pt x="43" y="60"/>
                    </a:lnTo>
                    <a:lnTo>
                      <a:pt x="39" y="60"/>
                    </a:lnTo>
                    <a:lnTo>
                      <a:pt x="35" y="58"/>
                    </a:lnTo>
                    <a:lnTo>
                      <a:pt x="30" y="56"/>
                    </a:lnTo>
                    <a:lnTo>
                      <a:pt x="28" y="55"/>
                    </a:lnTo>
                    <a:lnTo>
                      <a:pt x="26" y="49"/>
                    </a:lnTo>
                    <a:lnTo>
                      <a:pt x="15" y="34"/>
                    </a:lnTo>
                    <a:lnTo>
                      <a:pt x="11" y="32"/>
                    </a:lnTo>
                    <a:lnTo>
                      <a:pt x="7" y="34"/>
                    </a:lnTo>
                    <a:lnTo>
                      <a:pt x="9" y="41"/>
                    </a:lnTo>
                    <a:lnTo>
                      <a:pt x="5" y="41"/>
                    </a:lnTo>
                    <a:lnTo>
                      <a:pt x="3" y="39"/>
                    </a:lnTo>
                    <a:lnTo>
                      <a:pt x="1" y="41"/>
                    </a:lnTo>
                    <a:lnTo>
                      <a:pt x="0" y="4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52" name="Freeform 242">
                <a:extLst>
                  <a:ext uri="{FF2B5EF4-FFF2-40B4-BE49-F238E27FC236}">
                    <a16:creationId xmlns:a16="http://schemas.microsoft.com/office/drawing/2014/main" id="{28217699-1634-AD5C-7E83-AE0AC92606A6}"/>
                  </a:ext>
                </a:extLst>
              </p:cNvPr>
              <p:cNvSpPr>
                <a:spLocks/>
              </p:cNvSpPr>
              <p:nvPr/>
            </p:nvSpPr>
            <p:spPr bwMode="auto">
              <a:xfrm>
                <a:off x="4782805" y="2591949"/>
                <a:ext cx="244325" cy="552712"/>
              </a:xfrm>
              <a:custGeom>
                <a:avLst/>
                <a:gdLst>
                  <a:gd name="T0" fmla="*/ 22 w 164"/>
                  <a:gd name="T1" fmla="*/ 66 h 371"/>
                  <a:gd name="T2" fmla="*/ 45 w 164"/>
                  <a:gd name="T3" fmla="*/ 98 h 371"/>
                  <a:gd name="T4" fmla="*/ 45 w 164"/>
                  <a:gd name="T5" fmla="*/ 121 h 371"/>
                  <a:gd name="T6" fmla="*/ 49 w 164"/>
                  <a:gd name="T7" fmla="*/ 147 h 371"/>
                  <a:gd name="T8" fmla="*/ 56 w 164"/>
                  <a:gd name="T9" fmla="*/ 170 h 371"/>
                  <a:gd name="T10" fmla="*/ 62 w 164"/>
                  <a:gd name="T11" fmla="*/ 172 h 371"/>
                  <a:gd name="T12" fmla="*/ 73 w 164"/>
                  <a:gd name="T13" fmla="*/ 189 h 371"/>
                  <a:gd name="T14" fmla="*/ 71 w 164"/>
                  <a:gd name="T15" fmla="*/ 204 h 371"/>
                  <a:gd name="T16" fmla="*/ 62 w 164"/>
                  <a:gd name="T17" fmla="*/ 208 h 371"/>
                  <a:gd name="T18" fmla="*/ 28 w 164"/>
                  <a:gd name="T19" fmla="*/ 259 h 371"/>
                  <a:gd name="T20" fmla="*/ 17 w 164"/>
                  <a:gd name="T21" fmla="*/ 263 h 371"/>
                  <a:gd name="T22" fmla="*/ 13 w 164"/>
                  <a:gd name="T23" fmla="*/ 270 h 371"/>
                  <a:gd name="T24" fmla="*/ 9 w 164"/>
                  <a:gd name="T25" fmla="*/ 274 h 371"/>
                  <a:gd name="T26" fmla="*/ 9 w 164"/>
                  <a:gd name="T27" fmla="*/ 295 h 371"/>
                  <a:gd name="T28" fmla="*/ 13 w 164"/>
                  <a:gd name="T29" fmla="*/ 314 h 371"/>
                  <a:gd name="T30" fmla="*/ 15 w 164"/>
                  <a:gd name="T31" fmla="*/ 318 h 371"/>
                  <a:gd name="T32" fmla="*/ 13 w 164"/>
                  <a:gd name="T33" fmla="*/ 321 h 371"/>
                  <a:gd name="T34" fmla="*/ 11 w 164"/>
                  <a:gd name="T35" fmla="*/ 333 h 371"/>
                  <a:gd name="T36" fmla="*/ 11 w 164"/>
                  <a:gd name="T37" fmla="*/ 338 h 371"/>
                  <a:gd name="T38" fmla="*/ 11 w 164"/>
                  <a:gd name="T39" fmla="*/ 342 h 371"/>
                  <a:gd name="T40" fmla="*/ 28 w 164"/>
                  <a:gd name="T41" fmla="*/ 352 h 371"/>
                  <a:gd name="T42" fmla="*/ 34 w 164"/>
                  <a:gd name="T43" fmla="*/ 353 h 371"/>
                  <a:gd name="T44" fmla="*/ 35 w 164"/>
                  <a:gd name="T45" fmla="*/ 365 h 371"/>
                  <a:gd name="T46" fmla="*/ 35 w 164"/>
                  <a:gd name="T47" fmla="*/ 371 h 371"/>
                  <a:gd name="T48" fmla="*/ 43 w 164"/>
                  <a:gd name="T49" fmla="*/ 367 h 371"/>
                  <a:gd name="T50" fmla="*/ 54 w 164"/>
                  <a:gd name="T51" fmla="*/ 363 h 371"/>
                  <a:gd name="T52" fmla="*/ 64 w 164"/>
                  <a:gd name="T53" fmla="*/ 359 h 371"/>
                  <a:gd name="T54" fmla="*/ 75 w 164"/>
                  <a:gd name="T55" fmla="*/ 352 h 371"/>
                  <a:gd name="T56" fmla="*/ 81 w 164"/>
                  <a:gd name="T57" fmla="*/ 352 h 371"/>
                  <a:gd name="T58" fmla="*/ 90 w 164"/>
                  <a:gd name="T59" fmla="*/ 350 h 371"/>
                  <a:gd name="T60" fmla="*/ 105 w 164"/>
                  <a:gd name="T61" fmla="*/ 348 h 371"/>
                  <a:gd name="T62" fmla="*/ 164 w 164"/>
                  <a:gd name="T63" fmla="*/ 280 h 371"/>
                  <a:gd name="T64" fmla="*/ 158 w 164"/>
                  <a:gd name="T65" fmla="*/ 261 h 371"/>
                  <a:gd name="T66" fmla="*/ 153 w 164"/>
                  <a:gd name="T67" fmla="*/ 232 h 371"/>
                  <a:gd name="T68" fmla="*/ 145 w 164"/>
                  <a:gd name="T69" fmla="*/ 213 h 371"/>
                  <a:gd name="T70" fmla="*/ 141 w 164"/>
                  <a:gd name="T71" fmla="*/ 198 h 371"/>
                  <a:gd name="T72" fmla="*/ 145 w 164"/>
                  <a:gd name="T73" fmla="*/ 176 h 371"/>
                  <a:gd name="T74" fmla="*/ 141 w 164"/>
                  <a:gd name="T75" fmla="*/ 98 h 371"/>
                  <a:gd name="T76" fmla="*/ 124 w 164"/>
                  <a:gd name="T77" fmla="*/ 79 h 371"/>
                  <a:gd name="T78" fmla="*/ 122 w 164"/>
                  <a:gd name="T79" fmla="*/ 53 h 371"/>
                  <a:gd name="T80" fmla="*/ 126 w 164"/>
                  <a:gd name="T81" fmla="*/ 38 h 371"/>
                  <a:gd name="T82" fmla="*/ 126 w 164"/>
                  <a:gd name="T83" fmla="*/ 11 h 371"/>
                  <a:gd name="T84" fmla="*/ 113 w 164"/>
                  <a:gd name="T85" fmla="*/ 0 h 371"/>
                  <a:gd name="T86" fmla="*/ 79 w 164"/>
                  <a:gd name="T87" fmla="*/ 21 h 371"/>
                  <a:gd name="T88" fmla="*/ 62 w 164"/>
                  <a:gd name="T89" fmla="*/ 60 h 371"/>
                  <a:gd name="T90" fmla="*/ 47 w 164"/>
                  <a:gd name="T91" fmla="*/ 56 h 371"/>
                  <a:gd name="T92" fmla="*/ 30 w 164"/>
                  <a:gd name="T93" fmla="*/ 56 h 371"/>
                  <a:gd name="T94" fmla="*/ 11 w 164"/>
                  <a:gd name="T95" fmla="*/ 32 h 371"/>
                  <a:gd name="T96" fmla="*/ 3 w 164"/>
                  <a:gd name="T97" fmla="*/ 3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4" h="371">
                    <a:moveTo>
                      <a:pt x="0" y="43"/>
                    </a:moveTo>
                    <a:lnTo>
                      <a:pt x="1" y="43"/>
                    </a:lnTo>
                    <a:lnTo>
                      <a:pt x="1" y="45"/>
                    </a:lnTo>
                    <a:lnTo>
                      <a:pt x="22" y="66"/>
                    </a:lnTo>
                    <a:lnTo>
                      <a:pt x="32" y="70"/>
                    </a:lnTo>
                    <a:lnTo>
                      <a:pt x="35" y="74"/>
                    </a:lnTo>
                    <a:lnTo>
                      <a:pt x="47" y="91"/>
                    </a:lnTo>
                    <a:lnTo>
                      <a:pt x="45" y="98"/>
                    </a:lnTo>
                    <a:lnTo>
                      <a:pt x="45" y="109"/>
                    </a:lnTo>
                    <a:lnTo>
                      <a:pt x="47" y="111"/>
                    </a:lnTo>
                    <a:lnTo>
                      <a:pt x="47" y="115"/>
                    </a:lnTo>
                    <a:lnTo>
                      <a:pt x="45" y="121"/>
                    </a:lnTo>
                    <a:lnTo>
                      <a:pt x="45" y="125"/>
                    </a:lnTo>
                    <a:lnTo>
                      <a:pt x="51" y="138"/>
                    </a:lnTo>
                    <a:lnTo>
                      <a:pt x="51" y="143"/>
                    </a:lnTo>
                    <a:lnTo>
                      <a:pt x="49" y="147"/>
                    </a:lnTo>
                    <a:lnTo>
                      <a:pt x="47" y="153"/>
                    </a:lnTo>
                    <a:lnTo>
                      <a:pt x="52" y="168"/>
                    </a:lnTo>
                    <a:lnTo>
                      <a:pt x="54" y="170"/>
                    </a:lnTo>
                    <a:lnTo>
                      <a:pt x="56" y="170"/>
                    </a:lnTo>
                    <a:lnTo>
                      <a:pt x="56" y="172"/>
                    </a:lnTo>
                    <a:lnTo>
                      <a:pt x="58" y="172"/>
                    </a:lnTo>
                    <a:lnTo>
                      <a:pt x="60" y="172"/>
                    </a:lnTo>
                    <a:lnTo>
                      <a:pt x="62" y="172"/>
                    </a:lnTo>
                    <a:lnTo>
                      <a:pt x="62" y="176"/>
                    </a:lnTo>
                    <a:lnTo>
                      <a:pt x="66" y="179"/>
                    </a:lnTo>
                    <a:lnTo>
                      <a:pt x="71" y="185"/>
                    </a:lnTo>
                    <a:lnTo>
                      <a:pt x="73" y="189"/>
                    </a:lnTo>
                    <a:lnTo>
                      <a:pt x="71" y="196"/>
                    </a:lnTo>
                    <a:lnTo>
                      <a:pt x="75" y="202"/>
                    </a:lnTo>
                    <a:lnTo>
                      <a:pt x="73" y="202"/>
                    </a:lnTo>
                    <a:lnTo>
                      <a:pt x="71" y="204"/>
                    </a:lnTo>
                    <a:lnTo>
                      <a:pt x="73" y="208"/>
                    </a:lnTo>
                    <a:lnTo>
                      <a:pt x="70" y="206"/>
                    </a:lnTo>
                    <a:lnTo>
                      <a:pt x="68" y="206"/>
                    </a:lnTo>
                    <a:lnTo>
                      <a:pt x="62" y="208"/>
                    </a:lnTo>
                    <a:lnTo>
                      <a:pt x="60" y="217"/>
                    </a:lnTo>
                    <a:lnTo>
                      <a:pt x="34" y="253"/>
                    </a:lnTo>
                    <a:lnTo>
                      <a:pt x="30" y="255"/>
                    </a:lnTo>
                    <a:lnTo>
                      <a:pt x="28" y="259"/>
                    </a:lnTo>
                    <a:lnTo>
                      <a:pt x="28" y="259"/>
                    </a:lnTo>
                    <a:lnTo>
                      <a:pt x="26" y="263"/>
                    </a:lnTo>
                    <a:lnTo>
                      <a:pt x="20" y="263"/>
                    </a:lnTo>
                    <a:lnTo>
                      <a:pt x="17" y="263"/>
                    </a:lnTo>
                    <a:lnTo>
                      <a:pt x="15" y="266"/>
                    </a:lnTo>
                    <a:lnTo>
                      <a:pt x="18" y="268"/>
                    </a:lnTo>
                    <a:lnTo>
                      <a:pt x="17" y="268"/>
                    </a:lnTo>
                    <a:lnTo>
                      <a:pt x="13" y="270"/>
                    </a:lnTo>
                    <a:lnTo>
                      <a:pt x="13" y="270"/>
                    </a:lnTo>
                    <a:lnTo>
                      <a:pt x="11" y="274"/>
                    </a:lnTo>
                    <a:lnTo>
                      <a:pt x="9" y="274"/>
                    </a:lnTo>
                    <a:lnTo>
                      <a:pt x="9" y="274"/>
                    </a:lnTo>
                    <a:lnTo>
                      <a:pt x="5" y="282"/>
                    </a:lnTo>
                    <a:lnTo>
                      <a:pt x="7" y="289"/>
                    </a:lnTo>
                    <a:lnTo>
                      <a:pt x="9" y="291"/>
                    </a:lnTo>
                    <a:lnTo>
                      <a:pt x="9" y="295"/>
                    </a:lnTo>
                    <a:lnTo>
                      <a:pt x="9" y="301"/>
                    </a:lnTo>
                    <a:lnTo>
                      <a:pt x="9" y="304"/>
                    </a:lnTo>
                    <a:lnTo>
                      <a:pt x="13" y="306"/>
                    </a:lnTo>
                    <a:lnTo>
                      <a:pt x="13" y="314"/>
                    </a:lnTo>
                    <a:lnTo>
                      <a:pt x="15" y="316"/>
                    </a:lnTo>
                    <a:lnTo>
                      <a:pt x="17" y="318"/>
                    </a:lnTo>
                    <a:lnTo>
                      <a:pt x="17" y="318"/>
                    </a:lnTo>
                    <a:lnTo>
                      <a:pt x="15" y="318"/>
                    </a:lnTo>
                    <a:lnTo>
                      <a:pt x="13" y="318"/>
                    </a:lnTo>
                    <a:lnTo>
                      <a:pt x="13" y="318"/>
                    </a:lnTo>
                    <a:lnTo>
                      <a:pt x="13" y="319"/>
                    </a:lnTo>
                    <a:lnTo>
                      <a:pt x="13" y="321"/>
                    </a:lnTo>
                    <a:lnTo>
                      <a:pt x="13" y="323"/>
                    </a:lnTo>
                    <a:lnTo>
                      <a:pt x="13" y="329"/>
                    </a:lnTo>
                    <a:lnTo>
                      <a:pt x="11" y="333"/>
                    </a:lnTo>
                    <a:lnTo>
                      <a:pt x="11" y="333"/>
                    </a:lnTo>
                    <a:lnTo>
                      <a:pt x="9" y="335"/>
                    </a:lnTo>
                    <a:lnTo>
                      <a:pt x="11" y="336"/>
                    </a:lnTo>
                    <a:lnTo>
                      <a:pt x="11" y="338"/>
                    </a:lnTo>
                    <a:lnTo>
                      <a:pt x="11" y="338"/>
                    </a:lnTo>
                    <a:lnTo>
                      <a:pt x="11" y="340"/>
                    </a:lnTo>
                    <a:lnTo>
                      <a:pt x="13" y="342"/>
                    </a:lnTo>
                    <a:lnTo>
                      <a:pt x="13" y="342"/>
                    </a:lnTo>
                    <a:lnTo>
                      <a:pt x="11" y="342"/>
                    </a:lnTo>
                    <a:lnTo>
                      <a:pt x="11" y="344"/>
                    </a:lnTo>
                    <a:lnTo>
                      <a:pt x="15" y="346"/>
                    </a:lnTo>
                    <a:lnTo>
                      <a:pt x="20" y="350"/>
                    </a:lnTo>
                    <a:lnTo>
                      <a:pt x="28" y="352"/>
                    </a:lnTo>
                    <a:lnTo>
                      <a:pt x="28" y="353"/>
                    </a:lnTo>
                    <a:lnTo>
                      <a:pt x="28" y="355"/>
                    </a:lnTo>
                    <a:lnTo>
                      <a:pt x="30" y="357"/>
                    </a:lnTo>
                    <a:lnTo>
                      <a:pt x="34" y="353"/>
                    </a:lnTo>
                    <a:lnTo>
                      <a:pt x="34" y="355"/>
                    </a:lnTo>
                    <a:lnTo>
                      <a:pt x="34" y="359"/>
                    </a:lnTo>
                    <a:lnTo>
                      <a:pt x="35" y="363"/>
                    </a:lnTo>
                    <a:lnTo>
                      <a:pt x="35" y="365"/>
                    </a:lnTo>
                    <a:lnTo>
                      <a:pt x="37" y="365"/>
                    </a:lnTo>
                    <a:lnTo>
                      <a:pt x="37" y="367"/>
                    </a:lnTo>
                    <a:lnTo>
                      <a:pt x="35" y="369"/>
                    </a:lnTo>
                    <a:lnTo>
                      <a:pt x="35" y="371"/>
                    </a:lnTo>
                    <a:lnTo>
                      <a:pt x="39" y="369"/>
                    </a:lnTo>
                    <a:lnTo>
                      <a:pt x="41" y="363"/>
                    </a:lnTo>
                    <a:lnTo>
                      <a:pt x="43" y="363"/>
                    </a:lnTo>
                    <a:lnTo>
                      <a:pt x="43" y="367"/>
                    </a:lnTo>
                    <a:lnTo>
                      <a:pt x="43" y="367"/>
                    </a:lnTo>
                    <a:lnTo>
                      <a:pt x="51" y="363"/>
                    </a:lnTo>
                    <a:lnTo>
                      <a:pt x="52" y="363"/>
                    </a:lnTo>
                    <a:lnTo>
                      <a:pt x="54" y="363"/>
                    </a:lnTo>
                    <a:lnTo>
                      <a:pt x="56" y="363"/>
                    </a:lnTo>
                    <a:lnTo>
                      <a:pt x="56" y="363"/>
                    </a:lnTo>
                    <a:lnTo>
                      <a:pt x="62" y="359"/>
                    </a:lnTo>
                    <a:lnTo>
                      <a:pt x="64" y="359"/>
                    </a:lnTo>
                    <a:lnTo>
                      <a:pt x="66" y="359"/>
                    </a:lnTo>
                    <a:lnTo>
                      <a:pt x="70" y="357"/>
                    </a:lnTo>
                    <a:lnTo>
                      <a:pt x="71" y="357"/>
                    </a:lnTo>
                    <a:lnTo>
                      <a:pt x="75" y="352"/>
                    </a:lnTo>
                    <a:lnTo>
                      <a:pt x="75" y="355"/>
                    </a:lnTo>
                    <a:lnTo>
                      <a:pt x="81" y="353"/>
                    </a:lnTo>
                    <a:lnTo>
                      <a:pt x="79" y="350"/>
                    </a:lnTo>
                    <a:lnTo>
                      <a:pt x="81" y="352"/>
                    </a:lnTo>
                    <a:lnTo>
                      <a:pt x="83" y="352"/>
                    </a:lnTo>
                    <a:lnTo>
                      <a:pt x="85" y="352"/>
                    </a:lnTo>
                    <a:lnTo>
                      <a:pt x="87" y="350"/>
                    </a:lnTo>
                    <a:lnTo>
                      <a:pt x="90" y="350"/>
                    </a:lnTo>
                    <a:lnTo>
                      <a:pt x="98" y="348"/>
                    </a:lnTo>
                    <a:lnTo>
                      <a:pt x="100" y="350"/>
                    </a:lnTo>
                    <a:lnTo>
                      <a:pt x="105" y="350"/>
                    </a:lnTo>
                    <a:lnTo>
                      <a:pt x="105" y="348"/>
                    </a:lnTo>
                    <a:lnTo>
                      <a:pt x="107" y="348"/>
                    </a:lnTo>
                    <a:lnTo>
                      <a:pt x="107" y="348"/>
                    </a:lnTo>
                    <a:lnTo>
                      <a:pt x="157" y="295"/>
                    </a:lnTo>
                    <a:lnTo>
                      <a:pt x="164" y="280"/>
                    </a:lnTo>
                    <a:lnTo>
                      <a:pt x="164" y="268"/>
                    </a:lnTo>
                    <a:lnTo>
                      <a:pt x="162" y="270"/>
                    </a:lnTo>
                    <a:lnTo>
                      <a:pt x="160" y="266"/>
                    </a:lnTo>
                    <a:lnTo>
                      <a:pt x="158" y="261"/>
                    </a:lnTo>
                    <a:lnTo>
                      <a:pt x="151" y="255"/>
                    </a:lnTo>
                    <a:lnTo>
                      <a:pt x="149" y="251"/>
                    </a:lnTo>
                    <a:lnTo>
                      <a:pt x="147" y="246"/>
                    </a:lnTo>
                    <a:lnTo>
                      <a:pt x="153" y="232"/>
                    </a:lnTo>
                    <a:lnTo>
                      <a:pt x="153" y="227"/>
                    </a:lnTo>
                    <a:lnTo>
                      <a:pt x="147" y="223"/>
                    </a:lnTo>
                    <a:lnTo>
                      <a:pt x="145" y="219"/>
                    </a:lnTo>
                    <a:lnTo>
                      <a:pt x="145" y="213"/>
                    </a:lnTo>
                    <a:lnTo>
                      <a:pt x="143" y="208"/>
                    </a:lnTo>
                    <a:lnTo>
                      <a:pt x="140" y="208"/>
                    </a:lnTo>
                    <a:lnTo>
                      <a:pt x="140" y="202"/>
                    </a:lnTo>
                    <a:lnTo>
                      <a:pt x="141" y="198"/>
                    </a:lnTo>
                    <a:lnTo>
                      <a:pt x="141" y="193"/>
                    </a:lnTo>
                    <a:lnTo>
                      <a:pt x="140" y="191"/>
                    </a:lnTo>
                    <a:lnTo>
                      <a:pt x="141" y="179"/>
                    </a:lnTo>
                    <a:lnTo>
                      <a:pt x="145" y="176"/>
                    </a:lnTo>
                    <a:lnTo>
                      <a:pt x="132" y="136"/>
                    </a:lnTo>
                    <a:lnTo>
                      <a:pt x="132" y="130"/>
                    </a:lnTo>
                    <a:lnTo>
                      <a:pt x="143" y="104"/>
                    </a:lnTo>
                    <a:lnTo>
                      <a:pt x="141" y="98"/>
                    </a:lnTo>
                    <a:lnTo>
                      <a:pt x="134" y="83"/>
                    </a:lnTo>
                    <a:lnTo>
                      <a:pt x="130" y="81"/>
                    </a:lnTo>
                    <a:lnTo>
                      <a:pt x="126" y="81"/>
                    </a:lnTo>
                    <a:lnTo>
                      <a:pt x="124" y="79"/>
                    </a:lnTo>
                    <a:lnTo>
                      <a:pt x="122" y="77"/>
                    </a:lnTo>
                    <a:lnTo>
                      <a:pt x="121" y="64"/>
                    </a:lnTo>
                    <a:lnTo>
                      <a:pt x="124" y="53"/>
                    </a:lnTo>
                    <a:lnTo>
                      <a:pt x="122" y="53"/>
                    </a:lnTo>
                    <a:lnTo>
                      <a:pt x="121" y="51"/>
                    </a:lnTo>
                    <a:lnTo>
                      <a:pt x="128" y="43"/>
                    </a:lnTo>
                    <a:lnTo>
                      <a:pt x="126" y="41"/>
                    </a:lnTo>
                    <a:lnTo>
                      <a:pt x="126" y="38"/>
                    </a:lnTo>
                    <a:lnTo>
                      <a:pt x="128" y="36"/>
                    </a:lnTo>
                    <a:lnTo>
                      <a:pt x="132" y="28"/>
                    </a:lnTo>
                    <a:lnTo>
                      <a:pt x="130" y="17"/>
                    </a:lnTo>
                    <a:lnTo>
                      <a:pt x="126" y="11"/>
                    </a:lnTo>
                    <a:lnTo>
                      <a:pt x="121" y="9"/>
                    </a:lnTo>
                    <a:lnTo>
                      <a:pt x="117" y="7"/>
                    </a:lnTo>
                    <a:lnTo>
                      <a:pt x="115" y="2"/>
                    </a:lnTo>
                    <a:lnTo>
                      <a:pt x="113" y="0"/>
                    </a:lnTo>
                    <a:lnTo>
                      <a:pt x="90" y="7"/>
                    </a:lnTo>
                    <a:lnTo>
                      <a:pt x="87" y="9"/>
                    </a:lnTo>
                    <a:lnTo>
                      <a:pt x="83" y="13"/>
                    </a:lnTo>
                    <a:lnTo>
                      <a:pt x="79" y="21"/>
                    </a:lnTo>
                    <a:lnTo>
                      <a:pt x="79" y="47"/>
                    </a:lnTo>
                    <a:lnTo>
                      <a:pt x="71" y="51"/>
                    </a:lnTo>
                    <a:lnTo>
                      <a:pt x="70" y="55"/>
                    </a:lnTo>
                    <a:lnTo>
                      <a:pt x="62" y="60"/>
                    </a:lnTo>
                    <a:lnTo>
                      <a:pt x="58" y="60"/>
                    </a:lnTo>
                    <a:lnTo>
                      <a:pt x="54" y="53"/>
                    </a:lnTo>
                    <a:lnTo>
                      <a:pt x="52" y="51"/>
                    </a:lnTo>
                    <a:lnTo>
                      <a:pt x="47" y="56"/>
                    </a:lnTo>
                    <a:lnTo>
                      <a:pt x="43" y="60"/>
                    </a:lnTo>
                    <a:lnTo>
                      <a:pt x="39" y="60"/>
                    </a:lnTo>
                    <a:lnTo>
                      <a:pt x="35" y="58"/>
                    </a:lnTo>
                    <a:lnTo>
                      <a:pt x="30" y="56"/>
                    </a:lnTo>
                    <a:lnTo>
                      <a:pt x="28" y="55"/>
                    </a:lnTo>
                    <a:lnTo>
                      <a:pt x="26" y="49"/>
                    </a:lnTo>
                    <a:lnTo>
                      <a:pt x="15" y="34"/>
                    </a:lnTo>
                    <a:lnTo>
                      <a:pt x="11" y="32"/>
                    </a:lnTo>
                    <a:lnTo>
                      <a:pt x="7" y="34"/>
                    </a:lnTo>
                    <a:lnTo>
                      <a:pt x="9" y="41"/>
                    </a:lnTo>
                    <a:lnTo>
                      <a:pt x="5" y="41"/>
                    </a:lnTo>
                    <a:lnTo>
                      <a:pt x="3" y="39"/>
                    </a:lnTo>
                    <a:lnTo>
                      <a:pt x="1" y="41"/>
                    </a:lnTo>
                    <a:lnTo>
                      <a:pt x="0" y="4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53" name="Freeform 243">
                <a:extLst>
                  <a:ext uri="{FF2B5EF4-FFF2-40B4-BE49-F238E27FC236}">
                    <a16:creationId xmlns:a16="http://schemas.microsoft.com/office/drawing/2014/main" id="{72C55C3D-33BA-89FB-0620-78B014B51D2B}"/>
                  </a:ext>
                </a:extLst>
              </p:cNvPr>
              <p:cNvSpPr>
                <a:spLocks/>
              </p:cNvSpPr>
              <p:nvPr/>
            </p:nvSpPr>
            <p:spPr bwMode="auto">
              <a:xfrm>
                <a:off x="4471439" y="3628842"/>
                <a:ext cx="265182" cy="281571"/>
              </a:xfrm>
              <a:custGeom>
                <a:avLst/>
                <a:gdLst>
                  <a:gd name="T0" fmla="*/ 55 w 178"/>
                  <a:gd name="T1" fmla="*/ 9 h 189"/>
                  <a:gd name="T2" fmla="*/ 50 w 178"/>
                  <a:gd name="T3" fmla="*/ 13 h 189"/>
                  <a:gd name="T4" fmla="*/ 51 w 178"/>
                  <a:gd name="T5" fmla="*/ 19 h 189"/>
                  <a:gd name="T6" fmla="*/ 38 w 178"/>
                  <a:gd name="T7" fmla="*/ 15 h 189"/>
                  <a:gd name="T8" fmla="*/ 34 w 178"/>
                  <a:gd name="T9" fmla="*/ 24 h 189"/>
                  <a:gd name="T10" fmla="*/ 31 w 178"/>
                  <a:gd name="T11" fmla="*/ 23 h 189"/>
                  <a:gd name="T12" fmla="*/ 21 w 178"/>
                  <a:gd name="T13" fmla="*/ 17 h 189"/>
                  <a:gd name="T14" fmla="*/ 16 w 178"/>
                  <a:gd name="T15" fmla="*/ 26 h 189"/>
                  <a:gd name="T16" fmla="*/ 4 w 178"/>
                  <a:gd name="T17" fmla="*/ 40 h 189"/>
                  <a:gd name="T18" fmla="*/ 0 w 178"/>
                  <a:gd name="T19" fmla="*/ 45 h 189"/>
                  <a:gd name="T20" fmla="*/ 2 w 178"/>
                  <a:gd name="T21" fmla="*/ 49 h 189"/>
                  <a:gd name="T22" fmla="*/ 2 w 178"/>
                  <a:gd name="T23" fmla="*/ 60 h 189"/>
                  <a:gd name="T24" fmla="*/ 12 w 178"/>
                  <a:gd name="T25" fmla="*/ 66 h 189"/>
                  <a:gd name="T26" fmla="*/ 12 w 178"/>
                  <a:gd name="T27" fmla="*/ 70 h 189"/>
                  <a:gd name="T28" fmla="*/ 21 w 178"/>
                  <a:gd name="T29" fmla="*/ 66 h 189"/>
                  <a:gd name="T30" fmla="*/ 27 w 178"/>
                  <a:gd name="T31" fmla="*/ 60 h 189"/>
                  <a:gd name="T32" fmla="*/ 51 w 178"/>
                  <a:gd name="T33" fmla="*/ 68 h 189"/>
                  <a:gd name="T34" fmla="*/ 67 w 178"/>
                  <a:gd name="T35" fmla="*/ 96 h 189"/>
                  <a:gd name="T36" fmla="*/ 70 w 178"/>
                  <a:gd name="T37" fmla="*/ 100 h 189"/>
                  <a:gd name="T38" fmla="*/ 80 w 178"/>
                  <a:gd name="T39" fmla="*/ 108 h 189"/>
                  <a:gd name="T40" fmla="*/ 106 w 178"/>
                  <a:gd name="T41" fmla="*/ 123 h 189"/>
                  <a:gd name="T42" fmla="*/ 116 w 178"/>
                  <a:gd name="T43" fmla="*/ 132 h 189"/>
                  <a:gd name="T44" fmla="*/ 121 w 178"/>
                  <a:gd name="T45" fmla="*/ 134 h 189"/>
                  <a:gd name="T46" fmla="*/ 125 w 178"/>
                  <a:gd name="T47" fmla="*/ 140 h 189"/>
                  <a:gd name="T48" fmla="*/ 129 w 178"/>
                  <a:gd name="T49" fmla="*/ 146 h 189"/>
                  <a:gd name="T50" fmla="*/ 135 w 178"/>
                  <a:gd name="T51" fmla="*/ 146 h 189"/>
                  <a:gd name="T52" fmla="*/ 139 w 178"/>
                  <a:gd name="T53" fmla="*/ 178 h 189"/>
                  <a:gd name="T54" fmla="*/ 137 w 178"/>
                  <a:gd name="T55" fmla="*/ 187 h 189"/>
                  <a:gd name="T56" fmla="*/ 142 w 178"/>
                  <a:gd name="T57" fmla="*/ 187 h 189"/>
                  <a:gd name="T58" fmla="*/ 148 w 178"/>
                  <a:gd name="T59" fmla="*/ 180 h 189"/>
                  <a:gd name="T60" fmla="*/ 150 w 178"/>
                  <a:gd name="T61" fmla="*/ 170 h 189"/>
                  <a:gd name="T62" fmla="*/ 157 w 178"/>
                  <a:gd name="T63" fmla="*/ 166 h 189"/>
                  <a:gd name="T64" fmla="*/ 152 w 178"/>
                  <a:gd name="T65" fmla="*/ 157 h 189"/>
                  <a:gd name="T66" fmla="*/ 150 w 178"/>
                  <a:gd name="T67" fmla="*/ 146 h 189"/>
                  <a:gd name="T68" fmla="*/ 163 w 178"/>
                  <a:gd name="T69" fmla="*/ 142 h 189"/>
                  <a:gd name="T70" fmla="*/ 176 w 178"/>
                  <a:gd name="T71" fmla="*/ 151 h 189"/>
                  <a:gd name="T72" fmla="*/ 169 w 178"/>
                  <a:gd name="T73" fmla="*/ 134 h 189"/>
                  <a:gd name="T74" fmla="*/ 140 w 178"/>
                  <a:gd name="T75" fmla="*/ 119 h 189"/>
                  <a:gd name="T76" fmla="*/ 139 w 178"/>
                  <a:gd name="T77" fmla="*/ 117 h 189"/>
                  <a:gd name="T78" fmla="*/ 142 w 178"/>
                  <a:gd name="T79" fmla="*/ 111 h 189"/>
                  <a:gd name="T80" fmla="*/ 137 w 178"/>
                  <a:gd name="T81" fmla="*/ 110 h 189"/>
                  <a:gd name="T82" fmla="*/ 129 w 178"/>
                  <a:gd name="T83" fmla="*/ 110 h 189"/>
                  <a:gd name="T84" fmla="*/ 120 w 178"/>
                  <a:gd name="T85" fmla="*/ 106 h 189"/>
                  <a:gd name="T86" fmla="*/ 112 w 178"/>
                  <a:gd name="T87" fmla="*/ 96 h 189"/>
                  <a:gd name="T88" fmla="*/ 101 w 178"/>
                  <a:gd name="T89" fmla="*/ 74 h 189"/>
                  <a:gd name="T90" fmla="*/ 84 w 178"/>
                  <a:gd name="T91" fmla="*/ 59 h 189"/>
                  <a:gd name="T92" fmla="*/ 86 w 178"/>
                  <a:gd name="T93" fmla="*/ 45 h 189"/>
                  <a:gd name="T94" fmla="*/ 84 w 178"/>
                  <a:gd name="T95" fmla="*/ 40 h 189"/>
                  <a:gd name="T96" fmla="*/ 87 w 178"/>
                  <a:gd name="T97" fmla="*/ 36 h 189"/>
                  <a:gd name="T98" fmla="*/ 101 w 178"/>
                  <a:gd name="T99" fmla="*/ 32 h 189"/>
                  <a:gd name="T100" fmla="*/ 104 w 178"/>
                  <a:gd name="T101" fmla="*/ 32 h 189"/>
                  <a:gd name="T102" fmla="*/ 106 w 178"/>
                  <a:gd name="T103" fmla="*/ 34 h 189"/>
                  <a:gd name="T104" fmla="*/ 108 w 178"/>
                  <a:gd name="T105" fmla="*/ 32 h 189"/>
                  <a:gd name="T106" fmla="*/ 106 w 178"/>
                  <a:gd name="T107" fmla="*/ 30 h 189"/>
                  <a:gd name="T108" fmla="*/ 103 w 178"/>
                  <a:gd name="T109" fmla="*/ 26 h 189"/>
                  <a:gd name="T110" fmla="*/ 101 w 178"/>
                  <a:gd name="T111" fmla="*/ 21 h 189"/>
                  <a:gd name="T112" fmla="*/ 101 w 178"/>
                  <a:gd name="T113" fmla="*/ 17 h 189"/>
                  <a:gd name="T114" fmla="*/ 87 w 178"/>
                  <a:gd name="T115" fmla="*/ 9 h 189"/>
                  <a:gd name="T116" fmla="*/ 82 w 178"/>
                  <a:gd name="T117" fmla="*/ 2 h 189"/>
                  <a:gd name="T118" fmla="*/ 80 w 178"/>
                  <a:gd name="T119" fmla="*/ 2 h 189"/>
                  <a:gd name="T120" fmla="*/ 55 w 178"/>
                  <a:gd name="T121" fmla="*/ 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8" h="189">
                    <a:moveTo>
                      <a:pt x="55" y="6"/>
                    </a:moveTo>
                    <a:lnTo>
                      <a:pt x="55" y="9"/>
                    </a:lnTo>
                    <a:lnTo>
                      <a:pt x="55" y="9"/>
                    </a:lnTo>
                    <a:lnTo>
                      <a:pt x="53" y="11"/>
                    </a:lnTo>
                    <a:lnTo>
                      <a:pt x="50" y="11"/>
                    </a:lnTo>
                    <a:lnTo>
                      <a:pt x="50" y="13"/>
                    </a:lnTo>
                    <a:lnTo>
                      <a:pt x="50" y="15"/>
                    </a:lnTo>
                    <a:lnTo>
                      <a:pt x="51" y="17"/>
                    </a:lnTo>
                    <a:lnTo>
                      <a:pt x="51" y="19"/>
                    </a:lnTo>
                    <a:lnTo>
                      <a:pt x="42" y="17"/>
                    </a:lnTo>
                    <a:lnTo>
                      <a:pt x="40" y="15"/>
                    </a:lnTo>
                    <a:lnTo>
                      <a:pt x="38" y="15"/>
                    </a:lnTo>
                    <a:lnTo>
                      <a:pt x="38" y="17"/>
                    </a:lnTo>
                    <a:lnTo>
                      <a:pt x="34" y="23"/>
                    </a:lnTo>
                    <a:lnTo>
                      <a:pt x="34" y="24"/>
                    </a:lnTo>
                    <a:lnTo>
                      <a:pt x="33" y="26"/>
                    </a:lnTo>
                    <a:lnTo>
                      <a:pt x="31" y="24"/>
                    </a:lnTo>
                    <a:lnTo>
                      <a:pt x="31" y="23"/>
                    </a:lnTo>
                    <a:lnTo>
                      <a:pt x="27" y="21"/>
                    </a:lnTo>
                    <a:lnTo>
                      <a:pt x="25" y="15"/>
                    </a:lnTo>
                    <a:lnTo>
                      <a:pt x="21" y="17"/>
                    </a:lnTo>
                    <a:lnTo>
                      <a:pt x="19" y="19"/>
                    </a:lnTo>
                    <a:lnTo>
                      <a:pt x="19" y="23"/>
                    </a:lnTo>
                    <a:lnTo>
                      <a:pt x="16" y="26"/>
                    </a:lnTo>
                    <a:lnTo>
                      <a:pt x="0" y="26"/>
                    </a:lnTo>
                    <a:lnTo>
                      <a:pt x="0" y="28"/>
                    </a:lnTo>
                    <a:lnTo>
                      <a:pt x="4" y="40"/>
                    </a:lnTo>
                    <a:lnTo>
                      <a:pt x="2" y="41"/>
                    </a:lnTo>
                    <a:lnTo>
                      <a:pt x="0" y="43"/>
                    </a:lnTo>
                    <a:lnTo>
                      <a:pt x="0" y="45"/>
                    </a:lnTo>
                    <a:lnTo>
                      <a:pt x="0" y="47"/>
                    </a:lnTo>
                    <a:lnTo>
                      <a:pt x="0" y="49"/>
                    </a:lnTo>
                    <a:lnTo>
                      <a:pt x="2" y="49"/>
                    </a:lnTo>
                    <a:lnTo>
                      <a:pt x="2" y="51"/>
                    </a:lnTo>
                    <a:lnTo>
                      <a:pt x="2" y="55"/>
                    </a:lnTo>
                    <a:lnTo>
                      <a:pt x="2" y="60"/>
                    </a:lnTo>
                    <a:lnTo>
                      <a:pt x="4" y="62"/>
                    </a:lnTo>
                    <a:lnTo>
                      <a:pt x="12" y="64"/>
                    </a:lnTo>
                    <a:lnTo>
                      <a:pt x="12" y="66"/>
                    </a:lnTo>
                    <a:lnTo>
                      <a:pt x="12" y="68"/>
                    </a:lnTo>
                    <a:lnTo>
                      <a:pt x="12" y="70"/>
                    </a:lnTo>
                    <a:lnTo>
                      <a:pt x="12" y="70"/>
                    </a:lnTo>
                    <a:lnTo>
                      <a:pt x="17" y="70"/>
                    </a:lnTo>
                    <a:lnTo>
                      <a:pt x="21" y="68"/>
                    </a:lnTo>
                    <a:lnTo>
                      <a:pt x="21" y="66"/>
                    </a:lnTo>
                    <a:lnTo>
                      <a:pt x="25" y="62"/>
                    </a:lnTo>
                    <a:lnTo>
                      <a:pt x="25" y="62"/>
                    </a:lnTo>
                    <a:lnTo>
                      <a:pt x="27" y="60"/>
                    </a:lnTo>
                    <a:lnTo>
                      <a:pt x="31" y="59"/>
                    </a:lnTo>
                    <a:lnTo>
                      <a:pt x="36" y="59"/>
                    </a:lnTo>
                    <a:lnTo>
                      <a:pt x="51" y="68"/>
                    </a:lnTo>
                    <a:lnTo>
                      <a:pt x="57" y="85"/>
                    </a:lnTo>
                    <a:lnTo>
                      <a:pt x="57" y="87"/>
                    </a:lnTo>
                    <a:lnTo>
                      <a:pt x="67" y="96"/>
                    </a:lnTo>
                    <a:lnTo>
                      <a:pt x="67" y="100"/>
                    </a:lnTo>
                    <a:lnTo>
                      <a:pt x="69" y="100"/>
                    </a:lnTo>
                    <a:lnTo>
                      <a:pt x="70" y="100"/>
                    </a:lnTo>
                    <a:lnTo>
                      <a:pt x="74" y="102"/>
                    </a:lnTo>
                    <a:lnTo>
                      <a:pt x="78" y="108"/>
                    </a:lnTo>
                    <a:lnTo>
                      <a:pt x="80" y="108"/>
                    </a:lnTo>
                    <a:lnTo>
                      <a:pt x="95" y="123"/>
                    </a:lnTo>
                    <a:lnTo>
                      <a:pt x="97" y="123"/>
                    </a:lnTo>
                    <a:lnTo>
                      <a:pt x="106" y="123"/>
                    </a:lnTo>
                    <a:lnTo>
                      <a:pt x="110" y="129"/>
                    </a:lnTo>
                    <a:lnTo>
                      <a:pt x="112" y="130"/>
                    </a:lnTo>
                    <a:lnTo>
                      <a:pt x="116" y="132"/>
                    </a:lnTo>
                    <a:lnTo>
                      <a:pt x="116" y="134"/>
                    </a:lnTo>
                    <a:lnTo>
                      <a:pt x="116" y="136"/>
                    </a:lnTo>
                    <a:lnTo>
                      <a:pt x="121" y="134"/>
                    </a:lnTo>
                    <a:lnTo>
                      <a:pt x="121" y="136"/>
                    </a:lnTo>
                    <a:lnTo>
                      <a:pt x="123" y="136"/>
                    </a:lnTo>
                    <a:lnTo>
                      <a:pt x="125" y="140"/>
                    </a:lnTo>
                    <a:lnTo>
                      <a:pt x="123" y="142"/>
                    </a:lnTo>
                    <a:lnTo>
                      <a:pt x="125" y="144"/>
                    </a:lnTo>
                    <a:lnTo>
                      <a:pt x="129" y="146"/>
                    </a:lnTo>
                    <a:lnTo>
                      <a:pt x="131" y="149"/>
                    </a:lnTo>
                    <a:lnTo>
                      <a:pt x="133" y="146"/>
                    </a:lnTo>
                    <a:lnTo>
                      <a:pt x="135" y="146"/>
                    </a:lnTo>
                    <a:lnTo>
                      <a:pt x="144" y="170"/>
                    </a:lnTo>
                    <a:lnTo>
                      <a:pt x="137" y="174"/>
                    </a:lnTo>
                    <a:lnTo>
                      <a:pt x="139" y="178"/>
                    </a:lnTo>
                    <a:lnTo>
                      <a:pt x="135" y="183"/>
                    </a:lnTo>
                    <a:lnTo>
                      <a:pt x="137" y="189"/>
                    </a:lnTo>
                    <a:lnTo>
                      <a:pt x="137" y="187"/>
                    </a:lnTo>
                    <a:lnTo>
                      <a:pt x="137" y="189"/>
                    </a:lnTo>
                    <a:lnTo>
                      <a:pt x="140" y="189"/>
                    </a:lnTo>
                    <a:lnTo>
                      <a:pt x="142" y="187"/>
                    </a:lnTo>
                    <a:lnTo>
                      <a:pt x="144" y="181"/>
                    </a:lnTo>
                    <a:lnTo>
                      <a:pt x="146" y="180"/>
                    </a:lnTo>
                    <a:lnTo>
                      <a:pt x="148" y="180"/>
                    </a:lnTo>
                    <a:lnTo>
                      <a:pt x="148" y="178"/>
                    </a:lnTo>
                    <a:lnTo>
                      <a:pt x="150" y="172"/>
                    </a:lnTo>
                    <a:lnTo>
                      <a:pt x="150" y="170"/>
                    </a:lnTo>
                    <a:lnTo>
                      <a:pt x="156" y="168"/>
                    </a:lnTo>
                    <a:lnTo>
                      <a:pt x="156" y="168"/>
                    </a:lnTo>
                    <a:lnTo>
                      <a:pt x="157" y="166"/>
                    </a:lnTo>
                    <a:lnTo>
                      <a:pt x="156" y="159"/>
                    </a:lnTo>
                    <a:lnTo>
                      <a:pt x="156" y="157"/>
                    </a:lnTo>
                    <a:lnTo>
                      <a:pt x="152" y="157"/>
                    </a:lnTo>
                    <a:lnTo>
                      <a:pt x="152" y="155"/>
                    </a:lnTo>
                    <a:lnTo>
                      <a:pt x="148" y="153"/>
                    </a:lnTo>
                    <a:lnTo>
                      <a:pt x="150" y="146"/>
                    </a:lnTo>
                    <a:lnTo>
                      <a:pt x="156" y="138"/>
                    </a:lnTo>
                    <a:lnTo>
                      <a:pt x="157" y="138"/>
                    </a:lnTo>
                    <a:lnTo>
                      <a:pt x="163" y="142"/>
                    </a:lnTo>
                    <a:lnTo>
                      <a:pt x="169" y="144"/>
                    </a:lnTo>
                    <a:lnTo>
                      <a:pt x="173" y="149"/>
                    </a:lnTo>
                    <a:lnTo>
                      <a:pt x="176" y="151"/>
                    </a:lnTo>
                    <a:lnTo>
                      <a:pt x="176" y="151"/>
                    </a:lnTo>
                    <a:lnTo>
                      <a:pt x="178" y="146"/>
                    </a:lnTo>
                    <a:lnTo>
                      <a:pt x="169" y="134"/>
                    </a:lnTo>
                    <a:lnTo>
                      <a:pt x="159" y="130"/>
                    </a:lnTo>
                    <a:lnTo>
                      <a:pt x="157" y="127"/>
                    </a:lnTo>
                    <a:lnTo>
                      <a:pt x="140" y="119"/>
                    </a:lnTo>
                    <a:lnTo>
                      <a:pt x="139" y="119"/>
                    </a:lnTo>
                    <a:lnTo>
                      <a:pt x="139" y="119"/>
                    </a:lnTo>
                    <a:lnTo>
                      <a:pt x="139" y="117"/>
                    </a:lnTo>
                    <a:lnTo>
                      <a:pt x="140" y="115"/>
                    </a:lnTo>
                    <a:lnTo>
                      <a:pt x="142" y="113"/>
                    </a:lnTo>
                    <a:lnTo>
                      <a:pt x="142" y="111"/>
                    </a:lnTo>
                    <a:lnTo>
                      <a:pt x="140" y="108"/>
                    </a:lnTo>
                    <a:lnTo>
                      <a:pt x="139" y="110"/>
                    </a:lnTo>
                    <a:lnTo>
                      <a:pt x="137" y="110"/>
                    </a:lnTo>
                    <a:lnTo>
                      <a:pt x="139" y="110"/>
                    </a:lnTo>
                    <a:lnTo>
                      <a:pt x="137" y="110"/>
                    </a:lnTo>
                    <a:lnTo>
                      <a:pt x="129" y="110"/>
                    </a:lnTo>
                    <a:lnTo>
                      <a:pt x="127" y="111"/>
                    </a:lnTo>
                    <a:lnTo>
                      <a:pt x="121" y="106"/>
                    </a:lnTo>
                    <a:lnTo>
                      <a:pt x="120" y="106"/>
                    </a:lnTo>
                    <a:lnTo>
                      <a:pt x="120" y="104"/>
                    </a:lnTo>
                    <a:lnTo>
                      <a:pt x="118" y="104"/>
                    </a:lnTo>
                    <a:lnTo>
                      <a:pt x="112" y="96"/>
                    </a:lnTo>
                    <a:lnTo>
                      <a:pt x="103" y="76"/>
                    </a:lnTo>
                    <a:lnTo>
                      <a:pt x="101" y="74"/>
                    </a:lnTo>
                    <a:lnTo>
                      <a:pt x="101" y="74"/>
                    </a:lnTo>
                    <a:lnTo>
                      <a:pt x="99" y="74"/>
                    </a:lnTo>
                    <a:lnTo>
                      <a:pt x="87" y="66"/>
                    </a:lnTo>
                    <a:lnTo>
                      <a:pt x="84" y="59"/>
                    </a:lnTo>
                    <a:lnTo>
                      <a:pt x="84" y="49"/>
                    </a:lnTo>
                    <a:lnTo>
                      <a:pt x="86" y="47"/>
                    </a:lnTo>
                    <a:lnTo>
                      <a:pt x="86" y="45"/>
                    </a:lnTo>
                    <a:lnTo>
                      <a:pt x="86" y="43"/>
                    </a:lnTo>
                    <a:lnTo>
                      <a:pt x="84" y="43"/>
                    </a:lnTo>
                    <a:lnTo>
                      <a:pt x="84" y="40"/>
                    </a:lnTo>
                    <a:lnTo>
                      <a:pt x="84" y="38"/>
                    </a:lnTo>
                    <a:lnTo>
                      <a:pt x="86" y="36"/>
                    </a:lnTo>
                    <a:lnTo>
                      <a:pt x="87" y="36"/>
                    </a:lnTo>
                    <a:lnTo>
                      <a:pt x="87" y="36"/>
                    </a:lnTo>
                    <a:lnTo>
                      <a:pt x="99" y="30"/>
                    </a:lnTo>
                    <a:lnTo>
                      <a:pt x="101" y="32"/>
                    </a:lnTo>
                    <a:lnTo>
                      <a:pt x="103" y="30"/>
                    </a:lnTo>
                    <a:lnTo>
                      <a:pt x="104" y="30"/>
                    </a:lnTo>
                    <a:lnTo>
                      <a:pt x="104" y="32"/>
                    </a:lnTo>
                    <a:lnTo>
                      <a:pt x="104" y="34"/>
                    </a:lnTo>
                    <a:lnTo>
                      <a:pt x="104" y="34"/>
                    </a:lnTo>
                    <a:lnTo>
                      <a:pt x="106" y="34"/>
                    </a:lnTo>
                    <a:lnTo>
                      <a:pt x="106" y="34"/>
                    </a:lnTo>
                    <a:lnTo>
                      <a:pt x="108" y="34"/>
                    </a:lnTo>
                    <a:lnTo>
                      <a:pt x="108" y="32"/>
                    </a:lnTo>
                    <a:lnTo>
                      <a:pt x="108" y="32"/>
                    </a:lnTo>
                    <a:lnTo>
                      <a:pt x="106" y="30"/>
                    </a:lnTo>
                    <a:lnTo>
                      <a:pt x="106" y="30"/>
                    </a:lnTo>
                    <a:lnTo>
                      <a:pt x="104" y="28"/>
                    </a:lnTo>
                    <a:lnTo>
                      <a:pt x="103" y="28"/>
                    </a:lnTo>
                    <a:lnTo>
                      <a:pt x="103" y="26"/>
                    </a:lnTo>
                    <a:lnTo>
                      <a:pt x="103" y="24"/>
                    </a:lnTo>
                    <a:lnTo>
                      <a:pt x="103" y="19"/>
                    </a:lnTo>
                    <a:lnTo>
                      <a:pt x="101" y="21"/>
                    </a:lnTo>
                    <a:lnTo>
                      <a:pt x="101" y="19"/>
                    </a:lnTo>
                    <a:lnTo>
                      <a:pt x="101" y="19"/>
                    </a:lnTo>
                    <a:lnTo>
                      <a:pt x="101" y="17"/>
                    </a:lnTo>
                    <a:lnTo>
                      <a:pt x="104" y="13"/>
                    </a:lnTo>
                    <a:lnTo>
                      <a:pt x="89" y="11"/>
                    </a:lnTo>
                    <a:lnTo>
                      <a:pt x="87" y="9"/>
                    </a:lnTo>
                    <a:lnTo>
                      <a:pt x="86" y="9"/>
                    </a:lnTo>
                    <a:lnTo>
                      <a:pt x="84" y="7"/>
                    </a:lnTo>
                    <a:lnTo>
                      <a:pt x="82" y="2"/>
                    </a:lnTo>
                    <a:lnTo>
                      <a:pt x="82" y="2"/>
                    </a:lnTo>
                    <a:lnTo>
                      <a:pt x="80" y="0"/>
                    </a:lnTo>
                    <a:lnTo>
                      <a:pt x="80" y="2"/>
                    </a:lnTo>
                    <a:lnTo>
                      <a:pt x="78" y="2"/>
                    </a:lnTo>
                    <a:lnTo>
                      <a:pt x="59" y="7"/>
                    </a:lnTo>
                    <a:lnTo>
                      <a:pt x="55"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54" name="Freeform 244">
                <a:extLst>
                  <a:ext uri="{FF2B5EF4-FFF2-40B4-BE49-F238E27FC236}">
                    <a16:creationId xmlns:a16="http://schemas.microsoft.com/office/drawing/2014/main" id="{C371B5D9-B7BF-7B4D-35F3-E7314F29AC5B}"/>
                  </a:ext>
                </a:extLst>
              </p:cNvPr>
              <p:cNvSpPr>
                <a:spLocks/>
              </p:cNvSpPr>
              <p:nvPr/>
            </p:nvSpPr>
            <p:spPr bwMode="auto">
              <a:xfrm>
                <a:off x="4471439" y="3628842"/>
                <a:ext cx="265182" cy="281571"/>
              </a:xfrm>
              <a:custGeom>
                <a:avLst/>
                <a:gdLst>
                  <a:gd name="T0" fmla="*/ 55 w 178"/>
                  <a:gd name="T1" fmla="*/ 9 h 189"/>
                  <a:gd name="T2" fmla="*/ 50 w 178"/>
                  <a:gd name="T3" fmla="*/ 13 h 189"/>
                  <a:gd name="T4" fmla="*/ 51 w 178"/>
                  <a:gd name="T5" fmla="*/ 19 h 189"/>
                  <a:gd name="T6" fmla="*/ 38 w 178"/>
                  <a:gd name="T7" fmla="*/ 15 h 189"/>
                  <a:gd name="T8" fmla="*/ 34 w 178"/>
                  <a:gd name="T9" fmla="*/ 24 h 189"/>
                  <a:gd name="T10" fmla="*/ 31 w 178"/>
                  <a:gd name="T11" fmla="*/ 23 h 189"/>
                  <a:gd name="T12" fmla="*/ 21 w 178"/>
                  <a:gd name="T13" fmla="*/ 17 h 189"/>
                  <a:gd name="T14" fmla="*/ 16 w 178"/>
                  <a:gd name="T15" fmla="*/ 26 h 189"/>
                  <a:gd name="T16" fmla="*/ 4 w 178"/>
                  <a:gd name="T17" fmla="*/ 40 h 189"/>
                  <a:gd name="T18" fmla="*/ 0 w 178"/>
                  <a:gd name="T19" fmla="*/ 45 h 189"/>
                  <a:gd name="T20" fmla="*/ 2 w 178"/>
                  <a:gd name="T21" fmla="*/ 49 h 189"/>
                  <a:gd name="T22" fmla="*/ 2 w 178"/>
                  <a:gd name="T23" fmla="*/ 60 h 189"/>
                  <a:gd name="T24" fmla="*/ 12 w 178"/>
                  <a:gd name="T25" fmla="*/ 66 h 189"/>
                  <a:gd name="T26" fmla="*/ 12 w 178"/>
                  <a:gd name="T27" fmla="*/ 70 h 189"/>
                  <a:gd name="T28" fmla="*/ 21 w 178"/>
                  <a:gd name="T29" fmla="*/ 66 h 189"/>
                  <a:gd name="T30" fmla="*/ 27 w 178"/>
                  <a:gd name="T31" fmla="*/ 60 h 189"/>
                  <a:gd name="T32" fmla="*/ 51 w 178"/>
                  <a:gd name="T33" fmla="*/ 68 h 189"/>
                  <a:gd name="T34" fmla="*/ 67 w 178"/>
                  <a:gd name="T35" fmla="*/ 96 h 189"/>
                  <a:gd name="T36" fmla="*/ 70 w 178"/>
                  <a:gd name="T37" fmla="*/ 100 h 189"/>
                  <a:gd name="T38" fmla="*/ 80 w 178"/>
                  <a:gd name="T39" fmla="*/ 108 h 189"/>
                  <a:gd name="T40" fmla="*/ 106 w 178"/>
                  <a:gd name="T41" fmla="*/ 123 h 189"/>
                  <a:gd name="T42" fmla="*/ 116 w 178"/>
                  <a:gd name="T43" fmla="*/ 132 h 189"/>
                  <a:gd name="T44" fmla="*/ 121 w 178"/>
                  <a:gd name="T45" fmla="*/ 134 h 189"/>
                  <a:gd name="T46" fmla="*/ 125 w 178"/>
                  <a:gd name="T47" fmla="*/ 140 h 189"/>
                  <a:gd name="T48" fmla="*/ 129 w 178"/>
                  <a:gd name="T49" fmla="*/ 146 h 189"/>
                  <a:gd name="T50" fmla="*/ 135 w 178"/>
                  <a:gd name="T51" fmla="*/ 146 h 189"/>
                  <a:gd name="T52" fmla="*/ 139 w 178"/>
                  <a:gd name="T53" fmla="*/ 178 h 189"/>
                  <a:gd name="T54" fmla="*/ 137 w 178"/>
                  <a:gd name="T55" fmla="*/ 187 h 189"/>
                  <a:gd name="T56" fmla="*/ 142 w 178"/>
                  <a:gd name="T57" fmla="*/ 187 h 189"/>
                  <a:gd name="T58" fmla="*/ 148 w 178"/>
                  <a:gd name="T59" fmla="*/ 180 h 189"/>
                  <a:gd name="T60" fmla="*/ 150 w 178"/>
                  <a:gd name="T61" fmla="*/ 170 h 189"/>
                  <a:gd name="T62" fmla="*/ 157 w 178"/>
                  <a:gd name="T63" fmla="*/ 166 h 189"/>
                  <a:gd name="T64" fmla="*/ 152 w 178"/>
                  <a:gd name="T65" fmla="*/ 157 h 189"/>
                  <a:gd name="T66" fmla="*/ 150 w 178"/>
                  <a:gd name="T67" fmla="*/ 146 h 189"/>
                  <a:gd name="T68" fmla="*/ 163 w 178"/>
                  <a:gd name="T69" fmla="*/ 142 h 189"/>
                  <a:gd name="T70" fmla="*/ 176 w 178"/>
                  <a:gd name="T71" fmla="*/ 151 h 189"/>
                  <a:gd name="T72" fmla="*/ 169 w 178"/>
                  <a:gd name="T73" fmla="*/ 134 h 189"/>
                  <a:gd name="T74" fmla="*/ 140 w 178"/>
                  <a:gd name="T75" fmla="*/ 119 h 189"/>
                  <a:gd name="T76" fmla="*/ 139 w 178"/>
                  <a:gd name="T77" fmla="*/ 117 h 189"/>
                  <a:gd name="T78" fmla="*/ 142 w 178"/>
                  <a:gd name="T79" fmla="*/ 111 h 189"/>
                  <a:gd name="T80" fmla="*/ 137 w 178"/>
                  <a:gd name="T81" fmla="*/ 110 h 189"/>
                  <a:gd name="T82" fmla="*/ 129 w 178"/>
                  <a:gd name="T83" fmla="*/ 110 h 189"/>
                  <a:gd name="T84" fmla="*/ 120 w 178"/>
                  <a:gd name="T85" fmla="*/ 106 h 189"/>
                  <a:gd name="T86" fmla="*/ 112 w 178"/>
                  <a:gd name="T87" fmla="*/ 96 h 189"/>
                  <a:gd name="T88" fmla="*/ 101 w 178"/>
                  <a:gd name="T89" fmla="*/ 74 h 189"/>
                  <a:gd name="T90" fmla="*/ 84 w 178"/>
                  <a:gd name="T91" fmla="*/ 59 h 189"/>
                  <a:gd name="T92" fmla="*/ 86 w 178"/>
                  <a:gd name="T93" fmla="*/ 45 h 189"/>
                  <a:gd name="T94" fmla="*/ 84 w 178"/>
                  <a:gd name="T95" fmla="*/ 40 h 189"/>
                  <a:gd name="T96" fmla="*/ 87 w 178"/>
                  <a:gd name="T97" fmla="*/ 36 h 189"/>
                  <a:gd name="T98" fmla="*/ 101 w 178"/>
                  <a:gd name="T99" fmla="*/ 32 h 189"/>
                  <a:gd name="T100" fmla="*/ 104 w 178"/>
                  <a:gd name="T101" fmla="*/ 32 h 189"/>
                  <a:gd name="T102" fmla="*/ 106 w 178"/>
                  <a:gd name="T103" fmla="*/ 34 h 189"/>
                  <a:gd name="T104" fmla="*/ 108 w 178"/>
                  <a:gd name="T105" fmla="*/ 32 h 189"/>
                  <a:gd name="T106" fmla="*/ 106 w 178"/>
                  <a:gd name="T107" fmla="*/ 30 h 189"/>
                  <a:gd name="T108" fmla="*/ 103 w 178"/>
                  <a:gd name="T109" fmla="*/ 26 h 189"/>
                  <a:gd name="T110" fmla="*/ 101 w 178"/>
                  <a:gd name="T111" fmla="*/ 21 h 189"/>
                  <a:gd name="T112" fmla="*/ 101 w 178"/>
                  <a:gd name="T113" fmla="*/ 17 h 189"/>
                  <a:gd name="T114" fmla="*/ 87 w 178"/>
                  <a:gd name="T115" fmla="*/ 9 h 189"/>
                  <a:gd name="T116" fmla="*/ 82 w 178"/>
                  <a:gd name="T117" fmla="*/ 2 h 189"/>
                  <a:gd name="T118" fmla="*/ 80 w 178"/>
                  <a:gd name="T119" fmla="*/ 2 h 189"/>
                  <a:gd name="T120" fmla="*/ 55 w 178"/>
                  <a:gd name="T121" fmla="*/ 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8" h="189">
                    <a:moveTo>
                      <a:pt x="55" y="6"/>
                    </a:moveTo>
                    <a:lnTo>
                      <a:pt x="55" y="9"/>
                    </a:lnTo>
                    <a:lnTo>
                      <a:pt x="55" y="9"/>
                    </a:lnTo>
                    <a:lnTo>
                      <a:pt x="53" y="11"/>
                    </a:lnTo>
                    <a:lnTo>
                      <a:pt x="50" y="11"/>
                    </a:lnTo>
                    <a:lnTo>
                      <a:pt x="50" y="13"/>
                    </a:lnTo>
                    <a:lnTo>
                      <a:pt x="50" y="15"/>
                    </a:lnTo>
                    <a:lnTo>
                      <a:pt x="51" y="17"/>
                    </a:lnTo>
                    <a:lnTo>
                      <a:pt x="51" y="19"/>
                    </a:lnTo>
                    <a:lnTo>
                      <a:pt x="42" y="17"/>
                    </a:lnTo>
                    <a:lnTo>
                      <a:pt x="40" y="15"/>
                    </a:lnTo>
                    <a:lnTo>
                      <a:pt x="38" y="15"/>
                    </a:lnTo>
                    <a:lnTo>
                      <a:pt x="38" y="17"/>
                    </a:lnTo>
                    <a:lnTo>
                      <a:pt x="34" y="23"/>
                    </a:lnTo>
                    <a:lnTo>
                      <a:pt x="34" y="24"/>
                    </a:lnTo>
                    <a:lnTo>
                      <a:pt x="33" y="26"/>
                    </a:lnTo>
                    <a:lnTo>
                      <a:pt x="31" y="24"/>
                    </a:lnTo>
                    <a:lnTo>
                      <a:pt x="31" y="23"/>
                    </a:lnTo>
                    <a:lnTo>
                      <a:pt x="27" y="21"/>
                    </a:lnTo>
                    <a:lnTo>
                      <a:pt x="25" y="15"/>
                    </a:lnTo>
                    <a:lnTo>
                      <a:pt x="21" y="17"/>
                    </a:lnTo>
                    <a:lnTo>
                      <a:pt x="19" y="19"/>
                    </a:lnTo>
                    <a:lnTo>
                      <a:pt x="19" y="23"/>
                    </a:lnTo>
                    <a:lnTo>
                      <a:pt x="16" y="26"/>
                    </a:lnTo>
                    <a:lnTo>
                      <a:pt x="0" y="26"/>
                    </a:lnTo>
                    <a:lnTo>
                      <a:pt x="0" y="28"/>
                    </a:lnTo>
                    <a:lnTo>
                      <a:pt x="4" y="40"/>
                    </a:lnTo>
                    <a:lnTo>
                      <a:pt x="2" y="41"/>
                    </a:lnTo>
                    <a:lnTo>
                      <a:pt x="0" y="43"/>
                    </a:lnTo>
                    <a:lnTo>
                      <a:pt x="0" y="45"/>
                    </a:lnTo>
                    <a:lnTo>
                      <a:pt x="0" y="47"/>
                    </a:lnTo>
                    <a:lnTo>
                      <a:pt x="0" y="49"/>
                    </a:lnTo>
                    <a:lnTo>
                      <a:pt x="2" y="49"/>
                    </a:lnTo>
                    <a:lnTo>
                      <a:pt x="2" y="51"/>
                    </a:lnTo>
                    <a:lnTo>
                      <a:pt x="2" y="55"/>
                    </a:lnTo>
                    <a:lnTo>
                      <a:pt x="2" y="60"/>
                    </a:lnTo>
                    <a:lnTo>
                      <a:pt x="4" y="62"/>
                    </a:lnTo>
                    <a:lnTo>
                      <a:pt x="12" y="64"/>
                    </a:lnTo>
                    <a:lnTo>
                      <a:pt x="12" y="66"/>
                    </a:lnTo>
                    <a:lnTo>
                      <a:pt x="12" y="68"/>
                    </a:lnTo>
                    <a:lnTo>
                      <a:pt x="12" y="70"/>
                    </a:lnTo>
                    <a:lnTo>
                      <a:pt x="12" y="70"/>
                    </a:lnTo>
                    <a:lnTo>
                      <a:pt x="17" y="70"/>
                    </a:lnTo>
                    <a:lnTo>
                      <a:pt x="21" y="68"/>
                    </a:lnTo>
                    <a:lnTo>
                      <a:pt x="21" y="66"/>
                    </a:lnTo>
                    <a:lnTo>
                      <a:pt x="25" y="62"/>
                    </a:lnTo>
                    <a:lnTo>
                      <a:pt x="25" y="62"/>
                    </a:lnTo>
                    <a:lnTo>
                      <a:pt x="27" y="60"/>
                    </a:lnTo>
                    <a:lnTo>
                      <a:pt x="31" y="59"/>
                    </a:lnTo>
                    <a:lnTo>
                      <a:pt x="36" y="59"/>
                    </a:lnTo>
                    <a:lnTo>
                      <a:pt x="51" y="68"/>
                    </a:lnTo>
                    <a:lnTo>
                      <a:pt x="57" y="85"/>
                    </a:lnTo>
                    <a:lnTo>
                      <a:pt x="57" y="87"/>
                    </a:lnTo>
                    <a:lnTo>
                      <a:pt x="67" y="96"/>
                    </a:lnTo>
                    <a:lnTo>
                      <a:pt x="67" y="100"/>
                    </a:lnTo>
                    <a:lnTo>
                      <a:pt x="69" y="100"/>
                    </a:lnTo>
                    <a:lnTo>
                      <a:pt x="70" y="100"/>
                    </a:lnTo>
                    <a:lnTo>
                      <a:pt x="74" y="102"/>
                    </a:lnTo>
                    <a:lnTo>
                      <a:pt x="78" y="108"/>
                    </a:lnTo>
                    <a:lnTo>
                      <a:pt x="80" y="108"/>
                    </a:lnTo>
                    <a:lnTo>
                      <a:pt x="95" y="123"/>
                    </a:lnTo>
                    <a:lnTo>
                      <a:pt x="97" y="123"/>
                    </a:lnTo>
                    <a:lnTo>
                      <a:pt x="106" y="123"/>
                    </a:lnTo>
                    <a:lnTo>
                      <a:pt x="110" y="129"/>
                    </a:lnTo>
                    <a:lnTo>
                      <a:pt x="112" y="130"/>
                    </a:lnTo>
                    <a:lnTo>
                      <a:pt x="116" y="132"/>
                    </a:lnTo>
                    <a:lnTo>
                      <a:pt x="116" y="134"/>
                    </a:lnTo>
                    <a:lnTo>
                      <a:pt x="116" y="136"/>
                    </a:lnTo>
                    <a:lnTo>
                      <a:pt x="121" y="134"/>
                    </a:lnTo>
                    <a:lnTo>
                      <a:pt x="121" y="136"/>
                    </a:lnTo>
                    <a:lnTo>
                      <a:pt x="123" y="136"/>
                    </a:lnTo>
                    <a:lnTo>
                      <a:pt x="125" y="140"/>
                    </a:lnTo>
                    <a:lnTo>
                      <a:pt x="123" y="142"/>
                    </a:lnTo>
                    <a:lnTo>
                      <a:pt x="125" y="144"/>
                    </a:lnTo>
                    <a:lnTo>
                      <a:pt x="129" y="146"/>
                    </a:lnTo>
                    <a:lnTo>
                      <a:pt x="131" y="149"/>
                    </a:lnTo>
                    <a:lnTo>
                      <a:pt x="133" y="146"/>
                    </a:lnTo>
                    <a:lnTo>
                      <a:pt x="135" y="146"/>
                    </a:lnTo>
                    <a:lnTo>
                      <a:pt x="144" y="170"/>
                    </a:lnTo>
                    <a:lnTo>
                      <a:pt x="137" y="174"/>
                    </a:lnTo>
                    <a:lnTo>
                      <a:pt x="139" y="178"/>
                    </a:lnTo>
                    <a:lnTo>
                      <a:pt x="135" y="183"/>
                    </a:lnTo>
                    <a:lnTo>
                      <a:pt x="137" y="189"/>
                    </a:lnTo>
                    <a:lnTo>
                      <a:pt x="137" y="187"/>
                    </a:lnTo>
                    <a:lnTo>
                      <a:pt x="137" y="189"/>
                    </a:lnTo>
                    <a:lnTo>
                      <a:pt x="140" y="189"/>
                    </a:lnTo>
                    <a:lnTo>
                      <a:pt x="142" y="187"/>
                    </a:lnTo>
                    <a:lnTo>
                      <a:pt x="144" y="181"/>
                    </a:lnTo>
                    <a:lnTo>
                      <a:pt x="146" y="180"/>
                    </a:lnTo>
                    <a:lnTo>
                      <a:pt x="148" y="180"/>
                    </a:lnTo>
                    <a:lnTo>
                      <a:pt x="148" y="178"/>
                    </a:lnTo>
                    <a:lnTo>
                      <a:pt x="150" y="172"/>
                    </a:lnTo>
                    <a:lnTo>
                      <a:pt x="150" y="170"/>
                    </a:lnTo>
                    <a:lnTo>
                      <a:pt x="156" y="168"/>
                    </a:lnTo>
                    <a:lnTo>
                      <a:pt x="156" y="168"/>
                    </a:lnTo>
                    <a:lnTo>
                      <a:pt x="157" y="166"/>
                    </a:lnTo>
                    <a:lnTo>
                      <a:pt x="156" y="159"/>
                    </a:lnTo>
                    <a:lnTo>
                      <a:pt x="156" y="157"/>
                    </a:lnTo>
                    <a:lnTo>
                      <a:pt x="152" y="157"/>
                    </a:lnTo>
                    <a:lnTo>
                      <a:pt x="152" y="155"/>
                    </a:lnTo>
                    <a:lnTo>
                      <a:pt x="148" y="153"/>
                    </a:lnTo>
                    <a:lnTo>
                      <a:pt x="150" y="146"/>
                    </a:lnTo>
                    <a:lnTo>
                      <a:pt x="156" y="138"/>
                    </a:lnTo>
                    <a:lnTo>
                      <a:pt x="157" y="138"/>
                    </a:lnTo>
                    <a:lnTo>
                      <a:pt x="163" y="142"/>
                    </a:lnTo>
                    <a:lnTo>
                      <a:pt x="169" y="144"/>
                    </a:lnTo>
                    <a:lnTo>
                      <a:pt x="173" y="149"/>
                    </a:lnTo>
                    <a:lnTo>
                      <a:pt x="176" y="151"/>
                    </a:lnTo>
                    <a:lnTo>
                      <a:pt x="176" y="151"/>
                    </a:lnTo>
                    <a:lnTo>
                      <a:pt x="178" y="146"/>
                    </a:lnTo>
                    <a:lnTo>
                      <a:pt x="169" y="134"/>
                    </a:lnTo>
                    <a:lnTo>
                      <a:pt x="159" y="130"/>
                    </a:lnTo>
                    <a:lnTo>
                      <a:pt x="157" y="127"/>
                    </a:lnTo>
                    <a:lnTo>
                      <a:pt x="140" y="119"/>
                    </a:lnTo>
                    <a:lnTo>
                      <a:pt x="139" y="119"/>
                    </a:lnTo>
                    <a:lnTo>
                      <a:pt x="139" y="119"/>
                    </a:lnTo>
                    <a:lnTo>
                      <a:pt x="139" y="117"/>
                    </a:lnTo>
                    <a:lnTo>
                      <a:pt x="140" y="115"/>
                    </a:lnTo>
                    <a:lnTo>
                      <a:pt x="142" y="113"/>
                    </a:lnTo>
                    <a:lnTo>
                      <a:pt x="142" y="111"/>
                    </a:lnTo>
                    <a:lnTo>
                      <a:pt x="140" y="108"/>
                    </a:lnTo>
                    <a:lnTo>
                      <a:pt x="139" y="110"/>
                    </a:lnTo>
                    <a:lnTo>
                      <a:pt x="137" y="110"/>
                    </a:lnTo>
                    <a:lnTo>
                      <a:pt x="139" y="110"/>
                    </a:lnTo>
                    <a:lnTo>
                      <a:pt x="137" y="110"/>
                    </a:lnTo>
                    <a:lnTo>
                      <a:pt x="129" y="110"/>
                    </a:lnTo>
                    <a:lnTo>
                      <a:pt x="127" y="111"/>
                    </a:lnTo>
                    <a:lnTo>
                      <a:pt x="121" y="106"/>
                    </a:lnTo>
                    <a:lnTo>
                      <a:pt x="120" y="106"/>
                    </a:lnTo>
                    <a:lnTo>
                      <a:pt x="120" y="104"/>
                    </a:lnTo>
                    <a:lnTo>
                      <a:pt x="118" y="104"/>
                    </a:lnTo>
                    <a:lnTo>
                      <a:pt x="112" y="96"/>
                    </a:lnTo>
                    <a:lnTo>
                      <a:pt x="103" y="76"/>
                    </a:lnTo>
                    <a:lnTo>
                      <a:pt x="101" y="74"/>
                    </a:lnTo>
                    <a:lnTo>
                      <a:pt x="101" y="74"/>
                    </a:lnTo>
                    <a:lnTo>
                      <a:pt x="99" y="74"/>
                    </a:lnTo>
                    <a:lnTo>
                      <a:pt x="87" y="66"/>
                    </a:lnTo>
                    <a:lnTo>
                      <a:pt x="84" y="59"/>
                    </a:lnTo>
                    <a:lnTo>
                      <a:pt x="84" y="49"/>
                    </a:lnTo>
                    <a:lnTo>
                      <a:pt x="86" y="47"/>
                    </a:lnTo>
                    <a:lnTo>
                      <a:pt x="86" y="45"/>
                    </a:lnTo>
                    <a:lnTo>
                      <a:pt x="86" y="43"/>
                    </a:lnTo>
                    <a:lnTo>
                      <a:pt x="84" y="43"/>
                    </a:lnTo>
                    <a:lnTo>
                      <a:pt x="84" y="40"/>
                    </a:lnTo>
                    <a:lnTo>
                      <a:pt x="84" y="38"/>
                    </a:lnTo>
                    <a:lnTo>
                      <a:pt x="86" y="36"/>
                    </a:lnTo>
                    <a:lnTo>
                      <a:pt x="87" y="36"/>
                    </a:lnTo>
                    <a:lnTo>
                      <a:pt x="87" y="36"/>
                    </a:lnTo>
                    <a:lnTo>
                      <a:pt x="99" y="30"/>
                    </a:lnTo>
                    <a:lnTo>
                      <a:pt x="101" y="32"/>
                    </a:lnTo>
                    <a:lnTo>
                      <a:pt x="103" y="30"/>
                    </a:lnTo>
                    <a:lnTo>
                      <a:pt x="104" y="30"/>
                    </a:lnTo>
                    <a:lnTo>
                      <a:pt x="104" y="32"/>
                    </a:lnTo>
                    <a:lnTo>
                      <a:pt x="104" y="34"/>
                    </a:lnTo>
                    <a:lnTo>
                      <a:pt x="104" y="34"/>
                    </a:lnTo>
                    <a:lnTo>
                      <a:pt x="106" y="34"/>
                    </a:lnTo>
                    <a:lnTo>
                      <a:pt x="106" y="34"/>
                    </a:lnTo>
                    <a:lnTo>
                      <a:pt x="108" y="34"/>
                    </a:lnTo>
                    <a:lnTo>
                      <a:pt x="108" y="32"/>
                    </a:lnTo>
                    <a:lnTo>
                      <a:pt x="108" y="32"/>
                    </a:lnTo>
                    <a:lnTo>
                      <a:pt x="106" y="30"/>
                    </a:lnTo>
                    <a:lnTo>
                      <a:pt x="106" y="30"/>
                    </a:lnTo>
                    <a:lnTo>
                      <a:pt x="104" y="28"/>
                    </a:lnTo>
                    <a:lnTo>
                      <a:pt x="103" y="28"/>
                    </a:lnTo>
                    <a:lnTo>
                      <a:pt x="103" y="26"/>
                    </a:lnTo>
                    <a:lnTo>
                      <a:pt x="103" y="24"/>
                    </a:lnTo>
                    <a:lnTo>
                      <a:pt x="103" y="19"/>
                    </a:lnTo>
                    <a:lnTo>
                      <a:pt x="101" y="21"/>
                    </a:lnTo>
                    <a:lnTo>
                      <a:pt x="101" y="19"/>
                    </a:lnTo>
                    <a:lnTo>
                      <a:pt x="101" y="19"/>
                    </a:lnTo>
                    <a:lnTo>
                      <a:pt x="101" y="17"/>
                    </a:lnTo>
                    <a:lnTo>
                      <a:pt x="104" y="13"/>
                    </a:lnTo>
                    <a:lnTo>
                      <a:pt x="89" y="11"/>
                    </a:lnTo>
                    <a:lnTo>
                      <a:pt x="87" y="9"/>
                    </a:lnTo>
                    <a:lnTo>
                      <a:pt x="86" y="9"/>
                    </a:lnTo>
                    <a:lnTo>
                      <a:pt x="84" y="7"/>
                    </a:lnTo>
                    <a:lnTo>
                      <a:pt x="82" y="2"/>
                    </a:lnTo>
                    <a:lnTo>
                      <a:pt x="82" y="2"/>
                    </a:lnTo>
                    <a:lnTo>
                      <a:pt x="80" y="0"/>
                    </a:lnTo>
                    <a:lnTo>
                      <a:pt x="80" y="2"/>
                    </a:lnTo>
                    <a:lnTo>
                      <a:pt x="78" y="2"/>
                    </a:lnTo>
                    <a:lnTo>
                      <a:pt x="59" y="7"/>
                    </a:lnTo>
                    <a:lnTo>
                      <a:pt x="55"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55" name="Freeform 245">
                <a:extLst>
                  <a:ext uri="{FF2B5EF4-FFF2-40B4-BE49-F238E27FC236}">
                    <a16:creationId xmlns:a16="http://schemas.microsoft.com/office/drawing/2014/main" id="{5E78F6FF-5C65-C51F-832F-401D29C9DC9E}"/>
                  </a:ext>
                </a:extLst>
              </p:cNvPr>
              <p:cNvSpPr>
                <a:spLocks/>
              </p:cNvSpPr>
              <p:nvPr/>
            </p:nvSpPr>
            <p:spPr bwMode="auto">
              <a:xfrm>
                <a:off x="4675540" y="3685454"/>
                <a:ext cx="86408" cy="89387"/>
              </a:xfrm>
              <a:custGeom>
                <a:avLst/>
                <a:gdLst>
                  <a:gd name="T0" fmla="*/ 39 w 58"/>
                  <a:gd name="T1" fmla="*/ 58 h 60"/>
                  <a:gd name="T2" fmla="*/ 34 w 58"/>
                  <a:gd name="T3" fmla="*/ 53 h 60"/>
                  <a:gd name="T4" fmla="*/ 30 w 58"/>
                  <a:gd name="T5" fmla="*/ 51 h 60"/>
                  <a:gd name="T6" fmla="*/ 26 w 58"/>
                  <a:gd name="T7" fmla="*/ 49 h 60"/>
                  <a:gd name="T8" fmla="*/ 20 w 58"/>
                  <a:gd name="T9" fmla="*/ 39 h 60"/>
                  <a:gd name="T10" fmla="*/ 13 w 58"/>
                  <a:gd name="T11" fmla="*/ 32 h 60"/>
                  <a:gd name="T12" fmla="*/ 9 w 58"/>
                  <a:gd name="T13" fmla="*/ 26 h 60"/>
                  <a:gd name="T14" fmla="*/ 5 w 58"/>
                  <a:gd name="T15" fmla="*/ 21 h 60"/>
                  <a:gd name="T16" fmla="*/ 5 w 58"/>
                  <a:gd name="T17" fmla="*/ 17 h 60"/>
                  <a:gd name="T18" fmla="*/ 2 w 58"/>
                  <a:gd name="T19" fmla="*/ 11 h 60"/>
                  <a:gd name="T20" fmla="*/ 0 w 58"/>
                  <a:gd name="T21" fmla="*/ 9 h 60"/>
                  <a:gd name="T22" fmla="*/ 2 w 58"/>
                  <a:gd name="T23" fmla="*/ 0 h 60"/>
                  <a:gd name="T24" fmla="*/ 7 w 58"/>
                  <a:gd name="T25" fmla="*/ 5 h 60"/>
                  <a:gd name="T26" fmla="*/ 17 w 58"/>
                  <a:gd name="T27" fmla="*/ 2 h 60"/>
                  <a:gd name="T28" fmla="*/ 20 w 58"/>
                  <a:gd name="T29" fmla="*/ 3 h 60"/>
                  <a:gd name="T30" fmla="*/ 24 w 58"/>
                  <a:gd name="T31" fmla="*/ 3 h 60"/>
                  <a:gd name="T32" fmla="*/ 28 w 58"/>
                  <a:gd name="T33" fmla="*/ 3 h 60"/>
                  <a:gd name="T34" fmla="*/ 34 w 58"/>
                  <a:gd name="T35" fmla="*/ 3 h 60"/>
                  <a:gd name="T36" fmla="*/ 36 w 58"/>
                  <a:gd name="T37" fmla="*/ 5 h 60"/>
                  <a:gd name="T38" fmla="*/ 41 w 58"/>
                  <a:gd name="T39" fmla="*/ 5 h 60"/>
                  <a:gd name="T40" fmla="*/ 43 w 58"/>
                  <a:gd name="T41" fmla="*/ 3 h 60"/>
                  <a:gd name="T42" fmla="*/ 45 w 58"/>
                  <a:gd name="T43" fmla="*/ 7 h 60"/>
                  <a:gd name="T44" fmla="*/ 51 w 58"/>
                  <a:gd name="T45" fmla="*/ 7 h 60"/>
                  <a:gd name="T46" fmla="*/ 54 w 58"/>
                  <a:gd name="T47" fmla="*/ 9 h 60"/>
                  <a:gd name="T48" fmla="*/ 51 w 58"/>
                  <a:gd name="T49" fmla="*/ 17 h 60"/>
                  <a:gd name="T50" fmla="*/ 51 w 58"/>
                  <a:gd name="T51" fmla="*/ 19 h 60"/>
                  <a:gd name="T52" fmla="*/ 53 w 58"/>
                  <a:gd name="T53" fmla="*/ 22 h 60"/>
                  <a:gd name="T54" fmla="*/ 54 w 58"/>
                  <a:gd name="T55" fmla="*/ 24 h 60"/>
                  <a:gd name="T56" fmla="*/ 56 w 58"/>
                  <a:gd name="T57" fmla="*/ 26 h 60"/>
                  <a:gd name="T58" fmla="*/ 58 w 58"/>
                  <a:gd name="T59" fmla="*/ 26 h 60"/>
                  <a:gd name="T60" fmla="*/ 53 w 58"/>
                  <a:gd name="T61" fmla="*/ 28 h 60"/>
                  <a:gd name="T62" fmla="*/ 56 w 58"/>
                  <a:gd name="T63" fmla="*/ 32 h 60"/>
                  <a:gd name="T64" fmla="*/ 54 w 58"/>
                  <a:gd name="T65" fmla="*/ 36 h 60"/>
                  <a:gd name="T66" fmla="*/ 53 w 58"/>
                  <a:gd name="T67" fmla="*/ 38 h 60"/>
                  <a:gd name="T68" fmla="*/ 51 w 58"/>
                  <a:gd name="T69" fmla="*/ 38 h 60"/>
                  <a:gd name="T70" fmla="*/ 49 w 58"/>
                  <a:gd name="T71" fmla="*/ 38 h 60"/>
                  <a:gd name="T72" fmla="*/ 49 w 58"/>
                  <a:gd name="T73" fmla="*/ 39 h 60"/>
                  <a:gd name="T74" fmla="*/ 49 w 58"/>
                  <a:gd name="T75" fmla="*/ 43 h 60"/>
                  <a:gd name="T76" fmla="*/ 49 w 58"/>
                  <a:gd name="T77" fmla="*/ 43 h 60"/>
                  <a:gd name="T78" fmla="*/ 47 w 58"/>
                  <a:gd name="T79" fmla="*/ 41 h 60"/>
                  <a:gd name="T80" fmla="*/ 43 w 58"/>
                  <a:gd name="T81" fmla="*/ 45 h 60"/>
                  <a:gd name="T82" fmla="*/ 41 w 58"/>
                  <a:gd name="T83" fmla="*/ 47 h 60"/>
                  <a:gd name="T84" fmla="*/ 39 w 58"/>
                  <a:gd name="T85" fmla="*/ 51 h 60"/>
                  <a:gd name="T86" fmla="*/ 41 w 58"/>
                  <a:gd name="T87" fmla="*/ 55 h 60"/>
                  <a:gd name="T88" fmla="*/ 39 w 58"/>
                  <a:gd name="T8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 h="60">
                    <a:moveTo>
                      <a:pt x="39" y="60"/>
                    </a:moveTo>
                    <a:lnTo>
                      <a:pt x="39" y="58"/>
                    </a:lnTo>
                    <a:lnTo>
                      <a:pt x="39" y="58"/>
                    </a:lnTo>
                    <a:lnTo>
                      <a:pt x="39" y="56"/>
                    </a:lnTo>
                    <a:lnTo>
                      <a:pt x="37" y="56"/>
                    </a:lnTo>
                    <a:lnTo>
                      <a:pt x="34" y="53"/>
                    </a:lnTo>
                    <a:lnTo>
                      <a:pt x="32" y="53"/>
                    </a:lnTo>
                    <a:lnTo>
                      <a:pt x="30" y="51"/>
                    </a:lnTo>
                    <a:lnTo>
                      <a:pt x="30" y="51"/>
                    </a:lnTo>
                    <a:lnTo>
                      <a:pt x="28" y="49"/>
                    </a:lnTo>
                    <a:lnTo>
                      <a:pt x="26" y="51"/>
                    </a:lnTo>
                    <a:lnTo>
                      <a:pt x="26" y="49"/>
                    </a:lnTo>
                    <a:lnTo>
                      <a:pt x="28" y="49"/>
                    </a:lnTo>
                    <a:lnTo>
                      <a:pt x="22" y="41"/>
                    </a:lnTo>
                    <a:lnTo>
                      <a:pt x="20" y="39"/>
                    </a:lnTo>
                    <a:lnTo>
                      <a:pt x="20" y="38"/>
                    </a:lnTo>
                    <a:lnTo>
                      <a:pt x="19" y="38"/>
                    </a:lnTo>
                    <a:lnTo>
                      <a:pt x="13" y="32"/>
                    </a:lnTo>
                    <a:lnTo>
                      <a:pt x="13" y="30"/>
                    </a:lnTo>
                    <a:lnTo>
                      <a:pt x="11" y="26"/>
                    </a:lnTo>
                    <a:lnTo>
                      <a:pt x="9" y="26"/>
                    </a:lnTo>
                    <a:lnTo>
                      <a:pt x="7" y="22"/>
                    </a:lnTo>
                    <a:lnTo>
                      <a:pt x="5" y="22"/>
                    </a:lnTo>
                    <a:lnTo>
                      <a:pt x="5" y="21"/>
                    </a:lnTo>
                    <a:lnTo>
                      <a:pt x="5" y="21"/>
                    </a:lnTo>
                    <a:lnTo>
                      <a:pt x="5" y="19"/>
                    </a:lnTo>
                    <a:lnTo>
                      <a:pt x="5" y="17"/>
                    </a:lnTo>
                    <a:lnTo>
                      <a:pt x="3" y="15"/>
                    </a:lnTo>
                    <a:lnTo>
                      <a:pt x="2" y="11"/>
                    </a:lnTo>
                    <a:lnTo>
                      <a:pt x="2" y="11"/>
                    </a:lnTo>
                    <a:lnTo>
                      <a:pt x="0" y="9"/>
                    </a:lnTo>
                    <a:lnTo>
                      <a:pt x="0" y="9"/>
                    </a:lnTo>
                    <a:lnTo>
                      <a:pt x="0" y="9"/>
                    </a:lnTo>
                    <a:lnTo>
                      <a:pt x="0" y="7"/>
                    </a:lnTo>
                    <a:lnTo>
                      <a:pt x="0" y="2"/>
                    </a:lnTo>
                    <a:lnTo>
                      <a:pt x="2" y="0"/>
                    </a:lnTo>
                    <a:lnTo>
                      <a:pt x="3" y="2"/>
                    </a:lnTo>
                    <a:lnTo>
                      <a:pt x="3" y="2"/>
                    </a:lnTo>
                    <a:lnTo>
                      <a:pt x="7" y="5"/>
                    </a:lnTo>
                    <a:lnTo>
                      <a:pt x="9" y="5"/>
                    </a:lnTo>
                    <a:lnTo>
                      <a:pt x="11" y="2"/>
                    </a:lnTo>
                    <a:lnTo>
                      <a:pt x="17" y="2"/>
                    </a:lnTo>
                    <a:lnTo>
                      <a:pt x="17" y="0"/>
                    </a:lnTo>
                    <a:lnTo>
                      <a:pt x="17" y="0"/>
                    </a:lnTo>
                    <a:lnTo>
                      <a:pt x="20" y="3"/>
                    </a:lnTo>
                    <a:lnTo>
                      <a:pt x="22" y="3"/>
                    </a:lnTo>
                    <a:lnTo>
                      <a:pt x="22" y="2"/>
                    </a:lnTo>
                    <a:lnTo>
                      <a:pt x="24" y="3"/>
                    </a:lnTo>
                    <a:lnTo>
                      <a:pt x="28" y="3"/>
                    </a:lnTo>
                    <a:lnTo>
                      <a:pt x="28" y="3"/>
                    </a:lnTo>
                    <a:lnTo>
                      <a:pt x="28" y="3"/>
                    </a:lnTo>
                    <a:lnTo>
                      <a:pt x="32" y="5"/>
                    </a:lnTo>
                    <a:lnTo>
                      <a:pt x="32" y="5"/>
                    </a:lnTo>
                    <a:lnTo>
                      <a:pt x="34" y="3"/>
                    </a:lnTo>
                    <a:lnTo>
                      <a:pt x="34" y="3"/>
                    </a:lnTo>
                    <a:lnTo>
                      <a:pt x="36" y="3"/>
                    </a:lnTo>
                    <a:lnTo>
                      <a:pt x="36" y="5"/>
                    </a:lnTo>
                    <a:lnTo>
                      <a:pt x="37" y="3"/>
                    </a:lnTo>
                    <a:lnTo>
                      <a:pt x="39" y="3"/>
                    </a:lnTo>
                    <a:lnTo>
                      <a:pt x="41" y="5"/>
                    </a:lnTo>
                    <a:lnTo>
                      <a:pt x="41" y="5"/>
                    </a:lnTo>
                    <a:lnTo>
                      <a:pt x="41" y="3"/>
                    </a:lnTo>
                    <a:lnTo>
                      <a:pt x="43" y="3"/>
                    </a:lnTo>
                    <a:lnTo>
                      <a:pt x="45" y="7"/>
                    </a:lnTo>
                    <a:lnTo>
                      <a:pt x="45" y="7"/>
                    </a:lnTo>
                    <a:lnTo>
                      <a:pt x="45" y="7"/>
                    </a:lnTo>
                    <a:lnTo>
                      <a:pt x="47" y="9"/>
                    </a:lnTo>
                    <a:lnTo>
                      <a:pt x="49" y="9"/>
                    </a:lnTo>
                    <a:lnTo>
                      <a:pt x="51" y="7"/>
                    </a:lnTo>
                    <a:lnTo>
                      <a:pt x="54" y="7"/>
                    </a:lnTo>
                    <a:lnTo>
                      <a:pt x="54" y="9"/>
                    </a:lnTo>
                    <a:lnTo>
                      <a:pt x="54" y="9"/>
                    </a:lnTo>
                    <a:lnTo>
                      <a:pt x="54" y="11"/>
                    </a:lnTo>
                    <a:lnTo>
                      <a:pt x="51" y="17"/>
                    </a:lnTo>
                    <a:lnTo>
                      <a:pt x="51" y="17"/>
                    </a:lnTo>
                    <a:lnTo>
                      <a:pt x="51" y="17"/>
                    </a:lnTo>
                    <a:lnTo>
                      <a:pt x="51" y="19"/>
                    </a:lnTo>
                    <a:lnTo>
                      <a:pt x="51" y="19"/>
                    </a:lnTo>
                    <a:lnTo>
                      <a:pt x="51" y="21"/>
                    </a:lnTo>
                    <a:lnTo>
                      <a:pt x="53" y="21"/>
                    </a:lnTo>
                    <a:lnTo>
                      <a:pt x="53" y="22"/>
                    </a:lnTo>
                    <a:lnTo>
                      <a:pt x="53" y="22"/>
                    </a:lnTo>
                    <a:lnTo>
                      <a:pt x="54" y="22"/>
                    </a:lnTo>
                    <a:lnTo>
                      <a:pt x="54" y="24"/>
                    </a:lnTo>
                    <a:lnTo>
                      <a:pt x="56" y="24"/>
                    </a:lnTo>
                    <a:lnTo>
                      <a:pt x="56" y="24"/>
                    </a:lnTo>
                    <a:lnTo>
                      <a:pt x="56" y="26"/>
                    </a:lnTo>
                    <a:lnTo>
                      <a:pt x="58" y="26"/>
                    </a:lnTo>
                    <a:lnTo>
                      <a:pt x="58" y="26"/>
                    </a:lnTo>
                    <a:lnTo>
                      <a:pt x="58" y="26"/>
                    </a:lnTo>
                    <a:lnTo>
                      <a:pt x="56" y="28"/>
                    </a:lnTo>
                    <a:lnTo>
                      <a:pt x="54" y="28"/>
                    </a:lnTo>
                    <a:lnTo>
                      <a:pt x="53" y="28"/>
                    </a:lnTo>
                    <a:lnTo>
                      <a:pt x="53" y="28"/>
                    </a:lnTo>
                    <a:lnTo>
                      <a:pt x="53" y="28"/>
                    </a:lnTo>
                    <a:lnTo>
                      <a:pt x="56" y="32"/>
                    </a:lnTo>
                    <a:lnTo>
                      <a:pt x="56" y="34"/>
                    </a:lnTo>
                    <a:lnTo>
                      <a:pt x="56" y="36"/>
                    </a:lnTo>
                    <a:lnTo>
                      <a:pt x="54" y="36"/>
                    </a:lnTo>
                    <a:lnTo>
                      <a:pt x="54" y="36"/>
                    </a:lnTo>
                    <a:lnTo>
                      <a:pt x="54" y="36"/>
                    </a:lnTo>
                    <a:lnTo>
                      <a:pt x="53" y="38"/>
                    </a:lnTo>
                    <a:lnTo>
                      <a:pt x="53" y="38"/>
                    </a:lnTo>
                    <a:lnTo>
                      <a:pt x="51" y="38"/>
                    </a:lnTo>
                    <a:lnTo>
                      <a:pt x="51" y="38"/>
                    </a:lnTo>
                    <a:lnTo>
                      <a:pt x="49" y="38"/>
                    </a:lnTo>
                    <a:lnTo>
                      <a:pt x="49" y="38"/>
                    </a:lnTo>
                    <a:lnTo>
                      <a:pt x="49" y="38"/>
                    </a:lnTo>
                    <a:lnTo>
                      <a:pt x="47" y="38"/>
                    </a:lnTo>
                    <a:lnTo>
                      <a:pt x="49" y="39"/>
                    </a:lnTo>
                    <a:lnTo>
                      <a:pt x="49" y="39"/>
                    </a:lnTo>
                    <a:lnTo>
                      <a:pt x="49" y="41"/>
                    </a:lnTo>
                    <a:lnTo>
                      <a:pt x="49" y="41"/>
                    </a:lnTo>
                    <a:lnTo>
                      <a:pt x="49" y="43"/>
                    </a:lnTo>
                    <a:lnTo>
                      <a:pt x="49" y="43"/>
                    </a:lnTo>
                    <a:lnTo>
                      <a:pt x="49" y="43"/>
                    </a:lnTo>
                    <a:lnTo>
                      <a:pt x="49" y="43"/>
                    </a:lnTo>
                    <a:lnTo>
                      <a:pt x="49" y="41"/>
                    </a:lnTo>
                    <a:lnTo>
                      <a:pt x="47" y="41"/>
                    </a:lnTo>
                    <a:lnTo>
                      <a:pt x="47" y="41"/>
                    </a:lnTo>
                    <a:lnTo>
                      <a:pt x="43" y="43"/>
                    </a:lnTo>
                    <a:lnTo>
                      <a:pt x="43" y="45"/>
                    </a:lnTo>
                    <a:lnTo>
                      <a:pt x="43" y="45"/>
                    </a:lnTo>
                    <a:lnTo>
                      <a:pt x="43" y="47"/>
                    </a:lnTo>
                    <a:lnTo>
                      <a:pt x="43" y="47"/>
                    </a:lnTo>
                    <a:lnTo>
                      <a:pt x="41" y="47"/>
                    </a:lnTo>
                    <a:lnTo>
                      <a:pt x="41" y="49"/>
                    </a:lnTo>
                    <a:lnTo>
                      <a:pt x="41" y="51"/>
                    </a:lnTo>
                    <a:lnTo>
                      <a:pt x="39" y="51"/>
                    </a:lnTo>
                    <a:lnTo>
                      <a:pt x="39" y="53"/>
                    </a:lnTo>
                    <a:lnTo>
                      <a:pt x="41" y="55"/>
                    </a:lnTo>
                    <a:lnTo>
                      <a:pt x="41" y="55"/>
                    </a:lnTo>
                    <a:lnTo>
                      <a:pt x="41" y="56"/>
                    </a:lnTo>
                    <a:lnTo>
                      <a:pt x="39" y="58"/>
                    </a:lnTo>
                    <a:lnTo>
                      <a:pt x="39" y="6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56" name="Freeform 246">
                <a:extLst>
                  <a:ext uri="{FF2B5EF4-FFF2-40B4-BE49-F238E27FC236}">
                    <a16:creationId xmlns:a16="http://schemas.microsoft.com/office/drawing/2014/main" id="{B92F6F2C-37A1-B550-44B8-82137B307C78}"/>
                  </a:ext>
                </a:extLst>
              </p:cNvPr>
              <p:cNvSpPr>
                <a:spLocks/>
              </p:cNvSpPr>
              <p:nvPr/>
            </p:nvSpPr>
            <p:spPr bwMode="auto">
              <a:xfrm>
                <a:off x="4675540" y="3685454"/>
                <a:ext cx="86408" cy="89387"/>
              </a:xfrm>
              <a:custGeom>
                <a:avLst/>
                <a:gdLst>
                  <a:gd name="T0" fmla="*/ 39 w 58"/>
                  <a:gd name="T1" fmla="*/ 58 h 60"/>
                  <a:gd name="T2" fmla="*/ 34 w 58"/>
                  <a:gd name="T3" fmla="*/ 53 h 60"/>
                  <a:gd name="T4" fmla="*/ 30 w 58"/>
                  <a:gd name="T5" fmla="*/ 51 h 60"/>
                  <a:gd name="T6" fmla="*/ 26 w 58"/>
                  <a:gd name="T7" fmla="*/ 49 h 60"/>
                  <a:gd name="T8" fmla="*/ 20 w 58"/>
                  <a:gd name="T9" fmla="*/ 39 h 60"/>
                  <a:gd name="T10" fmla="*/ 13 w 58"/>
                  <a:gd name="T11" fmla="*/ 32 h 60"/>
                  <a:gd name="T12" fmla="*/ 9 w 58"/>
                  <a:gd name="T13" fmla="*/ 26 h 60"/>
                  <a:gd name="T14" fmla="*/ 5 w 58"/>
                  <a:gd name="T15" fmla="*/ 21 h 60"/>
                  <a:gd name="T16" fmla="*/ 5 w 58"/>
                  <a:gd name="T17" fmla="*/ 17 h 60"/>
                  <a:gd name="T18" fmla="*/ 2 w 58"/>
                  <a:gd name="T19" fmla="*/ 11 h 60"/>
                  <a:gd name="T20" fmla="*/ 0 w 58"/>
                  <a:gd name="T21" fmla="*/ 9 h 60"/>
                  <a:gd name="T22" fmla="*/ 2 w 58"/>
                  <a:gd name="T23" fmla="*/ 0 h 60"/>
                  <a:gd name="T24" fmla="*/ 7 w 58"/>
                  <a:gd name="T25" fmla="*/ 5 h 60"/>
                  <a:gd name="T26" fmla="*/ 17 w 58"/>
                  <a:gd name="T27" fmla="*/ 2 h 60"/>
                  <a:gd name="T28" fmla="*/ 20 w 58"/>
                  <a:gd name="T29" fmla="*/ 3 h 60"/>
                  <a:gd name="T30" fmla="*/ 24 w 58"/>
                  <a:gd name="T31" fmla="*/ 3 h 60"/>
                  <a:gd name="T32" fmla="*/ 28 w 58"/>
                  <a:gd name="T33" fmla="*/ 3 h 60"/>
                  <a:gd name="T34" fmla="*/ 34 w 58"/>
                  <a:gd name="T35" fmla="*/ 3 h 60"/>
                  <a:gd name="T36" fmla="*/ 36 w 58"/>
                  <a:gd name="T37" fmla="*/ 5 h 60"/>
                  <a:gd name="T38" fmla="*/ 41 w 58"/>
                  <a:gd name="T39" fmla="*/ 5 h 60"/>
                  <a:gd name="T40" fmla="*/ 43 w 58"/>
                  <a:gd name="T41" fmla="*/ 3 h 60"/>
                  <a:gd name="T42" fmla="*/ 45 w 58"/>
                  <a:gd name="T43" fmla="*/ 7 h 60"/>
                  <a:gd name="T44" fmla="*/ 51 w 58"/>
                  <a:gd name="T45" fmla="*/ 7 h 60"/>
                  <a:gd name="T46" fmla="*/ 54 w 58"/>
                  <a:gd name="T47" fmla="*/ 9 h 60"/>
                  <a:gd name="T48" fmla="*/ 51 w 58"/>
                  <a:gd name="T49" fmla="*/ 17 h 60"/>
                  <a:gd name="T50" fmla="*/ 51 w 58"/>
                  <a:gd name="T51" fmla="*/ 19 h 60"/>
                  <a:gd name="T52" fmla="*/ 53 w 58"/>
                  <a:gd name="T53" fmla="*/ 22 h 60"/>
                  <a:gd name="T54" fmla="*/ 54 w 58"/>
                  <a:gd name="T55" fmla="*/ 24 h 60"/>
                  <a:gd name="T56" fmla="*/ 56 w 58"/>
                  <a:gd name="T57" fmla="*/ 26 h 60"/>
                  <a:gd name="T58" fmla="*/ 58 w 58"/>
                  <a:gd name="T59" fmla="*/ 26 h 60"/>
                  <a:gd name="T60" fmla="*/ 53 w 58"/>
                  <a:gd name="T61" fmla="*/ 28 h 60"/>
                  <a:gd name="T62" fmla="*/ 56 w 58"/>
                  <a:gd name="T63" fmla="*/ 32 h 60"/>
                  <a:gd name="T64" fmla="*/ 54 w 58"/>
                  <a:gd name="T65" fmla="*/ 36 h 60"/>
                  <a:gd name="T66" fmla="*/ 53 w 58"/>
                  <a:gd name="T67" fmla="*/ 38 h 60"/>
                  <a:gd name="T68" fmla="*/ 51 w 58"/>
                  <a:gd name="T69" fmla="*/ 38 h 60"/>
                  <a:gd name="T70" fmla="*/ 49 w 58"/>
                  <a:gd name="T71" fmla="*/ 38 h 60"/>
                  <a:gd name="T72" fmla="*/ 49 w 58"/>
                  <a:gd name="T73" fmla="*/ 39 h 60"/>
                  <a:gd name="T74" fmla="*/ 49 w 58"/>
                  <a:gd name="T75" fmla="*/ 43 h 60"/>
                  <a:gd name="T76" fmla="*/ 49 w 58"/>
                  <a:gd name="T77" fmla="*/ 43 h 60"/>
                  <a:gd name="T78" fmla="*/ 47 w 58"/>
                  <a:gd name="T79" fmla="*/ 41 h 60"/>
                  <a:gd name="T80" fmla="*/ 43 w 58"/>
                  <a:gd name="T81" fmla="*/ 45 h 60"/>
                  <a:gd name="T82" fmla="*/ 41 w 58"/>
                  <a:gd name="T83" fmla="*/ 47 h 60"/>
                  <a:gd name="T84" fmla="*/ 39 w 58"/>
                  <a:gd name="T85" fmla="*/ 51 h 60"/>
                  <a:gd name="T86" fmla="*/ 41 w 58"/>
                  <a:gd name="T87" fmla="*/ 55 h 60"/>
                  <a:gd name="T88" fmla="*/ 39 w 58"/>
                  <a:gd name="T8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 h="60">
                    <a:moveTo>
                      <a:pt x="39" y="60"/>
                    </a:moveTo>
                    <a:lnTo>
                      <a:pt x="39" y="58"/>
                    </a:lnTo>
                    <a:lnTo>
                      <a:pt x="39" y="58"/>
                    </a:lnTo>
                    <a:lnTo>
                      <a:pt x="39" y="56"/>
                    </a:lnTo>
                    <a:lnTo>
                      <a:pt x="37" y="56"/>
                    </a:lnTo>
                    <a:lnTo>
                      <a:pt x="34" y="53"/>
                    </a:lnTo>
                    <a:lnTo>
                      <a:pt x="32" y="53"/>
                    </a:lnTo>
                    <a:lnTo>
                      <a:pt x="30" y="51"/>
                    </a:lnTo>
                    <a:lnTo>
                      <a:pt x="30" y="51"/>
                    </a:lnTo>
                    <a:lnTo>
                      <a:pt x="28" y="49"/>
                    </a:lnTo>
                    <a:lnTo>
                      <a:pt x="26" y="51"/>
                    </a:lnTo>
                    <a:lnTo>
                      <a:pt x="26" y="49"/>
                    </a:lnTo>
                    <a:lnTo>
                      <a:pt x="28" y="49"/>
                    </a:lnTo>
                    <a:lnTo>
                      <a:pt x="22" y="41"/>
                    </a:lnTo>
                    <a:lnTo>
                      <a:pt x="20" y="39"/>
                    </a:lnTo>
                    <a:lnTo>
                      <a:pt x="20" y="38"/>
                    </a:lnTo>
                    <a:lnTo>
                      <a:pt x="19" y="38"/>
                    </a:lnTo>
                    <a:lnTo>
                      <a:pt x="13" y="32"/>
                    </a:lnTo>
                    <a:lnTo>
                      <a:pt x="13" y="30"/>
                    </a:lnTo>
                    <a:lnTo>
                      <a:pt x="11" y="26"/>
                    </a:lnTo>
                    <a:lnTo>
                      <a:pt x="9" y="26"/>
                    </a:lnTo>
                    <a:lnTo>
                      <a:pt x="7" y="22"/>
                    </a:lnTo>
                    <a:lnTo>
                      <a:pt x="5" y="22"/>
                    </a:lnTo>
                    <a:lnTo>
                      <a:pt x="5" y="21"/>
                    </a:lnTo>
                    <a:lnTo>
                      <a:pt x="5" y="21"/>
                    </a:lnTo>
                    <a:lnTo>
                      <a:pt x="5" y="19"/>
                    </a:lnTo>
                    <a:lnTo>
                      <a:pt x="5" y="17"/>
                    </a:lnTo>
                    <a:lnTo>
                      <a:pt x="3" y="15"/>
                    </a:lnTo>
                    <a:lnTo>
                      <a:pt x="2" y="11"/>
                    </a:lnTo>
                    <a:lnTo>
                      <a:pt x="2" y="11"/>
                    </a:lnTo>
                    <a:lnTo>
                      <a:pt x="0" y="9"/>
                    </a:lnTo>
                    <a:lnTo>
                      <a:pt x="0" y="9"/>
                    </a:lnTo>
                    <a:lnTo>
                      <a:pt x="0" y="9"/>
                    </a:lnTo>
                    <a:lnTo>
                      <a:pt x="0" y="7"/>
                    </a:lnTo>
                    <a:lnTo>
                      <a:pt x="0" y="2"/>
                    </a:lnTo>
                    <a:lnTo>
                      <a:pt x="2" y="0"/>
                    </a:lnTo>
                    <a:lnTo>
                      <a:pt x="3" y="2"/>
                    </a:lnTo>
                    <a:lnTo>
                      <a:pt x="3" y="2"/>
                    </a:lnTo>
                    <a:lnTo>
                      <a:pt x="7" y="5"/>
                    </a:lnTo>
                    <a:lnTo>
                      <a:pt x="9" y="5"/>
                    </a:lnTo>
                    <a:lnTo>
                      <a:pt x="11" y="2"/>
                    </a:lnTo>
                    <a:lnTo>
                      <a:pt x="17" y="2"/>
                    </a:lnTo>
                    <a:lnTo>
                      <a:pt x="17" y="0"/>
                    </a:lnTo>
                    <a:lnTo>
                      <a:pt x="17" y="0"/>
                    </a:lnTo>
                    <a:lnTo>
                      <a:pt x="20" y="3"/>
                    </a:lnTo>
                    <a:lnTo>
                      <a:pt x="22" y="3"/>
                    </a:lnTo>
                    <a:lnTo>
                      <a:pt x="22" y="2"/>
                    </a:lnTo>
                    <a:lnTo>
                      <a:pt x="24" y="3"/>
                    </a:lnTo>
                    <a:lnTo>
                      <a:pt x="28" y="3"/>
                    </a:lnTo>
                    <a:lnTo>
                      <a:pt x="28" y="3"/>
                    </a:lnTo>
                    <a:lnTo>
                      <a:pt x="28" y="3"/>
                    </a:lnTo>
                    <a:lnTo>
                      <a:pt x="32" y="5"/>
                    </a:lnTo>
                    <a:lnTo>
                      <a:pt x="32" y="5"/>
                    </a:lnTo>
                    <a:lnTo>
                      <a:pt x="34" y="3"/>
                    </a:lnTo>
                    <a:lnTo>
                      <a:pt x="34" y="3"/>
                    </a:lnTo>
                    <a:lnTo>
                      <a:pt x="36" y="3"/>
                    </a:lnTo>
                    <a:lnTo>
                      <a:pt x="36" y="5"/>
                    </a:lnTo>
                    <a:lnTo>
                      <a:pt x="37" y="3"/>
                    </a:lnTo>
                    <a:lnTo>
                      <a:pt x="39" y="3"/>
                    </a:lnTo>
                    <a:lnTo>
                      <a:pt x="41" y="5"/>
                    </a:lnTo>
                    <a:lnTo>
                      <a:pt x="41" y="5"/>
                    </a:lnTo>
                    <a:lnTo>
                      <a:pt x="41" y="3"/>
                    </a:lnTo>
                    <a:lnTo>
                      <a:pt x="43" y="3"/>
                    </a:lnTo>
                    <a:lnTo>
                      <a:pt x="45" y="7"/>
                    </a:lnTo>
                    <a:lnTo>
                      <a:pt x="45" y="7"/>
                    </a:lnTo>
                    <a:lnTo>
                      <a:pt x="45" y="7"/>
                    </a:lnTo>
                    <a:lnTo>
                      <a:pt x="47" y="9"/>
                    </a:lnTo>
                    <a:lnTo>
                      <a:pt x="49" y="9"/>
                    </a:lnTo>
                    <a:lnTo>
                      <a:pt x="51" y="7"/>
                    </a:lnTo>
                    <a:lnTo>
                      <a:pt x="54" y="7"/>
                    </a:lnTo>
                    <a:lnTo>
                      <a:pt x="54" y="9"/>
                    </a:lnTo>
                    <a:lnTo>
                      <a:pt x="54" y="9"/>
                    </a:lnTo>
                    <a:lnTo>
                      <a:pt x="54" y="11"/>
                    </a:lnTo>
                    <a:lnTo>
                      <a:pt x="51" y="17"/>
                    </a:lnTo>
                    <a:lnTo>
                      <a:pt x="51" y="17"/>
                    </a:lnTo>
                    <a:lnTo>
                      <a:pt x="51" y="17"/>
                    </a:lnTo>
                    <a:lnTo>
                      <a:pt x="51" y="19"/>
                    </a:lnTo>
                    <a:lnTo>
                      <a:pt x="51" y="19"/>
                    </a:lnTo>
                    <a:lnTo>
                      <a:pt x="51" y="21"/>
                    </a:lnTo>
                    <a:lnTo>
                      <a:pt x="53" y="21"/>
                    </a:lnTo>
                    <a:lnTo>
                      <a:pt x="53" y="22"/>
                    </a:lnTo>
                    <a:lnTo>
                      <a:pt x="53" y="22"/>
                    </a:lnTo>
                    <a:lnTo>
                      <a:pt x="54" y="22"/>
                    </a:lnTo>
                    <a:lnTo>
                      <a:pt x="54" y="24"/>
                    </a:lnTo>
                    <a:lnTo>
                      <a:pt x="56" y="24"/>
                    </a:lnTo>
                    <a:lnTo>
                      <a:pt x="56" y="24"/>
                    </a:lnTo>
                    <a:lnTo>
                      <a:pt x="56" y="26"/>
                    </a:lnTo>
                    <a:lnTo>
                      <a:pt x="58" y="26"/>
                    </a:lnTo>
                    <a:lnTo>
                      <a:pt x="58" y="26"/>
                    </a:lnTo>
                    <a:lnTo>
                      <a:pt x="58" y="26"/>
                    </a:lnTo>
                    <a:lnTo>
                      <a:pt x="56" y="28"/>
                    </a:lnTo>
                    <a:lnTo>
                      <a:pt x="54" y="28"/>
                    </a:lnTo>
                    <a:lnTo>
                      <a:pt x="53" y="28"/>
                    </a:lnTo>
                    <a:lnTo>
                      <a:pt x="53" y="28"/>
                    </a:lnTo>
                    <a:lnTo>
                      <a:pt x="53" y="28"/>
                    </a:lnTo>
                    <a:lnTo>
                      <a:pt x="56" y="32"/>
                    </a:lnTo>
                    <a:lnTo>
                      <a:pt x="56" y="34"/>
                    </a:lnTo>
                    <a:lnTo>
                      <a:pt x="56" y="36"/>
                    </a:lnTo>
                    <a:lnTo>
                      <a:pt x="54" y="36"/>
                    </a:lnTo>
                    <a:lnTo>
                      <a:pt x="54" y="36"/>
                    </a:lnTo>
                    <a:lnTo>
                      <a:pt x="54" y="36"/>
                    </a:lnTo>
                    <a:lnTo>
                      <a:pt x="53" y="38"/>
                    </a:lnTo>
                    <a:lnTo>
                      <a:pt x="53" y="38"/>
                    </a:lnTo>
                    <a:lnTo>
                      <a:pt x="51" y="38"/>
                    </a:lnTo>
                    <a:lnTo>
                      <a:pt x="51" y="38"/>
                    </a:lnTo>
                    <a:lnTo>
                      <a:pt x="49" y="38"/>
                    </a:lnTo>
                    <a:lnTo>
                      <a:pt x="49" y="38"/>
                    </a:lnTo>
                    <a:lnTo>
                      <a:pt x="49" y="38"/>
                    </a:lnTo>
                    <a:lnTo>
                      <a:pt x="47" y="38"/>
                    </a:lnTo>
                    <a:lnTo>
                      <a:pt x="49" y="39"/>
                    </a:lnTo>
                    <a:lnTo>
                      <a:pt x="49" y="39"/>
                    </a:lnTo>
                    <a:lnTo>
                      <a:pt x="49" y="41"/>
                    </a:lnTo>
                    <a:lnTo>
                      <a:pt x="49" y="41"/>
                    </a:lnTo>
                    <a:lnTo>
                      <a:pt x="49" y="43"/>
                    </a:lnTo>
                    <a:lnTo>
                      <a:pt x="49" y="43"/>
                    </a:lnTo>
                    <a:lnTo>
                      <a:pt x="49" y="43"/>
                    </a:lnTo>
                    <a:lnTo>
                      <a:pt x="49" y="43"/>
                    </a:lnTo>
                    <a:lnTo>
                      <a:pt x="49" y="41"/>
                    </a:lnTo>
                    <a:lnTo>
                      <a:pt x="47" y="41"/>
                    </a:lnTo>
                    <a:lnTo>
                      <a:pt x="47" y="41"/>
                    </a:lnTo>
                    <a:lnTo>
                      <a:pt x="43" y="43"/>
                    </a:lnTo>
                    <a:lnTo>
                      <a:pt x="43" y="45"/>
                    </a:lnTo>
                    <a:lnTo>
                      <a:pt x="43" y="45"/>
                    </a:lnTo>
                    <a:lnTo>
                      <a:pt x="43" y="47"/>
                    </a:lnTo>
                    <a:lnTo>
                      <a:pt x="43" y="47"/>
                    </a:lnTo>
                    <a:lnTo>
                      <a:pt x="41" y="47"/>
                    </a:lnTo>
                    <a:lnTo>
                      <a:pt x="41" y="49"/>
                    </a:lnTo>
                    <a:lnTo>
                      <a:pt x="41" y="51"/>
                    </a:lnTo>
                    <a:lnTo>
                      <a:pt x="39" y="51"/>
                    </a:lnTo>
                    <a:lnTo>
                      <a:pt x="39" y="53"/>
                    </a:lnTo>
                    <a:lnTo>
                      <a:pt x="41" y="55"/>
                    </a:lnTo>
                    <a:lnTo>
                      <a:pt x="41" y="55"/>
                    </a:lnTo>
                    <a:lnTo>
                      <a:pt x="41" y="56"/>
                    </a:lnTo>
                    <a:lnTo>
                      <a:pt x="39" y="58"/>
                    </a:lnTo>
                    <a:lnTo>
                      <a:pt x="39" y="6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57" name="Freeform 247">
                <a:extLst>
                  <a:ext uri="{FF2B5EF4-FFF2-40B4-BE49-F238E27FC236}">
                    <a16:creationId xmlns:a16="http://schemas.microsoft.com/office/drawing/2014/main" id="{5CE58B19-4BCC-365C-315F-714CC4A82626}"/>
                  </a:ext>
                </a:extLst>
              </p:cNvPr>
              <p:cNvSpPr>
                <a:spLocks/>
              </p:cNvSpPr>
              <p:nvPr/>
            </p:nvSpPr>
            <p:spPr bwMode="auto">
              <a:xfrm>
                <a:off x="4773866" y="3797188"/>
                <a:ext cx="143020" cy="119183"/>
              </a:xfrm>
              <a:custGeom>
                <a:avLst/>
                <a:gdLst>
                  <a:gd name="T0" fmla="*/ 87 w 96"/>
                  <a:gd name="T1" fmla="*/ 19 h 80"/>
                  <a:gd name="T2" fmla="*/ 70 w 96"/>
                  <a:gd name="T3" fmla="*/ 17 h 80"/>
                  <a:gd name="T4" fmla="*/ 64 w 96"/>
                  <a:gd name="T5" fmla="*/ 17 h 80"/>
                  <a:gd name="T6" fmla="*/ 57 w 96"/>
                  <a:gd name="T7" fmla="*/ 21 h 80"/>
                  <a:gd name="T8" fmla="*/ 55 w 96"/>
                  <a:gd name="T9" fmla="*/ 25 h 80"/>
                  <a:gd name="T10" fmla="*/ 62 w 96"/>
                  <a:gd name="T11" fmla="*/ 31 h 80"/>
                  <a:gd name="T12" fmla="*/ 60 w 96"/>
                  <a:gd name="T13" fmla="*/ 29 h 80"/>
                  <a:gd name="T14" fmla="*/ 55 w 96"/>
                  <a:gd name="T15" fmla="*/ 31 h 80"/>
                  <a:gd name="T16" fmla="*/ 58 w 96"/>
                  <a:gd name="T17" fmla="*/ 36 h 80"/>
                  <a:gd name="T18" fmla="*/ 51 w 96"/>
                  <a:gd name="T19" fmla="*/ 31 h 80"/>
                  <a:gd name="T20" fmla="*/ 51 w 96"/>
                  <a:gd name="T21" fmla="*/ 34 h 80"/>
                  <a:gd name="T22" fmla="*/ 51 w 96"/>
                  <a:gd name="T23" fmla="*/ 36 h 80"/>
                  <a:gd name="T24" fmla="*/ 47 w 96"/>
                  <a:gd name="T25" fmla="*/ 31 h 80"/>
                  <a:gd name="T26" fmla="*/ 41 w 96"/>
                  <a:gd name="T27" fmla="*/ 25 h 80"/>
                  <a:gd name="T28" fmla="*/ 38 w 96"/>
                  <a:gd name="T29" fmla="*/ 25 h 80"/>
                  <a:gd name="T30" fmla="*/ 40 w 96"/>
                  <a:gd name="T31" fmla="*/ 38 h 80"/>
                  <a:gd name="T32" fmla="*/ 45 w 96"/>
                  <a:gd name="T33" fmla="*/ 48 h 80"/>
                  <a:gd name="T34" fmla="*/ 47 w 96"/>
                  <a:gd name="T35" fmla="*/ 53 h 80"/>
                  <a:gd name="T36" fmla="*/ 45 w 96"/>
                  <a:gd name="T37" fmla="*/ 51 h 80"/>
                  <a:gd name="T38" fmla="*/ 41 w 96"/>
                  <a:gd name="T39" fmla="*/ 48 h 80"/>
                  <a:gd name="T40" fmla="*/ 43 w 96"/>
                  <a:gd name="T41" fmla="*/ 55 h 80"/>
                  <a:gd name="T42" fmla="*/ 36 w 96"/>
                  <a:gd name="T43" fmla="*/ 57 h 80"/>
                  <a:gd name="T44" fmla="*/ 45 w 96"/>
                  <a:gd name="T45" fmla="*/ 61 h 80"/>
                  <a:gd name="T46" fmla="*/ 49 w 96"/>
                  <a:gd name="T47" fmla="*/ 65 h 80"/>
                  <a:gd name="T48" fmla="*/ 55 w 96"/>
                  <a:gd name="T49" fmla="*/ 68 h 80"/>
                  <a:gd name="T50" fmla="*/ 58 w 96"/>
                  <a:gd name="T51" fmla="*/ 70 h 80"/>
                  <a:gd name="T52" fmla="*/ 55 w 96"/>
                  <a:gd name="T53" fmla="*/ 78 h 80"/>
                  <a:gd name="T54" fmla="*/ 45 w 96"/>
                  <a:gd name="T55" fmla="*/ 76 h 80"/>
                  <a:gd name="T56" fmla="*/ 45 w 96"/>
                  <a:gd name="T57" fmla="*/ 72 h 80"/>
                  <a:gd name="T58" fmla="*/ 41 w 96"/>
                  <a:gd name="T59" fmla="*/ 70 h 80"/>
                  <a:gd name="T60" fmla="*/ 36 w 96"/>
                  <a:gd name="T61" fmla="*/ 68 h 80"/>
                  <a:gd name="T62" fmla="*/ 30 w 96"/>
                  <a:gd name="T63" fmla="*/ 68 h 80"/>
                  <a:gd name="T64" fmla="*/ 23 w 96"/>
                  <a:gd name="T65" fmla="*/ 68 h 80"/>
                  <a:gd name="T66" fmla="*/ 17 w 96"/>
                  <a:gd name="T67" fmla="*/ 67 h 80"/>
                  <a:gd name="T68" fmla="*/ 15 w 96"/>
                  <a:gd name="T69" fmla="*/ 68 h 80"/>
                  <a:gd name="T70" fmla="*/ 11 w 96"/>
                  <a:gd name="T71" fmla="*/ 57 h 80"/>
                  <a:gd name="T72" fmla="*/ 13 w 96"/>
                  <a:gd name="T73" fmla="*/ 55 h 80"/>
                  <a:gd name="T74" fmla="*/ 9 w 96"/>
                  <a:gd name="T75" fmla="*/ 55 h 80"/>
                  <a:gd name="T76" fmla="*/ 2 w 96"/>
                  <a:gd name="T77" fmla="*/ 46 h 80"/>
                  <a:gd name="T78" fmla="*/ 0 w 96"/>
                  <a:gd name="T79" fmla="*/ 42 h 80"/>
                  <a:gd name="T80" fmla="*/ 0 w 96"/>
                  <a:gd name="T81" fmla="*/ 42 h 80"/>
                  <a:gd name="T82" fmla="*/ 4 w 96"/>
                  <a:gd name="T83" fmla="*/ 38 h 80"/>
                  <a:gd name="T84" fmla="*/ 7 w 96"/>
                  <a:gd name="T85" fmla="*/ 33 h 80"/>
                  <a:gd name="T86" fmla="*/ 13 w 96"/>
                  <a:gd name="T87" fmla="*/ 25 h 80"/>
                  <a:gd name="T88" fmla="*/ 23 w 96"/>
                  <a:gd name="T89" fmla="*/ 17 h 80"/>
                  <a:gd name="T90" fmla="*/ 30 w 96"/>
                  <a:gd name="T91" fmla="*/ 12 h 80"/>
                  <a:gd name="T92" fmla="*/ 40 w 96"/>
                  <a:gd name="T93" fmla="*/ 8 h 80"/>
                  <a:gd name="T94" fmla="*/ 72 w 96"/>
                  <a:gd name="T95" fmla="*/ 6 h 80"/>
                  <a:gd name="T96" fmla="*/ 87 w 96"/>
                  <a:gd name="T97" fmla="*/ 8 h 80"/>
                  <a:gd name="T98" fmla="*/ 91 w 96"/>
                  <a:gd name="T99" fmla="*/ 0 h 80"/>
                  <a:gd name="T100" fmla="*/ 94 w 96"/>
                  <a:gd name="T101" fmla="*/ 0 h 80"/>
                  <a:gd name="T102" fmla="*/ 96 w 96"/>
                  <a:gd name="T103" fmla="*/ 6 h 80"/>
                  <a:gd name="T104" fmla="*/ 93 w 96"/>
                  <a:gd name="T105"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 h="80">
                    <a:moveTo>
                      <a:pt x="89" y="21"/>
                    </a:moveTo>
                    <a:lnTo>
                      <a:pt x="87" y="19"/>
                    </a:lnTo>
                    <a:lnTo>
                      <a:pt x="74" y="16"/>
                    </a:lnTo>
                    <a:lnTo>
                      <a:pt x="70" y="17"/>
                    </a:lnTo>
                    <a:lnTo>
                      <a:pt x="68" y="17"/>
                    </a:lnTo>
                    <a:lnTo>
                      <a:pt x="64" y="17"/>
                    </a:lnTo>
                    <a:lnTo>
                      <a:pt x="62" y="19"/>
                    </a:lnTo>
                    <a:lnTo>
                      <a:pt x="57" y="21"/>
                    </a:lnTo>
                    <a:lnTo>
                      <a:pt x="53" y="23"/>
                    </a:lnTo>
                    <a:lnTo>
                      <a:pt x="55" y="25"/>
                    </a:lnTo>
                    <a:lnTo>
                      <a:pt x="60" y="27"/>
                    </a:lnTo>
                    <a:lnTo>
                      <a:pt x="62" y="31"/>
                    </a:lnTo>
                    <a:lnTo>
                      <a:pt x="62" y="31"/>
                    </a:lnTo>
                    <a:lnTo>
                      <a:pt x="60" y="29"/>
                    </a:lnTo>
                    <a:lnTo>
                      <a:pt x="55" y="29"/>
                    </a:lnTo>
                    <a:lnTo>
                      <a:pt x="55" y="31"/>
                    </a:lnTo>
                    <a:lnTo>
                      <a:pt x="57" y="33"/>
                    </a:lnTo>
                    <a:lnTo>
                      <a:pt x="58" y="36"/>
                    </a:lnTo>
                    <a:lnTo>
                      <a:pt x="55" y="31"/>
                    </a:lnTo>
                    <a:lnTo>
                      <a:pt x="51" y="31"/>
                    </a:lnTo>
                    <a:lnTo>
                      <a:pt x="51" y="31"/>
                    </a:lnTo>
                    <a:lnTo>
                      <a:pt x="51" y="34"/>
                    </a:lnTo>
                    <a:lnTo>
                      <a:pt x="53" y="36"/>
                    </a:lnTo>
                    <a:lnTo>
                      <a:pt x="51" y="36"/>
                    </a:lnTo>
                    <a:lnTo>
                      <a:pt x="49" y="34"/>
                    </a:lnTo>
                    <a:lnTo>
                      <a:pt x="47" y="31"/>
                    </a:lnTo>
                    <a:lnTo>
                      <a:pt x="41" y="27"/>
                    </a:lnTo>
                    <a:lnTo>
                      <a:pt x="41" y="25"/>
                    </a:lnTo>
                    <a:lnTo>
                      <a:pt x="41" y="23"/>
                    </a:lnTo>
                    <a:lnTo>
                      <a:pt x="38" y="25"/>
                    </a:lnTo>
                    <a:lnTo>
                      <a:pt x="38" y="36"/>
                    </a:lnTo>
                    <a:lnTo>
                      <a:pt x="40" y="38"/>
                    </a:lnTo>
                    <a:lnTo>
                      <a:pt x="41" y="42"/>
                    </a:lnTo>
                    <a:lnTo>
                      <a:pt x="45" y="48"/>
                    </a:lnTo>
                    <a:lnTo>
                      <a:pt x="47" y="51"/>
                    </a:lnTo>
                    <a:lnTo>
                      <a:pt x="47" y="53"/>
                    </a:lnTo>
                    <a:lnTo>
                      <a:pt x="45" y="53"/>
                    </a:lnTo>
                    <a:lnTo>
                      <a:pt x="45" y="51"/>
                    </a:lnTo>
                    <a:lnTo>
                      <a:pt x="43" y="50"/>
                    </a:lnTo>
                    <a:lnTo>
                      <a:pt x="41" y="48"/>
                    </a:lnTo>
                    <a:lnTo>
                      <a:pt x="41" y="51"/>
                    </a:lnTo>
                    <a:lnTo>
                      <a:pt x="43" y="55"/>
                    </a:lnTo>
                    <a:lnTo>
                      <a:pt x="41" y="55"/>
                    </a:lnTo>
                    <a:lnTo>
                      <a:pt x="36" y="57"/>
                    </a:lnTo>
                    <a:lnTo>
                      <a:pt x="38" y="59"/>
                    </a:lnTo>
                    <a:lnTo>
                      <a:pt x="45" y="61"/>
                    </a:lnTo>
                    <a:lnTo>
                      <a:pt x="47" y="61"/>
                    </a:lnTo>
                    <a:lnTo>
                      <a:pt x="49" y="65"/>
                    </a:lnTo>
                    <a:lnTo>
                      <a:pt x="51" y="65"/>
                    </a:lnTo>
                    <a:lnTo>
                      <a:pt x="55" y="68"/>
                    </a:lnTo>
                    <a:lnTo>
                      <a:pt x="57" y="68"/>
                    </a:lnTo>
                    <a:lnTo>
                      <a:pt x="58" y="70"/>
                    </a:lnTo>
                    <a:lnTo>
                      <a:pt x="58" y="80"/>
                    </a:lnTo>
                    <a:lnTo>
                      <a:pt x="55" y="78"/>
                    </a:lnTo>
                    <a:lnTo>
                      <a:pt x="53" y="74"/>
                    </a:lnTo>
                    <a:lnTo>
                      <a:pt x="45" y="76"/>
                    </a:lnTo>
                    <a:lnTo>
                      <a:pt x="41" y="74"/>
                    </a:lnTo>
                    <a:lnTo>
                      <a:pt x="45" y="72"/>
                    </a:lnTo>
                    <a:lnTo>
                      <a:pt x="45" y="70"/>
                    </a:lnTo>
                    <a:lnTo>
                      <a:pt x="41" y="70"/>
                    </a:lnTo>
                    <a:lnTo>
                      <a:pt x="38" y="67"/>
                    </a:lnTo>
                    <a:lnTo>
                      <a:pt x="36" y="68"/>
                    </a:lnTo>
                    <a:lnTo>
                      <a:pt x="34" y="67"/>
                    </a:lnTo>
                    <a:lnTo>
                      <a:pt x="30" y="68"/>
                    </a:lnTo>
                    <a:lnTo>
                      <a:pt x="26" y="67"/>
                    </a:lnTo>
                    <a:lnTo>
                      <a:pt x="23" y="68"/>
                    </a:lnTo>
                    <a:lnTo>
                      <a:pt x="19" y="67"/>
                    </a:lnTo>
                    <a:lnTo>
                      <a:pt x="17" y="67"/>
                    </a:lnTo>
                    <a:lnTo>
                      <a:pt x="17" y="67"/>
                    </a:lnTo>
                    <a:lnTo>
                      <a:pt x="15" y="68"/>
                    </a:lnTo>
                    <a:lnTo>
                      <a:pt x="9" y="57"/>
                    </a:lnTo>
                    <a:lnTo>
                      <a:pt x="11" y="57"/>
                    </a:lnTo>
                    <a:lnTo>
                      <a:pt x="15" y="57"/>
                    </a:lnTo>
                    <a:lnTo>
                      <a:pt x="13" y="55"/>
                    </a:lnTo>
                    <a:lnTo>
                      <a:pt x="9" y="53"/>
                    </a:lnTo>
                    <a:lnTo>
                      <a:pt x="9" y="55"/>
                    </a:lnTo>
                    <a:lnTo>
                      <a:pt x="6" y="48"/>
                    </a:lnTo>
                    <a:lnTo>
                      <a:pt x="2" y="46"/>
                    </a:lnTo>
                    <a:lnTo>
                      <a:pt x="2" y="42"/>
                    </a:lnTo>
                    <a:lnTo>
                      <a:pt x="0" y="42"/>
                    </a:lnTo>
                    <a:lnTo>
                      <a:pt x="0" y="42"/>
                    </a:lnTo>
                    <a:lnTo>
                      <a:pt x="0" y="42"/>
                    </a:lnTo>
                    <a:lnTo>
                      <a:pt x="4" y="40"/>
                    </a:lnTo>
                    <a:lnTo>
                      <a:pt x="4" y="38"/>
                    </a:lnTo>
                    <a:lnTo>
                      <a:pt x="6" y="34"/>
                    </a:lnTo>
                    <a:lnTo>
                      <a:pt x="7" y="33"/>
                    </a:lnTo>
                    <a:lnTo>
                      <a:pt x="9" y="29"/>
                    </a:lnTo>
                    <a:lnTo>
                      <a:pt x="13" y="25"/>
                    </a:lnTo>
                    <a:lnTo>
                      <a:pt x="13" y="17"/>
                    </a:lnTo>
                    <a:lnTo>
                      <a:pt x="23" y="17"/>
                    </a:lnTo>
                    <a:lnTo>
                      <a:pt x="26" y="14"/>
                    </a:lnTo>
                    <a:lnTo>
                      <a:pt x="30" y="12"/>
                    </a:lnTo>
                    <a:lnTo>
                      <a:pt x="36" y="12"/>
                    </a:lnTo>
                    <a:lnTo>
                      <a:pt x="40" y="8"/>
                    </a:lnTo>
                    <a:lnTo>
                      <a:pt x="68" y="4"/>
                    </a:lnTo>
                    <a:lnTo>
                      <a:pt x="72" y="6"/>
                    </a:lnTo>
                    <a:lnTo>
                      <a:pt x="81" y="10"/>
                    </a:lnTo>
                    <a:lnTo>
                      <a:pt x="87" y="8"/>
                    </a:lnTo>
                    <a:lnTo>
                      <a:pt x="91" y="6"/>
                    </a:lnTo>
                    <a:lnTo>
                      <a:pt x="91" y="0"/>
                    </a:lnTo>
                    <a:lnTo>
                      <a:pt x="94" y="0"/>
                    </a:lnTo>
                    <a:lnTo>
                      <a:pt x="94" y="0"/>
                    </a:lnTo>
                    <a:lnTo>
                      <a:pt x="96" y="4"/>
                    </a:lnTo>
                    <a:lnTo>
                      <a:pt x="96" y="6"/>
                    </a:lnTo>
                    <a:lnTo>
                      <a:pt x="94" y="8"/>
                    </a:lnTo>
                    <a:lnTo>
                      <a:pt x="93" y="17"/>
                    </a:lnTo>
                    <a:lnTo>
                      <a:pt x="89" y="2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58" name="Freeform 248">
                <a:extLst>
                  <a:ext uri="{FF2B5EF4-FFF2-40B4-BE49-F238E27FC236}">
                    <a16:creationId xmlns:a16="http://schemas.microsoft.com/office/drawing/2014/main" id="{FEFB386A-28D8-1C7F-E46B-B1186D3F44A2}"/>
                  </a:ext>
                </a:extLst>
              </p:cNvPr>
              <p:cNvSpPr>
                <a:spLocks/>
              </p:cNvSpPr>
              <p:nvPr/>
            </p:nvSpPr>
            <p:spPr bwMode="auto">
              <a:xfrm>
                <a:off x="4773866" y="3797188"/>
                <a:ext cx="143020" cy="119183"/>
              </a:xfrm>
              <a:custGeom>
                <a:avLst/>
                <a:gdLst>
                  <a:gd name="T0" fmla="*/ 87 w 96"/>
                  <a:gd name="T1" fmla="*/ 19 h 80"/>
                  <a:gd name="T2" fmla="*/ 70 w 96"/>
                  <a:gd name="T3" fmla="*/ 17 h 80"/>
                  <a:gd name="T4" fmla="*/ 64 w 96"/>
                  <a:gd name="T5" fmla="*/ 17 h 80"/>
                  <a:gd name="T6" fmla="*/ 57 w 96"/>
                  <a:gd name="T7" fmla="*/ 21 h 80"/>
                  <a:gd name="T8" fmla="*/ 55 w 96"/>
                  <a:gd name="T9" fmla="*/ 25 h 80"/>
                  <a:gd name="T10" fmla="*/ 62 w 96"/>
                  <a:gd name="T11" fmla="*/ 31 h 80"/>
                  <a:gd name="T12" fmla="*/ 60 w 96"/>
                  <a:gd name="T13" fmla="*/ 29 h 80"/>
                  <a:gd name="T14" fmla="*/ 55 w 96"/>
                  <a:gd name="T15" fmla="*/ 31 h 80"/>
                  <a:gd name="T16" fmla="*/ 58 w 96"/>
                  <a:gd name="T17" fmla="*/ 36 h 80"/>
                  <a:gd name="T18" fmla="*/ 51 w 96"/>
                  <a:gd name="T19" fmla="*/ 31 h 80"/>
                  <a:gd name="T20" fmla="*/ 51 w 96"/>
                  <a:gd name="T21" fmla="*/ 34 h 80"/>
                  <a:gd name="T22" fmla="*/ 51 w 96"/>
                  <a:gd name="T23" fmla="*/ 36 h 80"/>
                  <a:gd name="T24" fmla="*/ 47 w 96"/>
                  <a:gd name="T25" fmla="*/ 31 h 80"/>
                  <a:gd name="T26" fmla="*/ 41 w 96"/>
                  <a:gd name="T27" fmla="*/ 25 h 80"/>
                  <a:gd name="T28" fmla="*/ 38 w 96"/>
                  <a:gd name="T29" fmla="*/ 25 h 80"/>
                  <a:gd name="T30" fmla="*/ 40 w 96"/>
                  <a:gd name="T31" fmla="*/ 38 h 80"/>
                  <a:gd name="T32" fmla="*/ 45 w 96"/>
                  <a:gd name="T33" fmla="*/ 48 h 80"/>
                  <a:gd name="T34" fmla="*/ 47 w 96"/>
                  <a:gd name="T35" fmla="*/ 53 h 80"/>
                  <a:gd name="T36" fmla="*/ 45 w 96"/>
                  <a:gd name="T37" fmla="*/ 51 h 80"/>
                  <a:gd name="T38" fmla="*/ 41 w 96"/>
                  <a:gd name="T39" fmla="*/ 48 h 80"/>
                  <a:gd name="T40" fmla="*/ 43 w 96"/>
                  <a:gd name="T41" fmla="*/ 55 h 80"/>
                  <a:gd name="T42" fmla="*/ 36 w 96"/>
                  <a:gd name="T43" fmla="*/ 57 h 80"/>
                  <a:gd name="T44" fmla="*/ 45 w 96"/>
                  <a:gd name="T45" fmla="*/ 61 h 80"/>
                  <a:gd name="T46" fmla="*/ 49 w 96"/>
                  <a:gd name="T47" fmla="*/ 65 h 80"/>
                  <a:gd name="T48" fmla="*/ 55 w 96"/>
                  <a:gd name="T49" fmla="*/ 68 h 80"/>
                  <a:gd name="T50" fmla="*/ 58 w 96"/>
                  <a:gd name="T51" fmla="*/ 70 h 80"/>
                  <a:gd name="T52" fmla="*/ 55 w 96"/>
                  <a:gd name="T53" fmla="*/ 78 h 80"/>
                  <a:gd name="T54" fmla="*/ 45 w 96"/>
                  <a:gd name="T55" fmla="*/ 76 h 80"/>
                  <a:gd name="T56" fmla="*/ 45 w 96"/>
                  <a:gd name="T57" fmla="*/ 72 h 80"/>
                  <a:gd name="T58" fmla="*/ 41 w 96"/>
                  <a:gd name="T59" fmla="*/ 70 h 80"/>
                  <a:gd name="T60" fmla="*/ 36 w 96"/>
                  <a:gd name="T61" fmla="*/ 68 h 80"/>
                  <a:gd name="T62" fmla="*/ 30 w 96"/>
                  <a:gd name="T63" fmla="*/ 68 h 80"/>
                  <a:gd name="T64" fmla="*/ 23 w 96"/>
                  <a:gd name="T65" fmla="*/ 68 h 80"/>
                  <a:gd name="T66" fmla="*/ 17 w 96"/>
                  <a:gd name="T67" fmla="*/ 67 h 80"/>
                  <a:gd name="T68" fmla="*/ 15 w 96"/>
                  <a:gd name="T69" fmla="*/ 68 h 80"/>
                  <a:gd name="T70" fmla="*/ 11 w 96"/>
                  <a:gd name="T71" fmla="*/ 57 h 80"/>
                  <a:gd name="T72" fmla="*/ 13 w 96"/>
                  <a:gd name="T73" fmla="*/ 55 h 80"/>
                  <a:gd name="T74" fmla="*/ 9 w 96"/>
                  <a:gd name="T75" fmla="*/ 55 h 80"/>
                  <a:gd name="T76" fmla="*/ 2 w 96"/>
                  <a:gd name="T77" fmla="*/ 46 h 80"/>
                  <a:gd name="T78" fmla="*/ 0 w 96"/>
                  <a:gd name="T79" fmla="*/ 42 h 80"/>
                  <a:gd name="T80" fmla="*/ 0 w 96"/>
                  <a:gd name="T81" fmla="*/ 42 h 80"/>
                  <a:gd name="T82" fmla="*/ 4 w 96"/>
                  <a:gd name="T83" fmla="*/ 38 h 80"/>
                  <a:gd name="T84" fmla="*/ 7 w 96"/>
                  <a:gd name="T85" fmla="*/ 33 h 80"/>
                  <a:gd name="T86" fmla="*/ 13 w 96"/>
                  <a:gd name="T87" fmla="*/ 25 h 80"/>
                  <a:gd name="T88" fmla="*/ 23 w 96"/>
                  <a:gd name="T89" fmla="*/ 17 h 80"/>
                  <a:gd name="T90" fmla="*/ 30 w 96"/>
                  <a:gd name="T91" fmla="*/ 12 h 80"/>
                  <a:gd name="T92" fmla="*/ 40 w 96"/>
                  <a:gd name="T93" fmla="*/ 8 h 80"/>
                  <a:gd name="T94" fmla="*/ 72 w 96"/>
                  <a:gd name="T95" fmla="*/ 6 h 80"/>
                  <a:gd name="T96" fmla="*/ 87 w 96"/>
                  <a:gd name="T97" fmla="*/ 8 h 80"/>
                  <a:gd name="T98" fmla="*/ 91 w 96"/>
                  <a:gd name="T99" fmla="*/ 0 h 80"/>
                  <a:gd name="T100" fmla="*/ 94 w 96"/>
                  <a:gd name="T101" fmla="*/ 0 h 80"/>
                  <a:gd name="T102" fmla="*/ 96 w 96"/>
                  <a:gd name="T103" fmla="*/ 6 h 80"/>
                  <a:gd name="T104" fmla="*/ 93 w 96"/>
                  <a:gd name="T105"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 h="80">
                    <a:moveTo>
                      <a:pt x="89" y="21"/>
                    </a:moveTo>
                    <a:lnTo>
                      <a:pt x="87" y="19"/>
                    </a:lnTo>
                    <a:lnTo>
                      <a:pt x="74" y="16"/>
                    </a:lnTo>
                    <a:lnTo>
                      <a:pt x="70" y="17"/>
                    </a:lnTo>
                    <a:lnTo>
                      <a:pt x="68" y="17"/>
                    </a:lnTo>
                    <a:lnTo>
                      <a:pt x="64" y="17"/>
                    </a:lnTo>
                    <a:lnTo>
                      <a:pt x="62" y="19"/>
                    </a:lnTo>
                    <a:lnTo>
                      <a:pt x="57" y="21"/>
                    </a:lnTo>
                    <a:lnTo>
                      <a:pt x="53" y="23"/>
                    </a:lnTo>
                    <a:lnTo>
                      <a:pt x="55" y="25"/>
                    </a:lnTo>
                    <a:lnTo>
                      <a:pt x="60" y="27"/>
                    </a:lnTo>
                    <a:lnTo>
                      <a:pt x="62" y="31"/>
                    </a:lnTo>
                    <a:lnTo>
                      <a:pt x="62" y="31"/>
                    </a:lnTo>
                    <a:lnTo>
                      <a:pt x="60" y="29"/>
                    </a:lnTo>
                    <a:lnTo>
                      <a:pt x="55" y="29"/>
                    </a:lnTo>
                    <a:lnTo>
                      <a:pt x="55" y="31"/>
                    </a:lnTo>
                    <a:lnTo>
                      <a:pt x="57" y="33"/>
                    </a:lnTo>
                    <a:lnTo>
                      <a:pt x="58" y="36"/>
                    </a:lnTo>
                    <a:lnTo>
                      <a:pt x="55" y="31"/>
                    </a:lnTo>
                    <a:lnTo>
                      <a:pt x="51" y="31"/>
                    </a:lnTo>
                    <a:lnTo>
                      <a:pt x="51" y="31"/>
                    </a:lnTo>
                    <a:lnTo>
                      <a:pt x="51" y="34"/>
                    </a:lnTo>
                    <a:lnTo>
                      <a:pt x="53" y="36"/>
                    </a:lnTo>
                    <a:lnTo>
                      <a:pt x="51" y="36"/>
                    </a:lnTo>
                    <a:lnTo>
                      <a:pt x="49" y="34"/>
                    </a:lnTo>
                    <a:lnTo>
                      <a:pt x="47" y="31"/>
                    </a:lnTo>
                    <a:lnTo>
                      <a:pt x="41" y="27"/>
                    </a:lnTo>
                    <a:lnTo>
                      <a:pt x="41" y="25"/>
                    </a:lnTo>
                    <a:lnTo>
                      <a:pt x="41" y="23"/>
                    </a:lnTo>
                    <a:lnTo>
                      <a:pt x="38" y="25"/>
                    </a:lnTo>
                    <a:lnTo>
                      <a:pt x="38" y="36"/>
                    </a:lnTo>
                    <a:lnTo>
                      <a:pt x="40" y="38"/>
                    </a:lnTo>
                    <a:lnTo>
                      <a:pt x="41" y="42"/>
                    </a:lnTo>
                    <a:lnTo>
                      <a:pt x="45" y="48"/>
                    </a:lnTo>
                    <a:lnTo>
                      <a:pt x="47" y="51"/>
                    </a:lnTo>
                    <a:lnTo>
                      <a:pt x="47" y="53"/>
                    </a:lnTo>
                    <a:lnTo>
                      <a:pt x="45" y="53"/>
                    </a:lnTo>
                    <a:lnTo>
                      <a:pt x="45" y="51"/>
                    </a:lnTo>
                    <a:lnTo>
                      <a:pt x="43" y="50"/>
                    </a:lnTo>
                    <a:lnTo>
                      <a:pt x="41" y="48"/>
                    </a:lnTo>
                    <a:lnTo>
                      <a:pt x="41" y="51"/>
                    </a:lnTo>
                    <a:lnTo>
                      <a:pt x="43" y="55"/>
                    </a:lnTo>
                    <a:lnTo>
                      <a:pt x="41" y="55"/>
                    </a:lnTo>
                    <a:lnTo>
                      <a:pt x="36" y="57"/>
                    </a:lnTo>
                    <a:lnTo>
                      <a:pt x="38" y="59"/>
                    </a:lnTo>
                    <a:lnTo>
                      <a:pt x="45" y="61"/>
                    </a:lnTo>
                    <a:lnTo>
                      <a:pt x="47" y="61"/>
                    </a:lnTo>
                    <a:lnTo>
                      <a:pt x="49" y="65"/>
                    </a:lnTo>
                    <a:lnTo>
                      <a:pt x="51" y="65"/>
                    </a:lnTo>
                    <a:lnTo>
                      <a:pt x="55" y="68"/>
                    </a:lnTo>
                    <a:lnTo>
                      <a:pt x="57" y="68"/>
                    </a:lnTo>
                    <a:lnTo>
                      <a:pt x="58" y="70"/>
                    </a:lnTo>
                    <a:lnTo>
                      <a:pt x="58" y="80"/>
                    </a:lnTo>
                    <a:lnTo>
                      <a:pt x="55" y="78"/>
                    </a:lnTo>
                    <a:lnTo>
                      <a:pt x="53" y="74"/>
                    </a:lnTo>
                    <a:lnTo>
                      <a:pt x="45" y="76"/>
                    </a:lnTo>
                    <a:lnTo>
                      <a:pt x="41" y="74"/>
                    </a:lnTo>
                    <a:lnTo>
                      <a:pt x="45" y="72"/>
                    </a:lnTo>
                    <a:lnTo>
                      <a:pt x="45" y="70"/>
                    </a:lnTo>
                    <a:lnTo>
                      <a:pt x="41" y="70"/>
                    </a:lnTo>
                    <a:lnTo>
                      <a:pt x="38" y="67"/>
                    </a:lnTo>
                    <a:lnTo>
                      <a:pt x="36" y="68"/>
                    </a:lnTo>
                    <a:lnTo>
                      <a:pt x="34" y="67"/>
                    </a:lnTo>
                    <a:lnTo>
                      <a:pt x="30" y="68"/>
                    </a:lnTo>
                    <a:lnTo>
                      <a:pt x="26" y="67"/>
                    </a:lnTo>
                    <a:lnTo>
                      <a:pt x="23" y="68"/>
                    </a:lnTo>
                    <a:lnTo>
                      <a:pt x="19" y="67"/>
                    </a:lnTo>
                    <a:lnTo>
                      <a:pt x="17" y="67"/>
                    </a:lnTo>
                    <a:lnTo>
                      <a:pt x="17" y="67"/>
                    </a:lnTo>
                    <a:lnTo>
                      <a:pt x="15" y="68"/>
                    </a:lnTo>
                    <a:lnTo>
                      <a:pt x="9" y="57"/>
                    </a:lnTo>
                    <a:lnTo>
                      <a:pt x="11" y="57"/>
                    </a:lnTo>
                    <a:lnTo>
                      <a:pt x="15" y="57"/>
                    </a:lnTo>
                    <a:lnTo>
                      <a:pt x="13" y="55"/>
                    </a:lnTo>
                    <a:lnTo>
                      <a:pt x="9" y="53"/>
                    </a:lnTo>
                    <a:lnTo>
                      <a:pt x="9" y="55"/>
                    </a:lnTo>
                    <a:lnTo>
                      <a:pt x="6" y="48"/>
                    </a:lnTo>
                    <a:lnTo>
                      <a:pt x="2" y="46"/>
                    </a:lnTo>
                    <a:lnTo>
                      <a:pt x="2" y="42"/>
                    </a:lnTo>
                    <a:lnTo>
                      <a:pt x="0" y="42"/>
                    </a:lnTo>
                    <a:lnTo>
                      <a:pt x="0" y="42"/>
                    </a:lnTo>
                    <a:lnTo>
                      <a:pt x="0" y="42"/>
                    </a:lnTo>
                    <a:lnTo>
                      <a:pt x="4" y="40"/>
                    </a:lnTo>
                    <a:lnTo>
                      <a:pt x="4" y="38"/>
                    </a:lnTo>
                    <a:lnTo>
                      <a:pt x="6" y="34"/>
                    </a:lnTo>
                    <a:lnTo>
                      <a:pt x="7" y="33"/>
                    </a:lnTo>
                    <a:lnTo>
                      <a:pt x="9" y="29"/>
                    </a:lnTo>
                    <a:lnTo>
                      <a:pt x="13" y="25"/>
                    </a:lnTo>
                    <a:lnTo>
                      <a:pt x="13" y="17"/>
                    </a:lnTo>
                    <a:lnTo>
                      <a:pt x="23" y="17"/>
                    </a:lnTo>
                    <a:lnTo>
                      <a:pt x="26" y="14"/>
                    </a:lnTo>
                    <a:lnTo>
                      <a:pt x="30" y="12"/>
                    </a:lnTo>
                    <a:lnTo>
                      <a:pt x="36" y="12"/>
                    </a:lnTo>
                    <a:lnTo>
                      <a:pt x="40" y="8"/>
                    </a:lnTo>
                    <a:lnTo>
                      <a:pt x="68" y="4"/>
                    </a:lnTo>
                    <a:lnTo>
                      <a:pt x="72" y="6"/>
                    </a:lnTo>
                    <a:lnTo>
                      <a:pt x="81" y="10"/>
                    </a:lnTo>
                    <a:lnTo>
                      <a:pt x="87" y="8"/>
                    </a:lnTo>
                    <a:lnTo>
                      <a:pt x="91" y="6"/>
                    </a:lnTo>
                    <a:lnTo>
                      <a:pt x="91" y="0"/>
                    </a:lnTo>
                    <a:lnTo>
                      <a:pt x="94" y="0"/>
                    </a:lnTo>
                    <a:lnTo>
                      <a:pt x="94" y="0"/>
                    </a:lnTo>
                    <a:lnTo>
                      <a:pt x="96" y="4"/>
                    </a:lnTo>
                    <a:lnTo>
                      <a:pt x="96" y="6"/>
                    </a:lnTo>
                    <a:lnTo>
                      <a:pt x="94" y="8"/>
                    </a:lnTo>
                    <a:lnTo>
                      <a:pt x="93" y="17"/>
                    </a:lnTo>
                    <a:lnTo>
                      <a:pt x="89" y="2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59" name="Freeform 249">
                <a:extLst>
                  <a:ext uri="{FF2B5EF4-FFF2-40B4-BE49-F238E27FC236}">
                    <a16:creationId xmlns:a16="http://schemas.microsoft.com/office/drawing/2014/main" id="{4323EF07-B4EF-136B-B347-AB8C99B4EF39}"/>
                  </a:ext>
                </a:extLst>
              </p:cNvPr>
              <p:cNvSpPr>
                <a:spLocks/>
              </p:cNvSpPr>
              <p:nvPr/>
            </p:nvSpPr>
            <p:spPr bwMode="auto">
              <a:xfrm>
                <a:off x="5109068" y="3998309"/>
                <a:ext cx="37244" cy="47673"/>
              </a:xfrm>
              <a:custGeom>
                <a:avLst/>
                <a:gdLst>
                  <a:gd name="T0" fmla="*/ 8 w 25"/>
                  <a:gd name="T1" fmla="*/ 28 h 32"/>
                  <a:gd name="T2" fmla="*/ 9 w 25"/>
                  <a:gd name="T3" fmla="*/ 26 h 32"/>
                  <a:gd name="T4" fmla="*/ 11 w 25"/>
                  <a:gd name="T5" fmla="*/ 26 h 32"/>
                  <a:gd name="T6" fmla="*/ 11 w 25"/>
                  <a:gd name="T7" fmla="*/ 24 h 32"/>
                  <a:gd name="T8" fmla="*/ 15 w 25"/>
                  <a:gd name="T9" fmla="*/ 22 h 32"/>
                  <a:gd name="T10" fmla="*/ 15 w 25"/>
                  <a:gd name="T11" fmla="*/ 22 h 32"/>
                  <a:gd name="T12" fmla="*/ 15 w 25"/>
                  <a:gd name="T13" fmla="*/ 21 h 32"/>
                  <a:gd name="T14" fmla="*/ 13 w 25"/>
                  <a:gd name="T15" fmla="*/ 21 h 32"/>
                  <a:gd name="T16" fmla="*/ 13 w 25"/>
                  <a:gd name="T17" fmla="*/ 21 h 32"/>
                  <a:gd name="T18" fmla="*/ 15 w 25"/>
                  <a:gd name="T19" fmla="*/ 19 h 32"/>
                  <a:gd name="T20" fmla="*/ 15 w 25"/>
                  <a:gd name="T21" fmla="*/ 19 h 32"/>
                  <a:gd name="T22" fmla="*/ 15 w 25"/>
                  <a:gd name="T23" fmla="*/ 17 h 32"/>
                  <a:gd name="T24" fmla="*/ 19 w 25"/>
                  <a:gd name="T25" fmla="*/ 17 h 32"/>
                  <a:gd name="T26" fmla="*/ 21 w 25"/>
                  <a:gd name="T27" fmla="*/ 17 h 32"/>
                  <a:gd name="T28" fmla="*/ 21 w 25"/>
                  <a:gd name="T29" fmla="*/ 17 h 32"/>
                  <a:gd name="T30" fmla="*/ 21 w 25"/>
                  <a:gd name="T31" fmla="*/ 17 h 32"/>
                  <a:gd name="T32" fmla="*/ 21 w 25"/>
                  <a:gd name="T33" fmla="*/ 15 h 32"/>
                  <a:gd name="T34" fmla="*/ 19 w 25"/>
                  <a:gd name="T35" fmla="*/ 15 h 32"/>
                  <a:gd name="T36" fmla="*/ 19 w 25"/>
                  <a:gd name="T37" fmla="*/ 15 h 32"/>
                  <a:gd name="T38" fmla="*/ 21 w 25"/>
                  <a:gd name="T39" fmla="*/ 13 h 32"/>
                  <a:gd name="T40" fmla="*/ 21 w 25"/>
                  <a:gd name="T41" fmla="*/ 13 h 32"/>
                  <a:gd name="T42" fmla="*/ 23 w 25"/>
                  <a:gd name="T43" fmla="*/ 13 h 32"/>
                  <a:gd name="T44" fmla="*/ 25 w 25"/>
                  <a:gd name="T45" fmla="*/ 11 h 32"/>
                  <a:gd name="T46" fmla="*/ 25 w 25"/>
                  <a:gd name="T47" fmla="*/ 11 h 32"/>
                  <a:gd name="T48" fmla="*/ 25 w 25"/>
                  <a:gd name="T49" fmla="*/ 9 h 32"/>
                  <a:gd name="T50" fmla="*/ 25 w 25"/>
                  <a:gd name="T51" fmla="*/ 9 h 32"/>
                  <a:gd name="T52" fmla="*/ 25 w 25"/>
                  <a:gd name="T53" fmla="*/ 9 h 32"/>
                  <a:gd name="T54" fmla="*/ 25 w 25"/>
                  <a:gd name="T55" fmla="*/ 7 h 32"/>
                  <a:gd name="T56" fmla="*/ 25 w 25"/>
                  <a:gd name="T57" fmla="*/ 5 h 32"/>
                  <a:gd name="T58" fmla="*/ 25 w 25"/>
                  <a:gd name="T59" fmla="*/ 5 h 32"/>
                  <a:gd name="T60" fmla="*/ 23 w 25"/>
                  <a:gd name="T61" fmla="*/ 5 h 32"/>
                  <a:gd name="T62" fmla="*/ 23 w 25"/>
                  <a:gd name="T63" fmla="*/ 3 h 32"/>
                  <a:gd name="T64" fmla="*/ 21 w 25"/>
                  <a:gd name="T65" fmla="*/ 3 h 32"/>
                  <a:gd name="T66" fmla="*/ 21 w 25"/>
                  <a:gd name="T67" fmla="*/ 3 h 32"/>
                  <a:gd name="T68" fmla="*/ 21 w 25"/>
                  <a:gd name="T69" fmla="*/ 2 h 32"/>
                  <a:gd name="T70" fmla="*/ 21 w 25"/>
                  <a:gd name="T71" fmla="*/ 2 h 32"/>
                  <a:gd name="T72" fmla="*/ 23 w 25"/>
                  <a:gd name="T73" fmla="*/ 2 h 32"/>
                  <a:gd name="T74" fmla="*/ 23 w 25"/>
                  <a:gd name="T75" fmla="*/ 2 h 32"/>
                  <a:gd name="T76" fmla="*/ 23 w 25"/>
                  <a:gd name="T77" fmla="*/ 0 h 32"/>
                  <a:gd name="T78" fmla="*/ 21 w 25"/>
                  <a:gd name="T79" fmla="*/ 0 h 32"/>
                  <a:gd name="T80" fmla="*/ 21 w 25"/>
                  <a:gd name="T81" fmla="*/ 0 h 32"/>
                  <a:gd name="T82" fmla="*/ 21 w 25"/>
                  <a:gd name="T83" fmla="*/ 0 h 32"/>
                  <a:gd name="T84" fmla="*/ 19 w 25"/>
                  <a:gd name="T85" fmla="*/ 0 h 32"/>
                  <a:gd name="T86" fmla="*/ 15 w 25"/>
                  <a:gd name="T87" fmla="*/ 0 h 32"/>
                  <a:gd name="T88" fmla="*/ 15 w 25"/>
                  <a:gd name="T89" fmla="*/ 3 h 32"/>
                  <a:gd name="T90" fmla="*/ 11 w 25"/>
                  <a:gd name="T91" fmla="*/ 7 h 32"/>
                  <a:gd name="T92" fmla="*/ 8 w 25"/>
                  <a:gd name="T93" fmla="*/ 13 h 32"/>
                  <a:gd name="T94" fmla="*/ 8 w 25"/>
                  <a:gd name="T95" fmla="*/ 15 h 32"/>
                  <a:gd name="T96" fmla="*/ 8 w 25"/>
                  <a:gd name="T97" fmla="*/ 15 h 32"/>
                  <a:gd name="T98" fmla="*/ 6 w 25"/>
                  <a:gd name="T99" fmla="*/ 15 h 32"/>
                  <a:gd name="T100" fmla="*/ 0 w 25"/>
                  <a:gd name="T101" fmla="*/ 30 h 32"/>
                  <a:gd name="T102" fmla="*/ 0 w 25"/>
                  <a:gd name="T103" fmla="*/ 30 h 32"/>
                  <a:gd name="T104" fmla="*/ 4 w 25"/>
                  <a:gd name="T105" fmla="*/ 30 h 32"/>
                  <a:gd name="T106" fmla="*/ 4 w 25"/>
                  <a:gd name="T107" fmla="*/ 32 h 32"/>
                  <a:gd name="T108" fmla="*/ 4 w 25"/>
                  <a:gd name="T109" fmla="*/ 32 h 32"/>
                  <a:gd name="T110" fmla="*/ 6 w 25"/>
                  <a:gd name="T111" fmla="*/ 30 h 32"/>
                  <a:gd name="T112" fmla="*/ 6 w 25"/>
                  <a:gd name="T113" fmla="*/ 30 h 32"/>
                  <a:gd name="T114" fmla="*/ 8 w 25"/>
                  <a:gd name="T115" fmla="*/ 26 h 32"/>
                  <a:gd name="T116" fmla="*/ 8 w 25"/>
                  <a:gd name="T117" fmla="*/ 26 h 32"/>
                  <a:gd name="T118" fmla="*/ 8 w 25"/>
                  <a:gd name="T119" fmla="*/ 26 h 32"/>
                  <a:gd name="T120" fmla="*/ 8 w 25"/>
                  <a:gd name="T1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 h="32">
                    <a:moveTo>
                      <a:pt x="8" y="28"/>
                    </a:moveTo>
                    <a:lnTo>
                      <a:pt x="9" y="26"/>
                    </a:lnTo>
                    <a:lnTo>
                      <a:pt x="11" y="26"/>
                    </a:lnTo>
                    <a:lnTo>
                      <a:pt x="11" y="24"/>
                    </a:lnTo>
                    <a:lnTo>
                      <a:pt x="15" y="22"/>
                    </a:lnTo>
                    <a:lnTo>
                      <a:pt x="15" y="22"/>
                    </a:lnTo>
                    <a:lnTo>
                      <a:pt x="15" y="21"/>
                    </a:lnTo>
                    <a:lnTo>
                      <a:pt x="13" y="21"/>
                    </a:lnTo>
                    <a:lnTo>
                      <a:pt x="13" y="21"/>
                    </a:lnTo>
                    <a:lnTo>
                      <a:pt x="15" y="19"/>
                    </a:lnTo>
                    <a:lnTo>
                      <a:pt x="15" y="19"/>
                    </a:lnTo>
                    <a:lnTo>
                      <a:pt x="15" y="17"/>
                    </a:lnTo>
                    <a:lnTo>
                      <a:pt x="19" y="17"/>
                    </a:lnTo>
                    <a:lnTo>
                      <a:pt x="21" y="17"/>
                    </a:lnTo>
                    <a:lnTo>
                      <a:pt x="21" y="17"/>
                    </a:lnTo>
                    <a:lnTo>
                      <a:pt x="21" y="17"/>
                    </a:lnTo>
                    <a:lnTo>
                      <a:pt x="21" y="15"/>
                    </a:lnTo>
                    <a:lnTo>
                      <a:pt x="19" y="15"/>
                    </a:lnTo>
                    <a:lnTo>
                      <a:pt x="19" y="15"/>
                    </a:lnTo>
                    <a:lnTo>
                      <a:pt x="21" y="13"/>
                    </a:lnTo>
                    <a:lnTo>
                      <a:pt x="21" y="13"/>
                    </a:lnTo>
                    <a:lnTo>
                      <a:pt x="23" y="13"/>
                    </a:lnTo>
                    <a:lnTo>
                      <a:pt x="25" y="11"/>
                    </a:lnTo>
                    <a:lnTo>
                      <a:pt x="25" y="11"/>
                    </a:lnTo>
                    <a:lnTo>
                      <a:pt x="25" y="9"/>
                    </a:lnTo>
                    <a:lnTo>
                      <a:pt x="25" y="9"/>
                    </a:lnTo>
                    <a:lnTo>
                      <a:pt x="25" y="9"/>
                    </a:lnTo>
                    <a:lnTo>
                      <a:pt x="25" y="7"/>
                    </a:lnTo>
                    <a:lnTo>
                      <a:pt x="25" y="5"/>
                    </a:lnTo>
                    <a:lnTo>
                      <a:pt x="25" y="5"/>
                    </a:lnTo>
                    <a:lnTo>
                      <a:pt x="23" y="5"/>
                    </a:lnTo>
                    <a:lnTo>
                      <a:pt x="23" y="3"/>
                    </a:lnTo>
                    <a:lnTo>
                      <a:pt x="21" y="3"/>
                    </a:lnTo>
                    <a:lnTo>
                      <a:pt x="21" y="3"/>
                    </a:lnTo>
                    <a:lnTo>
                      <a:pt x="21" y="2"/>
                    </a:lnTo>
                    <a:lnTo>
                      <a:pt x="21" y="2"/>
                    </a:lnTo>
                    <a:lnTo>
                      <a:pt x="23" y="2"/>
                    </a:lnTo>
                    <a:lnTo>
                      <a:pt x="23" y="2"/>
                    </a:lnTo>
                    <a:lnTo>
                      <a:pt x="23" y="0"/>
                    </a:lnTo>
                    <a:lnTo>
                      <a:pt x="21" y="0"/>
                    </a:lnTo>
                    <a:lnTo>
                      <a:pt x="21" y="0"/>
                    </a:lnTo>
                    <a:lnTo>
                      <a:pt x="21" y="0"/>
                    </a:lnTo>
                    <a:lnTo>
                      <a:pt x="19" y="0"/>
                    </a:lnTo>
                    <a:lnTo>
                      <a:pt x="15" y="0"/>
                    </a:lnTo>
                    <a:lnTo>
                      <a:pt x="15" y="3"/>
                    </a:lnTo>
                    <a:lnTo>
                      <a:pt x="11" y="7"/>
                    </a:lnTo>
                    <a:lnTo>
                      <a:pt x="8" y="13"/>
                    </a:lnTo>
                    <a:lnTo>
                      <a:pt x="8" y="15"/>
                    </a:lnTo>
                    <a:lnTo>
                      <a:pt x="8" y="15"/>
                    </a:lnTo>
                    <a:lnTo>
                      <a:pt x="6" y="15"/>
                    </a:lnTo>
                    <a:lnTo>
                      <a:pt x="0" y="30"/>
                    </a:lnTo>
                    <a:lnTo>
                      <a:pt x="0" y="30"/>
                    </a:lnTo>
                    <a:lnTo>
                      <a:pt x="4" y="30"/>
                    </a:lnTo>
                    <a:lnTo>
                      <a:pt x="4" y="32"/>
                    </a:lnTo>
                    <a:lnTo>
                      <a:pt x="4" y="32"/>
                    </a:lnTo>
                    <a:lnTo>
                      <a:pt x="6" y="30"/>
                    </a:lnTo>
                    <a:lnTo>
                      <a:pt x="6" y="30"/>
                    </a:lnTo>
                    <a:lnTo>
                      <a:pt x="8" y="26"/>
                    </a:lnTo>
                    <a:lnTo>
                      <a:pt x="8" y="26"/>
                    </a:lnTo>
                    <a:lnTo>
                      <a:pt x="8" y="26"/>
                    </a:lnTo>
                    <a:lnTo>
                      <a:pt x="8" y="2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60" name="Freeform 250">
                <a:extLst>
                  <a:ext uri="{FF2B5EF4-FFF2-40B4-BE49-F238E27FC236}">
                    <a16:creationId xmlns:a16="http://schemas.microsoft.com/office/drawing/2014/main" id="{5693E4F1-9DE6-B887-70C6-5B192CCC03A2}"/>
                  </a:ext>
                </a:extLst>
              </p:cNvPr>
              <p:cNvSpPr>
                <a:spLocks/>
              </p:cNvSpPr>
              <p:nvPr/>
            </p:nvSpPr>
            <p:spPr bwMode="auto">
              <a:xfrm>
                <a:off x="5109068" y="3998309"/>
                <a:ext cx="37244" cy="47673"/>
              </a:xfrm>
              <a:custGeom>
                <a:avLst/>
                <a:gdLst>
                  <a:gd name="T0" fmla="*/ 8 w 25"/>
                  <a:gd name="T1" fmla="*/ 28 h 32"/>
                  <a:gd name="T2" fmla="*/ 9 w 25"/>
                  <a:gd name="T3" fmla="*/ 26 h 32"/>
                  <a:gd name="T4" fmla="*/ 11 w 25"/>
                  <a:gd name="T5" fmla="*/ 26 h 32"/>
                  <a:gd name="T6" fmla="*/ 11 w 25"/>
                  <a:gd name="T7" fmla="*/ 24 h 32"/>
                  <a:gd name="T8" fmla="*/ 15 w 25"/>
                  <a:gd name="T9" fmla="*/ 22 h 32"/>
                  <a:gd name="T10" fmla="*/ 15 w 25"/>
                  <a:gd name="T11" fmla="*/ 22 h 32"/>
                  <a:gd name="T12" fmla="*/ 15 w 25"/>
                  <a:gd name="T13" fmla="*/ 21 h 32"/>
                  <a:gd name="T14" fmla="*/ 13 w 25"/>
                  <a:gd name="T15" fmla="*/ 21 h 32"/>
                  <a:gd name="T16" fmla="*/ 13 w 25"/>
                  <a:gd name="T17" fmla="*/ 21 h 32"/>
                  <a:gd name="T18" fmla="*/ 15 w 25"/>
                  <a:gd name="T19" fmla="*/ 19 h 32"/>
                  <a:gd name="T20" fmla="*/ 15 w 25"/>
                  <a:gd name="T21" fmla="*/ 19 h 32"/>
                  <a:gd name="T22" fmla="*/ 15 w 25"/>
                  <a:gd name="T23" fmla="*/ 17 h 32"/>
                  <a:gd name="T24" fmla="*/ 19 w 25"/>
                  <a:gd name="T25" fmla="*/ 17 h 32"/>
                  <a:gd name="T26" fmla="*/ 21 w 25"/>
                  <a:gd name="T27" fmla="*/ 17 h 32"/>
                  <a:gd name="T28" fmla="*/ 21 w 25"/>
                  <a:gd name="T29" fmla="*/ 17 h 32"/>
                  <a:gd name="T30" fmla="*/ 21 w 25"/>
                  <a:gd name="T31" fmla="*/ 17 h 32"/>
                  <a:gd name="T32" fmla="*/ 21 w 25"/>
                  <a:gd name="T33" fmla="*/ 15 h 32"/>
                  <a:gd name="T34" fmla="*/ 19 w 25"/>
                  <a:gd name="T35" fmla="*/ 15 h 32"/>
                  <a:gd name="T36" fmla="*/ 19 w 25"/>
                  <a:gd name="T37" fmla="*/ 15 h 32"/>
                  <a:gd name="T38" fmla="*/ 21 w 25"/>
                  <a:gd name="T39" fmla="*/ 13 h 32"/>
                  <a:gd name="T40" fmla="*/ 21 w 25"/>
                  <a:gd name="T41" fmla="*/ 13 h 32"/>
                  <a:gd name="T42" fmla="*/ 23 w 25"/>
                  <a:gd name="T43" fmla="*/ 13 h 32"/>
                  <a:gd name="T44" fmla="*/ 25 w 25"/>
                  <a:gd name="T45" fmla="*/ 11 h 32"/>
                  <a:gd name="T46" fmla="*/ 25 w 25"/>
                  <a:gd name="T47" fmla="*/ 11 h 32"/>
                  <a:gd name="T48" fmla="*/ 25 w 25"/>
                  <a:gd name="T49" fmla="*/ 9 h 32"/>
                  <a:gd name="T50" fmla="*/ 25 w 25"/>
                  <a:gd name="T51" fmla="*/ 9 h 32"/>
                  <a:gd name="T52" fmla="*/ 25 w 25"/>
                  <a:gd name="T53" fmla="*/ 9 h 32"/>
                  <a:gd name="T54" fmla="*/ 25 w 25"/>
                  <a:gd name="T55" fmla="*/ 7 h 32"/>
                  <a:gd name="T56" fmla="*/ 25 w 25"/>
                  <a:gd name="T57" fmla="*/ 5 h 32"/>
                  <a:gd name="T58" fmla="*/ 25 w 25"/>
                  <a:gd name="T59" fmla="*/ 5 h 32"/>
                  <a:gd name="T60" fmla="*/ 23 w 25"/>
                  <a:gd name="T61" fmla="*/ 5 h 32"/>
                  <a:gd name="T62" fmla="*/ 23 w 25"/>
                  <a:gd name="T63" fmla="*/ 3 h 32"/>
                  <a:gd name="T64" fmla="*/ 21 w 25"/>
                  <a:gd name="T65" fmla="*/ 3 h 32"/>
                  <a:gd name="T66" fmla="*/ 21 w 25"/>
                  <a:gd name="T67" fmla="*/ 3 h 32"/>
                  <a:gd name="T68" fmla="*/ 21 w 25"/>
                  <a:gd name="T69" fmla="*/ 2 h 32"/>
                  <a:gd name="T70" fmla="*/ 21 w 25"/>
                  <a:gd name="T71" fmla="*/ 2 h 32"/>
                  <a:gd name="T72" fmla="*/ 23 w 25"/>
                  <a:gd name="T73" fmla="*/ 2 h 32"/>
                  <a:gd name="T74" fmla="*/ 23 w 25"/>
                  <a:gd name="T75" fmla="*/ 2 h 32"/>
                  <a:gd name="T76" fmla="*/ 23 w 25"/>
                  <a:gd name="T77" fmla="*/ 0 h 32"/>
                  <a:gd name="T78" fmla="*/ 21 w 25"/>
                  <a:gd name="T79" fmla="*/ 0 h 32"/>
                  <a:gd name="T80" fmla="*/ 21 w 25"/>
                  <a:gd name="T81" fmla="*/ 0 h 32"/>
                  <a:gd name="T82" fmla="*/ 21 w 25"/>
                  <a:gd name="T83" fmla="*/ 0 h 32"/>
                  <a:gd name="T84" fmla="*/ 19 w 25"/>
                  <a:gd name="T85" fmla="*/ 0 h 32"/>
                  <a:gd name="T86" fmla="*/ 15 w 25"/>
                  <a:gd name="T87" fmla="*/ 0 h 32"/>
                  <a:gd name="T88" fmla="*/ 15 w 25"/>
                  <a:gd name="T89" fmla="*/ 3 h 32"/>
                  <a:gd name="T90" fmla="*/ 11 w 25"/>
                  <a:gd name="T91" fmla="*/ 7 h 32"/>
                  <a:gd name="T92" fmla="*/ 8 w 25"/>
                  <a:gd name="T93" fmla="*/ 13 h 32"/>
                  <a:gd name="T94" fmla="*/ 8 w 25"/>
                  <a:gd name="T95" fmla="*/ 15 h 32"/>
                  <a:gd name="T96" fmla="*/ 8 w 25"/>
                  <a:gd name="T97" fmla="*/ 15 h 32"/>
                  <a:gd name="T98" fmla="*/ 6 w 25"/>
                  <a:gd name="T99" fmla="*/ 15 h 32"/>
                  <a:gd name="T100" fmla="*/ 0 w 25"/>
                  <a:gd name="T101" fmla="*/ 30 h 32"/>
                  <a:gd name="T102" fmla="*/ 0 w 25"/>
                  <a:gd name="T103" fmla="*/ 30 h 32"/>
                  <a:gd name="T104" fmla="*/ 4 w 25"/>
                  <a:gd name="T105" fmla="*/ 30 h 32"/>
                  <a:gd name="T106" fmla="*/ 4 w 25"/>
                  <a:gd name="T107" fmla="*/ 32 h 32"/>
                  <a:gd name="T108" fmla="*/ 4 w 25"/>
                  <a:gd name="T109" fmla="*/ 32 h 32"/>
                  <a:gd name="T110" fmla="*/ 6 w 25"/>
                  <a:gd name="T111" fmla="*/ 30 h 32"/>
                  <a:gd name="T112" fmla="*/ 6 w 25"/>
                  <a:gd name="T113" fmla="*/ 30 h 32"/>
                  <a:gd name="T114" fmla="*/ 8 w 25"/>
                  <a:gd name="T115" fmla="*/ 26 h 32"/>
                  <a:gd name="T116" fmla="*/ 8 w 25"/>
                  <a:gd name="T117" fmla="*/ 26 h 32"/>
                  <a:gd name="T118" fmla="*/ 8 w 25"/>
                  <a:gd name="T119" fmla="*/ 26 h 32"/>
                  <a:gd name="T120" fmla="*/ 8 w 25"/>
                  <a:gd name="T1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 h="32">
                    <a:moveTo>
                      <a:pt x="8" y="28"/>
                    </a:moveTo>
                    <a:lnTo>
                      <a:pt x="9" y="26"/>
                    </a:lnTo>
                    <a:lnTo>
                      <a:pt x="11" y="26"/>
                    </a:lnTo>
                    <a:lnTo>
                      <a:pt x="11" y="24"/>
                    </a:lnTo>
                    <a:lnTo>
                      <a:pt x="15" y="22"/>
                    </a:lnTo>
                    <a:lnTo>
                      <a:pt x="15" y="22"/>
                    </a:lnTo>
                    <a:lnTo>
                      <a:pt x="15" y="21"/>
                    </a:lnTo>
                    <a:lnTo>
                      <a:pt x="13" y="21"/>
                    </a:lnTo>
                    <a:lnTo>
                      <a:pt x="13" y="21"/>
                    </a:lnTo>
                    <a:lnTo>
                      <a:pt x="15" y="19"/>
                    </a:lnTo>
                    <a:lnTo>
                      <a:pt x="15" y="19"/>
                    </a:lnTo>
                    <a:lnTo>
                      <a:pt x="15" y="17"/>
                    </a:lnTo>
                    <a:lnTo>
                      <a:pt x="19" y="17"/>
                    </a:lnTo>
                    <a:lnTo>
                      <a:pt x="21" y="17"/>
                    </a:lnTo>
                    <a:lnTo>
                      <a:pt x="21" y="17"/>
                    </a:lnTo>
                    <a:lnTo>
                      <a:pt x="21" y="17"/>
                    </a:lnTo>
                    <a:lnTo>
                      <a:pt x="21" y="15"/>
                    </a:lnTo>
                    <a:lnTo>
                      <a:pt x="19" y="15"/>
                    </a:lnTo>
                    <a:lnTo>
                      <a:pt x="19" y="15"/>
                    </a:lnTo>
                    <a:lnTo>
                      <a:pt x="21" y="13"/>
                    </a:lnTo>
                    <a:lnTo>
                      <a:pt x="21" y="13"/>
                    </a:lnTo>
                    <a:lnTo>
                      <a:pt x="23" y="13"/>
                    </a:lnTo>
                    <a:lnTo>
                      <a:pt x="25" y="11"/>
                    </a:lnTo>
                    <a:lnTo>
                      <a:pt x="25" y="11"/>
                    </a:lnTo>
                    <a:lnTo>
                      <a:pt x="25" y="9"/>
                    </a:lnTo>
                    <a:lnTo>
                      <a:pt x="25" y="9"/>
                    </a:lnTo>
                    <a:lnTo>
                      <a:pt x="25" y="9"/>
                    </a:lnTo>
                    <a:lnTo>
                      <a:pt x="25" y="7"/>
                    </a:lnTo>
                    <a:lnTo>
                      <a:pt x="25" y="5"/>
                    </a:lnTo>
                    <a:lnTo>
                      <a:pt x="25" y="5"/>
                    </a:lnTo>
                    <a:lnTo>
                      <a:pt x="23" y="5"/>
                    </a:lnTo>
                    <a:lnTo>
                      <a:pt x="23" y="3"/>
                    </a:lnTo>
                    <a:lnTo>
                      <a:pt x="21" y="3"/>
                    </a:lnTo>
                    <a:lnTo>
                      <a:pt x="21" y="3"/>
                    </a:lnTo>
                    <a:lnTo>
                      <a:pt x="21" y="2"/>
                    </a:lnTo>
                    <a:lnTo>
                      <a:pt x="21" y="2"/>
                    </a:lnTo>
                    <a:lnTo>
                      <a:pt x="23" y="2"/>
                    </a:lnTo>
                    <a:lnTo>
                      <a:pt x="23" y="2"/>
                    </a:lnTo>
                    <a:lnTo>
                      <a:pt x="23" y="0"/>
                    </a:lnTo>
                    <a:lnTo>
                      <a:pt x="21" y="0"/>
                    </a:lnTo>
                    <a:lnTo>
                      <a:pt x="21" y="0"/>
                    </a:lnTo>
                    <a:lnTo>
                      <a:pt x="21" y="0"/>
                    </a:lnTo>
                    <a:lnTo>
                      <a:pt x="19" y="0"/>
                    </a:lnTo>
                    <a:lnTo>
                      <a:pt x="15" y="0"/>
                    </a:lnTo>
                    <a:lnTo>
                      <a:pt x="15" y="3"/>
                    </a:lnTo>
                    <a:lnTo>
                      <a:pt x="11" y="7"/>
                    </a:lnTo>
                    <a:lnTo>
                      <a:pt x="8" y="13"/>
                    </a:lnTo>
                    <a:lnTo>
                      <a:pt x="8" y="15"/>
                    </a:lnTo>
                    <a:lnTo>
                      <a:pt x="8" y="15"/>
                    </a:lnTo>
                    <a:lnTo>
                      <a:pt x="6" y="15"/>
                    </a:lnTo>
                    <a:lnTo>
                      <a:pt x="0" y="30"/>
                    </a:lnTo>
                    <a:lnTo>
                      <a:pt x="0" y="30"/>
                    </a:lnTo>
                    <a:lnTo>
                      <a:pt x="4" y="30"/>
                    </a:lnTo>
                    <a:lnTo>
                      <a:pt x="4" y="32"/>
                    </a:lnTo>
                    <a:lnTo>
                      <a:pt x="4" y="32"/>
                    </a:lnTo>
                    <a:lnTo>
                      <a:pt x="6" y="30"/>
                    </a:lnTo>
                    <a:lnTo>
                      <a:pt x="6" y="30"/>
                    </a:lnTo>
                    <a:lnTo>
                      <a:pt x="8" y="26"/>
                    </a:lnTo>
                    <a:lnTo>
                      <a:pt x="8" y="26"/>
                    </a:lnTo>
                    <a:lnTo>
                      <a:pt x="8" y="26"/>
                    </a:lnTo>
                    <a:lnTo>
                      <a:pt x="8" y="2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61" name="Freeform 251">
                <a:extLst>
                  <a:ext uri="{FF2B5EF4-FFF2-40B4-BE49-F238E27FC236}">
                    <a16:creationId xmlns:a16="http://schemas.microsoft.com/office/drawing/2014/main" id="{4E790E7B-A0E8-643B-A4A3-4379736E2B2D}"/>
                  </a:ext>
                </a:extLst>
              </p:cNvPr>
              <p:cNvSpPr>
                <a:spLocks/>
              </p:cNvSpPr>
              <p:nvPr/>
            </p:nvSpPr>
            <p:spPr bwMode="auto">
              <a:xfrm>
                <a:off x="5582821" y="4217309"/>
                <a:ext cx="7448" cy="17877"/>
              </a:xfrm>
              <a:custGeom>
                <a:avLst/>
                <a:gdLst>
                  <a:gd name="T0" fmla="*/ 0 w 5"/>
                  <a:gd name="T1" fmla="*/ 4 h 12"/>
                  <a:gd name="T2" fmla="*/ 0 w 5"/>
                  <a:gd name="T3" fmla="*/ 6 h 12"/>
                  <a:gd name="T4" fmla="*/ 0 w 5"/>
                  <a:gd name="T5" fmla="*/ 8 h 12"/>
                  <a:gd name="T6" fmla="*/ 0 w 5"/>
                  <a:gd name="T7" fmla="*/ 8 h 12"/>
                  <a:gd name="T8" fmla="*/ 2 w 5"/>
                  <a:gd name="T9" fmla="*/ 10 h 12"/>
                  <a:gd name="T10" fmla="*/ 0 w 5"/>
                  <a:gd name="T11" fmla="*/ 12 h 12"/>
                  <a:gd name="T12" fmla="*/ 2 w 5"/>
                  <a:gd name="T13" fmla="*/ 12 h 12"/>
                  <a:gd name="T14" fmla="*/ 4 w 5"/>
                  <a:gd name="T15" fmla="*/ 12 h 12"/>
                  <a:gd name="T16" fmla="*/ 4 w 5"/>
                  <a:gd name="T17" fmla="*/ 12 h 12"/>
                  <a:gd name="T18" fmla="*/ 5 w 5"/>
                  <a:gd name="T19" fmla="*/ 8 h 12"/>
                  <a:gd name="T20" fmla="*/ 5 w 5"/>
                  <a:gd name="T21" fmla="*/ 6 h 12"/>
                  <a:gd name="T22" fmla="*/ 4 w 5"/>
                  <a:gd name="T23" fmla="*/ 4 h 12"/>
                  <a:gd name="T24" fmla="*/ 4 w 5"/>
                  <a:gd name="T25" fmla="*/ 4 h 12"/>
                  <a:gd name="T26" fmla="*/ 5 w 5"/>
                  <a:gd name="T27" fmla="*/ 4 h 12"/>
                  <a:gd name="T28" fmla="*/ 5 w 5"/>
                  <a:gd name="T29" fmla="*/ 2 h 12"/>
                  <a:gd name="T30" fmla="*/ 4 w 5"/>
                  <a:gd name="T31" fmla="*/ 0 h 12"/>
                  <a:gd name="T32" fmla="*/ 2 w 5"/>
                  <a:gd name="T33" fmla="*/ 2 h 12"/>
                  <a:gd name="T34" fmla="*/ 2 w 5"/>
                  <a:gd name="T35" fmla="*/ 2 h 12"/>
                  <a:gd name="T36" fmla="*/ 0 w 5"/>
                  <a:gd name="T3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12">
                    <a:moveTo>
                      <a:pt x="0" y="4"/>
                    </a:moveTo>
                    <a:lnTo>
                      <a:pt x="0" y="6"/>
                    </a:lnTo>
                    <a:lnTo>
                      <a:pt x="0" y="8"/>
                    </a:lnTo>
                    <a:lnTo>
                      <a:pt x="0" y="8"/>
                    </a:lnTo>
                    <a:lnTo>
                      <a:pt x="2" y="10"/>
                    </a:lnTo>
                    <a:lnTo>
                      <a:pt x="0" y="12"/>
                    </a:lnTo>
                    <a:lnTo>
                      <a:pt x="2" y="12"/>
                    </a:lnTo>
                    <a:lnTo>
                      <a:pt x="4" y="12"/>
                    </a:lnTo>
                    <a:lnTo>
                      <a:pt x="4" y="12"/>
                    </a:lnTo>
                    <a:lnTo>
                      <a:pt x="5" y="8"/>
                    </a:lnTo>
                    <a:lnTo>
                      <a:pt x="5" y="6"/>
                    </a:lnTo>
                    <a:lnTo>
                      <a:pt x="4" y="4"/>
                    </a:lnTo>
                    <a:lnTo>
                      <a:pt x="4" y="4"/>
                    </a:lnTo>
                    <a:lnTo>
                      <a:pt x="5" y="4"/>
                    </a:lnTo>
                    <a:lnTo>
                      <a:pt x="5" y="2"/>
                    </a:lnTo>
                    <a:lnTo>
                      <a:pt x="4" y="0"/>
                    </a:lnTo>
                    <a:lnTo>
                      <a:pt x="2" y="2"/>
                    </a:lnTo>
                    <a:lnTo>
                      <a:pt x="2" y="2"/>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62" name="Freeform 252">
                <a:extLst>
                  <a:ext uri="{FF2B5EF4-FFF2-40B4-BE49-F238E27FC236}">
                    <a16:creationId xmlns:a16="http://schemas.microsoft.com/office/drawing/2014/main" id="{2AF71208-D1A0-D033-5398-71D1676CE87A}"/>
                  </a:ext>
                </a:extLst>
              </p:cNvPr>
              <p:cNvSpPr>
                <a:spLocks/>
              </p:cNvSpPr>
              <p:nvPr/>
            </p:nvSpPr>
            <p:spPr bwMode="auto">
              <a:xfrm>
                <a:off x="5582821" y="4217309"/>
                <a:ext cx="7448" cy="17877"/>
              </a:xfrm>
              <a:custGeom>
                <a:avLst/>
                <a:gdLst>
                  <a:gd name="T0" fmla="*/ 0 w 5"/>
                  <a:gd name="T1" fmla="*/ 4 h 12"/>
                  <a:gd name="T2" fmla="*/ 0 w 5"/>
                  <a:gd name="T3" fmla="*/ 6 h 12"/>
                  <a:gd name="T4" fmla="*/ 0 w 5"/>
                  <a:gd name="T5" fmla="*/ 8 h 12"/>
                  <a:gd name="T6" fmla="*/ 0 w 5"/>
                  <a:gd name="T7" fmla="*/ 8 h 12"/>
                  <a:gd name="T8" fmla="*/ 2 w 5"/>
                  <a:gd name="T9" fmla="*/ 10 h 12"/>
                  <a:gd name="T10" fmla="*/ 0 w 5"/>
                  <a:gd name="T11" fmla="*/ 12 h 12"/>
                  <a:gd name="T12" fmla="*/ 2 w 5"/>
                  <a:gd name="T13" fmla="*/ 12 h 12"/>
                  <a:gd name="T14" fmla="*/ 4 w 5"/>
                  <a:gd name="T15" fmla="*/ 12 h 12"/>
                  <a:gd name="T16" fmla="*/ 4 w 5"/>
                  <a:gd name="T17" fmla="*/ 12 h 12"/>
                  <a:gd name="T18" fmla="*/ 5 w 5"/>
                  <a:gd name="T19" fmla="*/ 8 h 12"/>
                  <a:gd name="T20" fmla="*/ 5 w 5"/>
                  <a:gd name="T21" fmla="*/ 6 h 12"/>
                  <a:gd name="T22" fmla="*/ 4 w 5"/>
                  <a:gd name="T23" fmla="*/ 4 h 12"/>
                  <a:gd name="T24" fmla="*/ 4 w 5"/>
                  <a:gd name="T25" fmla="*/ 4 h 12"/>
                  <a:gd name="T26" fmla="*/ 5 w 5"/>
                  <a:gd name="T27" fmla="*/ 4 h 12"/>
                  <a:gd name="T28" fmla="*/ 5 w 5"/>
                  <a:gd name="T29" fmla="*/ 2 h 12"/>
                  <a:gd name="T30" fmla="*/ 4 w 5"/>
                  <a:gd name="T31" fmla="*/ 0 h 12"/>
                  <a:gd name="T32" fmla="*/ 2 w 5"/>
                  <a:gd name="T33" fmla="*/ 2 h 12"/>
                  <a:gd name="T34" fmla="*/ 2 w 5"/>
                  <a:gd name="T35" fmla="*/ 2 h 12"/>
                  <a:gd name="T36" fmla="*/ 0 w 5"/>
                  <a:gd name="T3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12">
                    <a:moveTo>
                      <a:pt x="0" y="4"/>
                    </a:moveTo>
                    <a:lnTo>
                      <a:pt x="0" y="6"/>
                    </a:lnTo>
                    <a:lnTo>
                      <a:pt x="0" y="8"/>
                    </a:lnTo>
                    <a:lnTo>
                      <a:pt x="0" y="8"/>
                    </a:lnTo>
                    <a:lnTo>
                      <a:pt x="2" y="10"/>
                    </a:lnTo>
                    <a:lnTo>
                      <a:pt x="0" y="12"/>
                    </a:lnTo>
                    <a:lnTo>
                      <a:pt x="2" y="12"/>
                    </a:lnTo>
                    <a:lnTo>
                      <a:pt x="4" y="12"/>
                    </a:lnTo>
                    <a:lnTo>
                      <a:pt x="4" y="12"/>
                    </a:lnTo>
                    <a:lnTo>
                      <a:pt x="5" y="8"/>
                    </a:lnTo>
                    <a:lnTo>
                      <a:pt x="5" y="6"/>
                    </a:lnTo>
                    <a:lnTo>
                      <a:pt x="4" y="4"/>
                    </a:lnTo>
                    <a:lnTo>
                      <a:pt x="4" y="4"/>
                    </a:lnTo>
                    <a:lnTo>
                      <a:pt x="5" y="4"/>
                    </a:lnTo>
                    <a:lnTo>
                      <a:pt x="5" y="2"/>
                    </a:lnTo>
                    <a:lnTo>
                      <a:pt x="4" y="0"/>
                    </a:lnTo>
                    <a:lnTo>
                      <a:pt x="2" y="2"/>
                    </a:lnTo>
                    <a:lnTo>
                      <a:pt x="2" y="2"/>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63" name="Freeform 253">
                <a:extLst>
                  <a:ext uri="{FF2B5EF4-FFF2-40B4-BE49-F238E27FC236}">
                    <a16:creationId xmlns:a16="http://schemas.microsoft.com/office/drawing/2014/main" id="{B709C80A-202B-7EBF-71FF-122FF5C3679F}"/>
                  </a:ext>
                </a:extLst>
              </p:cNvPr>
              <p:cNvSpPr>
                <a:spLocks/>
              </p:cNvSpPr>
              <p:nvPr/>
            </p:nvSpPr>
            <p:spPr bwMode="auto">
              <a:xfrm>
                <a:off x="6622693" y="4296267"/>
                <a:ext cx="163877" cy="341162"/>
              </a:xfrm>
              <a:custGeom>
                <a:avLst/>
                <a:gdLst>
                  <a:gd name="T0" fmla="*/ 66 w 110"/>
                  <a:gd name="T1" fmla="*/ 212 h 229"/>
                  <a:gd name="T2" fmla="*/ 68 w 110"/>
                  <a:gd name="T3" fmla="*/ 208 h 229"/>
                  <a:gd name="T4" fmla="*/ 68 w 110"/>
                  <a:gd name="T5" fmla="*/ 205 h 229"/>
                  <a:gd name="T6" fmla="*/ 74 w 110"/>
                  <a:gd name="T7" fmla="*/ 201 h 229"/>
                  <a:gd name="T8" fmla="*/ 89 w 110"/>
                  <a:gd name="T9" fmla="*/ 197 h 229"/>
                  <a:gd name="T10" fmla="*/ 100 w 110"/>
                  <a:gd name="T11" fmla="*/ 187 h 229"/>
                  <a:gd name="T12" fmla="*/ 106 w 110"/>
                  <a:gd name="T13" fmla="*/ 182 h 229"/>
                  <a:gd name="T14" fmla="*/ 106 w 110"/>
                  <a:gd name="T15" fmla="*/ 178 h 229"/>
                  <a:gd name="T16" fmla="*/ 106 w 110"/>
                  <a:gd name="T17" fmla="*/ 169 h 229"/>
                  <a:gd name="T18" fmla="*/ 108 w 110"/>
                  <a:gd name="T19" fmla="*/ 165 h 229"/>
                  <a:gd name="T20" fmla="*/ 108 w 110"/>
                  <a:gd name="T21" fmla="*/ 161 h 229"/>
                  <a:gd name="T22" fmla="*/ 93 w 110"/>
                  <a:gd name="T23" fmla="*/ 116 h 229"/>
                  <a:gd name="T24" fmla="*/ 91 w 110"/>
                  <a:gd name="T25" fmla="*/ 114 h 229"/>
                  <a:gd name="T26" fmla="*/ 85 w 110"/>
                  <a:gd name="T27" fmla="*/ 110 h 229"/>
                  <a:gd name="T28" fmla="*/ 55 w 110"/>
                  <a:gd name="T29" fmla="*/ 74 h 229"/>
                  <a:gd name="T30" fmla="*/ 66 w 110"/>
                  <a:gd name="T31" fmla="*/ 46 h 229"/>
                  <a:gd name="T32" fmla="*/ 79 w 110"/>
                  <a:gd name="T33" fmla="*/ 34 h 229"/>
                  <a:gd name="T34" fmla="*/ 87 w 110"/>
                  <a:gd name="T35" fmla="*/ 29 h 229"/>
                  <a:gd name="T36" fmla="*/ 85 w 110"/>
                  <a:gd name="T37" fmla="*/ 27 h 229"/>
                  <a:gd name="T38" fmla="*/ 70 w 110"/>
                  <a:gd name="T39" fmla="*/ 21 h 229"/>
                  <a:gd name="T40" fmla="*/ 68 w 110"/>
                  <a:gd name="T41" fmla="*/ 10 h 229"/>
                  <a:gd name="T42" fmla="*/ 47 w 110"/>
                  <a:gd name="T43" fmla="*/ 0 h 229"/>
                  <a:gd name="T44" fmla="*/ 34 w 110"/>
                  <a:gd name="T45" fmla="*/ 8 h 229"/>
                  <a:gd name="T46" fmla="*/ 26 w 110"/>
                  <a:gd name="T47" fmla="*/ 10 h 229"/>
                  <a:gd name="T48" fmla="*/ 19 w 110"/>
                  <a:gd name="T49" fmla="*/ 8 h 229"/>
                  <a:gd name="T50" fmla="*/ 11 w 110"/>
                  <a:gd name="T51" fmla="*/ 10 h 229"/>
                  <a:gd name="T52" fmla="*/ 6 w 110"/>
                  <a:gd name="T53" fmla="*/ 8 h 229"/>
                  <a:gd name="T54" fmla="*/ 2 w 110"/>
                  <a:gd name="T55" fmla="*/ 13 h 229"/>
                  <a:gd name="T56" fmla="*/ 11 w 110"/>
                  <a:gd name="T57" fmla="*/ 30 h 229"/>
                  <a:gd name="T58" fmla="*/ 21 w 110"/>
                  <a:gd name="T59" fmla="*/ 38 h 229"/>
                  <a:gd name="T60" fmla="*/ 36 w 110"/>
                  <a:gd name="T61" fmla="*/ 42 h 229"/>
                  <a:gd name="T62" fmla="*/ 40 w 110"/>
                  <a:gd name="T63" fmla="*/ 48 h 229"/>
                  <a:gd name="T64" fmla="*/ 36 w 110"/>
                  <a:gd name="T65" fmla="*/ 57 h 229"/>
                  <a:gd name="T66" fmla="*/ 28 w 110"/>
                  <a:gd name="T67" fmla="*/ 59 h 229"/>
                  <a:gd name="T68" fmla="*/ 43 w 110"/>
                  <a:gd name="T69" fmla="*/ 72 h 229"/>
                  <a:gd name="T70" fmla="*/ 53 w 110"/>
                  <a:gd name="T71" fmla="*/ 85 h 229"/>
                  <a:gd name="T72" fmla="*/ 64 w 110"/>
                  <a:gd name="T73" fmla="*/ 95 h 229"/>
                  <a:gd name="T74" fmla="*/ 66 w 110"/>
                  <a:gd name="T75" fmla="*/ 102 h 229"/>
                  <a:gd name="T76" fmla="*/ 76 w 110"/>
                  <a:gd name="T77" fmla="*/ 110 h 229"/>
                  <a:gd name="T78" fmla="*/ 83 w 110"/>
                  <a:gd name="T79" fmla="*/ 153 h 229"/>
                  <a:gd name="T80" fmla="*/ 77 w 110"/>
                  <a:gd name="T81" fmla="*/ 172 h 229"/>
                  <a:gd name="T82" fmla="*/ 66 w 110"/>
                  <a:gd name="T83" fmla="*/ 178 h 229"/>
                  <a:gd name="T84" fmla="*/ 57 w 110"/>
                  <a:gd name="T85" fmla="*/ 186 h 229"/>
                  <a:gd name="T86" fmla="*/ 51 w 110"/>
                  <a:gd name="T87" fmla="*/ 193 h 229"/>
                  <a:gd name="T88" fmla="*/ 43 w 110"/>
                  <a:gd name="T89" fmla="*/ 193 h 229"/>
                  <a:gd name="T90" fmla="*/ 36 w 110"/>
                  <a:gd name="T91" fmla="*/ 201 h 229"/>
                  <a:gd name="T92" fmla="*/ 43 w 110"/>
                  <a:gd name="T93" fmla="*/ 206 h 229"/>
                  <a:gd name="T94" fmla="*/ 43 w 110"/>
                  <a:gd name="T95" fmla="*/ 227 h 229"/>
                  <a:gd name="T96" fmla="*/ 45 w 110"/>
                  <a:gd name="T97" fmla="*/ 229 h 229"/>
                  <a:gd name="T98" fmla="*/ 60 w 110"/>
                  <a:gd name="T99" fmla="*/ 21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 h="229">
                    <a:moveTo>
                      <a:pt x="62" y="212"/>
                    </a:moveTo>
                    <a:lnTo>
                      <a:pt x="66" y="214"/>
                    </a:lnTo>
                    <a:lnTo>
                      <a:pt x="66" y="212"/>
                    </a:lnTo>
                    <a:lnTo>
                      <a:pt x="64" y="208"/>
                    </a:lnTo>
                    <a:lnTo>
                      <a:pt x="66" y="206"/>
                    </a:lnTo>
                    <a:lnTo>
                      <a:pt x="68" y="208"/>
                    </a:lnTo>
                    <a:lnTo>
                      <a:pt x="68" y="206"/>
                    </a:lnTo>
                    <a:lnTo>
                      <a:pt x="68" y="206"/>
                    </a:lnTo>
                    <a:lnTo>
                      <a:pt x="68" y="205"/>
                    </a:lnTo>
                    <a:lnTo>
                      <a:pt x="70" y="203"/>
                    </a:lnTo>
                    <a:lnTo>
                      <a:pt x="70" y="201"/>
                    </a:lnTo>
                    <a:lnTo>
                      <a:pt x="74" y="201"/>
                    </a:lnTo>
                    <a:lnTo>
                      <a:pt x="76" y="201"/>
                    </a:lnTo>
                    <a:lnTo>
                      <a:pt x="77" y="201"/>
                    </a:lnTo>
                    <a:lnTo>
                      <a:pt x="89" y="197"/>
                    </a:lnTo>
                    <a:lnTo>
                      <a:pt x="91" y="193"/>
                    </a:lnTo>
                    <a:lnTo>
                      <a:pt x="98" y="189"/>
                    </a:lnTo>
                    <a:lnTo>
                      <a:pt x="100" y="187"/>
                    </a:lnTo>
                    <a:lnTo>
                      <a:pt x="104" y="187"/>
                    </a:lnTo>
                    <a:lnTo>
                      <a:pt x="104" y="184"/>
                    </a:lnTo>
                    <a:lnTo>
                      <a:pt x="106" y="182"/>
                    </a:lnTo>
                    <a:lnTo>
                      <a:pt x="106" y="180"/>
                    </a:lnTo>
                    <a:lnTo>
                      <a:pt x="106" y="178"/>
                    </a:lnTo>
                    <a:lnTo>
                      <a:pt x="106" y="178"/>
                    </a:lnTo>
                    <a:lnTo>
                      <a:pt x="106" y="178"/>
                    </a:lnTo>
                    <a:lnTo>
                      <a:pt x="106" y="170"/>
                    </a:lnTo>
                    <a:lnTo>
                      <a:pt x="106" y="169"/>
                    </a:lnTo>
                    <a:lnTo>
                      <a:pt x="108" y="170"/>
                    </a:lnTo>
                    <a:lnTo>
                      <a:pt x="106" y="167"/>
                    </a:lnTo>
                    <a:lnTo>
                      <a:pt x="108" y="165"/>
                    </a:lnTo>
                    <a:lnTo>
                      <a:pt x="110" y="167"/>
                    </a:lnTo>
                    <a:lnTo>
                      <a:pt x="110" y="167"/>
                    </a:lnTo>
                    <a:lnTo>
                      <a:pt x="108" y="161"/>
                    </a:lnTo>
                    <a:lnTo>
                      <a:pt x="108" y="161"/>
                    </a:lnTo>
                    <a:lnTo>
                      <a:pt x="100" y="125"/>
                    </a:lnTo>
                    <a:lnTo>
                      <a:pt x="93" y="116"/>
                    </a:lnTo>
                    <a:lnTo>
                      <a:pt x="93" y="112"/>
                    </a:lnTo>
                    <a:lnTo>
                      <a:pt x="93" y="114"/>
                    </a:lnTo>
                    <a:lnTo>
                      <a:pt x="91" y="114"/>
                    </a:lnTo>
                    <a:lnTo>
                      <a:pt x="91" y="112"/>
                    </a:lnTo>
                    <a:lnTo>
                      <a:pt x="89" y="110"/>
                    </a:lnTo>
                    <a:lnTo>
                      <a:pt x="85" y="110"/>
                    </a:lnTo>
                    <a:lnTo>
                      <a:pt x="64" y="89"/>
                    </a:lnTo>
                    <a:lnTo>
                      <a:pt x="62" y="82"/>
                    </a:lnTo>
                    <a:lnTo>
                      <a:pt x="55" y="74"/>
                    </a:lnTo>
                    <a:lnTo>
                      <a:pt x="53" y="70"/>
                    </a:lnTo>
                    <a:lnTo>
                      <a:pt x="59" y="53"/>
                    </a:lnTo>
                    <a:lnTo>
                      <a:pt x="66" y="46"/>
                    </a:lnTo>
                    <a:lnTo>
                      <a:pt x="68" y="42"/>
                    </a:lnTo>
                    <a:lnTo>
                      <a:pt x="70" y="38"/>
                    </a:lnTo>
                    <a:lnTo>
                      <a:pt x="79" y="34"/>
                    </a:lnTo>
                    <a:lnTo>
                      <a:pt x="79" y="30"/>
                    </a:lnTo>
                    <a:lnTo>
                      <a:pt x="85" y="29"/>
                    </a:lnTo>
                    <a:lnTo>
                      <a:pt x="87" y="29"/>
                    </a:lnTo>
                    <a:lnTo>
                      <a:pt x="87" y="29"/>
                    </a:lnTo>
                    <a:lnTo>
                      <a:pt x="87" y="27"/>
                    </a:lnTo>
                    <a:lnTo>
                      <a:pt x="85" y="27"/>
                    </a:lnTo>
                    <a:lnTo>
                      <a:pt x="77" y="27"/>
                    </a:lnTo>
                    <a:lnTo>
                      <a:pt x="77" y="25"/>
                    </a:lnTo>
                    <a:lnTo>
                      <a:pt x="70" y="21"/>
                    </a:lnTo>
                    <a:lnTo>
                      <a:pt x="68" y="17"/>
                    </a:lnTo>
                    <a:lnTo>
                      <a:pt x="66" y="13"/>
                    </a:lnTo>
                    <a:lnTo>
                      <a:pt x="68" y="10"/>
                    </a:lnTo>
                    <a:lnTo>
                      <a:pt x="66" y="6"/>
                    </a:lnTo>
                    <a:lnTo>
                      <a:pt x="59" y="6"/>
                    </a:lnTo>
                    <a:lnTo>
                      <a:pt x="47" y="0"/>
                    </a:lnTo>
                    <a:lnTo>
                      <a:pt x="43" y="0"/>
                    </a:lnTo>
                    <a:lnTo>
                      <a:pt x="40" y="4"/>
                    </a:lnTo>
                    <a:lnTo>
                      <a:pt x="34" y="8"/>
                    </a:lnTo>
                    <a:lnTo>
                      <a:pt x="30" y="6"/>
                    </a:lnTo>
                    <a:lnTo>
                      <a:pt x="28" y="8"/>
                    </a:lnTo>
                    <a:lnTo>
                      <a:pt x="26" y="10"/>
                    </a:lnTo>
                    <a:lnTo>
                      <a:pt x="25" y="8"/>
                    </a:lnTo>
                    <a:lnTo>
                      <a:pt x="21" y="10"/>
                    </a:lnTo>
                    <a:lnTo>
                      <a:pt x="19" y="8"/>
                    </a:lnTo>
                    <a:lnTo>
                      <a:pt x="17" y="8"/>
                    </a:lnTo>
                    <a:lnTo>
                      <a:pt x="13" y="12"/>
                    </a:lnTo>
                    <a:lnTo>
                      <a:pt x="11" y="10"/>
                    </a:lnTo>
                    <a:lnTo>
                      <a:pt x="9" y="8"/>
                    </a:lnTo>
                    <a:lnTo>
                      <a:pt x="6" y="8"/>
                    </a:lnTo>
                    <a:lnTo>
                      <a:pt x="6" y="8"/>
                    </a:lnTo>
                    <a:lnTo>
                      <a:pt x="4" y="8"/>
                    </a:lnTo>
                    <a:lnTo>
                      <a:pt x="2" y="12"/>
                    </a:lnTo>
                    <a:lnTo>
                      <a:pt x="2" y="13"/>
                    </a:lnTo>
                    <a:lnTo>
                      <a:pt x="0" y="12"/>
                    </a:lnTo>
                    <a:lnTo>
                      <a:pt x="11" y="27"/>
                    </a:lnTo>
                    <a:lnTo>
                      <a:pt x="11" y="30"/>
                    </a:lnTo>
                    <a:lnTo>
                      <a:pt x="11" y="32"/>
                    </a:lnTo>
                    <a:lnTo>
                      <a:pt x="15" y="36"/>
                    </a:lnTo>
                    <a:lnTo>
                      <a:pt x="21" y="38"/>
                    </a:lnTo>
                    <a:lnTo>
                      <a:pt x="26" y="36"/>
                    </a:lnTo>
                    <a:lnTo>
                      <a:pt x="30" y="36"/>
                    </a:lnTo>
                    <a:lnTo>
                      <a:pt x="36" y="42"/>
                    </a:lnTo>
                    <a:lnTo>
                      <a:pt x="36" y="44"/>
                    </a:lnTo>
                    <a:lnTo>
                      <a:pt x="38" y="46"/>
                    </a:lnTo>
                    <a:lnTo>
                      <a:pt x="40" y="48"/>
                    </a:lnTo>
                    <a:lnTo>
                      <a:pt x="40" y="49"/>
                    </a:lnTo>
                    <a:lnTo>
                      <a:pt x="40" y="53"/>
                    </a:lnTo>
                    <a:lnTo>
                      <a:pt x="36" y="57"/>
                    </a:lnTo>
                    <a:lnTo>
                      <a:pt x="30" y="57"/>
                    </a:lnTo>
                    <a:lnTo>
                      <a:pt x="28" y="57"/>
                    </a:lnTo>
                    <a:lnTo>
                      <a:pt x="28" y="59"/>
                    </a:lnTo>
                    <a:lnTo>
                      <a:pt x="26" y="61"/>
                    </a:lnTo>
                    <a:lnTo>
                      <a:pt x="28" y="63"/>
                    </a:lnTo>
                    <a:lnTo>
                      <a:pt x="43" y="72"/>
                    </a:lnTo>
                    <a:lnTo>
                      <a:pt x="45" y="78"/>
                    </a:lnTo>
                    <a:lnTo>
                      <a:pt x="51" y="82"/>
                    </a:lnTo>
                    <a:lnTo>
                      <a:pt x="53" y="85"/>
                    </a:lnTo>
                    <a:lnTo>
                      <a:pt x="57" y="91"/>
                    </a:lnTo>
                    <a:lnTo>
                      <a:pt x="59" y="91"/>
                    </a:lnTo>
                    <a:lnTo>
                      <a:pt x="64" y="95"/>
                    </a:lnTo>
                    <a:lnTo>
                      <a:pt x="66" y="102"/>
                    </a:lnTo>
                    <a:lnTo>
                      <a:pt x="66" y="102"/>
                    </a:lnTo>
                    <a:lnTo>
                      <a:pt x="66" y="102"/>
                    </a:lnTo>
                    <a:lnTo>
                      <a:pt x="66" y="106"/>
                    </a:lnTo>
                    <a:lnTo>
                      <a:pt x="70" y="106"/>
                    </a:lnTo>
                    <a:lnTo>
                      <a:pt x="76" y="110"/>
                    </a:lnTo>
                    <a:lnTo>
                      <a:pt x="79" y="123"/>
                    </a:lnTo>
                    <a:lnTo>
                      <a:pt x="81" y="150"/>
                    </a:lnTo>
                    <a:lnTo>
                      <a:pt x="83" y="153"/>
                    </a:lnTo>
                    <a:lnTo>
                      <a:pt x="81" y="170"/>
                    </a:lnTo>
                    <a:lnTo>
                      <a:pt x="79" y="172"/>
                    </a:lnTo>
                    <a:lnTo>
                      <a:pt x="77" y="172"/>
                    </a:lnTo>
                    <a:lnTo>
                      <a:pt x="72" y="176"/>
                    </a:lnTo>
                    <a:lnTo>
                      <a:pt x="70" y="176"/>
                    </a:lnTo>
                    <a:lnTo>
                      <a:pt x="66" y="178"/>
                    </a:lnTo>
                    <a:lnTo>
                      <a:pt x="64" y="180"/>
                    </a:lnTo>
                    <a:lnTo>
                      <a:pt x="57" y="182"/>
                    </a:lnTo>
                    <a:lnTo>
                      <a:pt x="57" y="186"/>
                    </a:lnTo>
                    <a:lnTo>
                      <a:pt x="57" y="189"/>
                    </a:lnTo>
                    <a:lnTo>
                      <a:pt x="53" y="191"/>
                    </a:lnTo>
                    <a:lnTo>
                      <a:pt x="51" y="193"/>
                    </a:lnTo>
                    <a:lnTo>
                      <a:pt x="47" y="195"/>
                    </a:lnTo>
                    <a:lnTo>
                      <a:pt x="45" y="193"/>
                    </a:lnTo>
                    <a:lnTo>
                      <a:pt x="43" y="193"/>
                    </a:lnTo>
                    <a:lnTo>
                      <a:pt x="43" y="197"/>
                    </a:lnTo>
                    <a:lnTo>
                      <a:pt x="42" y="199"/>
                    </a:lnTo>
                    <a:lnTo>
                      <a:pt x="36" y="201"/>
                    </a:lnTo>
                    <a:lnTo>
                      <a:pt x="38" y="203"/>
                    </a:lnTo>
                    <a:lnTo>
                      <a:pt x="42" y="205"/>
                    </a:lnTo>
                    <a:lnTo>
                      <a:pt x="43" y="206"/>
                    </a:lnTo>
                    <a:lnTo>
                      <a:pt x="42" y="212"/>
                    </a:lnTo>
                    <a:lnTo>
                      <a:pt x="42" y="220"/>
                    </a:lnTo>
                    <a:lnTo>
                      <a:pt x="43" y="227"/>
                    </a:lnTo>
                    <a:lnTo>
                      <a:pt x="42" y="227"/>
                    </a:lnTo>
                    <a:lnTo>
                      <a:pt x="42" y="229"/>
                    </a:lnTo>
                    <a:lnTo>
                      <a:pt x="45" y="229"/>
                    </a:lnTo>
                    <a:lnTo>
                      <a:pt x="53" y="220"/>
                    </a:lnTo>
                    <a:lnTo>
                      <a:pt x="59" y="218"/>
                    </a:lnTo>
                    <a:lnTo>
                      <a:pt x="60" y="216"/>
                    </a:lnTo>
                    <a:lnTo>
                      <a:pt x="60" y="214"/>
                    </a:lnTo>
                    <a:lnTo>
                      <a:pt x="62" y="21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64" name="Freeform 254">
                <a:extLst>
                  <a:ext uri="{FF2B5EF4-FFF2-40B4-BE49-F238E27FC236}">
                    <a16:creationId xmlns:a16="http://schemas.microsoft.com/office/drawing/2014/main" id="{2439F326-D896-38C5-C45D-43656CF8CC57}"/>
                  </a:ext>
                </a:extLst>
              </p:cNvPr>
              <p:cNvSpPr>
                <a:spLocks/>
              </p:cNvSpPr>
              <p:nvPr/>
            </p:nvSpPr>
            <p:spPr bwMode="auto">
              <a:xfrm>
                <a:off x="6622693" y="4296267"/>
                <a:ext cx="163877" cy="341162"/>
              </a:xfrm>
              <a:custGeom>
                <a:avLst/>
                <a:gdLst>
                  <a:gd name="T0" fmla="*/ 66 w 110"/>
                  <a:gd name="T1" fmla="*/ 212 h 229"/>
                  <a:gd name="T2" fmla="*/ 68 w 110"/>
                  <a:gd name="T3" fmla="*/ 208 h 229"/>
                  <a:gd name="T4" fmla="*/ 68 w 110"/>
                  <a:gd name="T5" fmla="*/ 205 h 229"/>
                  <a:gd name="T6" fmla="*/ 74 w 110"/>
                  <a:gd name="T7" fmla="*/ 201 h 229"/>
                  <a:gd name="T8" fmla="*/ 89 w 110"/>
                  <a:gd name="T9" fmla="*/ 197 h 229"/>
                  <a:gd name="T10" fmla="*/ 100 w 110"/>
                  <a:gd name="T11" fmla="*/ 187 h 229"/>
                  <a:gd name="T12" fmla="*/ 106 w 110"/>
                  <a:gd name="T13" fmla="*/ 182 h 229"/>
                  <a:gd name="T14" fmla="*/ 106 w 110"/>
                  <a:gd name="T15" fmla="*/ 178 h 229"/>
                  <a:gd name="T16" fmla="*/ 106 w 110"/>
                  <a:gd name="T17" fmla="*/ 169 h 229"/>
                  <a:gd name="T18" fmla="*/ 108 w 110"/>
                  <a:gd name="T19" fmla="*/ 165 h 229"/>
                  <a:gd name="T20" fmla="*/ 108 w 110"/>
                  <a:gd name="T21" fmla="*/ 161 h 229"/>
                  <a:gd name="T22" fmla="*/ 93 w 110"/>
                  <a:gd name="T23" fmla="*/ 116 h 229"/>
                  <a:gd name="T24" fmla="*/ 91 w 110"/>
                  <a:gd name="T25" fmla="*/ 114 h 229"/>
                  <a:gd name="T26" fmla="*/ 85 w 110"/>
                  <a:gd name="T27" fmla="*/ 110 h 229"/>
                  <a:gd name="T28" fmla="*/ 55 w 110"/>
                  <a:gd name="T29" fmla="*/ 74 h 229"/>
                  <a:gd name="T30" fmla="*/ 66 w 110"/>
                  <a:gd name="T31" fmla="*/ 46 h 229"/>
                  <a:gd name="T32" fmla="*/ 79 w 110"/>
                  <a:gd name="T33" fmla="*/ 34 h 229"/>
                  <a:gd name="T34" fmla="*/ 87 w 110"/>
                  <a:gd name="T35" fmla="*/ 29 h 229"/>
                  <a:gd name="T36" fmla="*/ 85 w 110"/>
                  <a:gd name="T37" fmla="*/ 27 h 229"/>
                  <a:gd name="T38" fmla="*/ 70 w 110"/>
                  <a:gd name="T39" fmla="*/ 21 h 229"/>
                  <a:gd name="T40" fmla="*/ 68 w 110"/>
                  <a:gd name="T41" fmla="*/ 10 h 229"/>
                  <a:gd name="T42" fmla="*/ 47 w 110"/>
                  <a:gd name="T43" fmla="*/ 0 h 229"/>
                  <a:gd name="T44" fmla="*/ 34 w 110"/>
                  <a:gd name="T45" fmla="*/ 8 h 229"/>
                  <a:gd name="T46" fmla="*/ 26 w 110"/>
                  <a:gd name="T47" fmla="*/ 10 h 229"/>
                  <a:gd name="T48" fmla="*/ 19 w 110"/>
                  <a:gd name="T49" fmla="*/ 8 h 229"/>
                  <a:gd name="T50" fmla="*/ 11 w 110"/>
                  <a:gd name="T51" fmla="*/ 10 h 229"/>
                  <a:gd name="T52" fmla="*/ 6 w 110"/>
                  <a:gd name="T53" fmla="*/ 8 h 229"/>
                  <a:gd name="T54" fmla="*/ 2 w 110"/>
                  <a:gd name="T55" fmla="*/ 13 h 229"/>
                  <a:gd name="T56" fmla="*/ 11 w 110"/>
                  <a:gd name="T57" fmla="*/ 30 h 229"/>
                  <a:gd name="T58" fmla="*/ 21 w 110"/>
                  <a:gd name="T59" fmla="*/ 38 h 229"/>
                  <a:gd name="T60" fmla="*/ 36 w 110"/>
                  <a:gd name="T61" fmla="*/ 42 h 229"/>
                  <a:gd name="T62" fmla="*/ 40 w 110"/>
                  <a:gd name="T63" fmla="*/ 48 h 229"/>
                  <a:gd name="T64" fmla="*/ 36 w 110"/>
                  <a:gd name="T65" fmla="*/ 57 h 229"/>
                  <a:gd name="T66" fmla="*/ 28 w 110"/>
                  <a:gd name="T67" fmla="*/ 59 h 229"/>
                  <a:gd name="T68" fmla="*/ 43 w 110"/>
                  <a:gd name="T69" fmla="*/ 72 h 229"/>
                  <a:gd name="T70" fmla="*/ 53 w 110"/>
                  <a:gd name="T71" fmla="*/ 85 h 229"/>
                  <a:gd name="T72" fmla="*/ 64 w 110"/>
                  <a:gd name="T73" fmla="*/ 95 h 229"/>
                  <a:gd name="T74" fmla="*/ 66 w 110"/>
                  <a:gd name="T75" fmla="*/ 102 h 229"/>
                  <a:gd name="T76" fmla="*/ 76 w 110"/>
                  <a:gd name="T77" fmla="*/ 110 h 229"/>
                  <a:gd name="T78" fmla="*/ 83 w 110"/>
                  <a:gd name="T79" fmla="*/ 153 h 229"/>
                  <a:gd name="T80" fmla="*/ 77 w 110"/>
                  <a:gd name="T81" fmla="*/ 172 h 229"/>
                  <a:gd name="T82" fmla="*/ 66 w 110"/>
                  <a:gd name="T83" fmla="*/ 178 h 229"/>
                  <a:gd name="T84" fmla="*/ 57 w 110"/>
                  <a:gd name="T85" fmla="*/ 186 h 229"/>
                  <a:gd name="T86" fmla="*/ 51 w 110"/>
                  <a:gd name="T87" fmla="*/ 193 h 229"/>
                  <a:gd name="T88" fmla="*/ 43 w 110"/>
                  <a:gd name="T89" fmla="*/ 193 h 229"/>
                  <a:gd name="T90" fmla="*/ 36 w 110"/>
                  <a:gd name="T91" fmla="*/ 201 h 229"/>
                  <a:gd name="T92" fmla="*/ 43 w 110"/>
                  <a:gd name="T93" fmla="*/ 206 h 229"/>
                  <a:gd name="T94" fmla="*/ 43 w 110"/>
                  <a:gd name="T95" fmla="*/ 227 h 229"/>
                  <a:gd name="T96" fmla="*/ 45 w 110"/>
                  <a:gd name="T97" fmla="*/ 229 h 229"/>
                  <a:gd name="T98" fmla="*/ 60 w 110"/>
                  <a:gd name="T99" fmla="*/ 21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 h="229">
                    <a:moveTo>
                      <a:pt x="62" y="212"/>
                    </a:moveTo>
                    <a:lnTo>
                      <a:pt x="66" y="214"/>
                    </a:lnTo>
                    <a:lnTo>
                      <a:pt x="66" y="212"/>
                    </a:lnTo>
                    <a:lnTo>
                      <a:pt x="64" y="208"/>
                    </a:lnTo>
                    <a:lnTo>
                      <a:pt x="66" y="206"/>
                    </a:lnTo>
                    <a:lnTo>
                      <a:pt x="68" y="208"/>
                    </a:lnTo>
                    <a:lnTo>
                      <a:pt x="68" y="206"/>
                    </a:lnTo>
                    <a:lnTo>
                      <a:pt x="68" y="206"/>
                    </a:lnTo>
                    <a:lnTo>
                      <a:pt x="68" y="205"/>
                    </a:lnTo>
                    <a:lnTo>
                      <a:pt x="70" y="203"/>
                    </a:lnTo>
                    <a:lnTo>
                      <a:pt x="70" y="201"/>
                    </a:lnTo>
                    <a:lnTo>
                      <a:pt x="74" y="201"/>
                    </a:lnTo>
                    <a:lnTo>
                      <a:pt x="76" y="201"/>
                    </a:lnTo>
                    <a:lnTo>
                      <a:pt x="77" y="201"/>
                    </a:lnTo>
                    <a:lnTo>
                      <a:pt x="89" y="197"/>
                    </a:lnTo>
                    <a:lnTo>
                      <a:pt x="91" y="193"/>
                    </a:lnTo>
                    <a:lnTo>
                      <a:pt x="98" y="189"/>
                    </a:lnTo>
                    <a:lnTo>
                      <a:pt x="100" y="187"/>
                    </a:lnTo>
                    <a:lnTo>
                      <a:pt x="104" y="187"/>
                    </a:lnTo>
                    <a:lnTo>
                      <a:pt x="104" y="184"/>
                    </a:lnTo>
                    <a:lnTo>
                      <a:pt x="106" y="182"/>
                    </a:lnTo>
                    <a:lnTo>
                      <a:pt x="106" y="180"/>
                    </a:lnTo>
                    <a:lnTo>
                      <a:pt x="106" y="178"/>
                    </a:lnTo>
                    <a:lnTo>
                      <a:pt x="106" y="178"/>
                    </a:lnTo>
                    <a:lnTo>
                      <a:pt x="106" y="178"/>
                    </a:lnTo>
                    <a:lnTo>
                      <a:pt x="106" y="170"/>
                    </a:lnTo>
                    <a:lnTo>
                      <a:pt x="106" y="169"/>
                    </a:lnTo>
                    <a:lnTo>
                      <a:pt x="108" y="170"/>
                    </a:lnTo>
                    <a:lnTo>
                      <a:pt x="106" y="167"/>
                    </a:lnTo>
                    <a:lnTo>
                      <a:pt x="108" y="165"/>
                    </a:lnTo>
                    <a:lnTo>
                      <a:pt x="110" y="167"/>
                    </a:lnTo>
                    <a:lnTo>
                      <a:pt x="110" y="167"/>
                    </a:lnTo>
                    <a:lnTo>
                      <a:pt x="108" y="161"/>
                    </a:lnTo>
                    <a:lnTo>
                      <a:pt x="108" y="161"/>
                    </a:lnTo>
                    <a:lnTo>
                      <a:pt x="100" y="125"/>
                    </a:lnTo>
                    <a:lnTo>
                      <a:pt x="93" y="116"/>
                    </a:lnTo>
                    <a:lnTo>
                      <a:pt x="93" y="112"/>
                    </a:lnTo>
                    <a:lnTo>
                      <a:pt x="93" y="114"/>
                    </a:lnTo>
                    <a:lnTo>
                      <a:pt x="91" y="114"/>
                    </a:lnTo>
                    <a:lnTo>
                      <a:pt x="91" y="112"/>
                    </a:lnTo>
                    <a:lnTo>
                      <a:pt x="89" y="110"/>
                    </a:lnTo>
                    <a:lnTo>
                      <a:pt x="85" y="110"/>
                    </a:lnTo>
                    <a:lnTo>
                      <a:pt x="64" y="89"/>
                    </a:lnTo>
                    <a:lnTo>
                      <a:pt x="62" y="82"/>
                    </a:lnTo>
                    <a:lnTo>
                      <a:pt x="55" y="74"/>
                    </a:lnTo>
                    <a:lnTo>
                      <a:pt x="53" y="70"/>
                    </a:lnTo>
                    <a:lnTo>
                      <a:pt x="59" y="53"/>
                    </a:lnTo>
                    <a:lnTo>
                      <a:pt x="66" y="46"/>
                    </a:lnTo>
                    <a:lnTo>
                      <a:pt x="68" y="42"/>
                    </a:lnTo>
                    <a:lnTo>
                      <a:pt x="70" y="38"/>
                    </a:lnTo>
                    <a:lnTo>
                      <a:pt x="79" y="34"/>
                    </a:lnTo>
                    <a:lnTo>
                      <a:pt x="79" y="30"/>
                    </a:lnTo>
                    <a:lnTo>
                      <a:pt x="85" y="29"/>
                    </a:lnTo>
                    <a:lnTo>
                      <a:pt x="87" y="29"/>
                    </a:lnTo>
                    <a:lnTo>
                      <a:pt x="87" y="29"/>
                    </a:lnTo>
                    <a:lnTo>
                      <a:pt x="87" y="27"/>
                    </a:lnTo>
                    <a:lnTo>
                      <a:pt x="85" y="27"/>
                    </a:lnTo>
                    <a:lnTo>
                      <a:pt x="77" y="27"/>
                    </a:lnTo>
                    <a:lnTo>
                      <a:pt x="77" y="25"/>
                    </a:lnTo>
                    <a:lnTo>
                      <a:pt x="70" y="21"/>
                    </a:lnTo>
                    <a:lnTo>
                      <a:pt x="68" y="17"/>
                    </a:lnTo>
                    <a:lnTo>
                      <a:pt x="66" y="13"/>
                    </a:lnTo>
                    <a:lnTo>
                      <a:pt x="68" y="10"/>
                    </a:lnTo>
                    <a:lnTo>
                      <a:pt x="66" y="6"/>
                    </a:lnTo>
                    <a:lnTo>
                      <a:pt x="59" y="6"/>
                    </a:lnTo>
                    <a:lnTo>
                      <a:pt x="47" y="0"/>
                    </a:lnTo>
                    <a:lnTo>
                      <a:pt x="43" y="0"/>
                    </a:lnTo>
                    <a:lnTo>
                      <a:pt x="40" y="4"/>
                    </a:lnTo>
                    <a:lnTo>
                      <a:pt x="34" y="8"/>
                    </a:lnTo>
                    <a:lnTo>
                      <a:pt x="30" y="6"/>
                    </a:lnTo>
                    <a:lnTo>
                      <a:pt x="28" y="8"/>
                    </a:lnTo>
                    <a:lnTo>
                      <a:pt x="26" y="10"/>
                    </a:lnTo>
                    <a:lnTo>
                      <a:pt x="25" y="8"/>
                    </a:lnTo>
                    <a:lnTo>
                      <a:pt x="21" y="10"/>
                    </a:lnTo>
                    <a:lnTo>
                      <a:pt x="19" y="8"/>
                    </a:lnTo>
                    <a:lnTo>
                      <a:pt x="17" y="8"/>
                    </a:lnTo>
                    <a:lnTo>
                      <a:pt x="13" y="12"/>
                    </a:lnTo>
                    <a:lnTo>
                      <a:pt x="11" y="10"/>
                    </a:lnTo>
                    <a:lnTo>
                      <a:pt x="9" y="8"/>
                    </a:lnTo>
                    <a:lnTo>
                      <a:pt x="6" y="8"/>
                    </a:lnTo>
                    <a:lnTo>
                      <a:pt x="6" y="8"/>
                    </a:lnTo>
                    <a:lnTo>
                      <a:pt x="4" y="8"/>
                    </a:lnTo>
                    <a:lnTo>
                      <a:pt x="2" y="12"/>
                    </a:lnTo>
                    <a:lnTo>
                      <a:pt x="2" y="13"/>
                    </a:lnTo>
                    <a:lnTo>
                      <a:pt x="0" y="12"/>
                    </a:lnTo>
                    <a:lnTo>
                      <a:pt x="11" y="27"/>
                    </a:lnTo>
                    <a:lnTo>
                      <a:pt x="11" y="30"/>
                    </a:lnTo>
                    <a:lnTo>
                      <a:pt x="11" y="32"/>
                    </a:lnTo>
                    <a:lnTo>
                      <a:pt x="15" y="36"/>
                    </a:lnTo>
                    <a:lnTo>
                      <a:pt x="21" y="38"/>
                    </a:lnTo>
                    <a:lnTo>
                      <a:pt x="26" y="36"/>
                    </a:lnTo>
                    <a:lnTo>
                      <a:pt x="30" y="36"/>
                    </a:lnTo>
                    <a:lnTo>
                      <a:pt x="36" y="42"/>
                    </a:lnTo>
                    <a:lnTo>
                      <a:pt x="36" y="44"/>
                    </a:lnTo>
                    <a:lnTo>
                      <a:pt x="38" y="46"/>
                    </a:lnTo>
                    <a:lnTo>
                      <a:pt x="40" y="48"/>
                    </a:lnTo>
                    <a:lnTo>
                      <a:pt x="40" y="49"/>
                    </a:lnTo>
                    <a:lnTo>
                      <a:pt x="40" y="53"/>
                    </a:lnTo>
                    <a:lnTo>
                      <a:pt x="36" y="57"/>
                    </a:lnTo>
                    <a:lnTo>
                      <a:pt x="30" y="57"/>
                    </a:lnTo>
                    <a:lnTo>
                      <a:pt x="28" y="57"/>
                    </a:lnTo>
                    <a:lnTo>
                      <a:pt x="28" y="59"/>
                    </a:lnTo>
                    <a:lnTo>
                      <a:pt x="26" y="61"/>
                    </a:lnTo>
                    <a:lnTo>
                      <a:pt x="28" y="63"/>
                    </a:lnTo>
                    <a:lnTo>
                      <a:pt x="43" y="72"/>
                    </a:lnTo>
                    <a:lnTo>
                      <a:pt x="45" y="78"/>
                    </a:lnTo>
                    <a:lnTo>
                      <a:pt x="51" y="82"/>
                    </a:lnTo>
                    <a:lnTo>
                      <a:pt x="53" y="85"/>
                    </a:lnTo>
                    <a:lnTo>
                      <a:pt x="57" y="91"/>
                    </a:lnTo>
                    <a:lnTo>
                      <a:pt x="59" y="91"/>
                    </a:lnTo>
                    <a:lnTo>
                      <a:pt x="64" y="95"/>
                    </a:lnTo>
                    <a:lnTo>
                      <a:pt x="66" y="102"/>
                    </a:lnTo>
                    <a:lnTo>
                      <a:pt x="66" y="102"/>
                    </a:lnTo>
                    <a:lnTo>
                      <a:pt x="66" y="102"/>
                    </a:lnTo>
                    <a:lnTo>
                      <a:pt x="66" y="106"/>
                    </a:lnTo>
                    <a:lnTo>
                      <a:pt x="70" y="106"/>
                    </a:lnTo>
                    <a:lnTo>
                      <a:pt x="76" y="110"/>
                    </a:lnTo>
                    <a:lnTo>
                      <a:pt x="79" y="123"/>
                    </a:lnTo>
                    <a:lnTo>
                      <a:pt x="81" y="150"/>
                    </a:lnTo>
                    <a:lnTo>
                      <a:pt x="83" y="153"/>
                    </a:lnTo>
                    <a:lnTo>
                      <a:pt x="81" y="170"/>
                    </a:lnTo>
                    <a:lnTo>
                      <a:pt x="79" y="172"/>
                    </a:lnTo>
                    <a:lnTo>
                      <a:pt x="77" y="172"/>
                    </a:lnTo>
                    <a:lnTo>
                      <a:pt x="72" y="176"/>
                    </a:lnTo>
                    <a:lnTo>
                      <a:pt x="70" y="176"/>
                    </a:lnTo>
                    <a:lnTo>
                      <a:pt x="66" y="178"/>
                    </a:lnTo>
                    <a:lnTo>
                      <a:pt x="64" y="180"/>
                    </a:lnTo>
                    <a:lnTo>
                      <a:pt x="57" y="182"/>
                    </a:lnTo>
                    <a:lnTo>
                      <a:pt x="57" y="186"/>
                    </a:lnTo>
                    <a:lnTo>
                      <a:pt x="57" y="189"/>
                    </a:lnTo>
                    <a:lnTo>
                      <a:pt x="53" y="191"/>
                    </a:lnTo>
                    <a:lnTo>
                      <a:pt x="51" y="193"/>
                    </a:lnTo>
                    <a:lnTo>
                      <a:pt x="47" y="195"/>
                    </a:lnTo>
                    <a:lnTo>
                      <a:pt x="45" y="193"/>
                    </a:lnTo>
                    <a:lnTo>
                      <a:pt x="43" y="193"/>
                    </a:lnTo>
                    <a:lnTo>
                      <a:pt x="43" y="197"/>
                    </a:lnTo>
                    <a:lnTo>
                      <a:pt x="42" y="199"/>
                    </a:lnTo>
                    <a:lnTo>
                      <a:pt x="36" y="201"/>
                    </a:lnTo>
                    <a:lnTo>
                      <a:pt x="38" y="203"/>
                    </a:lnTo>
                    <a:lnTo>
                      <a:pt x="42" y="205"/>
                    </a:lnTo>
                    <a:lnTo>
                      <a:pt x="43" y="206"/>
                    </a:lnTo>
                    <a:lnTo>
                      <a:pt x="42" y="212"/>
                    </a:lnTo>
                    <a:lnTo>
                      <a:pt x="42" y="220"/>
                    </a:lnTo>
                    <a:lnTo>
                      <a:pt x="43" y="227"/>
                    </a:lnTo>
                    <a:lnTo>
                      <a:pt x="42" y="227"/>
                    </a:lnTo>
                    <a:lnTo>
                      <a:pt x="42" y="229"/>
                    </a:lnTo>
                    <a:lnTo>
                      <a:pt x="45" y="229"/>
                    </a:lnTo>
                    <a:lnTo>
                      <a:pt x="53" y="220"/>
                    </a:lnTo>
                    <a:lnTo>
                      <a:pt x="59" y="218"/>
                    </a:lnTo>
                    <a:lnTo>
                      <a:pt x="60" y="216"/>
                    </a:lnTo>
                    <a:lnTo>
                      <a:pt x="60" y="214"/>
                    </a:lnTo>
                    <a:lnTo>
                      <a:pt x="62" y="21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65" name="Freeform 255">
                <a:extLst>
                  <a:ext uri="{FF2B5EF4-FFF2-40B4-BE49-F238E27FC236}">
                    <a16:creationId xmlns:a16="http://schemas.microsoft.com/office/drawing/2014/main" id="{D66D016C-BE62-3E67-5B4D-046066A30700}"/>
                  </a:ext>
                </a:extLst>
              </p:cNvPr>
              <p:cNvSpPr>
                <a:spLocks/>
              </p:cNvSpPr>
              <p:nvPr/>
            </p:nvSpPr>
            <p:spPr bwMode="auto">
              <a:xfrm>
                <a:off x="7163487" y="3894024"/>
                <a:ext cx="78958" cy="117694"/>
              </a:xfrm>
              <a:custGeom>
                <a:avLst/>
                <a:gdLst>
                  <a:gd name="T0" fmla="*/ 49 w 53"/>
                  <a:gd name="T1" fmla="*/ 24 h 79"/>
                  <a:gd name="T2" fmla="*/ 53 w 53"/>
                  <a:gd name="T3" fmla="*/ 47 h 79"/>
                  <a:gd name="T4" fmla="*/ 46 w 53"/>
                  <a:gd name="T5" fmla="*/ 62 h 79"/>
                  <a:gd name="T6" fmla="*/ 38 w 53"/>
                  <a:gd name="T7" fmla="*/ 62 h 79"/>
                  <a:gd name="T8" fmla="*/ 32 w 53"/>
                  <a:gd name="T9" fmla="*/ 68 h 79"/>
                  <a:gd name="T10" fmla="*/ 29 w 53"/>
                  <a:gd name="T11" fmla="*/ 66 h 79"/>
                  <a:gd name="T12" fmla="*/ 25 w 53"/>
                  <a:gd name="T13" fmla="*/ 70 h 79"/>
                  <a:gd name="T14" fmla="*/ 23 w 53"/>
                  <a:gd name="T15" fmla="*/ 72 h 79"/>
                  <a:gd name="T16" fmla="*/ 21 w 53"/>
                  <a:gd name="T17" fmla="*/ 70 h 79"/>
                  <a:gd name="T18" fmla="*/ 19 w 53"/>
                  <a:gd name="T19" fmla="*/ 75 h 79"/>
                  <a:gd name="T20" fmla="*/ 15 w 53"/>
                  <a:gd name="T21" fmla="*/ 73 h 79"/>
                  <a:gd name="T22" fmla="*/ 19 w 53"/>
                  <a:gd name="T23" fmla="*/ 70 h 79"/>
                  <a:gd name="T24" fmla="*/ 12 w 53"/>
                  <a:gd name="T25" fmla="*/ 75 h 79"/>
                  <a:gd name="T26" fmla="*/ 10 w 53"/>
                  <a:gd name="T27" fmla="*/ 73 h 79"/>
                  <a:gd name="T28" fmla="*/ 6 w 53"/>
                  <a:gd name="T29" fmla="*/ 75 h 79"/>
                  <a:gd name="T30" fmla="*/ 2 w 53"/>
                  <a:gd name="T31" fmla="*/ 79 h 79"/>
                  <a:gd name="T32" fmla="*/ 4 w 53"/>
                  <a:gd name="T33" fmla="*/ 72 h 79"/>
                  <a:gd name="T34" fmla="*/ 6 w 53"/>
                  <a:gd name="T35" fmla="*/ 72 h 79"/>
                  <a:gd name="T36" fmla="*/ 6 w 53"/>
                  <a:gd name="T37" fmla="*/ 68 h 79"/>
                  <a:gd name="T38" fmla="*/ 4 w 53"/>
                  <a:gd name="T39" fmla="*/ 68 h 79"/>
                  <a:gd name="T40" fmla="*/ 4 w 53"/>
                  <a:gd name="T41" fmla="*/ 62 h 79"/>
                  <a:gd name="T42" fmla="*/ 6 w 53"/>
                  <a:gd name="T43" fmla="*/ 55 h 79"/>
                  <a:gd name="T44" fmla="*/ 10 w 53"/>
                  <a:gd name="T45" fmla="*/ 51 h 79"/>
                  <a:gd name="T46" fmla="*/ 10 w 53"/>
                  <a:gd name="T47" fmla="*/ 47 h 79"/>
                  <a:gd name="T48" fmla="*/ 6 w 53"/>
                  <a:gd name="T49" fmla="*/ 36 h 79"/>
                  <a:gd name="T50" fmla="*/ 4 w 53"/>
                  <a:gd name="T51" fmla="*/ 38 h 79"/>
                  <a:gd name="T52" fmla="*/ 2 w 53"/>
                  <a:gd name="T53" fmla="*/ 36 h 79"/>
                  <a:gd name="T54" fmla="*/ 0 w 53"/>
                  <a:gd name="T55" fmla="*/ 34 h 79"/>
                  <a:gd name="T56" fmla="*/ 8 w 53"/>
                  <a:gd name="T57" fmla="*/ 30 h 79"/>
                  <a:gd name="T58" fmla="*/ 12 w 53"/>
                  <a:gd name="T59" fmla="*/ 32 h 79"/>
                  <a:gd name="T60" fmla="*/ 12 w 53"/>
                  <a:gd name="T61" fmla="*/ 26 h 79"/>
                  <a:gd name="T62" fmla="*/ 10 w 53"/>
                  <a:gd name="T63" fmla="*/ 24 h 79"/>
                  <a:gd name="T64" fmla="*/ 10 w 53"/>
                  <a:gd name="T65" fmla="*/ 22 h 79"/>
                  <a:gd name="T66" fmla="*/ 8 w 53"/>
                  <a:gd name="T67" fmla="*/ 21 h 79"/>
                  <a:gd name="T68" fmla="*/ 8 w 53"/>
                  <a:gd name="T69" fmla="*/ 19 h 79"/>
                  <a:gd name="T70" fmla="*/ 6 w 53"/>
                  <a:gd name="T71" fmla="*/ 15 h 79"/>
                  <a:gd name="T72" fmla="*/ 6 w 53"/>
                  <a:gd name="T73" fmla="*/ 15 h 79"/>
                  <a:gd name="T74" fmla="*/ 27 w 53"/>
                  <a:gd name="T75" fmla="*/ 5 h 79"/>
                  <a:gd name="T76" fmla="*/ 34 w 53"/>
                  <a:gd name="T7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79">
                    <a:moveTo>
                      <a:pt x="34" y="0"/>
                    </a:moveTo>
                    <a:lnTo>
                      <a:pt x="49" y="24"/>
                    </a:lnTo>
                    <a:lnTo>
                      <a:pt x="51" y="47"/>
                    </a:lnTo>
                    <a:lnTo>
                      <a:pt x="53" y="47"/>
                    </a:lnTo>
                    <a:lnTo>
                      <a:pt x="47" y="58"/>
                    </a:lnTo>
                    <a:lnTo>
                      <a:pt x="46" y="62"/>
                    </a:lnTo>
                    <a:lnTo>
                      <a:pt x="40" y="64"/>
                    </a:lnTo>
                    <a:lnTo>
                      <a:pt x="38" y="62"/>
                    </a:lnTo>
                    <a:lnTo>
                      <a:pt x="34" y="70"/>
                    </a:lnTo>
                    <a:lnTo>
                      <a:pt x="32" y="68"/>
                    </a:lnTo>
                    <a:lnTo>
                      <a:pt x="30" y="68"/>
                    </a:lnTo>
                    <a:lnTo>
                      <a:pt x="29" y="66"/>
                    </a:lnTo>
                    <a:lnTo>
                      <a:pt x="23" y="68"/>
                    </a:lnTo>
                    <a:lnTo>
                      <a:pt x="25" y="70"/>
                    </a:lnTo>
                    <a:lnTo>
                      <a:pt x="25" y="72"/>
                    </a:lnTo>
                    <a:lnTo>
                      <a:pt x="23" y="72"/>
                    </a:lnTo>
                    <a:lnTo>
                      <a:pt x="21" y="70"/>
                    </a:lnTo>
                    <a:lnTo>
                      <a:pt x="21" y="70"/>
                    </a:lnTo>
                    <a:lnTo>
                      <a:pt x="19" y="73"/>
                    </a:lnTo>
                    <a:lnTo>
                      <a:pt x="19" y="75"/>
                    </a:lnTo>
                    <a:lnTo>
                      <a:pt x="17" y="75"/>
                    </a:lnTo>
                    <a:lnTo>
                      <a:pt x="15" y="73"/>
                    </a:lnTo>
                    <a:lnTo>
                      <a:pt x="17" y="72"/>
                    </a:lnTo>
                    <a:lnTo>
                      <a:pt x="19" y="70"/>
                    </a:lnTo>
                    <a:lnTo>
                      <a:pt x="13" y="72"/>
                    </a:lnTo>
                    <a:lnTo>
                      <a:pt x="12" y="75"/>
                    </a:lnTo>
                    <a:lnTo>
                      <a:pt x="12" y="75"/>
                    </a:lnTo>
                    <a:lnTo>
                      <a:pt x="10" y="73"/>
                    </a:lnTo>
                    <a:lnTo>
                      <a:pt x="6" y="77"/>
                    </a:lnTo>
                    <a:lnTo>
                      <a:pt x="6" y="75"/>
                    </a:lnTo>
                    <a:lnTo>
                      <a:pt x="4" y="75"/>
                    </a:lnTo>
                    <a:lnTo>
                      <a:pt x="2" y="79"/>
                    </a:lnTo>
                    <a:lnTo>
                      <a:pt x="2" y="77"/>
                    </a:lnTo>
                    <a:lnTo>
                      <a:pt x="4" y="72"/>
                    </a:lnTo>
                    <a:lnTo>
                      <a:pt x="6" y="73"/>
                    </a:lnTo>
                    <a:lnTo>
                      <a:pt x="6" y="72"/>
                    </a:lnTo>
                    <a:lnTo>
                      <a:pt x="6" y="70"/>
                    </a:lnTo>
                    <a:lnTo>
                      <a:pt x="6" y="68"/>
                    </a:lnTo>
                    <a:lnTo>
                      <a:pt x="4" y="70"/>
                    </a:lnTo>
                    <a:lnTo>
                      <a:pt x="4" y="68"/>
                    </a:lnTo>
                    <a:lnTo>
                      <a:pt x="4" y="64"/>
                    </a:lnTo>
                    <a:lnTo>
                      <a:pt x="4" y="62"/>
                    </a:lnTo>
                    <a:lnTo>
                      <a:pt x="8" y="56"/>
                    </a:lnTo>
                    <a:lnTo>
                      <a:pt x="6" y="55"/>
                    </a:lnTo>
                    <a:lnTo>
                      <a:pt x="10" y="53"/>
                    </a:lnTo>
                    <a:lnTo>
                      <a:pt x="10" y="51"/>
                    </a:lnTo>
                    <a:lnTo>
                      <a:pt x="10" y="49"/>
                    </a:lnTo>
                    <a:lnTo>
                      <a:pt x="10" y="47"/>
                    </a:lnTo>
                    <a:lnTo>
                      <a:pt x="8" y="45"/>
                    </a:lnTo>
                    <a:lnTo>
                      <a:pt x="6" y="36"/>
                    </a:lnTo>
                    <a:lnTo>
                      <a:pt x="4" y="34"/>
                    </a:lnTo>
                    <a:lnTo>
                      <a:pt x="4" y="38"/>
                    </a:lnTo>
                    <a:lnTo>
                      <a:pt x="4" y="39"/>
                    </a:lnTo>
                    <a:lnTo>
                      <a:pt x="2" y="36"/>
                    </a:lnTo>
                    <a:lnTo>
                      <a:pt x="0" y="36"/>
                    </a:lnTo>
                    <a:lnTo>
                      <a:pt x="0" y="34"/>
                    </a:lnTo>
                    <a:lnTo>
                      <a:pt x="2" y="32"/>
                    </a:lnTo>
                    <a:lnTo>
                      <a:pt x="8" y="30"/>
                    </a:lnTo>
                    <a:lnTo>
                      <a:pt x="12" y="32"/>
                    </a:lnTo>
                    <a:lnTo>
                      <a:pt x="12" y="32"/>
                    </a:lnTo>
                    <a:lnTo>
                      <a:pt x="12" y="30"/>
                    </a:lnTo>
                    <a:lnTo>
                      <a:pt x="12" y="26"/>
                    </a:lnTo>
                    <a:lnTo>
                      <a:pt x="10" y="26"/>
                    </a:lnTo>
                    <a:lnTo>
                      <a:pt x="10" y="24"/>
                    </a:lnTo>
                    <a:lnTo>
                      <a:pt x="12" y="22"/>
                    </a:lnTo>
                    <a:lnTo>
                      <a:pt x="10" y="22"/>
                    </a:lnTo>
                    <a:lnTo>
                      <a:pt x="8" y="22"/>
                    </a:lnTo>
                    <a:lnTo>
                      <a:pt x="8" y="21"/>
                    </a:lnTo>
                    <a:lnTo>
                      <a:pt x="8" y="19"/>
                    </a:lnTo>
                    <a:lnTo>
                      <a:pt x="8" y="19"/>
                    </a:lnTo>
                    <a:lnTo>
                      <a:pt x="6" y="17"/>
                    </a:lnTo>
                    <a:lnTo>
                      <a:pt x="6" y="15"/>
                    </a:lnTo>
                    <a:lnTo>
                      <a:pt x="6" y="15"/>
                    </a:lnTo>
                    <a:lnTo>
                      <a:pt x="6" y="15"/>
                    </a:lnTo>
                    <a:lnTo>
                      <a:pt x="17" y="5"/>
                    </a:lnTo>
                    <a:lnTo>
                      <a:pt x="27" y="5"/>
                    </a:lnTo>
                    <a:lnTo>
                      <a:pt x="30" y="3"/>
                    </a:lnTo>
                    <a:lnTo>
                      <a:pt x="3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66" name="Freeform 256">
                <a:extLst>
                  <a:ext uri="{FF2B5EF4-FFF2-40B4-BE49-F238E27FC236}">
                    <a16:creationId xmlns:a16="http://schemas.microsoft.com/office/drawing/2014/main" id="{8E811E94-1703-E79A-1E00-C4913384B4B4}"/>
                  </a:ext>
                </a:extLst>
              </p:cNvPr>
              <p:cNvSpPr>
                <a:spLocks/>
              </p:cNvSpPr>
              <p:nvPr/>
            </p:nvSpPr>
            <p:spPr bwMode="auto">
              <a:xfrm>
                <a:off x="7163487" y="3894024"/>
                <a:ext cx="78958" cy="117694"/>
              </a:xfrm>
              <a:custGeom>
                <a:avLst/>
                <a:gdLst>
                  <a:gd name="T0" fmla="*/ 49 w 53"/>
                  <a:gd name="T1" fmla="*/ 24 h 79"/>
                  <a:gd name="T2" fmla="*/ 53 w 53"/>
                  <a:gd name="T3" fmla="*/ 47 h 79"/>
                  <a:gd name="T4" fmla="*/ 46 w 53"/>
                  <a:gd name="T5" fmla="*/ 62 h 79"/>
                  <a:gd name="T6" fmla="*/ 38 w 53"/>
                  <a:gd name="T7" fmla="*/ 62 h 79"/>
                  <a:gd name="T8" fmla="*/ 32 w 53"/>
                  <a:gd name="T9" fmla="*/ 68 h 79"/>
                  <a:gd name="T10" fmla="*/ 29 w 53"/>
                  <a:gd name="T11" fmla="*/ 66 h 79"/>
                  <a:gd name="T12" fmla="*/ 25 w 53"/>
                  <a:gd name="T13" fmla="*/ 70 h 79"/>
                  <a:gd name="T14" fmla="*/ 23 w 53"/>
                  <a:gd name="T15" fmla="*/ 72 h 79"/>
                  <a:gd name="T16" fmla="*/ 21 w 53"/>
                  <a:gd name="T17" fmla="*/ 70 h 79"/>
                  <a:gd name="T18" fmla="*/ 19 w 53"/>
                  <a:gd name="T19" fmla="*/ 75 h 79"/>
                  <a:gd name="T20" fmla="*/ 15 w 53"/>
                  <a:gd name="T21" fmla="*/ 73 h 79"/>
                  <a:gd name="T22" fmla="*/ 19 w 53"/>
                  <a:gd name="T23" fmla="*/ 70 h 79"/>
                  <a:gd name="T24" fmla="*/ 12 w 53"/>
                  <a:gd name="T25" fmla="*/ 75 h 79"/>
                  <a:gd name="T26" fmla="*/ 10 w 53"/>
                  <a:gd name="T27" fmla="*/ 73 h 79"/>
                  <a:gd name="T28" fmla="*/ 6 w 53"/>
                  <a:gd name="T29" fmla="*/ 75 h 79"/>
                  <a:gd name="T30" fmla="*/ 2 w 53"/>
                  <a:gd name="T31" fmla="*/ 79 h 79"/>
                  <a:gd name="T32" fmla="*/ 4 w 53"/>
                  <a:gd name="T33" fmla="*/ 72 h 79"/>
                  <a:gd name="T34" fmla="*/ 6 w 53"/>
                  <a:gd name="T35" fmla="*/ 72 h 79"/>
                  <a:gd name="T36" fmla="*/ 6 w 53"/>
                  <a:gd name="T37" fmla="*/ 68 h 79"/>
                  <a:gd name="T38" fmla="*/ 4 w 53"/>
                  <a:gd name="T39" fmla="*/ 68 h 79"/>
                  <a:gd name="T40" fmla="*/ 4 w 53"/>
                  <a:gd name="T41" fmla="*/ 62 h 79"/>
                  <a:gd name="T42" fmla="*/ 6 w 53"/>
                  <a:gd name="T43" fmla="*/ 55 h 79"/>
                  <a:gd name="T44" fmla="*/ 10 w 53"/>
                  <a:gd name="T45" fmla="*/ 51 h 79"/>
                  <a:gd name="T46" fmla="*/ 10 w 53"/>
                  <a:gd name="T47" fmla="*/ 47 h 79"/>
                  <a:gd name="T48" fmla="*/ 6 w 53"/>
                  <a:gd name="T49" fmla="*/ 36 h 79"/>
                  <a:gd name="T50" fmla="*/ 4 w 53"/>
                  <a:gd name="T51" fmla="*/ 38 h 79"/>
                  <a:gd name="T52" fmla="*/ 2 w 53"/>
                  <a:gd name="T53" fmla="*/ 36 h 79"/>
                  <a:gd name="T54" fmla="*/ 0 w 53"/>
                  <a:gd name="T55" fmla="*/ 34 h 79"/>
                  <a:gd name="T56" fmla="*/ 8 w 53"/>
                  <a:gd name="T57" fmla="*/ 30 h 79"/>
                  <a:gd name="T58" fmla="*/ 12 w 53"/>
                  <a:gd name="T59" fmla="*/ 32 h 79"/>
                  <a:gd name="T60" fmla="*/ 12 w 53"/>
                  <a:gd name="T61" fmla="*/ 26 h 79"/>
                  <a:gd name="T62" fmla="*/ 10 w 53"/>
                  <a:gd name="T63" fmla="*/ 24 h 79"/>
                  <a:gd name="T64" fmla="*/ 10 w 53"/>
                  <a:gd name="T65" fmla="*/ 22 h 79"/>
                  <a:gd name="T66" fmla="*/ 8 w 53"/>
                  <a:gd name="T67" fmla="*/ 21 h 79"/>
                  <a:gd name="T68" fmla="*/ 8 w 53"/>
                  <a:gd name="T69" fmla="*/ 19 h 79"/>
                  <a:gd name="T70" fmla="*/ 6 w 53"/>
                  <a:gd name="T71" fmla="*/ 15 h 79"/>
                  <a:gd name="T72" fmla="*/ 6 w 53"/>
                  <a:gd name="T73" fmla="*/ 15 h 79"/>
                  <a:gd name="T74" fmla="*/ 27 w 53"/>
                  <a:gd name="T75" fmla="*/ 5 h 79"/>
                  <a:gd name="T76" fmla="*/ 34 w 53"/>
                  <a:gd name="T7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79">
                    <a:moveTo>
                      <a:pt x="34" y="0"/>
                    </a:moveTo>
                    <a:lnTo>
                      <a:pt x="49" y="24"/>
                    </a:lnTo>
                    <a:lnTo>
                      <a:pt x="51" y="47"/>
                    </a:lnTo>
                    <a:lnTo>
                      <a:pt x="53" y="47"/>
                    </a:lnTo>
                    <a:lnTo>
                      <a:pt x="47" y="58"/>
                    </a:lnTo>
                    <a:lnTo>
                      <a:pt x="46" y="62"/>
                    </a:lnTo>
                    <a:lnTo>
                      <a:pt x="40" y="64"/>
                    </a:lnTo>
                    <a:lnTo>
                      <a:pt x="38" y="62"/>
                    </a:lnTo>
                    <a:lnTo>
                      <a:pt x="34" y="70"/>
                    </a:lnTo>
                    <a:lnTo>
                      <a:pt x="32" y="68"/>
                    </a:lnTo>
                    <a:lnTo>
                      <a:pt x="30" y="68"/>
                    </a:lnTo>
                    <a:lnTo>
                      <a:pt x="29" y="66"/>
                    </a:lnTo>
                    <a:lnTo>
                      <a:pt x="23" y="68"/>
                    </a:lnTo>
                    <a:lnTo>
                      <a:pt x="25" y="70"/>
                    </a:lnTo>
                    <a:lnTo>
                      <a:pt x="25" y="72"/>
                    </a:lnTo>
                    <a:lnTo>
                      <a:pt x="23" y="72"/>
                    </a:lnTo>
                    <a:lnTo>
                      <a:pt x="21" y="70"/>
                    </a:lnTo>
                    <a:lnTo>
                      <a:pt x="21" y="70"/>
                    </a:lnTo>
                    <a:lnTo>
                      <a:pt x="19" y="73"/>
                    </a:lnTo>
                    <a:lnTo>
                      <a:pt x="19" y="75"/>
                    </a:lnTo>
                    <a:lnTo>
                      <a:pt x="17" y="75"/>
                    </a:lnTo>
                    <a:lnTo>
                      <a:pt x="15" y="73"/>
                    </a:lnTo>
                    <a:lnTo>
                      <a:pt x="17" y="72"/>
                    </a:lnTo>
                    <a:lnTo>
                      <a:pt x="19" y="70"/>
                    </a:lnTo>
                    <a:lnTo>
                      <a:pt x="13" y="72"/>
                    </a:lnTo>
                    <a:lnTo>
                      <a:pt x="12" y="75"/>
                    </a:lnTo>
                    <a:lnTo>
                      <a:pt x="12" y="75"/>
                    </a:lnTo>
                    <a:lnTo>
                      <a:pt x="10" y="73"/>
                    </a:lnTo>
                    <a:lnTo>
                      <a:pt x="6" y="77"/>
                    </a:lnTo>
                    <a:lnTo>
                      <a:pt x="6" y="75"/>
                    </a:lnTo>
                    <a:lnTo>
                      <a:pt x="4" y="75"/>
                    </a:lnTo>
                    <a:lnTo>
                      <a:pt x="2" y="79"/>
                    </a:lnTo>
                    <a:lnTo>
                      <a:pt x="2" y="77"/>
                    </a:lnTo>
                    <a:lnTo>
                      <a:pt x="4" y="72"/>
                    </a:lnTo>
                    <a:lnTo>
                      <a:pt x="6" y="73"/>
                    </a:lnTo>
                    <a:lnTo>
                      <a:pt x="6" y="72"/>
                    </a:lnTo>
                    <a:lnTo>
                      <a:pt x="6" y="70"/>
                    </a:lnTo>
                    <a:lnTo>
                      <a:pt x="6" y="68"/>
                    </a:lnTo>
                    <a:lnTo>
                      <a:pt x="4" y="70"/>
                    </a:lnTo>
                    <a:lnTo>
                      <a:pt x="4" y="68"/>
                    </a:lnTo>
                    <a:lnTo>
                      <a:pt x="4" y="64"/>
                    </a:lnTo>
                    <a:lnTo>
                      <a:pt x="4" y="62"/>
                    </a:lnTo>
                    <a:lnTo>
                      <a:pt x="8" y="56"/>
                    </a:lnTo>
                    <a:lnTo>
                      <a:pt x="6" y="55"/>
                    </a:lnTo>
                    <a:lnTo>
                      <a:pt x="10" y="53"/>
                    </a:lnTo>
                    <a:lnTo>
                      <a:pt x="10" y="51"/>
                    </a:lnTo>
                    <a:lnTo>
                      <a:pt x="10" y="49"/>
                    </a:lnTo>
                    <a:lnTo>
                      <a:pt x="10" y="47"/>
                    </a:lnTo>
                    <a:lnTo>
                      <a:pt x="8" y="45"/>
                    </a:lnTo>
                    <a:lnTo>
                      <a:pt x="6" y="36"/>
                    </a:lnTo>
                    <a:lnTo>
                      <a:pt x="4" y="34"/>
                    </a:lnTo>
                    <a:lnTo>
                      <a:pt x="4" y="38"/>
                    </a:lnTo>
                    <a:lnTo>
                      <a:pt x="4" y="39"/>
                    </a:lnTo>
                    <a:lnTo>
                      <a:pt x="2" y="36"/>
                    </a:lnTo>
                    <a:lnTo>
                      <a:pt x="0" y="36"/>
                    </a:lnTo>
                    <a:lnTo>
                      <a:pt x="0" y="34"/>
                    </a:lnTo>
                    <a:lnTo>
                      <a:pt x="2" y="32"/>
                    </a:lnTo>
                    <a:lnTo>
                      <a:pt x="8" y="30"/>
                    </a:lnTo>
                    <a:lnTo>
                      <a:pt x="12" y="32"/>
                    </a:lnTo>
                    <a:lnTo>
                      <a:pt x="12" y="32"/>
                    </a:lnTo>
                    <a:lnTo>
                      <a:pt x="12" y="30"/>
                    </a:lnTo>
                    <a:lnTo>
                      <a:pt x="12" y="26"/>
                    </a:lnTo>
                    <a:lnTo>
                      <a:pt x="10" y="26"/>
                    </a:lnTo>
                    <a:lnTo>
                      <a:pt x="10" y="24"/>
                    </a:lnTo>
                    <a:lnTo>
                      <a:pt x="12" y="22"/>
                    </a:lnTo>
                    <a:lnTo>
                      <a:pt x="10" y="22"/>
                    </a:lnTo>
                    <a:lnTo>
                      <a:pt x="8" y="22"/>
                    </a:lnTo>
                    <a:lnTo>
                      <a:pt x="8" y="21"/>
                    </a:lnTo>
                    <a:lnTo>
                      <a:pt x="8" y="19"/>
                    </a:lnTo>
                    <a:lnTo>
                      <a:pt x="8" y="19"/>
                    </a:lnTo>
                    <a:lnTo>
                      <a:pt x="6" y="17"/>
                    </a:lnTo>
                    <a:lnTo>
                      <a:pt x="6" y="15"/>
                    </a:lnTo>
                    <a:lnTo>
                      <a:pt x="6" y="15"/>
                    </a:lnTo>
                    <a:lnTo>
                      <a:pt x="6" y="15"/>
                    </a:lnTo>
                    <a:lnTo>
                      <a:pt x="17" y="5"/>
                    </a:lnTo>
                    <a:lnTo>
                      <a:pt x="27" y="5"/>
                    </a:lnTo>
                    <a:lnTo>
                      <a:pt x="30" y="3"/>
                    </a:lnTo>
                    <a:lnTo>
                      <a:pt x="3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67" name="Freeform 257">
                <a:extLst>
                  <a:ext uri="{FF2B5EF4-FFF2-40B4-BE49-F238E27FC236}">
                    <a16:creationId xmlns:a16="http://schemas.microsoft.com/office/drawing/2014/main" id="{1313ADAD-5E44-493E-92EB-FD26C448E87F}"/>
                  </a:ext>
                </a:extLst>
              </p:cNvPr>
              <p:cNvSpPr>
                <a:spLocks/>
              </p:cNvSpPr>
              <p:nvPr/>
            </p:nvSpPr>
            <p:spPr bwMode="auto">
              <a:xfrm>
                <a:off x="6791040" y="4674674"/>
                <a:ext cx="217509" cy="135571"/>
              </a:xfrm>
              <a:custGeom>
                <a:avLst/>
                <a:gdLst>
                  <a:gd name="T0" fmla="*/ 74 w 146"/>
                  <a:gd name="T1" fmla="*/ 43 h 91"/>
                  <a:gd name="T2" fmla="*/ 78 w 146"/>
                  <a:gd name="T3" fmla="*/ 41 h 91"/>
                  <a:gd name="T4" fmla="*/ 80 w 146"/>
                  <a:gd name="T5" fmla="*/ 32 h 91"/>
                  <a:gd name="T6" fmla="*/ 84 w 146"/>
                  <a:gd name="T7" fmla="*/ 38 h 91"/>
                  <a:gd name="T8" fmla="*/ 87 w 146"/>
                  <a:gd name="T9" fmla="*/ 38 h 91"/>
                  <a:gd name="T10" fmla="*/ 86 w 146"/>
                  <a:gd name="T11" fmla="*/ 30 h 91"/>
                  <a:gd name="T12" fmla="*/ 89 w 146"/>
                  <a:gd name="T13" fmla="*/ 26 h 91"/>
                  <a:gd name="T14" fmla="*/ 89 w 146"/>
                  <a:gd name="T15" fmla="*/ 22 h 91"/>
                  <a:gd name="T16" fmla="*/ 99 w 146"/>
                  <a:gd name="T17" fmla="*/ 15 h 91"/>
                  <a:gd name="T18" fmla="*/ 106 w 146"/>
                  <a:gd name="T19" fmla="*/ 2 h 91"/>
                  <a:gd name="T20" fmla="*/ 108 w 146"/>
                  <a:gd name="T21" fmla="*/ 0 h 91"/>
                  <a:gd name="T22" fmla="*/ 108 w 146"/>
                  <a:gd name="T23" fmla="*/ 5 h 91"/>
                  <a:gd name="T24" fmla="*/ 114 w 146"/>
                  <a:gd name="T25" fmla="*/ 0 h 91"/>
                  <a:gd name="T26" fmla="*/ 118 w 146"/>
                  <a:gd name="T27" fmla="*/ 5 h 91"/>
                  <a:gd name="T28" fmla="*/ 123 w 146"/>
                  <a:gd name="T29" fmla="*/ 11 h 91"/>
                  <a:gd name="T30" fmla="*/ 122 w 146"/>
                  <a:gd name="T31" fmla="*/ 15 h 91"/>
                  <a:gd name="T32" fmla="*/ 125 w 146"/>
                  <a:gd name="T33" fmla="*/ 15 h 91"/>
                  <a:gd name="T34" fmla="*/ 127 w 146"/>
                  <a:gd name="T35" fmla="*/ 17 h 91"/>
                  <a:gd name="T36" fmla="*/ 129 w 146"/>
                  <a:gd name="T37" fmla="*/ 19 h 91"/>
                  <a:gd name="T38" fmla="*/ 139 w 146"/>
                  <a:gd name="T39" fmla="*/ 22 h 91"/>
                  <a:gd name="T40" fmla="*/ 146 w 146"/>
                  <a:gd name="T41" fmla="*/ 26 h 91"/>
                  <a:gd name="T42" fmla="*/ 133 w 146"/>
                  <a:gd name="T43" fmla="*/ 30 h 91"/>
                  <a:gd name="T44" fmla="*/ 131 w 146"/>
                  <a:gd name="T45" fmla="*/ 34 h 91"/>
                  <a:gd name="T46" fmla="*/ 135 w 146"/>
                  <a:gd name="T47" fmla="*/ 38 h 91"/>
                  <a:gd name="T48" fmla="*/ 125 w 146"/>
                  <a:gd name="T49" fmla="*/ 39 h 91"/>
                  <a:gd name="T50" fmla="*/ 122 w 146"/>
                  <a:gd name="T51" fmla="*/ 41 h 91"/>
                  <a:gd name="T52" fmla="*/ 114 w 146"/>
                  <a:gd name="T53" fmla="*/ 39 h 91"/>
                  <a:gd name="T54" fmla="*/ 89 w 146"/>
                  <a:gd name="T55" fmla="*/ 55 h 91"/>
                  <a:gd name="T56" fmla="*/ 72 w 146"/>
                  <a:gd name="T57" fmla="*/ 83 h 91"/>
                  <a:gd name="T58" fmla="*/ 50 w 146"/>
                  <a:gd name="T59" fmla="*/ 85 h 91"/>
                  <a:gd name="T60" fmla="*/ 42 w 146"/>
                  <a:gd name="T61" fmla="*/ 81 h 91"/>
                  <a:gd name="T62" fmla="*/ 31 w 146"/>
                  <a:gd name="T63" fmla="*/ 91 h 91"/>
                  <a:gd name="T64" fmla="*/ 21 w 146"/>
                  <a:gd name="T65" fmla="*/ 89 h 91"/>
                  <a:gd name="T66" fmla="*/ 10 w 146"/>
                  <a:gd name="T67" fmla="*/ 89 h 91"/>
                  <a:gd name="T68" fmla="*/ 0 w 146"/>
                  <a:gd name="T69" fmla="*/ 73 h 91"/>
                  <a:gd name="T70" fmla="*/ 4 w 146"/>
                  <a:gd name="T71" fmla="*/ 75 h 91"/>
                  <a:gd name="T72" fmla="*/ 16 w 146"/>
                  <a:gd name="T73" fmla="*/ 79 h 91"/>
                  <a:gd name="T74" fmla="*/ 25 w 146"/>
                  <a:gd name="T75" fmla="*/ 70 h 91"/>
                  <a:gd name="T76" fmla="*/ 29 w 146"/>
                  <a:gd name="T77" fmla="*/ 70 h 91"/>
                  <a:gd name="T78" fmla="*/ 31 w 146"/>
                  <a:gd name="T79" fmla="*/ 62 h 91"/>
                  <a:gd name="T80" fmla="*/ 38 w 146"/>
                  <a:gd name="T81" fmla="*/ 60 h 91"/>
                  <a:gd name="T82" fmla="*/ 50 w 146"/>
                  <a:gd name="T83" fmla="*/ 58 h 91"/>
                  <a:gd name="T84" fmla="*/ 67 w 146"/>
                  <a:gd name="T85" fmla="*/ 3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91">
                    <a:moveTo>
                      <a:pt x="67" y="36"/>
                    </a:moveTo>
                    <a:lnTo>
                      <a:pt x="67" y="36"/>
                    </a:lnTo>
                    <a:lnTo>
                      <a:pt x="74" y="43"/>
                    </a:lnTo>
                    <a:lnTo>
                      <a:pt x="76" y="43"/>
                    </a:lnTo>
                    <a:lnTo>
                      <a:pt x="78" y="43"/>
                    </a:lnTo>
                    <a:lnTo>
                      <a:pt x="78" y="41"/>
                    </a:lnTo>
                    <a:lnTo>
                      <a:pt x="78" y="34"/>
                    </a:lnTo>
                    <a:lnTo>
                      <a:pt x="80" y="34"/>
                    </a:lnTo>
                    <a:lnTo>
                      <a:pt x="80" y="32"/>
                    </a:lnTo>
                    <a:lnTo>
                      <a:pt x="82" y="32"/>
                    </a:lnTo>
                    <a:lnTo>
                      <a:pt x="82" y="34"/>
                    </a:lnTo>
                    <a:lnTo>
                      <a:pt x="84" y="38"/>
                    </a:lnTo>
                    <a:lnTo>
                      <a:pt x="86" y="38"/>
                    </a:lnTo>
                    <a:lnTo>
                      <a:pt x="87" y="38"/>
                    </a:lnTo>
                    <a:lnTo>
                      <a:pt x="87" y="38"/>
                    </a:lnTo>
                    <a:lnTo>
                      <a:pt x="87" y="34"/>
                    </a:lnTo>
                    <a:lnTo>
                      <a:pt x="86" y="32"/>
                    </a:lnTo>
                    <a:lnTo>
                      <a:pt x="86" y="30"/>
                    </a:lnTo>
                    <a:lnTo>
                      <a:pt x="87" y="30"/>
                    </a:lnTo>
                    <a:lnTo>
                      <a:pt x="87" y="28"/>
                    </a:lnTo>
                    <a:lnTo>
                      <a:pt x="89" y="26"/>
                    </a:lnTo>
                    <a:lnTo>
                      <a:pt x="89" y="26"/>
                    </a:lnTo>
                    <a:lnTo>
                      <a:pt x="87" y="24"/>
                    </a:lnTo>
                    <a:lnTo>
                      <a:pt x="89" y="22"/>
                    </a:lnTo>
                    <a:lnTo>
                      <a:pt x="91" y="22"/>
                    </a:lnTo>
                    <a:lnTo>
                      <a:pt x="93" y="22"/>
                    </a:lnTo>
                    <a:lnTo>
                      <a:pt x="99" y="15"/>
                    </a:lnTo>
                    <a:lnTo>
                      <a:pt x="99" y="13"/>
                    </a:lnTo>
                    <a:lnTo>
                      <a:pt x="106" y="3"/>
                    </a:lnTo>
                    <a:lnTo>
                      <a:pt x="106" y="2"/>
                    </a:lnTo>
                    <a:lnTo>
                      <a:pt x="108" y="0"/>
                    </a:lnTo>
                    <a:lnTo>
                      <a:pt x="108" y="0"/>
                    </a:lnTo>
                    <a:lnTo>
                      <a:pt x="108" y="0"/>
                    </a:lnTo>
                    <a:lnTo>
                      <a:pt x="108" y="3"/>
                    </a:lnTo>
                    <a:lnTo>
                      <a:pt x="108" y="5"/>
                    </a:lnTo>
                    <a:lnTo>
                      <a:pt x="108" y="5"/>
                    </a:lnTo>
                    <a:lnTo>
                      <a:pt x="112" y="2"/>
                    </a:lnTo>
                    <a:lnTo>
                      <a:pt x="112" y="0"/>
                    </a:lnTo>
                    <a:lnTo>
                      <a:pt x="114" y="0"/>
                    </a:lnTo>
                    <a:lnTo>
                      <a:pt x="116" y="2"/>
                    </a:lnTo>
                    <a:lnTo>
                      <a:pt x="116" y="5"/>
                    </a:lnTo>
                    <a:lnTo>
                      <a:pt x="118" y="5"/>
                    </a:lnTo>
                    <a:lnTo>
                      <a:pt x="120" y="5"/>
                    </a:lnTo>
                    <a:lnTo>
                      <a:pt x="122" y="7"/>
                    </a:lnTo>
                    <a:lnTo>
                      <a:pt x="123" y="11"/>
                    </a:lnTo>
                    <a:lnTo>
                      <a:pt x="122" y="11"/>
                    </a:lnTo>
                    <a:lnTo>
                      <a:pt x="122" y="15"/>
                    </a:lnTo>
                    <a:lnTo>
                      <a:pt x="122" y="15"/>
                    </a:lnTo>
                    <a:lnTo>
                      <a:pt x="123" y="15"/>
                    </a:lnTo>
                    <a:lnTo>
                      <a:pt x="125" y="15"/>
                    </a:lnTo>
                    <a:lnTo>
                      <a:pt x="125" y="15"/>
                    </a:lnTo>
                    <a:lnTo>
                      <a:pt x="127" y="15"/>
                    </a:lnTo>
                    <a:lnTo>
                      <a:pt x="129" y="17"/>
                    </a:lnTo>
                    <a:lnTo>
                      <a:pt x="127" y="17"/>
                    </a:lnTo>
                    <a:lnTo>
                      <a:pt x="127" y="19"/>
                    </a:lnTo>
                    <a:lnTo>
                      <a:pt x="127" y="19"/>
                    </a:lnTo>
                    <a:lnTo>
                      <a:pt x="129" y="19"/>
                    </a:lnTo>
                    <a:lnTo>
                      <a:pt x="131" y="17"/>
                    </a:lnTo>
                    <a:lnTo>
                      <a:pt x="133" y="19"/>
                    </a:lnTo>
                    <a:lnTo>
                      <a:pt x="139" y="22"/>
                    </a:lnTo>
                    <a:lnTo>
                      <a:pt x="144" y="24"/>
                    </a:lnTo>
                    <a:lnTo>
                      <a:pt x="146" y="24"/>
                    </a:lnTo>
                    <a:lnTo>
                      <a:pt x="146" y="26"/>
                    </a:lnTo>
                    <a:lnTo>
                      <a:pt x="146" y="28"/>
                    </a:lnTo>
                    <a:lnTo>
                      <a:pt x="135" y="32"/>
                    </a:lnTo>
                    <a:lnTo>
                      <a:pt x="133" y="30"/>
                    </a:lnTo>
                    <a:lnTo>
                      <a:pt x="131" y="32"/>
                    </a:lnTo>
                    <a:lnTo>
                      <a:pt x="131" y="32"/>
                    </a:lnTo>
                    <a:lnTo>
                      <a:pt x="131" y="34"/>
                    </a:lnTo>
                    <a:lnTo>
                      <a:pt x="133" y="36"/>
                    </a:lnTo>
                    <a:lnTo>
                      <a:pt x="135" y="36"/>
                    </a:lnTo>
                    <a:lnTo>
                      <a:pt x="135" y="38"/>
                    </a:lnTo>
                    <a:lnTo>
                      <a:pt x="137" y="38"/>
                    </a:lnTo>
                    <a:lnTo>
                      <a:pt x="127" y="41"/>
                    </a:lnTo>
                    <a:lnTo>
                      <a:pt x="125" y="39"/>
                    </a:lnTo>
                    <a:lnTo>
                      <a:pt x="123" y="39"/>
                    </a:lnTo>
                    <a:lnTo>
                      <a:pt x="122" y="39"/>
                    </a:lnTo>
                    <a:lnTo>
                      <a:pt x="122" y="41"/>
                    </a:lnTo>
                    <a:lnTo>
                      <a:pt x="122" y="41"/>
                    </a:lnTo>
                    <a:lnTo>
                      <a:pt x="116" y="39"/>
                    </a:lnTo>
                    <a:lnTo>
                      <a:pt x="114" y="39"/>
                    </a:lnTo>
                    <a:lnTo>
                      <a:pt x="95" y="39"/>
                    </a:lnTo>
                    <a:lnTo>
                      <a:pt x="93" y="41"/>
                    </a:lnTo>
                    <a:lnTo>
                      <a:pt x="89" y="55"/>
                    </a:lnTo>
                    <a:lnTo>
                      <a:pt x="82" y="64"/>
                    </a:lnTo>
                    <a:lnTo>
                      <a:pt x="74" y="81"/>
                    </a:lnTo>
                    <a:lnTo>
                      <a:pt x="72" y="83"/>
                    </a:lnTo>
                    <a:lnTo>
                      <a:pt x="61" y="87"/>
                    </a:lnTo>
                    <a:lnTo>
                      <a:pt x="57" y="87"/>
                    </a:lnTo>
                    <a:lnTo>
                      <a:pt x="50" y="85"/>
                    </a:lnTo>
                    <a:lnTo>
                      <a:pt x="50" y="83"/>
                    </a:lnTo>
                    <a:lnTo>
                      <a:pt x="48" y="81"/>
                    </a:lnTo>
                    <a:lnTo>
                      <a:pt x="42" y="81"/>
                    </a:lnTo>
                    <a:lnTo>
                      <a:pt x="40" y="81"/>
                    </a:lnTo>
                    <a:lnTo>
                      <a:pt x="33" y="89"/>
                    </a:lnTo>
                    <a:lnTo>
                      <a:pt x="31" y="91"/>
                    </a:lnTo>
                    <a:lnTo>
                      <a:pt x="27" y="91"/>
                    </a:lnTo>
                    <a:lnTo>
                      <a:pt x="23" y="91"/>
                    </a:lnTo>
                    <a:lnTo>
                      <a:pt x="21" y="89"/>
                    </a:lnTo>
                    <a:lnTo>
                      <a:pt x="17" y="89"/>
                    </a:lnTo>
                    <a:lnTo>
                      <a:pt x="14" y="91"/>
                    </a:lnTo>
                    <a:lnTo>
                      <a:pt x="10" y="89"/>
                    </a:lnTo>
                    <a:lnTo>
                      <a:pt x="0" y="75"/>
                    </a:lnTo>
                    <a:lnTo>
                      <a:pt x="0" y="73"/>
                    </a:lnTo>
                    <a:lnTo>
                      <a:pt x="0" y="73"/>
                    </a:lnTo>
                    <a:lnTo>
                      <a:pt x="2" y="72"/>
                    </a:lnTo>
                    <a:lnTo>
                      <a:pt x="2" y="75"/>
                    </a:lnTo>
                    <a:lnTo>
                      <a:pt x="4" y="75"/>
                    </a:lnTo>
                    <a:lnTo>
                      <a:pt x="10" y="77"/>
                    </a:lnTo>
                    <a:lnTo>
                      <a:pt x="12" y="77"/>
                    </a:lnTo>
                    <a:lnTo>
                      <a:pt x="16" y="79"/>
                    </a:lnTo>
                    <a:lnTo>
                      <a:pt x="23" y="81"/>
                    </a:lnTo>
                    <a:lnTo>
                      <a:pt x="25" y="72"/>
                    </a:lnTo>
                    <a:lnTo>
                      <a:pt x="25" y="70"/>
                    </a:lnTo>
                    <a:lnTo>
                      <a:pt x="27" y="68"/>
                    </a:lnTo>
                    <a:lnTo>
                      <a:pt x="27" y="70"/>
                    </a:lnTo>
                    <a:lnTo>
                      <a:pt x="29" y="70"/>
                    </a:lnTo>
                    <a:lnTo>
                      <a:pt x="29" y="66"/>
                    </a:lnTo>
                    <a:lnTo>
                      <a:pt x="29" y="64"/>
                    </a:lnTo>
                    <a:lnTo>
                      <a:pt x="31" y="62"/>
                    </a:lnTo>
                    <a:lnTo>
                      <a:pt x="33" y="60"/>
                    </a:lnTo>
                    <a:lnTo>
                      <a:pt x="36" y="60"/>
                    </a:lnTo>
                    <a:lnTo>
                      <a:pt x="38" y="60"/>
                    </a:lnTo>
                    <a:lnTo>
                      <a:pt x="38" y="60"/>
                    </a:lnTo>
                    <a:lnTo>
                      <a:pt x="48" y="58"/>
                    </a:lnTo>
                    <a:lnTo>
                      <a:pt x="50" y="58"/>
                    </a:lnTo>
                    <a:lnTo>
                      <a:pt x="65" y="39"/>
                    </a:lnTo>
                    <a:lnTo>
                      <a:pt x="67" y="36"/>
                    </a:lnTo>
                    <a:lnTo>
                      <a:pt x="67" y="3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68" name="Freeform 258">
                <a:extLst>
                  <a:ext uri="{FF2B5EF4-FFF2-40B4-BE49-F238E27FC236}">
                    <a16:creationId xmlns:a16="http://schemas.microsoft.com/office/drawing/2014/main" id="{436331AA-BD9C-6551-5263-DDDE01954344}"/>
                  </a:ext>
                </a:extLst>
              </p:cNvPr>
              <p:cNvSpPr>
                <a:spLocks/>
              </p:cNvSpPr>
              <p:nvPr/>
            </p:nvSpPr>
            <p:spPr bwMode="auto">
              <a:xfrm>
                <a:off x="6791040" y="4674674"/>
                <a:ext cx="217509" cy="135571"/>
              </a:xfrm>
              <a:custGeom>
                <a:avLst/>
                <a:gdLst>
                  <a:gd name="T0" fmla="*/ 74 w 146"/>
                  <a:gd name="T1" fmla="*/ 43 h 91"/>
                  <a:gd name="T2" fmla="*/ 78 w 146"/>
                  <a:gd name="T3" fmla="*/ 41 h 91"/>
                  <a:gd name="T4" fmla="*/ 80 w 146"/>
                  <a:gd name="T5" fmla="*/ 32 h 91"/>
                  <a:gd name="T6" fmla="*/ 84 w 146"/>
                  <a:gd name="T7" fmla="*/ 38 h 91"/>
                  <a:gd name="T8" fmla="*/ 87 w 146"/>
                  <a:gd name="T9" fmla="*/ 38 h 91"/>
                  <a:gd name="T10" fmla="*/ 86 w 146"/>
                  <a:gd name="T11" fmla="*/ 30 h 91"/>
                  <a:gd name="T12" fmla="*/ 89 w 146"/>
                  <a:gd name="T13" fmla="*/ 26 h 91"/>
                  <a:gd name="T14" fmla="*/ 89 w 146"/>
                  <a:gd name="T15" fmla="*/ 22 h 91"/>
                  <a:gd name="T16" fmla="*/ 99 w 146"/>
                  <a:gd name="T17" fmla="*/ 15 h 91"/>
                  <a:gd name="T18" fmla="*/ 106 w 146"/>
                  <a:gd name="T19" fmla="*/ 2 h 91"/>
                  <a:gd name="T20" fmla="*/ 108 w 146"/>
                  <a:gd name="T21" fmla="*/ 0 h 91"/>
                  <a:gd name="T22" fmla="*/ 108 w 146"/>
                  <a:gd name="T23" fmla="*/ 5 h 91"/>
                  <a:gd name="T24" fmla="*/ 114 w 146"/>
                  <a:gd name="T25" fmla="*/ 0 h 91"/>
                  <a:gd name="T26" fmla="*/ 118 w 146"/>
                  <a:gd name="T27" fmla="*/ 5 h 91"/>
                  <a:gd name="T28" fmla="*/ 123 w 146"/>
                  <a:gd name="T29" fmla="*/ 11 h 91"/>
                  <a:gd name="T30" fmla="*/ 122 w 146"/>
                  <a:gd name="T31" fmla="*/ 15 h 91"/>
                  <a:gd name="T32" fmla="*/ 125 w 146"/>
                  <a:gd name="T33" fmla="*/ 15 h 91"/>
                  <a:gd name="T34" fmla="*/ 127 w 146"/>
                  <a:gd name="T35" fmla="*/ 17 h 91"/>
                  <a:gd name="T36" fmla="*/ 129 w 146"/>
                  <a:gd name="T37" fmla="*/ 19 h 91"/>
                  <a:gd name="T38" fmla="*/ 139 w 146"/>
                  <a:gd name="T39" fmla="*/ 22 h 91"/>
                  <a:gd name="T40" fmla="*/ 146 w 146"/>
                  <a:gd name="T41" fmla="*/ 26 h 91"/>
                  <a:gd name="T42" fmla="*/ 133 w 146"/>
                  <a:gd name="T43" fmla="*/ 30 h 91"/>
                  <a:gd name="T44" fmla="*/ 131 w 146"/>
                  <a:gd name="T45" fmla="*/ 34 h 91"/>
                  <a:gd name="T46" fmla="*/ 135 w 146"/>
                  <a:gd name="T47" fmla="*/ 38 h 91"/>
                  <a:gd name="T48" fmla="*/ 125 w 146"/>
                  <a:gd name="T49" fmla="*/ 39 h 91"/>
                  <a:gd name="T50" fmla="*/ 122 w 146"/>
                  <a:gd name="T51" fmla="*/ 41 h 91"/>
                  <a:gd name="T52" fmla="*/ 114 w 146"/>
                  <a:gd name="T53" fmla="*/ 39 h 91"/>
                  <a:gd name="T54" fmla="*/ 89 w 146"/>
                  <a:gd name="T55" fmla="*/ 55 h 91"/>
                  <a:gd name="T56" fmla="*/ 72 w 146"/>
                  <a:gd name="T57" fmla="*/ 83 h 91"/>
                  <a:gd name="T58" fmla="*/ 50 w 146"/>
                  <a:gd name="T59" fmla="*/ 85 h 91"/>
                  <a:gd name="T60" fmla="*/ 42 w 146"/>
                  <a:gd name="T61" fmla="*/ 81 h 91"/>
                  <a:gd name="T62" fmla="*/ 31 w 146"/>
                  <a:gd name="T63" fmla="*/ 91 h 91"/>
                  <a:gd name="T64" fmla="*/ 21 w 146"/>
                  <a:gd name="T65" fmla="*/ 89 h 91"/>
                  <a:gd name="T66" fmla="*/ 10 w 146"/>
                  <a:gd name="T67" fmla="*/ 89 h 91"/>
                  <a:gd name="T68" fmla="*/ 0 w 146"/>
                  <a:gd name="T69" fmla="*/ 73 h 91"/>
                  <a:gd name="T70" fmla="*/ 4 w 146"/>
                  <a:gd name="T71" fmla="*/ 75 h 91"/>
                  <a:gd name="T72" fmla="*/ 16 w 146"/>
                  <a:gd name="T73" fmla="*/ 79 h 91"/>
                  <a:gd name="T74" fmla="*/ 25 w 146"/>
                  <a:gd name="T75" fmla="*/ 70 h 91"/>
                  <a:gd name="T76" fmla="*/ 29 w 146"/>
                  <a:gd name="T77" fmla="*/ 70 h 91"/>
                  <a:gd name="T78" fmla="*/ 31 w 146"/>
                  <a:gd name="T79" fmla="*/ 62 h 91"/>
                  <a:gd name="T80" fmla="*/ 38 w 146"/>
                  <a:gd name="T81" fmla="*/ 60 h 91"/>
                  <a:gd name="T82" fmla="*/ 50 w 146"/>
                  <a:gd name="T83" fmla="*/ 58 h 91"/>
                  <a:gd name="T84" fmla="*/ 67 w 146"/>
                  <a:gd name="T85" fmla="*/ 3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91">
                    <a:moveTo>
                      <a:pt x="67" y="36"/>
                    </a:moveTo>
                    <a:lnTo>
                      <a:pt x="67" y="36"/>
                    </a:lnTo>
                    <a:lnTo>
                      <a:pt x="74" y="43"/>
                    </a:lnTo>
                    <a:lnTo>
                      <a:pt x="76" y="43"/>
                    </a:lnTo>
                    <a:lnTo>
                      <a:pt x="78" y="43"/>
                    </a:lnTo>
                    <a:lnTo>
                      <a:pt x="78" y="41"/>
                    </a:lnTo>
                    <a:lnTo>
                      <a:pt x="78" y="34"/>
                    </a:lnTo>
                    <a:lnTo>
                      <a:pt x="80" y="34"/>
                    </a:lnTo>
                    <a:lnTo>
                      <a:pt x="80" y="32"/>
                    </a:lnTo>
                    <a:lnTo>
                      <a:pt x="82" y="32"/>
                    </a:lnTo>
                    <a:lnTo>
                      <a:pt x="82" y="34"/>
                    </a:lnTo>
                    <a:lnTo>
                      <a:pt x="84" y="38"/>
                    </a:lnTo>
                    <a:lnTo>
                      <a:pt x="86" y="38"/>
                    </a:lnTo>
                    <a:lnTo>
                      <a:pt x="87" y="38"/>
                    </a:lnTo>
                    <a:lnTo>
                      <a:pt x="87" y="38"/>
                    </a:lnTo>
                    <a:lnTo>
                      <a:pt x="87" y="34"/>
                    </a:lnTo>
                    <a:lnTo>
                      <a:pt x="86" y="32"/>
                    </a:lnTo>
                    <a:lnTo>
                      <a:pt x="86" y="30"/>
                    </a:lnTo>
                    <a:lnTo>
                      <a:pt x="87" y="30"/>
                    </a:lnTo>
                    <a:lnTo>
                      <a:pt x="87" y="28"/>
                    </a:lnTo>
                    <a:lnTo>
                      <a:pt x="89" y="26"/>
                    </a:lnTo>
                    <a:lnTo>
                      <a:pt x="89" y="26"/>
                    </a:lnTo>
                    <a:lnTo>
                      <a:pt x="87" y="24"/>
                    </a:lnTo>
                    <a:lnTo>
                      <a:pt x="89" y="22"/>
                    </a:lnTo>
                    <a:lnTo>
                      <a:pt x="91" y="22"/>
                    </a:lnTo>
                    <a:lnTo>
                      <a:pt x="93" y="22"/>
                    </a:lnTo>
                    <a:lnTo>
                      <a:pt x="99" y="15"/>
                    </a:lnTo>
                    <a:lnTo>
                      <a:pt x="99" y="13"/>
                    </a:lnTo>
                    <a:lnTo>
                      <a:pt x="106" y="3"/>
                    </a:lnTo>
                    <a:lnTo>
                      <a:pt x="106" y="2"/>
                    </a:lnTo>
                    <a:lnTo>
                      <a:pt x="108" y="0"/>
                    </a:lnTo>
                    <a:lnTo>
                      <a:pt x="108" y="0"/>
                    </a:lnTo>
                    <a:lnTo>
                      <a:pt x="108" y="0"/>
                    </a:lnTo>
                    <a:lnTo>
                      <a:pt x="108" y="3"/>
                    </a:lnTo>
                    <a:lnTo>
                      <a:pt x="108" y="5"/>
                    </a:lnTo>
                    <a:lnTo>
                      <a:pt x="108" y="5"/>
                    </a:lnTo>
                    <a:lnTo>
                      <a:pt x="112" y="2"/>
                    </a:lnTo>
                    <a:lnTo>
                      <a:pt x="112" y="0"/>
                    </a:lnTo>
                    <a:lnTo>
                      <a:pt x="114" y="0"/>
                    </a:lnTo>
                    <a:lnTo>
                      <a:pt x="116" y="2"/>
                    </a:lnTo>
                    <a:lnTo>
                      <a:pt x="116" y="5"/>
                    </a:lnTo>
                    <a:lnTo>
                      <a:pt x="118" y="5"/>
                    </a:lnTo>
                    <a:lnTo>
                      <a:pt x="120" y="5"/>
                    </a:lnTo>
                    <a:lnTo>
                      <a:pt x="122" y="7"/>
                    </a:lnTo>
                    <a:lnTo>
                      <a:pt x="123" y="11"/>
                    </a:lnTo>
                    <a:lnTo>
                      <a:pt x="122" y="11"/>
                    </a:lnTo>
                    <a:lnTo>
                      <a:pt x="122" y="15"/>
                    </a:lnTo>
                    <a:lnTo>
                      <a:pt x="122" y="15"/>
                    </a:lnTo>
                    <a:lnTo>
                      <a:pt x="123" y="15"/>
                    </a:lnTo>
                    <a:lnTo>
                      <a:pt x="125" y="15"/>
                    </a:lnTo>
                    <a:lnTo>
                      <a:pt x="125" y="15"/>
                    </a:lnTo>
                    <a:lnTo>
                      <a:pt x="127" y="15"/>
                    </a:lnTo>
                    <a:lnTo>
                      <a:pt x="129" y="17"/>
                    </a:lnTo>
                    <a:lnTo>
                      <a:pt x="127" y="17"/>
                    </a:lnTo>
                    <a:lnTo>
                      <a:pt x="127" y="19"/>
                    </a:lnTo>
                    <a:lnTo>
                      <a:pt x="127" y="19"/>
                    </a:lnTo>
                    <a:lnTo>
                      <a:pt x="129" y="19"/>
                    </a:lnTo>
                    <a:lnTo>
                      <a:pt x="131" y="17"/>
                    </a:lnTo>
                    <a:lnTo>
                      <a:pt x="133" y="19"/>
                    </a:lnTo>
                    <a:lnTo>
                      <a:pt x="139" y="22"/>
                    </a:lnTo>
                    <a:lnTo>
                      <a:pt x="144" y="24"/>
                    </a:lnTo>
                    <a:lnTo>
                      <a:pt x="146" y="24"/>
                    </a:lnTo>
                    <a:lnTo>
                      <a:pt x="146" y="26"/>
                    </a:lnTo>
                    <a:lnTo>
                      <a:pt x="146" y="28"/>
                    </a:lnTo>
                    <a:lnTo>
                      <a:pt x="135" y="32"/>
                    </a:lnTo>
                    <a:lnTo>
                      <a:pt x="133" y="30"/>
                    </a:lnTo>
                    <a:lnTo>
                      <a:pt x="131" y="32"/>
                    </a:lnTo>
                    <a:lnTo>
                      <a:pt x="131" y="32"/>
                    </a:lnTo>
                    <a:lnTo>
                      <a:pt x="131" y="34"/>
                    </a:lnTo>
                    <a:lnTo>
                      <a:pt x="133" y="36"/>
                    </a:lnTo>
                    <a:lnTo>
                      <a:pt x="135" y="36"/>
                    </a:lnTo>
                    <a:lnTo>
                      <a:pt x="135" y="38"/>
                    </a:lnTo>
                    <a:lnTo>
                      <a:pt x="137" y="38"/>
                    </a:lnTo>
                    <a:lnTo>
                      <a:pt x="127" y="41"/>
                    </a:lnTo>
                    <a:lnTo>
                      <a:pt x="125" y="39"/>
                    </a:lnTo>
                    <a:lnTo>
                      <a:pt x="123" y="39"/>
                    </a:lnTo>
                    <a:lnTo>
                      <a:pt x="122" y="39"/>
                    </a:lnTo>
                    <a:lnTo>
                      <a:pt x="122" y="41"/>
                    </a:lnTo>
                    <a:lnTo>
                      <a:pt x="122" y="41"/>
                    </a:lnTo>
                    <a:lnTo>
                      <a:pt x="116" y="39"/>
                    </a:lnTo>
                    <a:lnTo>
                      <a:pt x="114" y="39"/>
                    </a:lnTo>
                    <a:lnTo>
                      <a:pt x="95" y="39"/>
                    </a:lnTo>
                    <a:lnTo>
                      <a:pt x="93" y="41"/>
                    </a:lnTo>
                    <a:lnTo>
                      <a:pt x="89" y="55"/>
                    </a:lnTo>
                    <a:lnTo>
                      <a:pt x="82" y="64"/>
                    </a:lnTo>
                    <a:lnTo>
                      <a:pt x="74" y="81"/>
                    </a:lnTo>
                    <a:lnTo>
                      <a:pt x="72" y="83"/>
                    </a:lnTo>
                    <a:lnTo>
                      <a:pt x="61" y="87"/>
                    </a:lnTo>
                    <a:lnTo>
                      <a:pt x="57" y="87"/>
                    </a:lnTo>
                    <a:lnTo>
                      <a:pt x="50" y="85"/>
                    </a:lnTo>
                    <a:lnTo>
                      <a:pt x="50" y="83"/>
                    </a:lnTo>
                    <a:lnTo>
                      <a:pt x="48" y="81"/>
                    </a:lnTo>
                    <a:lnTo>
                      <a:pt x="42" y="81"/>
                    </a:lnTo>
                    <a:lnTo>
                      <a:pt x="40" y="81"/>
                    </a:lnTo>
                    <a:lnTo>
                      <a:pt x="33" y="89"/>
                    </a:lnTo>
                    <a:lnTo>
                      <a:pt x="31" y="91"/>
                    </a:lnTo>
                    <a:lnTo>
                      <a:pt x="27" y="91"/>
                    </a:lnTo>
                    <a:lnTo>
                      <a:pt x="23" y="91"/>
                    </a:lnTo>
                    <a:lnTo>
                      <a:pt x="21" y="89"/>
                    </a:lnTo>
                    <a:lnTo>
                      <a:pt x="17" y="89"/>
                    </a:lnTo>
                    <a:lnTo>
                      <a:pt x="14" y="91"/>
                    </a:lnTo>
                    <a:lnTo>
                      <a:pt x="10" y="89"/>
                    </a:lnTo>
                    <a:lnTo>
                      <a:pt x="0" y="75"/>
                    </a:lnTo>
                    <a:lnTo>
                      <a:pt x="0" y="73"/>
                    </a:lnTo>
                    <a:lnTo>
                      <a:pt x="0" y="73"/>
                    </a:lnTo>
                    <a:lnTo>
                      <a:pt x="2" y="72"/>
                    </a:lnTo>
                    <a:lnTo>
                      <a:pt x="2" y="75"/>
                    </a:lnTo>
                    <a:lnTo>
                      <a:pt x="4" y="75"/>
                    </a:lnTo>
                    <a:lnTo>
                      <a:pt x="10" y="77"/>
                    </a:lnTo>
                    <a:lnTo>
                      <a:pt x="12" y="77"/>
                    </a:lnTo>
                    <a:lnTo>
                      <a:pt x="16" y="79"/>
                    </a:lnTo>
                    <a:lnTo>
                      <a:pt x="23" y="81"/>
                    </a:lnTo>
                    <a:lnTo>
                      <a:pt x="25" y="72"/>
                    </a:lnTo>
                    <a:lnTo>
                      <a:pt x="25" y="70"/>
                    </a:lnTo>
                    <a:lnTo>
                      <a:pt x="27" y="68"/>
                    </a:lnTo>
                    <a:lnTo>
                      <a:pt x="27" y="70"/>
                    </a:lnTo>
                    <a:lnTo>
                      <a:pt x="29" y="70"/>
                    </a:lnTo>
                    <a:lnTo>
                      <a:pt x="29" y="66"/>
                    </a:lnTo>
                    <a:lnTo>
                      <a:pt x="29" y="64"/>
                    </a:lnTo>
                    <a:lnTo>
                      <a:pt x="31" y="62"/>
                    </a:lnTo>
                    <a:lnTo>
                      <a:pt x="33" y="60"/>
                    </a:lnTo>
                    <a:lnTo>
                      <a:pt x="36" y="60"/>
                    </a:lnTo>
                    <a:lnTo>
                      <a:pt x="38" y="60"/>
                    </a:lnTo>
                    <a:lnTo>
                      <a:pt x="38" y="60"/>
                    </a:lnTo>
                    <a:lnTo>
                      <a:pt x="48" y="58"/>
                    </a:lnTo>
                    <a:lnTo>
                      <a:pt x="50" y="58"/>
                    </a:lnTo>
                    <a:lnTo>
                      <a:pt x="65" y="39"/>
                    </a:lnTo>
                    <a:lnTo>
                      <a:pt x="67" y="36"/>
                    </a:lnTo>
                    <a:lnTo>
                      <a:pt x="67" y="3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69" name="Freeform 259">
                <a:extLst>
                  <a:ext uri="{FF2B5EF4-FFF2-40B4-BE49-F238E27FC236}">
                    <a16:creationId xmlns:a16="http://schemas.microsoft.com/office/drawing/2014/main" id="{DF733BAE-6445-527A-ECB9-F53D846132BF}"/>
                  </a:ext>
                </a:extLst>
              </p:cNvPr>
              <p:cNvSpPr>
                <a:spLocks/>
              </p:cNvSpPr>
              <p:nvPr/>
            </p:nvSpPr>
            <p:spPr bwMode="auto">
              <a:xfrm>
                <a:off x="3939584" y="4516756"/>
                <a:ext cx="70020" cy="19368"/>
              </a:xfrm>
              <a:custGeom>
                <a:avLst/>
                <a:gdLst>
                  <a:gd name="T0" fmla="*/ 2 w 47"/>
                  <a:gd name="T1" fmla="*/ 11 h 13"/>
                  <a:gd name="T2" fmla="*/ 4 w 47"/>
                  <a:gd name="T3" fmla="*/ 9 h 13"/>
                  <a:gd name="T4" fmla="*/ 15 w 47"/>
                  <a:gd name="T5" fmla="*/ 9 h 13"/>
                  <a:gd name="T6" fmla="*/ 17 w 47"/>
                  <a:gd name="T7" fmla="*/ 9 h 13"/>
                  <a:gd name="T8" fmla="*/ 17 w 47"/>
                  <a:gd name="T9" fmla="*/ 7 h 13"/>
                  <a:gd name="T10" fmla="*/ 19 w 47"/>
                  <a:gd name="T11" fmla="*/ 7 h 13"/>
                  <a:gd name="T12" fmla="*/ 19 w 47"/>
                  <a:gd name="T13" fmla="*/ 7 h 13"/>
                  <a:gd name="T14" fmla="*/ 23 w 47"/>
                  <a:gd name="T15" fmla="*/ 7 h 13"/>
                  <a:gd name="T16" fmla="*/ 24 w 47"/>
                  <a:gd name="T17" fmla="*/ 5 h 13"/>
                  <a:gd name="T18" fmla="*/ 26 w 47"/>
                  <a:gd name="T19" fmla="*/ 4 h 13"/>
                  <a:gd name="T20" fmla="*/ 26 w 47"/>
                  <a:gd name="T21" fmla="*/ 4 h 13"/>
                  <a:gd name="T22" fmla="*/ 28 w 47"/>
                  <a:gd name="T23" fmla="*/ 4 h 13"/>
                  <a:gd name="T24" fmla="*/ 30 w 47"/>
                  <a:gd name="T25" fmla="*/ 5 h 13"/>
                  <a:gd name="T26" fmla="*/ 32 w 47"/>
                  <a:gd name="T27" fmla="*/ 5 h 13"/>
                  <a:gd name="T28" fmla="*/ 34 w 47"/>
                  <a:gd name="T29" fmla="*/ 7 h 13"/>
                  <a:gd name="T30" fmla="*/ 36 w 47"/>
                  <a:gd name="T31" fmla="*/ 7 h 13"/>
                  <a:gd name="T32" fmla="*/ 38 w 47"/>
                  <a:gd name="T33" fmla="*/ 9 h 13"/>
                  <a:gd name="T34" fmla="*/ 40 w 47"/>
                  <a:gd name="T35" fmla="*/ 9 h 13"/>
                  <a:gd name="T36" fmla="*/ 41 w 47"/>
                  <a:gd name="T37" fmla="*/ 9 h 13"/>
                  <a:gd name="T38" fmla="*/ 43 w 47"/>
                  <a:gd name="T39" fmla="*/ 7 h 13"/>
                  <a:gd name="T40" fmla="*/ 45 w 47"/>
                  <a:gd name="T41" fmla="*/ 7 h 13"/>
                  <a:gd name="T42" fmla="*/ 47 w 47"/>
                  <a:gd name="T43" fmla="*/ 7 h 13"/>
                  <a:gd name="T44" fmla="*/ 47 w 47"/>
                  <a:gd name="T45" fmla="*/ 5 h 13"/>
                  <a:gd name="T46" fmla="*/ 47 w 47"/>
                  <a:gd name="T47" fmla="*/ 4 h 13"/>
                  <a:gd name="T48" fmla="*/ 47 w 47"/>
                  <a:gd name="T49" fmla="*/ 4 h 13"/>
                  <a:gd name="T50" fmla="*/ 45 w 47"/>
                  <a:gd name="T51" fmla="*/ 4 h 13"/>
                  <a:gd name="T52" fmla="*/ 45 w 47"/>
                  <a:gd name="T53" fmla="*/ 4 h 13"/>
                  <a:gd name="T54" fmla="*/ 43 w 47"/>
                  <a:gd name="T55" fmla="*/ 4 h 13"/>
                  <a:gd name="T56" fmla="*/ 40 w 47"/>
                  <a:gd name="T57" fmla="*/ 5 h 13"/>
                  <a:gd name="T58" fmla="*/ 38 w 47"/>
                  <a:gd name="T59" fmla="*/ 5 h 13"/>
                  <a:gd name="T60" fmla="*/ 36 w 47"/>
                  <a:gd name="T61" fmla="*/ 4 h 13"/>
                  <a:gd name="T62" fmla="*/ 36 w 47"/>
                  <a:gd name="T63" fmla="*/ 4 h 13"/>
                  <a:gd name="T64" fmla="*/ 36 w 47"/>
                  <a:gd name="T65" fmla="*/ 2 h 13"/>
                  <a:gd name="T66" fmla="*/ 32 w 47"/>
                  <a:gd name="T67" fmla="*/ 2 h 13"/>
                  <a:gd name="T68" fmla="*/ 30 w 47"/>
                  <a:gd name="T69" fmla="*/ 0 h 13"/>
                  <a:gd name="T70" fmla="*/ 28 w 47"/>
                  <a:gd name="T71" fmla="*/ 0 h 13"/>
                  <a:gd name="T72" fmla="*/ 28 w 47"/>
                  <a:gd name="T73" fmla="*/ 0 h 13"/>
                  <a:gd name="T74" fmla="*/ 24 w 47"/>
                  <a:gd name="T75" fmla="*/ 0 h 13"/>
                  <a:gd name="T76" fmla="*/ 23 w 47"/>
                  <a:gd name="T77" fmla="*/ 0 h 13"/>
                  <a:gd name="T78" fmla="*/ 21 w 47"/>
                  <a:gd name="T79" fmla="*/ 2 h 13"/>
                  <a:gd name="T80" fmla="*/ 21 w 47"/>
                  <a:gd name="T81" fmla="*/ 4 h 13"/>
                  <a:gd name="T82" fmla="*/ 4 w 47"/>
                  <a:gd name="T83" fmla="*/ 4 h 13"/>
                  <a:gd name="T84" fmla="*/ 4 w 47"/>
                  <a:gd name="T85" fmla="*/ 4 h 13"/>
                  <a:gd name="T86" fmla="*/ 4 w 47"/>
                  <a:gd name="T87" fmla="*/ 5 h 13"/>
                  <a:gd name="T88" fmla="*/ 4 w 47"/>
                  <a:gd name="T89" fmla="*/ 5 h 13"/>
                  <a:gd name="T90" fmla="*/ 2 w 47"/>
                  <a:gd name="T91" fmla="*/ 5 h 13"/>
                  <a:gd name="T92" fmla="*/ 2 w 47"/>
                  <a:gd name="T93" fmla="*/ 7 h 13"/>
                  <a:gd name="T94" fmla="*/ 0 w 47"/>
                  <a:gd name="T95" fmla="*/ 7 h 13"/>
                  <a:gd name="T96" fmla="*/ 2 w 47"/>
                  <a:gd name="T97" fmla="*/ 11 h 13"/>
                  <a:gd name="T98" fmla="*/ 2 w 47"/>
                  <a:gd name="T99" fmla="*/ 13 h 13"/>
                  <a:gd name="T100" fmla="*/ 2 w 47"/>
                  <a:gd name="T101"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13">
                    <a:moveTo>
                      <a:pt x="2" y="11"/>
                    </a:moveTo>
                    <a:lnTo>
                      <a:pt x="4" y="9"/>
                    </a:lnTo>
                    <a:lnTo>
                      <a:pt x="15" y="9"/>
                    </a:lnTo>
                    <a:lnTo>
                      <a:pt x="17" y="9"/>
                    </a:lnTo>
                    <a:lnTo>
                      <a:pt x="17" y="7"/>
                    </a:lnTo>
                    <a:lnTo>
                      <a:pt x="19" y="7"/>
                    </a:lnTo>
                    <a:lnTo>
                      <a:pt x="19" y="7"/>
                    </a:lnTo>
                    <a:lnTo>
                      <a:pt x="23" y="7"/>
                    </a:lnTo>
                    <a:lnTo>
                      <a:pt x="24" y="5"/>
                    </a:lnTo>
                    <a:lnTo>
                      <a:pt x="26" y="4"/>
                    </a:lnTo>
                    <a:lnTo>
                      <a:pt x="26" y="4"/>
                    </a:lnTo>
                    <a:lnTo>
                      <a:pt x="28" y="4"/>
                    </a:lnTo>
                    <a:lnTo>
                      <a:pt x="30" y="5"/>
                    </a:lnTo>
                    <a:lnTo>
                      <a:pt x="32" y="5"/>
                    </a:lnTo>
                    <a:lnTo>
                      <a:pt x="34" y="7"/>
                    </a:lnTo>
                    <a:lnTo>
                      <a:pt x="36" y="7"/>
                    </a:lnTo>
                    <a:lnTo>
                      <a:pt x="38" y="9"/>
                    </a:lnTo>
                    <a:lnTo>
                      <a:pt x="40" y="9"/>
                    </a:lnTo>
                    <a:lnTo>
                      <a:pt x="41" y="9"/>
                    </a:lnTo>
                    <a:lnTo>
                      <a:pt x="43" y="7"/>
                    </a:lnTo>
                    <a:lnTo>
                      <a:pt x="45" y="7"/>
                    </a:lnTo>
                    <a:lnTo>
                      <a:pt x="47" y="7"/>
                    </a:lnTo>
                    <a:lnTo>
                      <a:pt x="47" y="5"/>
                    </a:lnTo>
                    <a:lnTo>
                      <a:pt x="47" y="4"/>
                    </a:lnTo>
                    <a:lnTo>
                      <a:pt x="47" y="4"/>
                    </a:lnTo>
                    <a:lnTo>
                      <a:pt x="45" y="4"/>
                    </a:lnTo>
                    <a:lnTo>
                      <a:pt x="45" y="4"/>
                    </a:lnTo>
                    <a:lnTo>
                      <a:pt x="43" y="4"/>
                    </a:lnTo>
                    <a:lnTo>
                      <a:pt x="40" y="5"/>
                    </a:lnTo>
                    <a:lnTo>
                      <a:pt x="38" y="5"/>
                    </a:lnTo>
                    <a:lnTo>
                      <a:pt x="36" y="4"/>
                    </a:lnTo>
                    <a:lnTo>
                      <a:pt x="36" y="4"/>
                    </a:lnTo>
                    <a:lnTo>
                      <a:pt x="36" y="2"/>
                    </a:lnTo>
                    <a:lnTo>
                      <a:pt x="32" y="2"/>
                    </a:lnTo>
                    <a:lnTo>
                      <a:pt x="30" y="0"/>
                    </a:lnTo>
                    <a:lnTo>
                      <a:pt x="28" y="0"/>
                    </a:lnTo>
                    <a:lnTo>
                      <a:pt x="28" y="0"/>
                    </a:lnTo>
                    <a:lnTo>
                      <a:pt x="24" y="0"/>
                    </a:lnTo>
                    <a:lnTo>
                      <a:pt x="23" y="0"/>
                    </a:lnTo>
                    <a:lnTo>
                      <a:pt x="21" y="2"/>
                    </a:lnTo>
                    <a:lnTo>
                      <a:pt x="21" y="4"/>
                    </a:lnTo>
                    <a:lnTo>
                      <a:pt x="4" y="4"/>
                    </a:lnTo>
                    <a:lnTo>
                      <a:pt x="4" y="4"/>
                    </a:lnTo>
                    <a:lnTo>
                      <a:pt x="4" y="5"/>
                    </a:lnTo>
                    <a:lnTo>
                      <a:pt x="4" y="5"/>
                    </a:lnTo>
                    <a:lnTo>
                      <a:pt x="2" y="5"/>
                    </a:lnTo>
                    <a:lnTo>
                      <a:pt x="2" y="7"/>
                    </a:lnTo>
                    <a:lnTo>
                      <a:pt x="0" y="7"/>
                    </a:lnTo>
                    <a:lnTo>
                      <a:pt x="2" y="11"/>
                    </a:lnTo>
                    <a:lnTo>
                      <a:pt x="2" y="13"/>
                    </a:lnTo>
                    <a:lnTo>
                      <a:pt x="2" y="1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70" name="Freeform 260">
                <a:extLst>
                  <a:ext uri="{FF2B5EF4-FFF2-40B4-BE49-F238E27FC236}">
                    <a16:creationId xmlns:a16="http://schemas.microsoft.com/office/drawing/2014/main" id="{091B1537-1B78-A722-98AC-958BEAEB3ED7}"/>
                  </a:ext>
                </a:extLst>
              </p:cNvPr>
              <p:cNvSpPr>
                <a:spLocks/>
              </p:cNvSpPr>
              <p:nvPr/>
            </p:nvSpPr>
            <p:spPr bwMode="auto">
              <a:xfrm>
                <a:off x="3939584" y="4516756"/>
                <a:ext cx="70020" cy="19368"/>
              </a:xfrm>
              <a:custGeom>
                <a:avLst/>
                <a:gdLst>
                  <a:gd name="T0" fmla="*/ 2 w 47"/>
                  <a:gd name="T1" fmla="*/ 11 h 13"/>
                  <a:gd name="T2" fmla="*/ 4 w 47"/>
                  <a:gd name="T3" fmla="*/ 9 h 13"/>
                  <a:gd name="T4" fmla="*/ 15 w 47"/>
                  <a:gd name="T5" fmla="*/ 9 h 13"/>
                  <a:gd name="T6" fmla="*/ 17 w 47"/>
                  <a:gd name="T7" fmla="*/ 9 h 13"/>
                  <a:gd name="T8" fmla="*/ 17 w 47"/>
                  <a:gd name="T9" fmla="*/ 7 h 13"/>
                  <a:gd name="T10" fmla="*/ 19 w 47"/>
                  <a:gd name="T11" fmla="*/ 7 h 13"/>
                  <a:gd name="T12" fmla="*/ 19 w 47"/>
                  <a:gd name="T13" fmla="*/ 7 h 13"/>
                  <a:gd name="T14" fmla="*/ 23 w 47"/>
                  <a:gd name="T15" fmla="*/ 7 h 13"/>
                  <a:gd name="T16" fmla="*/ 24 w 47"/>
                  <a:gd name="T17" fmla="*/ 5 h 13"/>
                  <a:gd name="T18" fmla="*/ 26 w 47"/>
                  <a:gd name="T19" fmla="*/ 4 h 13"/>
                  <a:gd name="T20" fmla="*/ 26 w 47"/>
                  <a:gd name="T21" fmla="*/ 4 h 13"/>
                  <a:gd name="T22" fmla="*/ 28 w 47"/>
                  <a:gd name="T23" fmla="*/ 4 h 13"/>
                  <a:gd name="T24" fmla="*/ 30 w 47"/>
                  <a:gd name="T25" fmla="*/ 5 h 13"/>
                  <a:gd name="T26" fmla="*/ 32 w 47"/>
                  <a:gd name="T27" fmla="*/ 5 h 13"/>
                  <a:gd name="T28" fmla="*/ 34 w 47"/>
                  <a:gd name="T29" fmla="*/ 7 h 13"/>
                  <a:gd name="T30" fmla="*/ 36 w 47"/>
                  <a:gd name="T31" fmla="*/ 7 h 13"/>
                  <a:gd name="T32" fmla="*/ 38 w 47"/>
                  <a:gd name="T33" fmla="*/ 9 h 13"/>
                  <a:gd name="T34" fmla="*/ 40 w 47"/>
                  <a:gd name="T35" fmla="*/ 9 h 13"/>
                  <a:gd name="T36" fmla="*/ 41 w 47"/>
                  <a:gd name="T37" fmla="*/ 9 h 13"/>
                  <a:gd name="T38" fmla="*/ 43 w 47"/>
                  <a:gd name="T39" fmla="*/ 7 h 13"/>
                  <a:gd name="T40" fmla="*/ 45 w 47"/>
                  <a:gd name="T41" fmla="*/ 7 h 13"/>
                  <a:gd name="T42" fmla="*/ 47 w 47"/>
                  <a:gd name="T43" fmla="*/ 7 h 13"/>
                  <a:gd name="T44" fmla="*/ 47 w 47"/>
                  <a:gd name="T45" fmla="*/ 5 h 13"/>
                  <a:gd name="T46" fmla="*/ 47 w 47"/>
                  <a:gd name="T47" fmla="*/ 4 h 13"/>
                  <a:gd name="T48" fmla="*/ 47 w 47"/>
                  <a:gd name="T49" fmla="*/ 4 h 13"/>
                  <a:gd name="T50" fmla="*/ 45 w 47"/>
                  <a:gd name="T51" fmla="*/ 4 h 13"/>
                  <a:gd name="T52" fmla="*/ 45 w 47"/>
                  <a:gd name="T53" fmla="*/ 4 h 13"/>
                  <a:gd name="T54" fmla="*/ 43 w 47"/>
                  <a:gd name="T55" fmla="*/ 4 h 13"/>
                  <a:gd name="T56" fmla="*/ 40 w 47"/>
                  <a:gd name="T57" fmla="*/ 5 h 13"/>
                  <a:gd name="T58" fmla="*/ 38 w 47"/>
                  <a:gd name="T59" fmla="*/ 5 h 13"/>
                  <a:gd name="T60" fmla="*/ 36 w 47"/>
                  <a:gd name="T61" fmla="*/ 4 h 13"/>
                  <a:gd name="T62" fmla="*/ 36 w 47"/>
                  <a:gd name="T63" fmla="*/ 4 h 13"/>
                  <a:gd name="T64" fmla="*/ 36 w 47"/>
                  <a:gd name="T65" fmla="*/ 2 h 13"/>
                  <a:gd name="T66" fmla="*/ 32 w 47"/>
                  <a:gd name="T67" fmla="*/ 2 h 13"/>
                  <a:gd name="T68" fmla="*/ 30 w 47"/>
                  <a:gd name="T69" fmla="*/ 0 h 13"/>
                  <a:gd name="T70" fmla="*/ 28 w 47"/>
                  <a:gd name="T71" fmla="*/ 0 h 13"/>
                  <a:gd name="T72" fmla="*/ 28 w 47"/>
                  <a:gd name="T73" fmla="*/ 0 h 13"/>
                  <a:gd name="T74" fmla="*/ 24 w 47"/>
                  <a:gd name="T75" fmla="*/ 0 h 13"/>
                  <a:gd name="T76" fmla="*/ 23 w 47"/>
                  <a:gd name="T77" fmla="*/ 0 h 13"/>
                  <a:gd name="T78" fmla="*/ 21 w 47"/>
                  <a:gd name="T79" fmla="*/ 2 h 13"/>
                  <a:gd name="T80" fmla="*/ 21 w 47"/>
                  <a:gd name="T81" fmla="*/ 4 h 13"/>
                  <a:gd name="T82" fmla="*/ 4 w 47"/>
                  <a:gd name="T83" fmla="*/ 4 h 13"/>
                  <a:gd name="T84" fmla="*/ 4 w 47"/>
                  <a:gd name="T85" fmla="*/ 4 h 13"/>
                  <a:gd name="T86" fmla="*/ 4 w 47"/>
                  <a:gd name="T87" fmla="*/ 5 h 13"/>
                  <a:gd name="T88" fmla="*/ 4 w 47"/>
                  <a:gd name="T89" fmla="*/ 5 h 13"/>
                  <a:gd name="T90" fmla="*/ 2 w 47"/>
                  <a:gd name="T91" fmla="*/ 5 h 13"/>
                  <a:gd name="T92" fmla="*/ 2 w 47"/>
                  <a:gd name="T93" fmla="*/ 7 h 13"/>
                  <a:gd name="T94" fmla="*/ 0 w 47"/>
                  <a:gd name="T95" fmla="*/ 7 h 13"/>
                  <a:gd name="T96" fmla="*/ 2 w 47"/>
                  <a:gd name="T97" fmla="*/ 11 h 13"/>
                  <a:gd name="T98" fmla="*/ 2 w 47"/>
                  <a:gd name="T99" fmla="*/ 13 h 13"/>
                  <a:gd name="T100" fmla="*/ 2 w 47"/>
                  <a:gd name="T101"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13">
                    <a:moveTo>
                      <a:pt x="2" y="11"/>
                    </a:moveTo>
                    <a:lnTo>
                      <a:pt x="4" y="9"/>
                    </a:lnTo>
                    <a:lnTo>
                      <a:pt x="15" y="9"/>
                    </a:lnTo>
                    <a:lnTo>
                      <a:pt x="17" y="9"/>
                    </a:lnTo>
                    <a:lnTo>
                      <a:pt x="17" y="7"/>
                    </a:lnTo>
                    <a:lnTo>
                      <a:pt x="19" y="7"/>
                    </a:lnTo>
                    <a:lnTo>
                      <a:pt x="19" y="7"/>
                    </a:lnTo>
                    <a:lnTo>
                      <a:pt x="23" y="7"/>
                    </a:lnTo>
                    <a:lnTo>
                      <a:pt x="24" y="5"/>
                    </a:lnTo>
                    <a:lnTo>
                      <a:pt x="26" y="4"/>
                    </a:lnTo>
                    <a:lnTo>
                      <a:pt x="26" y="4"/>
                    </a:lnTo>
                    <a:lnTo>
                      <a:pt x="28" y="4"/>
                    </a:lnTo>
                    <a:lnTo>
                      <a:pt x="30" y="5"/>
                    </a:lnTo>
                    <a:lnTo>
                      <a:pt x="32" y="5"/>
                    </a:lnTo>
                    <a:lnTo>
                      <a:pt x="34" y="7"/>
                    </a:lnTo>
                    <a:lnTo>
                      <a:pt x="36" y="7"/>
                    </a:lnTo>
                    <a:lnTo>
                      <a:pt x="38" y="9"/>
                    </a:lnTo>
                    <a:lnTo>
                      <a:pt x="40" y="9"/>
                    </a:lnTo>
                    <a:lnTo>
                      <a:pt x="41" y="9"/>
                    </a:lnTo>
                    <a:lnTo>
                      <a:pt x="43" y="7"/>
                    </a:lnTo>
                    <a:lnTo>
                      <a:pt x="45" y="7"/>
                    </a:lnTo>
                    <a:lnTo>
                      <a:pt x="47" y="7"/>
                    </a:lnTo>
                    <a:lnTo>
                      <a:pt x="47" y="5"/>
                    </a:lnTo>
                    <a:lnTo>
                      <a:pt x="47" y="4"/>
                    </a:lnTo>
                    <a:lnTo>
                      <a:pt x="47" y="4"/>
                    </a:lnTo>
                    <a:lnTo>
                      <a:pt x="45" y="4"/>
                    </a:lnTo>
                    <a:lnTo>
                      <a:pt x="45" y="4"/>
                    </a:lnTo>
                    <a:lnTo>
                      <a:pt x="43" y="4"/>
                    </a:lnTo>
                    <a:lnTo>
                      <a:pt x="40" y="5"/>
                    </a:lnTo>
                    <a:lnTo>
                      <a:pt x="38" y="5"/>
                    </a:lnTo>
                    <a:lnTo>
                      <a:pt x="36" y="4"/>
                    </a:lnTo>
                    <a:lnTo>
                      <a:pt x="36" y="4"/>
                    </a:lnTo>
                    <a:lnTo>
                      <a:pt x="36" y="2"/>
                    </a:lnTo>
                    <a:lnTo>
                      <a:pt x="32" y="2"/>
                    </a:lnTo>
                    <a:lnTo>
                      <a:pt x="30" y="0"/>
                    </a:lnTo>
                    <a:lnTo>
                      <a:pt x="28" y="0"/>
                    </a:lnTo>
                    <a:lnTo>
                      <a:pt x="28" y="0"/>
                    </a:lnTo>
                    <a:lnTo>
                      <a:pt x="24" y="0"/>
                    </a:lnTo>
                    <a:lnTo>
                      <a:pt x="23" y="0"/>
                    </a:lnTo>
                    <a:lnTo>
                      <a:pt x="21" y="2"/>
                    </a:lnTo>
                    <a:lnTo>
                      <a:pt x="21" y="4"/>
                    </a:lnTo>
                    <a:lnTo>
                      <a:pt x="4" y="4"/>
                    </a:lnTo>
                    <a:lnTo>
                      <a:pt x="4" y="4"/>
                    </a:lnTo>
                    <a:lnTo>
                      <a:pt x="4" y="5"/>
                    </a:lnTo>
                    <a:lnTo>
                      <a:pt x="4" y="5"/>
                    </a:lnTo>
                    <a:lnTo>
                      <a:pt x="2" y="5"/>
                    </a:lnTo>
                    <a:lnTo>
                      <a:pt x="2" y="7"/>
                    </a:lnTo>
                    <a:lnTo>
                      <a:pt x="0" y="7"/>
                    </a:lnTo>
                    <a:lnTo>
                      <a:pt x="2" y="11"/>
                    </a:lnTo>
                    <a:lnTo>
                      <a:pt x="2" y="13"/>
                    </a:lnTo>
                    <a:lnTo>
                      <a:pt x="2" y="1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71" name="Freeform 261">
                <a:extLst>
                  <a:ext uri="{FF2B5EF4-FFF2-40B4-BE49-F238E27FC236}">
                    <a16:creationId xmlns:a16="http://schemas.microsoft.com/office/drawing/2014/main" id="{3246E1D0-D16E-1B23-BC20-1A935E1C66AE}"/>
                  </a:ext>
                </a:extLst>
              </p:cNvPr>
              <p:cNvSpPr>
                <a:spLocks/>
              </p:cNvSpPr>
              <p:nvPr/>
            </p:nvSpPr>
            <p:spPr bwMode="auto">
              <a:xfrm>
                <a:off x="3942564" y="4542083"/>
                <a:ext cx="70020" cy="41714"/>
              </a:xfrm>
              <a:custGeom>
                <a:avLst/>
                <a:gdLst>
                  <a:gd name="T0" fmla="*/ 47 w 47"/>
                  <a:gd name="T1" fmla="*/ 0 h 28"/>
                  <a:gd name="T2" fmla="*/ 47 w 47"/>
                  <a:gd name="T3" fmla="*/ 2 h 28"/>
                  <a:gd name="T4" fmla="*/ 47 w 47"/>
                  <a:gd name="T5" fmla="*/ 4 h 28"/>
                  <a:gd name="T6" fmla="*/ 47 w 47"/>
                  <a:gd name="T7" fmla="*/ 5 h 28"/>
                  <a:gd name="T8" fmla="*/ 47 w 47"/>
                  <a:gd name="T9" fmla="*/ 7 h 28"/>
                  <a:gd name="T10" fmla="*/ 45 w 47"/>
                  <a:gd name="T11" fmla="*/ 7 h 28"/>
                  <a:gd name="T12" fmla="*/ 45 w 47"/>
                  <a:gd name="T13" fmla="*/ 7 h 28"/>
                  <a:gd name="T14" fmla="*/ 43 w 47"/>
                  <a:gd name="T15" fmla="*/ 7 h 28"/>
                  <a:gd name="T16" fmla="*/ 43 w 47"/>
                  <a:gd name="T17" fmla="*/ 9 h 28"/>
                  <a:gd name="T18" fmla="*/ 45 w 47"/>
                  <a:gd name="T19" fmla="*/ 9 h 28"/>
                  <a:gd name="T20" fmla="*/ 45 w 47"/>
                  <a:gd name="T21" fmla="*/ 11 h 28"/>
                  <a:gd name="T22" fmla="*/ 45 w 47"/>
                  <a:gd name="T23" fmla="*/ 15 h 28"/>
                  <a:gd name="T24" fmla="*/ 45 w 47"/>
                  <a:gd name="T25" fmla="*/ 15 h 28"/>
                  <a:gd name="T26" fmla="*/ 43 w 47"/>
                  <a:gd name="T27" fmla="*/ 17 h 28"/>
                  <a:gd name="T28" fmla="*/ 38 w 47"/>
                  <a:gd name="T29" fmla="*/ 17 h 28"/>
                  <a:gd name="T30" fmla="*/ 34 w 47"/>
                  <a:gd name="T31" fmla="*/ 19 h 28"/>
                  <a:gd name="T32" fmla="*/ 32 w 47"/>
                  <a:gd name="T33" fmla="*/ 21 h 28"/>
                  <a:gd name="T34" fmla="*/ 28 w 47"/>
                  <a:gd name="T35" fmla="*/ 26 h 28"/>
                  <a:gd name="T36" fmla="*/ 26 w 47"/>
                  <a:gd name="T37" fmla="*/ 26 h 28"/>
                  <a:gd name="T38" fmla="*/ 26 w 47"/>
                  <a:gd name="T39" fmla="*/ 28 h 28"/>
                  <a:gd name="T40" fmla="*/ 24 w 47"/>
                  <a:gd name="T41" fmla="*/ 26 h 28"/>
                  <a:gd name="T42" fmla="*/ 26 w 47"/>
                  <a:gd name="T43" fmla="*/ 26 h 28"/>
                  <a:gd name="T44" fmla="*/ 22 w 47"/>
                  <a:gd name="T45" fmla="*/ 26 h 28"/>
                  <a:gd name="T46" fmla="*/ 22 w 47"/>
                  <a:gd name="T47" fmla="*/ 26 h 28"/>
                  <a:gd name="T48" fmla="*/ 21 w 47"/>
                  <a:gd name="T49" fmla="*/ 24 h 28"/>
                  <a:gd name="T50" fmla="*/ 21 w 47"/>
                  <a:gd name="T51" fmla="*/ 22 h 28"/>
                  <a:gd name="T52" fmla="*/ 21 w 47"/>
                  <a:gd name="T53" fmla="*/ 19 h 28"/>
                  <a:gd name="T54" fmla="*/ 19 w 47"/>
                  <a:gd name="T55" fmla="*/ 17 h 28"/>
                  <a:gd name="T56" fmla="*/ 21 w 47"/>
                  <a:gd name="T57" fmla="*/ 15 h 28"/>
                  <a:gd name="T58" fmla="*/ 28 w 47"/>
                  <a:gd name="T59" fmla="*/ 13 h 28"/>
                  <a:gd name="T60" fmla="*/ 28 w 47"/>
                  <a:gd name="T61" fmla="*/ 13 h 28"/>
                  <a:gd name="T62" fmla="*/ 19 w 47"/>
                  <a:gd name="T63" fmla="*/ 13 h 28"/>
                  <a:gd name="T64" fmla="*/ 15 w 47"/>
                  <a:gd name="T65" fmla="*/ 15 h 28"/>
                  <a:gd name="T66" fmla="*/ 13 w 47"/>
                  <a:gd name="T67" fmla="*/ 17 h 28"/>
                  <a:gd name="T68" fmla="*/ 13 w 47"/>
                  <a:gd name="T69" fmla="*/ 15 h 28"/>
                  <a:gd name="T70" fmla="*/ 13 w 47"/>
                  <a:gd name="T71" fmla="*/ 13 h 28"/>
                  <a:gd name="T72" fmla="*/ 11 w 47"/>
                  <a:gd name="T73" fmla="*/ 13 h 28"/>
                  <a:gd name="T74" fmla="*/ 7 w 47"/>
                  <a:gd name="T75" fmla="*/ 13 h 28"/>
                  <a:gd name="T76" fmla="*/ 7 w 47"/>
                  <a:gd name="T77" fmla="*/ 11 h 28"/>
                  <a:gd name="T78" fmla="*/ 7 w 47"/>
                  <a:gd name="T79" fmla="*/ 9 h 28"/>
                  <a:gd name="T80" fmla="*/ 2 w 47"/>
                  <a:gd name="T81" fmla="*/ 7 h 28"/>
                  <a:gd name="T82" fmla="*/ 0 w 47"/>
                  <a:gd name="T83" fmla="*/ 5 h 28"/>
                  <a:gd name="T84" fmla="*/ 0 w 47"/>
                  <a:gd name="T85" fmla="*/ 5 h 28"/>
                  <a:gd name="T86" fmla="*/ 0 w 47"/>
                  <a:gd name="T87" fmla="*/ 5 h 28"/>
                  <a:gd name="T88" fmla="*/ 2 w 47"/>
                  <a:gd name="T89" fmla="*/ 5 h 28"/>
                  <a:gd name="T90" fmla="*/ 4 w 47"/>
                  <a:gd name="T91" fmla="*/ 5 h 28"/>
                  <a:gd name="T92" fmla="*/ 7 w 47"/>
                  <a:gd name="T93" fmla="*/ 4 h 28"/>
                  <a:gd name="T94" fmla="*/ 15 w 47"/>
                  <a:gd name="T95" fmla="*/ 4 h 28"/>
                  <a:gd name="T96" fmla="*/ 24 w 47"/>
                  <a:gd name="T97" fmla="*/ 0 h 28"/>
                  <a:gd name="T98" fmla="*/ 47 w 47"/>
                  <a:gd name="T9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 h="28">
                    <a:moveTo>
                      <a:pt x="47" y="0"/>
                    </a:moveTo>
                    <a:lnTo>
                      <a:pt x="47" y="2"/>
                    </a:lnTo>
                    <a:lnTo>
                      <a:pt x="47" y="4"/>
                    </a:lnTo>
                    <a:lnTo>
                      <a:pt x="47" y="5"/>
                    </a:lnTo>
                    <a:lnTo>
                      <a:pt x="47" y="7"/>
                    </a:lnTo>
                    <a:lnTo>
                      <a:pt x="45" y="7"/>
                    </a:lnTo>
                    <a:lnTo>
                      <a:pt x="45" y="7"/>
                    </a:lnTo>
                    <a:lnTo>
                      <a:pt x="43" y="7"/>
                    </a:lnTo>
                    <a:lnTo>
                      <a:pt x="43" y="9"/>
                    </a:lnTo>
                    <a:lnTo>
                      <a:pt x="45" y="9"/>
                    </a:lnTo>
                    <a:lnTo>
                      <a:pt x="45" y="11"/>
                    </a:lnTo>
                    <a:lnTo>
                      <a:pt x="45" y="15"/>
                    </a:lnTo>
                    <a:lnTo>
                      <a:pt x="45" y="15"/>
                    </a:lnTo>
                    <a:lnTo>
                      <a:pt x="43" y="17"/>
                    </a:lnTo>
                    <a:lnTo>
                      <a:pt x="38" y="17"/>
                    </a:lnTo>
                    <a:lnTo>
                      <a:pt x="34" y="19"/>
                    </a:lnTo>
                    <a:lnTo>
                      <a:pt x="32" y="21"/>
                    </a:lnTo>
                    <a:lnTo>
                      <a:pt x="28" y="26"/>
                    </a:lnTo>
                    <a:lnTo>
                      <a:pt x="26" y="26"/>
                    </a:lnTo>
                    <a:lnTo>
                      <a:pt x="26" y="28"/>
                    </a:lnTo>
                    <a:lnTo>
                      <a:pt x="24" y="26"/>
                    </a:lnTo>
                    <a:lnTo>
                      <a:pt x="26" y="26"/>
                    </a:lnTo>
                    <a:lnTo>
                      <a:pt x="22" y="26"/>
                    </a:lnTo>
                    <a:lnTo>
                      <a:pt x="22" y="26"/>
                    </a:lnTo>
                    <a:lnTo>
                      <a:pt x="21" y="24"/>
                    </a:lnTo>
                    <a:lnTo>
                      <a:pt x="21" y="22"/>
                    </a:lnTo>
                    <a:lnTo>
                      <a:pt x="21" y="19"/>
                    </a:lnTo>
                    <a:lnTo>
                      <a:pt x="19" y="17"/>
                    </a:lnTo>
                    <a:lnTo>
                      <a:pt x="21" y="15"/>
                    </a:lnTo>
                    <a:lnTo>
                      <a:pt x="28" y="13"/>
                    </a:lnTo>
                    <a:lnTo>
                      <a:pt x="28" y="13"/>
                    </a:lnTo>
                    <a:lnTo>
                      <a:pt x="19" y="13"/>
                    </a:lnTo>
                    <a:lnTo>
                      <a:pt x="15" y="15"/>
                    </a:lnTo>
                    <a:lnTo>
                      <a:pt x="13" y="17"/>
                    </a:lnTo>
                    <a:lnTo>
                      <a:pt x="13" y="15"/>
                    </a:lnTo>
                    <a:lnTo>
                      <a:pt x="13" y="13"/>
                    </a:lnTo>
                    <a:lnTo>
                      <a:pt x="11" y="13"/>
                    </a:lnTo>
                    <a:lnTo>
                      <a:pt x="7" y="13"/>
                    </a:lnTo>
                    <a:lnTo>
                      <a:pt x="7" y="11"/>
                    </a:lnTo>
                    <a:lnTo>
                      <a:pt x="7" y="9"/>
                    </a:lnTo>
                    <a:lnTo>
                      <a:pt x="2" y="7"/>
                    </a:lnTo>
                    <a:lnTo>
                      <a:pt x="0" y="5"/>
                    </a:lnTo>
                    <a:lnTo>
                      <a:pt x="0" y="5"/>
                    </a:lnTo>
                    <a:lnTo>
                      <a:pt x="0" y="5"/>
                    </a:lnTo>
                    <a:lnTo>
                      <a:pt x="2" y="5"/>
                    </a:lnTo>
                    <a:lnTo>
                      <a:pt x="4" y="5"/>
                    </a:lnTo>
                    <a:lnTo>
                      <a:pt x="7" y="4"/>
                    </a:lnTo>
                    <a:lnTo>
                      <a:pt x="15" y="4"/>
                    </a:lnTo>
                    <a:lnTo>
                      <a:pt x="24" y="0"/>
                    </a:lnTo>
                    <a:lnTo>
                      <a:pt x="47"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72" name="Freeform 262">
                <a:extLst>
                  <a:ext uri="{FF2B5EF4-FFF2-40B4-BE49-F238E27FC236}">
                    <a16:creationId xmlns:a16="http://schemas.microsoft.com/office/drawing/2014/main" id="{9351B7EA-C130-E48B-A177-71853309040C}"/>
                  </a:ext>
                </a:extLst>
              </p:cNvPr>
              <p:cNvSpPr>
                <a:spLocks/>
              </p:cNvSpPr>
              <p:nvPr/>
            </p:nvSpPr>
            <p:spPr bwMode="auto">
              <a:xfrm>
                <a:off x="3942564" y="4542083"/>
                <a:ext cx="70020" cy="41714"/>
              </a:xfrm>
              <a:custGeom>
                <a:avLst/>
                <a:gdLst>
                  <a:gd name="T0" fmla="*/ 47 w 47"/>
                  <a:gd name="T1" fmla="*/ 0 h 28"/>
                  <a:gd name="T2" fmla="*/ 47 w 47"/>
                  <a:gd name="T3" fmla="*/ 2 h 28"/>
                  <a:gd name="T4" fmla="*/ 47 w 47"/>
                  <a:gd name="T5" fmla="*/ 4 h 28"/>
                  <a:gd name="T6" fmla="*/ 47 w 47"/>
                  <a:gd name="T7" fmla="*/ 5 h 28"/>
                  <a:gd name="T8" fmla="*/ 47 w 47"/>
                  <a:gd name="T9" fmla="*/ 7 h 28"/>
                  <a:gd name="T10" fmla="*/ 45 w 47"/>
                  <a:gd name="T11" fmla="*/ 7 h 28"/>
                  <a:gd name="T12" fmla="*/ 45 w 47"/>
                  <a:gd name="T13" fmla="*/ 7 h 28"/>
                  <a:gd name="T14" fmla="*/ 43 w 47"/>
                  <a:gd name="T15" fmla="*/ 7 h 28"/>
                  <a:gd name="T16" fmla="*/ 43 w 47"/>
                  <a:gd name="T17" fmla="*/ 9 h 28"/>
                  <a:gd name="T18" fmla="*/ 45 w 47"/>
                  <a:gd name="T19" fmla="*/ 9 h 28"/>
                  <a:gd name="T20" fmla="*/ 45 w 47"/>
                  <a:gd name="T21" fmla="*/ 11 h 28"/>
                  <a:gd name="T22" fmla="*/ 45 w 47"/>
                  <a:gd name="T23" fmla="*/ 15 h 28"/>
                  <a:gd name="T24" fmla="*/ 45 w 47"/>
                  <a:gd name="T25" fmla="*/ 15 h 28"/>
                  <a:gd name="T26" fmla="*/ 43 w 47"/>
                  <a:gd name="T27" fmla="*/ 17 h 28"/>
                  <a:gd name="T28" fmla="*/ 38 w 47"/>
                  <a:gd name="T29" fmla="*/ 17 h 28"/>
                  <a:gd name="T30" fmla="*/ 34 w 47"/>
                  <a:gd name="T31" fmla="*/ 19 h 28"/>
                  <a:gd name="T32" fmla="*/ 32 w 47"/>
                  <a:gd name="T33" fmla="*/ 21 h 28"/>
                  <a:gd name="T34" fmla="*/ 28 w 47"/>
                  <a:gd name="T35" fmla="*/ 26 h 28"/>
                  <a:gd name="T36" fmla="*/ 26 w 47"/>
                  <a:gd name="T37" fmla="*/ 26 h 28"/>
                  <a:gd name="T38" fmla="*/ 26 w 47"/>
                  <a:gd name="T39" fmla="*/ 28 h 28"/>
                  <a:gd name="T40" fmla="*/ 24 w 47"/>
                  <a:gd name="T41" fmla="*/ 26 h 28"/>
                  <a:gd name="T42" fmla="*/ 26 w 47"/>
                  <a:gd name="T43" fmla="*/ 26 h 28"/>
                  <a:gd name="T44" fmla="*/ 22 w 47"/>
                  <a:gd name="T45" fmla="*/ 26 h 28"/>
                  <a:gd name="T46" fmla="*/ 22 w 47"/>
                  <a:gd name="T47" fmla="*/ 26 h 28"/>
                  <a:gd name="T48" fmla="*/ 21 w 47"/>
                  <a:gd name="T49" fmla="*/ 24 h 28"/>
                  <a:gd name="T50" fmla="*/ 21 w 47"/>
                  <a:gd name="T51" fmla="*/ 22 h 28"/>
                  <a:gd name="T52" fmla="*/ 21 w 47"/>
                  <a:gd name="T53" fmla="*/ 19 h 28"/>
                  <a:gd name="T54" fmla="*/ 19 w 47"/>
                  <a:gd name="T55" fmla="*/ 17 h 28"/>
                  <a:gd name="T56" fmla="*/ 21 w 47"/>
                  <a:gd name="T57" fmla="*/ 15 h 28"/>
                  <a:gd name="T58" fmla="*/ 28 w 47"/>
                  <a:gd name="T59" fmla="*/ 13 h 28"/>
                  <a:gd name="T60" fmla="*/ 28 w 47"/>
                  <a:gd name="T61" fmla="*/ 13 h 28"/>
                  <a:gd name="T62" fmla="*/ 19 w 47"/>
                  <a:gd name="T63" fmla="*/ 13 h 28"/>
                  <a:gd name="T64" fmla="*/ 15 w 47"/>
                  <a:gd name="T65" fmla="*/ 15 h 28"/>
                  <a:gd name="T66" fmla="*/ 13 w 47"/>
                  <a:gd name="T67" fmla="*/ 17 h 28"/>
                  <a:gd name="T68" fmla="*/ 13 w 47"/>
                  <a:gd name="T69" fmla="*/ 15 h 28"/>
                  <a:gd name="T70" fmla="*/ 13 w 47"/>
                  <a:gd name="T71" fmla="*/ 13 h 28"/>
                  <a:gd name="T72" fmla="*/ 11 w 47"/>
                  <a:gd name="T73" fmla="*/ 13 h 28"/>
                  <a:gd name="T74" fmla="*/ 7 w 47"/>
                  <a:gd name="T75" fmla="*/ 13 h 28"/>
                  <a:gd name="T76" fmla="*/ 7 w 47"/>
                  <a:gd name="T77" fmla="*/ 11 h 28"/>
                  <a:gd name="T78" fmla="*/ 7 w 47"/>
                  <a:gd name="T79" fmla="*/ 9 h 28"/>
                  <a:gd name="T80" fmla="*/ 2 w 47"/>
                  <a:gd name="T81" fmla="*/ 7 h 28"/>
                  <a:gd name="T82" fmla="*/ 0 w 47"/>
                  <a:gd name="T83" fmla="*/ 5 h 28"/>
                  <a:gd name="T84" fmla="*/ 0 w 47"/>
                  <a:gd name="T85" fmla="*/ 5 h 28"/>
                  <a:gd name="T86" fmla="*/ 0 w 47"/>
                  <a:gd name="T87" fmla="*/ 5 h 28"/>
                  <a:gd name="T88" fmla="*/ 2 w 47"/>
                  <a:gd name="T89" fmla="*/ 5 h 28"/>
                  <a:gd name="T90" fmla="*/ 4 w 47"/>
                  <a:gd name="T91" fmla="*/ 5 h 28"/>
                  <a:gd name="T92" fmla="*/ 7 w 47"/>
                  <a:gd name="T93" fmla="*/ 4 h 28"/>
                  <a:gd name="T94" fmla="*/ 15 w 47"/>
                  <a:gd name="T95" fmla="*/ 4 h 28"/>
                  <a:gd name="T96" fmla="*/ 24 w 47"/>
                  <a:gd name="T97" fmla="*/ 0 h 28"/>
                  <a:gd name="T98" fmla="*/ 47 w 47"/>
                  <a:gd name="T9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 h="28">
                    <a:moveTo>
                      <a:pt x="47" y="0"/>
                    </a:moveTo>
                    <a:lnTo>
                      <a:pt x="47" y="2"/>
                    </a:lnTo>
                    <a:lnTo>
                      <a:pt x="47" y="4"/>
                    </a:lnTo>
                    <a:lnTo>
                      <a:pt x="47" y="5"/>
                    </a:lnTo>
                    <a:lnTo>
                      <a:pt x="47" y="7"/>
                    </a:lnTo>
                    <a:lnTo>
                      <a:pt x="45" y="7"/>
                    </a:lnTo>
                    <a:lnTo>
                      <a:pt x="45" y="7"/>
                    </a:lnTo>
                    <a:lnTo>
                      <a:pt x="43" y="7"/>
                    </a:lnTo>
                    <a:lnTo>
                      <a:pt x="43" y="9"/>
                    </a:lnTo>
                    <a:lnTo>
                      <a:pt x="45" y="9"/>
                    </a:lnTo>
                    <a:lnTo>
                      <a:pt x="45" y="11"/>
                    </a:lnTo>
                    <a:lnTo>
                      <a:pt x="45" y="15"/>
                    </a:lnTo>
                    <a:lnTo>
                      <a:pt x="45" y="15"/>
                    </a:lnTo>
                    <a:lnTo>
                      <a:pt x="43" y="17"/>
                    </a:lnTo>
                    <a:lnTo>
                      <a:pt x="38" y="17"/>
                    </a:lnTo>
                    <a:lnTo>
                      <a:pt x="34" y="19"/>
                    </a:lnTo>
                    <a:lnTo>
                      <a:pt x="32" y="21"/>
                    </a:lnTo>
                    <a:lnTo>
                      <a:pt x="28" y="26"/>
                    </a:lnTo>
                    <a:lnTo>
                      <a:pt x="26" y="26"/>
                    </a:lnTo>
                    <a:lnTo>
                      <a:pt x="26" y="28"/>
                    </a:lnTo>
                    <a:lnTo>
                      <a:pt x="24" y="26"/>
                    </a:lnTo>
                    <a:lnTo>
                      <a:pt x="26" y="26"/>
                    </a:lnTo>
                    <a:lnTo>
                      <a:pt x="22" y="26"/>
                    </a:lnTo>
                    <a:lnTo>
                      <a:pt x="22" y="26"/>
                    </a:lnTo>
                    <a:lnTo>
                      <a:pt x="21" y="24"/>
                    </a:lnTo>
                    <a:lnTo>
                      <a:pt x="21" y="22"/>
                    </a:lnTo>
                    <a:lnTo>
                      <a:pt x="21" y="19"/>
                    </a:lnTo>
                    <a:lnTo>
                      <a:pt x="19" y="17"/>
                    </a:lnTo>
                    <a:lnTo>
                      <a:pt x="21" y="15"/>
                    </a:lnTo>
                    <a:lnTo>
                      <a:pt x="28" y="13"/>
                    </a:lnTo>
                    <a:lnTo>
                      <a:pt x="28" y="13"/>
                    </a:lnTo>
                    <a:lnTo>
                      <a:pt x="19" y="13"/>
                    </a:lnTo>
                    <a:lnTo>
                      <a:pt x="15" y="15"/>
                    </a:lnTo>
                    <a:lnTo>
                      <a:pt x="13" y="17"/>
                    </a:lnTo>
                    <a:lnTo>
                      <a:pt x="13" y="15"/>
                    </a:lnTo>
                    <a:lnTo>
                      <a:pt x="13" y="13"/>
                    </a:lnTo>
                    <a:lnTo>
                      <a:pt x="11" y="13"/>
                    </a:lnTo>
                    <a:lnTo>
                      <a:pt x="7" y="13"/>
                    </a:lnTo>
                    <a:lnTo>
                      <a:pt x="7" y="11"/>
                    </a:lnTo>
                    <a:lnTo>
                      <a:pt x="7" y="9"/>
                    </a:lnTo>
                    <a:lnTo>
                      <a:pt x="2" y="7"/>
                    </a:lnTo>
                    <a:lnTo>
                      <a:pt x="0" y="5"/>
                    </a:lnTo>
                    <a:lnTo>
                      <a:pt x="0" y="5"/>
                    </a:lnTo>
                    <a:lnTo>
                      <a:pt x="0" y="5"/>
                    </a:lnTo>
                    <a:lnTo>
                      <a:pt x="2" y="5"/>
                    </a:lnTo>
                    <a:lnTo>
                      <a:pt x="4" y="5"/>
                    </a:lnTo>
                    <a:lnTo>
                      <a:pt x="7" y="4"/>
                    </a:lnTo>
                    <a:lnTo>
                      <a:pt x="15" y="4"/>
                    </a:lnTo>
                    <a:lnTo>
                      <a:pt x="24" y="0"/>
                    </a:lnTo>
                    <a:lnTo>
                      <a:pt x="47"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73" name="Freeform 263">
                <a:extLst>
                  <a:ext uri="{FF2B5EF4-FFF2-40B4-BE49-F238E27FC236}">
                    <a16:creationId xmlns:a16="http://schemas.microsoft.com/office/drawing/2014/main" id="{A4A35781-392F-43E5-6120-47E150980201}"/>
                  </a:ext>
                </a:extLst>
              </p:cNvPr>
              <p:cNvSpPr>
                <a:spLocks/>
              </p:cNvSpPr>
              <p:nvPr/>
            </p:nvSpPr>
            <p:spPr bwMode="auto">
              <a:xfrm>
                <a:off x="4060257" y="4637429"/>
                <a:ext cx="93856" cy="93857"/>
              </a:xfrm>
              <a:custGeom>
                <a:avLst/>
                <a:gdLst>
                  <a:gd name="T0" fmla="*/ 2 w 63"/>
                  <a:gd name="T1" fmla="*/ 23 h 63"/>
                  <a:gd name="T2" fmla="*/ 2 w 63"/>
                  <a:gd name="T3" fmla="*/ 21 h 63"/>
                  <a:gd name="T4" fmla="*/ 4 w 63"/>
                  <a:gd name="T5" fmla="*/ 19 h 63"/>
                  <a:gd name="T6" fmla="*/ 6 w 63"/>
                  <a:gd name="T7" fmla="*/ 19 h 63"/>
                  <a:gd name="T8" fmla="*/ 10 w 63"/>
                  <a:gd name="T9" fmla="*/ 15 h 63"/>
                  <a:gd name="T10" fmla="*/ 13 w 63"/>
                  <a:gd name="T11" fmla="*/ 13 h 63"/>
                  <a:gd name="T12" fmla="*/ 13 w 63"/>
                  <a:gd name="T13" fmla="*/ 11 h 63"/>
                  <a:gd name="T14" fmla="*/ 15 w 63"/>
                  <a:gd name="T15" fmla="*/ 8 h 63"/>
                  <a:gd name="T16" fmla="*/ 19 w 63"/>
                  <a:gd name="T17" fmla="*/ 6 h 63"/>
                  <a:gd name="T18" fmla="*/ 17 w 63"/>
                  <a:gd name="T19" fmla="*/ 4 h 63"/>
                  <a:gd name="T20" fmla="*/ 19 w 63"/>
                  <a:gd name="T21" fmla="*/ 2 h 63"/>
                  <a:gd name="T22" fmla="*/ 21 w 63"/>
                  <a:gd name="T23" fmla="*/ 0 h 63"/>
                  <a:gd name="T24" fmla="*/ 25 w 63"/>
                  <a:gd name="T25" fmla="*/ 2 h 63"/>
                  <a:gd name="T26" fmla="*/ 27 w 63"/>
                  <a:gd name="T27" fmla="*/ 0 h 63"/>
                  <a:gd name="T28" fmla="*/ 27 w 63"/>
                  <a:gd name="T29" fmla="*/ 0 h 63"/>
                  <a:gd name="T30" fmla="*/ 30 w 63"/>
                  <a:gd name="T31" fmla="*/ 4 h 63"/>
                  <a:gd name="T32" fmla="*/ 32 w 63"/>
                  <a:gd name="T33" fmla="*/ 8 h 63"/>
                  <a:gd name="T34" fmla="*/ 32 w 63"/>
                  <a:gd name="T35" fmla="*/ 11 h 63"/>
                  <a:gd name="T36" fmla="*/ 32 w 63"/>
                  <a:gd name="T37" fmla="*/ 17 h 63"/>
                  <a:gd name="T38" fmla="*/ 30 w 63"/>
                  <a:gd name="T39" fmla="*/ 17 h 63"/>
                  <a:gd name="T40" fmla="*/ 32 w 63"/>
                  <a:gd name="T41" fmla="*/ 19 h 63"/>
                  <a:gd name="T42" fmla="*/ 34 w 63"/>
                  <a:gd name="T43" fmla="*/ 17 h 63"/>
                  <a:gd name="T44" fmla="*/ 38 w 63"/>
                  <a:gd name="T45" fmla="*/ 21 h 63"/>
                  <a:gd name="T46" fmla="*/ 40 w 63"/>
                  <a:gd name="T47" fmla="*/ 19 h 63"/>
                  <a:gd name="T48" fmla="*/ 42 w 63"/>
                  <a:gd name="T49" fmla="*/ 17 h 63"/>
                  <a:gd name="T50" fmla="*/ 44 w 63"/>
                  <a:gd name="T51" fmla="*/ 13 h 63"/>
                  <a:gd name="T52" fmla="*/ 46 w 63"/>
                  <a:gd name="T53" fmla="*/ 17 h 63"/>
                  <a:gd name="T54" fmla="*/ 47 w 63"/>
                  <a:gd name="T55" fmla="*/ 19 h 63"/>
                  <a:gd name="T56" fmla="*/ 47 w 63"/>
                  <a:gd name="T57" fmla="*/ 21 h 63"/>
                  <a:gd name="T58" fmla="*/ 47 w 63"/>
                  <a:gd name="T59" fmla="*/ 27 h 63"/>
                  <a:gd name="T60" fmla="*/ 44 w 63"/>
                  <a:gd name="T61" fmla="*/ 30 h 63"/>
                  <a:gd name="T62" fmla="*/ 46 w 63"/>
                  <a:gd name="T63" fmla="*/ 30 h 63"/>
                  <a:gd name="T64" fmla="*/ 47 w 63"/>
                  <a:gd name="T65" fmla="*/ 32 h 63"/>
                  <a:gd name="T66" fmla="*/ 47 w 63"/>
                  <a:gd name="T67" fmla="*/ 32 h 63"/>
                  <a:gd name="T68" fmla="*/ 51 w 63"/>
                  <a:gd name="T69" fmla="*/ 34 h 63"/>
                  <a:gd name="T70" fmla="*/ 53 w 63"/>
                  <a:gd name="T71" fmla="*/ 34 h 63"/>
                  <a:gd name="T72" fmla="*/ 55 w 63"/>
                  <a:gd name="T73" fmla="*/ 36 h 63"/>
                  <a:gd name="T74" fmla="*/ 57 w 63"/>
                  <a:gd name="T75" fmla="*/ 40 h 63"/>
                  <a:gd name="T76" fmla="*/ 61 w 63"/>
                  <a:gd name="T77" fmla="*/ 42 h 63"/>
                  <a:gd name="T78" fmla="*/ 63 w 63"/>
                  <a:gd name="T79" fmla="*/ 42 h 63"/>
                  <a:gd name="T80" fmla="*/ 63 w 63"/>
                  <a:gd name="T81" fmla="*/ 46 h 63"/>
                  <a:gd name="T82" fmla="*/ 63 w 63"/>
                  <a:gd name="T83" fmla="*/ 49 h 63"/>
                  <a:gd name="T84" fmla="*/ 61 w 63"/>
                  <a:gd name="T85" fmla="*/ 49 h 63"/>
                  <a:gd name="T86" fmla="*/ 61 w 63"/>
                  <a:gd name="T87" fmla="*/ 51 h 63"/>
                  <a:gd name="T88" fmla="*/ 61 w 63"/>
                  <a:gd name="T89" fmla="*/ 53 h 63"/>
                  <a:gd name="T90" fmla="*/ 61 w 63"/>
                  <a:gd name="T91" fmla="*/ 55 h 63"/>
                  <a:gd name="T92" fmla="*/ 55 w 63"/>
                  <a:gd name="T93" fmla="*/ 63 h 63"/>
                  <a:gd name="T94" fmla="*/ 40 w 63"/>
                  <a:gd name="T95" fmla="*/ 55 h 63"/>
                  <a:gd name="T96" fmla="*/ 32 w 63"/>
                  <a:gd name="T97" fmla="*/ 51 h 63"/>
                  <a:gd name="T98" fmla="*/ 10 w 63"/>
                  <a:gd name="T99" fmla="*/ 34 h 63"/>
                  <a:gd name="T100" fmla="*/ 6 w 63"/>
                  <a:gd name="T101" fmla="*/ 28 h 63"/>
                  <a:gd name="T102" fmla="*/ 4 w 63"/>
                  <a:gd name="T103" fmla="*/ 27 h 63"/>
                  <a:gd name="T104" fmla="*/ 2 w 63"/>
                  <a:gd name="T105" fmla="*/ 25 h 63"/>
                  <a:gd name="T106" fmla="*/ 0 w 63"/>
                  <a:gd name="T107" fmla="*/ 25 h 63"/>
                  <a:gd name="T108" fmla="*/ 0 w 63"/>
                  <a:gd name="T109"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 h="63">
                    <a:moveTo>
                      <a:pt x="0" y="23"/>
                    </a:moveTo>
                    <a:lnTo>
                      <a:pt x="2" y="23"/>
                    </a:lnTo>
                    <a:lnTo>
                      <a:pt x="2" y="23"/>
                    </a:lnTo>
                    <a:lnTo>
                      <a:pt x="2" y="21"/>
                    </a:lnTo>
                    <a:lnTo>
                      <a:pt x="4" y="21"/>
                    </a:lnTo>
                    <a:lnTo>
                      <a:pt x="4" y="19"/>
                    </a:lnTo>
                    <a:lnTo>
                      <a:pt x="4" y="19"/>
                    </a:lnTo>
                    <a:lnTo>
                      <a:pt x="6" y="19"/>
                    </a:lnTo>
                    <a:lnTo>
                      <a:pt x="8" y="15"/>
                    </a:lnTo>
                    <a:lnTo>
                      <a:pt x="10" y="15"/>
                    </a:lnTo>
                    <a:lnTo>
                      <a:pt x="12" y="13"/>
                    </a:lnTo>
                    <a:lnTo>
                      <a:pt x="13" y="13"/>
                    </a:lnTo>
                    <a:lnTo>
                      <a:pt x="13" y="11"/>
                    </a:lnTo>
                    <a:lnTo>
                      <a:pt x="13" y="11"/>
                    </a:lnTo>
                    <a:lnTo>
                      <a:pt x="13" y="8"/>
                    </a:lnTo>
                    <a:lnTo>
                      <a:pt x="15" y="8"/>
                    </a:lnTo>
                    <a:lnTo>
                      <a:pt x="15" y="6"/>
                    </a:lnTo>
                    <a:lnTo>
                      <a:pt x="19" y="6"/>
                    </a:lnTo>
                    <a:lnTo>
                      <a:pt x="19" y="4"/>
                    </a:lnTo>
                    <a:lnTo>
                      <a:pt x="17" y="4"/>
                    </a:lnTo>
                    <a:lnTo>
                      <a:pt x="17" y="2"/>
                    </a:lnTo>
                    <a:lnTo>
                      <a:pt x="19" y="2"/>
                    </a:lnTo>
                    <a:lnTo>
                      <a:pt x="19" y="0"/>
                    </a:lnTo>
                    <a:lnTo>
                      <a:pt x="21" y="0"/>
                    </a:lnTo>
                    <a:lnTo>
                      <a:pt x="23" y="2"/>
                    </a:lnTo>
                    <a:lnTo>
                      <a:pt x="25" y="2"/>
                    </a:lnTo>
                    <a:lnTo>
                      <a:pt x="25" y="0"/>
                    </a:lnTo>
                    <a:lnTo>
                      <a:pt x="27" y="0"/>
                    </a:lnTo>
                    <a:lnTo>
                      <a:pt x="27" y="0"/>
                    </a:lnTo>
                    <a:lnTo>
                      <a:pt x="27" y="0"/>
                    </a:lnTo>
                    <a:lnTo>
                      <a:pt x="29" y="2"/>
                    </a:lnTo>
                    <a:lnTo>
                      <a:pt x="30" y="4"/>
                    </a:lnTo>
                    <a:lnTo>
                      <a:pt x="30" y="6"/>
                    </a:lnTo>
                    <a:lnTo>
                      <a:pt x="32" y="8"/>
                    </a:lnTo>
                    <a:lnTo>
                      <a:pt x="32" y="11"/>
                    </a:lnTo>
                    <a:lnTo>
                      <a:pt x="32" y="11"/>
                    </a:lnTo>
                    <a:lnTo>
                      <a:pt x="32" y="15"/>
                    </a:lnTo>
                    <a:lnTo>
                      <a:pt x="32" y="17"/>
                    </a:lnTo>
                    <a:lnTo>
                      <a:pt x="30" y="17"/>
                    </a:lnTo>
                    <a:lnTo>
                      <a:pt x="30" y="17"/>
                    </a:lnTo>
                    <a:lnTo>
                      <a:pt x="30" y="19"/>
                    </a:lnTo>
                    <a:lnTo>
                      <a:pt x="32" y="19"/>
                    </a:lnTo>
                    <a:lnTo>
                      <a:pt x="32" y="17"/>
                    </a:lnTo>
                    <a:lnTo>
                      <a:pt x="34" y="17"/>
                    </a:lnTo>
                    <a:lnTo>
                      <a:pt x="36" y="21"/>
                    </a:lnTo>
                    <a:lnTo>
                      <a:pt x="38" y="21"/>
                    </a:lnTo>
                    <a:lnTo>
                      <a:pt x="38" y="19"/>
                    </a:lnTo>
                    <a:lnTo>
                      <a:pt x="40" y="19"/>
                    </a:lnTo>
                    <a:lnTo>
                      <a:pt x="40" y="19"/>
                    </a:lnTo>
                    <a:lnTo>
                      <a:pt x="42" y="17"/>
                    </a:lnTo>
                    <a:lnTo>
                      <a:pt x="42" y="15"/>
                    </a:lnTo>
                    <a:lnTo>
                      <a:pt x="44" y="13"/>
                    </a:lnTo>
                    <a:lnTo>
                      <a:pt x="46" y="13"/>
                    </a:lnTo>
                    <a:lnTo>
                      <a:pt x="46" y="17"/>
                    </a:lnTo>
                    <a:lnTo>
                      <a:pt x="47" y="19"/>
                    </a:lnTo>
                    <a:lnTo>
                      <a:pt x="47" y="19"/>
                    </a:lnTo>
                    <a:lnTo>
                      <a:pt x="47" y="21"/>
                    </a:lnTo>
                    <a:lnTo>
                      <a:pt x="47" y="21"/>
                    </a:lnTo>
                    <a:lnTo>
                      <a:pt x="49" y="23"/>
                    </a:lnTo>
                    <a:lnTo>
                      <a:pt x="47" y="27"/>
                    </a:lnTo>
                    <a:lnTo>
                      <a:pt x="46" y="28"/>
                    </a:lnTo>
                    <a:lnTo>
                      <a:pt x="44" y="30"/>
                    </a:lnTo>
                    <a:lnTo>
                      <a:pt x="46" y="30"/>
                    </a:lnTo>
                    <a:lnTo>
                      <a:pt x="46" y="30"/>
                    </a:lnTo>
                    <a:lnTo>
                      <a:pt x="46" y="32"/>
                    </a:lnTo>
                    <a:lnTo>
                      <a:pt x="47" y="32"/>
                    </a:lnTo>
                    <a:lnTo>
                      <a:pt x="47" y="32"/>
                    </a:lnTo>
                    <a:lnTo>
                      <a:pt x="47" y="32"/>
                    </a:lnTo>
                    <a:lnTo>
                      <a:pt x="49" y="32"/>
                    </a:lnTo>
                    <a:lnTo>
                      <a:pt x="51" y="34"/>
                    </a:lnTo>
                    <a:lnTo>
                      <a:pt x="53" y="34"/>
                    </a:lnTo>
                    <a:lnTo>
                      <a:pt x="53" y="34"/>
                    </a:lnTo>
                    <a:lnTo>
                      <a:pt x="55" y="36"/>
                    </a:lnTo>
                    <a:lnTo>
                      <a:pt x="55" y="36"/>
                    </a:lnTo>
                    <a:lnTo>
                      <a:pt x="55" y="38"/>
                    </a:lnTo>
                    <a:lnTo>
                      <a:pt x="57" y="40"/>
                    </a:lnTo>
                    <a:lnTo>
                      <a:pt x="59" y="40"/>
                    </a:lnTo>
                    <a:lnTo>
                      <a:pt x="61" y="42"/>
                    </a:lnTo>
                    <a:lnTo>
                      <a:pt x="63" y="42"/>
                    </a:lnTo>
                    <a:lnTo>
                      <a:pt x="63" y="42"/>
                    </a:lnTo>
                    <a:lnTo>
                      <a:pt x="63" y="44"/>
                    </a:lnTo>
                    <a:lnTo>
                      <a:pt x="63" y="46"/>
                    </a:lnTo>
                    <a:lnTo>
                      <a:pt x="63" y="47"/>
                    </a:lnTo>
                    <a:lnTo>
                      <a:pt x="63" y="49"/>
                    </a:lnTo>
                    <a:lnTo>
                      <a:pt x="63" y="49"/>
                    </a:lnTo>
                    <a:lnTo>
                      <a:pt x="61" y="49"/>
                    </a:lnTo>
                    <a:lnTo>
                      <a:pt x="61" y="49"/>
                    </a:lnTo>
                    <a:lnTo>
                      <a:pt x="61" y="51"/>
                    </a:lnTo>
                    <a:lnTo>
                      <a:pt x="61" y="53"/>
                    </a:lnTo>
                    <a:lnTo>
                      <a:pt x="61" y="53"/>
                    </a:lnTo>
                    <a:lnTo>
                      <a:pt x="61" y="55"/>
                    </a:lnTo>
                    <a:lnTo>
                      <a:pt x="61" y="55"/>
                    </a:lnTo>
                    <a:lnTo>
                      <a:pt x="61" y="63"/>
                    </a:lnTo>
                    <a:lnTo>
                      <a:pt x="55" y="63"/>
                    </a:lnTo>
                    <a:lnTo>
                      <a:pt x="53" y="61"/>
                    </a:lnTo>
                    <a:lnTo>
                      <a:pt x="40" y="55"/>
                    </a:lnTo>
                    <a:lnTo>
                      <a:pt x="36" y="53"/>
                    </a:lnTo>
                    <a:lnTo>
                      <a:pt x="32" y="51"/>
                    </a:lnTo>
                    <a:lnTo>
                      <a:pt x="17" y="36"/>
                    </a:lnTo>
                    <a:lnTo>
                      <a:pt x="10" y="34"/>
                    </a:lnTo>
                    <a:lnTo>
                      <a:pt x="8" y="30"/>
                    </a:lnTo>
                    <a:lnTo>
                      <a:pt x="6" y="28"/>
                    </a:lnTo>
                    <a:lnTo>
                      <a:pt x="4" y="28"/>
                    </a:lnTo>
                    <a:lnTo>
                      <a:pt x="4" y="27"/>
                    </a:lnTo>
                    <a:lnTo>
                      <a:pt x="4" y="27"/>
                    </a:lnTo>
                    <a:lnTo>
                      <a:pt x="2" y="25"/>
                    </a:lnTo>
                    <a:lnTo>
                      <a:pt x="0" y="25"/>
                    </a:lnTo>
                    <a:lnTo>
                      <a:pt x="0" y="25"/>
                    </a:lnTo>
                    <a:lnTo>
                      <a:pt x="0" y="25"/>
                    </a:lnTo>
                    <a:lnTo>
                      <a:pt x="0" y="2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74" name="Freeform 264">
                <a:extLst>
                  <a:ext uri="{FF2B5EF4-FFF2-40B4-BE49-F238E27FC236}">
                    <a16:creationId xmlns:a16="http://schemas.microsoft.com/office/drawing/2014/main" id="{912DB9DE-9D7C-8BE1-1716-3A59732BCF92}"/>
                  </a:ext>
                </a:extLst>
              </p:cNvPr>
              <p:cNvSpPr>
                <a:spLocks/>
              </p:cNvSpPr>
              <p:nvPr/>
            </p:nvSpPr>
            <p:spPr bwMode="auto">
              <a:xfrm>
                <a:off x="4060257" y="4637429"/>
                <a:ext cx="93856" cy="93857"/>
              </a:xfrm>
              <a:custGeom>
                <a:avLst/>
                <a:gdLst>
                  <a:gd name="T0" fmla="*/ 2 w 63"/>
                  <a:gd name="T1" fmla="*/ 23 h 63"/>
                  <a:gd name="T2" fmla="*/ 2 w 63"/>
                  <a:gd name="T3" fmla="*/ 21 h 63"/>
                  <a:gd name="T4" fmla="*/ 4 w 63"/>
                  <a:gd name="T5" fmla="*/ 19 h 63"/>
                  <a:gd name="T6" fmla="*/ 6 w 63"/>
                  <a:gd name="T7" fmla="*/ 19 h 63"/>
                  <a:gd name="T8" fmla="*/ 10 w 63"/>
                  <a:gd name="T9" fmla="*/ 15 h 63"/>
                  <a:gd name="T10" fmla="*/ 13 w 63"/>
                  <a:gd name="T11" fmla="*/ 13 h 63"/>
                  <a:gd name="T12" fmla="*/ 13 w 63"/>
                  <a:gd name="T13" fmla="*/ 11 h 63"/>
                  <a:gd name="T14" fmla="*/ 15 w 63"/>
                  <a:gd name="T15" fmla="*/ 8 h 63"/>
                  <a:gd name="T16" fmla="*/ 19 w 63"/>
                  <a:gd name="T17" fmla="*/ 6 h 63"/>
                  <a:gd name="T18" fmla="*/ 17 w 63"/>
                  <a:gd name="T19" fmla="*/ 4 h 63"/>
                  <a:gd name="T20" fmla="*/ 19 w 63"/>
                  <a:gd name="T21" fmla="*/ 2 h 63"/>
                  <a:gd name="T22" fmla="*/ 21 w 63"/>
                  <a:gd name="T23" fmla="*/ 0 h 63"/>
                  <a:gd name="T24" fmla="*/ 25 w 63"/>
                  <a:gd name="T25" fmla="*/ 2 h 63"/>
                  <a:gd name="T26" fmla="*/ 27 w 63"/>
                  <a:gd name="T27" fmla="*/ 0 h 63"/>
                  <a:gd name="T28" fmla="*/ 27 w 63"/>
                  <a:gd name="T29" fmla="*/ 0 h 63"/>
                  <a:gd name="T30" fmla="*/ 30 w 63"/>
                  <a:gd name="T31" fmla="*/ 4 h 63"/>
                  <a:gd name="T32" fmla="*/ 32 w 63"/>
                  <a:gd name="T33" fmla="*/ 8 h 63"/>
                  <a:gd name="T34" fmla="*/ 32 w 63"/>
                  <a:gd name="T35" fmla="*/ 11 h 63"/>
                  <a:gd name="T36" fmla="*/ 32 w 63"/>
                  <a:gd name="T37" fmla="*/ 17 h 63"/>
                  <a:gd name="T38" fmla="*/ 30 w 63"/>
                  <a:gd name="T39" fmla="*/ 17 h 63"/>
                  <a:gd name="T40" fmla="*/ 32 w 63"/>
                  <a:gd name="T41" fmla="*/ 19 h 63"/>
                  <a:gd name="T42" fmla="*/ 34 w 63"/>
                  <a:gd name="T43" fmla="*/ 17 h 63"/>
                  <a:gd name="T44" fmla="*/ 38 w 63"/>
                  <a:gd name="T45" fmla="*/ 21 h 63"/>
                  <a:gd name="T46" fmla="*/ 40 w 63"/>
                  <a:gd name="T47" fmla="*/ 19 h 63"/>
                  <a:gd name="T48" fmla="*/ 42 w 63"/>
                  <a:gd name="T49" fmla="*/ 17 h 63"/>
                  <a:gd name="T50" fmla="*/ 44 w 63"/>
                  <a:gd name="T51" fmla="*/ 13 h 63"/>
                  <a:gd name="T52" fmla="*/ 46 w 63"/>
                  <a:gd name="T53" fmla="*/ 17 h 63"/>
                  <a:gd name="T54" fmla="*/ 47 w 63"/>
                  <a:gd name="T55" fmla="*/ 19 h 63"/>
                  <a:gd name="T56" fmla="*/ 47 w 63"/>
                  <a:gd name="T57" fmla="*/ 21 h 63"/>
                  <a:gd name="T58" fmla="*/ 47 w 63"/>
                  <a:gd name="T59" fmla="*/ 27 h 63"/>
                  <a:gd name="T60" fmla="*/ 44 w 63"/>
                  <a:gd name="T61" fmla="*/ 30 h 63"/>
                  <a:gd name="T62" fmla="*/ 46 w 63"/>
                  <a:gd name="T63" fmla="*/ 30 h 63"/>
                  <a:gd name="T64" fmla="*/ 47 w 63"/>
                  <a:gd name="T65" fmla="*/ 32 h 63"/>
                  <a:gd name="T66" fmla="*/ 47 w 63"/>
                  <a:gd name="T67" fmla="*/ 32 h 63"/>
                  <a:gd name="T68" fmla="*/ 51 w 63"/>
                  <a:gd name="T69" fmla="*/ 34 h 63"/>
                  <a:gd name="T70" fmla="*/ 53 w 63"/>
                  <a:gd name="T71" fmla="*/ 34 h 63"/>
                  <a:gd name="T72" fmla="*/ 55 w 63"/>
                  <a:gd name="T73" fmla="*/ 36 h 63"/>
                  <a:gd name="T74" fmla="*/ 57 w 63"/>
                  <a:gd name="T75" fmla="*/ 40 h 63"/>
                  <a:gd name="T76" fmla="*/ 61 w 63"/>
                  <a:gd name="T77" fmla="*/ 42 h 63"/>
                  <a:gd name="T78" fmla="*/ 63 w 63"/>
                  <a:gd name="T79" fmla="*/ 42 h 63"/>
                  <a:gd name="T80" fmla="*/ 63 w 63"/>
                  <a:gd name="T81" fmla="*/ 46 h 63"/>
                  <a:gd name="T82" fmla="*/ 63 w 63"/>
                  <a:gd name="T83" fmla="*/ 49 h 63"/>
                  <a:gd name="T84" fmla="*/ 61 w 63"/>
                  <a:gd name="T85" fmla="*/ 49 h 63"/>
                  <a:gd name="T86" fmla="*/ 61 w 63"/>
                  <a:gd name="T87" fmla="*/ 51 h 63"/>
                  <a:gd name="T88" fmla="*/ 61 w 63"/>
                  <a:gd name="T89" fmla="*/ 53 h 63"/>
                  <a:gd name="T90" fmla="*/ 61 w 63"/>
                  <a:gd name="T91" fmla="*/ 55 h 63"/>
                  <a:gd name="T92" fmla="*/ 55 w 63"/>
                  <a:gd name="T93" fmla="*/ 63 h 63"/>
                  <a:gd name="T94" fmla="*/ 40 w 63"/>
                  <a:gd name="T95" fmla="*/ 55 h 63"/>
                  <a:gd name="T96" fmla="*/ 32 w 63"/>
                  <a:gd name="T97" fmla="*/ 51 h 63"/>
                  <a:gd name="T98" fmla="*/ 10 w 63"/>
                  <a:gd name="T99" fmla="*/ 34 h 63"/>
                  <a:gd name="T100" fmla="*/ 6 w 63"/>
                  <a:gd name="T101" fmla="*/ 28 h 63"/>
                  <a:gd name="T102" fmla="*/ 4 w 63"/>
                  <a:gd name="T103" fmla="*/ 27 h 63"/>
                  <a:gd name="T104" fmla="*/ 2 w 63"/>
                  <a:gd name="T105" fmla="*/ 25 h 63"/>
                  <a:gd name="T106" fmla="*/ 0 w 63"/>
                  <a:gd name="T107" fmla="*/ 25 h 63"/>
                  <a:gd name="T108" fmla="*/ 0 w 63"/>
                  <a:gd name="T109"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 h="63">
                    <a:moveTo>
                      <a:pt x="0" y="23"/>
                    </a:moveTo>
                    <a:lnTo>
                      <a:pt x="2" y="23"/>
                    </a:lnTo>
                    <a:lnTo>
                      <a:pt x="2" y="23"/>
                    </a:lnTo>
                    <a:lnTo>
                      <a:pt x="2" y="21"/>
                    </a:lnTo>
                    <a:lnTo>
                      <a:pt x="4" y="21"/>
                    </a:lnTo>
                    <a:lnTo>
                      <a:pt x="4" y="19"/>
                    </a:lnTo>
                    <a:lnTo>
                      <a:pt x="4" y="19"/>
                    </a:lnTo>
                    <a:lnTo>
                      <a:pt x="6" y="19"/>
                    </a:lnTo>
                    <a:lnTo>
                      <a:pt x="8" y="15"/>
                    </a:lnTo>
                    <a:lnTo>
                      <a:pt x="10" y="15"/>
                    </a:lnTo>
                    <a:lnTo>
                      <a:pt x="12" y="13"/>
                    </a:lnTo>
                    <a:lnTo>
                      <a:pt x="13" y="13"/>
                    </a:lnTo>
                    <a:lnTo>
                      <a:pt x="13" y="11"/>
                    </a:lnTo>
                    <a:lnTo>
                      <a:pt x="13" y="11"/>
                    </a:lnTo>
                    <a:lnTo>
                      <a:pt x="13" y="8"/>
                    </a:lnTo>
                    <a:lnTo>
                      <a:pt x="15" y="8"/>
                    </a:lnTo>
                    <a:lnTo>
                      <a:pt x="15" y="6"/>
                    </a:lnTo>
                    <a:lnTo>
                      <a:pt x="19" y="6"/>
                    </a:lnTo>
                    <a:lnTo>
                      <a:pt x="19" y="4"/>
                    </a:lnTo>
                    <a:lnTo>
                      <a:pt x="17" y="4"/>
                    </a:lnTo>
                    <a:lnTo>
                      <a:pt x="17" y="2"/>
                    </a:lnTo>
                    <a:lnTo>
                      <a:pt x="19" y="2"/>
                    </a:lnTo>
                    <a:lnTo>
                      <a:pt x="19" y="0"/>
                    </a:lnTo>
                    <a:lnTo>
                      <a:pt x="21" y="0"/>
                    </a:lnTo>
                    <a:lnTo>
                      <a:pt x="23" y="2"/>
                    </a:lnTo>
                    <a:lnTo>
                      <a:pt x="25" y="2"/>
                    </a:lnTo>
                    <a:lnTo>
                      <a:pt x="25" y="0"/>
                    </a:lnTo>
                    <a:lnTo>
                      <a:pt x="27" y="0"/>
                    </a:lnTo>
                    <a:lnTo>
                      <a:pt x="27" y="0"/>
                    </a:lnTo>
                    <a:lnTo>
                      <a:pt x="27" y="0"/>
                    </a:lnTo>
                    <a:lnTo>
                      <a:pt x="29" y="2"/>
                    </a:lnTo>
                    <a:lnTo>
                      <a:pt x="30" y="4"/>
                    </a:lnTo>
                    <a:lnTo>
                      <a:pt x="30" y="6"/>
                    </a:lnTo>
                    <a:lnTo>
                      <a:pt x="32" y="8"/>
                    </a:lnTo>
                    <a:lnTo>
                      <a:pt x="32" y="11"/>
                    </a:lnTo>
                    <a:lnTo>
                      <a:pt x="32" y="11"/>
                    </a:lnTo>
                    <a:lnTo>
                      <a:pt x="32" y="15"/>
                    </a:lnTo>
                    <a:lnTo>
                      <a:pt x="32" y="17"/>
                    </a:lnTo>
                    <a:lnTo>
                      <a:pt x="30" y="17"/>
                    </a:lnTo>
                    <a:lnTo>
                      <a:pt x="30" y="17"/>
                    </a:lnTo>
                    <a:lnTo>
                      <a:pt x="30" y="19"/>
                    </a:lnTo>
                    <a:lnTo>
                      <a:pt x="32" y="19"/>
                    </a:lnTo>
                    <a:lnTo>
                      <a:pt x="32" y="17"/>
                    </a:lnTo>
                    <a:lnTo>
                      <a:pt x="34" y="17"/>
                    </a:lnTo>
                    <a:lnTo>
                      <a:pt x="36" y="21"/>
                    </a:lnTo>
                    <a:lnTo>
                      <a:pt x="38" y="21"/>
                    </a:lnTo>
                    <a:lnTo>
                      <a:pt x="38" y="19"/>
                    </a:lnTo>
                    <a:lnTo>
                      <a:pt x="40" y="19"/>
                    </a:lnTo>
                    <a:lnTo>
                      <a:pt x="40" y="19"/>
                    </a:lnTo>
                    <a:lnTo>
                      <a:pt x="42" y="17"/>
                    </a:lnTo>
                    <a:lnTo>
                      <a:pt x="42" y="15"/>
                    </a:lnTo>
                    <a:lnTo>
                      <a:pt x="44" y="13"/>
                    </a:lnTo>
                    <a:lnTo>
                      <a:pt x="46" y="13"/>
                    </a:lnTo>
                    <a:lnTo>
                      <a:pt x="46" y="17"/>
                    </a:lnTo>
                    <a:lnTo>
                      <a:pt x="47" y="19"/>
                    </a:lnTo>
                    <a:lnTo>
                      <a:pt x="47" y="19"/>
                    </a:lnTo>
                    <a:lnTo>
                      <a:pt x="47" y="21"/>
                    </a:lnTo>
                    <a:lnTo>
                      <a:pt x="47" y="21"/>
                    </a:lnTo>
                    <a:lnTo>
                      <a:pt x="49" y="23"/>
                    </a:lnTo>
                    <a:lnTo>
                      <a:pt x="47" y="27"/>
                    </a:lnTo>
                    <a:lnTo>
                      <a:pt x="46" y="28"/>
                    </a:lnTo>
                    <a:lnTo>
                      <a:pt x="44" y="30"/>
                    </a:lnTo>
                    <a:lnTo>
                      <a:pt x="46" y="30"/>
                    </a:lnTo>
                    <a:lnTo>
                      <a:pt x="46" y="30"/>
                    </a:lnTo>
                    <a:lnTo>
                      <a:pt x="46" y="32"/>
                    </a:lnTo>
                    <a:lnTo>
                      <a:pt x="47" y="32"/>
                    </a:lnTo>
                    <a:lnTo>
                      <a:pt x="47" y="32"/>
                    </a:lnTo>
                    <a:lnTo>
                      <a:pt x="47" y="32"/>
                    </a:lnTo>
                    <a:lnTo>
                      <a:pt x="49" y="32"/>
                    </a:lnTo>
                    <a:lnTo>
                      <a:pt x="51" y="34"/>
                    </a:lnTo>
                    <a:lnTo>
                      <a:pt x="53" y="34"/>
                    </a:lnTo>
                    <a:lnTo>
                      <a:pt x="53" y="34"/>
                    </a:lnTo>
                    <a:lnTo>
                      <a:pt x="55" y="36"/>
                    </a:lnTo>
                    <a:lnTo>
                      <a:pt x="55" y="36"/>
                    </a:lnTo>
                    <a:lnTo>
                      <a:pt x="55" y="38"/>
                    </a:lnTo>
                    <a:lnTo>
                      <a:pt x="57" y="40"/>
                    </a:lnTo>
                    <a:lnTo>
                      <a:pt x="59" y="40"/>
                    </a:lnTo>
                    <a:lnTo>
                      <a:pt x="61" y="42"/>
                    </a:lnTo>
                    <a:lnTo>
                      <a:pt x="63" y="42"/>
                    </a:lnTo>
                    <a:lnTo>
                      <a:pt x="63" y="42"/>
                    </a:lnTo>
                    <a:lnTo>
                      <a:pt x="63" y="44"/>
                    </a:lnTo>
                    <a:lnTo>
                      <a:pt x="63" y="46"/>
                    </a:lnTo>
                    <a:lnTo>
                      <a:pt x="63" y="47"/>
                    </a:lnTo>
                    <a:lnTo>
                      <a:pt x="63" y="49"/>
                    </a:lnTo>
                    <a:lnTo>
                      <a:pt x="63" y="49"/>
                    </a:lnTo>
                    <a:lnTo>
                      <a:pt x="61" y="49"/>
                    </a:lnTo>
                    <a:lnTo>
                      <a:pt x="61" y="49"/>
                    </a:lnTo>
                    <a:lnTo>
                      <a:pt x="61" y="51"/>
                    </a:lnTo>
                    <a:lnTo>
                      <a:pt x="61" y="53"/>
                    </a:lnTo>
                    <a:lnTo>
                      <a:pt x="61" y="53"/>
                    </a:lnTo>
                    <a:lnTo>
                      <a:pt x="61" y="55"/>
                    </a:lnTo>
                    <a:lnTo>
                      <a:pt x="61" y="55"/>
                    </a:lnTo>
                    <a:lnTo>
                      <a:pt x="61" y="63"/>
                    </a:lnTo>
                    <a:lnTo>
                      <a:pt x="55" y="63"/>
                    </a:lnTo>
                    <a:lnTo>
                      <a:pt x="53" y="61"/>
                    </a:lnTo>
                    <a:lnTo>
                      <a:pt x="40" y="55"/>
                    </a:lnTo>
                    <a:lnTo>
                      <a:pt x="36" y="53"/>
                    </a:lnTo>
                    <a:lnTo>
                      <a:pt x="32" y="51"/>
                    </a:lnTo>
                    <a:lnTo>
                      <a:pt x="17" y="36"/>
                    </a:lnTo>
                    <a:lnTo>
                      <a:pt x="10" y="34"/>
                    </a:lnTo>
                    <a:lnTo>
                      <a:pt x="8" y="30"/>
                    </a:lnTo>
                    <a:lnTo>
                      <a:pt x="6" y="28"/>
                    </a:lnTo>
                    <a:lnTo>
                      <a:pt x="4" y="28"/>
                    </a:lnTo>
                    <a:lnTo>
                      <a:pt x="4" y="27"/>
                    </a:lnTo>
                    <a:lnTo>
                      <a:pt x="4" y="27"/>
                    </a:lnTo>
                    <a:lnTo>
                      <a:pt x="2" y="25"/>
                    </a:lnTo>
                    <a:lnTo>
                      <a:pt x="0" y="25"/>
                    </a:lnTo>
                    <a:lnTo>
                      <a:pt x="0" y="25"/>
                    </a:lnTo>
                    <a:lnTo>
                      <a:pt x="0" y="25"/>
                    </a:lnTo>
                    <a:lnTo>
                      <a:pt x="0" y="2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75" name="Freeform 265">
                <a:extLst>
                  <a:ext uri="{FF2B5EF4-FFF2-40B4-BE49-F238E27FC236}">
                    <a16:creationId xmlns:a16="http://schemas.microsoft.com/office/drawing/2014/main" id="{BA2B5A95-68DA-4232-2740-CA0F4AD143F0}"/>
                  </a:ext>
                </a:extLst>
              </p:cNvPr>
              <p:cNvSpPr>
                <a:spLocks/>
              </p:cNvSpPr>
              <p:nvPr/>
            </p:nvSpPr>
            <p:spPr bwMode="auto">
              <a:xfrm>
                <a:off x="4249461" y="4577838"/>
                <a:ext cx="98326" cy="147490"/>
              </a:xfrm>
              <a:custGeom>
                <a:avLst/>
                <a:gdLst>
                  <a:gd name="T0" fmla="*/ 64 w 66"/>
                  <a:gd name="T1" fmla="*/ 78 h 99"/>
                  <a:gd name="T2" fmla="*/ 55 w 66"/>
                  <a:gd name="T3" fmla="*/ 27 h 99"/>
                  <a:gd name="T4" fmla="*/ 53 w 66"/>
                  <a:gd name="T5" fmla="*/ 16 h 99"/>
                  <a:gd name="T6" fmla="*/ 45 w 66"/>
                  <a:gd name="T7" fmla="*/ 8 h 99"/>
                  <a:gd name="T8" fmla="*/ 45 w 66"/>
                  <a:gd name="T9" fmla="*/ 4 h 99"/>
                  <a:gd name="T10" fmla="*/ 47 w 66"/>
                  <a:gd name="T11" fmla="*/ 2 h 99"/>
                  <a:gd name="T12" fmla="*/ 43 w 66"/>
                  <a:gd name="T13" fmla="*/ 2 h 99"/>
                  <a:gd name="T14" fmla="*/ 43 w 66"/>
                  <a:gd name="T15" fmla="*/ 0 h 99"/>
                  <a:gd name="T16" fmla="*/ 36 w 66"/>
                  <a:gd name="T17" fmla="*/ 4 h 99"/>
                  <a:gd name="T18" fmla="*/ 4 w 66"/>
                  <a:gd name="T19" fmla="*/ 2 h 99"/>
                  <a:gd name="T20" fmla="*/ 4 w 66"/>
                  <a:gd name="T21" fmla="*/ 8 h 99"/>
                  <a:gd name="T22" fmla="*/ 6 w 66"/>
                  <a:gd name="T23" fmla="*/ 10 h 99"/>
                  <a:gd name="T24" fmla="*/ 6 w 66"/>
                  <a:gd name="T25" fmla="*/ 14 h 99"/>
                  <a:gd name="T26" fmla="*/ 6 w 66"/>
                  <a:gd name="T27" fmla="*/ 19 h 99"/>
                  <a:gd name="T28" fmla="*/ 8 w 66"/>
                  <a:gd name="T29" fmla="*/ 25 h 99"/>
                  <a:gd name="T30" fmla="*/ 8 w 66"/>
                  <a:gd name="T31" fmla="*/ 27 h 99"/>
                  <a:gd name="T32" fmla="*/ 6 w 66"/>
                  <a:gd name="T33" fmla="*/ 31 h 99"/>
                  <a:gd name="T34" fmla="*/ 8 w 66"/>
                  <a:gd name="T35" fmla="*/ 33 h 99"/>
                  <a:gd name="T36" fmla="*/ 11 w 66"/>
                  <a:gd name="T37" fmla="*/ 44 h 99"/>
                  <a:gd name="T38" fmla="*/ 9 w 66"/>
                  <a:gd name="T39" fmla="*/ 46 h 99"/>
                  <a:gd name="T40" fmla="*/ 8 w 66"/>
                  <a:gd name="T41" fmla="*/ 48 h 99"/>
                  <a:gd name="T42" fmla="*/ 4 w 66"/>
                  <a:gd name="T43" fmla="*/ 55 h 99"/>
                  <a:gd name="T44" fmla="*/ 2 w 66"/>
                  <a:gd name="T45" fmla="*/ 61 h 99"/>
                  <a:gd name="T46" fmla="*/ 0 w 66"/>
                  <a:gd name="T47" fmla="*/ 65 h 99"/>
                  <a:gd name="T48" fmla="*/ 2 w 66"/>
                  <a:gd name="T49" fmla="*/ 82 h 99"/>
                  <a:gd name="T50" fmla="*/ 6 w 66"/>
                  <a:gd name="T51" fmla="*/ 84 h 99"/>
                  <a:gd name="T52" fmla="*/ 8 w 66"/>
                  <a:gd name="T53" fmla="*/ 91 h 99"/>
                  <a:gd name="T54" fmla="*/ 4 w 66"/>
                  <a:gd name="T55" fmla="*/ 91 h 99"/>
                  <a:gd name="T56" fmla="*/ 2 w 66"/>
                  <a:gd name="T57" fmla="*/ 91 h 99"/>
                  <a:gd name="T58" fmla="*/ 17 w 66"/>
                  <a:gd name="T59" fmla="*/ 99 h 99"/>
                  <a:gd name="T60" fmla="*/ 38 w 66"/>
                  <a:gd name="T61" fmla="*/ 91 h 99"/>
                  <a:gd name="T62" fmla="*/ 59 w 66"/>
                  <a:gd name="T63" fmla="*/ 82 h 99"/>
                  <a:gd name="T64" fmla="*/ 62 w 66"/>
                  <a:gd name="T65" fmla="*/ 84 h 99"/>
                  <a:gd name="T66" fmla="*/ 66 w 66"/>
                  <a:gd name="T67"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99">
                    <a:moveTo>
                      <a:pt x="66" y="78"/>
                    </a:moveTo>
                    <a:lnTo>
                      <a:pt x="64" y="78"/>
                    </a:lnTo>
                    <a:lnTo>
                      <a:pt x="59" y="70"/>
                    </a:lnTo>
                    <a:lnTo>
                      <a:pt x="55" y="27"/>
                    </a:lnTo>
                    <a:lnTo>
                      <a:pt x="53" y="25"/>
                    </a:lnTo>
                    <a:lnTo>
                      <a:pt x="53" y="16"/>
                    </a:lnTo>
                    <a:lnTo>
                      <a:pt x="47" y="10"/>
                    </a:lnTo>
                    <a:lnTo>
                      <a:pt x="45" y="8"/>
                    </a:lnTo>
                    <a:lnTo>
                      <a:pt x="45" y="6"/>
                    </a:lnTo>
                    <a:lnTo>
                      <a:pt x="45" y="4"/>
                    </a:lnTo>
                    <a:lnTo>
                      <a:pt x="45" y="4"/>
                    </a:lnTo>
                    <a:lnTo>
                      <a:pt x="47" y="2"/>
                    </a:lnTo>
                    <a:lnTo>
                      <a:pt x="47" y="2"/>
                    </a:lnTo>
                    <a:lnTo>
                      <a:pt x="43" y="2"/>
                    </a:lnTo>
                    <a:lnTo>
                      <a:pt x="43" y="0"/>
                    </a:lnTo>
                    <a:lnTo>
                      <a:pt x="43" y="0"/>
                    </a:lnTo>
                    <a:lnTo>
                      <a:pt x="40" y="0"/>
                    </a:lnTo>
                    <a:lnTo>
                      <a:pt x="36" y="4"/>
                    </a:lnTo>
                    <a:lnTo>
                      <a:pt x="34" y="4"/>
                    </a:lnTo>
                    <a:lnTo>
                      <a:pt x="4" y="2"/>
                    </a:lnTo>
                    <a:lnTo>
                      <a:pt x="4" y="4"/>
                    </a:lnTo>
                    <a:lnTo>
                      <a:pt x="4" y="8"/>
                    </a:lnTo>
                    <a:lnTo>
                      <a:pt x="4" y="10"/>
                    </a:lnTo>
                    <a:lnTo>
                      <a:pt x="6" y="10"/>
                    </a:lnTo>
                    <a:lnTo>
                      <a:pt x="6" y="12"/>
                    </a:lnTo>
                    <a:lnTo>
                      <a:pt x="6" y="14"/>
                    </a:lnTo>
                    <a:lnTo>
                      <a:pt x="6" y="16"/>
                    </a:lnTo>
                    <a:lnTo>
                      <a:pt x="6" y="19"/>
                    </a:lnTo>
                    <a:lnTo>
                      <a:pt x="6" y="23"/>
                    </a:lnTo>
                    <a:lnTo>
                      <a:pt x="8" y="25"/>
                    </a:lnTo>
                    <a:lnTo>
                      <a:pt x="8" y="27"/>
                    </a:lnTo>
                    <a:lnTo>
                      <a:pt x="8" y="27"/>
                    </a:lnTo>
                    <a:lnTo>
                      <a:pt x="8" y="29"/>
                    </a:lnTo>
                    <a:lnTo>
                      <a:pt x="6" y="31"/>
                    </a:lnTo>
                    <a:lnTo>
                      <a:pt x="6" y="31"/>
                    </a:lnTo>
                    <a:lnTo>
                      <a:pt x="8" y="33"/>
                    </a:lnTo>
                    <a:lnTo>
                      <a:pt x="8" y="33"/>
                    </a:lnTo>
                    <a:lnTo>
                      <a:pt x="11" y="44"/>
                    </a:lnTo>
                    <a:lnTo>
                      <a:pt x="9" y="44"/>
                    </a:lnTo>
                    <a:lnTo>
                      <a:pt x="9" y="46"/>
                    </a:lnTo>
                    <a:lnTo>
                      <a:pt x="8" y="46"/>
                    </a:lnTo>
                    <a:lnTo>
                      <a:pt x="8" y="48"/>
                    </a:lnTo>
                    <a:lnTo>
                      <a:pt x="6" y="48"/>
                    </a:lnTo>
                    <a:lnTo>
                      <a:pt x="4" y="55"/>
                    </a:lnTo>
                    <a:lnTo>
                      <a:pt x="4" y="59"/>
                    </a:lnTo>
                    <a:lnTo>
                      <a:pt x="2" y="61"/>
                    </a:lnTo>
                    <a:lnTo>
                      <a:pt x="0" y="63"/>
                    </a:lnTo>
                    <a:lnTo>
                      <a:pt x="0" y="65"/>
                    </a:lnTo>
                    <a:lnTo>
                      <a:pt x="0" y="72"/>
                    </a:lnTo>
                    <a:lnTo>
                      <a:pt x="2" y="82"/>
                    </a:lnTo>
                    <a:lnTo>
                      <a:pt x="4" y="84"/>
                    </a:lnTo>
                    <a:lnTo>
                      <a:pt x="6" y="84"/>
                    </a:lnTo>
                    <a:lnTo>
                      <a:pt x="6" y="84"/>
                    </a:lnTo>
                    <a:lnTo>
                      <a:pt x="8" y="91"/>
                    </a:lnTo>
                    <a:lnTo>
                      <a:pt x="6" y="91"/>
                    </a:lnTo>
                    <a:lnTo>
                      <a:pt x="4" y="91"/>
                    </a:lnTo>
                    <a:lnTo>
                      <a:pt x="2" y="91"/>
                    </a:lnTo>
                    <a:lnTo>
                      <a:pt x="2" y="91"/>
                    </a:lnTo>
                    <a:lnTo>
                      <a:pt x="0" y="93"/>
                    </a:lnTo>
                    <a:lnTo>
                      <a:pt x="17" y="99"/>
                    </a:lnTo>
                    <a:lnTo>
                      <a:pt x="26" y="93"/>
                    </a:lnTo>
                    <a:lnTo>
                      <a:pt x="38" y="91"/>
                    </a:lnTo>
                    <a:lnTo>
                      <a:pt x="51" y="84"/>
                    </a:lnTo>
                    <a:lnTo>
                      <a:pt x="59" y="82"/>
                    </a:lnTo>
                    <a:lnTo>
                      <a:pt x="60" y="84"/>
                    </a:lnTo>
                    <a:lnTo>
                      <a:pt x="62" y="84"/>
                    </a:lnTo>
                    <a:lnTo>
                      <a:pt x="66" y="78"/>
                    </a:lnTo>
                    <a:lnTo>
                      <a:pt x="66" y="7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76" name="Freeform 266">
                <a:extLst>
                  <a:ext uri="{FF2B5EF4-FFF2-40B4-BE49-F238E27FC236}">
                    <a16:creationId xmlns:a16="http://schemas.microsoft.com/office/drawing/2014/main" id="{BB6D2E1E-A109-BBC4-C9A8-60C46A1B52D6}"/>
                  </a:ext>
                </a:extLst>
              </p:cNvPr>
              <p:cNvSpPr>
                <a:spLocks/>
              </p:cNvSpPr>
              <p:nvPr/>
            </p:nvSpPr>
            <p:spPr bwMode="auto">
              <a:xfrm>
                <a:off x="4249461" y="4577838"/>
                <a:ext cx="98326" cy="147490"/>
              </a:xfrm>
              <a:custGeom>
                <a:avLst/>
                <a:gdLst>
                  <a:gd name="T0" fmla="*/ 64 w 66"/>
                  <a:gd name="T1" fmla="*/ 78 h 99"/>
                  <a:gd name="T2" fmla="*/ 55 w 66"/>
                  <a:gd name="T3" fmla="*/ 27 h 99"/>
                  <a:gd name="T4" fmla="*/ 53 w 66"/>
                  <a:gd name="T5" fmla="*/ 16 h 99"/>
                  <a:gd name="T6" fmla="*/ 45 w 66"/>
                  <a:gd name="T7" fmla="*/ 8 h 99"/>
                  <a:gd name="T8" fmla="*/ 45 w 66"/>
                  <a:gd name="T9" fmla="*/ 4 h 99"/>
                  <a:gd name="T10" fmla="*/ 47 w 66"/>
                  <a:gd name="T11" fmla="*/ 2 h 99"/>
                  <a:gd name="T12" fmla="*/ 43 w 66"/>
                  <a:gd name="T13" fmla="*/ 2 h 99"/>
                  <a:gd name="T14" fmla="*/ 43 w 66"/>
                  <a:gd name="T15" fmla="*/ 0 h 99"/>
                  <a:gd name="T16" fmla="*/ 36 w 66"/>
                  <a:gd name="T17" fmla="*/ 4 h 99"/>
                  <a:gd name="T18" fmla="*/ 4 w 66"/>
                  <a:gd name="T19" fmla="*/ 2 h 99"/>
                  <a:gd name="T20" fmla="*/ 4 w 66"/>
                  <a:gd name="T21" fmla="*/ 8 h 99"/>
                  <a:gd name="T22" fmla="*/ 6 w 66"/>
                  <a:gd name="T23" fmla="*/ 10 h 99"/>
                  <a:gd name="T24" fmla="*/ 6 w 66"/>
                  <a:gd name="T25" fmla="*/ 14 h 99"/>
                  <a:gd name="T26" fmla="*/ 6 w 66"/>
                  <a:gd name="T27" fmla="*/ 19 h 99"/>
                  <a:gd name="T28" fmla="*/ 8 w 66"/>
                  <a:gd name="T29" fmla="*/ 25 h 99"/>
                  <a:gd name="T30" fmla="*/ 8 w 66"/>
                  <a:gd name="T31" fmla="*/ 27 h 99"/>
                  <a:gd name="T32" fmla="*/ 6 w 66"/>
                  <a:gd name="T33" fmla="*/ 31 h 99"/>
                  <a:gd name="T34" fmla="*/ 8 w 66"/>
                  <a:gd name="T35" fmla="*/ 33 h 99"/>
                  <a:gd name="T36" fmla="*/ 11 w 66"/>
                  <a:gd name="T37" fmla="*/ 44 h 99"/>
                  <a:gd name="T38" fmla="*/ 9 w 66"/>
                  <a:gd name="T39" fmla="*/ 46 h 99"/>
                  <a:gd name="T40" fmla="*/ 8 w 66"/>
                  <a:gd name="T41" fmla="*/ 48 h 99"/>
                  <a:gd name="T42" fmla="*/ 4 w 66"/>
                  <a:gd name="T43" fmla="*/ 55 h 99"/>
                  <a:gd name="T44" fmla="*/ 2 w 66"/>
                  <a:gd name="T45" fmla="*/ 61 h 99"/>
                  <a:gd name="T46" fmla="*/ 0 w 66"/>
                  <a:gd name="T47" fmla="*/ 65 h 99"/>
                  <a:gd name="T48" fmla="*/ 2 w 66"/>
                  <a:gd name="T49" fmla="*/ 82 h 99"/>
                  <a:gd name="T50" fmla="*/ 6 w 66"/>
                  <a:gd name="T51" fmla="*/ 84 h 99"/>
                  <a:gd name="T52" fmla="*/ 8 w 66"/>
                  <a:gd name="T53" fmla="*/ 91 h 99"/>
                  <a:gd name="T54" fmla="*/ 4 w 66"/>
                  <a:gd name="T55" fmla="*/ 91 h 99"/>
                  <a:gd name="T56" fmla="*/ 2 w 66"/>
                  <a:gd name="T57" fmla="*/ 91 h 99"/>
                  <a:gd name="T58" fmla="*/ 17 w 66"/>
                  <a:gd name="T59" fmla="*/ 99 h 99"/>
                  <a:gd name="T60" fmla="*/ 38 w 66"/>
                  <a:gd name="T61" fmla="*/ 91 h 99"/>
                  <a:gd name="T62" fmla="*/ 59 w 66"/>
                  <a:gd name="T63" fmla="*/ 82 h 99"/>
                  <a:gd name="T64" fmla="*/ 62 w 66"/>
                  <a:gd name="T65" fmla="*/ 84 h 99"/>
                  <a:gd name="T66" fmla="*/ 66 w 66"/>
                  <a:gd name="T67"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99">
                    <a:moveTo>
                      <a:pt x="66" y="78"/>
                    </a:moveTo>
                    <a:lnTo>
                      <a:pt x="64" y="78"/>
                    </a:lnTo>
                    <a:lnTo>
                      <a:pt x="59" y="70"/>
                    </a:lnTo>
                    <a:lnTo>
                      <a:pt x="55" y="27"/>
                    </a:lnTo>
                    <a:lnTo>
                      <a:pt x="53" y="25"/>
                    </a:lnTo>
                    <a:lnTo>
                      <a:pt x="53" y="16"/>
                    </a:lnTo>
                    <a:lnTo>
                      <a:pt x="47" y="10"/>
                    </a:lnTo>
                    <a:lnTo>
                      <a:pt x="45" y="8"/>
                    </a:lnTo>
                    <a:lnTo>
                      <a:pt x="45" y="6"/>
                    </a:lnTo>
                    <a:lnTo>
                      <a:pt x="45" y="4"/>
                    </a:lnTo>
                    <a:lnTo>
                      <a:pt x="45" y="4"/>
                    </a:lnTo>
                    <a:lnTo>
                      <a:pt x="47" y="2"/>
                    </a:lnTo>
                    <a:lnTo>
                      <a:pt x="47" y="2"/>
                    </a:lnTo>
                    <a:lnTo>
                      <a:pt x="43" y="2"/>
                    </a:lnTo>
                    <a:lnTo>
                      <a:pt x="43" y="0"/>
                    </a:lnTo>
                    <a:lnTo>
                      <a:pt x="43" y="0"/>
                    </a:lnTo>
                    <a:lnTo>
                      <a:pt x="40" y="0"/>
                    </a:lnTo>
                    <a:lnTo>
                      <a:pt x="36" y="4"/>
                    </a:lnTo>
                    <a:lnTo>
                      <a:pt x="34" y="4"/>
                    </a:lnTo>
                    <a:lnTo>
                      <a:pt x="4" y="2"/>
                    </a:lnTo>
                    <a:lnTo>
                      <a:pt x="4" y="4"/>
                    </a:lnTo>
                    <a:lnTo>
                      <a:pt x="4" y="8"/>
                    </a:lnTo>
                    <a:lnTo>
                      <a:pt x="4" y="10"/>
                    </a:lnTo>
                    <a:lnTo>
                      <a:pt x="6" y="10"/>
                    </a:lnTo>
                    <a:lnTo>
                      <a:pt x="6" y="12"/>
                    </a:lnTo>
                    <a:lnTo>
                      <a:pt x="6" y="14"/>
                    </a:lnTo>
                    <a:lnTo>
                      <a:pt x="6" y="16"/>
                    </a:lnTo>
                    <a:lnTo>
                      <a:pt x="6" y="19"/>
                    </a:lnTo>
                    <a:lnTo>
                      <a:pt x="6" y="23"/>
                    </a:lnTo>
                    <a:lnTo>
                      <a:pt x="8" y="25"/>
                    </a:lnTo>
                    <a:lnTo>
                      <a:pt x="8" y="27"/>
                    </a:lnTo>
                    <a:lnTo>
                      <a:pt x="8" y="27"/>
                    </a:lnTo>
                    <a:lnTo>
                      <a:pt x="8" y="29"/>
                    </a:lnTo>
                    <a:lnTo>
                      <a:pt x="6" y="31"/>
                    </a:lnTo>
                    <a:lnTo>
                      <a:pt x="6" y="31"/>
                    </a:lnTo>
                    <a:lnTo>
                      <a:pt x="8" y="33"/>
                    </a:lnTo>
                    <a:lnTo>
                      <a:pt x="8" y="33"/>
                    </a:lnTo>
                    <a:lnTo>
                      <a:pt x="11" y="44"/>
                    </a:lnTo>
                    <a:lnTo>
                      <a:pt x="9" y="44"/>
                    </a:lnTo>
                    <a:lnTo>
                      <a:pt x="9" y="46"/>
                    </a:lnTo>
                    <a:lnTo>
                      <a:pt x="8" y="46"/>
                    </a:lnTo>
                    <a:lnTo>
                      <a:pt x="8" y="48"/>
                    </a:lnTo>
                    <a:lnTo>
                      <a:pt x="6" y="48"/>
                    </a:lnTo>
                    <a:lnTo>
                      <a:pt x="4" y="55"/>
                    </a:lnTo>
                    <a:lnTo>
                      <a:pt x="4" y="59"/>
                    </a:lnTo>
                    <a:lnTo>
                      <a:pt x="2" y="61"/>
                    </a:lnTo>
                    <a:lnTo>
                      <a:pt x="0" y="63"/>
                    </a:lnTo>
                    <a:lnTo>
                      <a:pt x="0" y="65"/>
                    </a:lnTo>
                    <a:lnTo>
                      <a:pt x="0" y="72"/>
                    </a:lnTo>
                    <a:lnTo>
                      <a:pt x="2" y="82"/>
                    </a:lnTo>
                    <a:lnTo>
                      <a:pt x="4" y="84"/>
                    </a:lnTo>
                    <a:lnTo>
                      <a:pt x="6" y="84"/>
                    </a:lnTo>
                    <a:lnTo>
                      <a:pt x="6" y="84"/>
                    </a:lnTo>
                    <a:lnTo>
                      <a:pt x="8" y="91"/>
                    </a:lnTo>
                    <a:lnTo>
                      <a:pt x="6" y="91"/>
                    </a:lnTo>
                    <a:lnTo>
                      <a:pt x="4" y="91"/>
                    </a:lnTo>
                    <a:lnTo>
                      <a:pt x="2" y="91"/>
                    </a:lnTo>
                    <a:lnTo>
                      <a:pt x="2" y="91"/>
                    </a:lnTo>
                    <a:lnTo>
                      <a:pt x="0" y="93"/>
                    </a:lnTo>
                    <a:lnTo>
                      <a:pt x="17" y="99"/>
                    </a:lnTo>
                    <a:lnTo>
                      <a:pt x="26" y="93"/>
                    </a:lnTo>
                    <a:lnTo>
                      <a:pt x="38" y="91"/>
                    </a:lnTo>
                    <a:lnTo>
                      <a:pt x="51" y="84"/>
                    </a:lnTo>
                    <a:lnTo>
                      <a:pt x="59" y="82"/>
                    </a:lnTo>
                    <a:lnTo>
                      <a:pt x="60" y="84"/>
                    </a:lnTo>
                    <a:lnTo>
                      <a:pt x="62" y="84"/>
                    </a:lnTo>
                    <a:lnTo>
                      <a:pt x="66" y="78"/>
                    </a:lnTo>
                    <a:lnTo>
                      <a:pt x="66" y="7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77" name="Freeform 267">
                <a:extLst>
                  <a:ext uri="{FF2B5EF4-FFF2-40B4-BE49-F238E27FC236}">
                    <a16:creationId xmlns:a16="http://schemas.microsoft.com/office/drawing/2014/main" id="{78D136E6-1B4C-E59F-E6E7-76A56B991504}"/>
                  </a:ext>
                </a:extLst>
              </p:cNvPr>
              <p:cNvSpPr>
                <a:spLocks/>
              </p:cNvSpPr>
              <p:nvPr/>
            </p:nvSpPr>
            <p:spPr bwMode="auto">
              <a:xfrm>
                <a:off x="4382051" y="4516756"/>
                <a:ext cx="262203" cy="218999"/>
              </a:xfrm>
              <a:custGeom>
                <a:avLst/>
                <a:gdLst>
                  <a:gd name="T0" fmla="*/ 13 w 176"/>
                  <a:gd name="T1" fmla="*/ 21 h 147"/>
                  <a:gd name="T2" fmla="*/ 13 w 176"/>
                  <a:gd name="T3" fmla="*/ 19 h 147"/>
                  <a:gd name="T4" fmla="*/ 17 w 176"/>
                  <a:gd name="T5" fmla="*/ 17 h 147"/>
                  <a:gd name="T6" fmla="*/ 24 w 176"/>
                  <a:gd name="T7" fmla="*/ 4 h 147"/>
                  <a:gd name="T8" fmla="*/ 55 w 176"/>
                  <a:gd name="T9" fmla="*/ 5 h 147"/>
                  <a:gd name="T10" fmla="*/ 62 w 176"/>
                  <a:gd name="T11" fmla="*/ 13 h 147"/>
                  <a:gd name="T12" fmla="*/ 68 w 176"/>
                  <a:gd name="T13" fmla="*/ 11 h 147"/>
                  <a:gd name="T14" fmla="*/ 77 w 176"/>
                  <a:gd name="T15" fmla="*/ 7 h 147"/>
                  <a:gd name="T16" fmla="*/ 98 w 176"/>
                  <a:gd name="T17" fmla="*/ 17 h 147"/>
                  <a:gd name="T18" fmla="*/ 113 w 176"/>
                  <a:gd name="T19" fmla="*/ 7 h 147"/>
                  <a:gd name="T20" fmla="*/ 142 w 176"/>
                  <a:gd name="T21" fmla="*/ 9 h 147"/>
                  <a:gd name="T22" fmla="*/ 146 w 176"/>
                  <a:gd name="T23" fmla="*/ 9 h 147"/>
                  <a:gd name="T24" fmla="*/ 149 w 176"/>
                  <a:gd name="T25" fmla="*/ 5 h 147"/>
                  <a:gd name="T26" fmla="*/ 153 w 176"/>
                  <a:gd name="T27" fmla="*/ 4 h 147"/>
                  <a:gd name="T28" fmla="*/ 157 w 176"/>
                  <a:gd name="T29" fmla="*/ 2 h 147"/>
                  <a:gd name="T30" fmla="*/ 157 w 176"/>
                  <a:gd name="T31" fmla="*/ 0 h 147"/>
                  <a:gd name="T32" fmla="*/ 164 w 176"/>
                  <a:gd name="T33" fmla="*/ 9 h 147"/>
                  <a:gd name="T34" fmla="*/ 170 w 176"/>
                  <a:gd name="T35" fmla="*/ 21 h 147"/>
                  <a:gd name="T36" fmla="*/ 174 w 176"/>
                  <a:gd name="T37" fmla="*/ 22 h 147"/>
                  <a:gd name="T38" fmla="*/ 176 w 176"/>
                  <a:gd name="T39" fmla="*/ 24 h 147"/>
                  <a:gd name="T40" fmla="*/ 170 w 176"/>
                  <a:gd name="T41" fmla="*/ 38 h 147"/>
                  <a:gd name="T42" fmla="*/ 164 w 176"/>
                  <a:gd name="T43" fmla="*/ 39 h 147"/>
                  <a:gd name="T44" fmla="*/ 151 w 176"/>
                  <a:gd name="T45" fmla="*/ 77 h 147"/>
                  <a:gd name="T46" fmla="*/ 144 w 176"/>
                  <a:gd name="T47" fmla="*/ 83 h 147"/>
                  <a:gd name="T48" fmla="*/ 129 w 176"/>
                  <a:gd name="T49" fmla="*/ 113 h 147"/>
                  <a:gd name="T50" fmla="*/ 123 w 176"/>
                  <a:gd name="T51" fmla="*/ 111 h 147"/>
                  <a:gd name="T52" fmla="*/ 121 w 176"/>
                  <a:gd name="T53" fmla="*/ 109 h 147"/>
                  <a:gd name="T54" fmla="*/ 117 w 176"/>
                  <a:gd name="T55" fmla="*/ 106 h 147"/>
                  <a:gd name="T56" fmla="*/ 102 w 176"/>
                  <a:gd name="T57" fmla="*/ 108 h 147"/>
                  <a:gd name="T58" fmla="*/ 98 w 176"/>
                  <a:gd name="T59" fmla="*/ 113 h 147"/>
                  <a:gd name="T60" fmla="*/ 91 w 176"/>
                  <a:gd name="T61" fmla="*/ 127 h 147"/>
                  <a:gd name="T62" fmla="*/ 87 w 176"/>
                  <a:gd name="T63" fmla="*/ 136 h 147"/>
                  <a:gd name="T64" fmla="*/ 85 w 176"/>
                  <a:gd name="T65" fmla="*/ 140 h 147"/>
                  <a:gd name="T66" fmla="*/ 83 w 176"/>
                  <a:gd name="T67" fmla="*/ 138 h 147"/>
                  <a:gd name="T68" fmla="*/ 81 w 176"/>
                  <a:gd name="T69" fmla="*/ 144 h 147"/>
                  <a:gd name="T70" fmla="*/ 66 w 176"/>
                  <a:gd name="T71" fmla="*/ 140 h 147"/>
                  <a:gd name="T72" fmla="*/ 64 w 176"/>
                  <a:gd name="T73" fmla="*/ 144 h 147"/>
                  <a:gd name="T74" fmla="*/ 62 w 176"/>
                  <a:gd name="T75" fmla="*/ 144 h 147"/>
                  <a:gd name="T76" fmla="*/ 60 w 176"/>
                  <a:gd name="T77" fmla="*/ 145 h 147"/>
                  <a:gd name="T78" fmla="*/ 57 w 176"/>
                  <a:gd name="T79" fmla="*/ 145 h 147"/>
                  <a:gd name="T80" fmla="*/ 53 w 176"/>
                  <a:gd name="T81" fmla="*/ 147 h 147"/>
                  <a:gd name="T82" fmla="*/ 49 w 176"/>
                  <a:gd name="T83" fmla="*/ 145 h 147"/>
                  <a:gd name="T84" fmla="*/ 45 w 176"/>
                  <a:gd name="T85" fmla="*/ 144 h 147"/>
                  <a:gd name="T86" fmla="*/ 40 w 176"/>
                  <a:gd name="T87" fmla="*/ 138 h 147"/>
                  <a:gd name="T88" fmla="*/ 40 w 176"/>
                  <a:gd name="T89" fmla="*/ 128 h 147"/>
                  <a:gd name="T90" fmla="*/ 38 w 176"/>
                  <a:gd name="T91" fmla="*/ 128 h 147"/>
                  <a:gd name="T92" fmla="*/ 36 w 176"/>
                  <a:gd name="T93" fmla="*/ 125 h 147"/>
                  <a:gd name="T94" fmla="*/ 34 w 176"/>
                  <a:gd name="T95" fmla="*/ 123 h 147"/>
                  <a:gd name="T96" fmla="*/ 30 w 176"/>
                  <a:gd name="T97" fmla="*/ 119 h 147"/>
                  <a:gd name="T98" fmla="*/ 0 w 176"/>
                  <a:gd name="T99" fmla="*/ 115 h 147"/>
                  <a:gd name="T100" fmla="*/ 0 w 176"/>
                  <a:gd name="T101" fmla="*/ 81 h 147"/>
                  <a:gd name="T102" fmla="*/ 6 w 176"/>
                  <a:gd name="T103" fmla="*/ 66 h 147"/>
                  <a:gd name="T104" fmla="*/ 13 w 176"/>
                  <a:gd name="T105" fmla="*/ 58 h 147"/>
                  <a:gd name="T106" fmla="*/ 13 w 176"/>
                  <a:gd name="T107" fmla="*/ 58 h 147"/>
                  <a:gd name="T108" fmla="*/ 11 w 176"/>
                  <a:gd name="T109" fmla="*/ 55 h 147"/>
                  <a:gd name="T110" fmla="*/ 13 w 176"/>
                  <a:gd name="T111" fmla="*/ 53 h 147"/>
                  <a:gd name="T112" fmla="*/ 15 w 176"/>
                  <a:gd name="T113" fmla="*/ 53 h 147"/>
                  <a:gd name="T114" fmla="*/ 13 w 176"/>
                  <a:gd name="T115" fmla="*/ 41 h 147"/>
                  <a:gd name="T116" fmla="*/ 11 w 176"/>
                  <a:gd name="T117" fmla="*/ 38 h 147"/>
                  <a:gd name="T118" fmla="*/ 13 w 176"/>
                  <a:gd name="T119" fmla="*/ 3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 h="147">
                    <a:moveTo>
                      <a:pt x="13" y="32"/>
                    </a:moveTo>
                    <a:lnTo>
                      <a:pt x="13" y="21"/>
                    </a:lnTo>
                    <a:lnTo>
                      <a:pt x="13" y="21"/>
                    </a:lnTo>
                    <a:lnTo>
                      <a:pt x="13" y="19"/>
                    </a:lnTo>
                    <a:lnTo>
                      <a:pt x="17" y="17"/>
                    </a:lnTo>
                    <a:lnTo>
                      <a:pt x="17" y="17"/>
                    </a:lnTo>
                    <a:lnTo>
                      <a:pt x="21" y="5"/>
                    </a:lnTo>
                    <a:lnTo>
                      <a:pt x="24" y="4"/>
                    </a:lnTo>
                    <a:lnTo>
                      <a:pt x="43" y="0"/>
                    </a:lnTo>
                    <a:lnTo>
                      <a:pt x="55" y="5"/>
                    </a:lnTo>
                    <a:lnTo>
                      <a:pt x="62" y="13"/>
                    </a:lnTo>
                    <a:lnTo>
                      <a:pt x="62" y="13"/>
                    </a:lnTo>
                    <a:lnTo>
                      <a:pt x="66" y="13"/>
                    </a:lnTo>
                    <a:lnTo>
                      <a:pt x="68" y="11"/>
                    </a:lnTo>
                    <a:lnTo>
                      <a:pt x="74" y="7"/>
                    </a:lnTo>
                    <a:lnTo>
                      <a:pt x="77" y="7"/>
                    </a:lnTo>
                    <a:lnTo>
                      <a:pt x="89" y="15"/>
                    </a:lnTo>
                    <a:lnTo>
                      <a:pt x="98" y="17"/>
                    </a:lnTo>
                    <a:lnTo>
                      <a:pt x="102" y="15"/>
                    </a:lnTo>
                    <a:lnTo>
                      <a:pt x="113" y="7"/>
                    </a:lnTo>
                    <a:lnTo>
                      <a:pt x="134" y="7"/>
                    </a:lnTo>
                    <a:lnTo>
                      <a:pt x="142" y="9"/>
                    </a:lnTo>
                    <a:lnTo>
                      <a:pt x="144" y="9"/>
                    </a:lnTo>
                    <a:lnTo>
                      <a:pt x="146" y="9"/>
                    </a:lnTo>
                    <a:lnTo>
                      <a:pt x="149" y="7"/>
                    </a:lnTo>
                    <a:lnTo>
                      <a:pt x="149" y="5"/>
                    </a:lnTo>
                    <a:lnTo>
                      <a:pt x="151" y="5"/>
                    </a:lnTo>
                    <a:lnTo>
                      <a:pt x="153" y="4"/>
                    </a:lnTo>
                    <a:lnTo>
                      <a:pt x="155" y="4"/>
                    </a:lnTo>
                    <a:lnTo>
                      <a:pt x="157" y="2"/>
                    </a:lnTo>
                    <a:lnTo>
                      <a:pt x="157" y="2"/>
                    </a:lnTo>
                    <a:lnTo>
                      <a:pt x="157" y="0"/>
                    </a:lnTo>
                    <a:lnTo>
                      <a:pt x="161" y="9"/>
                    </a:lnTo>
                    <a:lnTo>
                      <a:pt x="164" y="9"/>
                    </a:lnTo>
                    <a:lnTo>
                      <a:pt x="168" y="19"/>
                    </a:lnTo>
                    <a:lnTo>
                      <a:pt x="170" y="21"/>
                    </a:lnTo>
                    <a:lnTo>
                      <a:pt x="172" y="21"/>
                    </a:lnTo>
                    <a:lnTo>
                      <a:pt x="174" y="22"/>
                    </a:lnTo>
                    <a:lnTo>
                      <a:pt x="176" y="22"/>
                    </a:lnTo>
                    <a:lnTo>
                      <a:pt x="176" y="24"/>
                    </a:lnTo>
                    <a:lnTo>
                      <a:pt x="176" y="34"/>
                    </a:lnTo>
                    <a:lnTo>
                      <a:pt x="170" y="38"/>
                    </a:lnTo>
                    <a:lnTo>
                      <a:pt x="170" y="38"/>
                    </a:lnTo>
                    <a:lnTo>
                      <a:pt x="164" y="39"/>
                    </a:lnTo>
                    <a:lnTo>
                      <a:pt x="161" y="43"/>
                    </a:lnTo>
                    <a:lnTo>
                      <a:pt x="151" y="77"/>
                    </a:lnTo>
                    <a:lnTo>
                      <a:pt x="146" y="79"/>
                    </a:lnTo>
                    <a:lnTo>
                      <a:pt x="144" y="83"/>
                    </a:lnTo>
                    <a:lnTo>
                      <a:pt x="130" y="111"/>
                    </a:lnTo>
                    <a:lnTo>
                      <a:pt x="129" y="113"/>
                    </a:lnTo>
                    <a:lnTo>
                      <a:pt x="125" y="113"/>
                    </a:lnTo>
                    <a:lnTo>
                      <a:pt x="123" y="111"/>
                    </a:lnTo>
                    <a:lnTo>
                      <a:pt x="121" y="109"/>
                    </a:lnTo>
                    <a:lnTo>
                      <a:pt x="121" y="109"/>
                    </a:lnTo>
                    <a:lnTo>
                      <a:pt x="121" y="108"/>
                    </a:lnTo>
                    <a:lnTo>
                      <a:pt x="117" y="106"/>
                    </a:lnTo>
                    <a:lnTo>
                      <a:pt x="102" y="108"/>
                    </a:lnTo>
                    <a:lnTo>
                      <a:pt x="102" y="108"/>
                    </a:lnTo>
                    <a:lnTo>
                      <a:pt x="102" y="111"/>
                    </a:lnTo>
                    <a:lnTo>
                      <a:pt x="98" y="113"/>
                    </a:lnTo>
                    <a:lnTo>
                      <a:pt x="94" y="117"/>
                    </a:lnTo>
                    <a:lnTo>
                      <a:pt x="91" y="127"/>
                    </a:lnTo>
                    <a:lnTo>
                      <a:pt x="91" y="130"/>
                    </a:lnTo>
                    <a:lnTo>
                      <a:pt x="87" y="136"/>
                    </a:lnTo>
                    <a:lnTo>
                      <a:pt x="85" y="138"/>
                    </a:lnTo>
                    <a:lnTo>
                      <a:pt x="85" y="140"/>
                    </a:lnTo>
                    <a:lnTo>
                      <a:pt x="85" y="138"/>
                    </a:lnTo>
                    <a:lnTo>
                      <a:pt x="83" y="138"/>
                    </a:lnTo>
                    <a:lnTo>
                      <a:pt x="81" y="140"/>
                    </a:lnTo>
                    <a:lnTo>
                      <a:pt x="81" y="144"/>
                    </a:lnTo>
                    <a:lnTo>
                      <a:pt x="72" y="144"/>
                    </a:lnTo>
                    <a:lnTo>
                      <a:pt x="66" y="140"/>
                    </a:lnTo>
                    <a:lnTo>
                      <a:pt x="64" y="142"/>
                    </a:lnTo>
                    <a:lnTo>
                      <a:pt x="64" y="144"/>
                    </a:lnTo>
                    <a:lnTo>
                      <a:pt x="62" y="144"/>
                    </a:lnTo>
                    <a:lnTo>
                      <a:pt x="62" y="144"/>
                    </a:lnTo>
                    <a:lnTo>
                      <a:pt x="60" y="144"/>
                    </a:lnTo>
                    <a:lnTo>
                      <a:pt x="60" y="145"/>
                    </a:lnTo>
                    <a:lnTo>
                      <a:pt x="59" y="144"/>
                    </a:lnTo>
                    <a:lnTo>
                      <a:pt x="57" y="145"/>
                    </a:lnTo>
                    <a:lnTo>
                      <a:pt x="57" y="144"/>
                    </a:lnTo>
                    <a:lnTo>
                      <a:pt x="53" y="147"/>
                    </a:lnTo>
                    <a:lnTo>
                      <a:pt x="51" y="144"/>
                    </a:lnTo>
                    <a:lnTo>
                      <a:pt x="49" y="145"/>
                    </a:lnTo>
                    <a:lnTo>
                      <a:pt x="49" y="145"/>
                    </a:lnTo>
                    <a:lnTo>
                      <a:pt x="45" y="144"/>
                    </a:lnTo>
                    <a:lnTo>
                      <a:pt x="43" y="142"/>
                    </a:lnTo>
                    <a:lnTo>
                      <a:pt x="40" y="138"/>
                    </a:lnTo>
                    <a:lnTo>
                      <a:pt x="40" y="130"/>
                    </a:lnTo>
                    <a:lnTo>
                      <a:pt x="40" y="128"/>
                    </a:lnTo>
                    <a:lnTo>
                      <a:pt x="40" y="128"/>
                    </a:lnTo>
                    <a:lnTo>
                      <a:pt x="38" y="128"/>
                    </a:lnTo>
                    <a:lnTo>
                      <a:pt x="36" y="125"/>
                    </a:lnTo>
                    <a:lnTo>
                      <a:pt x="36" y="125"/>
                    </a:lnTo>
                    <a:lnTo>
                      <a:pt x="34" y="123"/>
                    </a:lnTo>
                    <a:lnTo>
                      <a:pt x="34" y="123"/>
                    </a:lnTo>
                    <a:lnTo>
                      <a:pt x="34" y="121"/>
                    </a:lnTo>
                    <a:lnTo>
                      <a:pt x="30" y="119"/>
                    </a:lnTo>
                    <a:lnTo>
                      <a:pt x="23" y="115"/>
                    </a:lnTo>
                    <a:lnTo>
                      <a:pt x="0" y="115"/>
                    </a:lnTo>
                    <a:lnTo>
                      <a:pt x="0" y="115"/>
                    </a:lnTo>
                    <a:lnTo>
                      <a:pt x="0" y="81"/>
                    </a:lnTo>
                    <a:lnTo>
                      <a:pt x="6" y="74"/>
                    </a:lnTo>
                    <a:lnTo>
                      <a:pt x="6" y="66"/>
                    </a:lnTo>
                    <a:lnTo>
                      <a:pt x="13" y="60"/>
                    </a:lnTo>
                    <a:lnTo>
                      <a:pt x="13" y="58"/>
                    </a:lnTo>
                    <a:lnTo>
                      <a:pt x="13" y="58"/>
                    </a:lnTo>
                    <a:lnTo>
                      <a:pt x="13" y="58"/>
                    </a:lnTo>
                    <a:lnTo>
                      <a:pt x="13" y="57"/>
                    </a:lnTo>
                    <a:lnTo>
                      <a:pt x="11" y="55"/>
                    </a:lnTo>
                    <a:lnTo>
                      <a:pt x="11" y="55"/>
                    </a:lnTo>
                    <a:lnTo>
                      <a:pt x="13" y="53"/>
                    </a:lnTo>
                    <a:lnTo>
                      <a:pt x="13" y="53"/>
                    </a:lnTo>
                    <a:lnTo>
                      <a:pt x="15" y="53"/>
                    </a:lnTo>
                    <a:lnTo>
                      <a:pt x="15" y="51"/>
                    </a:lnTo>
                    <a:lnTo>
                      <a:pt x="13" y="41"/>
                    </a:lnTo>
                    <a:lnTo>
                      <a:pt x="11" y="38"/>
                    </a:lnTo>
                    <a:lnTo>
                      <a:pt x="11" y="38"/>
                    </a:lnTo>
                    <a:lnTo>
                      <a:pt x="11" y="34"/>
                    </a:lnTo>
                    <a:lnTo>
                      <a:pt x="13" y="3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78" name="Freeform 268">
                <a:extLst>
                  <a:ext uri="{FF2B5EF4-FFF2-40B4-BE49-F238E27FC236}">
                    <a16:creationId xmlns:a16="http://schemas.microsoft.com/office/drawing/2014/main" id="{65657AB5-A741-E2A0-87D6-E9CF4E76AD88}"/>
                  </a:ext>
                </a:extLst>
              </p:cNvPr>
              <p:cNvSpPr>
                <a:spLocks/>
              </p:cNvSpPr>
              <p:nvPr/>
            </p:nvSpPr>
            <p:spPr bwMode="auto">
              <a:xfrm>
                <a:off x="4382051" y="4516756"/>
                <a:ext cx="262203" cy="218999"/>
              </a:xfrm>
              <a:custGeom>
                <a:avLst/>
                <a:gdLst>
                  <a:gd name="T0" fmla="*/ 13 w 176"/>
                  <a:gd name="T1" fmla="*/ 21 h 147"/>
                  <a:gd name="T2" fmla="*/ 13 w 176"/>
                  <a:gd name="T3" fmla="*/ 19 h 147"/>
                  <a:gd name="T4" fmla="*/ 17 w 176"/>
                  <a:gd name="T5" fmla="*/ 17 h 147"/>
                  <a:gd name="T6" fmla="*/ 24 w 176"/>
                  <a:gd name="T7" fmla="*/ 4 h 147"/>
                  <a:gd name="T8" fmla="*/ 55 w 176"/>
                  <a:gd name="T9" fmla="*/ 5 h 147"/>
                  <a:gd name="T10" fmla="*/ 62 w 176"/>
                  <a:gd name="T11" fmla="*/ 13 h 147"/>
                  <a:gd name="T12" fmla="*/ 68 w 176"/>
                  <a:gd name="T13" fmla="*/ 11 h 147"/>
                  <a:gd name="T14" fmla="*/ 77 w 176"/>
                  <a:gd name="T15" fmla="*/ 7 h 147"/>
                  <a:gd name="T16" fmla="*/ 98 w 176"/>
                  <a:gd name="T17" fmla="*/ 17 h 147"/>
                  <a:gd name="T18" fmla="*/ 113 w 176"/>
                  <a:gd name="T19" fmla="*/ 7 h 147"/>
                  <a:gd name="T20" fmla="*/ 142 w 176"/>
                  <a:gd name="T21" fmla="*/ 9 h 147"/>
                  <a:gd name="T22" fmla="*/ 146 w 176"/>
                  <a:gd name="T23" fmla="*/ 9 h 147"/>
                  <a:gd name="T24" fmla="*/ 149 w 176"/>
                  <a:gd name="T25" fmla="*/ 5 h 147"/>
                  <a:gd name="T26" fmla="*/ 153 w 176"/>
                  <a:gd name="T27" fmla="*/ 4 h 147"/>
                  <a:gd name="T28" fmla="*/ 157 w 176"/>
                  <a:gd name="T29" fmla="*/ 2 h 147"/>
                  <a:gd name="T30" fmla="*/ 157 w 176"/>
                  <a:gd name="T31" fmla="*/ 0 h 147"/>
                  <a:gd name="T32" fmla="*/ 164 w 176"/>
                  <a:gd name="T33" fmla="*/ 9 h 147"/>
                  <a:gd name="T34" fmla="*/ 170 w 176"/>
                  <a:gd name="T35" fmla="*/ 21 h 147"/>
                  <a:gd name="T36" fmla="*/ 174 w 176"/>
                  <a:gd name="T37" fmla="*/ 22 h 147"/>
                  <a:gd name="T38" fmla="*/ 176 w 176"/>
                  <a:gd name="T39" fmla="*/ 24 h 147"/>
                  <a:gd name="T40" fmla="*/ 170 w 176"/>
                  <a:gd name="T41" fmla="*/ 38 h 147"/>
                  <a:gd name="T42" fmla="*/ 164 w 176"/>
                  <a:gd name="T43" fmla="*/ 39 h 147"/>
                  <a:gd name="T44" fmla="*/ 151 w 176"/>
                  <a:gd name="T45" fmla="*/ 77 h 147"/>
                  <a:gd name="T46" fmla="*/ 144 w 176"/>
                  <a:gd name="T47" fmla="*/ 83 h 147"/>
                  <a:gd name="T48" fmla="*/ 129 w 176"/>
                  <a:gd name="T49" fmla="*/ 113 h 147"/>
                  <a:gd name="T50" fmla="*/ 123 w 176"/>
                  <a:gd name="T51" fmla="*/ 111 h 147"/>
                  <a:gd name="T52" fmla="*/ 121 w 176"/>
                  <a:gd name="T53" fmla="*/ 109 h 147"/>
                  <a:gd name="T54" fmla="*/ 117 w 176"/>
                  <a:gd name="T55" fmla="*/ 106 h 147"/>
                  <a:gd name="T56" fmla="*/ 102 w 176"/>
                  <a:gd name="T57" fmla="*/ 108 h 147"/>
                  <a:gd name="T58" fmla="*/ 98 w 176"/>
                  <a:gd name="T59" fmla="*/ 113 h 147"/>
                  <a:gd name="T60" fmla="*/ 91 w 176"/>
                  <a:gd name="T61" fmla="*/ 127 h 147"/>
                  <a:gd name="T62" fmla="*/ 87 w 176"/>
                  <a:gd name="T63" fmla="*/ 136 h 147"/>
                  <a:gd name="T64" fmla="*/ 85 w 176"/>
                  <a:gd name="T65" fmla="*/ 140 h 147"/>
                  <a:gd name="T66" fmla="*/ 83 w 176"/>
                  <a:gd name="T67" fmla="*/ 138 h 147"/>
                  <a:gd name="T68" fmla="*/ 81 w 176"/>
                  <a:gd name="T69" fmla="*/ 144 h 147"/>
                  <a:gd name="T70" fmla="*/ 66 w 176"/>
                  <a:gd name="T71" fmla="*/ 140 h 147"/>
                  <a:gd name="T72" fmla="*/ 64 w 176"/>
                  <a:gd name="T73" fmla="*/ 144 h 147"/>
                  <a:gd name="T74" fmla="*/ 62 w 176"/>
                  <a:gd name="T75" fmla="*/ 144 h 147"/>
                  <a:gd name="T76" fmla="*/ 60 w 176"/>
                  <a:gd name="T77" fmla="*/ 145 h 147"/>
                  <a:gd name="T78" fmla="*/ 57 w 176"/>
                  <a:gd name="T79" fmla="*/ 145 h 147"/>
                  <a:gd name="T80" fmla="*/ 53 w 176"/>
                  <a:gd name="T81" fmla="*/ 147 h 147"/>
                  <a:gd name="T82" fmla="*/ 49 w 176"/>
                  <a:gd name="T83" fmla="*/ 145 h 147"/>
                  <a:gd name="T84" fmla="*/ 45 w 176"/>
                  <a:gd name="T85" fmla="*/ 144 h 147"/>
                  <a:gd name="T86" fmla="*/ 40 w 176"/>
                  <a:gd name="T87" fmla="*/ 138 h 147"/>
                  <a:gd name="T88" fmla="*/ 40 w 176"/>
                  <a:gd name="T89" fmla="*/ 128 h 147"/>
                  <a:gd name="T90" fmla="*/ 38 w 176"/>
                  <a:gd name="T91" fmla="*/ 128 h 147"/>
                  <a:gd name="T92" fmla="*/ 36 w 176"/>
                  <a:gd name="T93" fmla="*/ 125 h 147"/>
                  <a:gd name="T94" fmla="*/ 34 w 176"/>
                  <a:gd name="T95" fmla="*/ 123 h 147"/>
                  <a:gd name="T96" fmla="*/ 30 w 176"/>
                  <a:gd name="T97" fmla="*/ 119 h 147"/>
                  <a:gd name="T98" fmla="*/ 0 w 176"/>
                  <a:gd name="T99" fmla="*/ 115 h 147"/>
                  <a:gd name="T100" fmla="*/ 0 w 176"/>
                  <a:gd name="T101" fmla="*/ 81 h 147"/>
                  <a:gd name="T102" fmla="*/ 6 w 176"/>
                  <a:gd name="T103" fmla="*/ 66 h 147"/>
                  <a:gd name="T104" fmla="*/ 13 w 176"/>
                  <a:gd name="T105" fmla="*/ 58 h 147"/>
                  <a:gd name="T106" fmla="*/ 13 w 176"/>
                  <a:gd name="T107" fmla="*/ 58 h 147"/>
                  <a:gd name="T108" fmla="*/ 11 w 176"/>
                  <a:gd name="T109" fmla="*/ 55 h 147"/>
                  <a:gd name="T110" fmla="*/ 13 w 176"/>
                  <a:gd name="T111" fmla="*/ 53 h 147"/>
                  <a:gd name="T112" fmla="*/ 15 w 176"/>
                  <a:gd name="T113" fmla="*/ 53 h 147"/>
                  <a:gd name="T114" fmla="*/ 13 w 176"/>
                  <a:gd name="T115" fmla="*/ 41 h 147"/>
                  <a:gd name="T116" fmla="*/ 11 w 176"/>
                  <a:gd name="T117" fmla="*/ 38 h 147"/>
                  <a:gd name="T118" fmla="*/ 13 w 176"/>
                  <a:gd name="T119" fmla="*/ 3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 h="147">
                    <a:moveTo>
                      <a:pt x="13" y="32"/>
                    </a:moveTo>
                    <a:lnTo>
                      <a:pt x="13" y="21"/>
                    </a:lnTo>
                    <a:lnTo>
                      <a:pt x="13" y="21"/>
                    </a:lnTo>
                    <a:lnTo>
                      <a:pt x="13" y="19"/>
                    </a:lnTo>
                    <a:lnTo>
                      <a:pt x="17" y="17"/>
                    </a:lnTo>
                    <a:lnTo>
                      <a:pt x="17" y="17"/>
                    </a:lnTo>
                    <a:lnTo>
                      <a:pt x="21" y="5"/>
                    </a:lnTo>
                    <a:lnTo>
                      <a:pt x="24" y="4"/>
                    </a:lnTo>
                    <a:lnTo>
                      <a:pt x="43" y="0"/>
                    </a:lnTo>
                    <a:lnTo>
                      <a:pt x="55" y="5"/>
                    </a:lnTo>
                    <a:lnTo>
                      <a:pt x="62" y="13"/>
                    </a:lnTo>
                    <a:lnTo>
                      <a:pt x="62" y="13"/>
                    </a:lnTo>
                    <a:lnTo>
                      <a:pt x="66" y="13"/>
                    </a:lnTo>
                    <a:lnTo>
                      <a:pt x="68" y="11"/>
                    </a:lnTo>
                    <a:lnTo>
                      <a:pt x="74" y="7"/>
                    </a:lnTo>
                    <a:lnTo>
                      <a:pt x="77" y="7"/>
                    </a:lnTo>
                    <a:lnTo>
                      <a:pt x="89" y="15"/>
                    </a:lnTo>
                    <a:lnTo>
                      <a:pt x="98" y="17"/>
                    </a:lnTo>
                    <a:lnTo>
                      <a:pt x="102" y="15"/>
                    </a:lnTo>
                    <a:lnTo>
                      <a:pt x="113" y="7"/>
                    </a:lnTo>
                    <a:lnTo>
                      <a:pt x="134" y="7"/>
                    </a:lnTo>
                    <a:lnTo>
                      <a:pt x="142" y="9"/>
                    </a:lnTo>
                    <a:lnTo>
                      <a:pt x="144" y="9"/>
                    </a:lnTo>
                    <a:lnTo>
                      <a:pt x="146" y="9"/>
                    </a:lnTo>
                    <a:lnTo>
                      <a:pt x="149" y="7"/>
                    </a:lnTo>
                    <a:lnTo>
                      <a:pt x="149" y="5"/>
                    </a:lnTo>
                    <a:lnTo>
                      <a:pt x="151" y="5"/>
                    </a:lnTo>
                    <a:lnTo>
                      <a:pt x="153" y="4"/>
                    </a:lnTo>
                    <a:lnTo>
                      <a:pt x="155" y="4"/>
                    </a:lnTo>
                    <a:lnTo>
                      <a:pt x="157" y="2"/>
                    </a:lnTo>
                    <a:lnTo>
                      <a:pt x="157" y="2"/>
                    </a:lnTo>
                    <a:lnTo>
                      <a:pt x="157" y="0"/>
                    </a:lnTo>
                    <a:lnTo>
                      <a:pt x="161" y="9"/>
                    </a:lnTo>
                    <a:lnTo>
                      <a:pt x="164" y="9"/>
                    </a:lnTo>
                    <a:lnTo>
                      <a:pt x="168" y="19"/>
                    </a:lnTo>
                    <a:lnTo>
                      <a:pt x="170" y="21"/>
                    </a:lnTo>
                    <a:lnTo>
                      <a:pt x="172" y="21"/>
                    </a:lnTo>
                    <a:lnTo>
                      <a:pt x="174" y="22"/>
                    </a:lnTo>
                    <a:lnTo>
                      <a:pt x="176" y="22"/>
                    </a:lnTo>
                    <a:lnTo>
                      <a:pt x="176" y="24"/>
                    </a:lnTo>
                    <a:lnTo>
                      <a:pt x="176" y="34"/>
                    </a:lnTo>
                    <a:lnTo>
                      <a:pt x="170" y="38"/>
                    </a:lnTo>
                    <a:lnTo>
                      <a:pt x="170" y="38"/>
                    </a:lnTo>
                    <a:lnTo>
                      <a:pt x="164" y="39"/>
                    </a:lnTo>
                    <a:lnTo>
                      <a:pt x="161" y="43"/>
                    </a:lnTo>
                    <a:lnTo>
                      <a:pt x="151" y="77"/>
                    </a:lnTo>
                    <a:lnTo>
                      <a:pt x="146" y="79"/>
                    </a:lnTo>
                    <a:lnTo>
                      <a:pt x="144" y="83"/>
                    </a:lnTo>
                    <a:lnTo>
                      <a:pt x="130" y="111"/>
                    </a:lnTo>
                    <a:lnTo>
                      <a:pt x="129" y="113"/>
                    </a:lnTo>
                    <a:lnTo>
                      <a:pt x="125" y="113"/>
                    </a:lnTo>
                    <a:lnTo>
                      <a:pt x="123" y="111"/>
                    </a:lnTo>
                    <a:lnTo>
                      <a:pt x="121" y="109"/>
                    </a:lnTo>
                    <a:lnTo>
                      <a:pt x="121" y="109"/>
                    </a:lnTo>
                    <a:lnTo>
                      <a:pt x="121" y="108"/>
                    </a:lnTo>
                    <a:lnTo>
                      <a:pt x="117" y="106"/>
                    </a:lnTo>
                    <a:lnTo>
                      <a:pt x="102" y="108"/>
                    </a:lnTo>
                    <a:lnTo>
                      <a:pt x="102" y="108"/>
                    </a:lnTo>
                    <a:lnTo>
                      <a:pt x="102" y="111"/>
                    </a:lnTo>
                    <a:lnTo>
                      <a:pt x="98" y="113"/>
                    </a:lnTo>
                    <a:lnTo>
                      <a:pt x="94" y="117"/>
                    </a:lnTo>
                    <a:lnTo>
                      <a:pt x="91" y="127"/>
                    </a:lnTo>
                    <a:lnTo>
                      <a:pt x="91" y="130"/>
                    </a:lnTo>
                    <a:lnTo>
                      <a:pt x="87" y="136"/>
                    </a:lnTo>
                    <a:lnTo>
                      <a:pt x="85" y="138"/>
                    </a:lnTo>
                    <a:lnTo>
                      <a:pt x="85" y="140"/>
                    </a:lnTo>
                    <a:lnTo>
                      <a:pt x="85" y="138"/>
                    </a:lnTo>
                    <a:lnTo>
                      <a:pt x="83" y="138"/>
                    </a:lnTo>
                    <a:lnTo>
                      <a:pt x="81" y="140"/>
                    </a:lnTo>
                    <a:lnTo>
                      <a:pt x="81" y="144"/>
                    </a:lnTo>
                    <a:lnTo>
                      <a:pt x="72" y="144"/>
                    </a:lnTo>
                    <a:lnTo>
                      <a:pt x="66" y="140"/>
                    </a:lnTo>
                    <a:lnTo>
                      <a:pt x="64" y="142"/>
                    </a:lnTo>
                    <a:lnTo>
                      <a:pt x="64" y="144"/>
                    </a:lnTo>
                    <a:lnTo>
                      <a:pt x="62" y="144"/>
                    </a:lnTo>
                    <a:lnTo>
                      <a:pt x="62" y="144"/>
                    </a:lnTo>
                    <a:lnTo>
                      <a:pt x="60" y="144"/>
                    </a:lnTo>
                    <a:lnTo>
                      <a:pt x="60" y="145"/>
                    </a:lnTo>
                    <a:lnTo>
                      <a:pt x="59" y="144"/>
                    </a:lnTo>
                    <a:lnTo>
                      <a:pt x="57" y="145"/>
                    </a:lnTo>
                    <a:lnTo>
                      <a:pt x="57" y="144"/>
                    </a:lnTo>
                    <a:lnTo>
                      <a:pt x="53" y="147"/>
                    </a:lnTo>
                    <a:lnTo>
                      <a:pt x="51" y="144"/>
                    </a:lnTo>
                    <a:lnTo>
                      <a:pt x="49" y="145"/>
                    </a:lnTo>
                    <a:lnTo>
                      <a:pt x="49" y="145"/>
                    </a:lnTo>
                    <a:lnTo>
                      <a:pt x="45" y="144"/>
                    </a:lnTo>
                    <a:lnTo>
                      <a:pt x="43" y="142"/>
                    </a:lnTo>
                    <a:lnTo>
                      <a:pt x="40" y="138"/>
                    </a:lnTo>
                    <a:lnTo>
                      <a:pt x="40" y="130"/>
                    </a:lnTo>
                    <a:lnTo>
                      <a:pt x="40" y="128"/>
                    </a:lnTo>
                    <a:lnTo>
                      <a:pt x="40" y="128"/>
                    </a:lnTo>
                    <a:lnTo>
                      <a:pt x="38" y="128"/>
                    </a:lnTo>
                    <a:lnTo>
                      <a:pt x="36" y="125"/>
                    </a:lnTo>
                    <a:lnTo>
                      <a:pt x="36" y="125"/>
                    </a:lnTo>
                    <a:lnTo>
                      <a:pt x="34" y="123"/>
                    </a:lnTo>
                    <a:lnTo>
                      <a:pt x="34" y="123"/>
                    </a:lnTo>
                    <a:lnTo>
                      <a:pt x="34" y="121"/>
                    </a:lnTo>
                    <a:lnTo>
                      <a:pt x="30" y="119"/>
                    </a:lnTo>
                    <a:lnTo>
                      <a:pt x="23" y="115"/>
                    </a:lnTo>
                    <a:lnTo>
                      <a:pt x="0" y="115"/>
                    </a:lnTo>
                    <a:lnTo>
                      <a:pt x="0" y="115"/>
                    </a:lnTo>
                    <a:lnTo>
                      <a:pt x="0" y="81"/>
                    </a:lnTo>
                    <a:lnTo>
                      <a:pt x="6" y="74"/>
                    </a:lnTo>
                    <a:lnTo>
                      <a:pt x="6" y="66"/>
                    </a:lnTo>
                    <a:lnTo>
                      <a:pt x="13" y="60"/>
                    </a:lnTo>
                    <a:lnTo>
                      <a:pt x="13" y="58"/>
                    </a:lnTo>
                    <a:lnTo>
                      <a:pt x="13" y="58"/>
                    </a:lnTo>
                    <a:lnTo>
                      <a:pt x="13" y="58"/>
                    </a:lnTo>
                    <a:lnTo>
                      <a:pt x="13" y="57"/>
                    </a:lnTo>
                    <a:lnTo>
                      <a:pt x="11" y="55"/>
                    </a:lnTo>
                    <a:lnTo>
                      <a:pt x="11" y="55"/>
                    </a:lnTo>
                    <a:lnTo>
                      <a:pt x="13" y="53"/>
                    </a:lnTo>
                    <a:lnTo>
                      <a:pt x="13" y="53"/>
                    </a:lnTo>
                    <a:lnTo>
                      <a:pt x="15" y="53"/>
                    </a:lnTo>
                    <a:lnTo>
                      <a:pt x="15" y="51"/>
                    </a:lnTo>
                    <a:lnTo>
                      <a:pt x="13" y="41"/>
                    </a:lnTo>
                    <a:lnTo>
                      <a:pt x="11" y="38"/>
                    </a:lnTo>
                    <a:lnTo>
                      <a:pt x="11" y="38"/>
                    </a:lnTo>
                    <a:lnTo>
                      <a:pt x="11" y="34"/>
                    </a:lnTo>
                    <a:lnTo>
                      <a:pt x="13" y="3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79" name="Freeform 269">
                <a:extLst>
                  <a:ext uri="{FF2B5EF4-FFF2-40B4-BE49-F238E27FC236}">
                    <a16:creationId xmlns:a16="http://schemas.microsoft.com/office/drawing/2014/main" id="{B1BC31BD-D70D-8A3D-C965-9A60C715F303}"/>
                  </a:ext>
                </a:extLst>
              </p:cNvPr>
              <p:cNvSpPr>
                <a:spLocks/>
              </p:cNvSpPr>
              <p:nvPr/>
            </p:nvSpPr>
            <p:spPr bwMode="auto">
              <a:xfrm>
                <a:off x="4568275" y="4747674"/>
                <a:ext cx="171325" cy="196652"/>
              </a:xfrm>
              <a:custGeom>
                <a:avLst/>
                <a:gdLst>
                  <a:gd name="T0" fmla="*/ 113 w 115"/>
                  <a:gd name="T1" fmla="*/ 2 h 132"/>
                  <a:gd name="T2" fmla="*/ 94 w 115"/>
                  <a:gd name="T3" fmla="*/ 0 h 132"/>
                  <a:gd name="T4" fmla="*/ 79 w 115"/>
                  <a:gd name="T5" fmla="*/ 9 h 132"/>
                  <a:gd name="T6" fmla="*/ 75 w 115"/>
                  <a:gd name="T7" fmla="*/ 15 h 132"/>
                  <a:gd name="T8" fmla="*/ 75 w 115"/>
                  <a:gd name="T9" fmla="*/ 30 h 132"/>
                  <a:gd name="T10" fmla="*/ 68 w 115"/>
                  <a:gd name="T11" fmla="*/ 26 h 132"/>
                  <a:gd name="T12" fmla="*/ 56 w 115"/>
                  <a:gd name="T13" fmla="*/ 24 h 132"/>
                  <a:gd name="T14" fmla="*/ 34 w 115"/>
                  <a:gd name="T15" fmla="*/ 23 h 132"/>
                  <a:gd name="T16" fmla="*/ 32 w 115"/>
                  <a:gd name="T17" fmla="*/ 38 h 132"/>
                  <a:gd name="T18" fmla="*/ 38 w 115"/>
                  <a:gd name="T19" fmla="*/ 32 h 132"/>
                  <a:gd name="T20" fmla="*/ 49 w 115"/>
                  <a:gd name="T21" fmla="*/ 38 h 132"/>
                  <a:gd name="T22" fmla="*/ 45 w 115"/>
                  <a:gd name="T23" fmla="*/ 51 h 132"/>
                  <a:gd name="T24" fmla="*/ 49 w 115"/>
                  <a:gd name="T25" fmla="*/ 68 h 132"/>
                  <a:gd name="T26" fmla="*/ 41 w 115"/>
                  <a:gd name="T27" fmla="*/ 93 h 132"/>
                  <a:gd name="T28" fmla="*/ 28 w 115"/>
                  <a:gd name="T29" fmla="*/ 89 h 132"/>
                  <a:gd name="T30" fmla="*/ 24 w 115"/>
                  <a:gd name="T31" fmla="*/ 83 h 132"/>
                  <a:gd name="T32" fmla="*/ 9 w 115"/>
                  <a:gd name="T33" fmla="*/ 94 h 132"/>
                  <a:gd name="T34" fmla="*/ 7 w 115"/>
                  <a:gd name="T35" fmla="*/ 100 h 132"/>
                  <a:gd name="T36" fmla="*/ 9 w 115"/>
                  <a:gd name="T37" fmla="*/ 108 h 132"/>
                  <a:gd name="T38" fmla="*/ 4 w 115"/>
                  <a:gd name="T39" fmla="*/ 110 h 132"/>
                  <a:gd name="T40" fmla="*/ 0 w 115"/>
                  <a:gd name="T41" fmla="*/ 115 h 132"/>
                  <a:gd name="T42" fmla="*/ 9 w 115"/>
                  <a:gd name="T43" fmla="*/ 123 h 132"/>
                  <a:gd name="T44" fmla="*/ 21 w 115"/>
                  <a:gd name="T45" fmla="*/ 127 h 132"/>
                  <a:gd name="T46" fmla="*/ 26 w 115"/>
                  <a:gd name="T47" fmla="*/ 121 h 132"/>
                  <a:gd name="T48" fmla="*/ 30 w 115"/>
                  <a:gd name="T49" fmla="*/ 127 h 132"/>
                  <a:gd name="T50" fmla="*/ 38 w 115"/>
                  <a:gd name="T51" fmla="*/ 129 h 132"/>
                  <a:gd name="T52" fmla="*/ 41 w 115"/>
                  <a:gd name="T53" fmla="*/ 123 h 132"/>
                  <a:gd name="T54" fmla="*/ 49 w 115"/>
                  <a:gd name="T55" fmla="*/ 123 h 132"/>
                  <a:gd name="T56" fmla="*/ 53 w 115"/>
                  <a:gd name="T57" fmla="*/ 129 h 132"/>
                  <a:gd name="T58" fmla="*/ 68 w 115"/>
                  <a:gd name="T59" fmla="*/ 119 h 132"/>
                  <a:gd name="T60" fmla="*/ 81 w 115"/>
                  <a:gd name="T61" fmla="*/ 87 h 132"/>
                  <a:gd name="T62" fmla="*/ 100 w 115"/>
                  <a:gd name="T63" fmla="*/ 66 h 132"/>
                  <a:gd name="T64" fmla="*/ 115 w 115"/>
                  <a:gd name="T65"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132">
                    <a:moveTo>
                      <a:pt x="115" y="0"/>
                    </a:moveTo>
                    <a:lnTo>
                      <a:pt x="113" y="2"/>
                    </a:lnTo>
                    <a:lnTo>
                      <a:pt x="104" y="4"/>
                    </a:lnTo>
                    <a:lnTo>
                      <a:pt x="94" y="0"/>
                    </a:lnTo>
                    <a:lnTo>
                      <a:pt x="91" y="0"/>
                    </a:lnTo>
                    <a:lnTo>
                      <a:pt x="79" y="9"/>
                    </a:lnTo>
                    <a:lnTo>
                      <a:pt x="77" y="13"/>
                    </a:lnTo>
                    <a:lnTo>
                      <a:pt x="75" y="15"/>
                    </a:lnTo>
                    <a:lnTo>
                      <a:pt x="77" y="28"/>
                    </a:lnTo>
                    <a:lnTo>
                      <a:pt x="75" y="30"/>
                    </a:lnTo>
                    <a:lnTo>
                      <a:pt x="74" y="30"/>
                    </a:lnTo>
                    <a:lnTo>
                      <a:pt x="68" y="26"/>
                    </a:lnTo>
                    <a:lnTo>
                      <a:pt x="64" y="26"/>
                    </a:lnTo>
                    <a:lnTo>
                      <a:pt x="56" y="24"/>
                    </a:lnTo>
                    <a:lnTo>
                      <a:pt x="55" y="23"/>
                    </a:lnTo>
                    <a:lnTo>
                      <a:pt x="34" y="23"/>
                    </a:lnTo>
                    <a:lnTo>
                      <a:pt x="32" y="26"/>
                    </a:lnTo>
                    <a:lnTo>
                      <a:pt x="32" y="38"/>
                    </a:lnTo>
                    <a:lnTo>
                      <a:pt x="34" y="38"/>
                    </a:lnTo>
                    <a:lnTo>
                      <a:pt x="38" y="32"/>
                    </a:lnTo>
                    <a:lnTo>
                      <a:pt x="47" y="34"/>
                    </a:lnTo>
                    <a:lnTo>
                      <a:pt x="49" y="38"/>
                    </a:lnTo>
                    <a:lnTo>
                      <a:pt x="49" y="43"/>
                    </a:lnTo>
                    <a:lnTo>
                      <a:pt x="45" y="51"/>
                    </a:lnTo>
                    <a:lnTo>
                      <a:pt x="43" y="57"/>
                    </a:lnTo>
                    <a:lnTo>
                      <a:pt x="49" y="68"/>
                    </a:lnTo>
                    <a:lnTo>
                      <a:pt x="45" y="91"/>
                    </a:lnTo>
                    <a:lnTo>
                      <a:pt x="41" y="93"/>
                    </a:lnTo>
                    <a:lnTo>
                      <a:pt x="36" y="87"/>
                    </a:lnTo>
                    <a:lnTo>
                      <a:pt x="28" y="89"/>
                    </a:lnTo>
                    <a:lnTo>
                      <a:pt x="26" y="85"/>
                    </a:lnTo>
                    <a:lnTo>
                      <a:pt x="24" y="83"/>
                    </a:lnTo>
                    <a:lnTo>
                      <a:pt x="19" y="89"/>
                    </a:lnTo>
                    <a:lnTo>
                      <a:pt x="9" y="94"/>
                    </a:lnTo>
                    <a:lnTo>
                      <a:pt x="7" y="96"/>
                    </a:lnTo>
                    <a:lnTo>
                      <a:pt x="7" y="100"/>
                    </a:lnTo>
                    <a:lnTo>
                      <a:pt x="9" y="108"/>
                    </a:lnTo>
                    <a:lnTo>
                      <a:pt x="9" y="108"/>
                    </a:lnTo>
                    <a:lnTo>
                      <a:pt x="5" y="108"/>
                    </a:lnTo>
                    <a:lnTo>
                      <a:pt x="4" y="110"/>
                    </a:lnTo>
                    <a:lnTo>
                      <a:pt x="2" y="112"/>
                    </a:lnTo>
                    <a:lnTo>
                      <a:pt x="0" y="115"/>
                    </a:lnTo>
                    <a:lnTo>
                      <a:pt x="4" y="117"/>
                    </a:lnTo>
                    <a:lnTo>
                      <a:pt x="9" y="123"/>
                    </a:lnTo>
                    <a:lnTo>
                      <a:pt x="15" y="132"/>
                    </a:lnTo>
                    <a:lnTo>
                      <a:pt x="21" y="127"/>
                    </a:lnTo>
                    <a:lnTo>
                      <a:pt x="22" y="123"/>
                    </a:lnTo>
                    <a:lnTo>
                      <a:pt x="26" y="121"/>
                    </a:lnTo>
                    <a:lnTo>
                      <a:pt x="28" y="123"/>
                    </a:lnTo>
                    <a:lnTo>
                      <a:pt x="30" y="127"/>
                    </a:lnTo>
                    <a:lnTo>
                      <a:pt x="34" y="129"/>
                    </a:lnTo>
                    <a:lnTo>
                      <a:pt x="38" y="129"/>
                    </a:lnTo>
                    <a:lnTo>
                      <a:pt x="39" y="125"/>
                    </a:lnTo>
                    <a:lnTo>
                      <a:pt x="41" y="123"/>
                    </a:lnTo>
                    <a:lnTo>
                      <a:pt x="49" y="121"/>
                    </a:lnTo>
                    <a:lnTo>
                      <a:pt x="49" y="123"/>
                    </a:lnTo>
                    <a:lnTo>
                      <a:pt x="49" y="127"/>
                    </a:lnTo>
                    <a:lnTo>
                      <a:pt x="53" y="129"/>
                    </a:lnTo>
                    <a:lnTo>
                      <a:pt x="58" y="127"/>
                    </a:lnTo>
                    <a:lnTo>
                      <a:pt x="68" y="119"/>
                    </a:lnTo>
                    <a:lnTo>
                      <a:pt x="77" y="108"/>
                    </a:lnTo>
                    <a:lnTo>
                      <a:pt x="81" y="87"/>
                    </a:lnTo>
                    <a:lnTo>
                      <a:pt x="91" y="72"/>
                    </a:lnTo>
                    <a:lnTo>
                      <a:pt x="100" y="66"/>
                    </a:lnTo>
                    <a:lnTo>
                      <a:pt x="106" y="26"/>
                    </a:lnTo>
                    <a:lnTo>
                      <a:pt x="115" y="4"/>
                    </a:lnTo>
                    <a:lnTo>
                      <a:pt x="11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80" name="Freeform 270">
                <a:extLst>
                  <a:ext uri="{FF2B5EF4-FFF2-40B4-BE49-F238E27FC236}">
                    <a16:creationId xmlns:a16="http://schemas.microsoft.com/office/drawing/2014/main" id="{9CC8FC7E-79FF-EDE5-21F5-EAF7BDD87447}"/>
                  </a:ext>
                </a:extLst>
              </p:cNvPr>
              <p:cNvSpPr>
                <a:spLocks/>
              </p:cNvSpPr>
              <p:nvPr/>
            </p:nvSpPr>
            <p:spPr bwMode="auto">
              <a:xfrm>
                <a:off x="4568275" y="4747674"/>
                <a:ext cx="171325" cy="196652"/>
              </a:xfrm>
              <a:custGeom>
                <a:avLst/>
                <a:gdLst>
                  <a:gd name="T0" fmla="*/ 113 w 115"/>
                  <a:gd name="T1" fmla="*/ 2 h 132"/>
                  <a:gd name="T2" fmla="*/ 94 w 115"/>
                  <a:gd name="T3" fmla="*/ 0 h 132"/>
                  <a:gd name="T4" fmla="*/ 79 w 115"/>
                  <a:gd name="T5" fmla="*/ 9 h 132"/>
                  <a:gd name="T6" fmla="*/ 75 w 115"/>
                  <a:gd name="T7" fmla="*/ 15 h 132"/>
                  <a:gd name="T8" fmla="*/ 75 w 115"/>
                  <a:gd name="T9" fmla="*/ 30 h 132"/>
                  <a:gd name="T10" fmla="*/ 68 w 115"/>
                  <a:gd name="T11" fmla="*/ 26 h 132"/>
                  <a:gd name="T12" fmla="*/ 56 w 115"/>
                  <a:gd name="T13" fmla="*/ 24 h 132"/>
                  <a:gd name="T14" fmla="*/ 34 w 115"/>
                  <a:gd name="T15" fmla="*/ 23 h 132"/>
                  <a:gd name="T16" fmla="*/ 32 w 115"/>
                  <a:gd name="T17" fmla="*/ 38 h 132"/>
                  <a:gd name="T18" fmla="*/ 38 w 115"/>
                  <a:gd name="T19" fmla="*/ 32 h 132"/>
                  <a:gd name="T20" fmla="*/ 49 w 115"/>
                  <a:gd name="T21" fmla="*/ 38 h 132"/>
                  <a:gd name="T22" fmla="*/ 45 w 115"/>
                  <a:gd name="T23" fmla="*/ 51 h 132"/>
                  <a:gd name="T24" fmla="*/ 49 w 115"/>
                  <a:gd name="T25" fmla="*/ 68 h 132"/>
                  <a:gd name="T26" fmla="*/ 41 w 115"/>
                  <a:gd name="T27" fmla="*/ 93 h 132"/>
                  <a:gd name="T28" fmla="*/ 28 w 115"/>
                  <a:gd name="T29" fmla="*/ 89 h 132"/>
                  <a:gd name="T30" fmla="*/ 24 w 115"/>
                  <a:gd name="T31" fmla="*/ 83 h 132"/>
                  <a:gd name="T32" fmla="*/ 9 w 115"/>
                  <a:gd name="T33" fmla="*/ 94 h 132"/>
                  <a:gd name="T34" fmla="*/ 7 w 115"/>
                  <a:gd name="T35" fmla="*/ 100 h 132"/>
                  <a:gd name="T36" fmla="*/ 9 w 115"/>
                  <a:gd name="T37" fmla="*/ 108 h 132"/>
                  <a:gd name="T38" fmla="*/ 4 w 115"/>
                  <a:gd name="T39" fmla="*/ 110 h 132"/>
                  <a:gd name="T40" fmla="*/ 0 w 115"/>
                  <a:gd name="T41" fmla="*/ 115 h 132"/>
                  <a:gd name="T42" fmla="*/ 9 w 115"/>
                  <a:gd name="T43" fmla="*/ 123 h 132"/>
                  <a:gd name="T44" fmla="*/ 21 w 115"/>
                  <a:gd name="T45" fmla="*/ 127 h 132"/>
                  <a:gd name="T46" fmla="*/ 26 w 115"/>
                  <a:gd name="T47" fmla="*/ 121 h 132"/>
                  <a:gd name="T48" fmla="*/ 30 w 115"/>
                  <a:gd name="T49" fmla="*/ 127 h 132"/>
                  <a:gd name="T50" fmla="*/ 38 w 115"/>
                  <a:gd name="T51" fmla="*/ 129 h 132"/>
                  <a:gd name="T52" fmla="*/ 41 w 115"/>
                  <a:gd name="T53" fmla="*/ 123 h 132"/>
                  <a:gd name="T54" fmla="*/ 49 w 115"/>
                  <a:gd name="T55" fmla="*/ 123 h 132"/>
                  <a:gd name="T56" fmla="*/ 53 w 115"/>
                  <a:gd name="T57" fmla="*/ 129 h 132"/>
                  <a:gd name="T58" fmla="*/ 68 w 115"/>
                  <a:gd name="T59" fmla="*/ 119 h 132"/>
                  <a:gd name="T60" fmla="*/ 81 w 115"/>
                  <a:gd name="T61" fmla="*/ 87 h 132"/>
                  <a:gd name="T62" fmla="*/ 100 w 115"/>
                  <a:gd name="T63" fmla="*/ 66 h 132"/>
                  <a:gd name="T64" fmla="*/ 115 w 115"/>
                  <a:gd name="T65"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132">
                    <a:moveTo>
                      <a:pt x="115" y="0"/>
                    </a:moveTo>
                    <a:lnTo>
                      <a:pt x="113" y="2"/>
                    </a:lnTo>
                    <a:lnTo>
                      <a:pt x="104" y="4"/>
                    </a:lnTo>
                    <a:lnTo>
                      <a:pt x="94" y="0"/>
                    </a:lnTo>
                    <a:lnTo>
                      <a:pt x="91" y="0"/>
                    </a:lnTo>
                    <a:lnTo>
                      <a:pt x="79" y="9"/>
                    </a:lnTo>
                    <a:lnTo>
                      <a:pt x="77" y="13"/>
                    </a:lnTo>
                    <a:lnTo>
                      <a:pt x="75" y="15"/>
                    </a:lnTo>
                    <a:lnTo>
                      <a:pt x="77" y="28"/>
                    </a:lnTo>
                    <a:lnTo>
                      <a:pt x="75" y="30"/>
                    </a:lnTo>
                    <a:lnTo>
                      <a:pt x="74" y="30"/>
                    </a:lnTo>
                    <a:lnTo>
                      <a:pt x="68" y="26"/>
                    </a:lnTo>
                    <a:lnTo>
                      <a:pt x="64" y="26"/>
                    </a:lnTo>
                    <a:lnTo>
                      <a:pt x="56" y="24"/>
                    </a:lnTo>
                    <a:lnTo>
                      <a:pt x="55" y="23"/>
                    </a:lnTo>
                    <a:lnTo>
                      <a:pt x="34" y="23"/>
                    </a:lnTo>
                    <a:lnTo>
                      <a:pt x="32" y="26"/>
                    </a:lnTo>
                    <a:lnTo>
                      <a:pt x="32" y="38"/>
                    </a:lnTo>
                    <a:lnTo>
                      <a:pt x="34" y="38"/>
                    </a:lnTo>
                    <a:lnTo>
                      <a:pt x="38" y="32"/>
                    </a:lnTo>
                    <a:lnTo>
                      <a:pt x="47" y="34"/>
                    </a:lnTo>
                    <a:lnTo>
                      <a:pt x="49" y="38"/>
                    </a:lnTo>
                    <a:lnTo>
                      <a:pt x="49" y="43"/>
                    </a:lnTo>
                    <a:lnTo>
                      <a:pt x="45" y="51"/>
                    </a:lnTo>
                    <a:lnTo>
                      <a:pt x="43" y="57"/>
                    </a:lnTo>
                    <a:lnTo>
                      <a:pt x="49" y="68"/>
                    </a:lnTo>
                    <a:lnTo>
                      <a:pt x="45" y="91"/>
                    </a:lnTo>
                    <a:lnTo>
                      <a:pt x="41" y="93"/>
                    </a:lnTo>
                    <a:lnTo>
                      <a:pt x="36" y="87"/>
                    </a:lnTo>
                    <a:lnTo>
                      <a:pt x="28" y="89"/>
                    </a:lnTo>
                    <a:lnTo>
                      <a:pt x="26" y="85"/>
                    </a:lnTo>
                    <a:lnTo>
                      <a:pt x="24" y="83"/>
                    </a:lnTo>
                    <a:lnTo>
                      <a:pt x="19" y="89"/>
                    </a:lnTo>
                    <a:lnTo>
                      <a:pt x="9" y="94"/>
                    </a:lnTo>
                    <a:lnTo>
                      <a:pt x="7" y="96"/>
                    </a:lnTo>
                    <a:lnTo>
                      <a:pt x="7" y="100"/>
                    </a:lnTo>
                    <a:lnTo>
                      <a:pt x="9" y="108"/>
                    </a:lnTo>
                    <a:lnTo>
                      <a:pt x="9" y="108"/>
                    </a:lnTo>
                    <a:lnTo>
                      <a:pt x="5" y="108"/>
                    </a:lnTo>
                    <a:lnTo>
                      <a:pt x="4" y="110"/>
                    </a:lnTo>
                    <a:lnTo>
                      <a:pt x="2" y="112"/>
                    </a:lnTo>
                    <a:lnTo>
                      <a:pt x="0" y="115"/>
                    </a:lnTo>
                    <a:lnTo>
                      <a:pt x="4" y="117"/>
                    </a:lnTo>
                    <a:lnTo>
                      <a:pt x="9" y="123"/>
                    </a:lnTo>
                    <a:lnTo>
                      <a:pt x="15" y="132"/>
                    </a:lnTo>
                    <a:lnTo>
                      <a:pt x="21" y="127"/>
                    </a:lnTo>
                    <a:lnTo>
                      <a:pt x="22" y="123"/>
                    </a:lnTo>
                    <a:lnTo>
                      <a:pt x="26" y="121"/>
                    </a:lnTo>
                    <a:lnTo>
                      <a:pt x="28" y="123"/>
                    </a:lnTo>
                    <a:lnTo>
                      <a:pt x="30" y="127"/>
                    </a:lnTo>
                    <a:lnTo>
                      <a:pt x="34" y="129"/>
                    </a:lnTo>
                    <a:lnTo>
                      <a:pt x="38" y="129"/>
                    </a:lnTo>
                    <a:lnTo>
                      <a:pt x="39" y="125"/>
                    </a:lnTo>
                    <a:lnTo>
                      <a:pt x="41" y="123"/>
                    </a:lnTo>
                    <a:lnTo>
                      <a:pt x="49" y="121"/>
                    </a:lnTo>
                    <a:lnTo>
                      <a:pt x="49" y="123"/>
                    </a:lnTo>
                    <a:lnTo>
                      <a:pt x="49" y="127"/>
                    </a:lnTo>
                    <a:lnTo>
                      <a:pt x="53" y="129"/>
                    </a:lnTo>
                    <a:lnTo>
                      <a:pt x="58" y="127"/>
                    </a:lnTo>
                    <a:lnTo>
                      <a:pt x="68" y="119"/>
                    </a:lnTo>
                    <a:lnTo>
                      <a:pt x="77" y="108"/>
                    </a:lnTo>
                    <a:lnTo>
                      <a:pt x="81" y="87"/>
                    </a:lnTo>
                    <a:lnTo>
                      <a:pt x="91" y="72"/>
                    </a:lnTo>
                    <a:lnTo>
                      <a:pt x="100" y="66"/>
                    </a:lnTo>
                    <a:lnTo>
                      <a:pt x="106" y="26"/>
                    </a:lnTo>
                    <a:lnTo>
                      <a:pt x="115" y="4"/>
                    </a:lnTo>
                    <a:lnTo>
                      <a:pt x="11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81" name="Freeform 271">
                <a:extLst>
                  <a:ext uri="{FF2B5EF4-FFF2-40B4-BE49-F238E27FC236}">
                    <a16:creationId xmlns:a16="http://schemas.microsoft.com/office/drawing/2014/main" id="{F4BF743D-DDD6-A959-70CA-56A030B9D856}"/>
                  </a:ext>
                </a:extLst>
              </p:cNvPr>
              <p:cNvSpPr>
                <a:spLocks/>
              </p:cNvSpPr>
              <p:nvPr/>
            </p:nvSpPr>
            <p:spPr bwMode="auto">
              <a:xfrm>
                <a:off x="4528051" y="4781938"/>
                <a:ext cx="46183" cy="28306"/>
              </a:xfrm>
              <a:custGeom>
                <a:avLst/>
                <a:gdLst>
                  <a:gd name="T0" fmla="*/ 31 w 31"/>
                  <a:gd name="T1" fmla="*/ 0 h 19"/>
                  <a:gd name="T2" fmla="*/ 6 w 31"/>
                  <a:gd name="T3" fmla="*/ 0 h 19"/>
                  <a:gd name="T4" fmla="*/ 6 w 31"/>
                  <a:gd name="T5" fmla="*/ 3 h 19"/>
                  <a:gd name="T6" fmla="*/ 4 w 31"/>
                  <a:gd name="T7" fmla="*/ 5 h 19"/>
                  <a:gd name="T8" fmla="*/ 4 w 31"/>
                  <a:gd name="T9" fmla="*/ 9 h 19"/>
                  <a:gd name="T10" fmla="*/ 0 w 31"/>
                  <a:gd name="T11" fmla="*/ 15 h 19"/>
                  <a:gd name="T12" fmla="*/ 4 w 31"/>
                  <a:gd name="T13" fmla="*/ 17 h 19"/>
                  <a:gd name="T14" fmla="*/ 4 w 31"/>
                  <a:gd name="T15" fmla="*/ 17 h 19"/>
                  <a:gd name="T16" fmla="*/ 4 w 31"/>
                  <a:gd name="T17" fmla="*/ 19 h 19"/>
                  <a:gd name="T18" fmla="*/ 4 w 31"/>
                  <a:gd name="T19" fmla="*/ 19 h 19"/>
                  <a:gd name="T20" fmla="*/ 31 w 31"/>
                  <a:gd name="T21" fmla="*/ 15 h 19"/>
                  <a:gd name="T22" fmla="*/ 31 w 31"/>
                  <a:gd name="T23" fmla="*/ 15 h 19"/>
                  <a:gd name="T24" fmla="*/ 29 w 31"/>
                  <a:gd name="T25" fmla="*/ 3 h 19"/>
                  <a:gd name="T26" fmla="*/ 31 w 31"/>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19">
                    <a:moveTo>
                      <a:pt x="31" y="0"/>
                    </a:moveTo>
                    <a:lnTo>
                      <a:pt x="6" y="0"/>
                    </a:lnTo>
                    <a:lnTo>
                      <a:pt x="6" y="3"/>
                    </a:lnTo>
                    <a:lnTo>
                      <a:pt x="4" y="5"/>
                    </a:lnTo>
                    <a:lnTo>
                      <a:pt x="4" y="9"/>
                    </a:lnTo>
                    <a:lnTo>
                      <a:pt x="0" y="15"/>
                    </a:lnTo>
                    <a:lnTo>
                      <a:pt x="4" y="17"/>
                    </a:lnTo>
                    <a:lnTo>
                      <a:pt x="4" y="17"/>
                    </a:lnTo>
                    <a:lnTo>
                      <a:pt x="4" y="19"/>
                    </a:lnTo>
                    <a:lnTo>
                      <a:pt x="4" y="19"/>
                    </a:lnTo>
                    <a:lnTo>
                      <a:pt x="31" y="15"/>
                    </a:lnTo>
                    <a:lnTo>
                      <a:pt x="31" y="15"/>
                    </a:lnTo>
                    <a:lnTo>
                      <a:pt x="29" y="3"/>
                    </a:lnTo>
                    <a:lnTo>
                      <a:pt x="3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82" name="Freeform 272">
                <a:extLst>
                  <a:ext uri="{FF2B5EF4-FFF2-40B4-BE49-F238E27FC236}">
                    <a16:creationId xmlns:a16="http://schemas.microsoft.com/office/drawing/2014/main" id="{4C6DA551-329F-BF00-CCFD-58E5975096CA}"/>
                  </a:ext>
                </a:extLst>
              </p:cNvPr>
              <p:cNvSpPr>
                <a:spLocks/>
              </p:cNvSpPr>
              <p:nvPr/>
            </p:nvSpPr>
            <p:spPr bwMode="auto">
              <a:xfrm>
                <a:off x="4528051" y="4781938"/>
                <a:ext cx="46183" cy="28306"/>
              </a:xfrm>
              <a:custGeom>
                <a:avLst/>
                <a:gdLst>
                  <a:gd name="T0" fmla="*/ 31 w 31"/>
                  <a:gd name="T1" fmla="*/ 0 h 19"/>
                  <a:gd name="T2" fmla="*/ 6 w 31"/>
                  <a:gd name="T3" fmla="*/ 0 h 19"/>
                  <a:gd name="T4" fmla="*/ 6 w 31"/>
                  <a:gd name="T5" fmla="*/ 3 h 19"/>
                  <a:gd name="T6" fmla="*/ 4 w 31"/>
                  <a:gd name="T7" fmla="*/ 5 h 19"/>
                  <a:gd name="T8" fmla="*/ 4 w 31"/>
                  <a:gd name="T9" fmla="*/ 9 h 19"/>
                  <a:gd name="T10" fmla="*/ 0 w 31"/>
                  <a:gd name="T11" fmla="*/ 15 h 19"/>
                  <a:gd name="T12" fmla="*/ 4 w 31"/>
                  <a:gd name="T13" fmla="*/ 17 h 19"/>
                  <a:gd name="T14" fmla="*/ 4 w 31"/>
                  <a:gd name="T15" fmla="*/ 17 h 19"/>
                  <a:gd name="T16" fmla="*/ 4 w 31"/>
                  <a:gd name="T17" fmla="*/ 19 h 19"/>
                  <a:gd name="T18" fmla="*/ 4 w 31"/>
                  <a:gd name="T19" fmla="*/ 19 h 19"/>
                  <a:gd name="T20" fmla="*/ 31 w 31"/>
                  <a:gd name="T21" fmla="*/ 15 h 19"/>
                  <a:gd name="T22" fmla="*/ 31 w 31"/>
                  <a:gd name="T23" fmla="*/ 15 h 19"/>
                  <a:gd name="T24" fmla="*/ 29 w 31"/>
                  <a:gd name="T25" fmla="*/ 3 h 19"/>
                  <a:gd name="T26" fmla="*/ 31 w 31"/>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19">
                    <a:moveTo>
                      <a:pt x="31" y="0"/>
                    </a:moveTo>
                    <a:lnTo>
                      <a:pt x="6" y="0"/>
                    </a:lnTo>
                    <a:lnTo>
                      <a:pt x="6" y="3"/>
                    </a:lnTo>
                    <a:lnTo>
                      <a:pt x="4" y="5"/>
                    </a:lnTo>
                    <a:lnTo>
                      <a:pt x="4" y="9"/>
                    </a:lnTo>
                    <a:lnTo>
                      <a:pt x="0" y="15"/>
                    </a:lnTo>
                    <a:lnTo>
                      <a:pt x="4" y="17"/>
                    </a:lnTo>
                    <a:lnTo>
                      <a:pt x="4" y="17"/>
                    </a:lnTo>
                    <a:lnTo>
                      <a:pt x="4" y="19"/>
                    </a:lnTo>
                    <a:lnTo>
                      <a:pt x="4" y="19"/>
                    </a:lnTo>
                    <a:lnTo>
                      <a:pt x="31" y="15"/>
                    </a:lnTo>
                    <a:lnTo>
                      <a:pt x="31" y="15"/>
                    </a:lnTo>
                    <a:lnTo>
                      <a:pt x="29" y="3"/>
                    </a:lnTo>
                    <a:lnTo>
                      <a:pt x="3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83" name="Freeform 273">
                <a:extLst>
                  <a:ext uri="{FF2B5EF4-FFF2-40B4-BE49-F238E27FC236}">
                    <a16:creationId xmlns:a16="http://schemas.microsoft.com/office/drawing/2014/main" id="{AF755F99-F26C-9985-20F9-DB167A17306A}"/>
                  </a:ext>
                </a:extLst>
              </p:cNvPr>
              <p:cNvSpPr>
                <a:spLocks/>
              </p:cNvSpPr>
              <p:nvPr/>
            </p:nvSpPr>
            <p:spPr bwMode="auto">
              <a:xfrm>
                <a:off x="5143334" y="4418430"/>
                <a:ext cx="145999" cy="131101"/>
              </a:xfrm>
              <a:custGeom>
                <a:avLst/>
                <a:gdLst>
                  <a:gd name="T0" fmla="*/ 26 w 98"/>
                  <a:gd name="T1" fmla="*/ 7 h 88"/>
                  <a:gd name="T2" fmla="*/ 13 w 98"/>
                  <a:gd name="T3" fmla="*/ 13 h 88"/>
                  <a:gd name="T4" fmla="*/ 7 w 98"/>
                  <a:gd name="T5" fmla="*/ 15 h 88"/>
                  <a:gd name="T6" fmla="*/ 0 w 98"/>
                  <a:gd name="T7" fmla="*/ 60 h 88"/>
                  <a:gd name="T8" fmla="*/ 3 w 98"/>
                  <a:gd name="T9" fmla="*/ 60 h 88"/>
                  <a:gd name="T10" fmla="*/ 5 w 98"/>
                  <a:gd name="T11" fmla="*/ 60 h 88"/>
                  <a:gd name="T12" fmla="*/ 7 w 98"/>
                  <a:gd name="T13" fmla="*/ 58 h 88"/>
                  <a:gd name="T14" fmla="*/ 11 w 98"/>
                  <a:gd name="T15" fmla="*/ 58 h 88"/>
                  <a:gd name="T16" fmla="*/ 11 w 98"/>
                  <a:gd name="T17" fmla="*/ 60 h 88"/>
                  <a:gd name="T18" fmla="*/ 19 w 98"/>
                  <a:gd name="T19" fmla="*/ 51 h 88"/>
                  <a:gd name="T20" fmla="*/ 24 w 98"/>
                  <a:gd name="T21" fmla="*/ 54 h 88"/>
                  <a:gd name="T22" fmla="*/ 24 w 98"/>
                  <a:gd name="T23" fmla="*/ 54 h 88"/>
                  <a:gd name="T24" fmla="*/ 30 w 98"/>
                  <a:gd name="T25" fmla="*/ 58 h 88"/>
                  <a:gd name="T26" fmla="*/ 34 w 98"/>
                  <a:gd name="T27" fmla="*/ 56 h 88"/>
                  <a:gd name="T28" fmla="*/ 36 w 98"/>
                  <a:gd name="T29" fmla="*/ 54 h 88"/>
                  <a:gd name="T30" fmla="*/ 39 w 98"/>
                  <a:gd name="T31" fmla="*/ 56 h 88"/>
                  <a:gd name="T32" fmla="*/ 39 w 98"/>
                  <a:gd name="T33" fmla="*/ 58 h 88"/>
                  <a:gd name="T34" fmla="*/ 43 w 98"/>
                  <a:gd name="T35" fmla="*/ 56 h 88"/>
                  <a:gd name="T36" fmla="*/ 45 w 98"/>
                  <a:gd name="T37" fmla="*/ 56 h 88"/>
                  <a:gd name="T38" fmla="*/ 49 w 98"/>
                  <a:gd name="T39" fmla="*/ 56 h 88"/>
                  <a:gd name="T40" fmla="*/ 51 w 98"/>
                  <a:gd name="T41" fmla="*/ 58 h 88"/>
                  <a:gd name="T42" fmla="*/ 55 w 98"/>
                  <a:gd name="T43" fmla="*/ 56 h 88"/>
                  <a:gd name="T44" fmla="*/ 62 w 98"/>
                  <a:gd name="T45" fmla="*/ 62 h 88"/>
                  <a:gd name="T46" fmla="*/ 77 w 98"/>
                  <a:gd name="T47" fmla="*/ 77 h 88"/>
                  <a:gd name="T48" fmla="*/ 85 w 98"/>
                  <a:gd name="T49" fmla="*/ 85 h 88"/>
                  <a:gd name="T50" fmla="*/ 89 w 98"/>
                  <a:gd name="T51" fmla="*/ 87 h 88"/>
                  <a:gd name="T52" fmla="*/ 96 w 98"/>
                  <a:gd name="T53" fmla="*/ 81 h 88"/>
                  <a:gd name="T54" fmla="*/ 94 w 98"/>
                  <a:gd name="T55" fmla="*/ 81 h 88"/>
                  <a:gd name="T56" fmla="*/ 92 w 98"/>
                  <a:gd name="T57" fmla="*/ 77 h 88"/>
                  <a:gd name="T58" fmla="*/ 90 w 98"/>
                  <a:gd name="T59" fmla="*/ 77 h 88"/>
                  <a:gd name="T60" fmla="*/ 87 w 98"/>
                  <a:gd name="T61" fmla="*/ 73 h 88"/>
                  <a:gd name="T62" fmla="*/ 87 w 98"/>
                  <a:gd name="T63" fmla="*/ 71 h 88"/>
                  <a:gd name="T64" fmla="*/ 83 w 98"/>
                  <a:gd name="T65" fmla="*/ 70 h 88"/>
                  <a:gd name="T66" fmla="*/ 81 w 98"/>
                  <a:gd name="T67" fmla="*/ 66 h 88"/>
                  <a:gd name="T68" fmla="*/ 79 w 98"/>
                  <a:gd name="T69" fmla="*/ 66 h 88"/>
                  <a:gd name="T70" fmla="*/ 77 w 98"/>
                  <a:gd name="T71" fmla="*/ 66 h 88"/>
                  <a:gd name="T72" fmla="*/ 72 w 98"/>
                  <a:gd name="T73" fmla="*/ 54 h 88"/>
                  <a:gd name="T74" fmla="*/ 66 w 98"/>
                  <a:gd name="T75" fmla="*/ 54 h 88"/>
                  <a:gd name="T76" fmla="*/ 64 w 98"/>
                  <a:gd name="T77" fmla="*/ 53 h 88"/>
                  <a:gd name="T78" fmla="*/ 62 w 98"/>
                  <a:gd name="T79" fmla="*/ 51 h 88"/>
                  <a:gd name="T80" fmla="*/ 58 w 98"/>
                  <a:gd name="T81" fmla="*/ 49 h 88"/>
                  <a:gd name="T82" fmla="*/ 56 w 98"/>
                  <a:gd name="T83" fmla="*/ 51 h 88"/>
                  <a:gd name="T84" fmla="*/ 55 w 98"/>
                  <a:gd name="T85" fmla="*/ 47 h 88"/>
                  <a:gd name="T86" fmla="*/ 53 w 98"/>
                  <a:gd name="T87" fmla="*/ 45 h 88"/>
                  <a:gd name="T88" fmla="*/ 53 w 98"/>
                  <a:gd name="T89" fmla="*/ 43 h 88"/>
                  <a:gd name="T90" fmla="*/ 51 w 98"/>
                  <a:gd name="T91" fmla="*/ 41 h 88"/>
                  <a:gd name="T92" fmla="*/ 49 w 98"/>
                  <a:gd name="T93" fmla="*/ 43 h 88"/>
                  <a:gd name="T94" fmla="*/ 51 w 98"/>
                  <a:gd name="T95" fmla="*/ 45 h 88"/>
                  <a:gd name="T96" fmla="*/ 49 w 98"/>
                  <a:gd name="T97" fmla="*/ 47 h 88"/>
                  <a:gd name="T98" fmla="*/ 47 w 98"/>
                  <a:gd name="T99" fmla="*/ 45 h 88"/>
                  <a:gd name="T100" fmla="*/ 47 w 98"/>
                  <a:gd name="T101" fmla="*/ 43 h 88"/>
                  <a:gd name="T102" fmla="*/ 45 w 98"/>
                  <a:gd name="T103" fmla="*/ 39 h 88"/>
                  <a:gd name="T104" fmla="*/ 43 w 98"/>
                  <a:gd name="T105" fmla="*/ 39 h 88"/>
                  <a:gd name="T106" fmla="*/ 43 w 98"/>
                  <a:gd name="T107" fmla="*/ 37 h 88"/>
                  <a:gd name="T108" fmla="*/ 39 w 98"/>
                  <a:gd name="T109" fmla="*/ 34 h 88"/>
                  <a:gd name="T110" fmla="*/ 30 w 98"/>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8" h="88">
                    <a:moveTo>
                      <a:pt x="28" y="0"/>
                    </a:moveTo>
                    <a:lnTo>
                      <a:pt x="26" y="7"/>
                    </a:lnTo>
                    <a:lnTo>
                      <a:pt x="15" y="11"/>
                    </a:lnTo>
                    <a:lnTo>
                      <a:pt x="13" y="13"/>
                    </a:lnTo>
                    <a:lnTo>
                      <a:pt x="11" y="15"/>
                    </a:lnTo>
                    <a:lnTo>
                      <a:pt x="7" y="15"/>
                    </a:lnTo>
                    <a:lnTo>
                      <a:pt x="0" y="54"/>
                    </a:lnTo>
                    <a:lnTo>
                      <a:pt x="0" y="60"/>
                    </a:lnTo>
                    <a:lnTo>
                      <a:pt x="0" y="60"/>
                    </a:lnTo>
                    <a:lnTo>
                      <a:pt x="3" y="60"/>
                    </a:lnTo>
                    <a:lnTo>
                      <a:pt x="5" y="60"/>
                    </a:lnTo>
                    <a:lnTo>
                      <a:pt x="5" y="60"/>
                    </a:lnTo>
                    <a:lnTo>
                      <a:pt x="7" y="60"/>
                    </a:lnTo>
                    <a:lnTo>
                      <a:pt x="7" y="58"/>
                    </a:lnTo>
                    <a:lnTo>
                      <a:pt x="7" y="58"/>
                    </a:lnTo>
                    <a:lnTo>
                      <a:pt x="11" y="58"/>
                    </a:lnTo>
                    <a:lnTo>
                      <a:pt x="11" y="58"/>
                    </a:lnTo>
                    <a:lnTo>
                      <a:pt x="11" y="60"/>
                    </a:lnTo>
                    <a:lnTo>
                      <a:pt x="15" y="62"/>
                    </a:lnTo>
                    <a:lnTo>
                      <a:pt x="19" y="51"/>
                    </a:lnTo>
                    <a:lnTo>
                      <a:pt x="22" y="54"/>
                    </a:lnTo>
                    <a:lnTo>
                      <a:pt x="24" y="54"/>
                    </a:lnTo>
                    <a:lnTo>
                      <a:pt x="24" y="54"/>
                    </a:lnTo>
                    <a:lnTo>
                      <a:pt x="24" y="54"/>
                    </a:lnTo>
                    <a:lnTo>
                      <a:pt x="28" y="58"/>
                    </a:lnTo>
                    <a:lnTo>
                      <a:pt x="30" y="58"/>
                    </a:lnTo>
                    <a:lnTo>
                      <a:pt x="30" y="58"/>
                    </a:lnTo>
                    <a:lnTo>
                      <a:pt x="34" y="56"/>
                    </a:lnTo>
                    <a:lnTo>
                      <a:pt x="36" y="56"/>
                    </a:lnTo>
                    <a:lnTo>
                      <a:pt x="36" y="54"/>
                    </a:lnTo>
                    <a:lnTo>
                      <a:pt x="38" y="54"/>
                    </a:lnTo>
                    <a:lnTo>
                      <a:pt x="39" y="56"/>
                    </a:lnTo>
                    <a:lnTo>
                      <a:pt x="39" y="58"/>
                    </a:lnTo>
                    <a:lnTo>
                      <a:pt x="39" y="58"/>
                    </a:lnTo>
                    <a:lnTo>
                      <a:pt x="41" y="56"/>
                    </a:lnTo>
                    <a:lnTo>
                      <a:pt x="43" y="56"/>
                    </a:lnTo>
                    <a:lnTo>
                      <a:pt x="43" y="56"/>
                    </a:lnTo>
                    <a:lnTo>
                      <a:pt x="45" y="56"/>
                    </a:lnTo>
                    <a:lnTo>
                      <a:pt x="47" y="56"/>
                    </a:lnTo>
                    <a:lnTo>
                      <a:pt x="49" y="56"/>
                    </a:lnTo>
                    <a:lnTo>
                      <a:pt x="49" y="58"/>
                    </a:lnTo>
                    <a:lnTo>
                      <a:pt x="51" y="58"/>
                    </a:lnTo>
                    <a:lnTo>
                      <a:pt x="51" y="58"/>
                    </a:lnTo>
                    <a:lnTo>
                      <a:pt x="55" y="56"/>
                    </a:lnTo>
                    <a:lnTo>
                      <a:pt x="60" y="62"/>
                    </a:lnTo>
                    <a:lnTo>
                      <a:pt x="62" y="62"/>
                    </a:lnTo>
                    <a:lnTo>
                      <a:pt x="70" y="70"/>
                    </a:lnTo>
                    <a:lnTo>
                      <a:pt x="77" y="77"/>
                    </a:lnTo>
                    <a:lnTo>
                      <a:pt x="81" y="83"/>
                    </a:lnTo>
                    <a:lnTo>
                      <a:pt x="85" y="85"/>
                    </a:lnTo>
                    <a:lnTo>
                      <a:pt x="89" y="88"/>
                    </a:lnTo>
                    <a:lnTo>
                      <a:pt x="89" y="87"/>
                    </a:lnTo>
                    <a:lnTo>
                      <a:pt x="98" y="83"/>
                    </a:lnTo>
                    <a:lnTo>
                      <a:pt x="96" y="81"/>
                    </a:lnTo>
                    <a:lnTo>
                      <a:pt x="96" y="81"/>
                    </a:lnTo>
                    <a:lnTo>
                      <a:pt x="94" y="81"/>
                    </a:lnTo>
                    <a:lnTo>
                      <a:pt x="92" y="79"/>
                    </a:lnTo>
                    <a:lnTo>
                      <a:pt x="92" y="77"/>
                    </a:lnTo>
                    <a:lnTo>
                      <a:pt x="92" y="77"/>
                    </a:lnTo>
                    <a:lnTo>
                      <a:pt x="90" y="77"/>
                    </a:lnTo>
                    <a:lnTo>
                      <a:pt x="89" y="77"/>
                    </a:lnTo>
                    <a:lnTo>
                      <a:pt x="87" y="73"/>
                    </a:lnTo>
                    <a:lnTo>
                      <a:pt x="87" y="71"/>
                    </a:lnTo>
                    <a:lnTo>
                      <a:pt x="87" y="71"/>
                    </a:lnTo>
                    <a:lnTo>
                      <a:pt x="85" y="70"/>
                    </a:lnTo>
                    <a:lnTo>
                      <a:pt x="83" y="70"/>
                    </a:lnTo>
                    <a:lnTo>
                      <a:pt x="83" y="68"/>
                    </a:lnTo>
                    <a:lnTo>
                      <a:pt x="81" y="66"/>
                    </a:lnTo>
                    <a:lnTo>
                      <a:pt x="81" y="66"/>
                    </a:lnTo>
                    <a:lnTo>
                      <a:pt x="79" y="66"/>
                    </a:lnTo>
                    <a:lnTo>
                      <a:pt x="79" y="66"/>
                    </a:lnTo>
                    <a:lnTo>
                      <a:pt x="77" y="66"/>
                    </a:lnTo>
                    <a:lnTo>
                      <a:pt x="77" y="64"/>
                    </a:lnTo>
                    <a:lnTo>
                      <a:pt x="72" y="54"/>
                    </a:lnTo>
                    <a:lnTo>
                      <a:pt x="70" y="54"/>
                    </a:lnTo>
                    <a:lnTo>
                      <a:pt x="66" y="54"/>
                    </a:lnTo>
                    <a:lnTo>
                      <a:pt x="66" y="53"/>
                    </a:lnTo>
                    <a:lnTo>
                      <a:pt x="64" y="53"/>
                    </a:lnTo>
                    <a:lnTo>
                      <a:pt x="62" y="53"/>
                    </a:lnTo>
                    <a:lnTo>
                      <a:pt x="62" y="51"/>
                    </a:lnTo>
                    <a:lnTo>
                      <a:pt x="60" y="49"/>
                    </a:lnTo>
                    <a:lnTo>
                      <a:pt x="58" y="49"/>
                    </a:lnTo>
                    <a:lnTo>
                      <a:pt x="56" y="49"/>
                    </a:lnTo>
                    <a:lnTo>
                      <a:pt x="56" y="51"/>
                    </a:lnTo>
                    <a:lnTo>
                      <a:pt x="55" y="49"/>
                    </a:lnTo>
                    <a:lnTo>
                      <a:pt x="55" y="47"/>
                    </a:lnTo>
                    <a:lnTo>
                      <a:pt x="53" y="45"/>
                    </a:lnTo>
                    <a:lnTo>
                      <a:pt x="53" y="45"/>
                    </a:lnTo>
                    <a:lnTo>
                      <a:pt x="53" y="43"/>
                    </a:lnTo>
                    <a:lnTo>
                      <a:pt x="53" y="43"/>
                    </a:lnTo>
                    <a:lnTo>
                      <a:pt x="51" y="43"/>
                    </a:lnTo>
                    <a:lnTo>
                      <a:pt x="51" y="41"/>
                    </a:lnTo>
                    <a:lnTo>
                      <a:pt x="49" y="41"/>
                    </a:lnTo>
                    <a:lnTo>
                      <a:pt x="49" y="43"/>
                    </a:lnTo>
                    <a:lnTo>
                      <a:pt x="49" y="43"/>
                    </a:lnTo>
                    <a:lnTo>
                      <a:pt x="51" y="45"/>
                    </a:lnTo>
                    <a:lnTo>
                      <a:pt x="49" y="47"/>
                    </a:lnTo>
                    <a:lnTo>
                      <a:pt x="49" y="47"/>
                    </a:lnTo>
                    <a:lnTo>
                      <a:pt x="47" y="45"/>
                    </a:lnTo>
                    <a:lnTo>
                      <a:pt x="47" y="45"/>
                    </a:lnTo>
                    <a:lnTo>
                      <a:pt x="47" y="43"/>
                    </a:lnTo>
                    <a:lnTo>
                      <a:pt x="47" y="43"/>
                    </a:lnTo>
                    <a:lnTo>
                      <a:pt x="45" y="39"/>
                    </a:lnTo>
                    <a:lnTo>
                      <a:pt x="45" y="39"/>
                    </a:lnTo>
                    <a:lnTo>
                      <a:pt x="45" y="39"/>
                    </a:lnTo>
                    <a:lnTo>
                      <a:pt x="43" y="39"/>
                    </a:lnTo>
                    <a:lnTo>
                      <a:pt x="43" y="37"/>
                    </a:lnTo>
                    <a:lnTo>
                      <a:pt x="43" y="37"/>
                    </a:lnTo>
                    <a:lnTo>
                      <a:pt x="43" y="36"/>
                    </a:lnTo>
                    <a:lnTo>
                      <a:pt x="39" y="34"/>
                    </a:lnTo>
                    <a:lnTo>
                      <a:pt x="34" y="9"/>
                    </a:lnTo>
                    <a:lnTo>
                      <a:pt x="30" y="0"/>
                    </a:lnTo>
                    <a:lnTo>
                      <a:pt x="28"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84" name="Freeform 274">
                <a:extLst>
                  <a:ext uri="{FF2B5EF4-FFF2-40B4-BE49-F238E27FC236}">
                    <a16:creationId xmlns:a16="http://schemas.microsoft.com/office/drawing/2014/main" id="{1CABCCEC-A16A-8665-464D-9CE957F5A49E}"/>
                  </a:ext>
                </a:extLst>
              </p:cNvPr>
              <p:cNvSpPr>
                <a:spLocks/>
              </p:cNvSpPr>
              <p:nvPr/>
            </p:nvSpPr>
            <p:spPr bwMode="auto">
              <a:xfrm>
                <a:off x="5143334" y="4418430"/>
                <a:ext cx="145999" cy="131101"/>
              </a:xfrm>
              <a:custGeom>
                <a:avLst/>
                <a:gdLst>
                  <a:gd name="T0" fmla="*/ 26 w 98"/>
                  <a:gd name="T1" fmla="*/ 7 h 88"/>
                  <a:gd name="T2" fmla="*/ 13 w 98"/>
                  <a:gd name="T3" fmla="*/ 13 h 88"/>
                  <a:gd name="T4" fmla="*/ 7 w 98"/>
                  <a:gd name="T5" fmla="*/ 15 h 88"/>
                  <a:gd name="T6" fmla="*/ 0 w 98"/>
                  <a:gd name="T7" fmla="*/ 60 h 88"/>
                  <a:gd name="T8" fmla="*/ 3 w 98"/>
                  <a:gd name="T9" fmla="*/ 60 h 88"/>
                  <a:gd name="T10" fmla="*/ 5 w 98"/>
                  <a:gd name="T11" fmla="*/ 60 h 88"/>
                  <a:gd name="T12" fmla="*/ 7 w 98"/>
                  <a:gd name="T13" fmla="*/ 58 h 88"/>
                  <a:gd name="T14" fmla="*/ 11 w 98"/>
                  <a:gd name="T15" fmla="*/ 58 h 88"/>
                  <a:gd name="T16" fmla="*/ 11 w 98"/>
                  <a:gd name="T17" fmla="*/ 60 h 88"/>
                  <a:gd name="T18" fmla="*/ 19 w 98"/>
                  <a:gd name="T19" fmla="*/ 51 h 88"/>
                  <a:gd name="T20" fmla="*/ 24 w 98"/>
                  <a:gd name="T21" fmla="*/ 54 h 88"/>
                  <a:gd name="T22" fmla="*/ 24 w 98"/>
                  <a:gd name="T23" fmla="*/ 54 h 88"/>
                  <a:gd name="T24" fmla="*/ 30 w 98"/>
                  <a:gd name="T25" fmla="*/ 58 h 88"/>
                  <a:gd name="T26" fmla="*/ 34 w 98"/>
                  <a:gd name="T27" fmla="*/ 56 h 88"/>
                  <a:gd name="T28" fmla="*/ 36 w 98"/>
                  <a:gd name="T29" fmla="*/ 54 h 88"/>
                  <a:gd name="T30" fmla="*/ 39 w 98"/>
                  <a:gd name="T31" fmla="*/ 56 h 88"/>
                  <a:gd name="T32" fmla="*/ 39 w 98"/>
                  <a:gd name="T33" fmla="*/ 58 h 88"/>
                  <a:gd name="T34" fmla="*/ 43 w 98"/>
                  <a:gd name="T35" fmla="*/ 56 h 88"/>
                  <a:gd name="T36" fmla="*/ 45 w 98"/>
                  <a:gd name="T37" fmla="*/ 56 h 88"/>
                  <a:gd name="T38" fmla="*/ 49 w 98"/>
                  <a:gd name="T39" fmla="*/ 56 h 88"/>
                  <a:gd name="T40" fmla="*/ 51 w 98"/>
                  <a:gd name="T41" fmla="*/ 58 h 88"/>
                  <a:gd name="T42" fmla="*/ 55 w 98"/>
                  <a:gd name="T43" fmla="*/ 56 h 88"/>
                  <a:gd name="T44" fmla="*/ 62 w 98"/>
                  <a:gd name="T45" fmla="*/ 62 h 88"/>
                  <a:gd name="T46" fmla="*/ 77 w 98"/>
                  <a:gd name="T47" fmla="*/ 77 h 88"/>
                  <a:gd name="T48" fmla="*/ 85 w 98"/>
                  <a:gd name="T49" fmla="*/ 85 h 88"/>
                  <a:gd name="T50" fmla="*/ 89 w 98"/>
                  <a:gd name="T51" fmla="*/ 87 h 88"/>
                  <a:gd name="T52" fmla="*/ 96 w 98"/>
                  <a:gd name="T53" fmla="*/ 81 h 88"/>
                  <a:gd name="T54" fmla="*/ 94 w 98"/>
                  <a:gd name="T55" fmla="*/ 81 h 88"/>
                  <a:gd name="T56" fmla="*/ 92 w 98"/>
                  <a:gd name="T57" fmla="*/ 77 h 88"/>
                  <a:gd name="T58" fmla="*/ 90 w 98"/>
                  <a:gd name="T59" fmla="*/ 77 h 88"/>
                  <a:gd name="T60" fmla="*/ 87 w 98"/>
                  <a:gd name="T61" fmla="*/ 73 h 88"/>
                  <a:gd name="T62" fmla="*/ 87 w 98"/>
                  <a:gd name="T63" fmla="*/ 71 h 88"/>
                  <a:gd name="T64" fmla="*/ 83 w 98"/>
                  <a:gd name="T65" fmla="*/ 70 h 88"/>
                  <a:gd name="T66" fmla="*/ 81 w 98"/>
                  <a:gd name="T67" fmla="*/ 66 h 88"/>
                  <a:gd name="T68" fmla="*/ 79 w 98"/>
                  <a:gd name="T69" fmla="*/ 66 h 88"/>
                  <a:gd name="T70" fmla="*/ 77 w 98"/>
                  <a:gd name="T71" fmla="*/ 66 h 88"/>
                  <a:gd name="T72" fmla="*/ 72 w 98"/>
                  <a:gd name="T73" fmla="*/ 54 h 88"/>
                  <a:gd name="T74" fmla="*/ 66 w 98"/>
                  <a:gd name="T75" fmla="*/ 54 h 88"/>
                  <a:gd name="T76" fmla="*/ 64 w 98"/>
                  <a:gd name="T77" fmla="*/ 53 h 88"/>
                  <a:gd name="T78" fmla="*/ 62 w 98"/>
                  <a:gd name="T79" fmla="*/ 51 h 88"/>
                  <a:gd name="T80" fmla="*/ 58 w 98"/>
                  <a:gd name="T81" fmla="*/ 49 h 88"/>
                  <a:gd name="T82" fmla="*/ 56 w 98"/>
                  <a:gd name="T83" fmla="*/ 51 h 88"/>
                  <a:gd name="T84" fmla="*/ 55 w 98"/>
                  <a:gd name="T85" fmla="*/ 47 h 88"/>
                  <a:gd name="T86" fmla="*/ 53 w 98"/>
                  <a:gd name="T87" fmla="*/ 45 h 88"/>
                  <a:gd name="T88" fmla="*/ 53 w 98"/>
                  <a:gd name="T89" fmla="*/ 43 h 88"/>
                  <a:gd name="T90" fmla="*/ 51 w 98"/>
                  <a:gd name="T91" fmla="*/ 41 h 88"/>
                  <a:gd name="T92" fmla="*/ 49 w 98"/>
                  <a:gd name="T93" fmla="*/ 43 h 88"/>
                  <a:gd name="T94" fmla="*/ 51 w 98"/>
                  <a:gd name="T95" fmla="*/ 45 h 88"/>
                  <a:gd name="T96" fmla="*/ 49 w 98"/>
                  <a:gd name="T97" fmla="*/ 47 h 88"/>
                  <a:gd name="T98" fmla="*/ 47 w 98"/>
                  <a:gd name="T99" fmla="*/ 45 h 88"/>
                  <a:gd name="T100" fmla="*/ 47 w 98"/>
                  <a:gd name="T101" fmla="*/ 43 h 88"/>
                  <a:gd name="T102" fmla="*/ 45 w 98"/>
                  <a:gd name="T103" fmla="*/ 39 h 88"/>
                  <a:gd name="T104" fmla="*/ 43 w 98"/>
                  <a:gd name="T105" fmla="*/ 39 h 88"/>
                  <a:gd name="T106" fmla="*/ 43 w 98"/>
                  <a:gd name="T107" fmla="*/ 37 h 88"/>
                  <a:gd name="T108" fmla="*/ 39 w 98"/>
                  <a:gd name="T109" fmla="*/ 34 h 88"/>
                  <a:gd name="T110" fmla="*/ 30 w 98"/>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8" h="88">
                    <a:moveTo>
                      <a:pt x="28" y="0"/>
                    </a:moveTo>
                    <a:lnTo>
                      <a:pt x="26" y="7"/>
                    </a:lnTo>
                    <a:lnTo>
                      <a:pt x="15" y="11"/>
                    </a:lnTo>
                    <a:lnTo>
                      <a:pt x="13" y="13"/>
                    </a:lnTo>
                    <a:lnTo>
                      <a:pt x="11" y="15"/>
                    </a:lnTo>
                    <a:lnTo>
                      <a:pt x="7" y="15"/>
                    </a:lnTo>
                    <a:lnTo>
                      <a:pt x="0" y="54"/>
                    </a:lnTo>
                    <a:lnTo>
                      <a:pt x="0" y="60"/>
                    </a:lnTo>
                    <a:lnTo>
                      <a:pt x="0" y="60"/>
                    </a:lnTo>
                    <a:lnTo>
                      <a:pt x="3" y="60"/>
                    </a:lnTo>
                    <a:lnTo>
                      <a:pt x="5" y="60"/>
                    </a:lnTo>
                    <a:lnTo>
                      <a:pt x="5" y="60"/>
                    </a:lnTo>
                    <a:lnTo>
                      <a:pt x="7" y="60"/>
                    </a:lnTo>
                    <a:lnTo>
                      <a:pt x="7" y="58"/>
                    </a:lnTo>
                    <a:lnTo>
                      <a:pt x="7" y="58"/>
                    </a:lnTo>
                    <a:lnTo>
                      <a:pt x="11" y="58"/>
                    </a:lnTo>
                    <a:lnTo>
                      <a:pt x="11" y="58"/>
                    </a:lnTo>
                    <a:lnTo>
                      <a:pt x="11" y="60"/>
                    </a:lnTo>
                    <a:lnTo>
                      <a:pt x="15" y="62"/>
                    </a:lnTo>
                    <a:lnTo>
                      <a:pt x="19" y="51"/>
                    </a:lnTo>
                    <a:lnTo>
                      <a:pt x="22" y="54"/>
                    </a:lnTo>
                    <a:lnTo>
                      <a:pt x="24" y="54"/>
                    </a:lnTo>
                    <a:lnTo>
                      <a:pt x="24" y="54"/>
                    </a:lnTo>
                    <a:lnTo>
                      <a:pt x="24" y="54"/>
                    </a:lnTo>
                    <a:lnTo>
                      <a:pt x="28" y="58"/>
                    </a:lnTo>
                    <a:lnTo>
                      <a:pt x="30" y="58"/>
                    </a:lnTo>
                    <a:lnTo>
                      <a:pt x="30" y="58"/>
                    </a:lnTo>
                    <a:lnTo>
                      <a:pt x="34" y="56"/>
                    </a:lnTo>
                    <a:lnTo>
                      <a:pt x="36" y="56"/>
                    </a:lnTo>
                    <a:lnTo>
                      <a:pt x="36" y="54"/>
                    </a:lnTo>
                    <a:lnTo>
                      <a:pt x="38" y="54"/>
                    </a:lnTo>
                    <a:lnTo>
                      <a:pt x="39" y="56"/>
                    </a:lnTo>
                    <a:lnTo>
                      <a:pt x="39" y="58"/>
                    </a:lnTo>
                    <a:lnTo>
                      <a:pt x="39" y="58"/>
                    </a:lnTo>
                    <a:lnTo>
                      <a:pt x="41" y="56"/>
                    </a:lnTo>
                    <a:lnTo>
                      <a:pt x="43" y="56"/>
                    </a:lnTo>
                    <a:lnTo>
                      <a:pt x="43" y="56"/>
                    </a:lnTo>
                    <a:lnTo>
                      <a:pt x="45" y="56"/>
                    </a:lnTo>
                    <a:lnTo>
                      <a:pt x="47" y="56"/>
                    </a:lnTo>
                    <a:lnTo>
                      <a:pt x="49" y="56"/>
                    </a:lnTo>
                    <a:lnTo>
                      <a:pt x="49" y="58"/>
                    </a:lnTo>
                    <a:lnTo>
                      <a:pt x="51" y="58"/>
                    </a:lnTo>
                    <a:lnTo>
                      <a:pt x="51" y="58"/>
                    </a:lnTo>
                    <a:lnTo>
                      <a:pt x="55" y="56"/>
                    </a:lnTo>
                    <a:lnTo>
                      <a:pt x="60" y="62"/>
                    </a:lnTo>
                    <a:lnTo>
                      <a:pt x="62" y="62"/>
                    </a:lnTo>
                    <a:lnTo>
                      <a:pt x="70" y="70"/>
                    </a:lnTo>
                    <a:lnTo>
                      <a:pt x="77" y="77"/>
                    </a:lnTo>
                    <a:lnTo>
                      <a:pt x="81" y="83"/>
                    </a:lnTo>
                    <a:lnTo>
                      <a:pt x="85" y="85"/>
                    </a:lnTo>
                    <a:lnTo>
                      <a:pt x="89" y="88"/>
                    </a:lnTo>
                    <a:lnTo>
                      <a:pt x="89" y="87"/>
                    </a:lnTo>
                    <a:lnTo>
                      <a:pt x="98" y="83"/>
                    </a:lnTo>
                    <a:lnTo>
                      <a:pt x="96" y="81"/>
                    </a:lnTo>
                    <a:lnTo>
                      <a:pt x="96" y="81"/>
                    </a:lnTo>
                    <a:lnTo>
                      <a:pt x="94" y="81"/>
                    </a:lnTo>
                    <a:lnTo>
                      <a:pt x="92" y="79"/>
                    </a:lnTo>
                    <a:lnTo>
                      <a:pt x="92" y="77"/>
                    </a:lnTo>
                    <a:lnTo>
                      <a:pt x="92" y="77"/>
                    </a:lnTo>
                    <a:lnTo>
                      <a:pt x="90" y="77"/>
                    </a:lnTo>
                    <a:lnTo>
                      <a:pt x="89" y="77"/>
                    </a:lnTo>
                    <a:lnTo>
                      <a:pt x="87" y="73"/>
                    </a:lnTo>
                    <a:lnTo>
                      <a:pt x="87" y="71"/>
                    </a:lnTo>
                    <a:lnTo>
                      <a:pt x="87" y="71"/>
                    </a:lnTo>
                    <a:lnTo>
                      <a:pt x="85" y="70"/>
                    </a:lnTo>
                    <a:lnTo>
                      <a:pt x="83" y="70"/>
                    </a:lnTo>
                    <a:lnTo>
                      <a:pt x="83" y="68"/>
                    </a:lnTo>
                    <a:lnTo>
                      <a:pt x="81" y="66"/>
                    </a:lnTo>
                    <a:lnTo>
                      <a:pt x="81" y="66"/>
                    </a:lnTo>
                    <a:lnTo>
                      <a:pt x="79" y="66"/>
                    </a:lnTo>
                    <a:lnTo>
                      <a:pt x="79" y="66"/>
                    </a:lnTo>
                    <a:lnTo>
                      <a:pt x="77" y="66"/>
                    </a:lnTo>
                    <a:lnTo>
                      <a:pt x="77" y="64"/>
                    </a:lnTo>
                    <a:lnTo>
                      <a:pt x="72" y="54"/>
                    </a:lnTo>
                    <a:lnTo>
                      <a:pt x="70" y="54"/>
                    </a:lnTo>
                    <a:lnTo>
                      <a:pt x="66" y="54"/>
                    </a:lnTo>
                    <a:lnTo>
                      <a:pt x="66" y="53"/>
                    </a:lnTo>
                    <a:lnTo>
                      <a:pt x="64" y="53"/>
                    </a:lnTo>
                    <a:lnTo>
                      <a:pt x="62" y="53"/>
                    </a:lnTo>
                    <a:lnTo>
                      <a:pt x="62" y="51"/>
                    </a:lnTo>
                    <a:lnTo>
                      <a:pt x="60" y="49"/>
                    </a:lnTo>
                    <a:lnTo>
                      <a:pt x="58" y="49"/>
                    </a:lnTo>
                    <a:lnTo>
                      <a:pt x="56" y="49"/>
                    </a:lnTo>
                    <a:lnTo>
                      <a:pt x="56" y="51"/>
                    </a:lnTo>
                    <a:lnTo>
                      <a:pt x="55" y="49"/>
                    </a:lnTo>
                    <a:lnTo>
                      <a:pt x="55" y="47"/>
                    </a:lnTo>
                    <a:lnTo>
                      <a:pt x="53" y="45"/>
                    </a:lnTo>
                    <a:lnTo>
                      <a:pt x="53" y="45"/>
                    </a:lnTo>
                    <a:lnTo>
                      <a:pt x="53" y="43"/>
                    </a:lnTo>
                    <a:lnTo>
                      <a:pt x="53" y="43"/>
                    </a:lnTo>
                    <a:lnTo>
                      <a:pt x="51" y="43"/>
                    </a:lnTo>
                    <a:lnTo>
                      <a:pt x="51" y="41"/>
                    </a:lnTo>
                    <a:lnTo>
                      <a:pt x="49" y="41"/>
                    </a:lnTo>
                    <a:lnTo>
                      <a:pt x="49" y="43"/>
                    </a:lnTo>
                    <a:lnTo>
                      <a:pt x="49" y="43"/>
                    </a:lnTo>
                    <a:lnTo>
                      <a:pt x="51" y="45"/>
                    </a:lnTo>
                    <a:lnTo>
                      <a:pt x="49" y="47"/>
                    </a:lnTo>
                    <a:lnTo>
                      <a:pt x="49" y="47"/>
                    </a:lnTo>
                    <a:lnTo>
                      <a:pt x="47" y="45"/>
                    </a:lnTo>
                    <a:lnTo>
                      <a:pt x="47" y="45"/>
                    </a:lnTo>
                    <a:lnTo>
                      <a:pt x="47" y="43"/>
                    </a:lnTo>
                    <a:lnTo>
                      <a:pt x="47" y="43"/>
                    </a:lnTo>
                    <a:lnTo>
                      <a:pt x="45" y="39"/>
                    </a:lnTo>
                    <a:lnTo>
                      <a:pt x="45" y="39"/>
                    </a:lnTo>
                    <a:lnTo>
                      <a:pt x="45" y="39"/>
                    </a:lnTo>
                    <a:lnTo>
                      <a:pt x="43" y="39"/>
                    </a:lnTo>
                    <a:lnTo>
                      <a:pt x="43" y="37"/>
                    </a:lnTo>
                    <a:lnTo>
                      <a:pt x="43" y="37"/>
                    </a:lnTo>
                    <a:lnTo>
                      <a:pt x="43" y="36"/>
                    </a:lnTo>
                    <a:lnTo>
                      <a:pt x="39" y="34"/>
                    </a:lnTo>
                    <a:lnTo>
                      <a:pt x="34" y="9"/>
                    </a:lnTo>
                    <a:lnTo>
                      <a:pt x="30" y="0"/>
                    </a:lnTo>
                    <a:lnTo>
                      <a:pt x="28"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85" name="Freeform 275">
                <a:extLst>
                  <a:ext uri="{FF2B5EF4-FFF2-40B4-BE49-F238E27FC236}">
                    <a16:creationId xmlns:a16="http://schemas.microsoft.com/office/drawing/2014/main" id="{BFE21721-549B-B4A5-7487-86476AB92D4E}"/>
                  </a:ext>
                </a:extLst>
              </p:cNvPr>
              <p:cNvSpPr>
                <a:spLocks/>
              </p:cNvSpPr>
              <p:nvPr/>
            </p:nvSpPr>
            <p:spPr bwMode="auto">
              <a:xfrm>
                <a:off x="4976477" y="4883244"/>
                <a:ext cx="40224" cy="44694"/>
              </a:xfrm>
              <a:custGeom>
                <a:avLst/>
                <a:gdLst>
                  <a:gd name="T0" fmla="*/ 23 w 27"/>
                  <a:gd name="T1" fmla="*/ 0 h 30"/>
                  <a:gd name="T2" fmla="*/ 23 w 27"/>
                  <a:gd name="T3" fmla="*/ 0 h 30"/>
                  <a:gd name="T4" fmla="*/ 21 w 27"/>
                  <a:gd name="T5" fmla="*/ 0 h 30"/>
                  <a:gd name="T6" fmla="*/ 21 w 27"/>
                  <a:gd name="T7" fmla="*/ 0 h 30"/>
                  <a:gd name="T8" fmla="*/ 21 w 27"/>
                  <a:gd name="T9" fmla="*/ 0 h 30"/>
                  <a:gd name="T10" fmla="*/ 17 w 27"/>
                  <a:gd name="T11" fmla="*/ 0 h 30"/>
                  <a:gd name="T12" fmla="*/ 13 w 27"/>
                  <a:gd name="T13" fmla="*/ 0 h 30"/>
                  <a:gd name="T14" fmla="*/ 13 w 27"/>
                  <a:gd name="T15" fmla="*/ 0 h 30"/>
                  <a:gd name="T16" fmla="*/ 13 w 27"/>
                  <a:gd name="T17" fmla="*/ 2 h 30"/>
                  <a:gd name="T18" fmla="*/ 13 w 27"/>
                  <a:gd name="T19" fmla="*/ 3 h 30"/>
                  <a:gd name="T20" fmla="*/ 11 w 27"/>
                  <a:gd name="T21" fmla="*/ 5 h 30"/>
                  <a:gd name="T22" fmla="*/ 10 w 27"/>
                  <a:gd name="T23" fmla="*/ 5 h 30"/>
                  <a:gd name="T24" fmla="*/ 8 w 27"/>
                  <a:gd name="T25" fmla="*/ 5 h 30"/>
                  <a:gd name="T26" fmla="*/ 6 w 27"/>
                  <a:gd name="T27" fmla="*/ 5 h 30"/>
                  <a:gd name="T28" fmla="*/ 6 w 27"/>
                  <a:gd name="T29" fmla="*/ 5 h 30"/>
                  <a:gd name="T30" fmla="*/ 4 w 27"/>
                  <a:gd name="T31" fmla="*/ 2 h 30"/>
                  <a:gd name="T32" fmla="*/ 4 w 27"/>
                  <a:gd name="T33" fmla="*/ 2 h 30"/>
                  <a:gd name="T34" fmla="*/ 2 w 27"/>
                  <a:gd name="T35" fmla="*/ 2 h 30"/>
                  <a:gd name="T36" fmla="*/ 0 w 27"/>
                  <a:gd name="T37" fmla="*/ 2 h 30"/>
                  <a:gd name="T38" fmla="*/ 0 w 27"/>
                  <a:gd name="T39" fmla="*/ 5 h 30"/>
                  <a:gd name="T40" fmla="*/ 0 w 27"/>
                  <a:gd name="T41" fmla="*/ 5 h 30"/>
                  <a:gd name="T42" fmla="*/ 2 w 27"/>
                  <a:gd name="T43" fmla="*/ 7 h 30"/>
                  <a:gd name="T44" fmla="*/ 4 w 27"/>
                  <a:gd name="T45" fmla="*/ 15 h 30"/>
                  <a:gd name="T46" fmla="*/ 4 w 27"/>
                  <a:gd name="T47" fmla="*/ 15 h 30"/>
                  <a:gd name="T48" fmla="*/ 6 w 27"/>
                  <a:gd name="T49" fmla="*/ 26 h 30"/>
                  <a:gd name="T50" fmla="*/ 8 w 27"/>
                  <a:gd name="T51" fmla="*/ 30 h 30"/>
                  <a:gd name="T52" fmla="*/ 10 w 27"/>
                  <a:gd name="T53" fmla="*/ 30 h 30"/>
                  <a:gd name="T54" fmla="*/ 15 w 27"/>
                  <a:gd name="T55" fmla="*/ 28 h 30"/>
                  <a:gd name="T56" fmla="*/ 27 w 27"/>
                  <a:gd name="T57" fmla="*/ 13 h 30"/>
                  <a:gd name="T58" fmla="*/ 27 w 27"/>
                  <a:gd name="T59" fmla="*/ 9 h 30"/>
                  <a:gd name="T60" fmla="*/ 25 w 27"/>
                  <a:gd name="T61" fmla="*/ 7 h 30"/>
                  <a:gd name="T62" fmla="*/ 25 w 27"/>
                  <a:gd name="T63" fmla="*/ 7 h 30"/>
                  <a:gd name="T64" fmla="*/ 23 w 27"/>
                  <a:gd name="T65" fmla="*/ 7 h 30"/>
                  <a:gd name="T66" fmla="*/ 21 w 27"/>
                  <a:gd name="T67" fmla="*/ 5 h 30"/>
                  <a:gd name="T68" fmla="*/ 21 w 27"/>
                  <a:gd name="T69" fmla="*/ 3 h 30"/>
                  <a:gd name="T70" fmla="*/ 23 w 27"/>
                  <a:gd name="T71" fmla="*/ 2 h 30"/>
                  <a:gd name="T72" fmla="*/ 23 w 27"/>
                  <a:gd name="T7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30">
                    <a:moveTo>
                      <a:pt x="23" y="0"/>
                    </a:moveTo>
                    <a:lnTo>
                      <a:pt x="23" y="0"/>
                    </a:lnTo>
                    <a:lnTo>
                      <a:pt x="21" y="0"/>
                    </a:lnTo>
                    <a:lnTo>
                      <a:pt x="21" y="0"/>
                    </a:lnTo>
                    <a:lnTo>
                      <a:pt x="21" y="0"/>
                    </a:lnTo>
                    <a:lnTo>
                      <a:pt x="17" y="0"/>
                    </a:lnTo>
                    <a:lnTo>
                      <a:pt x="13" y="0"/>
                    </a:lnTo>
                    <a:lnTo>
                      <a:pt x="13" y="0"/>
                    </a:lnTo>
                    <a:lnTo>
                      <a:pt x="13" y="2"/>
                    </a:lnTo>
                    <a:lnTo>
                      <a:pt x="13" y="3"/>
                    </a:lnTo>
                    <a:lnTo>
                      <a:pt x="11" y="5"/>
                    </a:lnTo>
                    <a:lnTo>
                      <a:pt x="10" y="5"/>
                    </a:lnTo>
                    <a:lnTo>
                      <a:pt x="8" y="5"/>
                    </a:lnTo>
                    <a:lnTo>
                      <a:pt x="6" y="5"/>
                    </a:lnTo>
                    <a:lnTo>
                      <a:pt x="6" y="5"/>
                    </a:lnTo>
                    <a:lnTo>
                      <a:pt x="4" y="2"/>
                    </a:lnTo>
                    <a:lnTo>
                      <a:pt x="4" y="2"/>
                    </a:lnTo>
                    <a:lnTo>
                      <a:pt x="2" y="2"/>
                    </a:lnTo>
                    <a:lnTo>
                      <a:pt x="0" y="2"/>
                    </a:lnTo>
                    <a:lnTo>
                      <a:pt x="0" y="5"/>
                    </a:lnTo>
                    <a:lnTo>
                      <a:pt x="0" y="5"/>
                    </a:lnTo>
                    <a:lnTo>
                      <a:pt x="2" y="7"/>
                    </a:lnTo>
                    <a:lnTo>
                      <a:pt x="4" y="15"/>
                    </a:lnTo>
                    <a:lnTo>
                      <a:pt x="4" y="15"/>
                    </a:lnTo>
                    <a:lnTo>
                      <a:pt x="6" y="26"/>
                    </a:lnTo>
                    <a:lnTo>
                      <a:pt x="8" y="30"/>
                    </a:lnTo>
                    <a:lnTo>
                      <a:pt x="10" y="30"/>
                    </a:lnTo>
                    <a:lnTo>
                      <a:pt x="15" y="28"/>
                    </a:lnTo>
                    <a:lnTo>
                      <a:pt x="27" y="13"/>
                    </a:lnTo>
                    <a:lnTo>
                      <a:pt x="27" y="9"/>
                    </a:lnTo>
                    <a:lnTo>
                      <a:pt x="25" y="7"/>
                    </a:lnTo>
                    <a:lnTo>
                      <a:pt x="25" y="7"/>
                    </a:lnTo>
                    <a:lnTo>
                      <a:pt x="23" y="7"/>
                    </a:lnTo>
                    <a:lnTo>
                      <a:pt x="21" y="5"/>
                    </a:lnTo>
                    <a:lnTo>
                      <a:pt x="21" y="3"/>
                    </a:lnTo>
                    <a:lnTo>
                      <a:pt x="23" y="2"/>
                    </a:lnTo>
                    <a:lnTo>
                      <a:pt x="2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86" name="Freeform 276">
                <a:extLst>
                  <a:ext uri="{FF2B5EF4-FFF2-40B4-BE49-F238E27FC236}">
                    <a16:creationId xmlns:a16="http://schemas.microsoft.com/office/drawing/2014/main" id="{CDC230C5-7DF0-6CA7-4872-C88D4BBB7796}"/>
                  </a:ext>
                </a:extLst>
              </p:cNvPr>
              <p:cNvSpPr>
                <a:spLocks/>
              </p:cNvSpPr>
              <p:nvPr/>
            </p:nvSpPr>
            <p:spPr bwMode="auto">
              <a:xfrm>
                <a:off x="4976477" y="4883244"/>
                <a:ext cx="40224" cy="44694"/>
              </a:xfrm>
              <a:custGeom>
                <a:avLst/>
                <a:gdLst>
                  <a:gd name="T0" fmla="*/ 23 w 27"/>
                  <a:gd name="T1" fmla="*/ 0 h 30"/>
                  <a:gd name="T2" fmla="*/ 23 w 27"/>
                  <a:gd name="T3" fmla="*/ 0 h 30"/>
                  <a:gd name="T4" fmla="*/ 21 w 27"/>
                  <a:gd name="T5" fmla="*/ 0 h 30"/>
                  <a:gd name="T6" fmla="*/ 21 w 27"/>
                  <a:gd name="T7" fmla="*/ 0 h 30"/>
                  <a:gd name="T8" fmla="*/ 21 w 27"/>
                  <a:gd name="T9" fmla="*/ 0 h 30"/>
                  <a:gd name="T10" fmla="*/ 17 w 27"/>
                  <a:gd name="T11" fmla="*/ 0 h 30"/>
                  <a:gd name="T12" fmla="*/ 13 w 27"/>
                  <a:gd name="T13" fmla="*/ 0 h 30"/>
                  <a:gd name="T14" fmla="*/ 13 w 27"/>
                  <a:gd name="T15" fmla="*/ 0 h 30"/>
                  <a:gd name="T16" fmla="*/ 13 w 27"/>
                  <a:gd name="T17" fmla="*/ 2 h 30"/>
                  <a:gd name="T18" fmla="*/ 13 w 27"/>
                  <a:gd name="T19" fmla="*/ 3 h 30"/>
                  <a:gd name="T20" fmla="*/ 11 w 27"/>
                  <a:gd name="T21" fmla="*/ 5 h 30"/>
                  <a:gd name="T22" fmla="*/ 10 w 27"/>
                  <a:gd name="T23" fmla="*/ 5 h 30"/>
                  <a:gd name="T24" fmla="*/ 8 w 27"/>
                  <a:gd name="T25" fmla="*/ 5 h 30"/>
                  <a:gd name="T26" fmla="*/ 6 w 27"/>
                  <a:gd name="T27" fmla="*/ 5 h 30"/>
                  <a:gd name="T28" fmla="*/ 6 w 27"/>
                  <a:gd name="T29" fmla="*/ 5 h 30"/>
                  <a:gd name="T30" fmla="*/ 4 w 27"/>
                  <a:gd name="T31" fmla="*/ 2 h 30"/>
                  <a:gd name="T32" fmla="*/ 4 w 27"/>
                  <a:gd name="T33" fmla="*/ 2 h 30"/>
                  <a:gd name="T34" fmla="*/ 2 w 27"/>
                  <a:gd name="T35" fmla="*/ 2 h 30"/>
                  <a:gd name="T36" fmla="*/ 0 w 27"/>
                  <a:gd name="T37" fmla="*/ 2 h 30"/>
                  <a:gd name="T38" fmla="*/ 0 w 27"/>
                  <a:gd name="T39" fmla="*/ 5 h 30"/>
                  <a:gd name="T40" fmla="*/ 0 w 27"/>
                  <a:gd name="T41" fmla="*/ 5 h 30"/>
                  <a:gd name="T42" fmla="*/ 2 w 27"/>
                  <a:gd name="T43" fmla="*/ 7 h 30"/>
                  <a:gd name="T44" fmla="*/ 4 w 27"/>
                  <a:gd name="T45" fmla="*/ 15 h 30"/>
                  <a:gd name="T46" fmla="*/ 4 w 27"/>
                  <a:gd name="T47" fmla="*/ 15 h 30"/>
                  <a:gd name="T48" fmla="*/ 6 w 27"/>
                  <a:gd name="T49" fmla="*/ 26 h 30"/>
                  <a:gd name="T50" fmla="*/ 8 w 27"/>
                  <a:gd name="T51" fmla="*/ 30 h 30"/>
                  <a:gd name="T52" fmla="*/ 10 w 27"/>
                  <a:gd name="T53" fmla="*/ 30 h 30"/>
                  <a:gd name="T54" fmla="*/ 15 w 27"/>
                  <a:gd name="T55" fmla="*/ 28 h 30"/>
                  <a:gd name="T56" fmla="*/ 27 w 27"/>
                  <a:gd name="T57" fmla="*/ 13 h 30"/>
                  <a:gd name="T58" fmla="*/ 27 w 27"/>
                  <a:gd name="T59" fmla="*/ 9 h 30"/>
                  <a:gd name="T60" fmla="*/ 25 w 27"/>
                  <a:gd name="T61" fmla="*/ 7 h 30"/>
                  <a:gd name="T62" fmla="*/ 25 w 27"/>
                  <a:gd name="T63" fmla="*/ 7 h 30"/>
                  <a:gd name="T64" fmla="*/ 23 w 27"/>
                  <a:gd name="T65" fmla="*/ 7 h 30"/>
                  <a:gd name="T66" fmla="*/ 21 w 27"/>
                  <a:gd name="T67" fmla="*/ 5 h 30"/>
                  <a:gd name="T68" fmla="*/ 21 w 27"/>
                  <a:gd name="T69" fmla="*/ 3 h 30"/>
                  <a:gd name="T70" fmla="*/ 23 w 27"/>
                  <a:gd name="T71" fmla="*/ 2 h 30"/>
                  <a:gd name="T72" fmla="*/ 23 w 27"/>
                  <a:gd name="T7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30">
                    <a:moveTo>
                      <a:pt x="23" y="0"/>
                    </a:moveTo>
                    <a:lnTo>
                      <a:pt x="23" y="0"/>
                    </a:lnTo>
                    <a:lnTo>
                      <a:pt x="21" y="0"/>
                    </a:lnTo>
                    <a:lnTo>
                      <a:pt x="21" y="0"/>
                    </a:lnTo>
                    <a:lnTo>
                      <a:pt x="21" y="0"/>
                    </a:lnTo>
                    <a:lnTo>
                      <a:pt x="17" y="0"/>
                    </a:lnTo>
                    <a:lnTo>
                      <a:pt x="13" y="0"/>
                    </a:lnTo>
                    <a:lnTo>
                      <a:pt x="13" y="0"/>
                    </a:lnTo>
                    <a:lnTo>
                      <a:pt x="13" y="2"/>
                    </a:lnTo>
                    <a:lnTo>
                      <a:pt x="13" y="3"/>
                    </a:lnTo>
                    <a:lnTo>
                      <a:pt x="11" y="5"/>
                    </a:lnTo>
                    <a:lnTo>
                      <a:pt x="10" y="5"/>
                    </a:lnTo>
                    <a:lnTo>
                      <a:pt x="8" y="5"/>
                    </a:lnTo>
                    <a:lnTo>
                      <a:pt x="6" y="5"/>
                    </a:lnTo>
                    <a:lnTo>
                      <a:pt x="6" y="5"/>
                    </a:lnTo>
                    <a:lnTo>
                      <a:pt x="4" y="2"/>
                    </a:lnTo>
                    <a:lnTo>
                      <a:pt x="4" y="2"/>
                    </a:lnTo>
                    <a:lnTo>
                      <a:pt x="2" y="2"/>
                    </a:lnTo>
                    <a:lnTo>
                      <a:pt x="0" y="2"/>
                    </a:lnTo>
                    <a:lnTo>
                      <a:pt x="0" y="5"/>
                    </a:lnTo>
                    <a:lnTo>
                      <a:pt x="0" y="5"/>
                    </a:lnTo>
                    <a:lnTo>
                      <a:pt x="2" y="7"/>
                    </a:lnTo>
                    <a:lnTo>
                      <a:pt x="4" y="15"/>
                    </a:lnTo>
                    <a:lnTo>
                      <a:pt x="4" y="15"/>
                    </a:lnTo>
                    <a:lnTo>
                      <a:pt x="6" y="26"/>
                    </a:lnTo>
                    <a:lnTo>
                      <a:pt x="8" y="30"/>
                    </a:lnTo>
                    <a:lnTo>
                      <a:pt x="10" y="30"/>
                    </a:lnTo>
                    <a:lnTo>
                      <a:pt x="15" y="28"/>
                    </a:lnTo>
                    <a:lnTo>
                      <a:pt x="27" y="13"/>
                    </a:lnTo>
                    <a:lnTo>
                      <a:pt x="27" y="9"/>
                    </a:lnTo>
                    <a:lnTo>
                      <a:pt x="25" y="7"/>
                    </a:lnTo>
                    <a:lnTo>
                      <a:pt x="25" y="7"/>
                    </a:lnTo>
                    <a:lnTo>
                      <a:pt x="23" y="7"/>
                    </a:lnTo>
                    <a:lnTo>
                      <a:pt x="21" y="5"/>
                    </a:lnTo>
                    <a:lnTo>
                      <a:pt x="21" y="3"/>
                    </a:lnTo>
                    <a:lnTo>
                      <a:pt x="23" y="2"/>
                    </a:lnTo>
                    <a:lnTo>
                      <a:pt x="2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87" name="Freeform 277">
                <a:extLst>
                  <a:ext uri="{FF2B5EF4-FFF2-40B4-BE49-F238E27FC236}">
                    <a16:creationId xmlns:a16="http://schemas.microsoft.com/office/drawing/2014/main" id="{580EBDCB-8E61-82C0-E42B-CE7FD82AC4B0}"/>
                  </a:ext>
                </a:extLst>
              </p:cNvPr>
              <p:cNvSpPr>
                <a:spLocks/>
              </p:cNvSpPr>
              <p:nvPr/>
            </p:nvSpPr>
            <p:spPr bwMode="auto">
              <a:xfrm>
                <a:off x="5058415" y="5041162"/>
                <a:ext cx="70020" cy="177285"/>
              </a:xfrm>
              <a:custGeom>
                <a:avLst/>
                <a:gdLst>
                  <a:gd name="T0" fmla="*/ 17 w 47"/>
                  <a:gd name="T1" fmla="*/ 3 h 119"/>
                  <a:gd name="T2" fmla="*/ 15 w 47"/>
                  <a:gd name="T3" fmla="*/ 3 h 119"/>
                  <a:gd name="T4" fmla="*/ 11 w 47"/>
                  <a:gd name="T5" fmla="*/ 3 h 119"/>
                  <a:gd name="T6" fmla="*/ 7 w 47"/>
                  <a:gd name="T7" fmla="*/ 2 h 119"/>
                  <a:gd name="T8" fmla="*/ 4 w 47"/>
                  <a:gd name="T9" fmla="*/ 2 h 119"/>
                  <a:gd name="T10" fmla="*/ 4 w 47"/>
                  <a:gd name="T11" fmla="*/ 3 h 119"/>
                  <a:gd name="T12" fmla="*/ 7 w 47"/>
                  <a:gd name="T13" fmla="*/ 3 h 119"/>
                  <a:gd name="T14" fmla="*/ 9 w 47"/>
                  <a:gd name="T15" fmla="*/ 11 h 119"/>
                  <a:gd name="T16" fmla="*/ 13 w 47"/>
                  <a:gd name="T17" fmla="*/ 17 h 119"/>
                  <a:gd name="T18" fmla="*/ 13 w 47"/>
                  <a:gd name="T19" fmla="*/ 20 h 119"/>
                  <a:gd name="T20" fmla="*/ 11 w 47"/>
                  <a:gd name="T21" fmla="*/ 22 h 119"/>
                  <a:gd name="T22" fmla="*/ 9 w 47"/>
                  <a:gd name="T23" fmla="*/ 22 h 119"/>
                  <a:gd name="T24" fmla="*/ 7 w 47"/>
                  <a:gd name="T25" fmla="*/ 34 h 119"/>
                  <a:gd name="T26" fmla="*/ 9 w 47"/>
                  <a:gd name="T27" fmla="*/ 45 h 119"/>
                  <a:gd name="T28" fmla="*/ 11 w 47"/>
                  <a:gd name="T29" fmla="*/ 47 h 119"/>
                  <a:gd name="T30" fmla="*/ 7 w 47"/>
                  <a:gd name="T31" fmla="*/ 49 h 119"/>
                  <a:gd name="T32" fmla="*/ 6 w 47"/>
                  <a:gd name="T33" fmla="*/ 51 h 119"/>
                  <a:gd name="T34" fmla="*/ 2 w 47"/>
                  <a:gd name="T35" fmla="*/ 62 h 119"/>
                  <a:gd name="T36" fmla="*/ 0 w 47"/>
                  <a:gd name="T37" fmla="*/ 66 h 119"/>
                  <a:gd name="T38" fmla="*/ 2 w 47"/>
                  <a:gd name="T39" fmla="*/ 70 h 119"/>
                  <a:gd name="T40" fmla="*/ 6 w 47"/>
                  <a:gd name="T41" fmla="*/ 70 h 119"/>
                  <a:gd name="T42" fmla="*/ 6 w 47"/>
                  <a:gd name="T43" fmla="*/ 72 h 119"/>
                  <a:gd name="T44" fmla="*/ 9 w 47"/>
                  <a:gd name="T45" fmla="*/ 77 h 119"/>
                  <a:gd name="T46" fmla="*/ 13 w 47"/>
                  <a:gd name="T47" fmla="*/ 79 h 119"/>
                  <a:gd name="T48" fmla="*/ 25 w 47"/>
                  <a:gd name="T49" fmla="*/ 79 h 119"/>
                  <a:gd name="T50" fmla="*/ 28 w 47"/>
                  <a:gd name="T51" fmla="*/ 90 h 119"/>
                  <a:gd name="T52" fmla="*/ 26 w 47"/>
                  <a:gd name="T53" fmla="*/ 94 h 119"/>
                  <a:gd name="T54" fmla="*/ 25 w 47"/>
                  <a:gd name="T55" fmla="*/ 98 h 119"/>
                  <a:gd name="T56" fmla="*/ 25 w 47"/>
                  <a:gd name="T57" fmla="*/ 102 h 119"/>
                  <a:gd name="T58" fmla="*/ 26 w 47"/>
                  <a:gd name="T59" fmla="*/ 107 h 119"/>
                  <a:gd name="T60" fmla="*/ 32 w 47"/>
                  <a:gd name="T61" fmla="*/ 113 h 119"/>
                  <a:gd name="T62" fmla="*/ 36 w 47"/>
                  <a:gd name="T63" fmla="*/ 115 h 119"/>
                  <a:gd name="T64" fmla="*/ 34 w 47"/>
                  <a:gd name="T65" fmla="*/ 119 h 119"/>
                  <a:gd name="T66" fmla="*/ 38 w 47"/>
                  <a:gd name="T67" fmla="*/ 119 h 119"/>
                  <a:gd name="T68" fmla="*/ 40 w 47"/>
                  <a:gd name="T69" fmla="*/ 115 h 119"/>
                  <a:gd name="T70" fmla="*/ 38 w 47"/>
                  <a:gd name="T71" fmla="*/ 113 h 119"/>
                  <a:gd name="T72" fmla="*/ 38 w 47"/>
                  <a:gd name="T73" fmla="*/ 107 h 119"/>
                  <a:gd name="T74" fmla="*/ 38 w 47"/>
                  <a:gd name="T75" fmla="*/ 106 h 119"/>
                  <a:gd name="T76" fmla="*/ 45 w 47"/>
                  <a:gd name="T77" fmla="*/ 102 h 119"/>
                  <a:gd name="T78" fmla="*/ 47 w 47"/>
                  <a:gd name="T79" fmla="*/ 94 h 119"/>
                  <a:gd name="T80" fmla="*/ 47 w 47"/>
                  <a:gd name="T81" fmla="*/ 85 h 119"/>
                  <a:gd name="T82" fmla="*/ 32 w 47"/>
                  <a:gd name="T83" fmla="*/ 64 h 119"/>
                  <a:gd name="T84" fmla="*/ 32 w 47"/>
                  <a:gd name="T85" fmla="*/ 66 h 119"/>
                  <a:gd name="T86" fmla="*/ 34 w 47"/>
                  <a:gd name="T87" fmla="*/ 68 h 119"/>
                  <a:gd name="T88" fmla="*/ 38 w 47"/>
                  <a:gd name="T89" fmla="*/ 75 h 119"/>
                  <a:gd name="T90" fmla="*/ 36 w 47"/>
                  <a:gd name="T91" fmla="*/ 77 h 119"/>
                  <a:gd name="T92" fmla="*/ 34 w 47"/>
                  <a:gd name="T93" fmla="*/ 75 h 119"/>
                  <a:gd name="T94" fmla="*/ 32 w 47"/>
                  <a:gd name="T95" fmla="*/ 72 h 119"/>
                  <a:gd name="T96" fmla="*/ 32 w 47"/>
                  <a:gd name="T97" fmla="*/ 72 h 119"/>
                  <a:gd name="T98" fmla="*/ 30 w 47"/>
                  <a:gd name="T99" fmla="*/ 75 h 119"/>
                  <a:gd name="T100" fmla="*/ 28 w 47"/>
                  <a:gd name="T101" fmla="*/ 75 h 119"/>
                  <a:gd name="T102" fmla="*/ 26 w 47"/>
                  <a:gd name="T103" fmla="*/ 72 h 119"/>
                  <a:gd name="T104" fmla="*/ 26 w 47"/>
                  <a:gd name="T105" fmla="*/ 68 h 119"/>
                  <a:gd name="T106" fmla="*/ 25 w 47"/>
                  <a:gd name="T107" fmla="*/ 62 h 119"/>
                  <a:gd name="T108" fmla="*/ 23 w 47"/>
                  <a:gd name="T109" fmla="*/ 58 h 119"/>
                  <a:gd name="T110" fmla="*/ 19 w 47"/>
                  <a:gd name="T111" fmla="*/ 43 h 119"/>
                  <a:gd name="T112" fmla="*/ 23 w 47"/>
                  <a:gd name="T113" fmla="*/ 36 h 119"/>
                  <a:gd name="T114" fmla="*/ 23 w 47"/>
                  <a:gd name="T115" fmla="*/ 17 h 119"/>
                  <a:gd name="T116" fmla="*/ 21 w 47"/>
                  <a:gd name="T117" fmla="*/ 15 h 119"/>
                  <a:gd name="T118" fmla="*/ 17 w 47"/>
                  <a:gd name="T119" fmla="*/ 9 h 119"/>
                  <a:gd name="T120" fmla="*/ 19 w 47"/>
                  <a:gd name="T121"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 h="119">
                    <a:moveTo>
                      <a:pt x="17" y="5"/>
                    </a:moveTo>
                    <a:lnTo>
                      <a:pt x="17" y="3"/>
                    </a:lnTo>
                    <a:lnTo>
                      <a:pt x="15" y="3"/>
                    </a:lnTo>
                    <a:lnTo>
                      <a:pt x="15" y="3"/>
                    </a:lnTo>
                    <a:lnTo>
                      <a:pt x="11" y="3"/>
                    </a:lnTo>
                    <a:lnTo>
                      <a:pt x="11" y="3"/>
                    </a:lnTo>
                    <a:lnTo>
                      <a:pt x="9" y="2"/>
                    </a:lnTo>
                    <a:lnTo>
                      <a:pt x="7" y="2"/>
                    </a:lnTo>
                    <a:lnTo>
                      <a:pt x="4" y="0"/>
                    </a:lnTo>
                    <a:lnTo>
                      <a:pt x="4" y="2"/>
                    </a:lnTo>
                    <a:lnTo>
                      <a:pt x="4" y="2"/>
                    </a:lnTo>
                    <a:lnTo>
                      <a:pt x="4" y="3"/>
                    </a:lnTo>
                    <a:lnTo>
                      <a:pt x="4" y="3"/>
                    </a:lnTo>
                    <a:lnTo>
                      <a:pt x="7" y="3"/>
                    </a:lnTo>
                    <a:lnTo>
                      <a:pt x="9" y="7"/>
                    </a:lnTo>
                    <a:lnTo>
                      <a:pt x="9" y="11"/>
                    </a:lnTo>
                    <a:lnTo>
                      <a:pt x="11" y="13"/>
                    </a:lnTo>
                    <a:lnTo>
                      <a:pt x="13" y="17"/>
                    </a:lnTo>
                    <a:lnTo>
                      <a:pt x="13" y="19"/>
                    </a:lnTo>
                    <a:lnTo>
                      <a:pt x="13" y="20"/>
                    </a:lnTo>
                    <a:lnTo>
                      <a:pt x="13" y="20"/>
                    </a:lnTo>
                    <a:lnTo>
                      <a:pt x="11" y="22"/>
                    </a:lnTo>
                    <a:lnTo>
                      <a:pt x="11" y="22"/>
                    </a:lnTo>
                    <a:lnTo>
                      <a:pt x="9" y="22"/>
                    </a:lnTo>
                    <a:lnTo>
                      <a:pt x="9" y="28"/>
                    </a:lnTo>
                    <a:lnTo>
                      <a:pt x="7" y="34"/>
                    </a:lnTo>
                    <a:lnTo>
                      <a:pt x="7" y="43"/>
                    </a:lnTo>
                    <a:lnTo>
                      <a:pt x="9" y="45"/>
                    </a:lnTo>
                    <a:lnTo>
                      <a:pt x="11" y="45"/>
                    </a:lnTo>
                    <a:lnTo>
                      <a:pt x="11" y="47"/>
                    </a:lnTo>
                    <a:lnTo>
                      <a:pt x="11" y="49"/>
                    </a:lnTo>
                    <a:lnTo>
                      <a:pt x="7" y="49"/>
                    </a:lnTo>
                    <a:lnTo>
                      <a:pt x="6" y="51"/>
                    </a:lnTo>
                    <a:lnTo>
                      <a:pt x="6" y="51"/>
                    </a:lnTo>
                    <a:lnTo>
                      <a:pt x="4" y="51"/>
                    </a:lnTo>
                    <a:lnTo>
                      <a:pt x="2" y="62"/>
                    </a:lnTo>
                    <a:lnTo>
                      <a:pt x="0" y="66"/>
                    </a:lnTo>
                    <a:lnTo>
                      <a:pt x="0" y="66"/>
                    </a:lnTo>
                    <a:lnTo>
                      <a:pt x="0" y="68"/>
                    </a:lnTo>
                    <a:lnTo>
                      <a:pt x="2" y="70"/>
                    </a:lnTo>
                    <a:lnTo>
                      <a:pt x="2" y="70"/>
                    </a:lnTo>
                    <a:lnTo>
                      <a:pt x="6" y="70"/>
                    </a:lnTo>
                    <a:lnTo>
                      <a:pt x="6" y="72"/>
                    </a:lnTo>
                    <a:lnTo>
                      <a:pt x="6" y="72"/>
                    </a:lnTo>
                    <a:lnTo>
                      <a:pt x="7" y="73"/>
                    </a:lnTo>
                    <a:lnTo>
                      <a:pt x="9" y="77"/>
                    </a:lnTo>
                    <a:lnTo>
                      <a:pt x="13" y="79"/>
                    </a:lnTo>
                    <a:lnTo>
                      <a:pt x="13" y="79"/>
                    </a:lnTo>
                    <a:lnTo>
                      <a:pt x="25" y="77"/>
                    </a:lnTo>
                    <a:lnTo>
                      <a:pt x="25" y="79"/>
                    </a:lnTo>
                    <a:lnTo>
                      <a:pt x="26" y="79"/>
                    </a:lnTo>
                    <a:lnTo>
                      <a:pt x="28" y="90"/>
                    </a:lnTo>
                    <a:lnTo>
                      <a:pt x="26" y="92"/>
                    </a:lnTo>
                    <a:lnTo>
                      <a:pt x="26" y="94"/>
                    </a:lnTo>
                    <a:lnTo>
                      <a:pt x="26" y="96"/>
                    </a:lnTo>
                    <a:lnTo>
                      <a:pt x="25" y="98"/>
                    </a:lnTo>
                    <a:lnTo>
                      <a:pt x="23" y="100"/>
                    </a:lnTo>
                    <a:lnTo>
                      <a:pt x="25" y="102"/>
                    </a:lnTo>
                    <a:lnTo>
                      <a:pt x="26" y="106"/>
                    </a:lnTo>
                    <a:lnTo>
                      <a:pt x="26" y="107"/>
                    </a:lnTo>
                    <a:lnTo>
                      <a:pt x="28" y="107"/>
                    </a:lnTo>
                    <a:lnTo>
                      <a:pt x="32" y="113"/>
                    </a:lnTo>
                    <a:lnTo>
                      <a:pt x="36" y="115"/>
                    </a:lnTo>
                    <a:lnTo>
                      <a:pt x="36" y="115"/>
                    </a:lnTo>
                    <a:lnTo>
                      <a:pt x="36" y="117"/>
                    </a:lnTo>
                    <a:lnTo>
                      <a:pt x="34" y="119"/>
                    </a:lnTo>
                    <a:lnTo>
                      <a:pt x="36" y="119"/>
                    </a:lnTo>
                    <a:lnTo>
                      <a:pt x="38" y="119"/>
                    </a:lnTo>
                    <a:lnTo>
                      <a:pt x="40" y="119"/>
                    </a:lnTo>
                    <a:lnTo>
                      <a:pt x="40" y="115"/>
                    </a:lnTo>
                    <a:lnTo>
                      <a:pt x="38" y="113"/>
                    </a:lnTo>
                    <a:lnTo>
                      <a:pt x="38" y="113"/>
                    </a:lnTo>
                    <a:lnTo>
                      <a:pt x="38" y="111"/>
                    </a:lnTo>
                    <a:lnTo>
                      <a:pt x="38" y="107"/>
                    </a:lnTo>
                    <a:lnTo>
                      <a:pt x="38" y="107"/>
                    </a:lnTo>
                    <a:lnTo>
                      <a:pt x="38" y="106"/>
                    </a:lnTo>
                    <a:lnTo>
                      <a:pt x="45" y="104"/>
                    </a:lnTo>
                    <a:lnTo>
                      <a:pt x="45" y="102"/>
                    </a:lnTo>
                    <a:lnTo>
                      <a:pt x="47" y="96"/>
                    </a:lnTo>
                    <a:lnTo>
                      <a:pt x="47" y="94"/>
                    </a:lnTo>
                    <a:lnTo>
                      <a:pt x="45" y="90"/>
                    </a:lnTo>
                    <a:lnTo>
                      <a:pt x="47" y="85"/>
                    </a:lnTo>
                    <a:lnTo>
                      <a:pt x="47" y="81"/>
                    </a:lnTo>
                    <a:lnTo>
                      <a:pt x="32" y="64"/>
                    </a:lnTo>
                    <a:lnTo>
                      <a:pt x="32" y="64"/>
                    </a:lnTo>
                    <a:lnTo>
                      <a:pt x="32" y="66"/>
                    </a:lnTo>
                    <a:lnTo>
                      <a:pt x="32" y="68"/>
                    </a:lnTo>
                    <a:lnTo>
                      <a:pt x="34" y="68"/>
                    </a:lnTo>
                    <a:lnTo>
                      <a:pt x="34" y="70"/>
                    </a:lnTo>
                    <a:lnTo>
                      <a:pt x="38" y="75"/>
                    </a:lnTo>
                    <a:lnTo>
                      <a:pt x="38" y="77"/>
                    </a:lnTo>
                    <a:lnTo>
                      <a:pt x="36" y="77"/>
                    </a:lnTo>
                    <a:lnTo>
                      <a:pt x="36" y="77"/>
                    </a:lnTo>
                    <a:lnTo>
                      <a:pt x="34" y="75"/>
                    </a:lnTo>
                    <a:lnTo>
                      <a:pt x="34" y="75"/>
                    </a:lnTo>
                    <a:lnTo>
                      <a:pt x="32" y="72"/>
                    </a:lnTo>
                    <a:lnTo>
                      <a:pt x="32" y="72"/>
                    </a:lnTo>
                    <a:lnTo>
                      <a:pt x="32" y="72"/>
                    </a:lnTo>
                    <a:lnTo>
                      <a:pt x="30" y="75"/>
                    </a:lnTo>
                    <a:lnTo>
                      <a:pt x="30" y="75"/>
                    </a:lnTo>
                    <a:lnTo>
                      <a:pt x="28" y="75"/>
                    </a:lnTo>
                    <a:lnTo>
                      <a:pt x="28" y="75"/>
                    </a:lnTo>
                    <a:lnTo>
                      <a:pt x="26" y="73"/>
                    </a:lnTo>
                    <a:lnTo>
                      <a:pt x="26" y="72"/>
                    </a:lnTo>
                    <a:lnTo>
                      <a:pt x="26" y="68"/>
                    </a:lnTo>
                    <a:lnTo>
                      <a:pt x="26" y="68"/>
                    </a:lnTo>
                    <a:lnTo>
                      <a:pt x="25" y="66"/>
                    </a:lnTo>
                    <a:lnTo>
                      <a:pt x="25" y="62"/>
                    </a:lnTo>
                    <a:lnTo>
                      <a:pt x="23" y="58"/>
                    </a:lnTo>
                    <a:lnTo>
                      <a:pt x="23" y="58"/>
                    </a:lnTo>
                    <a:lnTo>
                      <a:pt x="19" y="45"/>
                    </a:lnTo>
                    <a:lnTo>
                      <a:pt x="19" y="43"/>
                    </a:lnTo>
                    <a:lnTo>
                      <a:pt x="19" y="43"/>
                    </a:lnTo>
                    <a:lnTo>
                      <a:pt x="23" y="36"/>
                    </a:lnTo>
                    <a:lnTo>
                      <a:pt x="21" y="19"/>
                    </a:lnTo>
                    <a:lnTo>
                      <a:pt x="23" y="17"/>
                    </a:lnTo>
                    <a:lnTo>
                      <a:pt x="23" y="15"/>
                    </a:lnTo>
                    <a:lnTo>
                      <a:pt x="21" y="15"/>
                    </a:lnTo>
                    <a:lnTo>
                      <a:pt x="19" y="13"/>
                    </a:lnTo>
                    <a:lnTo>
                      <a:pt x="17" y="9"/>
                    </a:lnTo>
                    <a:lnTo>
                      <a:pt x="17" y="5"/>
                    </a:lnTo>
                    <a:lnTo>
                      <a:pt x="19" y="3"/>
                    </a:lnTo>
                    <a:lnTo>
                      <a:pt x="17"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88" name="Freeform 278">
                <a:extLst>
                  <a:ext uri="{FF2B5EF4-FFF2-40B4-BE49-F238E27FC236}">
                    <a16:creationId xmlns:a16="http://schemas.microsoft.com/office/drawing/2014/main" id="{1D387B47-74B7-B15B-3966-5F1EB257D0B7}"/>
                  </a:ext>
                </a:extLst>
              </p:cNvPr>
              <p:cNvSpPr>
                <a:spLocks/>
              </p:cNvSpPr>
              <p:nvPr/>
            </p:nvSpPr>
            <p:spPr bwMode="auto">
              <a:xfrm>
                <a:off x="5058415" y="5041162"/>
                <a:ext cx="70020" cy="177285"/>
              </a:xfrm>
              <a:custGeom>
                <a:avLst/>
                <a:gdLst>
                  <a:gd name="T0" fmla="*/ 17 w 47"/>
                  <a:gd name="T1" fmla="*/ 3 h 119"/>
                  <a:gd name="T2" fmla="*/ 15 w 47"/>
                  <a:gd name="T3" fmla="*/ 3 h 119"/>
                  <a:gd name="T4" fmla="*/ 11 w 47"/>
                  <a:gd name="T5" fmla="*/ 3 h 119"/>
                  <a:gd name="T6" fmla="*/ 7 w 47"/>
                  <a:gd name="T7" fmla="*/ 2 h 119"/>
                  <a:gd name="T8" fmla="*/ 4 w 47"/>
                  <a:gd name="T9" fmla="*/ 2 h 119"/>
                  <a:gd name="T10" fmla="*/ 4 w 47"/>
                  <a:gd name="T11" fmla="*/ 3 h 119"/>
                  <a:gd name="T12" fmla="*/ 7 w 47"/>
                  <a:gd name="T13" fmla="*/ 3 h 119"/>
                  <a:gd name="T14" fmla="*/ 9 w 47"/>
                  <a:gd name="T15" fmla="*/ 11 h 119"/>
                  <a:gd name="T16" fmla="*/ 13 w 47"/>
                  <a:gd name="T17" fmla="*/ 17 h 119"/>
                  <a:gd name="T18" fmla="*/ 13 w 47"/>
                  <a:gd name="T19" fmla="*/ 20 h 119"/>
                  <a:gd name="T20" fmla="*/ 11 w 47"/>
                  <a:gd name="T21" fmla="*/ 22 h 119"/>
                  <a:gd name="T22" fmla="*/ 9 w 47"/>
                  <a:gd name="T23" fmla="*/ 22 h 119"/>
                  <a:gd name="T24" fmla="*/ 7 w 47"/>
                  <a:gd name="T25" fmla="*/ 34 h 119"/>
                  <a:gd name="T26" fmla="*/ 9 w 47"/>
                  <a:gd name="T27" fmla="*/ 45 h 119"/>
                  <a:gd name="T28" fmla="*/ 11 w 47"/>
                  <a:gd name="T29" fmla="*/ 47 h 119"/>
                  <a:gd name="T30" fmla="*/ 7 w 47"/>
                  <a:gd name="T31" fmla="*/ 49 h 119"/>
                  <a:gd name="T32" fmla="*/ 6 w 47"/>
                  <a:gd name="T33" fmla="*/ 51 h 119"/>
                  <a:gd name="T34" fmla="*/ 2 w 47"/>
                  <a:gd name="T35" fmla="*/ 62 h 119"/>
                  <a:gd name="T36" fmla="*/ 0 w 47"/>
                  <a:gd name="T37" fmla="*/ 66 h 119"/>
                  <a:gd name="T38" fmla="*/ 2 w 47"/>
                  <a:gd name="T39" fmla="*/ 70 h 119"/>
                  <a:gd name="T40" fmla="*/ 6 w 47"/>
                  <a:gd name="T41" fmla="*/ 70 h 119"/>
                  <a:gd name="T42" fmla="*/ 6 w 47"/>
                  <a:gd name="T43" fmla="*/ 72 h 119"/>
                  <a:gd name="T44" fmla="*/ 9 w 47"/>
                  <a:gd name="T45" fmla="*/ 77 h 119"/>
                  <a:gd name="T46" fmla="*/ 13 w 47"/>
                  <a:gd name="T47" fmla="*/ 79 h 119"/>
                  <a:gd name="T48" fmla="*/ 25 w 47"/>
                  <a:gd name="T49" fmla="*/ 79 h 119"/>
                  <a:gd name="T50" fmla="*/ 28 w 47"/>
                  <a:gd name="T51" fmla="*/ 90 h 119"/>
                  <a:gd name="T52" fmla="*/ 26 w 47"/>
                  <a:gd name="T53" fmla="*/ 94 h 119"/>
                  <a:gd name="T54" fmla="*/ 25 w 47"/>
                  <a:gd name="T55" fmla="*/ 98 h 119"/>
                  <a:gd name="T56" fmla="*/ 25 w 47"/>
                  <a:gd name="T57" fmla="*/ 102 h 119"/>
                  <a:gd name="T58" fmla="*/ 26 w 47"/>
                  <a:gd name="T59" fmla="*/ 107 h 119"/>
                  <a:gd name="T60" fmla="*/ 32 w 47"/>
                  <a:gd name="T61" fmla="*/ 113 h 119"/>
                  <a:gd name="T62" fmla="*/ 36 w 47"/>
                  <a:gd name="T63" fmla="*/ 115 h 119"/>
                  <a:gd name="T64" fmla="*/ 34 w 47"/>
                  <a:gd name="T65" fmla="*/ 119 h 119"/>
                  <a:gd name="T66" fmla="*/ 38 w 47"/>
                  <a:gd name="T67" fmla="*/ 119 h 119"/>
                  <a:gd name="T68" fmla="*/ 40 w 47"/>
                  <a:gd name="T69" fmla="*/ 115 h 119"/>
                  <a:gd name="T70" fmla="*/ 38 w 47"/>
                  <a:gd name="T71" fmla="*/ 113 h 119"/>
                  <a:gd name="T72" fmla="*/ 38 w 47"/>
                  <a:gd name="T73" fmla="*/ 107 h 119"/>
                  <a:gd name="T74" fmla="*/ 38 w 47"/>
                  <a:gd name="T75" fmla="*/ 106 h 119"/>
                  <a:gd name="T76" fmla="*/ 45 w 47"/>
                  <a:gd name="T77" fmla="*/ 102 h 119"/>
                  <a:gd name="T78" fmla="*/ 47 w 47"/>
                  <a:gd name="T79" fmla="*/ 94 h 119"/>
                  <a:gd name="T80" fmla="*/ 47 w 47"/>
                  <a:gd name="T81" fmla="*/ 85 h 119"/>
                  <a:gd name="T82" fmla="*/ 32 w 47"/>
                  <a:gd name="T83" fmla="*/ 64 h 119"/>
                  <a:gd name="T84" fmla="*/ 32 w 47"/>
                  <a:gd name="T85" fmla="*/ 66 h 119"/>
                  <a:gd name="T86" fmla="*/ 34 w 47"/>
                  <a:gd name="T87" fmla="*/ 68 h 119"/>
                  <a:gd name="T88" fmla="*/ 38 w 47"/>
                  <a:gd name="T89" fmla="*/ 75 h 119"/>
                  <a:gd name="T90" fmla="*/ 36 w 47"/>
                  <a:gd name="T91" fmla="*/ 77 h 119"/>
                  <a:gd name="T92" fmla="*/ 34 w 47"/>
                  <a:gd name="T93" fmla="*/ 75 h 119"/>
                  <a:gd name="T94" fmla="*/ 32 w 47"/>
                  <a:gd name="T95" fmla="*/ 72 h 119"/>
                  <a:gd name="T96" fmla="*/ 32 w 47"/>
                  <a:gd name="T97" fmla="*/ 72 h 119"/>
                  <a:gd name="T98" fmla="*/ 30 w 47"/>
                  <a:gd name="T99" fmla="*/ 75 h 119"/>
                  <a:gd name="T100" fmla="*/ 28 w 47"/>
                  <a:gd name="T101" fmla="*/ 75 h 119"/>
                  <a:gd name="T102" fmla="*/ 26 w 47"/>
                  <a:gd name="T103" fmla="*/ 72 h 119"/>
                  <a:gd name="T104" fmla="*/ 26 w 47"/>
                  <a:gd name="T105" fmla="*/ 68 h 119"/>
                  <a:gd name="T106" fmla="*/ 25 w 47"/>
                  <a:gd name="T107" fmla="*/ 62 h 119"/>
                  <a:gd name="T108" fmla="*/ 23 w 47"/>
                  <a:gd name="T109" fmla="*/ 58 h 119"/>
                  <a:gd name="T110" fmla="*/ 19 w 47"/>
                  <a:gd name="T111" fmla="*/ 43 h 119"/>
                  <a:gd name="T112" fmla="*/ 23 w 47"/>
                  <a:gd name="T113" fmla="*/ 36 h 119"/>
                  <a:gd name="T114" fmla="*/ 23 w 47"/>
                  <a:gd name="T115" fmla="*/ 17 h 119"/>
                  <a:gd name="T116" fmla="*/ 21 w 47"/>
                  <a:gd name="T117" fmla="*/ 15 h 119"/>
                  <a:gd name="T118" fmla="*/ 17 w 47"/>
                  <a:gd name="T119" fmla="*/ 9 h 119"/>
                  <a:gd name="T120" fmla="*/ 19 w 47"/>
                  <a:gd name="T121"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 h="119">
                    <a:moveTo>
                      <a:pt x="17" y="5"/>
                    </a:moveTo>
                    <a:lnTo>
                      <a:pt x="17" y="3"/>
                    </a:lnTo>
                    <a:lnTo>
                      <a:pt x="15" y="3"/>
                    </a:lnTo>
                    <a:lnTo>
                      <a:pt x="15" y="3"/>
                    </a:lnTo>
                    <a:lnTo>
                      <a:pt x="11" y="3"/>
                    </a:lnTo>
                    <a:lnTo>
                      <a:pt x="11" y="3"/>
                    </a:lnTo>
                    <a:lnTo>
                      <a:pt x="9" y="2"/>
                    </a:lnTo>
                    <a:lnTo>
                      <a:pt x="7" y="2"/>
                    </a:lnTo>
                    <a:lnTo>
                      <a:pt x="4" y="0"/>
                    </a:lnTo>
                    <a:lnTo>
                      <a:pt x="4" y="2"/>
                    </a:lnTo>
                    <a:lnTo>
                      <a:pt x="4" y="2"/>
                    </a:lnTo>
                    <a:lnTo>
                      <a:pt x="4" y="3"/>
                    </a:lnTo>
                    <a:lnTo>
                      <a:pt x="4" y="3"/>
                    </a:lnTo>
                    <a:lnTo>
                      <a:pt x="7" y="3"/>
                    </a:lnTo>
                    <a:lnTo>
                      <a:pt x="9" y="7"/>
                    </a:lnTo>
                    <a:lnTo>
                      <a:pt x="9" y="11"/>
                    </a:lnTo>
                    <a:lnTo>
                      <a:pt x="11" y="13"/>
                    </a:lnTo>
                    <a:lnTo>
                      <a:pt x="13" y="17"/>
                    </a:lnTo>
                    <a:lnTo>
                      <a:pt x="13" y="19"/>
                    </a:lnTo>
                    <a:lnTo>
                      <a:pt x="13" y="20"/>
                    </a:lnTo>
                    <a:lnTo>
                      <a:pt x="13" y="20"/>
                    </a:lnTo>
                    <a:lnTo>
                      <a:pt x="11" y="22"/>
                    </a:lnTo>
                    <a:lnTo>
                      <a:pt x="11" y="22"/>
                    </a:lnTo>
                    <a:lnTo>
                      <a:pt x="9" y="22"/>
                    </a:lnTo>
                    <a:lnTo>
                      <a:pt x="9" y="28"/>
                    </a:lnTo>
                    <a:lnTo>
                      <a:pt x="7" y="34"/>
                    </a:lnTo>
                    <a:lnTo>
                      <a:pt x="7" y="43"/>
                    </a:lnTo>
                    <a:lnTo>
                      <a:pt x="9" y="45"/>
                    </a:lnTo>
                    <a:lnTo>
                      <a:pt x="11" y="45"/>
                    </a:lnTo>
                    <a:lnTo>
                      <a:pt x="11" y="47"/>
                    </a:lnTo>
                    <a:lnTo>
                      <a:pt x="11" y="49"/>
                    </a:lnTo>
                    <a:lnTo>
                      <a:pt x="7" y="49"/>
                    </a:lnTo>
                    <a:lnTo>
                      <a:pt x="6" y="51"/>
                    </a:lnTo>
                    <a:lnTo>
                      <a:pt x="6" y="51"/>
                    </a:lnTo>
                    <a:lnTo>
                      <a:pt x="4" y="51"/>
                    </a:lnTo>
                    <a:lnTo>
                      <a:pt x="2" y="62"/>
                    </a:lnTo>
                    <a:lnTo>
                      <a:pt x="0" y="66"/>
                    </a:lnTo>
                    <a:lnTo>
                      <a:pt x="0" y="66"/>
                    </a:lnTo>
                    <a:lnTo>
                      <a:pt x="0" y="68"/>
                    </a:lnTo>
                    <a:lnTo>
                      <a:pt x="2" y="70"/>
                    </a:lnTo>
                    <a:lnTo>
                      <a:pt x="2" y="70"/>
                    </a:lnTo>
                    <a:lnTo>
                      <a:pt x="6" y="70"/>
                    </a:lnTo>
                    <a:lnTo>
                      <a:pt x="6" y="72"/>
                    </a:lnTo>
                    <a:lnTo>
                      <a:pt x="6" y="72"/>
                    </a:lnTo>
                    <a:lnTo>
                      <a:pt x="7" y="73"/>
                    </a:lnTo>
                    <a:lnTo>
                      <a:pt x="9" y="77"/>
                    </a:lnTo>
                    <a:lnTo>
                      <a:pt x="13" y="79"/>
                    </a:lnTo>
                    <a:lnTo>
                      <a:pt x="13" y="79"/>
                    </a:lnTo>
                    <a:lnTo>
                      <a:pt x="25" y="77"/>
                    </a:lnTo>
                    <a:lnTo>
                      <a:pt x="25" y="79"/>
                    </a:lnTo>
                    <a:lnTo>
                      <a:pt x="26" y="79"/>
                    </a:lnTo>
                    <a:lnTo>
                      <a:pt x="28" y="90"/>
                    </a:lnTo>
                    <a:lnTo>
                      <a:pt x="26" y="92"/>
                    </a:lnTo>
                    <a:lnTo>
                      <a:pt x="26" y="94"/>
                    </a:lnTo>
                    <a:lnTo>
                      <a:pt x="26" y="96"/>
                    </a:lnTo>
                    <a:lnTo>
                      <a:pt x="25" y="98"/>
                    </a:lnTo>
                    <a:lnTo>
                      <a:pt x="23" y="100"/>
                    </a:lnTo>
                    <a:lnTo>
                      <a:pt x="25" y="102"/>
                    </a:lnTo>
                    <a:lnTo>
                      <a:pt x="26" y="106"/>
                    </a:lnTo>
                    <a:lnTo>
                      <a:pt x="26" y="107"/>
                    </a:lnTo>
                    <a:lnTo>
                      <a:pt x="28" y="107"/>
                    </a:lnTo>
                    <a:lnTo>
                      <a:pt x="32" y="113"/>
                    </a:lnTo>
                    <a:lnTo>
                      <a:pt x="36" y="115"/>
                    </a:lnTo>
                    <a:lnTo>
                      <a:pt x="36" y="115"/>
                    </a:lnTo>
                    <a:lnTo>
                      <a:pt x="36" y="117"/>
                    </a:lnTo>
                    <a:lnTo>
                      <a:pt x="34" y="119"/>
                    </a:lnTo>
                    <a:lnTo>
                      <a:pt x="36" y="119"/>
                    </a:lnTo>
                    <a:lnTo>
                      <a:pt x="38" y="119"/>
                    </a:lnTo>
                    <a:lnTo>
                      <a:pt x="40" y="119"/>
                    </a:lnTo>
                    <a:lnTo>
                      <a:pt x="40" y="115"/>
                    </a:lnTo>
                    <a:lnTo>
                      <a:pt x="38" y="113"/>
                    </a:lnTo>
                    <a:lnTo>
                      <a:pt x="38" y="113"/>
                    </a:lnTo>
                    <a:lnTo>
                      <a:pt x="38" y="111"/>
                    </a:lnTo>
                    <a:lnTo>
                      <a:pt x="38" y="107"/>
                    </a:lnTo>
                    <a:lnTo>
                      <a:pt x="38" y="107"/>
                    </a:lnTo>
                    <a:lnTo>
                      <a:pt x="38" y="106"/>
                    </a:lnTo>
                    <a:lnTo>
                      <a:pt x="45" y="104"/>
                    </a:lnTo>
                    <a:lnTo>
                      <a:pt x="45" y="102"/>
                    </a:lnTo>
                    <a:lnTo>
                      <a:pt x="47" y="96"/>
                    </a:lnTo>
                    <a:lnTo>
                      <a:pt x="47" y="94"/>
                    </a:lnTo>
                    <a:lnTo>
                      <a:pt x="45" y="90"/>
                    </a:lnTo>
                    <a:lnTo>
                      <a:pt x="47" y="85"/>
                    </a:lnTo>
                    <a:lnTo>
                      <a:pt x="47" y="81"/>
                    </a:lnTo>
                    <a:lnTo>
                      <a:pt x="32" y="64"/>
                    </a:lnTo>
                    <a:lnTo>
                      <a:pt x="32" y="64"/>
                    </a:lnTo>
                    <a:lnTo>
                      <a:pt x="32" y="66"/>
                    </a:lnTo>
                    <a:lnTo>
                      <a:pt x="32" y="68"/>
                    </a:lnTo>
                    <a:lnTo>
                      <a:pt x="34" y="68"/>
                    </a:lnTo>
                    <a:lnTo>
                      <a:pt x="34" y="70"/>
                    </a:lnTo>
                    <a:lnTo>
                      <a:pt x="38" y="75"/>
                    </a:lnTo>
                    <a:lnTo>
                      <a:pt x="38" y="77"/>
                    </a:lnTo>
                    <a:lnTo>
                      <a:pt x="36" y="77"/>
                    </a:lnTo>
                    <a:lnTo>
                      <a:pt x="36" y="77"/>
                    </a:lnTo>
                    <a:lnTo>
                      <a:pt x="34" y="75"/>
                    </a:lnTo>
                    <a:lnTo>
                      <a:pt x="34" y="75"/>
                    </a:lnTo>
                    <a:lnTo>
                      <a:pt x="32" y="72"/>
                    </a:lnTo>
                    <a:lnTo>
                      <a:pt x="32" y="72"/>
                    </a:lnTo>
                    <a:lnTo>
                      <a:pt x="32" y="72"/>
                    </a:lnTo>
                    <a:lnTo>
                      <a:pt x="30" y="75"/>
                    </a:lnTo>
                    <a:lnTo>
                      <a:pt x="30" y="75"/>
                    </a:lnTo>
                    <a:lnTo>
                      <a:pt x="28" y="75"/>
                    </a:lnTo>
                    <a:lnTo>
                      <a:pt x="28" y="75"/>
                    </a:lnTo>
                    <a:lnTo>
                      <a:pt x="26" y="73"/>
                    </a:lnTo>
                    <a:lnTo>
                      <a:pt x="26" y="72"/>
                    </a:lnTo>
                    <a:lnTo>
                      <a:pt x="26" y="68"/>
                    </a:lnTo>
                    <a:lnTo>
                      <a:pt x="26" y="68"/>
                    </a:lnTo>
                    <a:lnTo>
                      <a:pt x="25" y="66"/>
                    </a:lnTo>
                    <a:lnTo>
                      <a:pt x="25" y="62"/>
                    </a:lnTo>
                    <a:lnTo>
                      <a:pt x="23" y="58"/>
                    </a:lnTo>
                    <a:lnTo>
                      <a:pt x="23" y="58"/>
                    </a:lnTo>
                    <a:lnTo>
                      <a:pt x="19" y="45"/>
                    </a:lnTo>
                    <a:lnTo>
                      <a:pt x="19" y="43"/>
                    </a:lnTo>
                    <a:lnTo>
                      <a:pt x="19" y="43"/>
                    </a:lnTo>
                    <a:lnTo>
                      <a:pt x="23" y="36"/>
                    </a:lnTo>
                    <a:lnTo>
                      <a:pt x="21" y="19"/>
                    </a:lnTo>
                    <a:lnTo>
                      <a:pt x="23" y="17"/>
                    </a:lnTo>
                    <a:lnTo>
                      <a:pt x="23" y="15"/>
                    </a:lnTo>
                    <a:lnTo>
                      <a:pt x="21" y="15"/>
                    </a:lnTo>
                    <a:lnTo>
                      <a:pt x="19" y="13"/>
                    </a:lnTo>
                    <a:lnTo>
                      <a:pt x="17" y="9"/>
                    </a:lnTo>
                    <a:lnTo>
                      <a:pt x="17" y="5"/>
                    </a:lnTo>
                    <a:lnTo>
                      <a:pt x="19" y="3"/>
                    </a:lnTo>
                    <a:lnTo>
                      <a:pt x="17"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89" name="Freeform 279">
                <a:extLst>
                  <a:ext uri="{FF2B5EF4-FFF2-40B4-BE49-F238E27FC236}">
                    <a16:creationId xmlns:a16="http://schemas.microsoft.com/office/drawing/2014/main" id="{CEA1F661-3891-6293-62BF-6B1407D1B484}"/>
                  </a:ext>
                </a:extLst>
              </p:cNvPr>
              <p:cNvSpPr>
                <a:spLocks/>
              </p:cNvSpPr>
              <p:nvPr/>
            </p:nvSpPr>
            <p:spPr bwMode="auto">
              <a:xfrm>
                <a:off x="5219312" y="3742066"/>
                <a:ext cx="151958" cy="73000"/>
              </a:xfrm>
              <a:custGeom>
                <a:avLst/>
                <a:gdLst>
                  <a:gd name="T0" fmla="*/ 26 w 102"/>
                  <a:gd name="T1" fmla="*/ 41 h 49"/>
                  <a:gd name="T2" fmla="*/ 32 w 102"/>
                  <a:gd name="T3" fmla="*/ 41 h 49"/>
                  <a:gd name="T4" fmla="*/ 39 w 102"/>
                  <a:gd name="T5" fmla="*/ 43 h 49"/>
                  <a:gd name="T6" fmla="*/ 41 w 102"/>
                  <a:gd name="T7" fmla="*/ 39 h 49"/>
                  <a:gd name="T8" fmla="*/ 49 w 102"/>
                  <a:gd name="T9" fmla="*/ 47 h 49"/>
                  <a:gd name="T10" fmla="*/ 53 w 102"/>
                  <a:gd name="T11" fmla="*/ 49 h 49"/>
                  <a:gd name="T12" fmla="*/ 60 w 102"/>
                  <a:gd name="T13" fmla="*/ 47 h 49"/>
                  <a:gd name="T14" fmla="*/ 66 w 102"/>
                  <a:gd name="T15" fmla="*/ 47 h 49"/>
                  <a:gd name="T16" fmla="*/ 81 w 102"/>
                  <a:gd name="T17" fmla="*/ 43 h 49"/>
                  <a:gd name="T18" fmla="*/ 87 w 102"/>
                  <a:gd name="T19" fmla="*/ 45 h 49"/>
                  <a:gd name="T20" fmla="*/ 94 w 102"/>
                  <a:gd name="T21" fmla="*/ 47 h 49"/>
                  <a:gd name="T22" fmla="*/ 102 w 102"/>
                  <a:gd name="T23" fmla="*/ 47 h 49"/>
                  <a:gd name="T24" fmla="*/ 96 w 102"/>
                  <a:gd name="T25" fmla="*/ 43 h 49"/>
                  <a:gd name="T26" fmla="*/ 94 w 102"/>
                  <a:gd name="T27" fmla="*/ 39 h 49"/>
                  <a:gd name="T28" fmla="*/ 98 w 102"/>
                  <a:gd name="T29" fmla="*/ 34 h 49"/>
                  <a:gd name="T30" fmla="*/ 91 w 102"/>
                  <a:gd name="T31" fmla="*/ 30 h 49"/>
                  <a:gd name="T32" fmla="*/ 89 w 102"/>
                  <a:gd name="T33" fmla="*/ 22 h 49"/>
                  <a:gd name="T34" fmla="*/ 85 w 102"/>
                  <a:gd name="T35" fmla="*/ 20 h 49"/>
                  <a:gd name="T36" fmla="*/ 81 w 102"/>
                  <a:gd name="T37" fmla="*/ 18 h 49"/>
                  <a:gd name="T38" fmla="*/ 75 w 102"/>
                  <a:gd name="T39" fmla="*/ 17 h 49"/>
                  <a:gd name="T40" fmla="*/ 72 w 102"/>
                  <a:gd name="T41" fmla="*/ 15 h 49"/>
                  <a:gd name="T42" fmla="*/ 62 w 102"/>
                  <a:gd name="T43" fmla="*/ 18 h 49"/>
                  <a:gd name="T44" fmla="*/ 58 w 102"/>
                  <a:gd name="T45" fmla="*/ 17 h 49"/>
                  <a:gd name="T46" fmla="*/ 41 w 102"/>
                  <a:gd name="T47" fmla="*/ 7 h 49"/>
                  <a:gd name="T48" fmla="*/ 28 w 102"/>
                  <a:gd name="T49" fmla="*/ 5 h 49"/>
                  <a:gd name="T50" fmla="*/ 15 w 102"/>
                  <a:gd name="T51" fmla="*/ 1 h 49"/>
                  <a:gd name="T52" fmla="*/ 9 w 102"/>
                  <a:gd name="T53" fmla="*/ 0 h 49"/>
                  <a:gd name="T54" fmla="*/ 0 w 102"/>
                  <a:gd name="T55" fmla="*/ 1 h 49"/>
                  <a:gd name="T56" fmla="*/ 15 w 102"/>
                  <a:gd name="T57" fmla="*/ 9 h 49"/>
                  <a:gd name="T58" fmla="*/ 22 w 102"/>
                  <a:gd name="T59" fmla="*/ 18 h 49"/>
                  <a:gd name="T60" fmla="*/ 28 w 102"/>
                  <a:gd name="T61" fmla="*/ 30 h 49"/>
                  <a:gd name="T62" fmla="*/ 26 w 102"/>
                  <a:gd name="T63" fmla="*/ 39 h 49"/>
                  <a:gd name="T64" fmla="*/ 24 w 102"/>
                  <a:gd name="T65"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24" y="39"/>
                    </a:moveTo>
                    <a:lnTo>
                      <a:pt x="26" y="41"/>
                    </a:lnTo>
                    <a:lnTo>
                      <a:pt x="28" y="41"/>
                    </a:lnTo>
                    <a:lnTo>
                      <a:pt x="32" y="41"/>
                    </a:lnTo>
                    <a:lnTo>
                      <a:pt x="38" y="43"/>
                    </a:lnTo>
                    <a:lnTo>
                      <a:pt x="39" y="43"/>
                    </a:lnTo>
                    <a:lnTo>
                      <a:pt x="39" y="39"/>
                    </a:lnTo>
                    <a:lnTo>
                      <a:pt x="41" y="39"/>
                    </a:lnTo>
                    <a:lnTo>
                      <a:pt x="43" y="39"/>
                    </a:lnTo>
                    <a:lnTo>
                      <a:pt x="49" y="47"/>
                    </a:lnTo>
                    <a:lnTo>
                      <a:pt x="51" y="47"/>
                    </a:lnTo>
                    <a:lnTo>
                      <a:pt x="53" y="49"/>
                    </a:lnTo>
                    <a:lnTo>
                      <a:pt x="58" y="49"/>
                    </a:lnTo>
                    <a:lnTo>
                      <a:pt x="60" y="47"/>
                    </a:lnTo>
                    <a:lnTo>
                      <a:pt x="64" y="47"/>
                    </a:lnTo>
                    <a:lnTo>
                      <a:pt x="66" y="47"/>
                    </a:lnTo>
                    <a:lnTo>
                      <a:pt x="72" y="47"/>
                    </a:lnTo>
                    <a:lnTo>
                      <a:pt x="81" y="43"/>
                    </a:lnTo>
                    <a:lnTo>
                      <a:pt x="87" y="43"/>
                    </a:lnTo>
                    <a:lnTo>
                      <a:pt x="87" y="45"/>
                    </a:lnTo>
                    <a:lnTo>
                      <a:pt x="92" y="47"/>
                    </a:lnTo>
                    <a:lnTo>
                      <a:pt x="94" y="47"/>
                    </a:lnTo>
                    <a:lnTo>
                      <a:pt x="100" y="49"/>
                    </a:lnTo>
                    <a:lnTo>
                      <a:pt x="102" y="47"/>
                    </a:lnTo>
                    <a:lnTo>
                      <a:pt x="100" y="45"/>
                    </a:lnTo>
                    <a:lnTo>
                      <a:pt x="96" y="43"/>
                    </a:lnTo>
                    <a:lnTo>
                      <a:pt x="96" y="39"/>
                    </a:lnTo>
                    <a:lnTo>
                      <a:pt x="94" y="39"/>
                    </a:lnTo>
                    <a:lnTo>
                      <a:pt x="94" y="35"/>
                    </a:lnTo>
                    <a:lnTo>
                      <a:pt x="98" y="34"/>
                    </a:lnTo>
                    <a:lnTo>
                      <a:pt x="94" y="32"/>
                    </a:lnTo>
                    <a:lnTo>
                      <a:pt x="91" y="30"/>
                    </a:lnTo>
                    <a:lnTo>
                      <a:pt x="87" y="28"/>
                    </a:lnTo>
                    <a:lnTo>
                      <a:pt x="89" y="22"/>
                    </a:lnTo>
                    <a:lnTo>
                      <a:pt x="87" y="20"/>
                    </a:lnTo>
                    <a:lnTo>
                      <a:pt x="85" y="20"/>
                    </a:lnTo>
                    <a:lnTo>
                      <a:pt x="83" y="20"/>
                    </a:lnTo>
                    <a:lnTo>
                      <a:pt x="81" y="18"/>
                    </a:lnTo>
                    <a:lnTo>
                      <a:pt x="79" y="17"/>
                    </a:lnTo>
                    <a:lnTo>
                      <a:pt x="75" y="17"/>
                    </a:lnTo>
                    <a:lnTo>
                      <a:pt x="74" y="17"/>
                    </a:lnTo>
                    <a:lnTo>
                      <a:pt x="72" y="15"/>
                    </a:lnTo>
                    <a:lnTo>
                      <a:pt x="70" y="15"/>
                    </a:lnTo>
                    <a:lnTo>
                      <a:pt x="62" y="18"/>
                    </a:lnTo>
                    <a:lnTo>
                      <a:pt x="60" y="18"/>
                    </a:lnTo>
                    <a:lnTo>
                      <a:pt x="58" y="17"/>
                    </a:lnTo>
                    <a:lnTo>
                      <a:pt x="45" y="7"/>
                    </a:lnTo>
                    <a:lnTo>
                      <a:pt x="41" y="7"/>
                    </a:lnTo>
                    <a:lnTo>
                      <a:pt x="36" y="5"/>
                    </a:lnTo>
                    <a:lnTo>
                      <a:pt x="28" y="5"/>
                    </a:lnTo>
                    <a:lnTo>
                      <a:pt x="17" y="3"/>
                    </a:lnTo>
                    <a:lnTo>
                      <a:pt x="15" y="1"/>
                    </a:lnTo>
                    <a:lnTo>
                      <a:pt x="11" y="0"/>
                    </a:lnTo>
                    <a:lnTo>
                      <a:pt x="9" y="0"/>
                    </a:lnTo>
                    <a:lnTo>
                      <a:pt x="7" y="0"/>
                    </a:lnTo>
                    <a:lnTo>
                      <a:pt x="0" y="1"/>
                    </a:lnTo>
                    <a:lnTo>
                      <a:pt x="5" y="7"/>
                    </a:lnTo>
                    <a:lnTo>
                      <a:pt x="15" y="9"/>
                    </a:lnTo>
                    <a:lnTo>
                      <a:pt x="21" y="15"/>
                    </a:lnTo>
                    <a:lnTo>
                      <a:pt x="22" y="18"/>
                    </a:lnTo>
                    <a:lnTo>
                      <a:pt x="24" y="28"/>
                    </a:lnTo>
                    <a:lnTo>
                      <a:pt x="28" y="30"/>
                    </a:lnTo>
                    <a:lnTo>
                      <a:pt x="26" y="37"/>
                    </a:lnTo>
                    <a:lnTo>
                      <a:pt x="26" y="39"/>
                    </a:lnTo>
                    <a:lnTo>
                      <a:pt x="24" y="39"/>
                    </a:lnTo>
                    <a:lnTo>
                      <a:pt x="24" y="3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90" name="Freeform 280">
                <a:extLst>
                  <a:ext uri="{FF2B5EF4-FFF2-40B4-BE49-F238E27FC236}">
                    <a16:creationId xmlns:a16="http://schemas.microsoft.com/office/drawing/2014/main" id="{636EC619-34D6-5B60-8E11-0BE1EAFA977B}"/>
                  </a:ext>
                </a:extLst>
              </p:cNvPr>
              <p:cNvSpPr>
                <a:spLocks/>
              </p:cNvSpPr>
              <p:nvPr/>
            </p:nvSpPr>
            <p:spPr bwMode="auto">
              <a:xfrm>
                <a:off x="5219312" y="3742066"/>
                <a:ext cx="151958" cy="73000"/>
              </a:xfrm>
              <a:custGeom>
                <a:avLst/>
                <a:gdLst>
                  <a:gd name="T0" fmla="*/ 26 w 102"/>
                  <a:gd name="T1" fmla="*/ 41 h 49"/>
                  <a:gd name="T2" fmla="*/ 32 w 102"/>
                  <a:gd name="T3" fmla="*/ 41 h 49"/>
                  <a:gd name="T4" fmla="*/ 39 w 102"/>
                  <a:gd name="T5" fmla="*/ 43 h 49"/>
                  <a:gd name="T6" fmla="*/ 41 w 102"/>
                  <a:gd name="T7" fmla="*/ 39 h 49"/>
                  <a:gd name="T8" fmla="*/ 49 w 102"/>
                  <a:gd name="T9" fmla="*/ 47 h 49"/>
                  <a:gd name="T10" fmla="*/ 53 w 102"/>
                  <a:gd name="T11" fmla="*/ 49 h 49"/>
                  <a:gd name="T12" fmla="*/ 60 w 102"/>
                  <a:gd name="T13" fmla="*/ 47 h 49"/>
                  <a:gd name="T14" fmla="*/ 66 w 102"/>
                  <a:gd name="T15" fmla="*/ 47 h 49"/>
                  <a:gd name="T16" fmla="*/ 81 w 102"/>
                  <a:gd name="T17" fmla="*/ 43 h 49"/>
                  <a:gd name="T18" fmla="*/ 87 w 102"/>
                  <a:gd name="T19" fmla="*/ 45 h 49"/>
                  <a:gd name="T20" fmla="*/ 94 w 102"/>
                  <a:gd name="T21" fmla="*/ 47 h 49"/>
                  <a:gd name="T22" fmla="*/ 102 w 102"/>
                  <a:gd name="T23" fmla="*/ 47 h 49"/>
                  <a:gd name="T24" fmla="*/ 96 w 102"/>
                  <a:gd name="T25" fmla="*/ 43 h 49"/>
                  <a:gd name="T26" fmla="*/ 94 w 102"/>
                  <a:gd name="T27" fmla="*/ 39 h 49"/>
                  <a:gd name="T28" fmla="*/ 98 w 102"/>
                  <a:gd name="T29" fmla="*/ 34 h 49"/>
                  <a:gd name="T30" fmla="*/ 91 w 102"/>
                  <a:gd name="T31" fmla="*/ 30 h 49"/>
                  <a:gd name="T32" fmla="*/ 89 w 102"/>
                  <a:gd name="T33" fmla="*/ 22 h 49"/>
                  <a:gd name="T34" fmla="*/ 85 w 102"/>
                  <a:gd name="T35" fmla="*/ 20 h 49"/>
                  <a:gd name="T36" fmla="*/ 81 w 102"/>
                  <a:gd name="T37" fmla="*/ 18 h 49"/>
                  <a:gd name="T38" fmla="*/ 75 w 102"/>
                  <a:gd name="T39" fmla="*/ 17 h 49"/>
                  <a:gd name="T40" fmla="*/ 72 w 102"/>
                  <a:gd name="T41" fmla="*/ 15 h 49"/>
                  <a:gd name="T42" fmla="*/ 62 w 102"/>
                  <a:gd name="T43" fmla="*/ 18 h 49"/>
                  <a:gd name="T44" fmla="*/ 58 w 102"/>
                  <a:gd name="T45" fmla="*/ 17 h 49"/>
                  <a:gd name="T46" fmla="*/ 41 w 102"/>
                  <a:gd name="T47" fmla="*/ 7 h 49"/>
                  <a:gd name="T48" fmla="*/ 28 w 102"/>
                  <a:gd name="T49" fmla="*/ 5 h 49"/>
                  <a:gd name="T50" fmla="*/ 15 w 102"/>
                  <a:gd name="T51" fmla="*/ 1 h 49"/>
                  <a:gd name="T52" fmla="*/ 9 w 102"/>
                  <a:gd name="T53" fmla="*/ 0 h 49"/>
                  <a:gd name="T54" fmla="*/ 0 w 102"/>
                  <a:gd name="T55" fmla="*/ 1 h 49"/>
                  <a:gd name="T56" fmla="*/ 15 w 102"/>
                  <a:gd name="T57" fmla="*/ 9 h 49"/>
                  <a:gd name="T58" fmla="*/ 22 w 102"/>
                  <a:gd name="T59" fmla="*/ 18 h 49"/>
                  <a:gd name="T60" fmla="*/ 28 w 102"/>
                  <a:gd name="T61" fmla="*/ 30 h 49"/>
                  <a:gd name="T62" fmla="*/ 26 w 102"/>
                  <a:gd name="T63" fmla="*/ 39 h 49"/>
                  <a:gd name="T64" fmla="*/ 24 w 102"/>
                  <a:gd name="T65"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24" y="39"/>
                    </a:moveTo>
                    <a:lnTo>
                      <a:pt x="26" y="41"/>
                    </a:lnTo>
                    <a:lnTo>
                      <a:pt x="28" y="41"/>
                    </a:lnTo>
                    <a:lnTo>
                      <a:pt x="32" y="41"/>
                    </a:lnTo>
                    <a:lnTo>
                      <a:pt x="38" y="43"/>
                    </a:lnTo>
                    <a:lnTo>
                      <a:pt x="39" y="43"/>
                    </a:lnTo>
                    <a:lnTo>
                      <a:pt x="39" y="39"/>
                    </a:lnTo>
                    <a:lnTo>
                      <a:pt x="41" y="39"/>
                    </a:lnTo>
                    <a:lnTo>
                      <a:pt x="43" y="39"/>
                    </a:lnTo>
                    <a:lnTo>
                      <a:pt x="49" y="47"/>
                    </a:lnTo>
                    <a:lnTo>
                      <a:pt x="51" y="47"/>
                    </a:lnTo>
                    <a:lnTo>
                      <a:pt x="53" y="49"/>
                    </a:lnTo>
                    <a:lnTo>
                      <a:pt x="58" y="49"/>
                    </a:lnTo>
                    <a:lnTo>
                      <a:pt x="60" y="47"/>
                    </a:lnTo>
                    <a:lnTo>
                      <a:pt x="64" y="47"/>
                    </a:lnTo>
                    <a:lnTo>
                      <a:pt x="66" y="47"/>
                    </a:lnTo>
                    <a:lnTo>
                      <a:pt x="72" y="47"/>
                    </a:lnTo>
                    <a:lnTo>
                      <a:pt x="81" y="43"/>
                    </a:lnTo>
                    <a:lnTo>
                      <a:pt x="87" y="43"/>
                    </a:lnTo>
                    <a:lnTo>
                      <a:pt x="87" y="45"/>
                    </a:lnTo>
                    <a:lnTo>
                      <a:pt x="92" y="47"/>
                    </a:lnTo>
                    <a:lnTo>
                      <a:pt x="94" y="47"/>
                    </a:lnTo>
                    <a:lnTo>
                      <a:pt x="100" y="49"/>
                    </a:lnTo>
                    <a:lnTo>
                      <a:pt x="102" y="47"/>
                    </a:lnTo>
                    <a:lnTo>
                      <a:pt x="100" y="45"/>
                    </a:lnTo>
                    <a:lnTo>
                      <a:pt x="96" y="43"/>
                    </a:lnTo>
                    <a:lnTo>
                      <a:pt x="96" y="39"/>
                    </a:lnTo>
                    <a:lnTo>
                      <a:pt x="94" y="39"/>
                    </a:lnTo>
                    <a:lnTo>
                      <a:pt x="94" y="35"/>
                    </a:lnTo>
                    <a:lnTo>
                      <a:pt x="98" y="34"/>
                    </a:lnTo>
                    <a:lnTo>
                      <a:pt x="94" y="32"/>
                    </a:lnTo>
                    <a:lnTo>
                      <a:pt x="91" y="30"/>
                    </a:lnTo>
                    <a:lnTo>
                      <a:pt x="87" y="28"/>
                    </a:lnTo>
                    <a:lnTo>
                      <a:pt x="89" y="22"/>
                    </a:lnTo>
                    <a:lnTo>
                      <a:pt x="87" y="20"/>
                    </a:lnTo>
                    <a:lnTo>
                      <a:pt x="85" y="20"/>
                    </a:lnTo>
                    <a:lnTo>
                      <a:pt x="83" y="20"/>
                    </a:lnTo>
                    <a:lnTo>
                      <a:pt x="81" y="18"/>
                    </a:lnTo>
                    <a:lnTo>
                      <a:pt x="79" y="17"/>
                    </a:lnTo>
                    <a:lnTo>
                      <a:pt x="75" y="17"/>
                    </a:lnTo>
                    <a:lnTo>
                      <a:pt x="74" y="17"/>
                    </a:lnTo>
                    <a:lnTo>
                      <a:pt x="72" y="15"/>
                    </a:lnTo>
                    <a:lnTo>
                      <a:pt x="70" y="15"/>
                    </a:lnTo>
                    <a:lnTo>
                      <a:pt x="62" y="18"/>
                    </a:lnTo>
                    <a:lnTo>
                      <a:pt x="60" y="18"/>
                    </a:lnTo>
                    <a:lnTo>
                      <a:pt x="58" y="17"/>
                    </a:lnTo>
                    <a:lnTo>
                      <a:pt x="45" y="7"/>
                    </a:lnTo>
                    <a:lnTo>
                      <a:pt x="41" y="7"/>
                    </a:lnTo>
                    <a:lnTo>
                      <a:pt x="36" y="5"/>
                    </a:lnTo>
                    <a:lnTo>
                      <a:pt x="28" y="5"/>
                    </a:lnTo>
                    <a:lnTo>
                      <a:pt x="17" y="3"/>
                    </a:lnTo>
                    <a:lnTo>
                      <a:pt x="15" y="1"/>
                    </a:lnTo>
                    <a:lnTo>
                      <a:pt x="11" y="0"/>
                    </a:lnTo>
                    <a:lnTo>
                      <a:pt x="9" y="0"/>
                    </a:lnTo>
                    <a:lnTo>
                      <a:pt x="7" y="0"/>
                    </a:lnTo>
                    <a:lnTo>
                      <a:pt x="0" y="1"/>
                    </a:lnTo>
                    <a:lnTo>
                      <a:pt x="5" y="7"/>
                    </a:lnTo>
                    <a:lnTo>
                      <a:pt x="15" y="9"/>
                    </a:lnTo>
                    <a:lnTo>
                      <a:pt x="21" y="15"/>
                    </a:lnTo>
                    <a:lnTo>
                      <a:pt x="22" y="18"/>
                    </a:lnTo>
                    <a:lnTo>
                      <a:pt x="24" y="28"/>
                    </a:lnTo>
                    <a:lnTo>
                      <a:pt x="28" y="30"/>
                    </a:lnTo>
                    <a:lnTo>
                      <a:pt x="26" y="37"/>
                    </a:lnTo>
                    <a:lnTo>
                      <a:pt x="26" y="39"/>
                    </a:lnTo>
                    <a:lnTo>
                      <a:pt x="24" y="39"/>
                    </a:lnTo>
                    <a:lnTo>
                      <a:pt x="24" y="3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91" name="Freeform 281">
                <a:extLst>
                  <a:ext uri="{FF2B5EF4-FFF2-40B4-BE49-F238E27FC236}">
                    <a16:creationId xmlns:a16="http://schemas.microsoft.com/office/drawing/2014/main" id="{E1117355-A1FB-C07E-4356-5F30A7A464AA}"/>
                  </a:ext>
                </a:extLst>
              </p:cNvPr>
              <p:cNvSpPr>
                <a:spLocks/>
              </p:cNvSpPr>
              <p:nvPr/>
            </p:nvSpPr>
            <p:spPr bwMode="auto">
              <a:xfrm>
                <a:off x="5918024" y="3843371"/>
                <a:ext cx="8939" cy="7449"/>
              </a:xfrm>
              <a:custGeom>
                <a:avLst/>
                <a:gdLst>
                  <a:gd name="T0" fmla="*/ 6 w 6"/>
                  <a:gd name="T1" fmla="*/ 5 h 5"/>
                  <a:gd name="T2" fmla="*/ 6 w 6"/>
                  <a:gd name="T3" fmla="*/ 3 h 5"/>
                  <a:gd name="T4" fmla="*/ 2 w 6"/>
                  <a:gd name="T5" fmla="*/ 0 h 5"/>
                  <a:gd name="T6" fmla="*/ 0 w 6"/>
                  <a:gd name="T7" fmla="*/ 2 h 5"/>
                  <a:gd name="T8" fmla="*/ 2 w 6"/>
                  <a:gd name="T9" fmla="*/ 5 h 5"/>
                  <a:gd name="T10" fmla="*/ 4 w 6"/>
                  <a:gd name="T11" fmla="*/ 5 h 5"/>
                  <a:gd name="T12" fmla="*/ 6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5"/>
                    </a:moveTo>
                    <a:lnTo>
                      <a:pt x="6" y="3"/>
                    </a:lnTo>
                    <a:lnTo>
                      <a:pt x="2" y="0"/>
                    </a:lnTo>
                    <a:lnTo>
                      <a:pt x="0" y="2"/>
                    </a:lnTo>
                    <a:lnTo>
                      <a:pt x="2" y="5"/>
                    </a:lnTo>
                    <a:lnTo>
                      <a:pt x="4" y="5"/>
                    </a:lnTo>
                    <a:lnTo>
                      <a:pt x="6"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92" name="Freeform 282">
                <a:extLst>
                  <a:ext uri="{FF2B5EF4-FFF2-40B4-BE49-F238E27FC236}">
                    <a16:creationId xmlns:a16="http://schemas.microsoft.com/office/drawing/2014/main" id="{E1AF76B7-176A-65F0-6312-4DE3BC76EA13}"/>
                  </a:ext>
                </a:extLst>
              </p:cNvPr>
              <p:cNvSpPr>
                <a:spLocks/>
              </p:cNvSpPr>
              <p:nvPr/>
            </p:nvSpPr>
            <p:spPr bwMode="auto">
              <a:xfrm>
                <a:off x="5918024" y="3843371"/>
                <a:ext cx="8939" cy="7449"/>
              </a:xfrm>
              <a:custGeom>
                <a:avLst/>
                <a:gdLst>
                  <a:gd name="T0" fmla="*/ 6 w 6"/>
                  <a:gd name="T1" fmla="*/ 5 h 5"/>
                  <a:gd name="T2" fmla="*/ 6 w 6"/>
                  <a:gd name="T3" fmla="*/ 3 h 5"/>
                  <a:gd name="T4" fmla="*/ 2 w 6"/>
                  <a:gd name="T5" fmla="*/ 0 h 5"/>
                  <a:gd name="T6" fmla="*/ 0 w 6"/>
                  <a:gd name="T7" fmla="*/ 2 h 5"/>
                  <a:gd name="T8" fmla="*/ 2 w 6"/>
                  <a:gd name="T9" fmla="*/ 5 h 5"/>
                  <a:gd name="T10" fmla="*/ 4 w 6"/>
                  <a:gd name="T11" fmla="*/ 5 h 5"/>
                  <a:gd name="T12" fmla="*/ 6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5"/>
                    </a:moveTo>
                    <a:lnTo>
                      <a:pt x="6" y="3"/>
                    </a:lnTo>
                    <a:lnTo>
                      <a:pt x="2" y="0"/>
                    </a:lnTo>
                    <a:lnTo>
                      <a:pt x="0" y="2"/>
                    </a:lnTo>
                    <a:lnTo>
                      <a:pt x="2" y="5"/>
                    </a:lnTo>
                    <a:lnTo>
                      <a:pt x="4" y="5"/>
                    </a:lnTo>
                    <a:lnTo>
                      <a:pt x="6"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93" name="Freeform 283">
                <a:extLst>
                  <a:ext uri="{FF2B5EF4-FFF2-40B4-BE49-F238E27FC236}">
                    <a16:creationId xmlns:a16="http://schemas.microsoft.com/office/drawing/2014/main" id="{A8B73A8A-7CD0-B5DF-5059-2382D0BD1EDD}"/>
                  </a:ext>
                </a:extLst>
              </p:cNvPr>
              <p:cNvSpPr>
                <a:spLocks/>
              </p:cNvSpPr>
              <p:nvPr/>
            </p:nvSpPr>
            <p:spPr bwMode="auto">
              <a:xfrm>
                <a:off x="5931431" y="3847841"/>
                <a:ext cx="5959" cy="2980"/>
              </a:xfrm>
              <a:custGeom>
                <a:avLst/>
                <a:gdLst>
                  <a:gd name="T0" fmla="*/ 4 w 4"/>
                  <a:gd name="T1" fmla="*/ 2 h 2"/>
                  <a:gd name="T2" fmla="*/ 4 w 4"/>
                  <a:gd name="T3" fmla="*/ 0 h 2"/>
                  <a:gd name="T4" fmla="*/ 0 w 4"/>
                  <a:gd name="T5" fmla="*/ 2 h 2"/>
                  <a:gd name="T6" fmla="*/ 2 w 4"/>
                  <a:gd name="T7" fmla="*/ 2 h 2"/>
                  <a:gd name="T8" fmla="*/ 4 w 4"/>
                  <a:gd name="T9" fmla="*/ 2 h 2"/>
                  <a:gd name="T10" fmla="*/ 4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4" y="2"/>
                    </a:moveTo>
                    <a:lnTo>
                      <a:pt x="4" y="0"/>
                    </a:lnTo>
                    <a:lnTo>
                      <a:pt x="0" y="2"/>
                    </a:lnTo>
                    <a:lnTo>
                      <a:pt x="2" y="2"/>
                    </a:lnTo>
                    <a:lnTo>
                      <a:pt x="4" y="2"/>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94" name="Freeform 284">
                <a:extLst>
                  <a:ext uri="{FF2B5EF4-FFF2-40B4-BE49-F238E27FC236}">
                    <a16:creationId xmlns:a16="http://schemas.microsoft.com/office/drawing/2014/main" id="{B4EF49E6-BE7A-539A-A286-3FA36F4905AB}"/>
                  </a:ext>
                </a:extLst>
              </p:cNvPr>
              <p:cNvSpPr>
                <a:spLocks/>
              </p:cNvSpPr>
              <p:nvPr/>
            </p:nvSpPr>
            <p:spPr bwMode="auto">
              <a:xfrm>
                <a:off x="5931431" y="3847841"/>
                <a:ext cx="5959" cy="2980"/>
              </a:xfrm>
              <a:custGeom>
                <a:avLst/>
                <a:gdLst>
                  <a:gd name="T0" fmla="*/ 4 w 4"/>
                  <a:gd name="T1" fmla="*/ 2 h 2"/>
                  <a:gd name="T2" fmla="*/ 4 w 4"/>
                  <a:gd name="T3" fmla="*/ 0 h 2"/>
                  <a:gd name="T4" fmla="*/ 0 w 4"/>
                  <a:gd name="T5" fmla="*/ 2 h 2"/>
                  <a:gd name="T6" fmla="*/ 2 w 4"/>
                  <a:gd name="T7" fmla="*/ 2 h 2"/>
                  <a:gd name="T8" fmla="*/ 4 w 4"/>
                  <a:gd name="T9" fmla="*/ 2 h 2"/>
                  <a:gd name="T10" fmla="*/ 4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4" y="2"/>
                    </a:moveTo>
                    <a:lnTo>
                      <a:pt x="4" y="0"/>
                    </a:lnTo>
                    <a:lnTo>
                      <a:pt x="0" y="2"/>
                    </a:lnTo>
                    <a:lnTo>
                      <a:pt x="2" y="2"/>
                    </a:lnTo>
                    <a:lnTo>
                      <a:pt x="4" y="2"/>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95" name="Freeform 285">
                <a:extLst>
                  <a:ext uri="{FF2B5EF4-FFF2-40B4-BE49-F238E27FC236}">
                    <a16:creationId xmlns:a16="http://schemas.microsoft.com/office/drawing/2014/main" id="{430FE120-2F86-937E-7BD0-8D1C6B7379E0}"/>
                  </a:ext>
                </a:extLst>
              </p:cNvPr>
              <p:cNvSpPr>
                <a:spLocks/>
              </p:cNvSpPr>
              <p:nvPr/>
            </p:nvSpPr>
            <p:spPr bwMode="auto">
              <a:xfrm>
                <a:off x="5314659" y="3853800"/>
                <a:ext cx="432039" cy="394794"/>
              </a:xfrm>
              <a:custGeom>
                <a:avLst/>
                <a:gdLst>
                  <a:gd name="T0" fmla="*/ 261 w 290"/>
                  <a:gd name="T1" fmla="*/ 265 h 265"/>
                  <a:gd name="T2" fmla="*/ 246 w 290"/>
                  <a:gd name="T3" fmla="*/ 261 h 265"/>
                  <a:gd name="T4" fmla="*/ 227 w 290"/>
                  <a:gd name="T5" fmla="*/ 261 h 265"/>
                  <a:gd name="T6" fmla="*/ 193 w 290"/>
                  <a:gd name="T7" fmla="*/ 235 h 265"/>
                  <a:gd name="T8" fmla="*/ 172 w 290"/>
                  <a:gd name="T9" fmla="*/ 235 h 265"/>
                  <a:gd name="T10" fmla="*/ 167 w 290"/>
                  <a:gd name="T11" fmla="*/ 239 h 265"/>
                  <a:gd name="T12" fmla="*/ 155 w 290"/>
                  <a:gd name="T13" fmla="*/ 240 h 265"/>
                  <a:gd name="T14" fmla="*/ 144 w 290"/>
                  <a:gd name="T15" fmla="*/ 239 h 265"/>
                  <a:gd name="T16" fmla="*/ 142 w 290"/>
                  <a:gd name="T17" fmla="*/ 235 h 265"/>
                  <a:gd name="T18" fmla="*/ 129 w 290"/>
                  <a:gd name="T19" fmla="*/ 227 h 265"/>
                  <a:gd name="T20" fmla="*/ 114 w 290"/>
                  <a:gd name="T21" fmla="*/ 220 h 265"/>
                  <a:gd name="T22" fmla="*/ 102 w 290"/>
                  <a:gd name="T23" fmla="*/ 201 h 265"/>
                  <a:gd name="T24" fmla="*/ 93 w 290"/>
                  <a:gd name="T25" fmla="*/ 189 h 265"/>
                  <a:gd name="T26" fmla="*/ 89 w 290"/>
                  <a:gd name="T27" fmla="*/ 180 h 265"/>
                  <a:gd name="T28" fmla="*/ 81 w 290"/>
                  <a:gd name="T29" fmla="*/ 184 h 265"/>
                  <a:gd name="T30" fmla="*/ 80 w 290"/>
                  <a:gd name="T31" fmla="*/ 180 h 265"/>
                  <a:gd name="T32" fmla="*/ 76 w 290"/>
                  <a:gd name="T33" fmla="*/ 174 h 265"/>
                  <a:gd name="T34" fmla="*/ 70 w 290"/>
                  <a:gd name="T35" fmla="*/ 172 h 265"/>
                  <a:gd name="T36" fmla="*/ 70 w 290"/>
                  <a:gd name="T37" fmla="*/ 178 h 265"/>
                  <a:gd name="T38" fmla="*/ 59 w 290"/>
                  <a:gd name="T39" fmla="*/ 174 h 265"/>
                  <a:gd name="T40" fmla="*/ 53 w 290"/>
                  <a:gd name="T41" fmla="*/ 165 h 265"/>
                  <a:gd name="T42" fmla="*/ 40 w 290"/>
                  <a:gd name="T43" fmla="*/ 135 h 265"/>
                  <a:gd name="T44" fmla="*/ 27 w 290"/>
                  <a:gd name="T45" fmla="*/ 119 h 265"/>
                  <a:gd name="T46" fmla="*/ 21 w 290"/>
                  <a:gd name="T47" fmla="*/ 116 h 265"/>
                  <a:gd name="T48" fmla="*/ 19 w 290"/>
                  <a:gd name="T49" fmla="*/ 110 h 265"/>
                  <a:gd name="T50" fmla="*/ 23 w 290"/>
                  <a:gd name="T51" fmla="*/ 99 h 265"/>
                  <a:gd name="T52" fmla="*/ 30 w 290"/>
                  <a:gd name="T53" fmla="*/ 87 h 265"/>
                  <a:gd name="T54" fmla="*/ 32 w 290"/>
                  <a:gd name="T55" fmla="*/ 76 h 265"/>
                  <a:gd name="T56" fmla="*/ 17 w 290"/>
                  <a:gd name="T57" fmla="*/ 66 h 265"/>
                  <a:gd name="T58" fmla="*/ 10 w 290"/>
                  <a:gd name="T59" fmla="*/ 46 h 265"/>
                  <a:gd name="T60" fmla="*/ 2 w 290"/>
                  <a:gd name="T61" fmla="*/ 15 h 265"/>
                  <a:gd name="T62" fmla="*/ 8 w 290"/>
                  <a:gd name="T63" fmla="*/ 0 h 265"/>
                  <a:gd name="T64" fmla="*/ 44 w 290"/>
                  <a:gd name="T65" fmla="*/ 10 h 265"/>
                  <a:gd name="T66" fmla="*/ 61 w 290"/>
                  <a:gd name="T67" fmla="*/ 6 h 265"/>
                  <a:gd name="T68" fmla="*/ 59 w 290"/>
                  <a:gd name="T69" fmla="*/ 17 h 265"/>
                  <a:gd name="T70" fmla="*/ 63 w 290"/>
                  <a:gd name="T71" fmla="*/ 23 h 265"/>
                  <a:gd name="T72" fmla="*/ 70 w 290"/>
                  <a:gd name="T73" fmla="*/ 27 h 265"/>
                  <a:gd name="T74" fmla="*/ 78 w 290"/>
                  <a:gd name="T75" fmla="*/ 46 h 265"/>
                  <a:gd name="T76" fmla="*/ 93 w 290"/>
                  <a:gd name="T77" fmla="*/ 48 h 265"/>
                  <a:gd name="T78" fmla="*/ 117 w 290"/>
                  <a:gd name="T79" fmla="*/ 63 h 265"/>
                  <a:gd name="T80" fmla="*/ 140 w 290"/>
                  <a:gd name="T81" fmla="*/ 57 h 265"/>
                  <a:gd name="T82" fmla="*/ 150 w 290"/>
                  <a:gd name="T83" fmla="*/ 51 h 265"/>
                  <a:gd name="T84" fmla="*/ 170 w 290"/>
                  <a:gd name="T85" fmla="*/ 32 h 265"/>
                  <a:gd name="T86" fmla="*/ 184 w 290"/>
                  <a:gd name="T87" fmla="*/ 32 h 265"/>
                  <a:gd name="T88" fmla="*/ 197 w 290"/>
                  <a:gd name="T89" fmla="*/ 29 h 265"/>
                  <a:gd name="T90" fmla="*/ 223 w 290"/>
                  <a:gd name="T91" fmla="*/ 42 h 265"/>
                  <a:gd name="T92" fmla="*/ 231 w 290"/>
                  <a:gd name="T93" fmla="*/ 48 h 265"/>
                  <a:gd name="T94" fmla="*/ 257 w 290"/>
                  <a:gd name="T95" fmla="*/ 63 h 265"/>
                  <a:gd name="T96" fmla="*/ 259 w 290"/>
                  <a:gd name="T97" fmla="*/ 76 h 265"/>
                  <a:gd name="T98" fmla="*/ 254 w 290"/>
                  <a:gd name="T99" fmla="*/ 104 h 265"/>
                  <a:gd name="T100" fmla="*/ 252 w 290"/>
                  <a:gd name="T101" fmla="*/ 116 h 265"/>
                  <a:gd name="T102" fmla="*/ 252 w 290"/>
                  <a:gd name="T103" fmla="*/ 136 h 265"/>
                  <a:gd name="T104" fmla="*/ 261 w 290"/>
                  <a:gd name="T105" fmla="*/ 155 h 265"/>
                  <a:gd name="T106" fmla="*/ 265 w 290"/>
                  <a:gd name="T107" fmla="*/ 165 h 265"/>
                  <a:gd name="T108" fmla="*/ 265 w 290"/>
                  <a:gd name="T109" fmla="*/ 205 h 265"/>
                  <a:gd name="T110" fmla="*/ 282 w 290"/>
                  <a:gd name="T111" fmla="*/ 214 h 265"/>
                  <a:gd name="T112" fmla="*/ 290 w 290"/>
                  <a:gd name="T113" fmla="*/ 231 h 265"/>
                  <a:gd name="T114" fmla="*/ 286 w 290"/>
                  <a:gd name="T115" fmla="*/ 239 h 265"/>
                  <a:gd name="T116" fmla="*/ 265 w 290"/>
                  <a:gd name="T1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0" h="265">
                    <a:moveTo>
                      <a:pt x="265" y="265"/>
                    </a:moveTo>
                    <a:lnTo>
                      <a:pt x="263" y="263"/>
                    </a:lnTo>
                    <a:lnTo>
                      <a:pt x="261" y="265"/>
                    </a:lnTo>
                    <a:lnTo>
                      <a:pt x="250" y="263"/>
                    </a:lnTo>
                    <a:lnTo>
                      <a:pt x="248" y="259"/>
                    </a:lnTo>
                    <a:lnTo>
                      <a:pt x="246" y="261"/>
                    </a:lnTo>
                    <a:lnTo>
                      <a:pt x="229" y="259"/>
                    </a:lnTo>
                    <a:lnTo>
                      <a:pt x="227" y="259"/>
                    </a:lnTo>
                    <a:lnTo>
                      <a:pt x="227" y="261"/>
                    </a:lnTo>
                    <a:lnTo>
                      <a:pt x="223" y="257"/>
                    </a:lnTo>
                    <a:lnTo>
                      <a:pt x="201" y="256"/>
                    </a:lnTo>
                    <a:lnTo>
                      <a:pt x="193" y="235"/>
                    </a:lnTo>
                    <a:lnTo>
                      <a:pt x="185" y="231"/>
                    </a:lnTo>
                    <a:lnTo>
                      <a:pt x="184" y="231"/>
                    </a:lnTo>
                    <a:lnTo>
                      <a:pt x="172" y="235"/>
                    </a:lnTo>
                    <a:lnTo>
                      <a:pt x="172" y="237"/>
                    </a:lnTo>
                    <a:lnTo>
                      <a:pt x="168" y="239"/>
                    </a:lnTo>
                    <a:lnTo>
                      <a:pt x="167" y="239"/>
                    </a:lnTo>
                    <a:lnTo>
                      <a:pt x="163" y="240"/>
                    </a:lnTo>
                    <a:lnTo>
                      <a:pt x="159" y="242"/>
                    </a:lnTo>
                    <a:lnTo>
                      <a:pt x="155" y="240"/>
                    </a:lnTo>
                    <a:lnTo>
                      <a:pt x="153" y="239"/>
                    </a:lnTo>
                    <a:lnTo>
                      <a:pt x="150" y="239"/>
                    </a:lnTo>
                    <a:lnTo>
                      <a:pt x="144" y="239"/>
                    </a:lnTo>
                    <a:lnTo>
                      <a:pt x="140" y="237"/>
                    </a:lnTo>
                    <a:lnTo>
                      <a:pt x="142" y="237"/>
                    </a:lnTo>
                    <a:lnTo>
                      <a:pt x="142" y="235"/>
                    </a:lnTo>
                    <a:lnTo>
                      <a:pt x="131" y="231"/>
                    </a:lnTo>
                    <a:lnTo>
                      <a:pt x="129" y="227"/>
                    </a:lnTo>
                    <a:lnTo>
                      <a:pt x="129" y="227"/>
                    </a:lnTo>
                    <a:lnTo>
                      <a:pt x="125" y="223"/>
                    </a:lnTo>
                    <a:lnTo>
                      <a:pt x="117" y="220"/>
                    </a:lnTo>
                    <a:lnTo>
                      <a:pt x="114" y="220"/>
                    </a:lnTo>
                    <a:lnTo>
                      <a:pt x="112" y="220"/>
                    </a:lnTo>
                    <a:lnTo>
                      <a:pt x="108" y="216"/>
                    </a:lnTo>
                    <a:lnTo>
                      <a:pt x="102" y="201"/>
                    </a:lnTo>
                    <a:lnTo>
                      <a:pt x="97" y="197"/>
                    </a:lnTo>
                    <a:lnTo>
                      <a:pt x="95" y="189"/>
                    </a:lnTo>
                    <a:lnTo>
                      <a:pt x="93" y="189"/>
                    </a:lnTo>
                    <a:lnTo>
                      <a:pt x="89" y="184"/>
                    </a:lnTo>
                    <a:lnTo>
                      <a:pt x="89" y="182"/>
                    </a:lnTo>
                    <a:lnTo>
                      <a:pt x="89" y="180"/>
                    </a:lnTo>
                    <a:lnTo>
                      <a:pt x="87" y="180"/>
                    </a:lnTo>
                    <a:lnTo>
                      <a:pt x="83" y="180"/>
                    </a:lnTo>
                    <a:lnTo>
                      <a:pt x="81" y="184"/>
                    </a:lnTo>
                    <a:lnTo>
                      <a:pt x="81" y="182"/>
                    </a:lnTo>
                    <a:lnTo>
                      <a:pt x="80" y="182"/>
                    </a:lnTo>
                    <a:lnTo>
                      <a:pt x="80" y="180"/>
                    </a:lnTo>
                    <a:lnTo>
                      <a:pt x="76" y="178"/>
                    </a:lnTo>
                    <a:lnTo>
                      <a:pt x="76" y="176"/>
                    </a:lnTo>
                    <a:lnTo>
                      <a:pt x="76" y="174"/>
                    </a:lnTo>
                    <a:lnTo>
                      <a:pt x="74" y="172"/>
                    </a:lnTo>
                    <a:lnTo>
                      <a:pt x="72" y="172"/>
                    </a:lnTo>
                    <a:lnTo>
                      <a:pt x="70" y="172"/>
                    </a:lnTo>
                    <a:lnTo>
                      <a:pt x="70" y="174"/>
                    </a:lnTo>
                    <a:lnTo>
                      <a:pt x="70" y="176"/>
                    </a:lnTo>
                    <a:lnTo>
                      <a:pt x="70" y="178"/>
                    </a:lnTo>
                    <a:lnTo>
                      <a:pt x="68" y="178"/>
                    </a:lnTo>
                    <a:lnTo>
                      <a:pt x="68" y="180"/>
                    </a:lnTo>
                    <a:lnTo>
                      <a:pt x="59" y="174"/>
                    </a:lnTo>
                    <a:lnTo>
                      <a:pt x="57" y="170"/>
                    </a:lnTo>
                    <a:lnTo>
                      <a:pt x="57" y="167"/>
                    </a:lnTo>
                    <a:lnTo>
                      <a:pt x="53" y="165"/>
                    </a:lnTo>
                    <a:lnTo>
                      <a:pt x="53" y="152"/>
                    </a:lnTo>
                    <a:lnTo>
                      <a:pt x="45" y="136"/>
                    </a:lnTo>
                    <a:lnTo>
                      <a:pt x="40" y="135"/>
                    </a:lnTo>
                    <a:lnTo>
                      <a:pt x="28" y="127"/>
                    </a:lnTo>
                    <a:lnTo>
                      <a:pt x="28" y="123"/>
                    </a:lnTo>
                    <a:lnTo>
                      <a:pt x="27" y="119"/>
                    </a:lnTo>
                    <a:lnTo>
                      <a:pt x="25" y="118"/>
                    </a:lnTo>
                    <a:lnTo>
                      <a:pt x="23" y="116"/>
                    </a:lnTo>
                    <a:lnTo>
                      <a:pt x="21" y="116"/>
                    </a:lnTo>
                    <a:lnTo>
                      <a:pt x="19" y="114"/>
                    </a:lnTo>
                    <a:lnTo>
                      <a:pt x="19" y="110"/>
                    </a:lnTo>
                    <a:lnTo>
                      <a:pt x="19" y="110"/>
                    </a:lnTo>
                    <a:lnTo>
                      <a:pt x="21" y="108"/>
                    </a:lnTo>
                    <a:lnTo>
                      <a:pt x="21" y="100"/>
                    </a:lnTo>
                    <a:lnTo>
                      <a:pt x="23" y="99"/>
                    </a:lnTo>
                    <a:lnTo>
                      <a:pt x="25" y="99"/>
                    </a:lnTo>
                    <a:lnTo>
                      <a:pt x="25" y="97"/>
                    </a:lnTo>
                    <a:lnTo>
                      <a:pt x="30" y="87"/>
                    </a:lnTo>
                    <a:lnTo>
                      <a:pt x="30" y="82"/>
                    </a:lnTo>
                    <a:lnTo>
                      <a:pt x="30" y="78"/>
                    </a:lnTo>
                    <a:lnTo>
                      <a:pt x="32" y="76"/>
                    </a:lnTo>
                    <a:lnTo>
                      <a:pt x="23" y="74"/>
                    </a:lnTo>
                    <a:lnTo>
                      <a:pt x="19" y="72"/>
                    </a:lnTo>
                    <a:lnTo>
                      <a:pt x="17" y="66"/>
                    </a:lnTo>
                    <a:lnTo>
                      <a:pt x="15" y="63"/>
                    </a:lnTo>
                    <a:lnTo>
                      <a:pt x="11" y="59"/>
                    </a:lnTo>
                    <a:lnTo>
                      <a:pt x="10" y="46"/>
                    </a:lnTo>
                    <a:lnTo>
                      <a:pt x="6" y="40"/>
                    </a:lnTo>
                    <a:lnTo>
                      <a:pt x="2" y="38"/>
                    </a:lnTo>
                    <a:lnTo>
                      <a:pt x="2" y="15"/>
                    </a:lnTo>
                    <a:lnTo>
                      <a:pt x="0" y="10"/>
                    </a:lnTo>
                    <a:lnTo>
                      <a:pt x="4" y="6"/>
                    </a:lnTo>
                    <a:lnTo>
                      <a:pt x="8" y="0"/>
                    </a:lnTo>
                    <a:lnTo>
                      <a:pt x="19" y="17"/>
                    </a:lnTo>
                    <a:lnTo>
                      <a:pt x="38" y="17"/>
                    </a:lnTo>
                    <a:lnTo>
                      <a:pt x="44" y="10"/>
                    </a:lnTo>
                    <a:lnTo>
                      <a:pt x="49" y="4"/>
                    </a:lnTo>
                    <a:lnTo>
                      <a:pt x="57" y="4"/>
                    </a:lnTo>
                    <a:lnTo>
                      <a:pt x="61" y="6"/>
                    </a:lnTo>
                    <a:lnTo>
                      <a:pt x="61" y="10"/>
                    </a:lnTo>
                    <a:lnTo>
                      <a:pt x="63" y="15"/>
                    </a:lnTo>
                    <a:lnTo>
                      <a:pt x="59" y="17"/>
                    </a:lnTo>
                    <a:lnTo>
                      <a:pt x="59" y="19"/>
                    </a:lnTo>
                    <a:lnTo>
                      <a:pt x="61" y="21"/>
                    </a:lnTo>
                    <a:lnTo>
                      <a:pt x="63" y="23"/>
                    </a:lnTo>
                    <a:lnTo>
                      <a:pt x="64" y="23"/>
                    </a:lnTo>
                    <a:lnTo>
                      <a:pt x="66" y="25"/>
                    </a:lnTo>
                    <a:lnTo>
                      <a:pt x="70" y="27"/>
                    </a:lnTo>
                    <a:lnTo>
                      <a:pt x="72" y="25"/>
                    </a:lnTo>
                    <a:lnTo>
                      <a:pt x="76" y="42"/>
                    </a:lnTo>
                    <a:lnTo>
                      <a:pt x="78" y="46"/>
                    </a:lnTo>
                    <a:lnTo>
                      <a:pt x="85" y="48"/>
                    </a:lnTo>
                    <a:lnTo>
                      <a:pt x="91" y="48"/>
                    </a:lnTo>
                    <a:lnTo>
                      <a:pt x="93" y="48"/>
                    </a:lnTo>
                    <a:lnTo>
                      <a:pt x="95" y="53"/>
                    </a:lnTo>
                    <a:lnTo>
                      <a:pt x="104" y="59"/>
                    </a:lnTo>
                    <a:lnTo>
                      <a:pt x="117" y="63"/>
                    </a:lnTo>
                    <a:lnTo>
                      <a:pt x="144" y="55"/>
                    </a:lnTo>
                    <a:lnTo>
                      <a:pt x="142" y="57"/>
                    </a:lnTo>
                    <a:lnTo>
                      <a:pt x="140" y="57"/>
                    </a:lnTo>
                    <a:lnTo>
                      <a:pt x="144" y="57"/>
                    </a:lnTo>
                    <a:lnTo>
                      <a:pt x="150" y="57"/>
                    </a:lnTo>
                    <a:lnTo>
                      <a:pt x="150" y="51"/>
                    </a:lnTo>
                    <a:lnTo>
                      <a:pt x="148" y="46"/>
                    </a:lnTo>
                    <a:lnTo>
                      <a:pt x="157" y="44"/>
                    </a:lnTo>
                    <a:lnTo>
                      <a:pt x="170" y="32"/>
                    </a:lnTo>
                    <a:lnTo>
                      <a:pt x="178" y="32"/>
                    </a:lnTo>
                    <a:lnTo>
                      <a:pt x="182" y="32"/>
                    </a:lnTo>
                    <a:lnTo>
                      <a:pt x="184" y="32"/>
                    </a:lnTo>
                    <a:lnTo>
                      <a:pt x="185" y="32"/>
                    </a:lnTo>
                    <a:lnTo>
                      <a:pt x="185" y="29"/>
                    </a:lnTo>
                    <a:lnTo>
                      <a:pt x="197" y="29"/>
                    </a:lnTo>
                    <a:lnTo>
                      <a:pt x="203" y="36"/>
                    </a:lnTo>
                    <a:lnTo>
                      <a:pt x="220" y="42"/>
                    </a:lnTo>
                    <a:lnTo>
                      <a:pt x="223" y="42"/>
                    </a:lnTo>
                    <a:lnTo>
                      <a:pt x="227" y="42"/>
                    </a:lnTo>
                    <a:lnTo>
                      <a:pt x="229" y="44"/>
                    </a:lnTo>
                    <a:lnTo>
                      <a:pt x="231" y="48"/>
                    </a:lnTo>
                    <a:lnTo>
                      <a:pt x="233" y="51"/>
                    </a:lnTo>
                    <a:lnTo>
                      <a:pt x="250" y="63"/>
                    </a:lnTo>
                    <a:lnTo>
                      <a:pt x="257" y="63"/>
                    </a:lnTo>
                    <a:lnTo>
                      <a:pt x="259" y="63"/>
                    </a:lnTo>
                    <a:lnTo>
                      <a:pt x="259" y="74"/>
                    </a:lnTo>
                    <a:lnTo>
                      <a:pt x="259" y="76"/>
                    </a:lnTo>
                    <a:lnTo>
                      <a:pt x="257" y="95"/>
                    </a:lnTo>
                    <a:lnTo>
                      <a:pt x="254" y="100"/>
                    </a:lnTo>
                    <a:lnTo>
                      <a:pt x="254" y="104"/>
                    </a:lnTo>
                    <a:lnTo>
                      <a:pt x="248" y="106"/>
                    </a:lnTo>
                    <a:lnTo>
                      <a:pt x="248" y="116"/>
                    </a:lnTo>
                    <a:lnTo>
                      <a:pt x="252" y="116"/>
                    </a:lnTo>
                    <a:lnTo>
                      <a:pt x="252" y="119"/>
                    </a:lnTo>
                    <a:lnTo>
                      <a:pt x="248" y="129"/>
                    </a:lnTo>
                    <a:lnTo>
                      <a:pt x="252" y="136"/>
                    </a:lnTo>
                    <a:lnTo>
                      <a:pt x="252" y="150"/>
                    </a:lnTo>
                    <a:lnTo>
                      <a:pt x="254" y="153"/>
                    </a:lnTo>
                    <a:lnTo>
                      <a:pt x="261" y="155"/>
                    </a:lnTo>
                    <a:lnTo>
                      <a:pt x="263" y="157"/>
                    </a:lnTo>
                    <a:lnTo>
                      <a:pt x="265" y="161"/>
                    </a:lnTo>
                    <a:lnTo>
                      <a:pt x="265" y="165"/>
                    </a:lnTo>
                    <a:lnTo>
                      <a:pt x="254" y="186"/>
                    </a:lnTo>
                    <a:lnTo>
                      <a:pt x="259" y="193"/>
                    </a:lnTo>
                    <a:lnTo>
                      <a:pt x="265" y="205"/>
                    </a:lnTo>
                    <a:lnTo>
                      <a:pt x="273" y="208"/>
                    </a:lnTo>
                    <a:lnTo>
                      <a:pt x="280" y="212"/>
                    </a:lnTo>
                    <a:lnTo>
                      <a:pt x="282" y="214"/>
                    </a:lnTo>
                    <a:lnTo>
                      <a:pt x="284" y="229"/>
                    </a:lnTo>
                    <a:lnTo>
                      <a:pt x="288" y="229"/>
                    </a:lnTo>
                    <a:lnTo>
                      <a:pt x="290" y="231"/>
                    </a:lnTo>
                    <a:lnTo>
                      <a:pt x="290" y="233"/>
                    </a:lnTo>
                    <a:lnTo>
                      <a:pt x="290" y="235"/>
                    </a:lnTo>
                    <a:lnTo>
                      <a:pt x="286" y="239"/>
                    </a:lnTo>
                    <a:lnTo>
                      <a:pt x="274" y="242"/>
                    </a:lnTo>
                    <a:lnTo>
                      <a:pt x="269" y="248"/>
                    </a:lnTo>
                    <a:lnTo>
                      <a:pt x="265" y="26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96" name="Freeform 286">
                <a:extLst>
                  <a:ext uri="{FF2B5EF4-FFF2-40B4-BE49-F238E27FC236}">
                    <a16:creationId xmlns:a16="http://schemas.microsoft.com/office/drawing/2014/main" id="{E66D151A-8278-CF7A-4BD4-4B406B04E312}"/>
                  </a:ext>
                </a:extLst>
              </p:cNvPr>
              <p:cNvSpPr>
                <a:spLocks/>
              </p:cNvSpPr>
              <p:nvPr/>
            </p:nvSpPr>
            <p:spPr bwMode="auto">
              <a:xfrm>
                <a:off x="5314659" y="3853800"/>
                <a:ext cx="432039" cy="394794"/>
              </a:xfrm>
              <a:custGeom>
                <a:avLst/>
                <a:gdLst>
                  <a:gd name="T0" fmla="*/ 261 w 290"/>
                  <a:gd name="T1" fmla="*/ 265 h 265"/>
                  <a:gd name="T2" fmla="*/ 246 w 290"/>
                  <a:gd name="T3" fmla="*/ 261 h 265"/>
                  <a:gd name="T4" fmla="*/ 227 w 290"/>
                  <a:gd name="T5" fmla="*/ 261 h 265"/>
                  <a:gd name="T6" fmla="*/ 193 w 290"/>
                  <a:gd name="T7" fmla="*/ 235 h 265"/>
                  <a:gd name="T8" fmla="*/ 172 w 290"/>
                  <a:gd name="T9" fmla="*/ 235 h 265"/>
                  <a:gd name="T10" fmla="*/ 167 w 290"/>
                  <a:gd name="T11" fmla="*/ 239 h 265"/>
                  <a:gd name="T12" fmla="*/ 155 w 290"/>
                  <a:gd name="T13" fmla="*/ 240 h 265"/>
                  <a:gd name="T14" fmla="*/ 144 w 290"/>
                  <a:gd name="T15" fmla="*/ 239 h 265"/>
                  <a:gd name="T16" fmla="*/ 142 w 290"/>
                  <a:gd name="T17" fmla="*/ 235 h 265"/>
                  <a:gd name="T18" fmla="*/ 129 w 290"/>
                  <a:gd name="T19" fmla="*/ 227 h 265"/>
                  <a:gd name="T20" fmla="*/ 114 w 290"/>
                  <a:gd name="T21" fmla="*/ 220 h 265"/>
                  <a:gd name="T22" fmla="*/ 102 w 290"/>
                  <a:gd name="T23" fmla="*/ 201 h 265"/>
                  <a:gd name="T24" fmla="*/ 93 w 290"/>
                  <a:gd name="T25" fmla="*/ 189 h 265"/>
                  <a:gd name="T26" fmla="*/ 89 w 290"/>
                  <a:gd name="T27" fmla="*/ 180 h 265"/>
                  <a:gd name="T28" fmla="*/ 81 w 290"/>
                  <a:gd name="T29" fmla="*/ 184 h 265"/>
                  <a:gd name="T30" fmla="*/ 80 w 290"/>
                  <a:gd name="T31" fmla="*/ 180 h 265"/>
                  <a:gd name="T32" fmla="*/ 76 w 290"/>
                  <a:gd name="T33" fmla="*/ 174 h 265"/>
                  <a:gd name="T34" fmla="*/ 70 w 290"/>
                  <a:gd name="T35" fmla="*/ 172 h 265"/>
                  <a:gd name="T36" fmla="*/ 70 w 290"/>
                  <a:gd name="T37" fmla="*/ 178 h 265"/>
                  <a:gd name="T38" fmla="*/ 59 w 290"/>
                  <a:gd name="T39" fmla="*/ 174 h 265"/>
                  <a:gd name="T40" fmla="*/ 53 w 290"/>
                  <a:gd name="T41" fmla="*/ 165 h 265"/>
                  <a:gd name="T42" fmla="*/ 40 w 290"/>
                  <a:gd name="T43" fmla="*/ 135 h 265"/>
                  <a:gd name="T44" fmla="*/ 27 w 290"/>
                  <a:gd name="T45" fmla="*/ 119 h 265"/>
                  <a:gd name="T46" fmla="*/ 21 w 290"/>
                  <a:gd name="T47" fmla="*/ 116 h 265"/>
                  <a:gd name="T48" fmla="*/ 19 w 290"/>
                  <a:gd name="T49" fmla="*/ 110 h 265"/>
                  <a:gd name="T50" fmla="*/ 23 w 290"/>
                  <a:gd name="T51" fmla="*/ 99 h 265"/>
                  <a:gd name="T52" fmla="*/ 30 w 290"/>
                  <a:gd name="T53" fmla="*/ 87 h 265"/>
                  <a:gd name="T54" fmla="*/ 32 w 290"/>
                  <a:gd name="T55" fmla="*/ 76 h 265"/>
                  <a:gd name="T56" fmla="*/ 17 w 290"/>
                  <a:gd name="T57" fmla="*/ 66 h 265"/>
                  <a:gd name="T58" fmla="*/ 10 w 290"/>
                  <a:gd name="T59" fmla="*/ 46 h 265"/>
                  <a:gd name="T60" fmla="*/ 2 w 290"/>
                  <a:gd name="T61" fmla="*/ 15 h 265"/>
                  <a:gd name="T62" fmla="*/ 8 w 290"/>
                  <a:gd name="T63" fmla="*/ 0 h 265"/>
                  <a:gd name="T64" fmla="*/ 44 w 290"/>
                  <a:gd name="T65" fmla="*/ 10 h 265"/>
                  <a:gd name="T66" fmla="*/ 61 w 290"/>
                  <a:gd name="T67" fmla="*/ 6 h 265"/>
                  <a:gd name="T68" fmla="*/ 59 w 290"/>
                  <a:gd name="T69" fmla="*/ 17 h 265"/>
                  <a:gd name="T70" fmla="*/ 63 w 290"/>
                  <a:gd name="T71" fmla="*/ 23 h 265"/>
                  <a:gd name="T72" fmla="*/ 70 w 290"/>
                  <a:gd name="T73" fmla="*/ 27 h 265"/>
                  <a:gd name="T74" fmla="*/ 78 w 290"/>
                  <a:gd name="T75" fmla="*/ 46 h 265"/>
                  <a:gd name="T76" fmla="*/ 93 w 290"/>
                  <a:gd name="T77" fmla="*/ 48 h 265"/>
                  <a:gd name="T78" fmla="*/ 117 w 290"/>
                  <a:gd name="T79" fmla="*/ 63 h 265"/>
                  <a:gd name="T80" fmla="*/ 140 w 290"/>
                  <a:gd name="T81" fmla="*/ 57 h 265"/>
                  <a:gd name="T82" fmla="*/ 150 w 290"/>
                  <a:gd name="T83" fmla="*/ 51 h 265"/>
                  <a:gd name="T84" fmla="*/ 170 w 290"/>
                  <a:gd name="T85" fmla="*/ 32 h 265"/>
                  <a:gd name="T86" fmla="*/ 184 w 290"/>
                  <a:gd name="T87" fmla="*/ 32 h 265"/>
                  <a:gd name="T88" fmla="*/ 197 w 290"/>
                  <a:gd name="T89" fmla="*/ 29 h 265"/>
                  <a:gd name="T90" fmla="*/ 223 w 290"/>
                  <a:gd name="T91" fmla="*/ 42 h 265"/>
                  <a:gd name="T92" fmla="*/ 231 w 290"/>
                  <a:gd name="T93" fmla="*/ 48 h 265"/>
                  <a:gd name="T94" fmla="*/ 257 w 290"/>
                  <a:gd name="T95" fmla="*/ 63 h 265"/>
                  <a:gd name="T96" fmla="*/ 259 w 290"/>
                  <a:gd name="T97" fmla="*/ 76 h 265"/>
                  <a:gd name="T98" fmla="*/ 254 w 290"/>
                  <a:gd name="T99" fmla="*/ 104 h 265"/>
                  <a:gd name="T100" fmla="*/ 252 w 290"/>
                  <a:gd name="T101" fmla="*/ 116 h 265"/>
                  <a:gd name="T102" fmla="*/ 252 w 290"/>
                  <a:gd name="T103" fmla="*/ 136 h 265"/>
                  <a:gd name="T104" fmla="*/ 261 w 290"/>
                  <a:gd name="T105" fmla="*/ 155 h 265"/>
                  <a:gd name="T106" fmla="*/ 265 w 290"/>
                  <a:gd name="T107" fmla="*/ 165 h 265"/>
                  <a:gd name="T108" fmla="*/ 265 w 290"/>
                  <a:gd name="T109" fmla="*/ 205 h 265"/>
                  <a:gd name="T110" fmla="*/ 282 w 290"/>
                  <a:gd name="T111" fmla="*/ 214 h 265"/>
                  <a:gd name="T112" fmla="*/ 290 w 290"/>
                  <a:gd name="T113" fmla="*/ 231 h 265"/>
                  <a:gd name="T114" fmla="*/ 286 w 290"/>
                  <a:gd name="T115" fmla="*/ 239 h 265"/>
                  <a:gd name="T116" fmla="*/ 265 w 290"/>
                  <a:gd name="T1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0" h="265">
                    <a:moveTo>
                      <a:pt x="265" y="265"/>
                    </a:moveTo>
                    <a:lnTo>
                      <a:pt x="263" y="263"/>
                    </a:lnTo>
                    <a:lnTo>
                      <a:pt x="261" y="265"/>
                    </a:lnTo>
                    <a:lnTo>
                      <a:pt x="250" y="263"/>
                    </a:lnTo>
                    <a:lnTo>
                      <a:pt x="248" y="259"/>
                    </a:lnTo>
                    <a:lnTo>
                      <a:pt x="246" y="261"/>
                    </a:lnTo>
                    <a:lnTo>
                      <a:pt x="229" y="259"/>
                    </a:lnTo>
                    <a:lnTo>
                      <a:pt x="227" y="259"/>
                    </a:lnTo>
                    <a:lnTo>
                      <a:pt x="227" y="261"/>
                    </a:lnTo>
                    <a:lnTo>
                      <a:pt x="223" y="257"/>
                    </a:lnTo>
                    <a:lnTo>
                      <a:pt x="201" y="256"/>
                    </a:lnTo>
                    <a:lnTo>
                      <a:pt x="193" y="235"/>
                    </a:lnTo>
                    <a:lnTo>
                      <a:pt x="185" y="231"/>
                    </a:lnTo>
                    <a:lnTo>
                      <a:pt x="184" y="231"/>
                    </a:lnTo>
                    <a:lnTo>
                      <a:pt x="172" y="235"/>
                    </a:lnTo>
                    <a:lnTo>
                      <a:pt x="172" y="237"/>
                    </a:lnTo>
                    <a:lnTo>
                      <a:pt x="168" y="239"/>
                    </a:lnTo>
                    <a:lnTo>
                      <a:pt x="167" y="239"/>
                    </a:lnTo>
                    <a:lnTo>
                      <a:pt x="163" y="240"/>
                    </a:lnTo>
                    <a:lnTo>
                      <a:pt x="159" y="242"/>
                    </a:lnTo>
                    <a:lnTo>
                      <a:pt x="155" y="240"/>
                    </a:lnTo>
                    <a:lnTo>
                      <a:pt x="153" y="239"/>
                    </a:lnTo>
                    <a:lnTo>
                      <a:pt x="150" y="239"/>
                    </a:lnTo>
                    <a:lnTo>
                      <a:pt x="144" y="239"/>
                    </a:lnTo>
                    <a:lnTo>
                      <a:pt x="140" y="237"/>
                    </a:lnTo>
                    <a:lnTo>
                      <a:pt x="142" y="237"/>
                    </a:lnTo>
                    <a:lnTo>
                      <a:pt x="142" y="235"/>
                    </a:lnTo>
                    <a:lnTo>
                      <a:pt x="131" y="231"/>
                    </a:lnTo>
                    <a:lnTo>
                      <a:pt x="129" y="227"/>
                    </a:lnTo>
                    <a:lnTo>
                      <a:pt x="129" y="227"/>
                    </a:lnTo>
                    <a:lnTo>
                      <a:pt x="125" y="223"/>
                    </a:lnTo>
                    <a:lnTo>
                      <a:pt x="117" y="220"/>
                    </a:lnTo>
                    <a:lnTo>
                      <a:pt x="114" y="220"/>
                    </a:lnTo>
                    <a:lnTo>
                      <a:pt x="112" y="220"/>
                    </a:lnTo>
                    <a:lnTo>
                      <a:pt x="108" y="216"/>
                    </a:lnTo>
                    <a:lnTo>
                      <a:pt x="102" y="201"/>
                    </a:lnTo>
                    <a:lnTo>
                      <a:pt x="97" y="197"/>
                    </a:lnTo>
                    <a:lnTo>
                      <a:pt x="95" y="189"/>
                    </a:lnTo>
                    <a:lnTo>
                      <a:pt x="93" y="189"/>
                    </a:lnTo>
                    <a:lnTo>
                      <a:pt x="89" y="184"/>
                    </a:lnTo>
                    <a:lnTo>
                      <a:pt x="89" y="182"/>
                    </a:lnTo>
                    <a:lnTo>
                      <a:pt x="89" y="180"/>
                    </a:lnTo>
                    <a:lnTo>
                      <a:pt x="87" y="180"/>
                    </a:lnTo>
                    <a:lnTo>
                      <a:pt x="83" y="180"/>
                    </a:lnTo>
                    <a:lnTo>
                      <a:pt x="81" y="184"/>
                    </a:lnTo>
                    <a:lnTo>
                      <a:pt x="81" y="182"/>
                    </a:lnTo>
                    <a:lnTo>
                      <a:pt x="80" y="182"/>
                    </a:lnTo>
                    <a:lnTo>
                      <a:pt x="80" y="180"/>
                    </a:lnTo>
                    <a:lnTo>
                      <a:pt x="76" y="178"/>
                    </a:lnTo>
                    <a:lnTo>
                      <a:pt x="76" y="176"/>
                    </a:lnTo>
                    <a:lnTo>
                      <a:pt x="76" y="174"/>
                    </a:lnTo>
                    <a:lnTo>
                      <a:pt x="74" y="172"/>
                    </a:lnTo>
                    <a:lnTo>
                      <a:pt x="72" y="172"/>
                    </a:lnTo>
                    <a:lnTo>
                      <a:pt x="70" y="172"/>
                    </a:lnTo>
                    <a:lnTo>
                      <a:pt x="70" y="174"/>
                    </a:lnTo>
                    <a:lnTo>
                      <a:pt x="70" y="176"/>
                    </a:lnTo>
                    <a:lnTo>
                      <a:pt x="70" y="178"/>
                    </a:lnTo>
                    <a:lnTo>
                      <a:pt x="68" y="178"/>
                    </a:lnTo>
                    <a:lnTo>
                      <a:pt x="68" y="180"/>
                    </a:lnTo>
                    <a:lnTo>
                      <a:pt x="59" y="174"/>
                    </a:lnTo>
                    <a:lnTo>
                      <a:pt x="57" y="170"/>
                    </a:lnTo>
                    <a:lnTo>
                      <a:pt x="57" y="167"/>
                    </a:lnTo>
                    <a:lnTo>
                      <a:pt x="53" y="165"/>
                    </a:lnTo>
                    <a:lnTo>
                      <a:pt x="53" y="152"/>
                    </a:lnTo>
                    <a:lnTo>
                      <a:pt x="45" y="136"/>
                    </a:lnTo>
                    <a:lnTo>
                      <a:pt x="40" y="135"/>
                    </a:lnTo>
                    <a:lnTo>
                      <a:pt x="28" y="127"/>
                    </a:lnTo>
                    <a:lnTo>
                      <a:pt x="28" y="123"/>
                    </a:lnTo>
                    <a:lnTo>
                      <a:pt x="27" y="119"/>
                    </a:lnTo>
                    <a:lnTo>
                      <a:pt x="25" y="118"/>
                    </a:lnTo>
                    <a:lnTo>
                      <a:pt x="23" y="116"/>
                    </a:lnTo>
                    <a:lnTo>
                      <a:pt x="21" y="116"/>
                    </a:lnTo>
                    <a:lnTo>
                      <a:pt x="19" y="114"/>
                    </a:lnTo>
                    <a:lnTo>
                      <a:pt x="19" y="110"/>
                    </a:lnTo>
                    <a:lnTo>
                      <a:pt x="19" y="110"/>
                    </a:lnTo>
                    <a:lnTo>
                      <a:pt x="21" y="108"/>
                    </a:lnTo>
                    <a:lnTo>
                      <a:pt x="21" y="100"/>
                    </a:lnTo>
                    <a:lnTo>
                      <a:pt x="23" y="99"/>
                    </a:lnTo>
                    <a:lnTo>
                      <a:pt x="25" y="99"/>
                    </a:lnTo>
                    <a:lnTo>
                      <a:pt x="25" y="97"/>
                    </a:lnTo>
                    <a:lnTo>
                      <a:pt x="30" y="87"/>
                    </a:lnTo>
                    <a:lnTo>
                      <a:pt x="30" y="82"/>
                    </a:lnTo>
                    <a:lnTo>
                      <a:pt x="30" y="78"/>
                    </a:lnTo>
                    <a:lnTo>
                      <a:pt x="32" y="76"/>
                    </a:lnTo>
                    <a:lnTo>
                      <a:pt x="23" y="74"/>
                    </a:lnTo>
                    <a:lnTo>
                      <a:pt x="19" y="72"/>
                    </a:lnTo>
                    <a:lnTo>
                      <a:pt x="17" y="66"/>
                    </a:lnTo>
                    <a:lnTo>
                      <a:pt x="15" y="63"/>
                    </a:lnTo>
                    <a:lnTo>
                      <a:pt x="11" y="59"/>
                    </a:lnTo>
                    <a:lnTo>
                      <a:pt x="10" y="46"/>
                    </a:lnTo>
                    <a:lnTo>
                      <a:pt x="6" y="40"/>
                    </a:lnTo>
                    <a:lnTo>
                      <a:pt x="2" y="38"/>
                    </a:lnTo>
                    <a:lnTo>
                      <a:pt x="2" y="15"/>
                    </a:lnTo>
                    <a:lnTo>
                      <a:pt x="0" y="10"/>
                    </a:lnTo>
                    <a:lnTo>
                      <a:pt x="4" y="6"/>
                    </a:lnTo>
                    <a:lnTo>
                      <a:pt x="8" y="0"/>
                    </a:lnTo>
                    <a:lnTo>
                      <a:pt x="19" y="17"/>
                    </a:lnTo>
                    <a:lnTo>
                      <a:pt x="38" y="17"/>
                    </a:lnTo>
                    <a:lnTo>
                      <a:pt x="44" y="10"/>
                    </a:lnTo>
                    <a:lnTo>
                      <a:pt x="49" y="4"/>
                    </a:lnTo>
                    <a:lnTo>
                      <a:pt x="57" y="4"/>
                    </a:lnTo>
                    <a:lnTo>
                      <a:pt x="61" y="6"/>
                    </a:lnTo>
                    <a:lnTo>
                      <a:pt x="61" y="10"/>
                    </a:lnTo>
                    <a:lnTo>
                      <a:pt x="63" y="15"/>
                    </a:lnTo>
                    <a:lnTo>
                      <a:pt x="59" y="17"/>
                    </a:lnTo>
                    <a:lnTo>
                      <a:pt x="59" y="19"/>
                    </a:lnTo>
                    <a:lnTo>
                      <a:pt x="61" y="21"/>
                    </a:lnTo>
                    <a:lnTo>
                      <a:pt x="63" y="23"/>
                    </a:lnTo>
                    <a:lnTo>
                      <a:pt x="64" y="23"/>
                    </a:lnTo>
                    <a:lnTo>
                      <a:pt x="66" y="25"/>
                    </a:lnTo>
                    <a:lnTo>
                      <a:pt x="70" y="27"/>
                    </a:lnTo>
                    <a:lnTo>
                      <a:pt x="72" y="25"/>
                    </a:lnTo>
                    <a:lnTo>
                      <a:pt x="76" y="42"/>
                    </a:lnTo>
                    <a:lnTo>
                      <a:pt x="78" y="46"/>
                    </a:lnTo>
                    <a:lnTo>
                      <a:pt x="85" y="48"/>
                    </a:lnTo>
                    <a:lnTo>
                      <a:pt x="91" y="48"/>
                    </a:lnTo>
                    <a:lnTo>
                      <a:pt x="93" y="48"/>
                    </a:lnTo>
                    <a:lnTo>
                      <a:pt x="95" y="53"/>
                    </a:lnTo>
                    <a:lnTo>
                      <a:pt x="104" y="59"/>
                    </a:lnTo>
                    <a:lnTo>
                      <a:pt x="117" y="63"/>
                    </a:lnTo>
                    <a:lnTo>
                      <a:pt x="144" y="55"/>
                    </a:lnTo>
                    <a:lnTo>
                      <a:pt x="142" y="57"/>
                    </a:lnTo>
                    <a:lnTo>
                      <a:pt x="140" y="57"/>
                    </a:lnTo>
                    <a:lnTo>
                      <a:pt x="144" y="57"/>
                    </a:lnTo>
                    <a:lnTo>
                      <a:pt x="150" y="57"/>
                    </a:lnTo>
                    <a:lnTo>
                      <a:pt x="150" y="51"/>
                    </a:lnTo>
                    <a:lnTo>
                      <a:pt x="148" y="46"/>
                    </a:lnTo>
                    <a:lnTo>
                      <a:pt x="157" y="44"/>
                    </a:lnTo>
                    <a:lnTo>
                      <a:pt x="170" y="32"/>
                    </a:lnTo>
                    <a:lnTo>
                      <a:pt x="178" y="32"/>
                    </a:lnTo>
                    <a:lnTo>
                      <a:pt x="182" y="32"/>
                    </a:lnTo>
                    <a:lnTo>
                      <a:pt x="184" y="32"/>
                    </a:lnTo>
                    <a:lnTo>
                      <a:pt x="185" y="32"/>
                    </a:lnTo>
                    <a:lnTo>
                      <a:pt x="185" y="29"/>
                    </a:lnTo>
                    <a:lnTo>
                      <a:pt x="197" y="29"/>
                    </a:lnTo>
                    <a:lnTo>
                      <a:pt x="203" y="36"/>
                    </a:lnTo>
                    <a:lnTo>
                      <a:pt x="220" y="42"/>
                    </a:lnTo>
                    <a:lnTo>
                      <a:pt x="223" y="42"/>
                    </a:lnTo>
                    <a:lnTo>
                      <a:pt x="227" y="42"/>
                    </a:lnTo>
                    <a:lnTo>
                      <a:pt x="229" y="44"/>
                    </a:lnTo>
                    <a:lnTo>
                      <a:pt x="231" y="48"/>
                    </a:lnTo>
                    <a:lnTo>
                      <a:pt x="233" y="51"/>
                    </a:lnTo>
                    <a:lnTo>
                      <a:pt x="250" y="63"/>
                    </a:lnTo>
                    <a:lnTo>
                      <a:pt x="257" y="63"/>
                    </a:lnTo>
                    <a:lnTo>
                      <a:pt x="259" y="63"/>
                    </a:lnTo>
                    <a:lnTo>
                      <a:pt x="259" y="74"/>
                    </a:lnTo>
                    <a:lnTo>
                      <a:pt x="259" y="76"/>
                    </a:lnTo>
                    <a:lnTo>
                      <a:pt x="257" y="95"/>
                    </a:lnTo>
                    <a:lnTo>
                      <a:pt x="254" y="100"/>
                    </a:lnTo>
                    <a:lnTo>
                      <a:pt x="254" y="104"/>
                    </a:lnTo>
                    <a:lnTo>
                      <a:pt x="248" y="106"/>
                    </a:lnTo>
                    <a:lnTo>
                      <a:pt x="248" y="116"/>
                    </a:lnTo>
                    <a:lnTo>
                      <a:pt x="252" y="116"/>
                    </a:lnTo>
                    <a:lnTo>
                      <a:pt x="252" y="119"/>
                    </a:lnTo>
                    <a:lnTo>
                      <a:pt x="248" y="129"/>
                    </a:lnTo>
                    <a:lnTo>
                      <a:pt x="252" y="136"/>
                    </a:lnTo>
                    <a:lnTo>
                      <a:pt x="252" y="150"/>
                    </a:lnTo>
                    <a:lnTo>
                      <a:pt x="254" y="153"/>
                    </a:lnTo>
                    <a:lnTo>
                      <a:pt x="261" y="155"/>
                    </a:lnTo>
                    <a:lnTo>
                      <a:pt x="263" y="157"/>
                    </a:lnTo>
                    <a:lnTo>
                      <a:pt x="265" y="161"/>
                    </a:lnTo>
                    <a:lnTo>
                      <a:pt x="265" y="165"/>
                    </a:lnTo>
                    <a:lnTo>
                      <a:pt x="254" y="186"/>
                    </a:lnTo>
                    <a:lnTo>
                      <a:pt x="259" y="193"/>
                    </a:lnTo>
                    <a:lnTo>
                      <a:pt x="265" y="205"/>
                    </a:lnTo>
                    <a:lnTo>
                      <a:pt x="273" y="208"/>
                    </a:lnTo>
                    <a:lnTo>
                      <a:pt x="280" y="212"/>
                    </a:lnTo>
                    <a:lnTo>
                      <a:pt x="282" y="214"/>
                    </a:lnTo>
                    <a:lnTo>
                      <a:pt x="284" y="229"/>
                    </a:lnTo>
                    <a:lnTo>
                      <a:pt x="288" y="229"/>
                    </a:lnTo>
                    <a:lnTo>
                      <a:pt x="290" y="231"/>
                    </a:lnTo>
                    <a:lnTo>
                      <a:pt x="290" y="233"/>
                    </a:lnTo>
                    <a:lnTo>
                      <a:pt x="290" y="235"/>
                    </a:lnTo>
                    <a:lnTo>
                      <a:pt x="286" y="239"/>
                    </a:lnTo>
                    <a:lnTo>
                      <a:pt x="274" y="242"/>
                    </a:lnTo>
                    <a:lnTo>
                      <a:pt x="269" y="248"/>
                    </a:lnTo>
                    <a:lnTo>
                      <a:pt x="265" y="26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97" name="Freeform 287">
                <a:extLst>
                  <a:ext uri="{FF2B5EF4-FFF2-40B4-BE49-F238E27FC236}">
                    <a16:creationId xmlns:a16="http://schemas.microsoft.com/office/drawing/2014/main" id="{BB9BD014-60A5-661D-9D10-7978F8108673}"/>
                  </a:ext>
                </a:extLst>
              </p:cNvPr>
              <p:cNvSpPr>
                <a:spLocks/>
              </p:cNvSpPr>
              <p:nvPr/>
            </p:nvSpPr>
            <p:spPr bwMode="auto">
              <a:xfrm>
                <a:off x="4125808" y="3932759"/>
                <a:ext cx="458855" cy="464814"/>
              </a:xfrm>
              <a:custGeom>
                <a:avLst/>
                <a:gdLst>
                  <a:gd name="T0" fmla="*/ 0 w 308"/>
                  <a:gd name="T1" fmla="*/ 148 h 312"/>
                  <a:gd name="T2" fmla="*/ 21 w 308"/>
                  <a:gd name="T3" fmla="*/ 136 h 312"/>
                  <a:gd name="T4" fmla="*/ 26 w 308"/>
                  <a:gd name="T5" fmla="*/ 134 h 312"/>
                  <a:gd name="T6" fmla="*/ 32 w 308"/>
                  <a:gd name="T7" fmla="*/ 133 h 312"/>
                  <a:gd name="T8" fmla="*/ 45 w 308"/>
                  <a:gd name="T9" fmla="*/ 131 h 312"/>
                  <a:gd name="T10" fmla="*/ 53 w 308"/>
                  <a:gd name="T11" fmla="*/ 123 h 312"/>
                  <a:gd name="T12" fmla="*/ 62 w 308"/>
                  <a:gd name="T13" fmla="*/ 117 h 312"/>
                  <a:gd name="T14" fmla="*/ 75 w 308"/>
                  <a:gd name="T15" fmla="*/ 110 h 312"/>
                  <a:gd name="T16" fmla="*/ 73 w 308"/>
                  <a:gd name="T17" fmla="*/ 108 h 312"/>
                  <a:gd name="T18" fmla="*/ 73 w 308"/>
                  <a:gd name="T19" fmla="*/ 102 h 312"/>
                  <a:gd name="T20" fmla="*/ 73 w 308"/>
                  <a:gd name="T21" fmla="*/ 99 h 312"/>
                  <a:gd name="T22" fmla="*/ 85 w 308"/>
                  <a:gd name="T23" fmla="*/ 97 h 312"/>
                  <a:gd name="T24" fmla="*/ 87 w 308"/>
                  <a:gd name="T25" fmla="*/ 91 h 312"/>
                  <a:gd name="T26" fmla="*/ 91 w 308"/>
                  <a:gd name="T27" fmla="*/ 91 h 312"/>
                  <a:gd name="T28" fmla="*/ 113 w 308"/>
                  <a:gd name="T29" fmla="*/ 91 h 312"/>
                  <a:gd name="T30" fmla="*/ 113 w 308"/>
                  <a:gd name="T31" fmla="*/ 87 h 312"/>
                  <a:gd name="T32" fmla="*/ 111 w 308"/>
                  <a:gd name="T33" fmla="*/ 80 h 312"/>
                  <a:gd name="T34" fmla="*/ 108 w 308"/>
                  <a:gd name="T35" fmla="*/ 68 h 312"/>
                  <a:gd name="T36" fmla="*/ 108 w 308"/>
                  <a:gd name="T37" fmla="*/ 61 h 312"/>
                  <a:gd name="T38" fmla="*/ 106 w 308"/>
                  <a:gd name="T39" fmla="*/ 47 h 312"/>
                  <a:gd name="T40" fmla="*/ 106 w 308"/>
                  <a:gd name="T41" fmla="*/ 44 h 312"/>
                  <a:gd name="T42" fmla="*/ 102 w 308"/>
                  <a:gd name="T43" fmla="*/ 40 h 312"/>
                  <a:gd name="T44" fmla="*/ 102 w 308"/>
                  <a:gd name="T45" fmla="*/ 38 h 312"/>
                  <a:gd name="T46" fmla="*/ 123 w 308"/>
                  <a:gd name="T47" fmla="*/ 25 h 312"/>
                  <a:gd name="T48" fmla="*/ 136 w 308"/>
                  <a:gd name="T49" fmla="*/ 17 h 312"/>
                  <a:gd name="T50" fmla="*/ 172 w 308"/>
                  <a:gd name="T51" fmla="*/ 10 h 312"/>
                  <a:gd name="T52" fmla="*/ 183 w 308"/>
                  <a:gd name="T53" fmla="*/ 6 h 312"/>
                  <a:gd name="T54" fmla="*/ 208 w 308"/>
                  <a:gd name="T55" fmla="*/ 6 h 312"/>
                  <a:gd name="T56" fmla="*/ 232 w 308"/>
                  <a:gd name="T57" fmla="*/ 2 h 312"/>
                  <a:gd name="T58" fmla="*/ 240 w 308"/>
                  <a:gd name="T59" fmla="*/ 0 h 312"/>
                  <a:gd name="T60" fmla="*/ 255 w 308"/>
                  <a:gd name="T61" fmla="*/ 2 h 312"/>
                  <a:gd name="T62" fmla="*/ 255 w 308"/>
                  <a:gd name="T63" fmla="*/ 10 h 312"/>
                  <a:gd name="T64" fmla="*/ 257 w 308"/>
                  <a:gd name="T65" fmla="*/ 32 h 312"/>
                  <a:gd name="T66" fmla="*/ 249 w 308"/>
                  <a:gd name="T67" fmla="*/ 53 h 312"/>
                  <a:gd name="T68" fmla="*/ 242 w 308"/>
                  <a:gd name="T69" fmla="*/ 59 h 312"/>
                  <a:gd name="T70" fmla="*/ 251 w 308"/>
                  <a:gd name="T71" fmla="*/ 74 h 312"/>
                  <a:gd name="T72" fmla="*/ 266 w 308"/>
                  <a:gd name="T73" fmla="*/ 93 h 312"/>
                  <a:gd name="T74" fmla="*/ 268 w 308"/>
                  <a:gd name="T75" fmla="*/ 131 h 312"/>
                  <a:gd name="T76" fmla="*/ 270 w 308"/>
                  <a:gd name="T77" fmla="*/ 193 h 312"/>
                  <a:gd name="T78" fmla="*/ 285 w 308"/>
                  <a:gd name="T79" fmla="*/ 222 h 312"/>
                  <a:gd name="T80" fmla="*/ 308 w 308"/>
                  <a:gd name="T81" fmla="*/ 239 h 312"/>
                  <a:gd name="T82" fmla="*/ 178 w 308"/>
                  <a:gd name="T83" fmla="*/ 309 h 312"/>
                  <a:gd name="T84" fmla="*/ 178 w 308"/>
                  <a:gd name="T85" fmla="*/ 305 h 312"/>
                  <a:gd name="T86" fmla="*/ 179 w 308"/>
                  <a:gd name="T87" fmla="*/ 301 h 312"/>
                  <a:gd name="T88" fmla="*/ 178 w 308"/>
                  <a:gd name="T89" fmla="*/ 297 h 312"/>
                  <a:gd name="T90" fmla="*/ 172 w 308"/>
                  <a:gd name="T91" fmla="*/ 293 h 312"/>
                  <a:gd name="T92" fmla="*/ 164 w 308"/>
                  <a:gd name="T93" fmla="*/ 292 h 312"/>
                  <a:gd name="T94" fmla="*/ 155 w 308"/>
                  <a:gd name="T95" fmla="*/ 288 h 312"/>
                  <a:gd name="T96" fmla="*/ 149 w 308"/>
                  <a:gd name="T97" fmla="*/ 282 h 312"/>
                  <a:gd name="T98" fmla="*/ 147 w 308"/>
                  <a:gd name="T99" fmla="*/ 27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8" h="312">
                    <a:moveTo>
                      <a:pt x="56" y="214"/>
                    </a:moveTo>
                    <a:lnTo>
                      <a:pt x="56" y="214"/>
                    </a:lnTo>
                    <a:lnTo>
                      <a:pt x="0" y="176"/>
                    </a:lnTo>
                    <a:lnTo>
                      <a:pt x="0" y="148"/>
                    </a:lnTo>
                    <a:lnTo>
                      <a:pt x="13" y="140"/>
                    </a:lnTo>
                    <a:lnTo>
                      <a:pt x="17" y="138"/>
                    </a:lnTo>
                    <a:lnTo>
                      <a:pt x="19" y="138"/>
                    </a:lnTo>
                    <a:lnTo>
                      <a:pt x="21" y="136"/>
                    </a:lnTo>
                    <a:lnTo>
                      <a:pt x="22" y="134"/>
                    </a:lnTo>
                    <a:lnTo>
                      <a:pt x="22" y="134"/>
                    </a:lnTo>
                    <a:lnTo>
                      <a:pt x="24" y="134"/>
                    </a:lnTo>
                    <a:lnTo>
                      <a:pt x="26" y="134"/>
                    </a:lnTo>
                    <a:lnTo>
                      <a:pt x="28" y="134"/>
                    </a:lnTo>
                    <a:lnTo>
                      <a:pt x="30" y="134"/>
                    </a:lnTo>
                    <a:lnTo>
                      <a:pt x="32" y="134"/>
                    </a:lnTo>
                    <a:lnTo>
                      <a:pt x="32" y="133"/>
                    </a:lnTo>
                    <a:lnTo>
                      <a:pt x="32" y="131"/>
                    </a:lnTo>
                    <a:lnTo>
                      <a:pt x="36" y="131"/>
                    </a:lnTo>
                    <a:lnTo>
                      <a:pt x="38" y="131"/>
                    </a:lnTo>
                    <a:lnTo>
                      <a:pt x="45" y="131"/>
                    </a:lnTo>
                    <a:lnTo>
                      <a:pt x="49" y="129"/>
                    </a:lnTo>
                    <a:lnTo>
                      <a:pt x="53" y="125"/>
                    </a:lnTo>
                    <a:lnTo>
                      <a:pt x="53" y="123"/>
                    </a:lnTo>
                    <a:lnTo>
                      <a:pt x="53" y="123"/>
                    </a:lnTo>
                    <a:lnTo>
                      <a:pt x="55" y="121"/>
                    </a:lnTo>
                    <a:lnTo>
                      <a:pt x="56" y="119"/>
                    </a:lnTo>
                    <a:lnTo>
                      <a:pt x="62" y="117"/>
                    </a:lnTo>
                    <a:lnTo>
                      <a:pt x="62" y="117"/>
                    </a:lnTo>
                    <a:lnTo>
                      <a:pt x="70" y="112"/>
                    </a:lnTo>
                    <a:lnTo>
                      <a:pt x="75" y="112"/>
                    </a:lnTo>
                    <a:lnTo>
                      <a:pt x="77" y="110"/>
                    </a:lnTo>
                    <a:lnTo>
                      <a:pt x="75" y="110"/>
                    </a:lnTo>
                    <a:lnTo>
                      <a:pt x="75" y="108"/>
                    </a:lnTo>
                    <a:lnTo>
                      <a:pt x="75" y="108"/>
                    </a:lnTo>
                    <a:lnTo>
                      <a:pt x="73" y="108"/>
                    </a:lnTo>
                    <a:lnTo>
                      <a:pt x="73" y="108"/>
                    </a:lnTo>
                    <a:lnTo>
                      <a:pt x="73" y="108"/>
                    </a:lnTo>
                    <a:lnTo>
                      <a:pt x="73" y="104"/>
                    </a:lnTo>
                    <a:lnTo>
                      <a:pt x="75" y="104"/>
                    </a:lnTo>
                    <a:lnTo>
                      <a:pt x="73" y="102"/>
                    </a:lnTo>
                    <a:lnTo>
                      <a:pt x="73" y="102"/>
                    </a:lnTo>
                    <a:lnTo>
                      <a:pt x="72" y="102"/>
                    </a:lnTo>
                    <a:lnTo>
                      <a:pt x="72" y="100"/>
                    </a:lnTo>
                    <a:lnTo>
                      <a:pt x="73" y="99"/>
                    </a:lnTo>
                    <a:lnTo>
                      <a:pt x="73" y="99"/>
                    </a:lnTo>
                    <a:lnTo>
                      <a:pt x="75" y="99"/>
                    </a:lnTo>
                    <a:lnTo>
                      <a:pt x="77" y="99"/>
                    </a:lnTo>
                    <a:lnTo>
                      <a:pt x="85" y="97"/>
                    </a:lnTo>
                    <a:lnTo>
                      <a:pt x="87" y="95"/>
                    </a:lnTo>
                    <a:lnTo>
                      <a:pt x="87" y="93"/>
                    </a:lnTo>
                    <a:lnTo>
                      <a:pt x="87" y="93"/>
                    </a:lnTo>
                    <a:lnTo>
                      <a:pt x="87" y="91"/>
                    </a:lnTo>
                    <a:lnTo>
                      <a:pt x="87" y="91"/>
                    </a:lnTo>
                    <a:lnTo>
                      <a:pt x="89" y="91"/>
                    </a:lnTo>
                    <a:lnTo>
                      <a:pt x="91" y="91"/>
                    </a:lnTo>
                    <a:lnTo>
                      <a:pt x="91" y="91"/>
                    </a:lnTo>
                    <a:lnTo>
                      <a:pt x="102" y="89"/>
                    </a:lnTo>
                    <a:lnTo>
                      <a:pt x="104" y="89"/>
                    </a:lnTo>
                    <a:lnTo>
                      <a:pt x="111" y="89"/>
                    </a:lnTo>
                    <a:lnTo>
                      <a:pt x="113" y="91"/>
                    </a:lnTo>
                    <a:lnTo>
                      <a:pt x="113" y="91"/>
                    </a:lnTo>
                    <a:lnTo>
                      <a:pt x="113" y="89"/>
                    </a:lnTo>
                    <a:lnTo>
                      <a:pt x="113" y="89"/>
                    </a:lnTo>
                    <a:lnTo>
                      <a:pt x="113" y="87"/>
                    </a:lnTo>
                    <a:lnTo>
                      <a:pt x="113" y="83"/>
                    </a:lnTo>
                    <a:lnTo>
                      <a:pt x="115" y="83"/>
                    </a:lnTo>
                    <a:lnTo>
                      <a:pt x="115" y="83"/>
                    </a:lnTo>
                    <a:lnTo>
                      <a:pt x="111" y="80"/>
                    </a:lnTo>
                    <a:lnTo>
                      <a:pt x="109" y="76"/>
                    </a:lnTo>
                    <a:lnTo>
                      <a:pt x="109" y="74"/>
                    </a:lnTo>
                    <a:lnTo>
                      <a:pt x="108" y="70"/>
                    </a:lnTo>
                    <a:lnTo>
                      <a:pt x="108" y="68"/>
                    </a:lnTo>
                    <a:lnTo>
                      <a:pt x="108" y="66"/>
                    </a:lnTo>
                    <a:lnTo>
                      <a:pt x="108" y="65"/>
                    </a:lnTo>
                    <a:lnTo>
                      <a:pt x="106" y="63"/>
                    </a:lnTo>
                    <a:lnTo>
                      <a:pt x="108" y="61"/>
                    </a:lnTo>
                    <a:lnTo>
                      <a:pt x="108" y="57"/>
                    </a:lnTo>
                    <a:lnTo>
                      <a:pt x="106" y="51"/>
                    </a:lnTo>
                    <a:lnTo>
                      <a:pt x="106" y="49"/>
                    </a:lnTo>
                    <a:lnTo>
                      <a:pt x="106" y="47"/>
                    </a:lnTo>
                    <a:lnTo>
                      <a:pt x="106" y="46"/>
                    </a:lnTo>
                    <a:lnTo>
                      <a:pt x="106" y="46"/>
                    </a:lnTo>
                    <a:lnTo>
                      <a:pt x="106" y="46"/>
                    </a:lnTo>
                    <a:lnTo>
                      <a:pt x="106" y="44"/>
                    </a:lnTo>
                    <a:lnTo>
                      <a:pt x="104" y="44"/>
                    </a:lnTo>
                    <a:lnTo>
                      <a:pt x="104" y="44"/>
                    </a:lnTo>
                    <a:lnTo>
                      <a:pt x="104" y="42"/>
                    </a:lnTo>
                    <a:lnTo>
                      <a:pt x="102" y="40"/>
                    </a:lnTo>
                    <a:lnTo>
                      <a:pt x="100" y="40"/>
                    </a:lnTo>
                    <a:lnTo>
                      <a:pt x="100" y="38"/>
                    </a:lnTo>
                    <a:lnTo>
                      <a:pt x="100" y="38"/>
                    </a:lnTo>
                    <a:lnTo>
                      <a:pt x="102" y="38"/>
                    </a:lnTo>
                    <a:lnTo>
                      <a:pt x="111" y="34"/>
                    </a:lnTo>
                    <a:lnTo>
                      <a:pt x="115" y="27"/>
                    </a:lnTo>
                    <a:lnTo>
                      <a:pt x="119" y="25"/>
                    </a:lnTo>
                    <a:lnTo>
                      <a:pt x="123" y="25"/>
                    </a:lnTo>
                    <a:lnTo>
                      <a:pt x="126" y="23"/>
                    </a:lnTo>
                    <a:lnTo>
                      <a:pt x="128" y="25"/>
                    </a:lnTo>
                    <a:lnTo>
                      <a:pt x="132" y="23"/>
                    </a:lnTo>
                    <a:lnTo>
                      <a:pt x="136" y="17"/>
                    </a:lnTo>
                    <a:lnTo>
                      <a:pt x="140" y="17"/>
                    </a:lnTo>
                    <a:lnTo>
                      <a:pt x="143" y="13"/>
                    </a:lnTo>
                    <a:lnTo>
                      <a:pt x="153" y="10"/>
                    </a:lnTo>
                    <a:lnTo>
                      <a:pt x="172" y="10"/>
                    </a:lnTo>
                    <a:lnTo>
                      <a:pt x="178" y="6"/>
                    </a:lnTo>
                    <a:lnTo>
                      <a:pt x="179" y="6"/>
                    </a:lnTo>
                    <a:lnTo>
                      <a:pt x="181" y="6"/>
                    </a:lnTo>
                    <a:lnTo>
                      <a:pt x="183" y="6"/>
                    </a:lnTo>
                    <a:lnTo>
                      <a:pt x="185" y="6"/>
                    </a:lnTo>
                    <a:lnTo>
                      <a:pt x="191" y="4"/>
                    </a:lnTo>
                    <a:lnTo>
                      <a:pt x="206" y="4"/>
                    </a:lnTo>
                    <a:lnTo>
                      <a:pt x="208" y="6"/>
                    </a:lnTo>
                    <a:lnTo>
                      <a:pt x="212" y="8"/>
                    </a:lnTo>
                    <a:lnTo>
                      <a:pt x="225" y="4"/>
                    </a:lnTo>
                    <a:lnTo>
                      <a:pt x="227" y="0"/>
                    </a:lnTo>
                    <a:lnTo>
                      <a:pt x="232" y="2"/>
                    </a:lnTo>
                    <a:lnTo>
                      <a:pt x="234" y="2"/>
                    </a:lnTo>
                    <a:lnTo>
                      <a:pt x="236" y="4"/>
                    </a:lnTo>
                    <a:lnTo>
                      <a:pt x="240" y="2"/>
                    </a:lnTo>
                    <a:lnTo>
                      <a:pt x="240" y="0"/>
                    </a:lnTo>
                    <a:lnTo>
                      <a:pt x="246" y="2"/>
                    </a:lnTo>
                    <a:lnTo>
                      <a:pt x="249" y="4"/>
                    </a:lnTo>
                    <a:lnTo>
                      <a:pt x="251" y="4"/>
                    </a:lnTo>
                    <a:lnTo>
                      <a:pt x="255" y="2"/>
                    </a:lnTo>
                    <a:lnTo>
                      <a:pt x="259" y="4"/>
                    </a:lnTo>
                    <a:lnTo>
                      <a:pt x="263" y="2"/>
                    </a:lnTo>
                    <a:lnTo>
                      <a:pt x="261" y="4"/>
                    </a:lnTo>
                    <a:lnTo>
                      <a:pt x="255" y="10"/>
                    </a:lnTo>
                    <a:lnTo>
                      <a:pt x="255" y="12"/>
                    </a:lnTo>
                    <a:lnTo>
                      <a:pt x="257" y="12"/>
                    </a:lnTo>
                    <a:lnTo>
                      <a:pt x="257" y="13"/>
                    </a:lnTo>
                    <a:lnTo>
                      <a:pt x="257" y="32"/>
                    </a:lnTo>
                    <a:lnTo>
                      <a:pt x="257" y="34"/>
                    </a:lnTo>
                    <a:lnTo>
                      <a:pt x="255" y="47"/>
                    </a:lnTo>
                    <a:lnTo>
                      <a:pt x="249" y="49"/>
                    </a:lnTo>
                    <a:lnTo>
                      <a:pt x="249" y="53"/>
                    </a:lnTo>
                    <a:lnTo>
                      <a:pt x="246" y="55"/>
                    </a:lnTo>
                    <a:lnTo>
                      <a:pt x="246" y="55"/>
                    </a:lnTo>
                    <a:lnTo>
                      <a:pt x="246" y="57"/>
                    </a:lnTo>
                    <a:lnTo>
                      <a:pt x="242" y="59"/>
                    </a:lnTo>
                    <a:lnTo>
                      <a:pt x="242" y="59"/>
                    </a:lnTo>
                    <a:lnTo>
                      <a:pt x="246" y="70"/>
                    </a:lnTo>
                    <a:lnTo>
                      <a:pt x="249" y="72"/>
                    </a:lnTo>
                    <a:lnTo>
                      <a:pt x="251" y="74"/>
                    </a:lnTo>
                    <a:lnTo>
                      <a:pt x="253" y="80"/>
                    </a:lnTo>
                    <a:lnTo>
                      <a:pt x="253" y="85"/>
                    </a:lnTo>
                    <a:lnTo>
                      <a:pt x="266" y="93"/>
                    </a:lnTo>
                    <a:lnTo>
                      <a:pt x="266" y="93"/>
                    </a:lnTo>
                    <a:lnTo>
                      <a:pt x="272" y="123"/>
                    </a:lnTo>
                    <a:lnTo>
                      <a:pt x="272" y="125"/>
                    </a:lnTo>
                    <a:lnTo>
                      <a:pt x="268" y="127"/>
                    </a:lnTo>
                    <a:lnTo>
                      <a:pt x="268" y="131"/>
                    </a:lnTo>
                    <a:lnTo>
                      <a:pt x="274" y="140"/>
                    </a:lnTo>
                    <a:lnTo>
                      <a:pt x="276" y="189"/>
                    </a:lnTo>
                    <a:lnTo>
                      <a:pt x="270" y="191"/>
                    </a:lnTo>
                    <a:lnTo>
                      <a:pt x="270" y="193"/>
                    </a:lnTo>
                    <a:lnTo>
                      <a:pt x="272" y="197"/>
                    </a:lnTo>
                    <a:lnTo>
                      <a:pt x="280" y="208"/>
                    </a:lnTo>
                    <a:lnTo>
                      <a:pt x="280" y="216"/>
                    </a:lnTo>
                    <a:lnTo>
                      <a:pt x="285" y="222"/>
                    </a:lnTo>
                    <a:lnTo>
                      <a:pt x="293" y="222"/>
                    </a:lnTo>
                    <a:lnTo>
                      <a:pt x="301" y="225"/>
                    </a:lnTo>
                    <a:lnTo>
                      <a:pt x="306" y="237"/>
                    </a:lnTo>
                    <a:lnTo>
                      <a:pt x="308" y="239"/>
                    </a:lnTo>
                    <a:lnTo>
                      <a:pt x="215" y="303"/>
                    </a:lnTo>
                    <a:lnTo>
                      <a:pt x="183" y="312"/>
                    </a:lnTo>
                    <a:lnTo>
                      <a:pt x="179" y="310"/>
                    </a:lnTo>
                    <a:lnTo>
                      <a:pt x="178" y="309"/>
                    </a:lnTo>
                    <a:lnTo>
                      <a:pt x="178" y="309"/>
                    </a:lnTo>
                    <a:lnTo>
                      <a:pt x="178" y="307"/>
                    </a:lnTo>
                    <a:lnTo>
                      <a:pt x="178" y="305"/>
                    </a:lnTo>
                    <a:lnTo>
                      <a:pt x="178" y="305"/>
                    </a:lnTo>
                    <a:lnTo>
                      <a:pt x="179" y="303"/>
                    </a:lnTo>
                    <a:lnTo>
                      <a:pt x="179" y="303"/>
                    </a:lnTo>
                    <a:lnTo>
                      <a:pt x="179" y="301"/>
                    </a:lnTo>
                    <a:lnTo>
                      <a:pt x="179" y="301"/>
                    </a:lnTo>
                    <a:lnTo>
                      <a:pt x="179" y="299"/>
                    </a:lnTo>
                    <a:lnTo>
                      <a:pt x="179" y="297"/>
                    </a:lnTo>
                    <a:lnTo>
                      <a:pt x="178" y="297"/>
                    </a:lnTo>
                    <a:lnTo>
                      <a:pt x="178" y="297"/>
                    </a:lnTo>
                    <a:lnTo>
                      <a:pt x="178" y="297"/>
                    </a:lnTo>
                    <a:lnTo>
                      <a:pt x="174" y="295"/>
                    </a:lnTo>
                    <a:lnTo>
                      <a:pt x="172" y="293"/>
                    </a:lnTo>
                    <a:lnTo>
                      <a:pt x="172" y="293"/>
                    </a:lnTo>
                    <a:lnTo>
                      <a:pt x="170" y="293"/>
                    </a:lnTo>
                    <a:lnTo>
                      <a:pt x="166" y="293"/>
                    </a:lnTo>
                    <a:lnTo>
                      <a:pt x="166" y="293"/>
                    </a:lnTo>
                    <a:lnTo>
                      <a:pt x="164" y="292"/>
                    </a:lnTo>
                    <a:lnTo>
                      <a:pt x="164" y="290"/>
                    </a:lnTo>
                    <a:lnTo>
                      <a:pt x="162" y="292"/>
                    </a:lnTo>
                    <a:lnTo>
                      <a:pt x="159" y="290"/>
                    </a:lnTo>
                    <a:lnTo>
                      <a:pt x="155" y="288"/>
                    </a:lnTo>
                    <a:lnTo>
                      <a:pt x="155" y="286"/>
                    </a:lnTo>
                    <a:lnTo>
                      <a:pt x="155" y="284"/>
                    </a:lnTo>
                    <a:lnTo>
                      <a:pt x="151" y="282"/>
                    </a:lnTo>
                    <a:lnTo>
                      <a:pt x="149" y="282"/>
                    </a:lnTo>
                    <a:lnTo>
                      <a:pt x="147" y="282"/>
                    </a:lnTo>
                    <a:lnTo>
                      <a:pt x="147" y="280"/>
                    </a:lnTo>
                    <a:lnTo>
                      <a:pt x="147" y="278"/>
                    </a:lnTo>
                    <a:lnTo>
                      <a:pt x="147" y="276"/>
                    </a:lnTo>
                    <a:lnTo>
                      <a:pt x="145" y="276"/>
                    </a:lnTo>
                    <a:lnTo>
                      <a:pt x="56" y="21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98" name="Freeform 288">
                <a:extLst>
                  <a:ext uri="{FF2B5EF4-FFF2-40B4-BE49-F238E27FC236}">
                    <a16:creationId xmlns:a16="http://schemas.microsoft.com/office/drawing/2014/main" id="{9C60C975-EBE5-A37C-D0B8-41B2B2E1E047}"/>
                  </a:ext>
                </a:extLst>
              </p:cNvPr>
              <p:cNvSpPr>
                <a:spLocks/>
              </p:cNvSpPr>
              <p:nvPr/>
            </p:nvSpPr>
            <p:spPr bwMode="auto">
              <a:xfrm>
                <a:off x="4125808" y="3932759"/>
                <a:ext cx="458855" cy="464814"/>
              </a:xfrm>
              <a:custGeom>
                <a:avLst/>
                <a:gdLst>
                  <a:gd name="T0" fmla="*/ 0 w 308"/>
                  <a:gd name="T1" fmla="*/ 148 h 312"/>
                  <a:gd name="T2" fmla="*/ 21 w 308"/>
                  <a:gd name="T3" fmla="*/ 136 h 312"/>
                  <a:gd name="T4" fmla="*/ 26 w 308"/>
                  <a:gd name="T5" fmla="*/ 134 h 312"/>
                  <a:gd name="T6" fmla="*/ 32 w 308"/>
                  <a:gd name="T7" fmla="*/ 133 h 312"/>
                  <a:gd name="T8" fmla="*/ 45 w 308"/>
                  <a:gd name="T9" fmla="*/ 131 h 312"/>
                  <a:gd name="T10" fmla="*/ 53 w 308"/>
                  <a:gd name="T11" fmla="*/ 123 h 312"/>
                  <a:gd name="T12" fmla="*/ 62 w 308"/>
                  <a:gd name="T13" fmla="*/ 117 h 312"/>
                  <a:gd name="T14" fmla="*/ 75 w 308"/>
                  <a:gd name="T15" fmla="*/ 110 h 312"/>
                  <a:gd name="T16" fmla="*/ 73 w 308"/>
                  <a:gd name="T17" fmla="*/ 108 h 312"/>
                  <a:gd name="T18" fmla="*/ 73 w 308"/>
                  <a:gd name="T19" fmla="*/ 102 h 312"/>
                  <a:gd name="T20" fmla="*/ 73 w 308"/>
                  <a:gd name="T21" fmla="*/ 99 h 312"/>
                  <a:gd name="T22" fmla="*/ 85 w 308"/>
                  <a:gd name="T23" fmla="*/ 97 h 312"/>
                  <a:gd name="T24" fmla="*/ 87 w 308"/>
                  <a:gd name="T25" fmla="*/ 91 h 312"/>
                  <a:gd name="T26" fmla="*/ 91 w 308"/>
                  <a:gd name="T27" fmla="*/ 91 h 312"/>
                  <a:gd name="T28" fmla="*/ 113 w 308"/>
                  <a:gd name="T29" fmla="*/ 91 h 312"/>
                  <a:gd name="T30" fmla="*/ 113 w 308"/>
                  <a:gd name="T31" fmla="*/ 87 h 312"/>
                  <a:gd name="T32" fmla="*/ 111 w 308"/>
                  <a:gd name="T33" fmla="*/ 80 h 312"/>
                  <a:gd name="T34" fmla="*/ 108 w 308"/>
                  <a:gd name="T35" fmla="*/ 68 h 312"/>
                  <a:gd name="T36" fmla="*/ 108 w 308"/>
                  <a:gd name="T37" fmla="*/ 61 h 312"/>
                  <a:gd name="T38" fmla="*/ 106 w 308"/>
                  <a:gd name="T39" fmla="*/ 47 h 312"/>
                  <a:gd name="T40" fmla="*/ 106 w 308"/>
                  <a:gd name="T41" fmla="*/ 44 h 312"/>
                  <a:gd name="T42" fmla="*/ 102 w 308"/>
                  <a:gd name="T43" fmla="*/ 40 h 312"/>
                  <a:gd name="T44" fmla="*/ 102 w 308"/>
                  <a:gd name="T45" fmla="*/ 38 h 312"/>
                  <a:gd name="T46" fmla="*/ 123 w 308"/>
                  <a:gd name="T47" fmla="*/ 25 h 312"/>
                  <a:gd name="T48" fmla="*/ 136 w 308"/>
                  <a:gd name="T49" fmla="*/ 17 h 312"/>
                  <a:gd name="T50" fmla="*/ 172 w 308"/>
                  <a:gd name="T51" fmla="*/ 10 h 312"/>
                  <a:gd name="T52" fmla="*/ 183 w 308"/>
                  <a:gd name="T53" fmla="*/ 6 h 312"/>
                  <a:gd name="T54" fmla="*/ 208 w 308"/>
                  <a:gd name="T55" fmla="*/ 6 h 312"/>
                  <a:gd name="T56" fmla="*/ 232 w 308"/>
                  <a:gd name="T57" fmla="*/ 2 h 312"/>
                  <a:gd name="T58" fmla="*/ 240 w 308"/>
                  <a:gd name="T59" fmla="*/ 0 h 312"/>
                  <a:gd name="T60" fmla="*/ 255 w 308"/>
                  <a:gd name="T61" fmla="*/ 2 h 312"/>
                  <a:gd name="T62" fmla="*/ 255 w 308"/>
                  <a:gd name="T63" fmla="*/ 10 h 312"/>
                  <a:gd name="T64" fmla="*/ 257 w 308"/>
                  <a:gd name="T65" fmla="*/ 32 h 312"/>
                  <a:gd name="T66" fmla="*/ 249 w 308"/>
                  <a:gd name="T67" fmla="*/ 53 h 312"/>
                  <a:gd name="T68" fmla="*/ 242 w 308"/>
                  <a:gd name="T69" fmla="*/ 59 h 312"/>
                  <a:gd name="T70" fmla="*/ 251 w 308"/>
                  <a:gd name="T71" fmla="*/ 74 h 312"/>
                  <a:gd name="T72" fmla="*/ 266 w 308"/>
                  <a:gd name="T73" fmla="*/ 93 h 312"/>
                  <a:gd name="T74" fmla="*/ 268 w 308"/>
                  <a:gd name="T75" fmla="*/ 131 h 312"/>
                  <a:gd name="T76" fmla="*/ 270 w 308"/>
                  <a:gd name="T77" fmla="*/ 193 h 312"/>
                  <a:gd name="T78" fmla="*/ 285 w 308"/>
                  <a:gd name="T79" fmla="*/ 222 h 312"/>
                  <a:gd name="T80" fmla="*/ 308 w 308"/>
                  <a:gd name="T81" fmla="*/ 239 h 312"/>
                  <a:gd name="T82" fmla="*/ 178 w 308"/>
                  <a:gd name="T83" fmla="*/ 309 h 312"/>
                  <a:gd name="T84" fmla="*/ 178 w 308"/>
                  <a:gd name="T85" fmla="*/ 305 h 312"/>
                  <a:gd name="T86" fmla="*/ 179 w 308"/>
                  <a:gd name="T87" fmla="*/ 301 h 312"/>
                  <a:gd name="T88" fmla="*/ 178 w 308"/>
                  <a:gd name="T89" fmla="*/ 297 h 312"/>
                  <a:gd name="T90" fmla="*/ 172 w 308"/>
                  <a:gd name="T91" fmla="*/ 293 h 312"/>
                  <a:gd name="T92" fmla="*/ 164 w 308"/>
                  <a:gd name="T93" fmla="*/ 292 h 312"/>
                  <a:gd name="T94" fmla="*/ 155 w 308"/>
                  <a:gd name="T95" fmla="*/ 288 h 312"/>
                  <a:gd name="T96" fmla="*/ 149 w 308"/>
                  <a:gd name="T97" fmla="*/ 282 h 312"/>
                  <a:gd name="T98" fmla="*/ 147 w 308"/>
                  <a:gd name="T99" fmla="*/ 27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8" h="312">
                    <a:moveTo>
                      <a:pt x="56" y="214"/>
                    </a:moveTo>
                    <a:lnTo>
                      <a:pt x="56" y="214"/>
                    </a:lnTo>
                    <a:lnTo>
                      <a:pt x="0" y="176"/>
                    </a:lnTo>
                    <a:lnTo>
                      <a:pt x="0" y="148"/>
                    </a:lnTo>
                    <a:lnTo>
                      <a:pt x="13" y="140"/>
                    </a:lnTo>
                    <a:lnTo>
                      <a:pt x="17" y="138"/>
                    </a:lnTo>
                    <a:lnTo>
                      <a:pt x="19" y="138"/>
                    </a:lnTo>
                    <a:lnTo>
                      <a:pt x="21" y="136"/>
                    </a:lnTo>
                    <a:lnTo>
                      <a:pt x="22" y="134"/>
                    </a:lnTo>
                    <a:lnTo>
                      <a:pt x="22" y="134"/>
                    </a:lnTo>
                    <a:lnTo>
                      <a:pt x="24" y="134"/>
                    </a:lnTo>
                    <a:lnTo>
                      <a:pt x="26" y="134"/>
                    </a:lnTo>
                    <a:lnTo>
                      <a:pt x="28" y="134"/>
                    </a:lnTo>
                    <a:lnTo>
                      <a:pt x="30" y="134"/>
                    </a:lnTo>
                    <a:lnTo>
                      <a:pt x="32" y="134"/>
                    </a:lnTo>
                    <a:lnTo>
                      <a:pt x="32" y="133"/>
                    </a:lnTo>
                    <a:lnTo>
                      <a:pt x="32" y="131"/>
                    </a:lnTo>
                    <a:lnTo>
                      <a:pt x="36" y="131"/>
                    </a:lnTo>
                    <a:lnTo>
                      <a:pt x="38" y="131"/>
                    </a:lnTo>
                    <a:lnTo>
                      <a:pt x="45" y="131"/>
                    </a:lnTo>
                    <a:lnTo>
                      <a:pt x="49" y="129"/>
                    </a:lnTo>
                    <a:lnTo>
                      <a:pt x="53" y="125"/>
                    </a:lnTo>
                    <a:lnTo>
                      <a:pt x="53" y="123"/>
                    </a:lnTo>
                    <a:lnTo>
                      <a:pt x="53" y="123"/>
                    </a:lnTo>
                    <a:lnTo>
                      <a:pt x="55" y="121"/>
                    </a:lnTo>
                    <a:lnTo>
                      <a:pt x="56" y="119"/>
                    </a:lnTo>
                    <a:lnTo>
                      <a:pt x="62" y="117"/>
                    </a:lnTo>
                    <a:lnTo>
                      <a:pt x="62" y="117"/>
                    </a:lnTo>
                    <a:lnTo>
                      <a:pt x="70" y="112"/>
                    </a:lnTo>
                    <a:lnTo>
                      <a:pt x="75" y="112"/>
                    </a:lnTo>
                    <a:lnTo>
                      <a:pt x="77" y="110"/>
                    </a:lnTo>
                    <a:lnTo>
                      <a:pt x="75" y="110"/>
                    </a:lnTo>
                    <a:lnTo>
                      <a:pt x="75" y="108"/>
                    </a:lnTo>
                    <a:lnTo>
                      <a:pt x="75" y="108"/>
                    </a:lnTo>
                    <a:lnTo>
                      <a:pt x="73" y="108"/>
                    </a:lnTo>
                    <a:lnTo>
                      <a:pt x="73" y="108"/>
                    </a:lnTo>
                    <a:lnTo>
                      <a:pt x="73" y="108"/>
                    </a:lnTo>
                    <a:lnTo>
                      <a:pt x="73" y="104"/>
                    </a:lnTo>
                    <a:lnTo>
                      <a:pt x="75" y="104"/>
                    </a:lnTo>
                    <a:lnTo>
                      <a:pt x="73" y="102"/>
                    </a:lnTo>
                    <a:lnTo>
                      <a:pt x="73" y="102"/>
                    </a:lnTo>
                    <a:lnTo>
                      <a:pt x="72" y="102"/>
                    </a:lnTo>
                    <a:lnTo>
                      <a:pt x="72" y="100"/>
                    </a:lnTo>
                    <a:lnTo>
                      <a:pt x="73" y="99"/>
                    </a:lnTo>
                    <a:lnTo>
                      <a:pt x="73" y="99"/>
                    </a:lnTo>
                    <a:lnTo>
                      <a:pt x="75" y="99"/>
                    </a:lnTo>
                    <a:lnTo>
                      <a:pt x="77" y="99"/>
                    </a:lnTo>
                    <a:lnTo>
                      <a:pt x="85" y="97"/>
                    </a:lnTo>
                    <a:lnTo>
                      <a:pt x="87" y="95"/>
                    </a:lnTo>
                    <a:lnTo>
                      <a:pt x="87" y="93"/>
                    </a:lnTo>
                    <a:lnTo>
                      <a:pt x="87" y="93"/>
                    </a:lnTo>
                    <a:lnTo>
                      <a:pt x="87" y="91"/>
                    </a:lnTo>
                    <a:lnTo>
                      <a:pt x="87" y="91"/>
                    </a:lnTo>
                    <a:lnTo>
                      <a:pt x="89" y="91"/>
                    </a:lnTo>
                    <a:lnTo>
                      <a:pt x="91" y="91"/>
                    </a:lnTo>
                    <a:lnTo>
                      <a:pt x="91" y="91"/>
                    </a:lnTo>
                    <a:lnTo>
                      <a:pt x="102" y="89"/>
                    </a:lnTo>
                    <a:lnTo>
                      <a:pt x="104" y="89"/>
                    </a:lnTo>
                    <a:lnTo>
                      <a:pt x="111" y="89"/>
                    </a:lnTo>
                    <a:lnTo>
                      <a:pt x="113" y="91"/>
                    </a:lnTo>
                    <a:lnTo>
                      <a:pt x="113" y="91"/>
                    </a:lnTo>
                    <a:lnTo>
                      <a:pt x="113" y="89"/>
                    </a:lnTo>
                    <a:lnTo>
                      <a:pt x="113" y="89"/>
                    </a:lnTo>
                    <a:lnTo>
                      <a:pt x="113" y="87"/>
                    </a:lnTo>
                    <a:lnTo>
                      <a:pt x="113" y="83"/>
                    </a:lnTo>
                    <a:lnTo>
                      <a:pt x="115" y="83"/>
                    </a:lnTo>
                    <a:lnTo>
                      <a:pt x="115" y="83"/>
                    </a:lnTo>
                    <a:lnTo>
                      <a:pt x="111" y="80"/>
                    </a:lnTo>
                    <a:lnTo>
                      <a:pt x="109" y="76"/>
                    </a:lnTo>
                    <a:lnTo>
                      <a:pt x="109" y="74"/>
                    </a:lnTo>
                    <a:lnTo>
                      <a:pt x="108" y="70"/>
                    </a:lnTo>
                    <a:lnTo>
                      <a:pt x="108" y="68"/>
                    </a:lnTo>
                    <a:lnTo>
                      <a:pt x="108" y="66"/>
                    </a:lnTo>
                    <a:lnTo>
                      <a:pt x="108" y="65"/>
                    </a:lnTo>
                    <a:lnTo>
                      <a:pt x="106" y="63"/>
                    </a:lnTo>
                    <a:lnTo>
                      <a:pt x="108" y="61"/>
                    </a:lnTo>
                    <a:lnTo>
                      <a:pt x="108" y="57"/>
                    </a:lnTo>
                    <a:lnTo>
                      <a:pt x="106" y="51"/>
                    </a:lnTo>
                    <a:lnTo>
                      <a:pt x="106" y="49"/>
                    </a:lnTo>
                    <a:lnTo>
                      <a:pt x="106" y="47"/>
                    </a:lnTo>
                    <a:lnTo>
                      <a:pt x="106" y="46"/>
                    </a:lnTo>
                    <a:lnTo>
                      <a:pt x="106" y="46"/>
                    </a:lnTo>
                    <a:lnTo>
                      <a:pt x="106" y="46"/>
                    </a:lnTo>
                    <a:lnTo>
                      <a:pt x="106" y="44"/>
                    </a:lnTo>
                    <a:lnTo>
                      <a:pt x="104" y="44"/>
                    </a:lnTo>
                    <a:lnTo>
                      <a:pt x="104" y="44"/>
                    </a:lnTo>
                    <a:lnTo>
                      <a:pt x="104" y="42"/>
                    </a:lnTo>
                    <a:lnTo>
                      <a:pt x="102" y="40"/>
                    </a:lnTo>
                    <a:lnTo>
                      <a:pt x="100" y="40"/>
                    </a:lnTo>
                    <a:lnTo>
                      <a:pt x="100" y="38"/>
                    </a:lnTo>
                    <a:lnTo>
                      <a:pt x="100" y="38"/>
                    </a:lnTo>
                    <a:lnTo>
                      <a:pt x="102" y="38"/>
                    </a:lnTo>
                    <a:lnTo>
                      <a:pt x="111" y="34"/>
                    </a:lnTo>
                    <a:lnTo>
                      <a:pt x="115" y="27"/>
                    </a:lnTo>
                    <a:lnTo>
                      <a:pt x="119" y="25"/>
                    </a:lnTo>
                    <a:lnTo>
                      <a:pt x="123" y="25"/>
                    </a:lnTo>
                    <a:lnTo>
                      <a:pt x="126" y="23"/>
                    </a:lnTo>
                    <a:lnTo>
                      <a:pt x="128" y="25"/>
                    </a:lnTo>
                    <a:lnTo>
                      <a:pt x="132" y="23"/>
                    </a:lnTo>
                    <a:lnTo>
                      <a:pt x="136" y="17"/>
                    </a:lnTo>
                    <a:lnTo>
                      <a:pt x="140" y="17"/>
                    </a:lnTo>
                    <a:lnTo>
                      <a:pt x="143" y="13"/>
                    </a:lnTo>
                    <a:lnTo>
                      <a:pt x="153" y="10"/>
                    </a:lnTo>
                    <a:lnTo>
                      <a:pt x="172" y="10"/>
                    </a:lnTo>
                    <a:lnTo>
                      <a:pt x="178" y="6"/>
                    </a:lnTo>
                    <a:lnTo>
                      <a:pt x="179" y="6"/>
                    </a:lnTo>
                    <a:lnTo>
                      <a:pt x="181" y="6"/>
                    </a:lnTo>
                    <a:lnTo>
                      <a:pt x="183" y="6"/>
                    </a:lnTo>
                    <a:lnTo>
                      <a:pt x="185" y="6"/>
                    </a:lnTo>
                    <a:lnTo>
                      <a:pt x="191" y="4"/>
                    </a:lnTo>
                    <a:lnTo>
                      <a:pt x="206" y="4"/>
                    </a:lnTo>
                    <a:lnTo>
                      <a:pt x="208" y="6"/>
                    </a:lnTo>
                    <a:lnTo>
                      <a:pt x="212" y="8"/>
                    </a:lnTo>
                    <a:lnTo>
                      <a:pt x="225" y="4"/>
                    </a:lnTo>
                    <a:lnTo>
                      <a:pt x="227" y="0"/>
                    </a:lnTo>
                    <a:lnTo>
                      <a:pt x="232" y="2"/>
                    </a:lnTo>
                    <a:lnTo>
                      <a:pt x="234" y="2"/>
                    </a:lnTo>
                    <a:lnTo>
                      <a:pt x="236" y="4"/>
                    </a:lnTo>
                    <a:lnTo>
                      <a:pt x="240" y="2"/>
                    </a:lnTo>
                    <a:lnTo>
                      <a:pt x="240" y="0"/>
                    </a:lnTo>
                    <a:lnTo>
                      <a:pt x="246" y="2"/>
                    </a:lnTo>
                    <a:lnTo>
                      <a:pt x="249" y="4"/>
                    </a:lnTo>
                    <a:lnTo>
                      <a:pt x="251" y="4"/>
                    </a:lnTo>
                    <a:lnTo>
                      <a:pt x="255" y="2"/>
                    </a:lnTo>
                    <a:lnTo>
                      <a:pt x="259" y="4"/>
                    </a:lnTo>
                    <a:lnTo>
                      <a:pt x="263" y="2"/>
                    </a:lnTo>
                    <a:lnTo>
                      <a:pt x="261" y="4"/>
                    </a:lnTo>
                    <a:lnTo>
                      <a:pt x="255" y="10"/>
                    </a:lnTo>
                    <a:lnTo>
                      <a:pt x="255" y="12"/>
                    </a:lnTo>
                    <a:lnTo>
                      <a:pt x="257" y="12"/>
                    </a:lnTo>
                    <a:lnTo>
                      <a:pt x="257" y="13"/>
                    </a:lnTo>
                    <a:lnTo>
                      <a:pt x="257" y="32"/>
                    </a:lnTo>
                    <a:lnTo>
                      <a:pt x="257" y="34"/>
                    </a:lnTo>
                    <a:lnTo>
                      <a:pt x="255" y="47"/>
                    </a:lnTo>
                    <a:lnTo>
                      <a:pt x="249" y="49"/>
                    </a:lnTo>
                    <a:lnTo>
                      <a:pt x="249" y="53"/>
                    </a:lnTo>
                    <a:lnTo>
                      <a:pt x="246" y="55"/>
                    </a:lnTo>
                    <a:lnTo>
                      <a:pt x="246" y="55"/>
                    </a:lnTo>
                    <a:lnTo>
                      <a:pt x="246" y="57"/>
                    </a:lnTo>
                    <a:lnTo>
                      <a:pt x="242" y="59"/>
                    </a:lnTo>
                    <a:lnTo>
                      <a:pt x="242" y="59"/>
                    </a:lnTo>
                    <a:lnTo>
                      <a:pt x="246" y="70"/>
                    </a:lnTo>
                    <a:lnTo>
                      <a:pt x="249" y="72"/>
                    </a:lnTo>
                    <a:lnTo>
                      <a:pt x="251" y="74"/>
                    </a:lnTo>
                    <a:lnTo>
                      <a:pt x="253" y="80"/>
                    </a:lnTo>
                    <a:lnTo>
                      <a:pt x="253" y="85"/>
                    </a:lnTo>
                    <a:lnTo>
                      <a:pt x="266" y="93"/>
                    </a:lnTo>
                    <a:lnTo>
                      <a:pt x="266" y="93"/>
                    </a:lnTo>
                    <a:lnTo>
                      <a:pt x="272" y="123"/>
                    </a:lnTo>
                    <a:lnTo>
                      <a:pt x="272" y="125"/>
                    </a:lnTo>
                    <a:lnTo>
                      <a:pt x="268" y="127"/>
                    </a:lnTo>
                    <a:lnTo>
                      <a:pt x="268" y="131"/>
                    </a:lnTo>
                    <a:lnTo>
                      <a:pt x="274" y="140"/>
                    </a:lnTo>
                    <a:lnTo>
                      <a:pt x="276" y="189"/>
                    </a:lnTo>
                    <a:lnTo>
                      <a:pt x="270" y="191"/>
                    </a:lnTo>
                    <a:lnTo>
                      <a:pt x="270" y="193"/>
                    </a:lnTo>
                    <a:lnTo>
                      <a:pt x="272" y="197"/>
                    </a:lnTo>
                    <a:lnTo>
                      <a:pt x="280" y="208"/>
                    </a:lnTo>
                    <a:lnTo>
                      <a:pt x="280" y="216"/>
                    </a:lnTo>
                    <a:lnTo>
                      <a:pt x="285" y="222"/>
                    </a:lnTo>
                    <a:lnTo>
                      <a:pt x="293" y="222"/>
                    </a:lnTo>
                    <a:lnTo>
                      <a:pt x="301" y="225"/>
                    </a:lnTo>
                    <a:lnTo>
                      <a:pt x="306" y="237"/>
                    </a:lnTo>
                    <a:lnTo>
                      <a:pt x="308" y="239"/>
                    </a:lnTo>
                    <a:lnTo>
                      <a:pt x="215" y="303"/>
                    </a:lnTo>
                    <a:lnTo>
                      <a:pt x="183" y="312"/>
                    </a:lnTo>
                    <a:lnTo>
                      <a:pt x="179" y="310"/>
                    </a:lnTo>
                    <a:lnTo>
                      <a:pt x="178" y="309"/>
                    </a:lnTo>
                    <a:lnTo>
                      <a:pt x="178" y="309"/>
                    </a:lnTo>
                    <a:lnTo>
                      <a:pt x="178" y="307"/>
                    </a:lnTo>
                    <a:lnTo>
                      <a:pt x="178" y="305"/>
                    </a:lnTo>
                    <a:lnTo>
                      <a:pt x="178" y="305"/>
                    </a:lnTo>
                    <a:lnTo>
                      <a:pt x="179" y="303"/>
                    </a:lnTo>
                    <a:lnTo>
                      <a:pt x="179" y="303"/>
                    </a:lnTo>
                    <a:lnTo>
                      <a:pt x="179" y="301"/>
                    </a:lnTo>
                    <a:lnTo>
                      <a:pt x="179" y="301"/>
                    </a:lnTo>
                    <a:lnTo>
                      <a:pt x="179" y="299"/>
                    </a:lnTo>
                    <a:lnTo>
                      <a:pt x="179" y="297"/>
                    </a:lnTo>
                    <a:lnTo>
                      <a:pt x="178" y="297"/>
                    </a:lnTo>
                    <a:lnTo>
                      <a:pt x="178" y="297"/>
                    </a:lnTo>
                    <a:lnTo>
                      <a:pt x="178" y="297"/>
                    </a:lnTo>
                    <a:lnTo>
                      <a:pt x="174" y="295"/>
                    </a:lnTo>
                    <a:lnTo>
                      <a:pt x="172" y="293"/>
                    </a:lnTo>
                    <a:lnTo>
                      <a:pt x="172" y="293"/>
                    </a:lnTo>
                    <a:lnTo>
                      <a:pt x="170" y="293"/>
                    </a:lnTo>
                    <a:lnTo>
                      <a:pt x="166" y="293"/>
                    </a:lnTo>
                    <a:lnTo>
                      <a:pt x="166" y="293"/>
                    </a:lnTo>
                    <a:lnTo>
                      <a:pt x="164" y="292"/>
                    </a:lnTo>
                    <a:lnTo>
                      <a:pt x="164" y="290"/>
                    </a:lnTo>
                    <a:lnTo>
                      <a:pt x="162" y="292"/>
                    </a:lnTo>
                    <a:lnTo>
                      <a:pt x="159" y="290"/>
                    </a:lnTo>
                    <a:lnTo>
                      <a:pt x="155" y="288"/>
                    </a:lnTo>
                    <a:lnTo>
                      <a:pt x="155" y="286"/>
                    </a:lnTo>
                    <a:lnTo>
                      <a:pt x="155" y="284"/>
                    </a:lnTo>
                    <a:lnTo>
                      <a:pt x="151" y="282"/>
                    </a:lnTo>
                    <a:lnTo>
                      <a:pt x="149" y="282"/>
                    </a:lnTo>
                    <a:lnTo>
                      <a:pt x="147" y="282"/>
                    </a:lnTo>
                    <a:lnTo>
                      <a:pt x="147" y="280"/>
                    </a:lnTo>
                    <a:lnTo>
                      <a:pt x="147" y="278"/>
                    </a:lnTo>
                    <a:lnTo>
                      <a:pt x="147" y="276"/>
                    </a:lnTo>
                    <a:lnTo>
                      <a:pt x="145" y="276"/>
                    </a:lnTo>
                    <a:lnTo>
                      <a:pt x="56" y="21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799" name="Freeform 289">
                <a:extLst>
                  <a:ext uri="{FF2B5EF4-FFF2-40B4-BE49-F238E27FC236}">
                    <a16:creationId xmlns:a16="http://schemas.microsoft.com/office/drawing/2014/main" id="{53AC7CE6-C7D8-032A-662C-ED292317DC27}"/>
                  </a:ext>
                </a:extLst>
              </p:cNvPr>
              <p:cNvSpPr>
                <a:spLocks/>
              </p:cNvSpPr>
              <p:nvPr/>
            </p:nvSpPr>
            <p:spPr bwMode="auto">
              <a:xfrm>
                <a:off x="4680009" y="3581169"/>
                <a:ext cx="153448" cy="89387"/>
              </a:xfrm>
              <a:custGeom>
                <a:avLst/>
                <a:gdLst>
                  <a:gd name="T0" fmla="*/ 17 w 103"/>
                  <a:gd name="T1" fmla="*/ 11 h 60"/>
                  <a:gd name="T2" fmla="*/ 27 w 103"/>
                  <a:gd name="T3" fmla="*/ 17 h 60"/>
                  <a:gd name="T4" fmla="*/ 38 w 103"/>
                  <a:gd name="T5" fmla="*/ 17 h 60"/>
                  <a:gd name="T6" fmla="*/ 42 w 103"/>
                  <a:gd name="T7" fmla="*/ 11 h 60"/>
                  <a:gd name="T8" fmla="*/ 55 w 103"/>
                  <a:gd name="T9" fmla="*/ 7 h 60"/>
                  <a:gd name="T10" fmla="*/ 59 w 103"/>
                  <a:gd name="T11" fmla="*/ 7 h 60"/>
                  <a:gd name="T12" fmla="*/ 65 w 103"/>
                  <a:gd name="T13" fmla="*/ 5 h 60"/>
                  <a:gd name="T14" fmla="*/ 67 w 103"/>
                  <a:gd name="T15" fmla="*/ 2 h 60"/>
                  <a:gd name="T16" fmla="*/ 72 w 103"/>
                  <a:gd name="T17" fmla="*/ 0 h 60"/>
                  <a:gd name="T18" fmla="*/ 76 w 103"/>
                  <a:gd name="T19" fmla="*/ 0 h 60"/>
                  <a:gd name="T20" fmla="*/ 80 w 103"/>
                  <a:gd name="T21" fmla="*/ 0 h 60"/>
                  <a:gd name="T22" fmla="*/ 84 w 103"/>
                  <a:gd name="T23" fmla="*/ 0 h 60"/>
                  <a:gd name="T24" fmla="*/ 87 w 103"/>
                  <a:gd name="T25" fmla="*/ 4 h 60"/>
                  <a:gd name="T26" fmla="*/ 91 w 103"/>
                  <a:gd name="T27" fmla="*/ 4 h 60"/>
                  <a:gd name="T28" fmla="*/ 101 w 103"/>
                  <a:gd name="T29" fmla="*/ 9 h 60"/>
                  <a:gd name="T30" fmla="*/ 103 w 103"/>
                  <a:gd name="T31" fmla="*/ 13 h 60"/>
                  <a:gd name="T32" fmla="*/ 99 w 103"/>
                  <a:gd name="T33" fmla="*/ 17 h 60"/>
                  <a:gd name="T34" fmla="*/ 97 w 103"/>
                  <a:gd name="T35" fmla="*/ 17 h 60"/>
                  <a:gd name="T36" fmla="*/ 93 w 103"/>
                  <a:gd name="T37" fmla="*/ 19 h 60"/>
                  <a:gd name="T38" fmla="*/ 91 w 103"/>
                  <a:gd name="T39" fmla="*/ 21 h 60"/>
                  <a:gd name="T40" fmla="*/ 91 w 103"/>
                  <a:gd name="T41" fmla="*/ 22 h 60"/>
                  <a:gd name="T42" fmla="*/ 89 w 103"/>
                  <a:gd name="T43" fmla="*/ 26 h 60"/>
                  <a:gd name="T44" fmla="*/ 87 w 103"/>
                  <a:gd name="T45" fmla="*/ 30 h 60"/>
                  <a:gd name="T46" fmla="*/ 78 w 103"/>
                  <a:gd name="T47" fmla="*/ 49 h 60"/>
                  <a:gd name="T48" fmla="*/ 65 w 103"/>
                  <a:gd name="T49" fmla="*/ 53 h 60"/>
                  <a:gd name="T50" fmla="*/ 63 w 103"/>
                  <a:gd name="T51" fmla="*/ 53 h 60"/>
                  <a:gd name="T52" fmla="*/ 61 w 103"/>
                  <a:gd name="T53" fmla="*/ 51 h 60"/>
                  <a:gd name="T54" fmla="*/ 59 w 103"/>
                  <a:gd name="T55" fmla="*/ 53 h 60"/>
                  <a:gd name="T56" fmla="*/ 55 w 103"/>
                  <a:gd name="T57" fmla="*/ 53 h 60"/>
                  <a:gd name="T58" fmla="*/ 51 w 103"/>
                  <a:gd name="T59" fmla="*/ 55 h 60"/>
                  <a:gd name="T60" fmla="*/ 46 w 103"/>
                  <a:gd name="T61" fmla="*/ 56 h 60"/>
                  <a:gd name="T62" fmla="*/ 46 w 103"/>
                  <a:gd name="T63" fmla="*/ 56 h 60"/>
                  <a:gd name="T64" fmla="*/ 40 w 103"/>
                  <a:gd name="T65" fmla="*/ 58 h 60"/>
                  <a:gd name="T66" fmla="*/ 38 w 103"/>
                  <a:gd name="T67" fmla="*/ 60 h 60"/>
                  <a:gd name="T68" fmla="*/ 29 w 103"/>
                  <a:gd name="T69" fmla="*/ 60 h 60"/>
                  <a:gd name="T70" fmla="*/ 25 w 103"/>
                  <a:gd name="T71" fmla="*/ 58 h 60"/>
                  <a:gd name="T72" fmla="*/ 21 w 103"/>
                  <a:gd name="T73" fmla="*/ 56 h 60"/>
                  <a:gd name="T74" fmla="*/ 19 w 103"/>
                  <a:gd name="T75" fmla="*/ 53 h 60"/>
                  <a:gd name="T76" fmla="*/ 16 w 103"/>
                  <a:gd name="T77" fmla="*/ 51 h 60"/>
                  <a:gd name="T78" fmla="*/ 12 w 103"/>
                  <a:gd name="T79" fmla="*/ 47 h 60"/>
                  <a:gd name="T80" fmla="*/ 8 w 103"/>
                  <a:gd name="T81" fmla="*/ 45 h 60"/>
                  <a:gd name="T82" fmla="*/ 4 w 103"/>
                  <a:gd name="T83" fmla="*/ 38 h 60"/>
                  <a:gd name="T84" fmla="*/ 2 w 103"/>
                  <a:gd name="T85" fmla="*/ 38 h 60"/>
                  <a:gd name="T86" fmla="*/ 0 w 103"/>
                  <a:gd name="T87" fmla="*/ 38 h 60"/>
                  <a:gd name="T88" fmla="*/ 4 w 103"/>
                  <a:gd name="T89" fmla="*/ 34 h 60"/>
                  <a:gd name="T90" fmla="*/ 6 w 103"/>
                  <a:gd name="T91" fmla="*/ 34 h 60"/>
                  <a:gd name="T92" fmla="*/ 6 w 103"/>
                  <a:gd name="T93" fmla="*/ 28 h 60"/>
                  <a:gd name="T94" fmla="*/ 8 w 103"/>
                  <a:gd name="T95" fmla="*/ 22 h 60"/>
                  <a:gd name="T96" fmla="*/ 8 w 103"/>
                  <a:gd name="T97" fmla="*/ 21 h 60"/>
                  <a:gd name="T98" fmla="*/ 8 w 103"/>
                  <a:gd name="T99" fmla="*/ 19 h 60"/>
                  <a:gd name="T100" fmla="*/ 16 w 103"/>
                  <a:gd name="T101" fmla="*/ 19 h 60"/>
                  <a:gd name="T102" fmla="*/ 17 w 103"/>
                  <a:gd name="T103" fmla="*/ 15 h 60"/>
                  <a:gd name="T104" fmla="*/ 17 w 103"/>
                  <a:gd name="T105" fmla="*/ 1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3" h="60">
                    <a:moveTo>
                      <a:pt x="17" y="11"/>
                    </a:moveTo>
                    <a:lnTo>
                      <a:pt x="27" y="17"/>
                    </a:lnTo>
                    <a:lnTo>
                      <a:pt x="38" y="17"/>
                    </a:lnTo>
                    <a:lnTo>
                      <a:pt x="42" y="11"/>
                    </a:lnTo>
                    <a:lnTo>
                      <a:pt x="55" y="7"/>
                    </a:lnTo>
                    <a:lnTo>
                      <a:pt x="59" y="7"/>
                    </a:lnTo>
                    <a:lnTo>
                      <a:pt x="65" y="5"/>
                    </a:lnTo>
                    <a:lnTo>
                      <a:pt x="67" y="2"/>
                    </a:lnTo>
                    <a:lnTo>
                      <a:pt x="72" y="0"/>
                    </a:lnTo>
                    <a:lnTo>
                      <a:pt x="76" y="0"/>
                    </a:lnTo>
                    <a:lnTo>
                      <a:pt x="80" y="0"/>
                    </a:lnTo>
                    <a:lnTo>
                      <a:pt x="84" y="0"/>
                    </a:lnTo>
                    <a:lnTo>
                      <a:pt x="87" y="4"/>
                    </a:lnTo>
                    <a:lnTo>
                      <a:pt x="91" y="4"/>
                    </a:lnTo>
                    <a:lnTo>
                      <a:pt x="101" y="9"/>
                    </a:lnTo>
                    <a:lnTo>
                      <a:pt x="103" y="13"/>
                    </a:lnTo>
                    <a:lnTo>
                      <a:pt x="99" y="17"/>
                    </a:lnTo>
                    <a:lnTo>
                      <a:pt x="97" y="17"/>
                    </a:lnTo>
                    <a:lnTo>
                      <a:pt x="93" y="19"/>
                    </a:lnTo>
                    <a:lnTo>
                      <a:pt x="91" y="21"/>
                    </a:lnTo>
                    <a:lnTo>
                      <a:pt x="91" y="22"/>
                    </a:lnTo>
                    <a:lnTo>
                      <a:pt x="89" y="26"/>
                    </a:lnTo>
                    <a:lnTo>
                      <a:pt x="87" y="30"/>
                    </a:lnTo>
                    <a:lnTo>
                      <a:pt x="78" y="49"/>
                    </a:lnTo>
                    <a:lnTo>
                      <a:pt x="65" y="53"/>
                    </a:lnTo>
                    <a:lnTo>
                      <a:pt x="63" y="53"/>
                    </a:lnTo>
                    <a:lnTo>
                      <a:pt x="61" y="51"/>
                    </a:lnTo>
                    <a:lnTo>
                      <a:pt x="59" y="53"/>
                    </a:lnTo>
                    <a:lnTo>
                      <a:pt x="55" y="53"/>
                    </a:lnTo>
                    <a:lnTo>
                      <a:pt x="51" y="55"/>
                    </a:lnTo>
                    <a:lnTo>
                      <a:pt x="46" y="56"/>
                    </a:lnTo>
                    <a:lnTo>
                      <a:pt x="46" y="56"/>
                    </a:lnTo>
                    <a:lnTo>
                      <a:pt x="40" y="58"/>
                    </a:lnTo>
                    <a:lnTo>
                      <a:pt x="38" y="60"/>
                    </a:lnTo>
                    <a:lnTo>
                      <a:pt x="29" y="60"/>
                    </a:lnTo>
                    <a:lnTo>
                      <a:pt x="25" y="58"/>
                    </a:lnTo>
                    <a:lnTo>
                      <a:pt x="21" y="56"/>
                    </a:lnTo>
                    <a:lnTo>
                      <a:pt x="19" y="53"/>
                    </a:lnTo>
                    <a:lnTo>
                      <a:pt x="16" y="51"/>
                    </a:lnTo>
                    <a:lnTo>
                      <a:pt x="12" y="47"/>
                    </a:lnTo>
                    <a:lnTo>
                      <a:pt x="8" y="45"/>
                    </a:lnTo>
                    <a:lnTo>
                      <a:pt x="4" y="38"/>
                    </a:lnTo>
                    <a:lnTo>
                      <a:pt x="2" y="38"/>
                    </a:lnTo>
                    <a:lnTo>
                      <a:pt x="0" y="38"/>
                    </a:lnTo>
                    <a:lnTo>
                      <a:pt x="4" y="34"/>
                    </a:lnTo>
                    <a:lnTo>
                      <a:pt x="6" y="34"/>
                    </a:lnTo>
                    <a:lnTo>
                      <a:pt x="6" y="28"/>
                    </a:lnTo>
                    <a:lnTo>
                      <a:pt x="8" y="22"/>
                    </a:lnTo>
                    <a:lnTo>
                      <a:pt x="8" y="21"/>
                    </a:lnTo>
                    <a:lnTo>
                      <a:pt x="8" y="19"/>
                    </a:lnTo>
                    <a:lnTo>
                      <a:pt x="16" y="19"/>
                    </a:lnTo>
                    <a:lnTo>
                      <a:pt x="17" y="15"/>
                    </a:lnTo>
                    <a:lnTo>
                      <a:pt x="17" y="1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00" name="Freeform 290">
                <a:extLst>
                  <a:ext uri="{FF2B5EF4-FFF2-40B4-BE49-F238E27FC236}">
                    <a16:creationId xmlns:a16="http://schemas.microsoft.com/office/drawing/2014/main" id="{4880C895-CB34-D6ED-469C-B8FAE9A3B911}"/>
                  </a:ext>
                </a:extLst>
              </p:cNvPr>
              <p:cNvSpPr>
                <a:spLocks/>
              </p:cNvSpPr>
              <p:nvPr/>
            </p:nvSpPr>
            <p:spPr bwMode="auto">
              <a:xfrm>
                <a:off x="4680009" y="3581169"/>
                <a:ext cx="153448" cy="89387"/>
              </a:xfrm>
              <a:custGeom>
                <a:avLst/>
                <a:gdLst>
                  <a:gd name="T0" fmla="*/ 17 w 103"/>
                  <a:gd name="T1" fmla="*/ 11 h 60"/>
                  <a:gd name="T2" fmla="*/ 27 w 103"/>
                  <a:gd name="T3" fmla="*/ 17 h 60"/>
                  <a:gd name="T4" fmla="*/ 38 w 103"/>
                  <a:gd name="T5" fmla="*/ 17 h 60"/>
                  <a:gd name="T6" fmla="*/ 42 w 103"/>
                  <a:gd name="T7" fmla="*/ 11 h 60"/>
                  <a:gd name="T8" fmla="*/ 55 w 103"/>
                  <a:gd name="T9" fmla="*/ 7 h 60"/>
                  <a:gd name="T10" fmla="*/ 59 w 103"/>
                  <a:gd name="T11" fmla="*/ 7 h 60"/>
                  <a:gd name="T12" fmla="*/ 65 w 103"/>
                  <a:gd name="T13" fmla="*/ 5 h 60"/>
                  <a:gd name="T14" fmla="*/ 67 w 103"/>
                  <a:gd name="T15" fmla="*/ 2 h 60"/>
                  <a:gd name="T16" fmla="*/ 72 w 103"/>
                  <a:gd name="T17" fmla="*/ 0 h 60"/>
                  <a:gd name="T18" fmla="*/ 76 w 103"/>
                  <a:gd name="T19" fmla="*/ 0 h 60"/>
                  <a:gd name="T20" fmla="*/ 80 w 103"/>
                  <a:gd name="T21" fmla="*/ 0 h 60"/>
                  <a:gd name="T22" fmla="*/ 84 w 103"/>
                  <a:gd name="T23" fmla="*/ 0 h 60"/>
                  <a:gd name="T24" fmla="*/ 87 w 103"/>
                  <a:gd name="T25" fmla="*/ 4 h 60"/>
                  <a:gd name="T26" fmla="*/ 91 w 103"/>
                  <a:gd name="T27" fmla="*/ 4 h 60"/>
                  <a:gd name="T28" fmla="*/ 101 w 103"/>
                  <a:gd name="T29" fmla="*/ 9 h 60"/>
                  <a:gd name="T30" fmla="*/ 103 w 103"/>
                  <a:gd name="T31" fmla="*/ 13 h 60"/>
                  <a:gd name="T32" fmla="*/ 99 w 103"/>
                  <a:gd name="T33" fmla="*/ 17 h 60"/>
                  <a:gd name="T34" fmla="*/ 97 w 103"/>
                  <a:gd name="T35" fmla="*/ 17 h 60"/>
                  <a:gd name="T36" fmla="*/ 93 w 103"/>
                  <a:gd name="T37" fmla="*/ 19 h 60"/>
                  <a:gd name="T38" fmla="*/ 91 w 103"/>
                  <a:gd name="T39" fmla="*/ 21 h 60"/>
                  <a:gd name="T40" fmla="*/ 91 w 103"/>
                  <a:gd name="T41" fmla="*/ 22 h 60"/>
                  <a:gd name="T42" fmla="*/ 89 w 103"/>
                  <a:gd name="T43" fmla="*/ 26 h 60"/>
                  <a:gd name="T44" fmla="*/ 87 w 103"/>
                  <a:gd name="T45" fmla="*/ 30 h 60"/>
                  <a:gd name="T46" fmla="*/ 78 w 103"/>
                  <a:gd name="T47" fmla="*/ 49 h 60"/>
                  <a:gd name="T48" fmla="*/ 65 w 103"/>
                  <a:gd name="T49" fmla="*/ 53 h 60"/>
                  <a:gd name="T50" fmla="*/ 63 w 103"/>
                  <a:gd name="T51" fmla="*/ 53 h 60"/>
                  <a:gd name="T52" fmla="*/ 61 w 103"/>
                  <a:gd name="T53" fmla="*/ 51 h 60"/>
                  <a:gd name="T54" fmla="*/ 59 w 103"/>
                  <a:gd name="T55" fmla="*/ 53 h 60"/>
                  <a:gd name="T56" fmla="*/ 55 w 103"/>
                  <a:gd name="T57" fmla="*/ 53 h 60"/>
                  <a:gd name="T58" fmla="*/ 51 w 103"/>
                  <a:gd name="T59" fmla="*/ 55 h 60"/>
                  <a:gd name="T60" fmla="*/ 46 w 103"/>
                  <a:gd name="T61" fmla="*/ 56 h 60"/>
                  <a:gd name="T62" fmla="*/ 46 w 103"/>
                  <a:gd name="T63" fmla="*/ 56 h 60"/>
                  <a:gd name="T64" fmla="*/ 40 w 103"/>
                  <a:gd name="T65" fmla="*/ 58 h 60"/>
                  <a:gd name="T66" fmla="*/ 38 w 103"/>
                  <a:gd name="T67" fmla="*/ 60 h 60"/>
                  <a:gd name="T68" fmla="*/ 29 w 103"/>
                  <a:gd name="T69" fmla="*/ 60 h 60"/>
                  <a:gd name="T70" fmla="*/ 25 w 103"/>
                  <a:gd name="T71" fmla="*/ 58 h 60"/>
                  <a:gd name="T72" fmla="*/ 21 w 103"/>
                  <a:gd name="T73" fmla="*/ 56 h 60"/>
                  <a:gd name="T74" fmla="*/ 19 w 103"/>
                  <a:gd name="T75" fmla="*/ 53 h 60"/>
                  <a:gd name="T76" fmla="*/ 16 w 103"/>
                  <a:gd name="T77" fmla="*/ 51 h 60"/>
                  <a:gd name="T78" fmla="*/ 12 w 103"/>
                  <a:gd name="T79" fmla="*/ 47 h 60"/>
                  <a:gd name="T80" fmla="*/ 8 w 103"/>
                  <a:gd name="T81" fmla="*/ 45 h 60"/>
                  <a:gd name="T82" fmla="*/ 4 w 103"/>
                  <a:gd name="T83" fmla="*/ 38 h 60"/>
                  <a:gd name="T84" fmla="*/ 2 w 103"/>
                  <a:gd name="T85" fmla="*/ 38 h 60"/>
                  <a:gd name="T86" fmla="*/ 0 w 103"/>
                  <a:gd name="T87" fmla="*/ 38 h 60"/>
                  <a:gd name="T88" fmla="*/ 4 w 103"/>
                  <a:gd name="T89" fmla="*/ 34 h 60"/>
                  <a:gd name="T90" fmla="*/ 6 w 103"/>
                  <a:gd name="T91" fmla="*/ 34 h 60"/>
                  <a:gd name="T92" fmla="*/ 6 w 103"/>
                  <a:gd name="T93" fmla="*/ 28 h 60"/>
                  <a:gd name="T94" fmla="*/ 8 w 103"/>
                  <a:gd name="T95" fmla="*/ 22 h 60"/>
                  <a:gd name="T96" fmla="*/ 8 w 103"/>
                  <a:gd name="T97" fmla="*/ 21 h 60"/>
                  <a:gd name="T98" fmla="*/ 8 w 103"/>
                  <a:gd name="T99" fmla="*/ 19 h 60"/>
                  <a:gd name="T100" fmla="*/ 16 w 103"/>
                  <a:gd name="T101" fmla="*/ 19 h 60"/>
                  <a:gd name="T102" fmla="*/ 17 w 103"/>
                  <a:gd name="T103" fmla="*/ 15 h 60"/>
                  <a:gd name="T104" fmla="*/ 17 w 103"/>
                  <a:gd name="T105" fmla="*/ 1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3" h="60">
                    <a:moveTo>
                      <a:pt x="17" y="11"/>
                    </a:moveTo>
                    <a:lnTo>
                      <a:pt x="27" y="17"/>
                    </a:lnTo>
                    <a:lnTo>
                      <a:pt x="38" y="17"/>
                    </a:lnTo>
                    <a:lnTo>
                      <a:pt x="42" y="11"/>
                    </a:lnTo>
                    <a:lnTo>
                      <a:pt x="55" y="7"/>
                    </a:lnTo>
                    <a:lnTo>
                      <a:pt x="59" y="7"/>
                    </a:lnTo>
                    <a:lnTo>
                      <a:pt x="65" y="5"/>
                    </a:lnTo>
                    <a:lnTo>
                      <a:pt x="67" y="2"/>
                    </a:lnTo>
                    <a:lnTo>
                      <a:pt x="72" y="0"/>
                    </a:lnTo>
                    <a:lnTo>
                      <a:pt x="76" y="0"/>
                    </a:lnTo>
                    <a:lnTo>
                      <a:pt x="80" y="0"/>
                    </a:lnTo>
                    <a:lnTo>
                      <a:pt x="84" y="0"/>
                    </a:lnTo>
                    <a:lnTo>
                      <a:pt x="87" y="4"/>
                    </a:lnTo>
                    <a:lnTo>
                      <a:pt x="91" y="4"/>
                    </a:lnTo>
                    <a:lnTo>
                      <a:pt x="101" y="9"/>
                    </a:lnTo>
                    <a:lnTo>
                      <a:pt x="103" y="13"/>
                    </a:lnTo>
                    <a:lnTo>
                      <a:pt x="99" y="17"/>
                    </a:lnTo>
                    <a:lnTo>
                      <a:pt x="97" y="17"/>
                    </a:lnTo>
                    <a:lnTo>
                      <a:pt x="93" y="19"/>
                    </a:lnTo>
                    <a:lnTo>
                      <a:pt x="91" y="21"/>
                    </a:lnTo>
                    <a:lnTo>
                      <a:pt x="91" y="22"/>
                    </a:lnTo>
                    <a:lnTo>
                      <a:pt x="89" y="26"/>
                    </a:lnTo>
                    <a:lnTo>
                      <a:pt x="87" y="30"/>
                    </a:lnTo>
                    <a:lnTo>
                      <a:pt x="78" y="49"/>
                    </a:lnTo>
                    <a:lnTo>
                      <a:pt x="65" y="53"/>
                    </a:lnTo>
                    <a:lnTo>
                      <a:pt x="63" y="53"/>
                    </a:lnTo>
                    <a:lnTo>
                      <a:pt x="61" y="51"/>
                    </a:lnTo>
                    <a:lnTo>
                      <a:pt x="59" y="53"/>
                    </a:lnTo>
                    <a:lnTo>
                      <a:pt x="55" y="53"/>
                    </a:lnTo>
                    <a:lnTo>
                      <a:pt x="51" y="55"/>
                    </a:lnTo>
                    <a:lnTo>
                      <a:pt x="46" y="56"/>
                    </a:lnTo>
                    <a:lnTo>
                      <a:pt x="46" y="56"/>
                    </a:lnTo>
                    <a:lnTo>
                      <a:pt x="40" y="58"/>
                    </a:lnTo>
                    <a:lnTo>
                      <a:pt x="38" y="60"/>
                    </a:lnTo>
                    <a:lnTo>
                      <a:pt x="29" y="60"/>
                    </a:lnTo>
                    <a:lnTo>
                      <a:pt x="25" y="58"/>
                    </a:lnTo>
                    <a:lnTo>
                      <a:pt x="21" y="56"/>
                    </a:lnTo>
                    <a:lnTo>
                      <a:pt x="19" y="53"/>
                    </a:lnTo>
                    <a:lnTo>
                      <a:pt x="16" y="51"/>
                    </a:lnTo>
                    <a:lnTo>
                      <a:pt x="12" y="47"/>
                    </a:lnTo>
                    <a:lnTo>
                      <a:pt x="8" y="45"/>
                    </a:lnTo>
                    <a:lnTo>
                      <a:pt x="4" y="38"/>
                    </a:lnTo>
                    <a:lnTo>
                      <a:pt x="2" y="38"/>
                    </a:lnTo>
                    <a:lnTo>
                      <a:pt x="0" y="38"/>
                    </a:lnTo>
                    <a:lnTo>
                      <a:pt x="4" y="34"/>
                    </a:lnTo>
                    <a:lnTo>
                      <a:pt x="6" y="34"/>
                    </a:lnTo>
                    <a:lnTo>
                      <a:pt x="6" y="28"/>
                    </a:lnTo>
                    <a:lnTo>
                      <a:pt x="8" y="22"/>
                    </a:lnTo>
                    <a:lnTo>
                      <a:pt x="8" y="21"/>
                    </a:lnTo>
                    <a:lnTo>
                      <a:pt x="8" y="19"/>
                    </a:lnTo>
                    <a:lnTo>
                      <a:pt x="16" y="19"/>
                    </a:lnTo>
                    <a:lnTo>
                      <a:pt x="17" y="15"/>
                    </a:lnTo>
                    <a:lnTo>
                      <a:pt x="17" y="1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01" name="Freeform 291">
                <a:extLst>
                  <a:ext uri="{FF2B5EF4-FFF2-40B4-BE49-F238E27FC236}">
                    <a16:creationId xmlns:a16="http://schemas.microsoft.com/office/drawing/2014/main" id="{751C6552-B361-5A1E-1EA2-166DE0FE0EE9}"/>
                  </a:ext>
                </a:extLst>
              </p:cNvPr>
              <p:cNvSpPr>
                <a:spLocks/>
              </p:cNvSpPr>
              <p:nvPr/>
            </p:nvSpPr>
            <p:spPr bwMode="auto">
              <a:xfrm>
                <a:off x="3766769" y="2807969"/>
                <a:ext cx="248794" cy="166856"/>
              </a:xfrm>
              <a:custGeom>
                <a:avLst/>
                <a:gdLst>
                  <a:gd name="T0" fmla="*/ 61 w 167"/>
                  <a:gd name="T1" fmla="*/ 103 h 112"/>
                  <a:gd name="T2" fmla="*/ 33 w 167"/>
                  <a:gd name="T3" fmla="*/ 97 h 112"/>
                  <a:gd name="T4" fmla="*/ 31 w 167"/>
                  <a:gd name="T5" fmla="*/ 91 h 112"/>
                  <a:gd name="T6" fmla="*/ 38 w 167"/>
                  <a:gd name="T7" fmla="*/ 78 h 112"/>
                  <a:gd name="T8" fmla="*/ 36 w 167"/>
                  <a:gd name="T9" fmla="*/ 74 h 112"/>
                  <a:gd name="T10" fmla="*/ 29 w 167"/>
                  <a:gd name="T11" fmla="*/ 63 h 112"/>
                  <a:gd name="T12" fmla="*/ 14 w 167"/>
                  <a:gd name="T13" fmla="*/ 65 h 112"/>
                  <a:gd name="T14" fmla="*/ 19 w 167"/>
                  <a:gd name="T15" fmla="*/ 57 h 112"/>
                  <a:gd name="T16" fmla="*/ 33 w 167"/>
                  <a:gd name="T17" fmla="*/ 55 h 112"/>
                  <a:gd name="T18" fmla="*/ 36 w 167"/>
                  <a:gd name="T19" fmla="*/ 51 h 112"/>
                  <a:gd name="T20" fmla="*/ 40 w 167"/>
                  <a:gd name="T21" fmla="*/ 40 h 112"/>
                  <a:gd name="T22" fmla="*/ 34 w 167"/>
                  <a:gd name="T23" fmla="*/ 38 h 112"/>
                  <a:gd name="T24" fmla="*/ 21 w 167"/>
                  <a:gd name="T25" fmla="*/ 34 h 112"/>
                  <a:gd name="T26" fmla="*/ 6 w 167"/>
                  <a:gd name="T27" fmla="*/ 38 h 112"/>
                  <a:gd name="T28" fmla="*/ 12 w 167"/>
                  <a:gd name="T29" fmla="*/ 36 h 112"/>
                  <a:gd name="T30" fmla="*/ 4 w 167"/>
                  <a:gd name="T31" fmla="*/ 27 h 112"/>
                  <a:gd name="T32" fmla="*/ 17 w 167"/>
                  <a:gd name="T33" fmla="*/ 29 h 112"/>
                  <a:gd name="T34" fmla="*/ 14 w 167"/>
                  <a:gd name="T35" fmla="*/ 23 h 112"/>
                  <a:gd name="T36" fmla="*/ 12 w 167"/>
                  <a:gd name="T37" fmla="*/ 16 h 112"/>
                  <a:gd name="T38" fmla="*/ 21 w 167"/>
                  <a:gd name="T39" fmla="*/ 19 h 112"/>
                  <a:gd name="T40" fmla="*/ 29 w 167"/>
                  <a:gd name="T41" fmla="*/ 25 h 112"/>
                  <a:gd name="T42" fmla="*/ 31 w 167"/>
                  <a:gd name="T43" fmla="*/ 16 h 112"/>
                  <a:gd name="T44" fmla="*/ 31 w 167"/>
                  <a:gd name="T45" fmla="*/ 10 h 112"/>
                  <a:gd name="T46" fmla="*/ 21 w 167"/>
                  <a:gd name="T47" fmla="*/ 8 h 112"/>
                  <a:gd name="T48" fmla="*/ 23 w 167"/>
                  <a:gd name="T49" fmla="*/ 2 h 112"/>
                  <a:gd name="T50" fmla="*/ 34 w 167"/>
                  <a:gd name="T51" fmla="*/ 10 h 112"/>
                  <a:gd name="T52" fmla="*/ 44 w 167"/>
                  <a:gd name="T53" fmla="*/ 21 h 112"/>
                  <a:gd name="T54" fmla="*/ 46 w 167"/>
                  <a:gd name="T55" fmla="*/ 31 h 112"/>
                  <a:gd name="T56" fmla="*/ 48 w 167"/>
                  <a:gd name="T57" fmla="*/ 34 h 112"/>
                  <a:gd name="T58" fmla="*/ 52 w 167"/>
                  <a:gd name="T59" fmla="*/ 44 h 112"/>
                  <a:gd name="T60" fmla="*/ 59 w 167"/>
                  <a:gd name="T61" fmla="*/ 33 h 112"/>
                  <a:gd name="T62" fmla="*/ 65 w 167"/>
                  <a:gd name="T63" fmla="*/ 16 h 112"/>
                  <a:gd name="T64" fmla="*/ 78 w 167"/>
                  <a:gd name="T65" fmla="*/ 29 h 112"/>
                  <a:gd name="T66" fmla="*/ 84 w 167"/>
                  <a:gd name="T67" fmla="*/ 16 h 112"/>
                  <a:gd name="T68" fmla="*/ 91 w 167"/>
                  <a:gd name="T69" fmla="*/ 17 h 112"/>
                  <a:gd name="T70" fmla="*/ 95 w 167"/>
                  <a:gd name="T71" fmla="*/ 16 h 112"/>
                  <a:gd name="T72" fmla="*/ 104 w 167"/>
                  <a:gd name="T73" fmla="*/ 19 h 112"/>
                  <a:gd name="T74" fmla="*/ 112 w 167"/>
                  <a:gd name="T75" fmla="*/ 12 h 112"/>
                  <a:gd name="T76" fmla="*/ 122 w 167"/>
                  <a:gd name="T77" fmla="*/ 4 h 112"/>
                  <a:gd name="T78" fmla="*/ 129 w 167"/>
                  <a:gd name="T79" fmla="*/ 4 h 112"/>
                  <a:gd name="T80" fmla="*/ 139 w 167"/>
                  <a:gd name="T81" fmla="*/ 14 h 112"/>
                  <a:gd name="T82" fmla="*/ 146 w 167"/>
                  <a:gd name="T83" fmla="*/ 6 h 112"/>
                  <a:gd name="T84" fmla="*/ 142 w 167"/>
                  <a:gd name="T85" fmla="*/ 19 h 112"/>
                  <a:gd name="T86" fmla="*/ 148 w 167"/>
                  <a:gd name="T87" fmla="*/ 31 h 112"/>
                  <a:gd name="T88" fmla="*/ 159 w 167"/>
                  <a:gd name="T89" fmla="*/ 31 h 112"/>
                  <a:gd name="T90" fmla="*/ 163 w 167"/>
                  <a:gd name="T91" fmla="*/ 50 h 112"/>
                  <a:gd name="T92" fmla="*/ 163 w 167"/>
                  <a:gd name="T93" fmla="*/ 57 h 112"/>
                  <a:gd name="T94" fmla="*/ 154 w 167"/>
                  <a:gd name="T95" fmla="*/ 67 h 112"/>
                  <a:gd name="T96" fmla="*/ 156 w 167"/>
                  <a:gd name="T97" fmla="*/ 68 h 112"/>
                  <a:gd name="T98" fmla="*/ 142 w 167"/>
                  <a:gd name="T99" fmla="*/ 78 h 112"/>
                  <a:gd name="T100" fmla="*/ 116 w 167"/>
                  <a:gd name="T101" fmla="*/ 95 h 112"/>
                  <a:gd name="T102" fmla="*/ 110 w 167"/>
                  <a:gd name="T103" fmla="*/ 99 h 112"/>
                  <a:gd name="T104" fmla="*/ 86 w 167"/>
                  <a:gd name="T105" fmla="*/ 110 h 112"/>
                  <a:gd name="T106" fmla="*/ 69 w 167"/>
                  <a:gd name="T107" fmla="*/ 10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12">
                    <a:moveTo>
                      <a:pt x="69" y="106"/>
                    </a:moveTo>
                    <a:lnTo>
                      <a:pt x="69" y="108"/>
                    </a:lnTo>
                    <a:lnTo>
                      <a:pt x="67" y="106"/>
                    </a:lnTo>
                    <a:lnTo>
                      <a:pt x="63" y="104"/>
                    </a:lnTo>
                    <a:lnTo>
                      <a:pt x="61" y="103"/>
                    </a:lnTo>
                    <a:lnTo>
                      <a:pt x="50" y="97"/>
                    </a:lnTo>
                    <a:lnTo>
                      <a:pt x="46" y="97"/>
                    </a:lnTo>
                    <a:lnTo>
                      <a:pt x="42" y="97"/>
                    </a:lnTo>
                    <a:lnTo>
                      <a:pt x="40" y="97"/>
                    </a:lnTo>
                    <a:lnTo>
                      <a:pt x="33" y="97"/>
                    </a:lnTo>
                    <a:lnTo>
                      <a:pt x="31" y="99"/>
                    </a:lnTo>
                    <a:lnTo>
                      <a:pt x="27" y="97"/>
                    </a:lnTo>
                    <a:lnTo>
                      <a:pt x="27" y="93"/>
                    </a:lnTo>
                    <a:lnTo>
                      <a:pt x="27" y="89"/>
                    </a:lnTo>
                    <a:lnTo>
                      <a:pt x="31" y="91"/>
                    </a:lnTo>
                    <a:lnTo>
                      <a:pt x="33" y="89"/>
                    </a:lnTo>
                    <a:lnTo>
                      <a:pt x="40" y="86"/>
                    </a:lnTo>
                    <a:lnTo>
                      <a:pt x="40" y="80"/>
                    </a:lnTo>
                    <a:lnTo>
                      <a:pt x="36" y="80"/>
                    </a:lnTo>
                    <a:lnTo>
                      <a:pt x="38" y="78"/>
                    </a:lnTo>
                    <a:lnTo>
                      <a:pt x="38" y="76"/>
                    </a:lnTo>
                    <a:lnTo>
                      <a:pt x="38" y="74"/>
                    </a:lnTo>
                    <a:lnTo>
                      <a:pt x="40" y="72"/>
                    </a:lnTo>
                    <a:lnTo>
                      <a:pt x="38" y="72"/>
                    </a:lnTo>
                    <a:lnTo>
                      <a:pt x="36" y="74"/>
                    </a:lnTo>
                    <a:lnTo>
                      <a:pt x="34" y="72"/>
                    </a:lnTo>
                    <a:lnTo>
                      <a:pt x="34" y="72"/>
                    </a:lnTo>
                    <a:lnTo>
                      <a:pt x="33" y="72"/>
                    </a:lnTo>
                    <a:lnTo>
                      <a:pt x="31" y="63"/>
                    </a:lnTo>
                    <a:lnTo>
                      <a:pt x="29" y="63"/>
                    </a:lnTo>
                    <a:lnTo>
                      <a:pt x="25" y="65"/>
                    </a:lnTo>
                    <a:lnTo>
                      <a:pt x="25" y="63"/>
                    </a:lnTo>
                    <a:lnTo>
                      <a:pt x="21" y="63"/>
                    </a:lnTo>
                    <a:lnTo>
                      <a:pt x="16" y="63"/>
                    </a:lnTo>
                    <a:lnTo>
                      <a:pt x="14" y="65"/>
                    </a:lnTo>
                    <a:lnTo>
                      <a:pt x="10" y="65"/>
                    </a:lnTo>
                    <a:lnTo>
                      <a:pt x="8" y="65"/>
                    </a:lnTo>
                    <a:lnTo>
                      <a:pt x="8" y="61"/>
                    </a:lnTo>
                    <a:lnTo>
                      <a:pt x="17" y="59"/>
                    </a:lnTo>
                    <a:lnTo>
                      <a:pt x="19" y="57"/>
                    </a:lnTo>
                    <a:lnTo>
                      <a:pt x="23" y="57"/>
                    </a:lnTo>
                    <a:lnTo>
                      <a:pt x="25" y="55"/>
                    </a:lnTo>
                    <a:lnTo>
                      <a:pt x="27" y="55"/>
                    </a:lnTo>
                    <a:lnTo>
                      <a:pt x="31" y="53"/>
                    </a:lnTo>
                    <a:lnTo>
                      <a:pt x="33" y="55"/>
                    </a:lnTo>
                    <a:lnTo>
                      <a:pt x="38" y="55"/>
                    </a:lnTo>
                    <a:lnTo>
                      <a:pt x="42" y="50"/>
                    </a:lnTo>
                    <a:lnTo>
                      <a:pt x="40" y="50"/>
                    </a:lnTo>
                    <a:lnTo>
                      <a:pt x="38" y="53"/>
                    </a:lnTo>
                    <a:lnTo>
                      <a:pt x="36" y="51"/>
                    </a:lnTo>
                    <a:lnTo>
                      <a:pt x="31" y="50"/>
                    </a:lnTo>
                    <a:lnTo>
                      <a:pt x="31" y="48"/>
                    </a:lnTo>
                    <a:lnTo>
                      <a:pt x="33" y="46"/>
                    </a:lnTo>
                    <a:lnTo>
                      <a:pt x="34" y="46"/>
                    </a:lnTo>
                    <a:lnTo>
                      <a:pt x="40" y="40"/>
                    </a:lnTo>
                    <a:lnTo>
                      <a:pt x="40" y="40"/>
                    </a:lnTo>
                    <a:lnTo>
                      <a:pt x="38" y="38"/>
                    </a:lnTo>
                    <a:lnTo>
                      <a:pt x="36" y="40"/>
                    </a:lnTo>
                    <a:lnTo>
                      <a:pt x="34" y="40"/>
                    </a:lnTo>
                    <a:lnTo>
                      <a:pt x="34" y="38"/>
                    </a:lnTo>
                    <a:lnTo>
                      <a:pt x="33" y="36"/>
                    </a:lnTo>
                    <a:lnTo>
                      <a:pt x="33" y="36"/>
                    </a:lnTo>
                    <a:lnTo>
                      <a:pt x="31" y="34"/>
                    </a:lnTo>
                    <a:lnTo>
                      <a:pt x="25" y="34"/>
                    </a:lnTo>
                    <a:lnTo>
                      <a:pt x="21" y="34"/>
                    </a:lnTo>
                    <a:lnTo>
                      <a:pt x="19" y="38"/>
                    </a:lnTo>
                    <a:lnTo>
                      <a:pt x="17" y="38"/>
                    </a:lnTo>
                    <a:lnTo>
                      <a:pt x="12" y="40"/>
                    </a:lnTo>
                    <a:lnTo>
                      <a:pt x="12" y="40"/>
                    </a:lnTo>
                    <a:lnTo>
                      <a:pt x="6" y="38"/>
                    </a:lnTo>
                    <a:lnTo>
                      <a:pt x="0" y="40"/>
                    </a:lnTo>
                    <a:lnTo>
                      <a:pt x="2" y="33"/>
                    </a:lnTo>
                    <a:lnTo>
                      <a:pt x="4" y="34"/>
                    </a:lnTo>
                    <a:lnTo>
                      <a:pt x="10" y="38"/>
                    </a:lnTo>
                    <a:lnTo>
                      <a:pt x="12" y="36"/>
                    </a:lnTo>
                    <a:lnTo>
                      <a:pt x="8" y="34"/>
                    </a:lnTo>
                    <a:lnTo>
                      <a:pt x="10" y="34"/>
                    </a:lnTo>
                    <a:lnTo>
                      <a:pt x="10" y="33"/>
                    </a:lnTo>
                    <a:lnTo>
                      <a:pt x="6" y="31"/>
                    </a:lnTo>
                    <a:lnTo>
                      <a:pt x="4" y="27"/>
                    </a:lnTo>
                    <a:lnTo>
                      <a:pt x="12" y="29"/>
                    </a:lnTo>
                    <a:lnTo>
                      <a:pt x="14" y="33"/>
                    </a:lnTo>
                    <a:lnTo>
                      <a:pt x="19" y="33"/>
                    </a:lnTo>
                    <a:lnTo>
                      <a:pt x="17" y="31"/>
                    </a:lnTo>
                    <a:lnTo>
                      <a:pt x="17" y="29"/>
                    </a:lnTo>
                    <a:lnTo>
                      <a:pt x="19" y="27"/>
                    </a:lnTo>
                    <a:lnTo>
                      <a:pt x="14" y="29"/>
                    </a:lnTo>
                    <a:lnTo>
                      <a:pt x="10" y="25"/>
                    </a:lnTo>
                    <a:lnTo>
                      <a:pt x="12" y="25"/>
                    </a:lnTo>
                    <a:lnTo>
                      <a:pt x="14" y="23"/>
                    </a:lnTo>
                    <a:lnTo>
                      <a:pt x="10" y="17"/>
                    </a:lnTo>
                    <a:lnTo>
                      <a:pt x="10" y="19"/>
                    </a:lnTo>
                    <a:lnTo>
                      <a:pt x="14" y="19"/>
                    </a:lnTo>
                    <a:lnTo>
                      <a:pt x="14" y="19"/>
                    </a:lnTo>
                    <a:lnTo>
                      <a:pt x="12" y="16"/>
                    </a:lnTo>
                    <a:lnTo>
                      <a:pt x="16" y="17"/>
                    </a:lnTo>
                    <a:lnTo>
                      <a:pt x="14" y="14"/>
                    </a:lnTo>
                    <a:lnTo>
                      <a:pt x="16" y="14"/>
                    </a:lnTo>
                    <a:lnTo>
                      <a:pt x="21" y="16"/>
                    </a:lnTo>
                    <a:lnTo>
                      <a:pt x="21" y="19"/>
                    </a:lnTo>
                    <a:lnTo>
                      <a:pt x="21" y="21"/>
                    </a:lnTo>
                    <a:lnTo>
                      <a:pt x="23" y="21"/>
                    </a:lnTo>
                    <a:lnTo>
                      <a:pt x="25" y="19"/>
                    </a:lnTo>
                    <a:lnTo>
                      <a:pt x="27" y="21"/>
                    </a:lnTo>
                    <a:lnTo>
                      <a:pt x="29" y="25"/>
                    </a:lnTo>
                    <a:lnTo>
                      <a:pt x="29" y="23"/>
                    </a:lnTo>
                    <a:lnTo>
                      <a:pt x="31" y="25"/>
                    </a:lnTo>
                    <a:lnTo>
                      <a:pt x="33" y="21"/>
                    </a:lnTo>
                    <a:lnTo>
                      <a:pt x="31" y="17"/>
                    </a:lnTo>
                    <a:lnTo>
                      <a:pt x="31" y="16"/>
                    </a:lnTo>
                    <a:lnTo>
                      <a:pt x="23" y="12"/>
                    </a:lnTo>
                    <a:lnTo>
                      <a:pt x="25" y="8"/>
                    </a:lnTo>
                    <a:lnTo>
                      <a:pt x="27" y="12"/>
                    </a:lnTo>
                    <a:lnTo>
                      <a:pt x="29" y="12"/>
                    </a:lnTo>
                    <a:lnTo>
                      <a:pt x="31" y="10"/>
                    </a:lnTo>
                    <a:lnTo>
                      <a:pt x="29" y="8"/>
                    </a:lnTo>
                    <a:lnTo>
                      <a:pt x="27" y="6"/>
                    </a:lnTo>
                    <a:lnTo>
                      <a:pt x="25" y="6"/>
                    </a:lnTo>
                    <a:lnTo>
                      <a:pt x="23" y="8"/>
                    </a:lnTo>
                    <a:lnTo>
                      <a:pt x="21" y="8"/>
                    </a:lnTo>
                    <a:lnTo>
                      <a:pt x="21" y="6"/>
                    </a:lnTo>
                    <a:lnTo>
                      <a:pt x="21" y="4"/>
                    </a:lnTo>
                    <a:lnTo>
                      <a:pt x="21" y="2"/>
                    </a:lnTo>
                    <a:lnTo>
                      <a:pt x="23" y="2"/>
                    </a:lnTo>
                    <a:lnTo>
                      <a:pt x="23" y="2"/>
                    </a:lnTo>
                    <a:lnTo>
                      <a:pt x="27" y="4"/>
                    </a:lnTo>
                    <a:lnTo>
                      <a:pt x="27" y="4"/>
                    </a:lnTo>
                    <a:lnTo>
                      <a:pt x="31" y="4"/>
                    </a:lnTo>
                    <a:lnTo>
                      <a:pt x="31" y="4"/>
                    </a:lnTo>
                    <a:lnTo>
                      <a:pt x="34" y="10"/>
                    </a:lnTo>
                    <a:lnTo>
                      <a:pt x="38" y="10"/>
                    </a:lnTo>
                    <a:lnTo>
                      <a:pt x="42" y="16"/>
                    </a:lnTo>
                    <a:lnTo>
                      <a:pt x="46" y="17"/>
                    </a:lnTo>
                    <a:lnTo>
                      <a:pt x="48" y="19"/>
                    </a:lnTo>
                    <a:lnTo>
                      <a:pt x="44" y="21"/>
                    </a:lnTo>
                    <a:lnTo>
                      <a:pt x="48" y="23"/>
                    </a:lnTo>
                    <a:lnTo>
                      <a:pt x="48" y="27"/>
                    </a:lnTo>
                    <a:lnTo>
                      <a:pt x="46" y="29"/>
                    </a:lnTo>
                    <a:lnTo>
                      <a:pt x="46" y="31"/>
                    </a:lnTo>
                    <a:lnTo>
                      <a:pt x="46" y="31"/>
                    </a:lnTo>
                    <a:lnTo>
                      <a:pt x="42" y="29"/>
                    </a:lnTo>
                    <a:lnTo>
                      <a:pt x="42" y="33"/>
                    </a:lnTo>
                    <a:lnTo>
                      <a:pt x="46" y="34"/>
                    </a:lnTo>
                    <a:lnTo>
                      <a:pt x="46" y="36"/>
                    </a:lnTo>
                    <a:lnTo>
                      <a:pt x="48" y="34"/>
                    </a:lnTo>
                    <a:lnTo>
                      <a:pt x="48" y="38"/>
                    </a:lnTo>
                    <a:lnTo>
                      <a:pt x="48" y="40"/>
                    </a:lnTo>
                    <a:lnTo>
                      <a:pt x="50" y="40"/>
                    </a:lnTo>
                    <a:lnTo>
                      <a:pt x="50" y="48"/>
                    </a:lnTo>
                    <a:lnTo>
                      <a:pt x="52" y="44"/>
                    </a:lnTo>
                    <a:lnTo>
                      <a:pt x="52" y="42"/>
                    </a:lnTo>
                    <a:lnTo>
                      <a:pt x="55" y="42"/>
                    </a:lnTo>
                    <a:lnTo>
                      <a:pt x="55" y="34"/>
                    </a:lnTo>
                    <a:lnTo>
                      <a:pt x="57" y="33"/>
                    </a:lnTo>
                    <a:lnTo>
                      <a:pt x="59" y="33"/>
                    </a:lnTo>
                    <a:lnTo>
                      <a:pt x="61" y="38"/>
                    </a:lnTo>
                    <a:lnTo>
                      <a:pt x="63" y="34"/>
                    </a:lnTo>
                    <a:lnTo>
                      <a:pt x="65" y="27"/>
                    </a:lnTo>
                    <a:lnTo>
                      <a:pt x="63" y="16"/>
                    </a:lnTo>
                    <a:lnTo>
                      <a:pt x="65" y="16"/>
                    </a:lnTo>
                    <a:lnTo>
                      <a:pt x="67" y="16"/>
                    </a:lnTo>
                    <a:lnTo>
                      <a:pt x="72" y="27"/>
                    </a:lnTo>
                    <a:lnTo>
                      <a:pt x="74" y="29"/>
                    </a:lnTo>
                    <a:lnTo>
                      <a:pt x="76" y="29"/>
                    </a:lnTo>
                    <a:lnTo>
                      <a:pt x="78" y="29"/>
                    </a:lnTo>
                    <a:lnTo>
                      <a:pt x="78" y="21"/>
                    </a:lnTo>
                    <a:lnTo>
                      <a:pt x="76" y="17"/>
                    </a:lnTo>
                    <a:lnTo>
                      <a:pt x="80" y="17"/>
                    </a:lnTo>
                    <a:lnTo>
                      <a:pt x="82" y="17"/>
                    </a:lnTo>
                    <a:lnTo>
                      <a:pt x="84" y="16"/>
                    </a:lnTo>
                    <a:lnTo>
                      <a:pt x="87" y="12"/>
                    </a:lnTo>
                    <a:lnTo>
                      <a:pt x="87" y="16"/>
                    </a:lnTo>
                    <a:lnTo>
                      <a:pt x="87" y="16"/>
                    </a:lnTo>
                    <a:lnTo>
                      <a:pt x="89" y="17"/>
                    </a:lnTo>
                    <a:lnTo>
                      <a:pt x="91" y="17"/>
                    </a:lnTo>
                    <a:lnTo>
                      <a:pt x="91" y="21"/>
                    </a:lnTo>
                    <a:lnTo>
                      <a:pt x="93" y="23"/>
                    </a:lnTo>
                    <a:lnTo>
                      <a:pt x="97" y="33"/>
                    </a:lnTo>
                    <a:lnTo>
                      <a:pt x="97" y="25"/>
                    </a:lnTo>
                    <a:lnTo>
                      <a:pt x="95" y="16"/>
                    </a:lnTo>
                    <a:lnTo>
                      <a:pt x="95" y="14"/>
                    </a:lnTo>
                    <a:lnTo>
                      <a:pt x="95" y="14"/>
                    </a:lnTo>
                    <a:lnTo>
                      <a:pt x="99" y="14"/>
                    </a:lnTo>
                    <a:lnTo>
                      <a:pt x="101" y="16"/>
                    </a:lnTo>
                    <a:lnTo>
                      <a:pt x="104" y="19"/>
                    </a:lnTo>
                    <a:lnTo>
                      <a:pt x="106" y="19"/>
                    </a:lnTo>
                    <a:lnTo>
                      <a:pt x="108" y="17"/>
                    </a:lnTo>
                    <a:lnTo>
                      <a:pt x="108" y="16"/>
                    </a:lnTo>
                    <a:lnTo>
                      <a:pt x="108" y="14"/>
                    </a:lnTo>
                    <a:lnTo>
                      <a:pt x="112" y="12"/>
                    </a:lnTo>
                    <a:lnTo>
                      <a:pt x="114" y="16"/>
                    </a:lnTo>
                    <a:lnTo>
                      <a:pt x="116" y="16"/>
                    </a:lnTo>
                    <a:lnTo>
                      <a:pt x="120" y="14"/>
                    </a:lnTo>
                    <a:lnTo>
                      <a:pt x="122" y="14"/>
                    </a:lnTo>
                    <a:lnTo>
                      <a:pt x="122" y="4"/>
                    </a:lnTo>
                    <a:lnTo>
                      <a:pt x="120" y="2"/>
                    </a:lnTo>
                    <a:lnTo>
                      <a:pt x="123" y="2"/>
                    </a:lnTo>
                    <a:lnTo>
                      <a:pt x="125" y="0"/>
                    </a:lnTo>
                    <a:lnTo>
                      <a:pt x="127" y="0"/>
                    </a:lnTo>
                    <a:lnTo>
                      <a:pt x="129" y="4"/>
                    </a:lnTo>
                    <a:lnTo>
                      <a:pt x="133" y="4"/>
                    </a:lnTo>
                    <a:lnTo>
                      <a:pt x="133" y="8"/>
                    </a:lnTo>
                    <a:lnTo>
                      <a:pt x="131" y="10"/>
                    </a:lnTo>
                    <a:lnTo>
                      <a:pt x="137" y="14"/>
                    </a:lnTo>
                    <a:lnTo>
                      <a:pt x="139" y="14"/>
                    </a:lnTo>
                    <a:lnTo>
                      <a:pt x="139" y="12"/>
                    </a:lnTo>
                    <a:lnTo>
                      <a:pt x="139" y="10"/>
                    </a:lnTo>
                    <a:lnTo>
                      <a:pt x="142" y="10"/>
                    </a:lnTo>
                    <a:lnTo>
                      <a:pt x="144" y="6"/>
                    </a:lnTo>
                    <a:lnTo>
                      <a:pt x="146" y="6"/>
                    </a:lnTo>
                    <a:lnTo>
                      <a:pt x="150" y="4"/>
                    </a:lnTo>
                    <a:lnTo>
                      <a:pt x="150" y="6"/>
                    </a:lnTo>
                    <a:lnTo>
                      <a:pt x="146" y="8"/>
                    </a:lnTo>
                    <a:lnTo>
                      <a:pt x="142" y="16"/>
                    </a:lnTo>
                    <a:lnTo>
                      <a:pt x="142" y="19"/>
                    </a:lnTo>
                    <a:lnTo>
                      <a:pt x="144" y="19"/>
                    </a:lnTo>
                    <a:lnTo>
                      <a:pt x="148" y="17"/>
                    </a:lnTo>
                    <a:lnTo>
                      <a:pt x="148" y="23"/>
                    </a:lnTo>
                    <a:lnTo>
                      <a:pt x="148" y="27"/>
                    </a:lnTo>
                    <a:lnTo>
                      <a:pt x="148" y="31"/>
                    </a:lnTo>
                    <a:lnTo>
                      <a:pt x="154" y="29"/>
                    </a:lnTo>
                    <a:lnTo>
                      <a:pt x="154" y="31"/>
                    </a:lnTo>
                    <a:lnTo>
                      <a:pt x="154" y="34"/>
                    </a:lnTo>
                    <a:lnTo>
                      <a:pt x="159" y="36"/>
                    </a:lnTo>
                    <a:lnTo>
                      <a:pt x="159" y="31"/>
                    </a:lnTo>
                    <a:lnTo>
                      <a:pt x="161" y="33"/>
                    </a:lnTo>
                    <a:lnTo>
                      <a:pt x="163" y="40"/>
                    </a:lnTo>
                    <a:lnTo>
                      <a:pt x="163" y="44"/>
                    </a:lnTo>
                    <a:lnTo>
                      <a:pt x="161" y="46"/>
                    </a:lnTo>
                    <a:lnTo>
                      <a:pt x="163" y="50"/>
                    </a:lnTo>
                    <a:lnTo>
                      <a:pt x="165" y="50"/>
                    </a:lnTo>
                    <a:lnTo>
                      <a:pt x="165" y="48"/>
                    </a:lnTo>
                    <a:lnTo>
                      <a:pt x="167" y="51"/>
                    </a:lnTo>
                    <a:lnTo>
                      <a:pt x="165" y="55"/>
                    </a:lnTo>
                    <a:lnTo>
                      <a:pt x="163" y="57"/>
                    </a:lnTo>
                    <a:lnTo>
                      <a:pt x="163" y="59"/>
                    </a:lnTo>
                    <a:lnTo>
                      <a:pt x="161" y="61"/>
                    </a:lnTo>
                    <a:lnTo>
                      <a:pt x="159" y="63"/>
                    </a:lnTo>
                    <a:lnTo>
                      <a:pt x="154" y="65"/>
                    </a:lnTo>
                    <a:lnTo>
                      <a:pt x="154" y="67"/>
                    </a:lnTo>
                    <a:lnTo>
                      <a:pt x="152" y="67"/>
                    </a:lnTo>
                    <a:lnTo>
                      <a:pt x="152" y="68"/>
                    </a:lnTo>
                    <a:lnTo>
                      <a:pt x="150" y="68"/>
                    </a:lnTo>
                    <a:lnTo>
                      <a:pt x="152" y="70"/>
                    </a:lnTo>
                    <a:lnTo>
                      <a:pt x="156" y="68"/>
                    </a:lnTo>
                    <a:lnTo>
                      <a:pt x="150" y="78"/>
                    </a:lnTo>
                    <a:lnTo>
                      <a:pt x="146" y="80"/>
                    </a:lnTo>
                    <a:lnTo>
                      <a:pt x="146" y="82"/>
                    </a:lnTo>
                    <a:lnTo>
                      <a:pt x="142" y="80"/>
                    </a:lnTo>
                    <a:lnTo>
                      <a:pt x="142" y="78"/>
                    </a:lnTo>
                    <a:lnTo>
                      <a:pt x="140" y="76"/>
                    </a:lnTo>
                    <a:lnTo>
                      <a:pt x="139" y="76"/>
                    </a:lnTo>
                    <a:lnTo>
                      <a:pt x="139" y="80"/>
                    </a:lnTo>
                    <a:lnTo>
                      <a:pt x="120" y="95"/>
                    </a:lnTo>
                    <a:lnTo>
                      <a:pt x="116" y="95"/>
                    </a:lnTo>
                    <a:lnTo>
                      <a:pt x="114" y="95"/>
                    </a:lnTo>
                    <a:lnTo>
                      <a:pt x="112" y="95"/>
                    </a:lnTo>
                    <a:lnTo>
                      <a:pt x="110" y="95"/>
                    </a:lnTo>
                    <a:lnTo>
                      <a:pt x="110" y="97"/>
                    </a:lnTo>
                    <a:lnTo>
                      <a:pt x="110" y="99"/>
                    </a:lnTo>
                    <a:lnTo>
                      <a:pt x="106" y="101"/>
                    </a:lnTo>
                    <a:lnTo>
                      <a:pt x="97" y="108"/>
                    </a:lnTo>
                    <a:lnTo>
                      <a:pt x="91" y="110"/>
                    </a:lnTo>
                    <a:lnTo>
                      <a:pt x="89" y="112"/>
                    </a:lnTo>
                    <a:lnTo>
                      <a:pt x="86" y="110"/>
                    </a:lnTo>
                    <a:lnTo>
                      <a:pt x="84" y="112"/>
                    </a:lnTo>
                    <a:lnTo>
                      <a:pt x="80" y="110"/>
                    </a:lnTo>
                    <a:lnTo>
                      <a:pt x="76" y="110"/>
                    </a:lnTo>
                    <a:lnTo>
                      <a:pt x="72" y="106"/>
                    </a:lnTo>
                    <a:lnTo>
                      <a:pt x="69" y="10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02" name="Freeform 292">
                <a:extLst>
                  <a:ext uri="{FF2B5EF4-FFF2-40B4-BE49-F238E27FC236}">
                    <a16:creationId xmlns:a16="http://schemas.microsoft.com/office/drawing/2014/main" id="{B576229A-07A1-99E8-6AC1-63EB19426753}"/>
                  </a:ext>
                </a:extLst>
              </p:cNvPr>
              <p:cNvSpPr>
                <a:spLocks/>
              </p:cNvSpPr>
              <p:nvPr/>
            </p:nvSpPr>
            <p:spPr bwMode="auto">
              <a:xfrm>
                <a:off x="3766769" y="2807969"/>
                <a:ext cx="248794" cy="166856"/>
              </a:xfrm>
              <a:custGeom>
                <a:avLst/>
                <a:gdLst>
                  <a:gd name="T0" fmla="*/ 61 w 167"/>
                  <a:gd name="T1" fmla="*/ 103 h 112"/>
                  <a:gd name="T2" fmla="*/ 33 w 167"/>
                  <a:gd name="T3" fmla="*/ 97 h 112"/>
                  <a:gd name="T4" fmla="*/ 31 w 167"/>
                  <a:gd name="T5" fmla="*/ 91 h 112"/>
                  <a:gd name="T6" fmla="*/ 38 w 167"/>
                  <a:gd name="T7" fmla="*/ 78 h 112"/>
                  <a:gd name="T8" fmla="*/ 36 w 167"/>
                  <a:gd name="T9" fmla="*/ 74 h 112"/>
                  <a:gd name="T10" fmla="*/ 29 w 167"/>
                  <a:gd name="T11" fmla="*/ 63 h 112"/>
                  <a:gd name="T12" fmla="*/ 14 w 167"/>
                  <a:gd name="T13" fmla="*/ 65 h 112"/>
                  <a:gd name="T14" fmla="*/ 19 w 167"/>
                  <a:gd name="T15" fmla="*/ 57 h 112"/>
                  <a:gd name="T16" fmla="*/ 33 w 167"/>
                  <a:gd name="T17" fmla="*/ 55 h 112"/>
                  <a:gd name="T18" fmla="*/ 36 w 167"/>
                  <a:gd name="T19" fmla="*/ 51 h 112"/>
                  <a:gd name="T20" fmla="*/ 40 w 167"/>
                  <a:gd name="T21" fmla="*/ 40 h 112"/>
                  <a:gd name="T22" fmla="*/ 34 w 167"/>
                  <a:gd name="T23" fmla="*/ 38 h 112"/>
                  <a:gd name="T24" fmla="*/ 21 w 167"/>
                  <a:gd name="T25" fmla="*/ 34 h 112"/>
                  <a:gd name="T26" fmla="*/ 6 w 167"/>
                  <a:gd name="T27" fmla="*/ 38 h 112"/>
                  <a:gd name="T28" fmla="*/ 12 w 167"/>
                  <a:gd name="T29" fmla="*/ 36 h 112"/>
                  <a:gd name="T30" fmla="*/ 4 w 167"/>
                  <a:gd name="T31" fmla="*/ 27 h 112"/>
                  <a:gd name="T32" fmla="*/ 17 w 167"/>
                  <a:gd name="T33" fmla="*/ 29 h 112"/>
                  <a:gd name="T34" fmla="*/ 14 w 167"/>
                  <a:gd name="T35" fmla="*/ 23 h 112"/>
                  <a:gd name="T36" fmla="*/ 12 w 167"/>
                  <a:gd name="T37" fmla="*/ 16 h 112"/>
                  <a:gd name="T38" fmla="*/ 21 w 167"/>
                  <a:gd name="T39" fmla="*/ 19 h 112"/>
                  <a:gd name="T40" fmla="*/ 29 w 167"/>
                  <a:gd name="T41" fmla="*/ 25 h 112"/>
                  <a:gd name="T42" fmla="*/ 31 w 167"/>
                  <a:gd name="T43" fmla="*/ 16 h 112"/>
                  <a:gd name="T44" fmla="*/ 31 w 167"/>
                  <a:gd name="T45" fmla="*/ 10 h 112"/>
                  <a:gd name="T46" fmla="*/ 21 w 167"/>
                  <a:gd name="T47" fmla="*/ 8 h 112"/>
                  <a:gd name="T48" fmla="*/ 23 w 167"/>
                  <a:gd name="T49" fmla="*/ 2 h 112"/>
                  <a:gd name="T50" fmla="*/ 34 w 167"/>
                  <a:gd name="T51" fmla="*/ 10 h 112"/>
                  <a:gd name="T52" fmla="*/ 44 w 167"/>
                  <a:gd name="T53" fmla="*/ 21 h 112"/>
                  <a:gd name="T54" fmla="*/ 46 w 167"/>
                  <a:gd name="T55" fmla="*/ 31 h 112"/>
                  <a:gd name="T56" fmla="*/ 48 w 167"/>
                  <a:gd name="T57" fmla="*/ 34 h 112"/>
                  <a:gd name="T58" fmla="*/ 52 w 167"/>
                  <a:gd name="T59" fmla="*/ 44 h 112"/>
                  <a:gd name="T60" fmla="*/ 59 w 167"/>
                  <a:gd name="T61" fmla="*/ 33 h 112"/>
                  <a:gd name="T62" fmla="*/ 65 w 167"/>
                  <a:gd name="T63" fmla="*/ 16 h 112"/>
                  <a:gd name="T64" fmla="*/ 78 w 167"/>
                  <a:gd name="T65" fmla="*/ 29 h 112"/>
                  <a:gd name="T66" fmla="*/ 84 w 167"/>
                  <a:gd name="T67" fmla="*/ 16 h 112"/>
                  <a:gd name="T68" fmla="*/ 91 w 167"/>
                  <a:gd name="T69" fmla="*/ 17 h 112"/>
                  <a:gd name="T70" fmla="*/ 95 w 167"/>
                  <a:gd name="T71" fmla="*/ 16 h 112"/>
                  <a:gd name="T72" fmla="*/ 104 w 167"/>
                  <a:gd name="T73" fmla="*/ 19 h 112"/>
                  <a:gd name="T74" fmla="*/ 112 w 167"/>
                  <a:gd name="T75" fmla="*/ 12 h 112"/>
                  <a:gd name="T76" fmla="*/ 122 w 167"/>
                  <a:gd name="T77" fmla="*/ 4 h 112"/>
                  <a:gd name="T78" fmla="*/ 129 w 167"/>
                  <a:gd name="T79" fmla="*/ 4 h 112"/>
                  <a:gd name="T80" fmla="*/ 139 w 167"/>
                  <a:gd name="T81" fmla="*/ 14 h 112"/>
                  <a:gd name="T82" fmla="*/ 146 w 167"/>
                  <a:gd name="T83" fmla="*/ 6 h 112"/>
                  <a:gd name="T84" fmla="*/ 142 w 167"/>
                  <a:gd name="T85" fmla="*/ 19 h 112"/>
                  <a:gd name="T86" fmla="*/ 148 w 167"/>
                  <a:gd name="T87" fmla="*/ 31 h 112"/>
                  <a:gd name="T88" fmla="*/ 159 w 167"/>
                  <a:gd name="T89" fmla="*/ 31 h 112"/>
                  <a:gd name="T90" fmla="*/ 163 w 167"/>
                  <a:gd name="T91" fmla="*/ 50 h 112"/>
                  <a:gd name="T92" fmla="*/ 163 w 167"/>
                  <a:gd name="T93" fmla="*/ 57 h 112"/>
                  <a:gd name="T94" fmla="*/ 154 w 167"/>
                  <a:gd name="T95" fmla="*/ 67 h 112"/>
                  <a:gd name="T96" fmla="*/ 156 w 167"/>
                  <a:gd name="T97" fmla="*/ 68 h 112"/>
                  <a:gd name="T98" fmla="*/ 142 w 167"/>
                  <a:gd name="T99" fmla="*/ 78 h 112"/>
                  <a:gd name="T100" fmla="*/ 116 w 167"/>
                  <a:gd name="T101" fmla="*/ 95 h 112"/>
                  <a:gd name="T102" fmla="*/ 110 w 167"/>
                  <a:gd name="T103" fmla="*/ 99 h 112"/>
                  <a:gd name="T104" fmla="*/ 86 w 167"/>
                  <a:gd name="T105" fmla="*/ 110 h 112"/>
                  <a:gd name="T106" fmla="*/ 69 w 167"/>
                  <a:gd name="T107" fmla="*/ 10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12">
                    <a:moveTo>
                      <a:pt x="69" y="106"/>
                    </a:moveTo>
                    <a:lnTo>
                      <a:pt x="69" y="108"/>
                    </a:lnTo>
                    <a:lnTo>
                      <a:pt x="67" y="106"/>
                    </a:lnTo>
                    <a:lnTo>
                      <a:pt x="63" y="104"/>
                    </a:lnTo>
                    <a:lnTo>
                      <a:pt x="61" y="103"/>
                    </a:lnTo>
                    <a:lnTo>
                      <a:pt x="50" y="97"/>
                    </a:lnTo>
                    <a:lnTo>
                      <a:pt x="46" y="97"/>
                    </a:lnTo>
                    <a:lnTo>
                      <a:pt x="42" y="97"/>
                    </a:lnTo>
                    <a:lnTo>
                      <a:pt x="40" y="97"/>
                    </a:lnTo>
                    <a:lnTo>
                      <a:pt x="33" y="97"/>
                    </a:lnTo>
                    <a:lnTo>
                      <a:pt x="31" y="99"/>
                    </a:lnTo>
                    <a:lnTo>
                      <a:pt x="27" y="97"/>
                    </a:lnTo>
                    <a:lnTo>
                      <a:pt x="27" y="93"/>
                    </a:lnTo>
                    <a:lnTo>
                      <a:pt x="27" y="89"/>
                    </a:lnTo>
                    <a:lnTo>
                      <a:pt x="31" y="91"/>
                    </a:lnTo>
                    <a:lnTo>
                      <a:pt x="33" y="89"/>
                    </a:lnTo>
                    <a:lnTo>
                      <a:pt x="40" y="86"/>
                    </a:lnTo>
                    <a:lnTo>
                      <a:pt x="40" y="80"/>
                    </a:lnTo>
                    <a:lnTo>
                      <a:pt x="36" y="80"/>
                    </a:lnTo>
                    <a:lnTo>
                      <a:pt x="38" y="78"/>
                    </a:lnTo>
                    <a:lnTo>
                      <a:pt x="38" y="76"/>
                    </a:lnTo>
                    <a:lnTo>
                      <a:pt x="38" y="74"/>
                    </a:lnTo>
                    <a:lnTo>
                      <a:pt x="40" y="72"/>
                    </a:lnTo>
                    <a:lnTo>
                      <a:pt x="38" y="72"/>
                    </a:lnTo>
                    <a:lnTo>
                      <a:pt x="36" y="74"/>
                    </a:lnTo>
                    <a:lnTo>
                      <a:pt x="34" y="72"/>
                    </a:lnTo>
                    <a:lnTo>
                      <a:pt x="34" y="72"/>
                    </a:lnTo>
                    <a:lnTo>
                      <a:pt x="33" y="72"/>
                    </a:lnTo>
                    <a:lnTo>
                      <a:pt x="31" y="63"/>
                    </a:lnTo>
                    <a:lnTo>
                      <a:pt x="29" y="63"/>
                    </a:lnTo>
                    <a:lnTo>
                      <a:pt x="25" y="65"/>
                    </a:lnTo>
                    <a:lnTo>
                      <a:pt x="25" y="63"/>
                    </a:lnTo>
                    <a:lnTo>
                      <a:pt x="21" y="63"/>
                    </a:lnTo>
                    <a:lnTo>
                      <a:pt x="16" y="63"/>
                    </a:lnTo>
                    <a:lnTo>
                      <a:pt x="14" y="65"/>
                    </a:lnTo>
                    <a:lnTo>
                      <a:pt x="10" y="65"/>
                    </a:lnTo>
                    <a:lnTo>
                      <a:pt x="8" y="65"/>
                    </a:lnTo>
                    <a:lnTo>
                      <a:pt x="8" y="61"/>
                    </a:lnTo>
                    <a:lnTo>
                      <a:pt x="17" y="59"/>
                    </a:lnTo>
                    <a:lnTo>
                      <a:pt x="19" y="57"/>
                    </a:lnTo>
                    <a:lnTo>
                      <a:pt x="23" y="57"/>
                    </a:lnTo>
                    <a:lnTo>
                      <a:pt x="25" y="55"/>
                    </a:lnTo>
                    <a:lnTo>
                      <a:pt x="27" y="55"/>
                    </a:lnTo>
                    <a:lnTo>
                      <a:pt x="31" y="53"/>
                    </a:lnTo>
                    <a:lnTo>
                      <a:pt x="33" y="55"/>
                    </a:lnTo>
                    <a:lnTo>
                      <a:pt x="38" y="55"/>
                    </a:lnTo>
                    <a:lnTo>
                      <a:pt x="42" y="50"/>
                    </a:lnTo>
                    <a:lnTo>
                      <a:pt x="40" y="50"/>
                    </a:lnTo>
                    <a:lnTo>
                      <a:pt x="38" y="53"/>
                    </a:lnTo>
                    <a:lnTo>
                      <a:pt x="36" y="51"/>
                    </a:lnTo>
                    <a:lnTo>
                      <a:pt x="31" y="50"/>
                    </a:lnTo>
                    <a:lnTo>
                      <a:pt x="31" y="48"/>
                    </a:lnTo>
                    <a:lnTo>
                      <a:pt x="33" y="46"/>
                    </a:lnTo>
                    <a:lnTo>
                      <a:pt x="34" y="46"/>
                    </a:lnTo>
                    <a:lnTo>
                      <a:pt x="40" y="40"/>
                    </a:lnTo>
                    <a:lnTo>
                      <a:pt x="40" y="40"/>
                    </a:lnTo>
                    <a:lnTo>
                      <a:pt x="38" y="38"/>
                    </a:lnTo>
                    <a:lnTo>
                      <a:pt x="36" y="40"/>
                    </a:lnTo>
                    <a:lnTo>
                      <a:pt x="34" y="40"/>
                    </a:lnTo>
                    <a:lnTo>
                      <a:pt x="34" y="38"/>
                    </a:lnTo>
                    <a:lnTo>
                      <a:pt x="33" y="36"/>
                    </a:lnTo>
                    <a:lnTo>
                      <a:pt x="33" y="36"/>
                    </a:lnTo>
                    <a:lnTo>
                      <a:pt x="31" y="34"/>
                    </a:lnTo>
                    <a:lnTo>
                      <a:pt x="25" y="34"/>
                    </a:lnTo>
                    <a:lnTo>
                      <a:pt x="21" y="34"/>
                    </a:lnTo>
                    <a:lnTo>
                      <a:pt x="19" y="38"/>
                    </a:lnTo>
                    <a:lnTo>
                      <a:pt x="17" y="38"/>
                    </a:lnTo>
                    <a:lnTo>
                      <a:pt x="12" y="40"/>
                    </a:lnTo>
                    <a:lnTo>
                      <a:pt x="12" y="40"/>
                    </a:lnTo>
                    <a:lnTo>
                      <a:pt x="6" y="38"/>
                    </a:lnTo>
                    <a:lnTo>
                      <a:pt x="0" y="40"/>
                    </a:lnTo>
                    <a:lnTo>
                      <a:pt x="2" y="33"/>
                    </a:lnTo>
                    <a:lnTo>
                      <a:pt x="4" y="34"/>
                    </a:lnTo>
                    <a:lnTo>
                      <a:pt x="10" y="38"/>
                    </a:lnTo>
                    <a:lnTo>
                      <a:pt x="12" y="36"/>
                    </a:lnTo>
                    <a:lnTo>
                      <a:pt x="8" y="34"/>
                    </a:lnTo>
                    <a:lnTo>
                      <a:pt x="10" y="34"/>
                    </a:lnTo>
                    <a:lnTo>
                      <a:pt x="10" y="33"/>
                    </a:lnTo>
                    <a:lnTo>
                      <a:pt x="6" y="31"/>
                    </a:lnTo>
                    <a:lnTo>
                      <a:pt x="4" y="27"/>
                    </a:lnTo>
                    <a:lnTo>
                      <a:pt x="12" y="29"/>
                    </a:lnTo>
                    <a:lnTo>
                      <a:pt x="14" y="33"/>
                    </a:lnTo>
                    <a:lnTo>
                      <a:pt x="19" y="33"/>
                    </a:lnTo>
                    <a:lnTo>
                      <a:pt x="17" y="31"/>
                    </a:lnTo>
                    <a:lnTo>
                      <a:pt x="17" y="29"/>
                    </a:lnTo>
                    <a:lnTo>
                      <a:pt x="19" y="27"/>
                    </a:lnTo>
                    <a:lnTo>
                      <a:pt x="14" y="29"/>
                    </a:lnTo>
                    <a:lnTo>
                      <a:pt x="10" y="25"/>
                    </a:lnTo>
                    <a:lnTo>
                      <a:pt x="12" y="25"/>
                    </a:lnTo>
                    <a:lnTo>
                      <a:pt x="14" y="23"/>
                    </a:lnTo>
                    <a:lnTo>
                      <a:pt x="10" y="17"/>
                    </a:lnTo>
                    <a:lnTo>
                      <a:pt x="10" y="19"/>
                    </a:lnTo>
                    <a:lnTo>
                      <a:pt x="14" y="19"/>
                    </a:lnTo>
                    <a:lnTo>
                      <a:pt x="14" y="19"/>
                    </a:lnTo>
                    <a:lnTo>
                      <a:pt x="12" y="16"/>
                    </a:lnTo>
                    <a:lnTo>
                      <a:pt x="16" y="17"/>
                    </a:lnTo>
                    <a:lnTo>
                      <a:pt x="14" y="14"/>
                    </a:lnTo>
                    <a:lnTo>
                      <a:pt x="16" y="14"/>
                    </a:lnTo>
                    <a:lnTo>
                      <a:pt x="21" y="16"/>
                    </a:lnTo>
                    <a:lnTo>
                      <a:pt x="21" y="19"/>
                    </a:lnTo>
                    <a:lnTo>
                      <a:pt x="21" y="21"/>
                    </a:lnTo>
                    <a:lnTo>
                      <a:pt x="23" y="21"/>
                    </a:lnTo>
                    <a:lnTo>
                      <a:pt x="25" y="19"/>
                    </a:lnTo>
                    <a:lnTo>
                      <a:pt x="27" y="21"/>
                    </a:lnTo>
                    <a:lnTo>
                      <a:pt x="29" y="25"/>
                    </a:lnTo>
                    <a:lnTo>
                      <a:pt x="29" y="23"/>
                    </a:lnTo>
                    <a:lnTo>
                      <a:pt x="31" y="25"/>
                    </a:lnTo>
                    <a:lnTo>
                      <a:pt x="33" y="21"/>
                    </a:lnTo>
                    <a:lnTo>
                      <a:pt x="31" y="17"/>
                    </a:lnTo>
                    <a:lnTo>
                      <a:pt x="31" y="16"/>
                    </a:lnTo>
                    <a:lnTo>
                      <a:pt x="23" y="12"/>
                    </a:lnTo>
                    <a:lnTo>
                      <a:pt x="25" y="8"/>
                    </a:lnTo>
                    <a:lnTo>
                      <a:pt x="27" y="12"/>
                    </a:lnTo>
                    <a:lnTo>
                      <a:pt x="29" y="12"/>
                    </a:lnTo>
                    <a:lnTo>
                      <a:pt x="31" y="10"/>
                    </a:lnTo>
                    <a:lnTo>
                      <a:pt x="29" y="8"/>
                    </a:lnTo>
                    <a:lnTo>
                      <a:pt x="27" y="6"/>
                    </a:lnTo>
                    <a:lnTo>
                      <a:pt x="25" y="6"/>
                    </a:lnTo>
                    <a:lnTo>
                      <a:pt x="23" y="8"/>
                    </a:lnTo>
                    <a:lnTo>
                      <a:pt x="21" y="8"/>
                    </a:lnTo>
                    <a:lnTo>
                      <a:pt x="21" y="6"/>
                    </a:lnTo>
                    <a:lnTo>
                      <a:pt x="21" y="4"/>
                    </a:lnTo>
                    <a:lnTo>
                      <a:pt x="21" y="2"/>
                    </a:lnTo>
                    <a:lnTo>
                      <a:pt x="23" y="2"/>
                    </a:lnTo>
                    <a:lnTo>
                      <a:pt x="23" y="2"/>
                    </a:lnTo>
                    <a:lnTo>
                      <a:pt x="27" y="4"/>
                    </a:lnTo>
                    <a:lnTo>
                      <a:pt x="27" y="4"/>
                    </a:lnTo>
                    <a:lnTo>
                      <a:pt x="31" y="4"/>
                    </a:lnTo>
                    <a:lnTo>
                      <a:pt x="31" y="4"/>
                    </a:lnTo>
                    <a:lnTo>
                      <a:pt x="34" y="10"/>
                    </a:lnTo>
                    <a:lnTo>
                      <a:pt x="38" y="10"/>
                    </a:lnTo>
                    <a:lnTo>
                      <a:pt x="42" y="16"/>
                    </a:lnTo>
                    <a:lnTo>
                      <a:pt x="46" y="17"/>
                    </a:lnTo>
                    <a:lnTo>
                      <a:pt x="48" y="19"/>
                    </a:lnTo>
                    <a:lnTo>
                      <a:pt x="44" y="21"/>
                    </a:lnTo>
                    <a:lnTo>
                      <a:pt x="48" y="23"/>
                    </a:lnTo>
                    <a:lnTo>
                      <a:pt x="48" y="27"/>
                    </a:lnTo>
                    <a:lnTo>
                      <a:pt x="46" y="29"/>
                    </a:lnTo>
                    <a:lnTo>
                      <a:pt x="46" y="31"/>
                    </a:lnTo>
                    <a:lnTo>
                      <a:pt x="46" y="31"/>
                    </a:lnTo>
                    <a:lnTo>
                      <a:pt x="42" y="29"/>
                    </a:lnTo>
                    <a:lnTo>
                      <a:pt x="42" y="33"/>
                    </a:lnTo>
                    <a:lnTo>
                      <a:pt x="46" y="34"/>
                    </a:lnTo>
                    <a:lnTo>
                      <a:pt x="46" y="36"/>
                    </a:lnTo>
                    <a:lnTo>
                      <a:pt x="48" y="34"/>
                    </a:lnTo>
                    <a:lnTo>
                      <a:pt x="48" y="38"/>
                    </a:lnTo>
                    <a:lnTo>
                      <a:pt x="48" y="40"/>
                    </a:lnTo>
                    <a:lnTo>
                      <a:pt x="50" y="40"/>
                    </a:lnTo>
                    <a:lnTo>
                      <a:pt x="50" y="48"/>
                    </a:lnTo>
                    <a:lnTo>
                      <a:pt x="52" y="44"/>
                    </a:lnTo>
                    <a:lnTo>
                      <a:pt x="52" y="42"/>
                    </a:lnTo>
                    <a:lnTo>
                      <a:pt x="55" y="42"/>
                    </a:lnTo>
                    <a:lnTo>
                      <a:pt x="55" y="34"/>
                    </a:lnTo>
                    <a:lnTo>
                      <a:pt x="57" y="33"/>
                    </a:lnTo>
                    <a:lnTo>
                      <a:pt x="59" y="33"/>
                    </a:lnTo>
                    <a:lnTo>
                      <a:pt x="61" y="38"/>
                    </a:lnTo>
                    <a:lnTo>
                      <a:pt x="63" y="34"/>
                    </a:lnTo>
                    <a:lnTo>
                      <a:pt x="65" y="27"/>
                    </a:lnTo>
                    <a:lnTo>
                      <a:pt x="63" y="16"/>
                    </a:lnTo>
                    <a:lnTo>
                      <a:pt x="65" y="16"/>
                    </a:lnTo>
                    <a:lnTo>
                      <a:pt x="67" y="16"/>
                    </a:lnTo>
                    <a:lnTo>
                      <a:pt x="72" y="27"/>
                    </a:lnTo>
                    <a:lnTo>
                      <a:pt x="74" y="29"/>
                    </a:lnTo>
                    <a:lnTo>
                      <a:pt x="76" y="29"/>
                    </a:lnTo>
                    <a:lnTo>
                      <a:pt x="78" y="29"/>
                    </a:lnTo>
                    <a:lnTo>
                      <a:pt x="78" y="21"/>
                    </a:lnTo>
                    <a:lnTo>
                      <a:pt x="76" y="17"/>
                    </a:lnTo>
                    <a:lnTo>
                      <a:pt x="80" y="17"/>
                    </a:lnTo>
                    <a:lnTo>
                      <a:pt x="82" y="17"/>
                    </a:lnTo>
                    <a:lnTo>
                      <a:pt x="84" y="16"/>
                    </a:lnTo>
                    <a:lnTo>
                      <a:pt x="87" y="12"/>
                    </a:lnTo>
                    <a:lnTo>
                      <a:pt x="87" y="16"/>
                    </a:lnTo>
                    <a:lnTo>
                      <a:pt x="87" y="16"/>
                    </a:lnTo>
                    <a:lnTo>
                      <a:pt x="89" y="17"/>
                    </a:lnTo>
                    <a:lnTo>
                      <a:pt x="91" y="17"/>
                    </a:lnTo>
                    <a:lnTo>
                      <a:pt x="91" y="21"/>
                    </a:lnTo>
                    <a:lnTo>
                      <a:pt x="93" y="23"/>
                    </a:lnTo>
                    <a:lnTo>
                      <a:pt x="97" y="33"/>
                    </a:lnTo>
                    <a:lnTo>
                      <a:pt x="97" y="25"/>
                    </a:lnTo>
                    <a:lnTo>
                      <a:pt x="95" y="16"/>
                    </a:lnTo>
                    <a:lnTo>
                      <a:pt x="95" y="14"/>
                    </a:lnTo>
                    <a:lnTo>
                      <a:pt x="95" y="14"/>
                    </a:lnTo>
                    <a:lnTo>
                      <a:pt x="99" y="14"/>
                    </a:lnTo>
                    <a:lnTo>
                      <a:pt x="101" y="16"/>
                    </a:lnTo>
                    <a:lnTo>
                      <a:pt x="104" y="19"/>
                    </a:lnTo>
                    <a:lnTo>
                      <a:pt x="106" y="19"/>
                    </a:lnTo>
                    <a:lnTo>
                      <a:pt x="108" y="17"/>
                    </a:lnTo>
                    <a:lnTo>
                      <a:pt x="108" y="16"/>
                    </a:lnTo>
                    <a:lnTo>
                      <a:pt x="108" y="14"/>
                    </a:lnTo>
                    <a:lnTo>
                      <a:pt x="112" y="12"/>
                    </a:lnTo>
                    <a:lnTo>
                      <a:pt x="114" y="16"/>
                    </a:lnTo>
                    <a:lnTo>
                      <a:pt x="116" y="16"/>
                    </a:lnTo>
                    <a:lnTo>
                      <a:pt x="120" y="14"/>
                    </a:lnTo>
                    <a:lnTo>
                      <a:pt x="122" y="14"/>
                    </a:lnTo>
                    <a:lnTo>
                      <a:pt x="122" y="4"/>
                    </a:lnTo>
                    <a:lnTo>
                      <a:pt x="120" y="2"/>
                    </a:lnTo>
                    <a:lnTo>
                      <a:pt x="123" y="2"/>
                    </a:lnTo>
                    <a:lnTo>
                      <a:pt x="125" y="0"/>
                    </a:lnTo>
                    <a:lnTo>
                      <a:pt x="127" y="0"/>
                    </a:lnTo>
                    <a:lnTo>
                      <a:pt x="129" y="4"/>
                    </a:lnTo>
                    <a:lnTo>
                      <a:pt x="133" y="4"/>
                    </a:lnTo>
                    <a:lnTo>
                      <a:pt x="133" y="8"/>
                    </a:lnTo>
                    <a:lnTo>
                      <a:pt x="131" y="10"/>
                    </a:lnTo>
                    <a:lnTo>
                      <a:pt x="137" y="14"/>
                    </a:lnTo>
                    <a:lnTo>
                      <a:pt x="139" y="14"/>
                    </a:lnTo>
                    <a:lnTo>
                      <a:pt x="139" y="12"/>
                    </a:lnTo>
                    <a:lnTo>
                      <a:pt x="139" y="10"/>
                    </a:lnTo>
                    <a:lnTo>
                      <a:pt x="142" y="10"/>
                    </a:lnTo>
                    <a:lnTo>
                      <a:pt x="144" y="6"/>
                    </a:lnTo>
                    <a:lnTo>
                      <a:pt x="146" y="6"/>
                    </a:lnTo>
                    <a:lnTo>
                      <a:pt x="150" y="4"/>
                    </a:lnTo>
                    <a:lnTo>
                      <a:pt x="150" y="6"/>
                    </a:lnTo>
                    <a:lnTo>
                      <a:pt x="146" y="8"/>
                    </a:lnTo>
                    <a:lnTo>
                      <a:pt x="142" y="16"/>
                    </a:lnTo>
                    <a:lnTo>
                      <a:pt x="142" y="19"/>
                    </a:lnTo>
                    <a:lnTo>
                      <a:pt x="144" y="19"/>
                    </a:lnTo>
                    <a:lnTo>
                      <a:pt x="148" y="17"/>
                    </a:lnTo>
                    <a:lnTo>
                      <a:pt x="148" y="23"/>
                    </a:lnTo>
                    <a:lnTo>
                      <a:pt x="148" y="27"/>
                    </a:lnTo>
                    <a:lnTo>
                      <a:pt x="148" y="31"/>
                    </a:lnTo>
                    <a:lnTo>
                      <a:pt x="154" y="29"/>
                    </a:lnTo>
                    <a:lnTo>
                      <a:pt x="154" y="31"/>
                    </a:lnTo>
                    <a:lnTo>
                      <a:pt x="154" y="34"/>
                    </a:lnTo>
                    <a:lnTo>
                      <a:pt x="159" y="36"/>
                    </a:lnTo>
                    <a:lnTo>
                      <a:pt x="159" y="31"/>
                    </a:lnTo>
                    <a:lnTo>
                      <a:pt x="161" y="33"/>
                    </a:lnTo>
                    <a:lnTo>
                      <a:pt x="163" y="40"/>
                    </a:lnTo>
                    <a:lnTo>
                      <a:pt x="163" y="44"/>
                    </a:lnTo>
                    <a:lnTo>
                      <a:pt x="161" y="46"/>
                    </a:lnTo>
                    <a:lnTo>
                      <a:pt x="163" y="50"/>
                    </a:lnTo>
                    <a:lnTo>
                      <a:pt x="165" y="50"/>
                    </a:lnTo>
                    <a:lnTo>
                      <a:pt x="165" y="48"/>
                    </a:lnTo>
                    <a:lnTo>
                      <a:pt x="167" y="51"/>
                    </a:lnTo>
                    <a:lnTo>
                      <a:pt x="165" y="55"/>
                    </a:lnTo>
                    <a:lnTo>
                      <a:pt x="163" y="57"/>
                    </a:lnTo>
                    <a:lnTo>
                      <a:pt x="163" y="59"/>
                    </a:lnTo>
                    <a:lnTo>
                      <a:pt x="161" y="61"/>
                    </a:lnTo>
                    <a:lnTo>
                      <a:pt x="159" y="63"/>
                    </a:lnTo>
                    <a:lnTo>
                      <a:pt x="154" y="65"/>
                    </a:lnTo>
                    <a:lnTo>
                      <a:pt x="154" y="67"/>
                    </a:lnTo>
                    <a:lnTo>
                      <a:pt x="152" y="67"/>
                    </a:lnTo>
                    <a:lnTo>
                      <a:pt x="152" y="68"/>
                    </a:lnTo>
                    <a:lnTo>
                      <a:pt x="150" y="68"/>
                    </a:lnTo>
                    <a:lnTo>
                      <a:pt x="152" y="70"/>
                    </a:lnTo>
                    <a:lnTo>
                      <a:pt x="156" y="68"/>
                    </a:lnTo>
                    <a:lnTo>
                      <a:pt x="150" y="78"/>
                    </a:lnTo>
                    <a:lnTo>
                      <a:pt x="146" y="80"/>
                    </a:lnTo>
                    <a:lnTo>
                      <a:pt x="146" y="82"/>
                    </a:lnTo>
                    <a:lnTo>
                      <a:pt x="142" y="80"/>
                    </a:lnTo>
                    <a:lnTo>
                      <a:pt x="142" y="78"/>
                    </a:lnTo>
                    <a:lnTo>
                      <a:pt x="140" y="76"/>
                    </a:lnTo>
                    <a:lnTo>
                      <a:pt x="139" y="76"/>
                    </a:lnTo>
                    <a:lnTo>
                      <a:pt x="139" y="80"/>
                    </a:lnTo>
                    <a:lnTo>
                      <a:pt x="120" y="95"/>
                    </a:lnTo>
                    <a:lnTo>
                      <a:pt x="116" y="95"/>
                    </a:lnTo>
                    <a:lnTo>
                      <a:pt x="114" y="95"/>
                    </a:lnTo>
                    <a:lnTo>
                      <a:pt x="112" y="95"/>
                    </a:lnTo>
                    <a:lnTo>
                      <a:pt x="110" y="95"/>
                    </a:lnTo>
                    <a:lnTo>
                      <a:pt x="110" y="97"/>
                    </a:lnTo>
                    <a:lnTo>
                      <a:pt x="110" y="99"/>
                    </a:lnTo>
                    <a:lnTo>
                      <a:pt x="106" y="101"/>
                    </a:lnTo>
                    <a:lnTo>
                      <a:pt x="97" y="108"/>
                    </a:lnTo>
                    <a:lnTo>
                      <a:pt x="91" y="110"/>
                    </a:lnTo>
                    <a:lnTo>
                      <a:pt x="89" y="112"/>
                    </a:lnTo>
                    <a:lnTo>
                      <a:pt x="86" y="110"/>
                    </a:lnTo>
                    <a:lnTo>
                      <a:pt x="84" y="112"/>
                    </a:lnTo>
                    <a:lnTo>
                      <a:pt x="80" y="110"/>
                    </a:lnTo>
                    <a:lnTo>
                      <a:pt x="76" y="110"/>
                    </a:lnTo>
                    <a:lnTo>
                      <a:pt x="72" y="106"/>
                    </a:lnTo>
                    <a:lnTo>
                      <a:pt x="69" y="10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03" name="Freeform 293">
                <a:extLst>
                  <a:ext uri="{FF2B5EF4-FFF2-40B4-BE49-F238E27FC236}">
                    <a16:creationId xmlns:a16="http://schemas.microsoft.com/office/drawing/2014/main" id="{E68A6C72-EBB0-7B41-847D-43F6703A86B9}"/>
                  </a:ext>
                </a:extLst>
              </p:cNvPr>
              <p:cNvSpPr>
                <a:spLocks/>
              </p:cNvSpPr>
              <p:nvPr/>
            </p:nvSpPr>
            <p:spPr bwMode="auto">
              <a:xfrm>
                <a:off x="5168660" y="6024422"/>
                <a:ext cx="2980" cy="2980"/>
              </a:xfrm>
              <a:custGeom>
                <a:avLst/>
                <a:gdLst>
                  <a:gd name="T0" fmla="*/ 0 w 2"/>
                  <a:gd name="T1" fmla="*/ 0 h 2"/>
                  <a:gd name="T2" fmla="*/ 0 w 2"/>
                  <a:gd name="T3" fmla="*/ 0 h 2"/>
                  <a:gd name="T4" fmla="*/ 2 w 2"/>
                  <a:gd name="T5" fmla="*/ 0 h 2"/>
                  <a:gd name="T6" fmla="*/ 2 w 2"/>
                  <a:gd name="T7" fmla="*/ 2 h 2"/>
                  <a:gd name="T8" fmla="*/ 2 w 2"/>
                  <a:gd name="T9" fmla="*/ 2 h 2"/>
                  <a:gd name="T10" fmla="*/ 0 w 2"/>
                  <a:gd name="T11" fmla="*/ 2 h 2"/>
                  <a:gd name="T12" fmla="*/ 0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2" y="0"/>
                    </a:lnTo>
                    <a:lnTo>
                      <a:pt x="2" y="2"/>
                    </a:lnTo>
                    <a:lnTo>
                      <a:pt x="2" y="2"/>
                    </a:lnTo>
                    <a:lnTo>
                      <a:pt x="0" y="2"/>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04" name="Freeform 294">
                <a:extLst>
                  <a:ext uri="{FF2B5EF4-FFF2-40B4-BE49-F238E27FC236}">
                    <a16:creationId xmlns:a16="http://schemas.microsoft.com/office/drawing/2014/main" id="{E6C87103-8B08-9E90-B467-7882DD9CD745}"/>
                  </a:ext>
                </a:extLst>
              </p:cNvPr>
              <p:cNvSpPr>
                <a:spLocks/>
              </p:cNvSpPr>
              <p:nvPr/>
            </p:nvSpPr>
            <p:spPr bwMode="auto">
              <a:xfrm>
                <a:off x="5168660" y="6024422"/>
                <a:ext cx="2980" cy="2980"/>
              </a:xfrm>
              <a:custGeom>
                <a:avLst/>
                <a:gdLst>
                  <a:gd name="T0" fmla="*/ 0 w 2"/>
                  <a:gd name="T1" fmla="*/ 0 h 2"/>
                  <a:gd name="T2" fmla="*/ 0 w 2"/>
                  <a:gd name="T3" fmla="*/ 0 h 2"/>
                  <a:gd name="T4" fmla="*/ 2 w 2"/>
                  <a:gd name="T5" fmla="*/ 0 h 2"/>
                  <a:gd name="T6" fmla="*/ 2 w 2"/>
                  <a:gd name="T7" fmla="*/ 2 h 2"/>
                  <a:gd name="T8" fmla="*/ 2 w 2"/>
                  <a:gd name="T9" fmla="*/ 2 h 2"/>
                  <a:gd name="T10" fmla="*/ 0 w 2"/>
                  <a:gd name="T11" fmla="*/ 2 h 2"/>
                  <a:gd name="T12" fmla="*/ 0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2" y="0"/>
                    </a:lnTo>
                    <a:lnTo>
                      <a:pt x="2" y="2"/>
                    </a:lnTo>
                    <a:lnTo>
                      <a:pt x="2" y="2"/>
                    </a:lnTo>
                    <a:lnTo>
                      <a:pt x="0" y="2"/>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05" name="Freeform 295">
                <a:extLst>
                  <a:ext uri="{FF2B5EF4-FFF2-40B4-BE49-F238E27FC236}">
                    <a16:creationId xmlns:a16="http://schemas.microsoft.com/office/drawing/2014/main" id="{25C8367C-796A-13E0-A24C-1B85B6067967}"/>
                  </a:ext>
                </a:extLst>
              </p:cNvPr>
              <p:cNvSpPr>
                <a:spLocks/>
              </p:cNvSpPr>
              <p:nvPr/>
            </p:nvSpPr>
            <p:spPr bwMode="auto">
              <a:xfrm>
                <a:off x="5839065" y="3818046"/>
                <a:ext cx="171325" cy="126633"/>
              </a:xfrm>
              <a:custGeom>
                <a:avLst/>
                <a:gdLst>
                  <a:gd name="T0" fmla="*/ 11 w 115"/>
                  <a:gd name="T1" fmla="*/ 79 h 85"/>
                  <a:gd name="T2" fmla="*/ 19 w 115"/>
                  <a:gd name="T3" fmla="*/ 75 h 85"/>
                  <a:gd name="T4" fmla="*/ 23 w 115"/>
                  <a:gd name="T5" fmla="*/ 73 h 85"/>
                  <a:gd name="T6" fmla="*/ 30 w 115"/>
                  <a:gd name="T7" fmla="*/ 77 h 85"/>
                  <a:gd name="T8" fmla="*/ 30 w 115"/>
                  <a:gd name="T9" fmla="*/ 73 h 85"/>
                  <a:gd name="T10" fmla="*/ 32 w 115"/>
                  <a:gd name="T11" fmla="*/ 68 h 85"/>
                  <a:gd name="T12" fmla="*/ 38 w 115"/>
                  <a:gd name="T13" fmla="*/ 68 h 85"/>
                  <a:gd name="T14" fmla="*/ 42 w 115"/>
                  <a:gd name="T15" fmla="*/ 68 h 85"/>
                  <a:gd name="T16" fmla="*/ 42 w 115"/>
                  <a:gd name="T17" fmla="*/ 64 h 85"/>
                  <a:gd name="T18" fmla="*/ 49 w 115"/>
                  <a:gd name="T19" fmla="*/ 53 h 85"/>
                  <a:gd name="T20" fmla="*/ 51 w 115"/>
                  <a:gd name="T21" fmla="*/ 53 h 85"/>
                  <a:gd name="T22" fmla="*/ 59 w 115"/>
                  <a:gd name="T23" fmla="*/ 54 h 85"/>
                  <a:gd name="T24" fmla="*/ 59 w 115"/>
                  <a:gd name="T25" fmla="*/ 60 h 85"/>
                  <a:gd name="T26" fmla="*/ 62 w 115"/>
                  <a:gd name="T27" fmla="*/ 62 h 85"/>
                  <a:gd name="T28" fmla="*/ 62 w 115"/>
                  <a:gd name="T29" fmla="*/ 64 h 85"/>
                  <a:gd name="T30" fmla="*/ 62 w 115"/>
                  <a:gd name="T31" fmla="*/ 70 h 85"/>
                  <a:gd name="T32" fmla="*/ 61 w 115"/>
                  <a:gd name="T33" fmla="*/ 75 h 85"/>
                  <a:gd name="T34" fmla="*/ 64 w 115"/>
                  <a:gd name="T35" fmla="*/ 85 h 85"/>
                  <a:gd name="T36" fmla="*/ 79 w 115"/>
                  <a:gd name="T37" fmla="*/ 79 h 85"/>
                  <a:gd name="T38" fmla="*/ 85 w 115"/>
                  <a:gd name="T39" fmla="*/ 75 h 85"/>
                  <a:gd name="T40" fmla="*/ 89 w 115"/>
                  <a:gd name="T41" fmla="*/ 72 h 85"/>
                  <a:gd name="T42" fmla="*/ 93 w 115"/>
                  <a:gd name="T43" fmla="*/ 70 h 85"/>
                  <a:gd name="T44" fmla="*/ 96 w 115"/>
                  <a:gd name="T45" fmla="*/ 73 h 85"/>
                  <a:gd name="T46" fmla="*/ 100 w 115"/>
                  <a:gd name="T47" fmla="*/ 73 h 85"/>
                  <a:gd name="T48" fmla="*/ 110 w 115"/>
                  <a:gd name="T49" fmla="*/ 72 h 85"/>
                  <a:gd name="T50" fmla="*/ 113 w 115"/>
                  <a:gd name="T51" fmla="*/ 73 h 85"/>
                  <a:gd name="T52" fmla="*/ 113 w 115"/>
                  <a:gd name="T53" fmla="*/ 75 h 85"/>
                  <a:gd name="T54" fmla="*/ 112 w 115"/>
                  <a:gd name="T55" fmla="*/ 58 h 85"/>
                  <a:gd name="T56" fmla="*/ 104 w 115"/>
                  <a:gd name="T57" fmla="*/ 49 h 85"/>
                  <a:gd name="T58" fmla="*/ 95 w 115"/>
                  <a:gd name="T59" fmla="*/ 39 h 85"/>
                  <a:gd name="T60" fmla="*/ 91 w 115"/>
                  <a:gd name="T61" fmla="*/ 32 h 85"/>
                  <a:gd name="T62" fmla="*/ 81 w 115"/>
                  <a:gd name="T63" fmla="*/ 32 h 85"/>
                  <a:gd name="T64" fmla="*/ 72 w 115"/>
                  <a:gd name="T65" fmla="*/ 34 h 85"/>
                  <a:gd name="T66" fmla="*/ 64 w 115"/>
                  <a:gd name="T67" fmla="*/ 30 h 85"/>
                  <a:gd name="T68" fmla="*/ 51 w 115"/>
                  <a:gd name="T69" fmla="*/ 32 h 85"/>
                  <a:gd name="T70" fmla="*/ 38 w 115"/>
                  <a:gd name="T71" fmla="*/ 30 h 85"/>
                  <a:gd name="T72" fmla="*/ 30 w 115"/>
                  <a:gd name="T73" fmla="*/ 30 h 85"/>
                  <a:gd name="T74" fmla="*/ 34 w 115"/>
                  <a:gd name="T75" fmla="*/ 19 h 85"/>
                  <a:gd name="T76" fmla="*/ 49 w 115"/>
                  <a:gd name="T77" fmla="*/ 20 h 85"/>
                  <a:gd name="T78" fmla="*/ 53 w 115"/>
                  <a:gd name="T79" fmla="*/ 15 h 85"/>
                  <a:gd name="T80" fmla="*/ 49 w 115"/>
                  <a:gd name="T81" fmla="*/ 17 h 85"/>
                  <a:gd name="T82" fmla="*/ 49 w 115"/>
                  <a:gd name="T83" fmla="*/ 7 h 85"/>
                  <a:gd name="T84" fmla="*/ 49 w 115"/>
                  <a:gd name="T85" fmla="*/ 2 h 85"/>
                  <a:gd name="T86" fmla="*/ 45 w 115"/>
                  <a:gd name="T87" fmla="*/ 2 h 85"/>
                  <a:gd name="T88" fmla="*/ 34 w 115"/>
                  <a:gd name="T89" fmla="*/ 7 h 85"/>
                  <a:gd name="T90" fmla="*/ 30 w 115"/>
                  <a:gd name="T91" fmla="*/ 9 h 85"/>
                  <a:gd name="T92" fmla="*/ 28 w 115"/>
                  <a:gd name="T93" fmla="*/ 15 h 85"/>
                  <a:gd name="T94" fmla="*/ 23 w 115"/>
                  <a:gd name="T95" fmla="*/ 19 h 85"/>
                  <a:gd name="T96" fmla="*/ 17 w 115"/>
                  <a:gd name="T97" fmla="*/ 28 h 85"/>
                  <a:gd name="T98" fmla="*/ 8 w 115"/>
                  <a:gd name="T99" fmla="*/ 28 h 85"/>
                  <a:gd name="T100" fmla="*/ 2 w 115"/>
                  <a:gd name="T101" fmla="*/ 32 h 85"/>
                  <a:gd name="T102" fmla="*/ 4 w 115"/>
                  <a:gd name="T103" fmla="*/ 39 h 85"/>
                  <a:gd name="T104" fmla="*/ 11 w 115"/>
                  <a:gd name="T105" fmla="*/ 41 h 85"/>
                  <a:gd name="T106" fmla="*/ 11 w 115"/>
                  <a:gd name="T107" fmla="*/ 51 h 85"/>
                  <a:gd name="T108" fmla="*/ 15 w 115"/>
                  <a:gd name="T109" fmla="*/ 56 h 85"/>
                  <a:gd name="T110" fmla="*/ 11 w 115"/>
                  <a:gd name="T111" fmla="*/ 60 h 85"/>
                  <a:gd name="T112" fmla="*/ 6 w 115"/>
                  <a:gd name="T113" fmla="*/ 7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 h="85">
                    <a:moveTo>
                      <a:pt x="6" y="73"/>
                    </a:moveTo>
                    <a:lnTo>
                      <a:pt x="9" y="79"/>
                    </a:lnTo>
                    <a:lnTo>
                      <a:pt x="11" y="79"/>
                    </a:lnTo>
                    <a:lnTo>
                      <a:pt x="13" y="79"/>
                    </a:lnTo>
                    <a:lnTo>
                      <a:pt x="15" y="77"/>
                    </a:lnTo>
                    <a:lnTo>
                      <a:pt x="19" y="75"/>
                    </a:lnTo>
                    <a:lnTo>
                      <a:pt x="21" y="75"/>
                    </a:lnTo>
                    <a:lnTo>
                      <a:pt x="21" y="73"/>
                    </a:lnTo>
                    <a:lnTo>
                      <a:pt x="23" y="73"/>
                    </a:lnTo>
                    <a:lnTo>
                      <a:pt x="25" y="73"/>
                    </a:lnTo>
                    <a:lnTo>
                      <a:pt x="25" y="75"/>
                    </a:lnTo>
                    <a:lnTo>
                      <a:pt x="30" y="77"/>
                    </a:lnTo>
                    <a:lnTo>
                      <a:pt x="30" y="75"/>
                    </a:lnTo>
                    <a:lnTo>
                      <a:pt x="30" y="75"/>
                    </a:lnTo>
                    <a:lnTo>
                      <a:pt x="30" y="73"/>
                    </a:lnTo>
                    <a:lnTo>
                      <a:pt x="30" y="73"/>
                    </a:lnTo>
                    <a:lnTo>
                      <a:pt x="30" y="72"/>
                    </a:lnTo>
                    <a:lnTo>
                      <a:pt x="32" y="68"/>
                    </a:lnTo>
                    <a:lnTo>
                      <a:pt x="34" y="68"/>
                    </a:lnTo>
                    <a:lnTo>
                      <a:pt x="36" y="68"/>
                    </a:lnTo>
                    <a:lnTo>
                      <a:pt x="38" y="68"/>
                    </a:lnTo>
                    <a:lnTo>
                      <a:pt x="40" y="70"/>
                    </a:lnTo>
                    <a:lnTo>
                      <a:pt x="42" y="70"/>
                    </a:lnTo>
                    <a:lnTo>
                      <a:pt x="42" y="68"/>
                    </a:lnTo>
                    <a:lnTo>
                      <a:pt x="43" y="66"/>
                    </a:lnTo>
                    <a:lnTo>
                      <a:pt x="43" y="66"/>
                    </a:lnTo>
                    <a:lnTo>
                      <a:pt x="42" y="64"/>
                    </a:lnTo>
                    <a:lnTo>
                      <a:pt x="42" y="62"/>
                    </a:lnTo>
                    <a:lnTo>
                      <a:pt x="47" y="54"/>
                    </a:lnTo>
                    <a:lnTo>
                      <a:pt x="49" y="53"/>
                    </a:lnTo>
                    <a:lnTo>
                      <a:pt x="49" y="53"/>
                    </a:lnTo>
                    <a:lnTo>
                      <a:pt x="49" y="51"/>
                    </a:lnTo>
                    <a:lnTo>
                      <a:pt x="51" y="53"/>
                    </a:lnTo>
                    <a:lnTo>
                      <a:pt x="53" y="51"/>
                    </a:lnTo>
                    <a:lnTo>
                      <a:pt x="57" y="51"/>
                    </a:lnTo>
                    <a:lnTo>
                      <a:pt x="59" y="54"/>
                    </a:lnTo>
                    <a:lnTo>
                      <a:pt x="61" y="56"/>
                    </a:lnTo>
                    <a:lnTo>
                      <a:pt x="59" y="58"/>
                    </a:lnTo>
                    <a:lnTo>
                      <a:pt x="59" y="60"/>
                    </a:lnTo>
                    <a:lnTo>
                      <a:pt x="59" y="60"/>
                    </a:lnTo>
                    <a:lnTo>
                      <a:pt x="61" y="62"/>
                    </a:lnTo>
                    <a:lnTo>
                      <a:pt x="62" y="62"/>
                    </a:lnTo>
                    <a:lnTo>
                      <a:pt x="62" y="62"/>
                    </a:lnTo>
                    <a:lnTo>
                      <a:pt x="62" y="62"/>
                    </a:lnTo>
                    <a:lnTo>
                      <a:pt x="62" y="64"/>
                    </a:lnTo>
                    <a:lnTo>
                      <a:pt x="62" y="66"/>
                    </a:lnTo>
                    <a:lnTo>
                      <a:pt x="62" y="68"/>
                    </a:lnTo>
                    <a:lnTo>
                      <a:pt x="62" y="70"/>
                    </a:lnTo>
                    <a:lnTo>
                      <a:pt x="61" y="72"/>
                    </a:lnTo>
                    <a:lnTo>
                      <a:pt x="62" y="73"/>
                    </a:lnTo>
                    <a:lnTo>
                      <a:pt x="61" y="75"/>
                    </a:lnTo>
                    <a:lnTo>
                      <a:pt x="61" y="79"/>
                    </a:lnTo>
                    <a:lnTo>
                      <a:pt x="64" y="85"/>
                    </a:lnTo>
                    <a:lnTo>
                      <a:pt x="64" y="85"/>
                    </a:lnTo>
                    <a:lnTo>
                      <a:pt x="66" y="85"/>
                    </a:lnTo>
                    <a:lnTo>
                      <a:pt x="74" y="79"/>
                    </a:lnTo>
                    <a:lnTo>
                      <a:pt x="79" y="79"/>
                    </a:lnTo>
                    <a:lnTo>
                      <a:pt x="81" y="77"/>
                    </a:lnTo>
                    <a:lnTo>
                      <a:pt x="81" y="75"/>
                    </a:lnTo>
                    <a:lnTo>
                      <a:pt x="85" y="75"/>
                    </a:lnTo>
                    <a:lnTo>
                      <a:pt x="85" y="73"/>
                    </a:lnTo>
                    <a:lnTo>
                      <a:pt x="85" y="73"/>
                    </a:lnTo>
                    <a:lnTo>
                      <a:pt x="89" y="72"/>
                    </a:lnTo>
                    <a:lnTo>
                      <a:pt x="91" y="72"/>
                    </a:lnTo>
                    <a:lnTo>
                      <a:pt x="93" y="70"/>
                    </a:lnTo>
                    <a:lnTo>
                      <a:pt x="93" y="70"/>
                    </a:lnTo>
                    <a:lnTo>
                      <a:pt x="95" y="72"/>
                    </a:lnTo>
                    <a:lnTo>
                      <a:pt x="96" y="72"/>
                    </a:lnTo>
                    <a:lnTo>
                      <a:pt x="96" y="73"/>
                    </a:lnTo>
                    <a:lnTo>
                      <a:pt x="98" y="75"/>
                    </a:lnTo>
                    <a:lnTo>
                      <a:pt x="98" y="75"/>
                    </a:lnTo>
                    <a:lnTo>
                      <a:pt x="100" y="73"/>
                    </a:lnTo>
                    <a:lnTo>
                      <a:pt x="100" y="73"/>
                    </a:lnTo>
                    <a:lnTo>
                      <a:pt x="104" y="72"/>
                    </a:lnTo>
                    <a:lnTo>
                      <a:pt x="110" y="72"/>
                    </a:lnTo>
                    <a:lnTo>
                      <a:pt x="110" y="72"/>
                    </a:lnTo>
                    <a:lnTo>
                      <a:pt x="112" y="72"/>
                    </a:lnTo>
                    <a:lnTo>
                      <a:pt x="113" y="73"/>
                    </a:lnTo>
                    <a:lnTo>
                      <a:pt x="113" y="73"/>
                    </a:lnTo>
                    <a:lnTo>
                      <a:pt x="112" y="73"/>
                    </a:lnTo>
                    <a:lnTo>
                      <a:pt x="113" y="75"/>
                    </a:lnTo>
                    <a:lnTo>
                      <a:pt x="115" y="75"/>
                    </a:lnTo>
                    <a:lnTo>
                      <a:pt x="115" y="64"/>
                    </a:lnTo>
                    <a:lnTo>
                      <a:pt x="112" y="58"/>
                    </a:lnTo>
                    <a:lnTo>
                      <a:pt x="112" y="53"/>
                    </a:lnTo>
                    <a:lnTo>
                      <a:pt x="110" y="49"/>
                    </a:lnTo>
                    <a:lnTo>
                      <a:pt x="104" y="49"/>
                    </a:lnTo>
                    <a:lnTo>
                      <a:pt x="100" y="51"/>
                    </a:lnTo>
                    <a:lnTo>
                      <a:pt x="96" y="49"/>
                    </a:lnTo>
                    <a:lnTo>
                      <a:pt x="95" y="39"/>
                    </a:lnTo>
                    <a:lnTo>
                      <a:pt x="98" y="30"/>
                    </a:lnTo>
                    <a:lnTo>
                      <a:pt x="93" y="28"/>
                    </a:lnTo>
                    <a:lnTo>
                      <a:pt x="91" y="32"/>
                    </a:lnTo>
                    <a:lnTo>
                      <a:pt x="89" y="32"/>
                    </a:lnTo>
                    <a:lnTo>
                      <a:pt x="87" y="34"/>
                    </a:lnTo>
                    <a:lnTo>
                      <a:pt x="81" y="32"/>
                    </a:lnTo>
                    <a:lnTo>
                      <a:pt x="78" y="34"/>
                    </a:lnTo>
                    <a:lnTo>
                      <a:pt x="74" y="36"/>
                    </a:lnTo>
                    <a:lnTo>
                      <a:pt x="72" y="34"/>
                    </a:lnTo>
                    <a:lnTo>
                      <a:pt x="66" y="34"/>
                    </a:lnTo>
                    <a:lnTo>
                      <a:pt x="66" y="30"/>
                    </a:lnTo>
                    <a:lnTo>
                      <a:pt x="64" y="30"/>
                    </a:lnTo>
                    <a:lnTo>
                      <a:pt x="61" y="28"/>
                    </a:lnTo>
                    <a:lnTo>
                      <a:pt x="53" y="32"/>
                    </a:lnTo>
                    <a:lnTo>
                      <a:pt x="51" y="32"/>
                    </a:lnTo>
                    <a:lnTo>
                      <a:pt x="49" y="30"/>
                    </a:lnTo>
                    <a:lnTo>
                      <a:pt x="45" y="28"/>
                    </a:lnTo>
                    <a:lnTo>
                      <a:pt x="38" y="30"/>
                    </a:lnTo>
                    <a:lnTo>
                      <a:pt x="34" y="28"/>
                    </a:lnTo>
                    <a:lnTo>
                      <a:pt x="32" y="30"/>
                    </a:lnTo>
                    <a:lnTo>
                      <a:pt x="30" y="30"/>
                    </a:lnTo>
                    <a:lnTo>
                      <a:pt x="28" y="28"/>
                    </a:lnTo>
                    <a:lnTo>
                      <a:pt x="28" y="20"/>
                    </a:lnTo>
                    <a:lnTo>
                      <a:pt x="34" y="19"/>
                    </a:lnTo>
                    <a:lnTo>
                      <a:pt x="43" y="19"/>
                    </a:lnTo>
                    <a:lnTo>
                      <a:pt x="47" y="20"/>
                    </a:lnTo>
                    <a:lnTo>
                      <a:pt x="49" y="20"/>
                    </a:lnTo>
                    <a:lnTo>
                      <a:pt x="51" y="19"/>
                    </a:lnTo>
                    <a:lnTo>
                      <a:pt x="53" y="17"/>
                    </a:lnTo>
                    <a:lnTo>
                      <a:pt x="53" y="15"/>
                    </a:lnTo>
                    <a:lnTo>
                      <a:pt x="53" y="15"/>
                    </a:lnTo>
                    <a:lnTo>
                      <a:pt x="51" y="17"/>
                    </a:lnTo>
                    <a:lnTo>
                      <a:pt x="49" y="17"/>
                    </a:lnTo>
                    <a:lnTo>
                      <a:pt x="45" y="9"/>
                    </a:lnTo>
                    <a:lnTo>
                      <a:pt x="47" y="9"/>
                    </a:lnTo>
                    <a:lnTo>
                      <a:pt x="49" y="7"/>
                    </a:lnTo>
                    <a:lnTo>
                      <a:pt x="51" y="5"/>
                    </a:lnTo>
                    <a:lnTo>
                      <a:pt x="51" y="3"/>
                    </a:lnTo>
                    <a:lnTo>
                      <a:pt x="49" y="2"/>
                    </a:lnTo>
                    <a:lnTo>
                      <a:pt x="49" y="0"/>
                    </a:lnTo>
                    <a:lnTo>
                      <a:pt x="47" y="0"/>
                    </a:lnTo>
                    <a:lnTo>
                      <a:pt x="45" y="2"/>
                    </a:lnTo>
                    <a:lnTo>
                      <a:pt x="43" y="3"/>
                    </a:lnTo>
                    <a:lnTo>
                      <a:pt x="36" y="7"/>
                    </a:lnTo>
                    <a:lnTo>
                      <a:pt x="34" y="7"/>
                    </a:lnTo>
                    <a:lnTo>
                      <a:pt x="32" y="5"/>
                    </a:lnTo>
                    <a:lnTo>
                      <a:pt x="30" y="7"/>
                    </a:lnTo>
                    <a:lnTo>
                      <a:pt x="30" y="9"/>
                    </a:lnTo>
                    <a:lnTo>
                      <a:pt x="28" y="11"/>
                    </a:lnTo>
                    <a:lnTo>
                      <a:pt x="28" y="13"/>
                    </a:lnTo>
                    <a:lnTo>
                      <a:pt x="28" y="15"/>
                    </a:lnTo>
                    <a:lnTo>
                      <a:pt x="28" y="17"/>
                    </a:lnTo>
                    <a:lnTo>
                      <a:pt x="26" y="19"/>
                    </a:lnTo>
                    <a:lnTo>
                      <a:pt x="23" y="19"/>
                    </a:lnTo>
                    <a:lnTo>
                      <a:pt x="21" y="20"/>
                    </a:lnTo>
                    <a:lnTo>
                      <a:pt x="21" y="22"/>
                    </a:lnTo>
                    <a:lnTo>
                      <a:pt x="17" y="28"/>
                    </a:lnTo>
                    <a:lnTo>
                      <a:pt x="15" y="30"/>
                    </a:lnTo>
                    <a:lnTo>
                      <a:pt x="9" y="28"/>
                    </a:lnTo>
                    <a:lnTo>
                      <a:pt x="8" y="28"/>
                    </a:lnTo>
                    <a:lnTo>
                      <a:pt x="2" y="28"/>
                    </a:lnTo>
                    <a:lnTo>
                      <a:pt x="2" y="30"/>
                    </a:lnTo>
                    <a:lnTo>
                      <a:pt x="2" y="32"/>
                    </a:lnTo>
                    <a:lnTo>
                      <a:pt x="0" y="34"/>
                    </a:lnTo>
                    <a:lnTo>
                      <a:pt x="4" y="37"/>
                    </a:lnTo>
                    <a:lnTo>
                      <a:pt x="4" y="39"/>
                    </a:lnTo>
                    <a:lnTo>
                      <a:pt x="6" y="39"/>
                    </a:lnTo>
                    <a:lnTo>
                      <a:pt x="9" y="39"/>
                    </a:lnTo>
                    <a:lnTo>
                      <a:pt x="11" y="41"/>
                    </a:lnTo>
                    <a:lnTo>
                      <a:pt x="11" y="43"/>
                    </a:lnTo>
                    <a:lnTo>
                      <a:pt x="9" y="47"/>
                    </a:lnTo>
                    <a:lnTo>
                      <a:pt x="11" y="51"/>
                    </a:lnTo>
                    <a:lnTo>
                      <a:pt x="13" y="53"/>
                    </a:lnTo>
                    <a:lnTo>
                      <a:pt x="15" y="54"/>
                    </a:lnTo>
                    <a:lnTo>
                      <a:pt x="15" y="56"/>
                    </a:lnTo>
                    <a:lnTo>
                      <a:pt x="13" y="58"/>
                    </a:lnTo>
                    <a:lnTo>
                      <a:pt x="13" y="60"/>
                    </a:lnTo>
                    <a:lnTo>
                      <a:pt x="11" y="60"/>
                    </a:lnTo>
                    <a:lnTo>
                      <a:pt x="6" y="70"/>
                    </a:lnTo>
                    <a:lnTo>
                      <a:pt x="6" y="73"/>
                    </a:lnTo>
                    <a:lnTo>
                      <a:pt x="6" y="73"/>
                    </a:lnTo>
                    <a:lnTo>
                      <a:pt x="6" y="7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06" name="Freeform 296">
                <a:extLst>
                  <a:ext uri="{FF2B5EF4-FFF2-40B4-BE49-F238E27FC236}">
                    <a16:creationId xmlns:a16="http://schemas.microsoft.com/office/drawing/2014/main" id="{67C982C7-4555-1F2E-8888-3CE716AD7FCA}"/>
                  </a:ext>
                </a:extLst>
              </p:cNvPr>
              <p:cNvSpPr>
                <a:spLocks/>
              </p:cNvSpPr>
              <p:nvPr/>
            </p:nvSpPr>
            <p:spPr bwMode="auto">
              <a:xfrm>
                <a:off x="5839065" y="3818046"/>
                <a:ext cx="171325" cy="126633"/>
              </a:xfrm>
              <a:custGeom>
                <a:avLst/>
                <a:gdLst>
                  <a:gd name="T0" fmla="*/ 11 w 115"/>
                  <a:gd name="T1" fmla="*/ 79 h 85"/>
                  <a:gd name="T2" fmla="*/ 19 w 115"/>
                  <a:gd name="T3" fmla="*/ 75 h 85"/>
                  <a:gd name="T4" fmla="*/ 23 w 115"/>
                  <a:gd name="T5" fmla="*/ 73 h 85"/>
                  <a:gd name="T6" fmla="*/ 30 w 115"/>
                  <a:gd name="T7" fmla="*/ 77 h 85"/>
                  <a:gd name="T8" fmla="*/ 30 w 115"/>
                  <a:gd name="T9" fmla="*/ 73 h 85"/>
                  <a:gd name="T10" fmla="*/ 32 w 115"/>
                  <a:gd name="T11" fmla="*/ 68 h 85"/>
                  <a:gd name="T12" fmla="*/ 38 w 115"/>
                  <a:gd name="T13" fmla="*/ 68 h 85"/>
                  <a:gd name="T14" fmla="*/ 42 w 115"/>
                  <a:gd name="T15" fmla="*/ 68 h 85"/>
                  <a:gd name="T16" fmla="*/ 42 w 115"/>
                  <a:gd name="T17" fmla="*/ 64 h 85"/>
                  <a:gd name="T18" fmla="*/ 49 w 115"/>
                  <a:gd name="T19" fmla="*/ 53 h 85"/>
                  <a:gd name="T20" fmla="*/ 51 w 115"/>
                  <a:gd name="T21" fmla="*/ 53 h 85"/>
                  <a:gd name="T22" fmla="*/ 59 w 115"/>
                  <a:gd name="T23" fmla="*/ 54 h 85"/>
                  <a:gd name="T24" fmla="*/ 59 w 115"/>
                  <a:gd name="T25" fmla="*/ 60 h 85"/>
                  <a:gd name="T26" fmla="*/ 62 w 115"/>
                  <a:gd name="T27" fmla="*/ 62 h 85"/>
                  <a:gd name="T28" fmla="*/ 62 w 115"/>
                  <a:gd name="T29" fmla="*/ 64 h 85"/>
                  <a:gd name="T30" fmla="*/ 62 w 115"/>
                  <a:gd name="T31" fmla="*/ 70 h 85"/>
                  <a:gd name="T32" fmla="*/ 61 w 115"/>
                  <a:gd name="T33" fmla="*/ 75 h 85"/>
                  <a:gd name="T34" fmla="*/ 64 w 115"/>
                  <a:gd name="T35" fmla="*/ 85 h 85"/>
                  <a:gd name="T36" fmla="*/ 79 w 115"/>
                  <a:gd name="T37" fmla="*/ 79 h 85"/>
                  <a:gd name="T38" fmla="*/ 85 w 115"/>
                  <a:gd name="T39" fmla="*/ 75 h 85"/>
                  <a:gd name="T40" fmla="*/ 89 w 115"/>
                  <a:gd name="T41" fmla="*/ 72 h 85"/>
                  <a:gd name="T42" fmla="*/ 93 w 115"/>
                  <a:gd name="T43" fmla="*/ 70 h 85"/>
                  <a:gd name="T44" fmla="*/ 96 w 115"/>
                  <a:gd name="T45" fmla="*/ 73 h 85"/>
                  <a:gd name="T46" fmla="*/ 100 w 115"/>
                  <a:gd name="T47" fmla="*/ 73 h 85"/>
                  <a:gd name="T48" fmla="*/ 110 w 115"/>
                  <a:gd name="T49" fmla="*/ 72 h 85"/>
                  <a:gd name="T50" fmla="*/ 113 w 115"/>
                  <a:gd name="T51" fmla="*/ 73 h 85"/>
                  <a:gd name="T52" fmla="*/ 113 w 115"/>
                  <a:gd name="T53" fmla="*/ 75 h 85"/>
                  <a:gd name="T54" fmla="*/ 112 w 115"/>
                  <a:gd name="T55" fmla="*/ 58 h 85"/>
                  <a:gd name="T56" fmla="*/ 104 w 115"/>
                  <a:gd name="T57" fmla="*/ 49 h 85"/>
                  <a:gd name="T58" fmla="*/ 95 w 115"/>
                  <a:gd name="T59" fmla="*/ 39 h 85"/>
                  <a:gd name="T60" fmla="*/ 91 w 115"/>
                  <a:gd name="T61" fmla="*/ 32 h 85"/>
                  <a:gd name="T62" fmla="*/ 81 w 115"/>
                  <a:gd name="T63" fmla="*/ 32 h 85"/>
                  <a:gd name="T64" fmla="*/ 72 w 115"/>
                  <a:gd name="T65" fmla="*/ 34 h 85"/>
                  <a:gd name="T66" fmla="*/ 64 w 115"/>
                  <a:gd name="T67" fmla="*/ 30 h 85"/>
                  <a:gd name="T68" fmla="*/ 51 w 115"/>
                  <a:gd name="T69" fmla="*/ 32 h 85"/>
                  <a:gd name="T70" fmla="*/ 38 w 115"/>
                  <a:gd name="T71" fmla="*/ 30 h 85"/>
                  <a:gd name="T72" fmla="*/ 30 w 115"/>
                  <a:gd name="T73" fmla="*/ 30 h 85"/>
                  <a:gd name="T74" fmla="*/ 34 w 115"/>
                  <a:gd name="T75" fmla="*/ 19 h 85"/>
                  <a:gd name="T76" fmla="*/ 49 w 115"/>
                  <a:gd name="T77" fmla="*/ 20 h 85"/>
                  <a:gd name="T78" fmla="*/ 53 w 115"/>
                  <a:gd name="T79" fmla="*/ 15 h 85"/>
                  <a:gd name="T80" fmla="*/ 49 w 115"/>
                  <a:gd name="T81" fmla="*/ 17 h 85"/>
                  <a:gd name="T82" fmla="*/ 49 w 115"/>
                  <a:gd name="T83" fmla="*/ 7 h 85"/>
                  <a:gd name="T84" fmla="*/ 49 w 115"/>
                  <a:gd name="T85" fmla="*/ 2 h 85"/>
                  <a:gd name="T86" fmla="*/ 45 w 115"/>
                  <a:gd name="T87" fmla="*/ 2 h 85"/>
                  <a:gd name="T88" fmla="*/ 34 w 115"/>
                  <a:gd name="T89" fmla="*/ 7 h 85"/>
                  <a:gd name="T90" fmla="*/ 30 w 115"/>
                  <a:gd name="T91" fmla="*/ 9 h 85"/>
                  <a:gd name="T92" fmla="*/ 28 w 115"/>
                  <a:gd name="T93" fmla="*/ 15 h 85"/>
                  <a:gd name="T94" fmla="*/ 23 w 115"/>
                  <a:gd name="T95" fmla="*/ 19 h 85"/>
                  <a:gd name="T96" fmla="*/ 17 w 115"/>
                  <a:gd name="T97" fmla="*/ 28 h 85"/>
                  <a:gd name="T98" fmla="*/ 8 w 115"/>
                  <a:gd name="T99" fmla="*/ 28 h 85"/>
                  <a:gd name="T100" fmla="*/ 2 w 115"/>
                  <a:gd name="T101" fmla="*/ 32 h 85"/>
                  <a:gd name="T102" fmla="*/ 4 w 115"/>
                  <a:gd name="T103" fmla="*/ 39 h 85"/>
                  <a:gd name="T104" fmla="*/ 11 w 115"/>
                  <a:gd name="T105" fmla="*/ 41 h 85"/>
                  <a:gd name="T106" fmla="*/ 11 w 115"/>
                  <a:gd name="T107" fmla="*/ 51 h 85"/>
                  <a:gd name="T108" fmla="*/ 15 w 115"/>
                  <a:gd name="T109" fmla="*/ 56 h 85"/>
                  <a:gd name="T110" fmla="*/ 11 w 115"/>
                  <a:gd name="T111" fmla="*/ 60 h 85"/>
                  <a:gd name="T112" fmla="*/ 6 w 115"/>
                  <a:gd name="T113" fmla="*/ 7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 h="85">
                    <a:moveTo>
                      <a:pt x="6" y="73"/>
                    </a:moveTo>
                    <a:lnTo>
                      <a:pt x="9" y="79"/>
                    </a:lnTo>
                    <a:lnTo>
                      <a:pt x="11" y="79"/>
                    </a:lnTo>
                    <a:lnTo>
                      <a:pt x="13" y="79"/>
                    </a:lnTo>
                    <a:lnTo>
                      <a:pt x="15" y="77"/>
                    </a:lnTo>
                    <a:lnTo>
                      <a:pt x="19" y="75"/>
                    </a:lnTo>
                    <a:lnTo>
                      <a:pt x="21" y="75"/>
                    </a:lnTo>
                    <a:lnTo>
                      <a:pt x="21" y="73"/>
                    </a:lnTo>
                    <a:lnTo>
                      <a:pt x="23" y="73"/>
                    </a:lnTo>
                    <a:lnTo>
                      <a:pt x="25" y="73"/>
                    </a:lnTo>
                    <a:lnTo>
                      <a:pt x="25" y="75"/>
                    </a:lnTo>
                    <a:lnTo>
                      <a:pt x="30" y="77"/>
                    </a:lnTo>
                    <a:lnTo>
                      <a:pt x="30" y="75"/>
                    </a:lnTo>
                    <a:lnTo>
                      <a:pt x="30" y="75"/>
                    </a:lnTo>
                    <a:lnTo>
                      <a:pt x="30" y="73"/>
                    </a:lnTo>
                    <a:lnTo>
                      <a:pt x="30" y="73"/>
                    </a:lnTo>
                    <a:lnTo>
                      <a:pt x="30" y="72"/>
                    </a:lnTo>
                    <a:lnTo>
                      <a:pt x="32" y="68"/>
                    </a:lnTo>
                    <a:lnTo>
                      <a:pt x="34" y="68"/>
                    </a:lnTo>
                    <a:lnTo>
                      <a:pt x="36" y="68"/>
                    </a:lnTo>
                    <a:lnTo>
                      <a:pt x="38" y="68"/>
                    </a:lnTo>
                    <a:lnTo>
                      <a:pt x="40" y="70"/>
                    </a:lnTo>
                    <a:lnTo>
                      <a:pt x="42" y="70"/>
                    </a:lnTo>
                    <a:lnTo>
                      <a:pt x="42" y="68"/>
                    </a:lnTo>
                    <a:lnTo>
                      <a:pt x="43" y="66"/>
                    </a:lnTo>
                    <a:lnTo>
                      <a:pt x="43" y="66"/>
                    </a:lnTo>
                    <a:lnTo>
                      <a:pt x="42" y="64"/>
                    </a:lnTo>
                    <a:lnTo>
                      <a:pt x="42" y="62"/>
                    </a:lnTo>
                    <a:lnTo>
                      <a:pt x="47" y="54"/>
                    </a:lnTo>
                    <a:lnTo>
                      <a:pt x="49" y="53"/>
                    </a:lnTo>
                    <a:lnTo>
                      <a:pt x="49" y="53"/>
                    </a:lnTo>
                    <a:lnTo>
                      <a:pt x="49" y="51"/>
                    </a:lnTo>
                    <a:lnTo>
                      <a:pt x="51" y="53"/>
                    </a:lnTo>
                    <a:lnTo>
                      <a:pt x="53" y="51"/>
                    </a:lnTo>
                    <a:lnTo>
                      <a:pt x="57" y="51"/>
                    </a:lnTo>
                    <a:lnTo>
                      <a:pt x="59" y="54"/>
                    </a:lnTo>
                    <a:lnTo>
                      <a:pt x="61" y="56"/>
                    </a:lnTo>
                    <a:lnTo>
                      <a:pt x="59" y="58"/>
                    </a:lnTo>
                    <a:lnTo>
                      <a:pt x="59" y="60"/>
                    </a:lnTo>
                    <a:lnTo>
                      <a:pt x="59" y="60"/>
                    </a:lnTo>
                    <a:lnTo>
                      <a:pt x="61" y="62"/>
                    </a:lnTo>
                    <a:lnTo>
                      <a:pt x="62" y="62"/>
                    </a:lnTo>
                    <a:lnTo>
                      <a:pt x="62" y="62"/>
                    </a:lnTo>
                    <a:lnTo>
                      <a:pt x="62" y="62"/>
                    </a:lnTo>
                    <a:lnTo>
                      <a:pt x="62" y="64"/>
                    </a:lnTo>
                    <a:lnTo>
                      <a:pt x="62" y="66"/>
                    </a:lnTo>
                    <a:lnTo>
                      <a:pt x="62" y="68"/>
                    </a:lnTo>
                    <a:lnTo>
                      <a:pt x="62" y="70"/>
                    </a:lnTo>
                    <a:lnTo>
                      <a:pt x="61" y="72"/>
                    </a:lnTo>
                    <a:lnTo>
                      <a:pt x="62" y="73"/>
                    </a:lnTo>
                    <a:lnTo>
                      <a:pt x="61" y="75"/>
                    </a:lnTo>
                    <a:lnTo>
                      <a:pt x="61" y="79"/>
                    </a:lnTo>
                    <a:lnTo>
                      <a:pt x="64" y="85"/>
                    </a:lnTo>
                    <a:lnTo>
                      <a:pt x="64" y="85"/>
                    </a:lnTo>
                    <a:lnTo>
                      <a:pt x="66" y="85"/>
                    </a:lnTo>
                    <a:lnTo>
                      <a:pt x="74" y="79"/>
                    </a:lnTo>
                    <a:lnTo>
                      <a:pt x="79" y="79"/>
                    </a:lnTo>
                    <a:lnTo>
                      <a:pt x="81" y="77"/>
                    </a:lnTo>
                    <a:lnTo>
                      <a:pt x="81" y="75"/>
                    </a:lnTo>
                    <a:lnTo>
                      <a:pt x="85" y="75"/>
                    </a:lnTo>
                    <a:lnTo>
                      <a:pt x="85" y="73"/>
                    </a:lnTo>
                    <a:lnTo>
                      <a:pt x="85" y="73"/>
                    </a:lnTo>
                    <a:lnTo>
                      <a:pt x="89" y="72"/>
                    </a:lnTo>
                    <a:lnTo>
                      <a:pt x="91" y="72"/>
                    </a:lnTo>
                    <a:lnTo>
                      <a:pt x="93" y="70"/>
                    </a:lnTo>
                    <a:lnTo>
                      <a:pt x="93" y="70"/>
                    </a:lnTo>
                    <a:lnTo>
                      <a:pt x="95" y="72"/>
                    </a:lnTo>
                    <a:lnTo>
                      <a:pt x="96" y="72"/>
                    </a:lnTo>
                    <a:lnTo>
                      <a:pt x="96" y="73"/>
                    </a:lnTo>
                    <a:lnTo>
                      <a:pt x="98" y="75"/>
                    </a:lnTo>
                    <a:lnTo>
                      <a:pt x="98" y="75"/>
                    </a:lnTo>
                    <a:lnTo>
                      <a:pt x="100" y="73"/>
                    </a:lnTo>
                    <a:lnTo>
                      <a:pt x="100" y="73"/>
                    </a:lnTo>
                    <a:lnTo>
                      <a:pt x="104" y="72"/>
                    </a:lnTo>
                    <a:lnTo>
                      <a:pt x="110" y="72"/>
                    </a:lnTo>
                    <a:lnTo>
                      <a:pt x="110" y="72"/>
                    </a:lnTo>
                    <a:lnTo>
                      <a:pt x="112" y="72"/>
                    </a:lnTo>
                    <a:lnTo>
                      <a:pt x="113" y="73"/>
                    </a:lnTo>
                    <a:lnTo>
                      <a:pt x="113" y="73"/>
                    </a:lnTo>
                    <a:lnTo>
                      <a:pt x="112" y="73"/>
                    </a:lnTo>
                    <a:lnTo>
                      <a:pt x="113" y="75"/>
                    </a:lnTo>
                    <a:lnTo>
                      <a:pt x="115" y="75"/>
                    </a:lnTo>
                    <a:lnTo>
                      <a:pt x="115" y="64"/>
                    </a:lnTo>
                    <a:lnTo>
                      <a:pt x="112" y="58"/>
                    </a:lnTo>
                    <a:lnTo>
                      <a:pt x="112" y="53"/>
                    </a:lnTo>
                    <a:lnTo>
                      <a:pt x="110" y="49"/>
                    </a:lnTo>
                    <a:lnTo>
                      <a:pt x="104" y="49"/>
                    </a:lnTo>
                    <a:lnTo>
                      <a:pt x="100" y="51"/>
                    </a:lnTo>
                    <a:lnTo>
                      <a:pt x="96" y="49"/>
                    </a:lnTo>
                    <a:lnTo>
                      <a:pt x="95" y="39"/>
                    </a:lnTo>
                    <a:lnTo>
                      <a:pt x="98" y="30"/>
                    </a:lnTo>
                    <a:lnTo>
                      <a:pt x="93" y="28"/>
                    </a:lnTo>
                    <a:lnTo>
                      <a:pt x="91" y="32"/>
                    </a:lnTo>
                    <a:lnTo>
                      <a:pt x="89" y="32"/>
                    </a:lnTo>
                    <a:lnTo>
                      <a:pt x="87" y="34"/>
                    </a:lnTo>
                    <a:lnTo>
                      <a:pt x="81" y="32"/>
                    </a:lnTo>
                    <a:lnTo>
                      <a:pt x="78" y="34"/>
                    </a:lnTo>
                    <a:lnTo>
                      <a:pt x="74" y="36"/>
                    </a:lnTo>
                    <a:lnTo>
                      <a:pt x="72" y="34"/>
                    </a:lnTo>
                    <a:lnTo>
                      <a:pt x="66" y="34"/>
                    </a:lnTo>
                    <a:lnTo>
                      <a:pt x="66" y="30"/>
                    </a:lnTo>
                    <a:lnTo>
                      <a:pt x="64" y="30"/>
                    </a:lnTo>
                    <a:lnTo>
                      <a:pt x="61" y="28"/>
                    </a:lnTo>
                    <a:lnTo>
                      <a:pt x="53" y="32"/>
                    </a:lnTo>
                    <a:lnTo>
                      <a:pt x="51" y="32"/>
                    </a:lnTo>
                    <a:lnTo>
                      <a:pt x="49" y="30"/>
                    </a:lnTo>
                    <a:lnTo>
                      <a:pt x="45" y="28"/>
                    </a:lnTo>
                    <a:lnTo>
                      <a:pt x="38" y="30"/>
                    </a:lnTo>
                    <a:lnTo>
                      <a:pt x="34" y="28"/>
                    </a:lnTo>
                    <a:lnTo>
                      <a:pt x="32" y="30"/>
                    </a:lnTo>
                    <a:lnTo>
                      <a:pt x="30" y="30"/>
                    </a:lnTo>
                    <a:lnTo>
                      <a:pt x="28" y="28"/>
                    </a:lnTo>
                    <a:lnTo>
                      <a:pt x="28" y="20"/>
                    </a:lnTo>
                    <a:lnTo>
                      <a:pt x="34" y="19"/>
                    </a:lnTo>
                    <a:lnTo>
                      <a:pt x="43" y="19"/>
                    </a:lnTo>
                    <a:lnTo>
                      <a:pt x="47" y="20"/>
                    </a:lnTo>
                    <a:lnTo>
                      <a:pt x="49" y="20"/>
                    </a:lnTo>
                    <a:lnTo>
                      <a:pt x="51" y="19"/>
                    </a:lnTo>
                    <a:lnTo>
                      <a:pt x="53" y="17"/>
                    </a:lnTo>
                    <a:lnTo>
                      <a:pt x="53" y="15"/>
                    </a:lnTo>
                    <a:lnTo>
                      <a:pt x="53" y="15"/>
                    </a:lnTo>
                    <a:lnTo>
                      <a:pt x="51" y="17"/>
                    </a:lnTo>
                    <a:lnTo>
                      <a:pt x="49" y="17"/>
                    </a:lnTo>
                    <a:lnTo>
                      <a:pt x="45" y="9"/>
                    </a:lnTo>
                    <a:lnTo>
                      <a:pt x="47" y="9"/>
                    </a:lnTo>
                    <a:lnTo>
                      <a:pt x="49" y="7"/>
                    </a:lnTo>
                    <a:lnTo>
                      <a:pt x="51" y="5"/>
                    </a:lnTo>
                    <a:lnTo>
                      <a:pt x="51" y="3"/>
                    </a:lnTo>
                    <a:lnTo>
                      <a:pt x="49" y="2"/>
                    </a:lnTo>
                    <a:lnTo>
                      <a:pt x="49" y="0"/>
                    </a:lnTo>
                    <a:lnTo>
                      <a:pt x="47" y="0"/>
                    </a:lnTo>
                    <a:lnTo>
                      <a:pt x="45" y="2"/>
                    </a:lnTo>
                    <a:lnTo>
                      <a:pt x="43" y="3"/>
                    </a:lnTo>
                    <a:lnTo>
                      <a:pt x="36" y="7"/>
                    </a:lnTo>
                    <a:lnTo>
                      <a:pt x="34" y="7"/>
                    </a:lnTo>
                    <a:lnTo>
                      <a:pt x="32" y="5"/>
                    </a:lnTo>
                    <a:lnTo>
                      <a:pt x="30" y="7"/>
                    </a:lnTo>
                    <a:lnTo>
                      <a:pt x="30" y="9"/>
                    </a:lnTo>
                    <a:lnTo>
                      <a:pt x="28" y="11"/>
                    </a:lnTo>
                    <a:lnTo>
                      <a:pt x="28" y="13"/>
                    </a:lnTo>
                    <a:lnTo>
                      <a:pt x="28" y="15"/>
                    </a:lnTo>
                    <a:lnTo>
                      <a:pt x="28" y="17"/>
                    </a:lnTo>
                    <a:lnTo>
                      <a:pt x="26" y="19"/>
                    </a:lnTo>
                    <a:lnTo>
                      <a:pt x="23" y="19"/>
                    </a:lnTo>
                    <a:lnTo>
                      <a:pt x="21" y="20"/>
                    </a:lnTo>
                    <a:lnTo>
                      <a:pt x="21" y="22"/>
                    </a:lnTo>
                    <a:lnTo>
                      <a:pt x="17" y="28"/>
                    </a:lnTo>
                    <a:lnTo>
                      <a:pt x="15" y="30"/>
                    </a:lnTo>
                    <a:lnTo>
                      <a:pt x="9" y="28"/>
                    </a:lnTo>
                    <a:lnTo>
                      <a:pt x="8" y="28"/>
                    </a:lnTo>
                    <a:lnTo>
                      <a:pt x="2" y="28"/>
                    </a:lnTo>
                    <a:lnTo>
                      <a:pt x="2" y="30"/>
                    </a:lnTo>
                    <a:lnTo>
                      <a:pt x="2" y="32"/>
                    </a:lnTo>
                    <a:lnTo>
                      <a:pt x="0" y="34"/>
                    </a:lnTo>
                    <a:lnTo>
                      <a:pt x="4" y="37"/>
                    </a:lnTo>
                    <a:lnTo>
                      <a:pt x="4" y="39"/>
                    </a:lnTo>
                    <a:lnTo>
                      <a:pt x="6" y="39"/>
                    </a:lnTo>
                    <a:lnTo>
                      <a:pt x="9" y="39"/>
                    </a:lnTo>
                    <a:lnTo>
                      <a:pt x="11" y="41"/>
                    </a:lnTo>
                    <a:lnTo>
                      <a:pt x="11" y="43"/>
                    </a:lnTo>
                    <a:lnTo>
                      <a:pt x="9" y="47"/>
                    </a:lnTo>
                    <a:lnTo>
                      <a:pt x="11" y="51"/>
                    </a:lnTo>
                    <a:lnTo>
                      <a:pt x="13" y="53"/>
                    </a:lnTo>
                    <a:lnTo>
                      <a:pt x="15" y="54"/>
                    </a:lnTo>
                    <a:lnTo>
                      <a:pt x="15" y="56"/>
                    </a:lnTo>
                    <a:lnTo>
                      <a:pt x="13" y="58"/>
                    </a:lnTo>
                    <a:lnTo>
                      <a:pt x="13" y="60"/>
                    </a:lnTo>
                    <a:lnTo>
                      <a:pt x="11" y="60"/>
                    </a:lnTo>
                    <a:lnTo>
                      <a:pt x="6" y="70"/>
                    </a:lnTo>
                    <a:lnTo>
                      <a:pt x="6" y="73"/>
                    </a:lnTo>
                    <a:lnTo>
                      <a:pt x="6" y="73"/>
                    </a:lnTo>
                    <a:lnTo>
                      <a:pt x="6" y="7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07" name="Freeform 297">
                <a:extLst>
                  <a:ext uri="{FF2B5EF4-FFF2-40B4-BE49-F238E27FC236}">
                    <a16:creationId xmlns:a16="http://schemas.microsoft.com/office/drawing/2014/main" id="{F304AB36-6CF9-A91C-BD20-803D24284B34}"/>
                  </a:ext>
                </a:extLst>
              </p:cNvPr>
              <p:cNvSpPr>
                <a:spLocks/>
              </p:cNvSpPr>
              <p:nvPr/>
            </p:nvSpPr>
            <p:spPr bwMode="auto">
              <a:xfrm>
                <a:off x="6297919" y="3454537"/>
                <a:ext cx="713608" cy="348611"/>
              </a:xfrm>
              <a:custGeom>
                <a:avLst/>
                <a:gdLst>
                  <a:gd name="T0" fmla="*/ 8 w 479"/>
                  <a:gd name="T1" fmla="*/ 64 h 234"/>
                  <a:gd name="T2" fmla="*/ 68 w 479"/>
                  <a:gd name="T3" fmla="*/ 36 h 234"/>
                  <a:gd name="T4" fmla="*/ 93 w 479"/>
                  <a:gd name="T5" fmla="*/ 39 h 234"/>
                  <a:gd name="T6" fmla="*/ 112 w 479"/>
                  <a:gd name="T7" fmla="*/ 53 h 234"/>
                  <a:gd name="T8" fmla="*/ 152 w 479"/>
                  <a:gd name="T9" fmla="*/ 51 h 234"/>
                  <a:gd name="T10" fmla="*/ 154 w 479"/>
                  <a:gd name="T11" fmla="*/ 39 h 234"/>
                  <a:gd name="T12" fmla="*/ 154 w 479"/>
                  <a:gd name="T13" fmla="*/ 26 h 234"/>
                  <a:gd name="T14" fmla="*/ 171 w 479"/>
                  <a:gd name="T15" fmla="*/ 0 h 234"/>
                  <a:gd name="T16" fmla="*/ 184 w 479"/>
                  <a:gd name="T17" fmla="*/ 3 h 234"/>
                  <a:gd name="T18" fmla="*/ 214 w 479"/>
                  <a:gd name="T19" fmla="*/ 15 h 234"/>
                  <a:gd name="T20" fmla="*/ 220 w 479"/>
                  <a:gd name="T21" fmla="*/ 34 h 234"/>
                  <a:gd name="T22" fmla="*/ 246 w 479"/>
                  <a:gd name="T23" fmla="*/ 43 h 234"/>
                  <a:gd name="T24" fmla="*/ 286 w 479"/>
                  <a:gd name="T25" fmla="*/ 45 h 234"/>
                  <a:gd name="T26" fmla="*/ 307 w 479"/>
                  <a:gd name="T27" fmla="*/ 54 h 234"/>
                  <a:gd name="T28" fmla="*/ 345 w 479"/>
                  <a:gd name="T29" fmla="*/ 68 h 234"/>
                  <a:gd name="T30" fmla="*/ 398 w 479"/>
                  <a:gd name="T31" fmla="*/ 49 h 234"/>
                  <a:gd name="T32" fmla="*/ 417 w 479"/>
                  <a:gd name="T33" fmla="*/ 53 h 234"/>
                  <a:gd name="T34" fmla="*/ 432 w 479"/>
                  <a:gd name="T35" fmla="*/ 51 h 234"/>
                  <a:gd name="T36" fmla="*/ 434 w 479"/>
                  <a:gd name="T37" fmla="*/ 53 h 234"/>
                  <a:gd name="T38" fmla="*/ 422 w 479"/>
                  <a:gd name="T39" fmla="*/ 85 h 234"/>
                  <a:gd name="T40" fmla="*/ 422 w 479"/>
                  <a:gd name="T41" fmla="*/ 106 h 234"/>
                  <a:gd name="T42" fmla="*/ 460 w 479"/>
                  <a:gd name="T43" fmla="*/ 96 h 234"/>
                  <a:gd name="T44" fmla="*/ 475 w 479"/>
                  <a:gd name="T45" fmla="*/ 113 h 234"/>
                  <a:gd name="T46" fmla="*/ 479 w 479"/>
                  <a:gd name="T47" fmla="*/ 126 h 234"/>
                  <a:gd name="T48" fmla="*/ 441 w 479"/>
                  <a:gd name="T49" fmla="*/ 128 h 234"/>
                  <a:gd name="T50" fmla="*/ 409 w 479"/>
                  <a:gd name="T51" fmla="*/ 151 h 234"/>
                  <a:gd name="T52" fmla="*/ 381 w 479"/>
                  <a:gd name="T53" fmla="*/ 166 h 234"/>
                  <a:gd name="T54" fmla="*/ 365 w 479"/>
                  <a:gd name="T55" fmla="*/ 164 h 234"/>
                  <a:gd name="T56" fmla="*/ 365 w 479"/>
                  <a:gd name="T57" fmla="*/ 185 h 234"/>
                  <a:gd name="T58" fmla="*/ 347 w 479"/>
                  <a:gd name="T59" fmla="*/ 208 h 234"/>
                  <a:gd name="T60" fmla="*/ 320 w 479"/>
                  <a:gd name="T61" fmla="*/ 217 h 234"/>
                  <a:gd name="T62" fmla="*/ 301 w 479"/>
                  <a:gd name="T63" fmla="*/ 217 h 234"/>
                  <a:gd name="T64" fmla="*/ 267 w 479"/>
                  <a:gd name="T65" fmla="*/ 228 h 234"/>
                  <a:gd name="T66" fmla="*/ 256 w 479"/>
                  <a:gd name="T67" fmla="*/ 232 h 234"/>
                  <a:gd name="T68" fmla="*/ 208 w 479"/>
                  <a:gd name="T69" fmla="*/ 211 h 234"/>
                  <a:gd name="T70" fmla="*/ 137 w 479"/>
                  <a:gd name="T71" fmla="*/ 210 h 234"/>
                  <a:gd name="T72" fmla="*/ 78 w 479"/>
                  <a:gd name="T73" fmla="*/ 162 h 234"/>
                  <a:gd name="T74" fmla="*/ 44 w 479"/>
                  <a:gd name="T75" fmla="*/ 157 h 234"/>
                  <a:gd name="T76" fmla="*/ 46 w 479"/>
                  <a:gd name="T77" fmla="*/ 128 h 234"/>
                  <a:gd name="T78" fmla="*/ 27 w 479"/>
                  <a:gd name="T79" fmla="*/ 100 h 234"/>
                  <a:gd name="T80" fmla="*/ 15 w 479"/>
                  <a:gd name="T81" fmla="*/ 98 h 234"/>
                  <a:gd name="T82" fmla="*/ 0 w 479"/>
                  <a:gd name="T83" fmla="*/ 7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234">
                    <a:moveTo>
                      <a:pt x="0" y="75"/>
                    </a:moveTo>
                    <a:lnTo>
                      <a:pt x="4" y="70"/>
                    </a:lnTo>
                    <a:lnTo>
                      <a:pt x="8" y="64"/>
                    </a:lnTo>
                    <a:lnTo>
                      <a:pt x="19" y="60"/>
                    </a:lnTo>
                    <a:lnTo>
                      <a:pt x="44" y="43"/>
                    </a:lnTo>
                    <a:lnTo>
                      <a:pt x="68" y="36"/>
                    </a:lnTo>
                    <a:lnTo>
                      <a:pt x="78" y="39"/>
                    </a:lnTo>
                    <a:lnTo>
                      <a:pt x="82" y="41"/>
                    </a:lnTo>
                    <a:lnTo>
                      <a:pt x="93" y="39"/>
                    </a:lnTo>
                    <a:lnTo>
                      <a:pt x="99" y="41"/>
                    </a:lnTo>
                    <a:lnTo>
                      <a:pt x="108" y="51"/>
                    </a:lnTo>
                    <a:lnTo>
                      <a:pt x="112" y="53"/>
                    </a:lnTo>
                    <a:lnTo>
                      <a:pt x="125" y="51"/>
                    </a:lnTo>
                    <a:lnTo>
                      <a:pt x="129" y="51"/>
                    </a:lnTo>
                    <a:lnTo>
                      <a:pt x="152" y="51"/>
                    </a:lnTo>
                    <a:lnTo>
                      <a:pt x="155" y="49"/>
                    </a:lnTo>
                    <a:lnTo>
                      <a:pt x="154" y="43"/>
                    </a:lnTo>
                    <a:lnTo>
                      <a:pt x="154" y="39"/>
                    </a:lnTo>
                    <a:lnTo>
                      <a:pt x="157" y="36"/>
                    </a:lnTo>
                    <a:lnTo>
                      <a:pt x="157" y="32"/>
                    </a:lnTo>
                    <a:lnTo>
                      <a:pt x="154" y="26"/>
                    </a:lnTo>
                    <a:lnTo>
                      <a:pt x="154" y="22"/>
                    </a:lnTo>
                    <a:lnTo>
                      <a:pt x="154" y="17"/>
                    </a:lnTo>
                    <a:lnTo>
                      <a:pt x="171" y="0"/>
                    </a:lnTo>
                    <a:lnTo>
                      <a:pt x="174" y="0"/>
                    </a:lnTo>
                    <a:lnTo>
                      <a:pt x="178" y="1"/>
                    </a:lnTo>
                    <a:lnTo>
                      <a:pt x="184" y="3"/>
                    </a:lnTo>
                    <a:lnTo>
                      <a:pt x="193" y="7"/>
                    </a:lnTo>
                    <a:lnTo>
                      <a:pt x="197" y="11"/>
                    </a:lnTo>
                    <a:lnTo>
                      <a:pt x="214" y="15"/>
                    </a:lnTo>
                    <a:lnTo>
                      <a:pt x="216" y="20"/>
                    </a:lnTo>
                    <a:lnTo>
                      <a:pt x="218" y="34"/>
                    </a:lnTo>
                    <a:lnTo>
                      <a:pt x="220" y="34"/>
                    </a:lnTo>
                    <a:lnTo>
                      <a:pt x="231" y="41"/>
                    </a:lnTo>
                    <a:lnTo>
                      <a:pt x="239" y="45"/>
                    </a:lnTo>
                    <a:lnTo>
                      <a:pt x="246" y="43"/>
                    </a:lnTo>
                    <a:lnTo>
                      <a:pt x="261" y="36"/>
                    </a:lnTo>
                    <a:lnTo>
                      <a:pt x="284" y="43"/>
                    </a:lnTo>
                    <a:lnTo>
                      <a:pt x="286" y="45"/>
                    </a:lnTo>
                    <a:lnTo>
                      <a:pt x="286" y="45"/>
                    </a:lnTo>
                    <a:lnTo>
                      <a:pt x="294" y="51"/>
                    </a:lnTo>
                    <a:lnTo>
                      <a:pt x="307" y="54"/>
                    </a:lnTo>
                    <a:lnTo>
                      <a:pt x="309" y="60"/>
                    </a:lnTo>
                    <a:lnTo>
                      <a:pt x="316" y="64"/>
                    </a:lnTo>
                    <a:lnTo>
                      <a:pt x="345" y="68"/>
                    </a:lnTo>
                    <a:lnTo>
                      <a:pt x="348" y="70"/>
                    </a:lnTo>
                    <a:lnTo>
                      <a:pt x="383" y="62"/>
                    </a:lnTo>
                    <a:lnTo>
                      <a:pt x="398" y="49"/>
                    </a:lnTo>
                    <a:lnTo>
                      <a:pt x="405" y="47"/>
                    </a:lnTo>
                    <a:lnTo>
                      <a:pt x="413" y="49"/>
                    </a:lnTo>
                    <a:lnTo>
                      <a:pt x="417" y="53"/>
                    </a:lnTo>
                    <a:lnTo>
                      <a:pt x="422" y="54"/>
                    </a:lnTo>
                    <a:lnTo>
                      <a:pt x="428" y="53"/>
                    </a:lnTo>
                    <a:lnTo>
                      <a:pt x="432" y="51"/>
                    </a:lnTo>
                    <a:lnTo>
                      <a:pt x="434" y="53"/>
                    </a:lnTo>
                    <a:lnTo>
                      <a:pt x="434" y="53"/>
                    </a:lnTo>
                    <a:lnTo>
                      <a:pt x="434" y="53"/>
                    </a:lnTo>
                    <a:lnTo>
                      <a:pt x="430" y="56"/>
                    </a:lnTo>
                    <a:lnTo>
                      <a:pt x="422" y="70"/>
                    </a:lnTo>
                    <a:lnTo>
                      <a:pt x="422" y="85"/>
                    </a:lnTo>
                    <a:lnTo>
                      <a:pt x="420" y="89"/>
                    </a:lnTo>
                    <a:lnTo>
                      <a:pt x="420" y="100"/>
                    </a:lnTo>
                    <a:lnTo>
                      <a:pt x="422" y="106"/>
                    </a:lnTo>
                    <a:lnTo>
                      <a:pt x="434" y="107"/>
                    </a:lnTo>
                    <a:lnTo>
                      <a:pt x="449" y="106"/>
                    </a:lnTo>
                    <a:lnTo>
                      <a:pt x="460" y="96"/>
                    </a:lnTo>
                    <a:lnTo>
                      <a:pt x="466" y="104"/>
                    </a:lnTo>
                    <a:lnTo>
                      <a:pt x="475" y="109"/>
                    </a:lnTo>
                    <a:lnTo>
                      <a:pt x="475" y="113"/>
                    </a:lnTo>
                    <a:lnTo>
                      <a:pt x="475" y="121"/>
                    </a:lnTo>
                    <a:lnTo>
                      <a:pt x="479" y="123"/>
                    </a:lnTo>
                    <a:lnTo>
                      <a:pt x="479" y="126"/>
                    </a:lnTo>
                    <a:lnTo>
                      <a:pt x="477" y="126"/>
                    </a:lnTo>
                    <a:lnTo>
                      <a:pt x="468" y="124"/>
                    </a:lnTo>
                    <a:lnTo>
                      <a:pt x="441" y="128"/>
                    </a:lnTo>
                    <a:lnTo>
                      <a:pt x="422" y="147"/>
                    </a:lnTo>
                    <a:lnTo>
                      <a:pt x="415" y="151"/>
                    </a:lnTo>
                    <a:lnTo>
                      <a:pt x="409" y="151"/>
                    </a:lnTo>
                    <a:lnTo>
                      <a:pt x="398" y="164"/>
                    </a:lnTo>
                    <a:lnTo>
                      <a:pt x="390" y="168"/>
                    </a:lnTo>
                    <a:lnTo>
                      <a:pt x="381" y="166"/>
                    </a:lnTo>
                    <a:lnTo>
                      <a:pt x="377" y="162"/>
                    </a:lnTo>
                    <a:lnTo>
                      <a:pt x="371" y="162"/>
                    </a:lnTo>
                    <a:lnTo>
                      <a:pt x="365" y="164"/>
                    </a:lnTo>
                    <a:lnTo>
                      <a:pt x="360" y="174"/>
                    </a:lnTo>
                    <a:lnTo>
                      <a:pt x="360" y="177"/>
                    </a:lnTo>
                    <a:lnTo>
                      <a:pt x="365" y="185"/>
                    </a:lnTo>
                    <a:lnTo>
                      <a:pt x="365" y="189"/>
                    </a:lnTo>
                    <a:lnTo>
                      <a:pt x="350" y="204"/>
                    </a:lnTo>
                    <a:lnTo>
                      <a:pt x="347" y="208"/>
                    </a:lnTo>
                    <a:lnTo>
                      <a:pt x="330" y="217"/>
                    </a:lnTo>
                    <a:lnTo>
                      <a:pt x="322" y="217"/>
                    </a:lnTo>
                    <a:lnTo>
                      <a:pt x="320" y="217"/>
                    </a:lnTo>
                    <a:lnTo>
                      <a:pt x="313" y="215"/>
                    </a:lnTo>
                    <a:lnTo>
                      <a:pt x="309" y="217"/>
                    </a:lnTo>
                    <a:lnTo>
                      <a:pt x="301" y="217"/>
                    </a:lnTo>
                    <a:lnTo>
                      <a:pt x="282" y="221"/>
                    </a:lnTo>
                    <a:lnTo>
                      <a:pt x="280" y="225"/>
                    </a:lnTo>
                    <a:lnTo>
                      <a:pt x="267" y="228"/>
                    </a:lnTo>
                    <a:lnTo>
                      <a:pt x="261" y="232"/>
                    </a:lnTo>
                    <a:lnTo>
                      <a:pt x="258" y="234"/>
                    </a:lnTo>
                    <a:lnTo>
                      <a:pt x="256" y="232"/>
                    </a:lnTo>
                    <a:lnTo>
                      <a:pt x="252" y="230"/>
                    </a:lnTo>
                    <a:lnTo>
                      <a:pt x="216" y="219"/>
                    </a:lnTo>
                    <a:lnTo>
                      <a:pt x="208" y="211"/>
                    </a:lnTo>
                    <a:lnTo>
                      <a:pt x="191" y="208"/>
                    </a:lnTo>
                    <a:lnTo>
                      <a:pt x="140" y="211"/>
                    </a:lnTo>
                    <a:lnTo>
                      <a:pt x="137" y="210"/>
                    </a:lnTo>
                    <a:lnTo>
                      <a:pt x="114" y="177"/>
                    </a:lnTo>
                    <a:lnTo>
                      <a:pt x="110" y="177"/>
                    </a:lnTo>
                    <a:lnTo>
                      <a:pt x="78" y="162"/>
                    </a:lnTo>
                    <a:lnTo>
                      <a:pt x="70" y="164"/>
                    </a:lnTo>
                    <a:lnTo>
                      <a:pt x="46" y="158"/>
                    </a:lnTo>
                    <a:lnTo>
                      <a:pt x="44" y="157"/>
                    </a:lnTo>
                    <a:lnTo>
                      <a:pt x="44" y="153"/>
                    </a:lnTo>
                    <a:lnTo>
                      <a:pt x="48" y="147"/>
                    </a:lnTo>
                    <a:lnTo>
                      <a:pt x="46" y="128"/>
                    </a:lnTo>
                    <a:lnTo>
                      <a:pt x="34" y="102"/>
                    </a:lnTo>
                    <a:lnTo>
                      <a:pt x="31" y="102"/>
                    </a:lnTo>
                    <a:lnTo>
                      <a:pt x="27" y="100"/>
                    </a:lnTo>
                    <a:lnTo>
                      <a:pt x="23" y="98"/>
                    </a:lnTo>
                    <a:lnTo>
                      <a:pt x="19" y="102"/>
                    </a:lnTo>
                    <a:lnTo>
                      <a:pt x="15" y="98"/>
                    </a:lnTo>
                    <a:lnTo>
                      <a:pt x="14" y="92"/>
                    </a:lnTo>
                    <a:lnTo>
                      <a:pt x="4" y="87"/>
                    </a:lnTo>
                    <a:lnTo>
                      <a:pt x="0" y="75"/>
                    </a:lnTo>
                    <a:lnTo>
                      <a:pt x="0" y="75"/>
                    </a:lnTo>
                    <a:lnTo>
                      <a:pt x="0" y="7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08" name="Freeform 298">
                <a:extLst>
                  <a:ext uri="{FF2B5EF4-FFF2-40B4-BE49-F238E27FC236}">
                    <a16:creationId xmlns:a16="http://schemas.microsoft.com/office/drawing/2014/main" id="{AAF2016A-B667-679F-A6B5-149127EBEA3F}"/>
                  </a:ext>
                </a:extLst>
              </p:cNvPr>
              <p:cNvSpPr>
                <a:spLocks/>
              </p:cNvSpPr>
              <p:nvPr/>
            </p:nvSpPr>
            <p:spPr bwMode="auto">
              <a:xfrm>
                <a:off x="6297919" y="3454537"/>
                <a:ext cx="713608" cy="348611"/>
              </a:xfrm>
              <a:custGeom>
                <a:avLst/>
                <a:gdLst>
                  <a:gd name="T0" fmla="*/ 8 w 479"/>
                  <a:gd name="T1" fmla="*/ 64 h 234"/>
                  <a:gd name="T2" fmla="*/ 68 w 479"/>
                  <a:gd name="T3" fmla="*/ 36 h 234"/>
                  <a:gd name="T4" fmla="*/ 93 w 479"/>
                  <a:gd name="T5" fmla="*/ 39 h 234"/>
                  <a:gd name="T6" fmla="*/ 112 w 479"/>
                  <a:gd name="T7" fmla="*/ 53 h 234"/>
                  <a:gd name="T8" fmla="*/ 152 w 479"/>
                  <a:gd name="T9" fmla="*/ 51 h 234"/>
                  <a:gd name="T10" fmla="*/ 154 w 479"/>
                  <a:gd name="T11" fmla="*/ 39 h 234"/>
                  <a:gd name="T12" fmla="*/ 154 w 479"/>
                  <a:gd name="T13" fmla="*/ 26 h 234"/>
                  <a:gd name="T14" fmla="*/ 171 w 479"/>
                  <a:gd name="T15" fmla="*/ 0 h 234"/>
                  <a:gd name="T16" fmla="*/ 184 w 479"/>
                  <a:gd name="T17" fmla="*/ 3 h 234"/>
                  <a:gd name="T18" fmla="*/ 214 w 479"/>
                  <a:gd name="T19" fmla="*/ 15 h 234"/>
                  <a:gd name="T20" fmla="*/ 220 w 479"/>
                  <a:gd name="T21" fmla="*/ 34 h 234"/>
                  <a:gd name="T22" fmla="*/ 246 w 479"/>
                  <a:gd name="T23" fmla="*/ 43 h 234"/>
                  <a:gd name="T24" fmla="*/ 286 w 479"/>
                  <a:gd name="T25" fmla="*/ 45 h 234"/>
                  <a:gd name="T26" fmla="*/ 307 w 479"/>
                  <a:gd name="T27" fmla="*/ 54 h 234"/>
                  <a:gd name="T28" fmla="*/ 345 w 479"/>
                  <a:gd name="T29" fmla="*/ 68 h 234"/>
                  <a:gd name="T30" fmla="*/ 398 w 479"/>
                  <a:gd name="T31" fmla="*/ 49 h 234"/>
                  <a:gd name="T32" fmla="*/ 417 w 479"/>
                  <a:gd name="T33" fmla="*/ 53 h 234"/>
                  <a:gd name="T34" fmla="*/ 432 w 479"/>
                  <a:gd name="T35" fmla="*/ 51 h 234"/>
                  <a:gd name="T36" fmla="*/ 434 w 479"/>
                  <a:gd name="T37" fmla="*/ 53 h 234"/>
                  <a:gd name="T38" fmla="*/ 422 w 479"/>
                  <a:gd name="T39" fmla="*/ 85 h 234"/>
                  <a:gd name="T40" fmla="*/ 422 w 479"/>
                  <a:gd name="T41" fmla="*/ 106 h 234"/>
                  <a:gd name="T42" fmla="*/ 460 w 479"/>
                  <a:gd name="T43" fmla="*/ 96 h 234"/>
                  <a:gd name="T44" fmla="*/ 475 w 479"/>
                  <a:gd name="T45" fmla="*/ 113 h 234"/>
                  <a:gd name="T46" fmla="*/ 479 w 479"/>
                  <a:gd name="T47" fmla="*/ 126 h 234"/>
                  <a:gd name="T48" fmla="*/ 441 w 479"/>
                  <a:gd name="T49" fmla="*/ 128 h 234"/>
                  <a:gd name="T50" fmla="*/ 409 w 479"/>
                  <a:gd name="T51" fmla="*/ 151 h 234"/>
                  <a:gd name="T52" fmla="*/ 381 w 479"/>
                  <a:gd name="T53" fmla="*/ 166 h 234"/>
                  <a:gd name="T54" fmla="*/ 365 w 479"/>
                  <a:gd name="T55" fmla="*/ 164 h 234"/>
                  <a:gd name="T56" fmla="*/ 365 w 479"/>
                  <a:gd name="T57" fmla="*/ 185 h 234"/>
                  <a:gd name="T58" fmla="*/ 347 w 479"/>
                  <a:gd name="T59" fmla="*/ 208 h 234"/>
                  <a:gd name="T60" fmla="*/ 320 w 479"/>
                  <a:gd name="T61" fmla="*/ 217 h 234"/>
                  <a:gd name="T62" fmla="*/ 301 w 479"/>
                  <a:gd name="T63" fmla="*/ 217 h 234"/>
                  <a:gd name="T64" fmla="*/ 267 w 479"/>
                  <a:gd name="T65" fmla="*/ 228 h 234"/>
                  <a:gd name="T66" fmla="*/ 256 w 479"/>
                  <a:gd name="T67" fmla="*/ 232 h 234"/>
                  <a:gd name="T68" fmla="*/ 208 w 479"/>
                  <a:gd name="T69" fmla="*/ 211 h 234"/>
                  <a:gd name="T70" fmla="*/ 137 w 479"/>
                  <a:gd name="T71" fmla="*/ 210 h 234"/>
                  <a:gd name="T72" fmla="*/ 78 w 479"/>
                  <a:gd name="T73" fmla="*/ 162 h 234"/>
                  <a:gd name="T74" fmla="*/ 44 w 479"/>
                  <a:gd name="T75" fmla="*/ 157 h 234"/>
                  <a:gd name="T76" fmla="*/ 46 w 479"/>
                  <a:gd name="T77" fmla="*/ 128 h 234"/>
                  <a:gd name="T78" fmla="*/ 27 w 479"/>
                  <a:gd name="T79" fmla="*/ 100 h 234"/>
                  <a:gd name="T80" fmla="*/ 15 w 479"/>
                  <a:gd name="T81" fmla="*/ 98 h 234"/>
                  <a:gd name="T82" fmla="*/ 0 w 479"/>
                  <a:gd name="T83" fmla="*/ 7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234">
                    <a:moveTo>
                      <a:pt x="0" y="75"/>
                    </a:moveTo>
                    <a:lnTo>
                      <a:pt x="4" y="70"/>
                    </a:lnTo>
                    <a:lnTo>
                      <a:pt x="8" y="64"/>
                    </a:lnTo>
                    <a:lnTo>
                      <a:pt x="19" y="60"/>
                    </a:lnTo>
                    <a:lnTo>
                      <a:pt x="44" y="43"/>
                    </a:lnTo>
                    <a:lnTo>
                      <a:pt x="68" y="36"/>
                    </a:lnTo>
                    <a:lnTo>
                      <a:pt x="78" y="39"/>
                    </a:lnTo>
                    <a:lnTo>
                      <a:pt x="82" y="41"/>
                    </a:lnTo>
                    <a:lnTo>
                      <a:pt x="93" y="39"/>
                    </a:lnTo>
                    <a:lnTo>
                      <a:pt x="99" y="41"/>
                    </a:lnTo>
                    <a:lnTo>
                      <a:pt x="108" y="51"/>
                    </a:lnTo>
                    <a:lnTo>
                      <a:pt x="112" y="53"/>
                    </a:lnTo>
                    <a:lnTo>
                      <a:pt x="125" y="51"/>
                    </a:lnTo>
                    <a:lnTo>
                      <a:pt x="129" y="51"/>
                    </a:lnTo>
                    <a:lnTo>
                      <a:pt x="152" y="51"/>
                    </a:lnTo>
                    <a:lnTo>
                      <a:pt x="155" y="49"/>
                    </a:lnTo>
                    <a:lnTo>
                      <a:pt x="154" y="43"/>
                    </a:lnTo>
                    <a:lnTo>
                      <a:pt x="154" y="39"/>
                    </a:lnTo>
                    <a:lnTo>
                      <a:pt x="157" y="36"/>
                    </a:lnTo>
                    <a:lnTo>
                      <a:pt x="157" y="32"/>
                    </a:lnTo>
                    <a:lnTo>
                      <a:pt x="154" y="26"/>
                    </a:lnTo>
                    <a:lnTo>
                      <a:pt x="154" y="22"/>
                    </a:lnTo>
                    <a:lnTo>
                      <a:pt x="154" y="17"/>
                    </a:lnTo>
                    <a:lnTo>
                      <a:pt x="171" y="0"/>
                    </a:lnTo>
                    <a:lnTo>
                      <a:pt x="174" y="0"/>
                    </a:lnTo>
                    <a:lnTo>
                      <a:pt x="178" y="1"/>
                    </a:lnTo>
                    <a:lnTo>
                      <a:pt x="184" y="3"/>
                    </a:lnTo>
                    <a:lnTo>
                      <a:pt x="193" y="7"/>
                    </a:lnTo>
                    <a:lnTo>
                      <a:pt x="197" y="11"/>
                    </a:lnTo>
                    <a:lnTo>
                      <a:pt x="214" y="15"/>
                    </a:lnTo>
                    <a:lnTo>
                      <a:pt x="216" y="20"/>
                    </a:lnTo>
                    <a:lnTo>
                      <a:pt x="218" y="34"/>
                    </a:lnTo>
                    <a:lnTo>
                      <a:pt x="220" y="34"/>
                    </a:lnTo>
                    <a:lnTo>
                      <a:pt x="231" y="41"/>
                    </a:lnTo>
                    <a:lnTo>
                      <a:pt x="239" y="45"/>
                    </a:lnTo>
                    <a:lnTo>
                      <a:pt x="246" y="43"/>
                    </a:lnTo>
                    <a:lnTo>
                      <a:pt x="261" y="36"/>
                    </a:lnTo>
                    <a:lnTo>
                      <a:pt x="284" y="43"/>
                    </a:lnTo>
                    <a:lnTo>
                      <a:pt x="286" y="45"/>
                    </a:lnTo>
                    <a:lnTo>
                      <a:pt x="286" y="45"/>
                    </a:lnTo>
                    <a:lnTo>
                      <a:pt x="294" y="51"/>
                    </a:lnTo>
                    <a:lnTo>
                      <a:pt x="307" y="54"/>
                    </a:lnTo>
                    <a:lnTo>
                      <a:pt x="309" y="60"/>
                    </a:lnTo>
                    <a:lnTo>
                      <a:pt x="316" y="64"/>
                    </a:lnTo>
                    <a:lnTo>
                      <a:pt x="345" y="68"/>
                    </a:lnTo>
                    <a:lnTo>
                      <a:pt x="348" y="70"/>
                    </a:lnTo>
                    <a:lnTo>
                      <a:pt x="383" y="62"/>
                    </a:lnTo>
                    <a:lnTo>
                      <a:pt x="398" y="49"/>
                    </a:lnTo>
                    <a:lnTo>
                      <a:pt x="405" y="47"/>
                    </a:lnTo>
                    <a:lnTo>
                      <a:pt x="413" y="49"/>
                    </a:lnTo>
                    <a:lnTo>
                      <a:pt x="417" y="53"/>
                    </a:lnTo>
                    <a:lnTo>
                      <a:pt x="422" y="54"/>
                    </a:lnTo>
                    <a:lnTo>
                      <a:pt x="428" y="53"/>
                    </a:lnTo>
                    <a:lnTo>
                      <a:pt x="432" y="51"/>
                    </a:lnTo>
                    <a:lnTo>
                      <a:pt x="434" y="53"/>
                    </a:lnTo>
                    <a:lnTo>
                      <a:pt x="434" y="53"/>
                    </a:lnTo>
                    <a:lnTo>
                      <a:pt x="434" y="53"/>
                    </a:lnTo>
                    <a:lnTo>
                      <a:pt x="430" y="56"/>
                    </a:lnTo>
                    <a:lnTo>
                      <a:pt x="422" y="70"/>
                    </a:lnTo>
                    <a:lnTo>
                      <a:pt x="422" y="85"/>
                    </a:lnTo>
                    <a:lnTo>
                      <a:pt x="420" y="89"/>
                    </a:lnTo>
                    <a:lnTo>
                      <a:pt x="420" y="100"/>
                    </a:lnTo>
                    <a:lnTo>
                      <a:pt x="422" y="106"/>
                    </a:lnTo>
                    <a:lnTo>
                      <a:pt x="434" y="107"/>
                    </a:lnTo>
                    <a:lnTo>
                      <a:pt x="449" y="106"/>
                    </a:lnTo>
                    <a:lnTo>
                      <a:pt x="460" y="96"/>
                    </a:lnTo>
                    <a:lnTo>
                      <a:pt x="466" y="104"/>
                    </a:lnTo>
                    <a:lnTo>
                      <a:pt x="475" y="109"/>
                    </a:lnTo>
                    <a:lnTo>
                      <a:pt x="475" y="113"/>
                    </a:lnTo>
                    <a:lnTo>
                      <a:pt x="475" y="121"/>
                    </a:lnTo>
                    <a:lnTo>
                      <a:pt x="479" y="123"/>
                    </a:lnTo>
                    <a:lnTo>
                      <a:pt x="479" y="126"/>
                    </a:lnTo>
                    <a:lnTo>
                      <a:pt x="477" y="126"/>
                    </a:lnTo>
                    <a:lnTo>
                      <a:pt x="468" y="124"/>
                    </a:lnTo>
                    <a:lnTo>
                      <a:pt x="441" y="128"/>
                    </a:lnTo>
                    <a:lnTo>
                      <a:pt x="422" y="147"/>
                    </a:lnTo>
                    <a:lnTo>
                      <a:pt x="415" y="151"/>
                    </a:lnTo>
                    <a:lnTo>
                      <a:pt x="409" y="151"/>
                    </a:lnTo>
                    <a:lnTo>
                      <a:pt x="398" y="164"/>
                    </a:lnTo>
                    <a:lnTo>
                      <a:pt x="390" y="168"/>
                    </a:lnTo>
                    <a:lnTo>
                      <a:pt x="381" y="166"/>
                    </a:lnTo>
                    <a:lnTo>
                      <a:pt x="377" y="162"/>
                    </a:lnTo>
                    <a:lnTo>
                      <a:pt x="371" y="162"/>
                    </a:lnTo>
                    <a:lnTo>
                      <a:pt x="365" y="164"/>
                    </a:lnTo>
                    <a:lnTo>
                      <a:pt x="360" y="174"/>
                    </a:lnTo>
                    <a:lnTo>
                      <a:pt x="360" y="177"/>
                    </a:lnTo>
                    <a:lnTo>
                      <a:pt x="365" y="185"/>
                    </a:lnTo>
                    <a:lnTo>
                      <a:pt x="365" y="189"/>
                    </a:lnTo>
                    <a:lnTo>
                      <a:pt x="350" y="204"/>
                    </a:lnTo>
                    <a:lnTo>
                      <a:pt x="347" y="208"/>
                    </a:lnTo>
                    <a:lnTo>
                      <a:pt x="330" y="217"/>
                    </a:lnTo>
                    <a:lnTo>
                      <a:pt x="322" y="217"/>
                    </a:lnTo>
                    <a:lnTo>
                      <a:pt x="320" y="217"/>
                    </a:lnTo>
                    <a:lnTo>
                      <a:pt x="313" y="215"/>
                    </a:lnTo>
                    <a:lnTo>
                      <a:pt x="309" y="217"/>
                    </a:lnTo>
                    <a:lnTo>
                      <a:pt x="301" y="217"/>
                    </a:lnTo>
                    <a:lnTo>
                      <a:pt x="282" y="221"/>
                    </a:lnTo>
                    <a:lnTo>
                      <a:pt x="280" y="225"/>
                    </a:lnTo>
                    <a:lnTo>
                      <a:pt x="267" y="228"/>
                    </a:lnTo>
                    <a:lnTo>
                      <a:pt x="261" y="232"/>
                    </a:lnTo>
                    <a:lnTo>
                      <a:pt x="258" y="234"/>
                    </a:lnTo>
                    <a:lnTo>
                      <a:pt x="256" y="232"/>
                    </a:lnTo>
                    <a:lnTo>
                      <a:pt x="252" y="230"/>
                    </a:lnTo>
                    <a:lnTo>
                      <a:pt x="216" y="219"/>
                    </a:lnTo>
                    <a:lnTo>
                      <a:pt x="208" y="211"/>
                    </a:lnTo>
                    <a:lnTo>
                      <a:pt x="191" y="208"/>
                    </a:lnTo>
                    <a:lnTo>
                      <a:pt x="140" y="211"/>
                    </a:lnTo>
                    <a:lnTo>
                      <a:pt x="137" y="210"/>
                    </a:lnTo>
                    <a:lnTo>
                      <a:pt x="114" y="177"/>
                    </a:lnTo>
                    <a:lnTo>
                      <a:pt x="110" y="177"/>
                    </a:lnTo>
                    <a:lnTo>
                      <a:pt x="78" y="162"/>
                    </a:lnTo>
                    <a:lnTo>
                      <a:pt x="70" y="164"/>
                    </a:lnTo>
                    <a:lnTo>
                      <a:pt x="46" y="158"/>
                    </a:lnTo>
                    <a:lnTo>
                      <a:pt x="44" y="157"/>
                    </a:lnTo>
                    <a:lnTo>
                      <a:pt x="44" y="153"/>
                    </a:lnTo>
                    <a:lnTo>
                      <a:pt x="48" y="147"/>
                    </a:lnTo>
                    <a:lnTo>
                      <a:pt x="46" y="128"/>
                    </a:lnTo>
                    <a:lnTo>
                      <a:pt x="34" y="102"/>
                    </a:lnTo>
                    <a:lnTo>
                      <a:pt x="31" y="102"/>
                    </a:lnTo>
                    <a:lnTo>
                      <a:pt x="27" y="100"/>
                    </a:lnTo>
                    <a:lnTo>
                      <a:pt x="23" y="98"/>
                    </a:lnTo>
                    <a:lnTo>
                      <a:pt x="19" y="102"/>
                    </a:lnTo>
                    <a:lnTo>
                      <a:pt x="15" y="98"/>
                    </a:lnTo>
                    <a:lnTo>
                      <a:pt x="14" y="92"/>
                    </a:lnTo>
                    <a:lnTo>
                      <a:pt x="4" y="87"/>
                    </a:lnTo>
                    <a:lnTo>
                      <a:pt x="0" y="75"/>
                    </a:lnTo>
                    <a:lnTo>
                      <a:pt x="0" y="75"/>
                    </a:lnTo>
                    <a:lnTo>
                      <a:pt x="0" y="7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09" name="Freeform 299">
                <a:extLst>
                  <a:ext uri="{FF2B5EF4-FFF2-40B4-BE49-F238E27FC236}">
                    <a16:creationId xmlns:a16="http://schemas.microsoft.com/office/drawing/2014/main" id="{1F542837-3C33-7AF7-96C1-D102ABDDDFE6}"/>
                  </a:ext>
                </a:extLst>
              </p:cNvPr>
              <p:cNvSpPr>
                <a:spLocks/>
              </p:cNvSpPr>
              <p:nvPr/>
            </p:nvSpPr>
            <p:spPr bwMode="auto">
              <a:xfrm>
                <a:off x="6578000" y="4679143"/>
                <a:ext cx="92367" cy="119183"/>
              </a:xfrm>
              <a:custGeom>
                <a:avLst/>
                <a:gdLst>
                  <a:gd name="T0" fmla="*/ 2 w 62"/>
                  <a:gd name="T1" fmla="*/ 4 h 80"/>
                  <a:gd name="T2" fmla="*/ 2 w 62"/>
                  <a:gd name="T3" fmla="*/ 4 h 80"/>
                  <a:gd name="T4" fmla="*/ 5 w 62"/>
                  <a:gd name="T5" fmla="*/ 27 h 80"/>
                  <a:gd name="T6" fmla="*/ 7 w 62"/>
                  <a:gd name="T7" fmla="*/ 29 h 80"/>
                  <a:gd name="T8" fmla="*/ 7 w 62"/>
                  <a:gd name="T9" fmla="*/ 36 h 80"/>
                  <a:gd name="T10" fmla="*/ 9 w 62"/>
                  <a:gd name="T11" fmla="*/ 38 h 80"/>
                  <a:gd name="T12" fmla="*/ 9 w 62"/>
                  <a:gd name="T13" fmla="*/ 40 h 80"/>
                  <a:gd name="T14" fmla="*/ 19 w 62"/>
                  <a:gd name="T15" fmla="*/ 53 h 80"/>
                  <a:gd name="T16" fmla="*/ 19 w 62"/>
                  <a:gd name="T17" fmla="*/ 57 h 80"/>
                  <a:gd name="T18" fmla="*/ 49 w 62"/>
                  <a:gd name="T19" fmla="*/ 80 h 80"/>
                  <a:gd name="T20" fmla="*/ 51 w 62"/>
                  <a:gd name="T21" fmla="*/ 78 h 80"/>
                  <a:gd name="T22" fmla="*/ 51 w 62"/>
                  <a:gd name="T23" fmla="*/ 80 h 80"/>
                  <a:gd name="T24" fmla="*/ 53 w 62"/>
                  <a:gd name="T25" fmla="*/ 80 h 80"/>
                  <a:gd name="T26" fmla="*/ 53 w 62"/>
                  <a:gd name="T27" fmla="*/ 78 h 80"/>
                  <a:gd name="T28" fmla="*/ 55 w 62"/>
                  <a:gd name="T29" fmla="*/ 76 h 80"/>
                  <a:gd name="T30" fmla="*/ 58 w 62"/>
                  <a:gd name="T31" fmla="*/ 78 h 80"/>
                  <a:gd name="T32" fmla="*/ 60 w 62"/>
                  <a:gd name="T33" fmla="*/ 80 h 80"/>
                  <a:gd name="T34" fmla="*/ 62 w 62"/>
                  <a:gd name="T35" fmla="*/ 78 h 80"/>
                  <a:gd name="T36" fmla="*/ 62 w 62"/>
                  <a:gd name="T37" fmla="*/ 74 h 80"/>
                  <a:gd name="T38" fmla="*/ 56 w 62"/>
                  <a:gd name="T39" fmla="*/ 61 h 80"/>
                  <a:gd name="T40" fmla="*/ 53 w 62"/>
                  <a:gd name="T41" fmla="*/ 57 h 80"/>
                  <a:gd name="T42" fmla="*/ 51 w 62"/>
                  <a:gd name="T43" fmla="*/ 27 h 80"/>
                  <a:gd name="T44" fmla="*/ 45 w 62"/>
                  <a:gd name="T45" fmla="*/ 18 h 80"/>
                  <a:gd name="T46" fmla="*/ 34 w 62"/>
                  <a:gd name="T47" fmla="*/ 8 h 80"/>
                  <a:gd name="T48" fmla="*/ 32 w 62"/>
                  <a:gd name="T49" fmla="*/ 8 h 80"/>
                  <a:gd name="T50" fmla="*/ 28 w 62"/>
                  <a:gd name="T51" fmla="*/ 12 h 80"/>
                  <a:gd name="T52" fmla="*/ 26 w 62"/>
                  <a:gd name="T53" fmla="*/ 12 h 80"/>
                  <a:gd name="T54" fmla="*/ 22 w 62"/>
                  <a:gd name="T55" fmla="*/ 12 h 80"/>
                  <a:gd name="T56" fmla="*/ 17 w 62"/>
                  <a:gd name="T57" fmla="*/ 16 h 80"/>
                  <a:gd name="T58" fmla="*/ 15 w 62"/>
                  <a:gd name="T59" fmla="*/ 12 h 80"/>
                  <a:gd name="T60" fmla="*/ 17 w 62"/>
                  <a:gd name="T61" fmla="*/ 8 h 80"/>
                  <a:gd name="T62" fmla="*/ 13 w 62"/>
                  <a:gd name="T63" fmla="*/ 4 h 80"/>
                  <a:gd name="T64" fmla="*/ 5 w 62"/>
                  <a:gd name="T65" fmla="*/ 2 h 80"/>
                  <a:gd name="T66" fmla="*/ 3 w 62"/>
                  <a:gd name="T67" fmla="*/ 0 h 80"/>
                  <a:gd name="T68" fmla="*/ 0 w 62"/>
                  <a:gd name="T69" fmla="*/ 0 h 80"/>
                  <a:gd name="T70" fmla="*/ 2 w 62"/>
                  <a:gd name="T71"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80">
                    <a:moveTo>
                      <a:pt x="2" y="4"/>
                    </a:moveTo>
                    <a:lnTo>
                      <a:pt x="2" y="4"/>
                    </a:lnTo>
                    <a:lnTo>
                      <a:pt x="5" y="27"/>
                    </a:lnTo>
                    <a:lnTo>
                      <a:pt x="7" y="29"/>
                    </a:lnTo>
                    <a:lnTo>
                      <a:pt x="7" y="36"/>
                    </a:lnTo>
                    <a:lnTo>
                      <a:pt x="9" y="38"/>
                    </a:lnTo>
                    <a:lnTo>
                      <a:pt x="9" y="40"/>
                    </a:lnTo>
                    <a:lnTo>
                      <a:pt x="19" y="53"/>
                    </a:lnTo>
                    <a:lnTo>
                      <a:pt x="19" y="57"/>
                    </a:lnTo>
                    <a:lnTo>
                      <a:pt x="49" y="80"/>
                    </a:lnTo>
                    <a:lnTo>
                      <a:pt x="51" y="78"/>
                    </a:lnTo>
                    <a:lnTo>
                      <a:pt x="51" y="80"/>
                    </a:lnTo>
                    <a:lnTo>
                      <a:pt x="53" y="80"/>
                    </a:lnTo>
                    <a:lnTo>
                      <a:pt x="53" y="78"/>
                    </a:lnTo>
                    <a:lnTo>
                      <a:pt x="55" y="76"/>
                    </a:lnTo>
                    <a:lnTo>
                      <a:pt x="58" y="78"/>
                    </a:lnTo>
                    <a:lnTo>
                      <a:pt x="60" y="80"/>
                    </a:lnTo>
                    <a:lnTo>
                      <a:pt x="62" y="78"/>
                    </a:lnTo>
                    <a:lnTo>
                      <a:pt x="62" y="74"/>
                    </a:lnTo>
                    <a:lnTo>
                      <a:pt x="56" y="61"/>
                    </a:lnTo>
                    <a:lnTo>
                      <a:pt x="53" y="57"/>
                    </a:lnTo>
                    <a:lnTo>
                      <a:pt x="51" y="27"/>
                    </a:lnTo>
                    <a:lnTo>
                      <a:pt x="45" y="18"/>
                    </a:lnTo>
                    <a:lnTo>
                      <a:pt x="34" y="8"/>
                    </a:lnTo>
                    <a:lnTo>
                      <a:pt x="32" y="8"/>
                    </a:lnTo>
                    <a:lnTo>
                      <a:pt x="28" y="12"/>
                    </a:lnTo>
                    <a:lnTo>
                      <a:pt x="26" y="12"/>
                    </a:lnTo>
                    <a:lnTo>
                      <a:pt x="22" y="12"/>
                    </a:lnTo>
                    <a:lnTo>
                      <a:pt x="17" y="16"/>
                    </a:lnTo>
                    <a:lnTo>
                      <a:pt x="15" y="12"/>
                    </a:lnTo>
                    <a:lnTo>
                      <a:pt x="17" y="8"/>
                    </a:lnTo>
                    <a:lnTo>
                      <a:pt x="13" y="4"/>
                    </a:lnTo>
                    <a:lnTo>
                      <a:pt x="5" y="2"/>
                    </a:lnTo>
                    <a:lnTo>
                      <a:pt x="3" y="0"/>
                    </a:lnTo>
                    <a:lnTo>
                      <a:pt x="0" y="0"/>
                    </a:lnTo>
                    <a:lnTo>
                      <a:pt x="2"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10" name="Freeform 300">
                <a:extLst>
                  <a:ext uri="{FF2B5EF4-FFF2-40B4-BE49-F238E27FC236}">
                    <a16:creationId xmlns:a16="http://schemas.microsoft.com/office/drawing/2014/main" id="{6C740B4B-D67B-335D-DFA1-94B3D2030A5D}"/>
                  </a:ext>
                </a:extLst>
              </p:cNvPr>
              <p:cNvSpPr>
                <a:spLocks/>
              </p:cNvSpPr>
              <p:nvPr/>
            </p:nvSpPr>
            <p:spPr bwMode="auto">
              <a:xfrm>
                <a:off x="6578000" y="4679143"/>
                <a:ext cx="92367" cy="119183"/>
              </a:xfrm>
              <a:custGeom>
                <a:avLst/>
                <a:gdLst>
                  <a:gd name="T0" fmla="*/ 2 w 62"/>
                  <a:gd name="T1" fmla="*/ 4 h 80"/>
                  <a:gd name="T2" fmla="*/ 2 w 62"/>
                  <a:gd name="T3" fmla="*/ 4 h 80"/>
                  <a:gd name="T4" fmla="*/ 5 w 62"/>
                  <a:gd name="T5" fmla="*/ 27 h 80"/>
                  <a:gd name="T6" fmla="*/ 7 w 62"/>
                  <a:gd name="T7" fmla="*/ 29 h 80"/>
                  <a:gd name="T8" fmla="*/ 7 w 62"/>
                  <a:gd name="T9" fmla="*/ 36 h 80"/>
                  <a:gd name="T10" fmla="*/ 9 w 62"/>
                  <a:gd name="T11" fmla="*/ 38 h 80"/>
                  <a:gd name="T12" fmla="*/ 9 w 62"/>
                  <a:gd name="T13" fmla="*/ 40 h 80"/>
                  <a:gd name="T14" fmla="*/ 19 w 62"/>
                  <a:gd name="T15" fmla="*/ 53 h 80"/>
                  <a:gd name="T16" fmla="*/ 19 w 62"/>
                  <a:gd name="T17" fmla="*/ 57 h 80"/>
                  <a:gd name="T18" fmla="*/ 49 w 62"/>
                  <a:gd name="T19" fmla="*/ 80 h 80"/>
                  <a:gd name="T20" fmla="*/ 51 w 62"/>
                  <a:gd name="T21" fmla="*/ 78 h 80"/>
                  <a:gd name="T22" fmla="*/ 51 w 62"/>
                  <a:gd name="T23" fmla="*/ 80 h 80"/>
                  <a:gd name="T24" fmla="*/ 53 w 62"/>
                  <a:gd name="T25" fmla="*/ 80 h 80"/>
                  <a:gd name="T26" fmla="*/ 53 w 62"/>
                  <a:gd name="T27" fmla="*/ 78 h 80"/>
                  <a:gd name="T28" fmla="*/ 55 w 62"/>
                  <a:gd name="T29" fmla="*/ 76 h 80"/>
                  <a:gd name="T30" fmla="*/ 58 w 62"/>
                  <a:gd name="T31" fmla="*/ 78 h 80"/>
                  <a:gd name="T32" fmla="*/ 60 w 62"/>
                  <a:gd name="T33" fmla="*/ 80 h 80"/>
                  <a:gd name="T34" fmla="*/ 62 w 62"/>
                  <a:gd name="T35" fmla="*/ 78 h 80"/>
                  <a:gd name="T36" fmla="*/ 62 w 62"/>
                  <a:gd name="T37" fmla="*/ 74 h 80"/>
                  <a:gd name="T38" fmla="*/ 56 w 62"/>
                  <a:gd name="T39" fmla="*/ 61 h 80"/>
                  <a:gd name="T40" fmla="*/ 53 w 62"/>
                  <a:gd name="T41" fmla="*/ 57 h 80"/>
                  <a:gd name="T42" fmla="*/ 51 w 62"/>
                  <a:gd name="T43" fmla="*/ 27 h 80"/>
                  <a:gd name="T44" fmla="*/ 45 w 62"/>
                  <a:gd name="T45" fmla="*/ 18 h 80"/>
                  <a:gd name="T46" fmla="*/ 34 w 62"/>
                  <a:gd name="T47" fmla="*/ 8 h 80"/>
                  <a:gd name="T48" fmla="*/ 32 w 62"/>
                  <a:gd name="T49" fmla="*/ 8 h 80"/>
                  <a:gd name="T50" fmla="*/ 28 w 62"/>
                  <a:gd name="T51" fmla="*/ 12 h 80"/>
                  <a:gd name="T52" fmla="*/ 26 w 62"/>
                  <a:gd name="T53" fmla="*/ 12 h 80"/>
                  <a:gd name="T54" fmla="*/ 22 w 62"/>
                  <a:gd name="T55" fmla="*/ 12 h 80"/>
                  <a:gd name="T56" fmla="*/ 17 w 62"/>
                  <a:gd name="T57" fmla="*/ 16 h 80"/>
                  <a:gd name="T58" fmla="*/ 15 w 62"/>
                  <a:gd name="T59" fmla="*/ 12 h 80"/>
                  <a:gd name="T60" fmla="*/ 17 w 62"/>
                  <a:gd name="T61" fmla="*/ 8 h 80"/>
                  <a:gd name="T62" fmla="*/ 13 w 62"/>
                  <a:gd name="T63" fmla="*/ 4 h 80"/>
                  <a:gd name="T64" fmla="*/ 5 w 62"/>
                  <a:gd name="T65" fmla="*/ 2 h 80"/>
                  <a:gd name="T66" fmla="*/ 3 w 62"/>
                  <a:gd name="T67" fmla="*/ 0 h 80"/>
                  <a:gd name="T68" fmla="*/ 0 w 62"/>
                  <a:gd name="T69" fmla="*/ 0 h 80"/>
                  <a:gd name="T70" fmla="*/ 2 w 62"/>
                  <a:gd name="T71"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80">
                    <a:moveTo>
                      <a:pt x="2" y="4"/>
                    </a:moveTo>
                    <a:lnTo>
                      <a:pt x="2" y="4"/>
                    </a:lnTo>
                    <a:lnTo>
                      <a:pt x="5" y="27"/>
                    </a:lnTo>
                    <a:lnTo>
                      <a:pt x="7" y="29"/>
                    </a:lnTo>
                    <a:lnTo>
                      <a:pt x="7" y="36"/>
                    </a:lnTo>
                    <a:lnTo>
                      <a:pt x="9" y="38"/>
                    </a:lnTo>
                    <a:lnTo>
                      <a:pt x="9" y="40"/>
                    </a:lnTo>
                    <a:lnTo>
                      <a:pt x="19" y="53"/>
                    </a:lnTo>
                    <a:lnTo>
                      <a:pt x="19" y="57"/>
                    </a:lnTo>
                    <a:lnTo>
                      <a:pt x="49" y="80"/>
                    </a:lnTo>
                    <a:lnTo>
                      <a:pt x="51" y="78"/>
                    </a:lnTo>
                    <a:lnTo>
                      <a:pt x="51" y="80"/>
                    </a:lnTo>
                    <a:lnTo>
                      <a:pt x="53" y="80"/>
                    </a:lnTo>
                    <a:lnTo>
                      <a:pt x="53" y="78"/>
                    </a:lnTo>
                    <a:lnTo>
                      <a:pt x="55" y="76"/>
                    </a:lnTo>
                    <a:lnTo>
                      <a:pt x="58" y="78"/>
                    </a:lnTo>
                    <a:lnTo>
                      <a:pt x="60" y="80"/>
                    </a:lnTo>
                    <a:lnTo>
                      <a:pt x="62" y="78"/>
                    </a:lnTo>
                    <a:lnTo>
                      <a:pt x="62" y="74"/>
                    </a:lnTo>
                    <a:lnTo>
                      <a:pt x="56" y="61"/>
                    </a:lnTo>
                    <a:lnTo>
                      <a:pt x="53" y="57"/>
                    </a:lnTo>
                    <a:lnTo>
                      <a:pt x="51" y="27"/>
                    </a:lnTo>
                    <a:lnTo>
                      <a:pt x="45" y="18"/>
                    </a:lnTo>
                    <a:lnTo>
                      <a:pt x="34" y="8"/>
                    </a:lnTo>
                    <a:lnTo>
                      <a:pt x="32" y="8"/>
                    </a:lnTo>
                    <a:lnTo>
                      <a:pt x="28" y="12"/>
                    </a:lnTo>
                    <a:lnTo>
                      <a:pt x="26" y="12"/>
                    </a:lnTo>
                    <a:lnTo>
                      <a:pt x="22" y="12"/>
                    </a:lnTo>
                    <a:lnTo>
                      <a:pt x="17" y="16"/>
                    </a:lnTo>
                    <a:lnTo>
                      <a:pt x="15" y="12"/>
                    </a:lnTo>
                    <a:lnTo>
                      <a:pt x="17" y="8"/>
                    </a:lnTo>
                    <a:lnTo>
                      <a:pt x="13" y="4"/>
                    </a:lnTo>
                    <a:lnTo>
                      <a:pt x="5" y="2"/>
                    </a:lnTo>
                    <a:lnTo>
                      <a:pt x="3" y="0"/>
                    </a:lnTo>
                    <a:lnTo>
                      <a:pt x="0" y="0"/>
                    </a:lnTo>
                    <a:lnTo>
                      <a:pt x="2"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11" name="Freeform 301">
                <a:extLst>
                  <a:ext uri="{FF2B5EF4-FFF2-40B4-BE49-F238E27FC236}">
                    <a16:creationId xmlns:a16="http://schemas.microsoft.com/office/drawing/2014/main" id="{B8D864E8-EAB0-BFDB-2886-0869B9088F0A}"/>
                  </a:ext>
                </a:extLst>
              </p:cNvPr>
              <p:cNvSpPr>
                <a:spLocks/>
              </p:cNvSpPr>
              <p:nvPr/>
            </p:nvSpPr>
            <p:spPr bwMode="auto">
              <a:xfrm>
                <a:off x="4638295" y="3351741"/>
                <a:ext cx="221978" cy="208570"/>
              </a:xfrm>
              <a:custGeom>
                <a:avLst/>
                <a:gdLst>
                  <a:gd name="T0" fmla="*/ 146 w 149"/>
                  <a:gd name="T1" fmla="*/ 95 h 140"/>
                  <a:gd name="T2" fmla="*/ 148 w 149"/>
                  <a:gd name="T3" fmla="*/ 101 h 140"/>
                  <a:gd name="T4" fmla="*/ 148 w 149"/>
                  <a:gd name="T5" fmla="*/ 108 h 140"/>
                  <a:gd name="T6" fmla="*/ 129 w 149"/>
                  <a:gd name="T7" fmla="*/ 133 h 140"/>
                  <a:gd name="T8" fmla="*/ 129 w 149"/>
                  <a:gd name="T9" fmla="*/ 140 h 140"/>
                  <a:gd name="T10" fmla="*/ 123 w 149"/>
                  <a:gd name="T11" fmla="*/ 140 h 140"/>
                  <a:gd name="T12" fmla="*/ 106 w 149"/>
                  <a:gd name="T13" fmla="*/ 133 h 140"/>
                  <a:gd name="T14" fmla="*/ 98 w 149"/>
                  <a:gd name="T15" fmla="*/ 135 h 140"/>
                  <a:gd name="T16" fmla="*/ 91 w 149"/>
                  <a:gd name="T17" fmla="*/ 137 h 140"/>
                  <a:gd name="T18" fmla="*/ 87 w 149"/>
                  <a:gd name="T19" fmla="*/ 137 h 140"/>
                  <a:gd name="T20" fmla="*/ 74 w 149"/>
                  <a:gd name="T21" fmla="*/ 133 h 140"/>
                  <a:gd name="T22" fmla="*/ 61 w 149"/>
                  <a:gd name="T23" fmla="*/ 120 h 140"/>
                  <a:gd name="T24" fmla="*/ 57 w 149"/>
                  <a:gd name="T25" fmla="*/ 120 h 140"/>
                  <a:gd name="T26" fmla="*/ 53 w 149"/>
                  <a:gd name="T27" fmla="*/ 114 h 140"/>
                  <a:gd name="T28" fmla="*/ 42 w 149"/>
                  <a:gd name="T29" fmla="*/ 112 h 140"/>
                  <a:gd name="T30" fmla="*/ 38 w 149"/>
                  <a:gd name="T31" fmla="*/ 116 h 140"/>
                  <a:gd name="T32" fmla="*/ 32 w 149"/>
                  <a:gd name="T33" fmla="*/ 110 h 140"/>
                  <a:gd name="T34" fmla="*/ 32 w 149"/>
                  <a:gd name="T35" fmla="*/ 106 h 140"/>
                  <a:gd name="T36" fmla="*/ 28 w 149"/>
                  <a:gd name="T37" fmla="*/ 105 h 140"/>
                  <a:gd name="T38" fmla="*/ 19 w 149"/>
                  <a:gd name="T39" fmla="*/ 101 h 140"/>
                  <a:gd name="T40" fmla="*/ 15 w 149"/>
                  <a:gd name="T41" fmla="*/ 97 h 140"/>
                  <a:gd name="T42" fmla="*/ 8 w 149"/>
                  <a:gd name="T43" fmla="*/ 101 h 140"/>
                  <a:gd name="T44" fmla="*/ 11 w 149"/>
                  <a:gd name="T45" fmla="*/ 86 h 140"/>
                  <a:gd name="T46" fmla="*/ 4 w 149"/>
                  <a:gd name="T47" fmla="*/ 55 h 140"/>
                  <a:gd name="T48" fmla="*/ 0 w 149"/>
                  <a:gd name="T49" fmla="*/ 50 h 140"/>
                  <a:gd name="T50" fmla="*/ 2 w 149"/>
                  <a:gd name="T51" fmla="*/ 35 h 140"/>
                  <a:gd name="T52" fmla="*/ 4 w 149"/>
                  <a:gd name="T53" fmla="*/ 31 h 140"/>
                  <a:gd name="T54" fmla="*/ 6 w 149"/>
                  <a:gd name="T55" fmla="*/ 27 h 140"/>
                  <a:gd name="T56" fmla="*/ 4 w 149"/>
                  <a:gd name="T57" fmla="*/ 23 h 140"/>
                  <a:gd name="T58" fmla="*/ 6 w 149"/>
                  <a:gd name="T59" fmla="*/ 23 h 140"/>
                  <a:gd name="T60" fmla="*/ 27 w 149"/>
                  <a:gd name="T61" fmla="*/ 14 h 140"/>
                  <a:gd name="T62" fmla="*/ 45 w 149"/>
                  <a:gd name="T63" fmla="*/ 2 h 140"/>
                  <a:gd name="T64" fmla="*/ 68 w 149"/>
                  <a:gd name="T65" fmla="*/ 2 h 140"/>
                  <a:gd name="T66" fmla="*/ 70 w 149"/>
                  <a:gd name="T67" fmla="*/ 6 h 140"/>
                  <a:gd name="T68" fmla="*/ 68 w 149"/>
                  <a:gd name="T69" fmla="*/ 14 h 140"/>
                  <a:gd name="T70" fmla="*/ 70 w 149"/>
                  <a:gd name="T71" fmla="*/ 14 h 140"/>
                  <a:gd name="T72" fmla="*/ 72 w 149"/>
                  <a:gd name="T73" fmla="*/ 14 h 140"/>
                  <a:gd name="T74" fmla="*/ 81 w 149"/>
                  <a:gd name="T75" fmla="*/ 10 h 140"/>
                  <a:gd name="T76" fmla="*/ 131 w 149"/>
                  <a:gd name="T77" fmla="*/ 12 h 140"/>
                  <a:gd name="T78" fmla="*/ 146 w 149"/>
                  <a:gd name="T79" fmla="*/ 53 h 140"/>
                  <a:gd name="T80" fmla="*/ 138 w 149"/>
                  <a:gd name="T81" fmla="*/ 61 h 140"/>
                  <a:gd name="T82" fmla="*/ 138 w 149"/>
                  <a:gd name="T83" fmla="*/ 67 h 140"/>
                  <a:gd name="T84" fmla="*/ 140 w 149"/>
                  <a:gd name="T85" fmla="*/ 8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0">
                    <a:moveTo>
                      <a:pt x="140" y="82"/>
                    </a:moveTo>
                    <a:lnTo>
                      <a:pt x="146" y="95"/>
                    </a:lnTo>
                    <a:lnTo>
                      <a:pt x="148" y="99"/>
                    </a:lnTo>
                    <a:lnTo>
                      <a:pt x="148" y="101"/>
                    </a:lnTo>
                    <a:lnTo>
                      <a:pt x="149" y="105"/>
                    </a:lnTo>
                    <a:lnTo>
                      <a:pt x="148" y="108"/>
                    </a:lnTo>
                    <a:lnTo>
                      <a:pt x="138" y="118"/>
                    </a:lnTo>
                    <a:lnTo>
                      <a:pt x="129" y="133"/>
                    </a:lnTo>
                    <a:lnTo>
                      <a:pt x="129" y="137"/>
                    </a:lnTo>
                    <a:lnTo>
                      <a:pt x="129" y="140"/>
                    </a:lnTo>
                    <a:lnTo>
                      <a:pt x="127" y="140"/>
                    </a:lnTo>
                    <a:lnTo>
                      <a:pt x="123" y="140"/>
                    </a:lnTo>
                    <a:lnTo>
                      <a:pt x="114" y="133"/>
                    </a:lnTo>
                    <a:lnTo>
                      <a:pt x="106" y="133"/>
                    </a:lnTo>
                    <a:lnTo>
                      <a:pt x="102" y="137"/>
                    </a:lnTo>
                    <a:lnTo>
                      <a:pt x="98" y="135"/>
                    </a:lnTo>
                    <a:lnTo>
                      <a:pt x="95" y="135"/>
                    </a:lnTo>
                    <a:lnTo>
                      <a:pt x="91" y="137"/>
                    </a:lnTo>
                    <a:lnTo>
                      <a:pt x="89" y="139"/>
                    </a:lnTo>
                    <a:lnTo>
                      <a:pt x="87" y="137"/>
                    </a:lnTo>
                    <a:lnTo>
                      <a:pt x="79" y="131"/>
                    </a:lnTo>
                    <a:lnTo>
                      <a:pt x="74" y="133"/>
                    </a:lnTo>
                    <a:lnTo>
                      <a:pt x="66" y="129"/>
                    </a:lnTo>
                    <a:lnTo>
                      <a:pt x="61" y="120"/>
                    </a:lnTo>
                    <a:lnTo>
                      <a:pt x="57" y="120"/>
                    </a:lnTo>
                    <a:lnTo>
                      <a:pt x="57" y="120"/>
                    </a:lnTo>
                    <a:lnTo>
                      <a:pt x="53" y="118"/>
                    </a:lnTo>
                    <a:lnTo>
                      <a:pt x="53" y="114"/>
                    </a:lnTo>
                    <a:lnTo>
                      <a:pt x="42" y="110"/>
                    </a:lnTo>
                    <a:lnTo>
                      <a:pt x="42" y="112"/>
                    </a:lnTo>
                    <a:lnTo>
                      <a:pt x="42" y="114"/>
                    </a:lnTo>
                    <a:lnTo>
                      <a:pt x="38" y="116"/>
                    </a:lnTo>
                    <a:lnTo>
                      <a:pt x="36" y="114"/>
                    </a:lnTo>
                    <a:lnTo>
                      <a:pt x="32" y="110"/>
                    </a:lnTo>
                    <a:lnTo>
                      <a:pt x="32" y="106"/>
                    </a:lnTo>
                    <a:lnTo>
                      <a:pt x="32" y="106"/>
                    </a:lnTo>
                    <a:lnTo>
                      <a:pt x="32" y="106"/>
                    </a:lnTo>
                    <a:lnTo>
                      <a:pt x="28" y="105"/>
                    </a:lnTo>
                    <a:lnTo>
                      <a:pt x="27" y="103"/>
                    </a:lnTo>
                    <a:lnTo>
                      <a:pt x="19" y="101"/>
                    </a:lnTo>
                    <a:lnTo>
                      <a:pt x="17" y="99"/>
                    </a:lnTo>
                    <a:lnTo>
                      <a:pt x="15" y="97"/>
                    </a:lnTo>
                    <a:lnTo>
                      <a:pt x="9" y="101"/>
                    </a:lnTo>
                    <a:lnTo>
                      <a:pt x="8" y="101"/>
                    </a:lnTo>
                    <a:lnTo>
                      <a:pt x="11" y="88"/>
                    </a:lnTo>
                    <a:lnTo>
                      <a:pt x="11" y="86"/>
                    </a:lnTo>
                    <a:lnTo>
                      <a:pt x="6" y="80"/>
                    </a:lnTo>
                    <a:lnTo>
                      <a:pt x="4" y="55"/>
                    </a:lnTo>
                    <a:lnTo>
                      <a:pt x="0" y="52"/>
                    </a:lnTo>
                    <a:lnTo>
                      <a:pt x="0" y="50"/>
                    </a:lnTo>
                    <a:lnTo>
                      <a:pt x="2" y="44"/>
                    </a:lnTo>
                    <a:lnTo>
                      <a:pt x="2" y="35"/>
                    </a:lnTo>
                    <a:lnTo>
                      <a:pt x="0" y="29"/>
                    </a:lnTo>
                    <a:lnTo>
                      <a:pt x="4" y="31"/>
                    </a:lnTo>
                    <a:lnTo>
                      <a:pt x="6" y="29"/>
                    </a:lnTo>
                    <a:lnTo>
                      <a:pt x="6" y="27"/>
                    </a:lnTo>
                    <a:lnTo>
                      <a:pt x="2" y="25"/>
                    </a:lnTo>
                    <a:lnTo>
                      <a:pt x="4" y="23"/>
                    </a:lnTo>
                    <a:lnTo>
                      <a:pt x="6" y="23"/>
                    </a:lnTo>
                    <a:lnTo>
                      <a:pt x="6" y="23"/>
                    </a:lnTo>
                    <a:lnTo>
                      <a:pt x="9" y="19"/>
                    </a:lnTo>
                    <a:lnTo>
                      <a:pt x="27" y="14"/>
                    </a:lnTo>
                    <a:lnTo>
                      <a:pt x="36" y="6"/>
                    </a:lnTo>
                    <a:lnTo>
                      <a:pt x="45" y="2"/>
                    </a:lnTo>
                    <a:lnTo>
                      <a:pt x="62" y="0"/>
                    </a:lnTo>
                    <a:lnTo>
                      <a:pt x="68" y="2"/>
                    </a:lnTo>
                    <a:lnTo>
                      <a:pt x="70" y="4"/>
                    </a:lnTo>
                    <a:lnTo>
                      <a:pt x="70" y="6"/>
                    </a:lnTo>
                    <a:lnTo>
                      <a:pt x="64" y="2"/>
                    </a:lnTo>
                    <a:lnTo>
                      <a:pt x="68" y="14"/>
                    </a:lnTo>
                    <a:lnTo>
                      <a:pt x="70" y="14"/>
                    </a:lnTo>
                    <a:lnTo>
                      <a:pt x="70" y="14"/>
                    </a:lnTo>
                    <a:lnTo>
                      <a:pt x="72" y="12"/>
                    </a:lnTo>
                    <a:lnTo>
                      <a:pt x="72" y="14"/>
                    </a:lnTo>
                    <a:lnTo>
                      <a:pt x="79" y="12"/>
                    </a:lnTo>
                    <a:lnTo>
                      <a:pt x="81" y="10"/>
                    </a:lnTo>
                    <a:lnTo>
                      <a:pt x="104" y="14"/>
                    </a:lnTo>
                    <a:lnTo>
                      <a:pt x="131" y="12"/>
                    </a:lnTo>
                    <a:lnTo>
                      <a:pt x="140" y="18"/>
                    </a:lnTo>
                    <a:lnTo>
                      <a:pt x="146" y="53"/>
                    </a:lnTo>
                    <a:lnTo>
                      <a:pt x="144" y="59"/>
                    </a:lnTo>
                    <a:lnTo>
                      <a:pt x="138" y="61"/>
                    </a:lnTo>
                    <a:lnTo>
                      <a:pt x="136" y="65"/>
                    </a:lnTo>
                    <a:lnTo>
                      <a:pt x="138" y="67"/>
                    </a:lnTo>
                    <a:lnTo>
                      <a:pt x="142" y="70"/>
                    </a:lnTo>
                    <a:lnTo>
                      <a:pt x="140" y="8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12" name="Freeform 302">
                <a:extLst>
                  <a:ext uri="{FF2B5EF4-FFF2-40B4-BE49-F238E27FC236}">
                    <a16:creationId xmlns:a16="http://schemas.microsoft.com/office/drawing/2014/main" id="{5F69445B-D7DC-2D17-1FAE-69CD5FD0DA6E}"/>
                  </a:ext>
                </a:extLst>
              </p:cNvPr>
              <p:cNvSpPr>
                <a:spLocks/>
              </p:cNvSpPr>
              <p:nvPr/>
            </p:nvSpPr>
            <p:spPr bwMode="auto">
              <a:xfrm>
                <a:off x="4638295" y="3351741"/>
                <a:ext cx="221978" cy="208570"/>
              </a:xfrm>
              <a:custGeom>
                <a:avLst/>
                <a:gdLst>
                  <a:gd name="T0" fmla="*/ 146 w 149"/>
                  <a:gd name="T1" fmla="*/ 95 h 140"/>
                  <a:gd name="T2" fmla="*/ 148 w 149"/>
                  <a:gd name="T3" fmla="*/ 101 h 140"/>
                  <a:gd name="T4" fmla="*/ 148 w 149"/>
                  <a:gd name="T5" fmla="*/ 108 h 140"/>
                  <a:gd name="T6" fmla="*/ 129 w 149"/>
                  <a:gd name="T7" fmla="*/ 133 h 140"/>
                  <a:gd name="T8" fmla="*/ 129 w 149"/>
                  <a:gd name="T9" fmla="*/ 140 h 140"/>
                  <a:gd name="T10" fmla="*/ 123 w 149"/>
                  <a:gd name="T11" fmla="*/ 140 h 140"/>
                  <a:gd name="T12" fmla="*/ 106 w 149"/>
                  <a:gd name="T13" fmla="*/ 133 h 140"/>
                  <a:gd name="T14" fmla="*/ 98 w 149"/>
                  <a:gd name="T15" fmla="*/ 135 h 140"/>
                  <a:gd name="T16" fmla="*/ 91 w 149"/>
                  <a:gd name="T17" fmla="*/ 137 h 140"/>
                  <a:gd name="T18" fmla="*/ 87 w 149"/>
                  <a:gd name="T19" fmla="*/ 137 h 140"/>
                  <a:gd name="T20" fmla="*/ 74 w 149"/>
                  <a:gd name="T21" fmla="*/ 133 h 140"/>
                  <a:gd name="T22" fmla="*/ 61 w 149"/>
                  <a:gd name="T23" fmla="*/ 120 h 140"/>
                  <a:gd name="T24" fmla="*/ 57 w 149"/>
                  <a:gd name="T25" fmla="*/ 120 h 140"/>
                  <a:gd name="T26" fmla="*/ 53 w 149"/>
                  <a:gd name="T27" fmla="*/ 114 h 140"/>
                  <a:gd name="T28" fmla="*/ 42 w 149"/>
                  <a:gd name="T29" fmla="*/ 112 h 140"/>
                  <a:gd name="T30" fmla="*/ 38 w 149"/>
                  <a:gd name="T31" fmla="*/ 116 h 140"/>
                  <a:gd name="T32" fmla="*/ 32 w 149"/>
                  <a:gd name="T33" fmla="*/ 110 h 140"/>
                  <a:gd name="T34" fmla="*/ 32 w 149"/>
                  <a:gd name="T35" fmla="*/ 106 h 140"/>
                  <a:gd name="T36" fmla="*/ 28 w 149"/>
                  <a:gd name="T37" fmla="*/ 105 h 140"/>
                  <a:gd name="T38" fmla="*/ 19 w 149"/>
                  <a:gd name="T39" fmla="*/ 101 h 140"/>
                  <a:gd name="T40" fmla="*/ 15 w 149"/>
                  <a:gd name="T41" fmla="*/ 97 h 140"/>
                  <a:gd name="T42" fmla="*/ 8 w 149"/>
                  <a:gd name="T43" fmla="*/ 101 h 140"/>
                  <a:gd name="T44" fmla="*/ 11 w 149"/>
                  <a:gd name="T45" fmla="*/ 86 h 140"/>
                  <a:gd name="T46" fmla="*/ 4 w 149"/>
                  <a:gd name="T47" fmla="*/ 55 h 140"/>
                  <a:gd name="T48" fmla="*/ 0 w 149"/>
                  <a:gd name="T49" fmla="*/ 50 h 140"/>
                  <a:gd name="T50" fmla="*/ 2 w 149"/>
                  <a:gd name="T51" fmla="*/ 35 h 140"/>
                  <a:gd name="T52" fmla="*/ 4 w 149"/>
                  <a:gd name="T53" fmla="*/ 31 h 140"/>
                  <a:gd name="T54" fmla="*/ 6 w 149"/>
                  <a:gd name="T55" fmla="*/ 27 h 140"/>
                  <a:gd name="T56" fmla="*/ 4 w 149"/>
                  <a:gd name="T57" fmla="*/ 23 h 140"/>
                  <a:gd name="T58" fmla="*/ 6 w 149"/>
                  <a:gd name="T59" fmla="*/ 23 h 140"/>
                  <a:gd name="T60" fmla="*/ 27 w 149"/>
                  <a:gd name="T61" fmla="*/ 14 h 140"/>
                  <a:gd name="T62" fmla="*/ 45 w 149"/>
                  <a:gd name="T63" fmla="*/ 2 h 140"/>
                  <a:gd name="T64" fmla="*/ 68 w 149"/>
                  <a:gd name="T65" fmla="*/ 2 h 140"/>
                  <a:gd name="T66" fmla="*/ 70 w 149"/>
                  <a:gd name="T67" fmla="*/ 6 h 140"/>
                  <a:gd name="T68" fmla="*/ 68 w 149"/>
                  <a:gd name="T69" fmla="*/ 14 h 140"/>
                  <a:gd name="T70" fmla="*/ 70 w 149"/>
                  <a:gd name="T71" fmla="*/ 14 h 140"/>
                  <a:gd name="T72" fmla="*/ 72 w 149"/>
                  <a:gd name="T73" fmla="*/ 14 h 140"/>
                  <a:gd name="T74" fmla="*/ 81 w 149"/>
                  <a:gd name="T75" fmla="*/ 10 h 140"/>
                  <a:gd name="T76" fmla="*/ 131 w 149"/>
                  <a:gd name="T77" fmla="*/ 12 h 140"/>
                  <a:gd name="T78" fmla="*/ 146 w 149"/>
                  <a:gd name="T79" fmla="*/ 53 h 140"/>
                  <a:gd name="T80" fmla="*/ 138 w 149"/>
                  <a:gd name="T81" fmla="*/ 61 h 140"/>
                  <a:gd name="T82" fmla="*/ 138 w 149"/>
                  <a:gd name="T83" fmla="*/ 67 h 140"/>
                  <a:gd name="T84" fmla="*/ 140 w 149"/>
                  <a:gd name="T85" fmla="*/ 8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0">
                    <a:moveTo>
                      <a:pt x="140" y="82"/>
                    </a:moveTo>
                    <a:lnTo>
                      <a:pt x="146" y="95"/>
                    </a:lnTo>
                    <a:lnTo>
                      <a:pt x="148" y="99"/>
                    </a:lnTo>
                    <a:lnTo>
                      <a:pt x="148" y="101"/>
                    </a:lnTo>
                    <a:lnTo>
                      <a:pt x="149" y="105"/>
                    </a:lnTo>
                    <a:lnTo>
                      <a:pt x="148" y="108"/>
                    </a:lnTo>
                    <a:lnTo>
                      <a:pt x="138" y="118"/>
                    </a:lnTo>
                    <a:lnTo>
                      <a:pt x="129" y="133"/>
                    </a:lnTo>
                    <a:lnTo>
                      <a:pt x="129" y="137"/>
                    </a:lnTo>
                    <a:lnTo>
                      <a:pt x="129" y="140"/>
                    </a:lnTo>
                    <a:lnTo>
                      <a:pt x="127" y="140"/>
                    </a:lnTo>
                    <a:lnTo>
                      <a:pt x="123" y="140"/>
                    </a:lnTo>
                    <a:lnTo>
                      <a:pt x="114" y="133"/>
                    </a:lnTo>
                    <a:lnTo>
                      <a:pt x="106" y="133"/>
                    </a:lnTo>
                    <a:lnTo>
                      <a:pt x="102" y="137"/>
                    </a:lnTo>
                    <a:lnTo>
                      <a:pt x="98" y="135"/>
                    </a:lnTo>
                    <a:lnTo>
                      <a:pt x="95" y="135"/>
                    </a:lnTo>
                    <a:lnTo>
                      <a:pt x="91" y="137"/>
                    </a:lnTo>
                    <a:lnTo>
                      <a:pt x="89" y="139"/>
                    </a:lnTo>
                    <a:lnTo>
                      <a:pt x="87" y="137"/>
                    </a:lnTo>
                    <a:lnTo>
                      <a:pt x="79" y="131"/>
                    </a:lnTo>
                    <a:lnTo>
                      <a:pt x="74" y="133"/>
                    </a:lnTo>
                    <a:lnTo>
                      <a:pt x="66" y="129"/>
                    </a:lnTo>
                    <a:lnTo>
                      <a:pt x="61" y="120"/>
                    </a:lnTo>
                    <a:lnTo>
                      <a:pt x="57" y="120"/>
                    </a:lnTo>
                    <a:lnTo>
                      <a:pt x="57" y="120"/>
                    </a:lnTo>
                    <a:lnTo>
                      <a:pt x="53" y="118"/>
                    </a:lnTo>
                    <a:lnTo>
                      <a:pt x="53" y="114"/>
                    </a:lnTo>
                    <a:lnTo>
                      <a:pt x="42" y="110"/>
                    </a:lnTo>
                    <a:lnTo>
                      <a:pt x="42" y="112"/>
                    </a:lnTo>
                    <a:lnTo>
                      <a:pt x="42" y="114"/>
                    </a:lnTo>
                    <a:lnTo>
                      <a:pt x="38" y="116"/>
                    </a:lnTo>
                    <a:lnTo>
                      <a:pt x="36" y="114"/>
                    </a:lnTo>
                    <a:lnTo>
                      <a:pt x="32" y="110"/>
                    </a:lnTo>
                    <a:lnTo>
                      <a:pt x="32" y="106"/>
                    </a:lnTo>
                    <a:lnTo>
                      <a:pt x="32" y="106"/>
                    </a:lnTo>
                    <a:lnTo>
                      <a:pt x="32" y="106"/>
                    </a:lnTo>
                    <a:lnTo>
                      <a:pt x="28" y="105"/>
                    </a:lnTo>
                    <a:lnTo>
                      <a:pt x="27" y="103"/>
                    </a:lnTo>
                    <a:lnTo>
                      <a:pt x="19" y="101"/>
                    </a:lnTo>
                    <a:lnTo>
                      <a:pt x="17" y="99"/>
                    </a:lnTo>
                    <a:lnTo>
                      <a:pt x="15" y="97"/>
                    </a:lnTo>
                    <a:lnTo>
                      <a:pt x="9" y="101"/>
                    </a:lnTo>
                    <a:lnTo>
                      <a:pt x="8" y="101"/>
                    </a:lnTo>
                    <a:lnTo>
                      <a:pt x="11" y="88"/>
                    </a:lnTo>
                    <a:lnTo>
                      <a:pt x="11" y="86"/>
                    </a:lnTo>
                    <a:lnTo>
                      <a:pt x="6" y="80"/>
                    </a:lnTo>
                    <a:lnTo>
                      <a:pt x="4" y="55"/>
                    </a:lnTo>
                    <a:lnTo>
                      <a:pt x="0" y="52"/>
                    </a:lnTo>
                    <a:lnTo>
                      <a:pt x="0" y="50"/>
                    </a:lnTo>
                    <a:lnTo>
                      <a:pt x="2" y="44"/>
                    </a:lnTo>
                    <a:lnTo>
                      <a:pt x="2" y="35"/>
                    </a:lnTo>
                    <a:lnTo>
                      <a:pt x="0" y="29"/>
                    </a:lnTo>
                    <a:lnTo>
                      <a:pt x="4" y="31"/>
                    </a:lnTo>
                    <a:lnTo>
                      <a:pt x="6" y="29"/>
                    </a:lnTo>
                    <a:lnTo>
                      <a:pt x="6" y="27"/>
                    </a:lnTo>
                    <a:lnTo>
                      <a:pt x="2" y="25"/>
                    </a:lnTo>
                    <a:lnTo>
                      <a:pt x="4" y="23"/>
                    </a:lnTo>
                    <a:lnTo>
                      <a:pt x="6" y="23"/>
                    </a:lnTo>
                    <a:lnTo>
                      <a:pt x="6" y="23"/>
                    </a:lnTo>
                    <a:lnTo>
                      <a:pt x="9" y="19"/>
                    </a:lnTo>
                    <a:lnTo>
                      <a:pt x="27" y="14"/>
                    </a:lnTo>
                    <a:lnTo>
                      <a:pt x="36" y="6"/>
                    </a:lnTo>
                    <a:lnTo>
                      <a:pt x="45" y="2"/>
                    </a:lnTo>
                    <a:lnTo>
                      <a:pt x="62" y="0"/>
                    </a:lnTo>
                    <a:lnTo>
                      <a:pt x="68" y="2"/>
                    </a:lnTo>
                    <a:lnTo>
                      <a:pt x="70" y="4"/>
                    </a:lnTo>
                    <a:lnTo>
                      <a:pt x="70" y="6"/>
                    </a:lnTo>
                    <a:lnTo>
                      <a:pt x="64" y="2"/>
                    </a:lnTo>
                    <a:lnTo>
                      <a:pt x="68" y="14"/>
                    </a:lnTo>
                    <a:lnTo>
                      <a:pt x="70" y="14"/>
                    </a:lnTo>
                    <a:lnTo>
                      <a:pt x="70" y="14"/>
                    </a:lnTo>
                    <a:lnTo>
                      <a:pt x="72" y="12"/>
                    </a:lnTo>
                    <a:lnTo>
                      <a:pt x="72" y="14"/>
                    </a:lnTo>
                    <a:lnTo>
                      <a:pt x="79" y="12"/>
                    </a:lnTo>
                    <a:lnTo>
                      <a:pt x="81" y="10"/>
                    </a:lnTo>
                    <a:lnTo>
                      <a:pt x="104" y="14"/>
                    </a:lnTo>
                    <a:lnTo>
                      <a:pt x="131" y="12"/>
                    </a:lnTo>
                    <a:lnTo>
                      <a:pt x="140" y="18"/>
                    </a:lnTo>
                    <a:lnTo>
                      <a:pt x="146" y="53"/>
                    </a:lnTo>
                    <a:lnTo>
                      <a:pt x="144" y="59"/>
                    </a:lnTo>
                    <a:lnTo>
                      <a:pt x="138" y="61"/>
                    </a:lnTo>
                    <a:lnTo>
                      <a:pt x="136" y="65"/>
                    </a:lnTo>
                    <a:lnTo>
                      <a:pt x="138" y="67"/>
                    </a:lnTo>
                    <a:lnTo>
                      <a:pt x="142" y="70"/>
                    </a:lnTo>
                    <a:lnTo>
                      <a:pt x="140" y="8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13" name="Freeform 303">
                <a:extLst>
                  <a:ext uri="{FF2B5EF4-FFF2-40B4-BE49-F238E27FC236}">
                    <a16:creationId xmlns:a16="http://schemas.microsoft.com/office/drawing/2014/main" id="{B884AEAC-3B7B-7818-3EEB-0C164974CD72}"/>
                  </a:ext>
                </a:extLst>
              </p:cNvPr>
              <p:cNvSpPr>
                <a:spLocks/>
              </p:cNvSpPr>
              <p:nvPr/>
            </p:nvSpPr>
            <p:spPr bwMode="auto">
              <a:xfrm>
                <a:off x="4790253" y="3220640"/>
                <a:ext cx="166856" cy="98326"/>
              </a:xfrm>
              <a:custGeom>
                <a:avLst/>
                <a:gdLst>
                  <a:gd name="T0" fmla="*/ 0 w 112"/>
                  <a:gd name="T1" fmla="*/ 51 h 66"/>
                  <a:gd name="T2" fmla="*/ 10 w 112"/>
                  <a:gd name="T3" fmla="*/ 17 h 66"/>
                  <a:gd name="T4" fmla="*/ 25 w 112"/>
                  <a:gd name="T5" fmla="*/ 9 h 66"/>
                  <a:gd name="T6" fmla="*/ 32 w 112"/>
                  <a:gd name="T7" fmla="*/ 24 h 66"/>
                  <a:gd name="T8" fmla="*/ 36 w 112"/>
                  <a:gd name="T9" fmla="*/ 24 h 66"/>
                  <a:gd name="T10" fmla="*/ 42 w 112"/>
                  <a:gd name="T11" fmla="*/ 30 h 66"/>
                  <a:gd name="T12" fmla="*/ 47 w 112"/>
                  <a:gd name="T13" fmla="*/ 28 h 66"/>
                  <a:gd name="T14" fmla="*/ 49 w 112"/>
                  <a:gd name="T15" fmla="*/ 32 h 66"/>
                  <a:gd name="T16" fmla="*/ 51 w 112"/>
                  <a:gd name="T17" fmla="*/ 22 h 66"/>
                  <a:gd name="T18" fmla="*/ 53 w 112"/>
                  <a:gd name="T19" fmla="*/ 3 h 66"/>
                  <a:gd name="T20" fmla="*/ 59 w 112"/>
                  <a:gd name="T21" fmla="*/ 1 h 66"/>
                  <a:gd name="T22" fmla="*/ 70 w 112"/>
                  <a:gd name="T23" fmla="*/ 1 h 66"/>
                  <a:gd name="T24" fmla="*/ 80 w 112"/>
                  <a:gd name="T25" fmla="*/ 5 h 66"/>
                  <a:gd name="T26" fmla="*/ 85 w 112"/>
                  <a:gd name="T27" fmla="*/ 13 h 66"/>
                  <a:gd name="T28" fmla="*/ 91 w 112"/>
                  <a:gd name="T29" fmla="*/ 13 h 66"/>
                  <a:gd name="T30" fmla="*/ 100 w 112"/>
                  <a:gd name="T31" fmla="*/ 13 h 66"/>
                  <a:gd name="T32" fmla="*/ 102 w 112"/>
                  <a:gd name="T33" fmla="*/ 17 h 66"/>
                  <a:gd name="T34" fmla="*/ 106 w 112"/>
                  <a:gd name="T35" fmla="*/ 20 h 66"/>
                  <a:gd name="T36" fmla="*/ 104 w 112"/>
                  <a:gd name="T37" fmla="*/ 32 h 66"/>
                  <a:gd name="T38" fmla="*/ 108 w 112"/>
                  <a:gd name="T39" fmla="*/ 34 h 66"/>
                  <a:gd name="T40" fmla="*/ 112 w 112"/>
                  <a:gd name="T41" fmla="*/ 45 h 66"/>
                  <a:gd name="T42" fmla="*/ 110 w 112"/>
                  <a:gd name="T43" fmla="*/ 53 h 66"/>
                  <a:gd name="T44" fmla="*/ 104 w 112"/>
                  <a:gd name="T45" fmla="*/ 58 h 66"/>
                  <a:gd name="T46" fmla="*/ 99 w 112"/>
                  <a:gd name="T47" fmla="*/ 62 h 66"/>
                  <a:gd name="T48" fmla="*/ 93 w 112"/>
                  <a:gd name="T49" fmla="*/ 62 h 66"/>
                  <a:gd name="T50" fmla="*/ 91 w 112"/>
                  <a:gd name="T51" fmla="*/ 66 h 66"/>
                  <a:gd name="T52" fmla="*/ 85 w 112"/>
                  <a:gd name="T53" fmla="*/ 64 h 66"/>
                  <a:gd name="T54" fmla="*/ 80 w 112"/>
                  <a:gd name="T55" fmla="*/ 56 h 66"/>
                  <a:gd name="T56" fmla="*/ 68 w 112"/>
                  <a:gd name="T57" fmla="*/ 53 h 66"/>
                  <a:gd name="T58" fmla="*/ 63 w 112"/>
                  <a:gd name="T59" fmla="*/ 45 h 66"/>
                  <a:gd name="T60" fmla="*/ 59 w 112"/>
                  <a:gd name="T61" fmla="*/ 45 h 66"/>
                  <a:gd name="T62" fmla="*/ 51 w 112"/>
                  <a:gd name="T63" fmla="*/ 49 h 66"/>
                  <a:gd name="T64" fmla="*/ 36 w 112"/>
                  <a:gd name="T65" fmla="*/ 45 h 66"/>
                  <a:gd name="T66" fmla="*/ 32 w 112"/>
                  <a:gd name="T67" fmla="*/ 45 h 66"/>
                  <a:gd name="T68" fmla="*/ 29 w 112"/>
                  <a:gd name="T69" fmla="*/ 45 h 66"/>
                  <a:gd name="T70" fmla="*/ 19 w 112"/>
                  <a:gd name="T71" fmla="*/ 45 h 66"/>
                  <a:gd name="T72" fmla="*/ 6 w 112"/>
                  <a:gd name="T73" fmla="*/ 53 h 66"/>
                  <a:gd name="T74" fmla="*/ 2 w 112"/>
                  <a:gd name="T75"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66">
                    <a:moveTo>
                      <a:pt x="2" y="54"/>
                    </a:moveTo>
                    <a:lnTo>
                      <a:pt x="0" y="51"/>
                    </a:lnTo>
                    <a:lnTo>
                      <a:pt x="2" y="37"/>
                    </a:lnTo>
                    <a:lnTo>
                      <a:pt x="10" y="17"/>
                    </a:lnTo>
                    <a:lnTo>
                      <a:pt x="15" y="13"/>
                    </a:lnTo>
                    <a:lnTo>
                      <a:pt x="25" y="9"/>
                    </a:lnTo>
                    <a:lnTo>
                      <a:pt x="32" y="18"/>
                    </a:lnTo>
                    <a:lnTo>
                      <a:pt x="32" y="24"/>
                    </a:lnTo>
                    <a:lnTo>
                      <a:pt x="34" y="20"/>
                    </a:lnTo>
                    <a:lnTo>
                      <a:pt x="36" y="24"/>
                    </a:lnTo>
                    <a:lnTo>
                      <a:pt x="36" y="28"/>
                    </a:lnTo>
                    <a:lnTo>
                      <a:pt x="42" y="30"/>
                    </a:lnTo>
                    <a:lnTo>
                      <a:pt x="44" y="30"/>
                    </a:lnTo>
                    <a:lnTo>
                      <a:pt x="47" y="28"/>
                    </a:lnTo>
                    <a:lnTo>
                      <a:pt x="47" y="30"/>
                    </a:lnTo>
                    <a:lnTo>
                      <a:pt x="49" y="32"/>
                    </a:lnTo>
                    <a:lnTo>
                      <a:pt x="49" y="26"/>
                    </a:lnTo>
                    <a:lnTo>
                      <a:pt x="51" y="22"/>
                    </a:lnTo>
                    <a:lnTo>
                      <a:pt x="51" y="5"/>
                    </a:lnTo>
                    <a:lnTo>
                      <a:pt x="53" y="3"/>
                    </a:lnTo>
                    <a:lnTo>
                      <a:pt x="55" y="3"/>
                    </a:lnTo>
                    <a:lnTo>
                      <a:pt x="59" y="1"/>
                    </a:lnTo>
                    <a:lnTo>
                      <a:pt x="66" y="0"/>
                    </a:lnTo>
                    <a:lnTo>
                      <a:pt x="70" y="1"/>
                    </a:lnTo>
                    <a:lnTo>
                      <a:pt x="74" y="3"/>
                    </a:lnTo>
                    <a:lnTo>
                      <a:pt x="80" y="5"/>
                    </a:lnTo>
                    <a:lnTo>
                      <a:pt x="80" y="7"/>
                    </a:lnTo>
                    <a:lnTo>
                      <a:pt x="85" y="13"/>
                    </a:lnTo>
                    <a:lnTo>
                      <a:pt x="89" y="13"/>
                    </a:lnTo>
                    <a:lnTo>
                      <a:pt x="91" y="13"/>
                    </a:lnTo>
                    <a:lnTo>
                      <a:pt x="95" y="11"/>
                    </a:lnTo>
                    <a:lnTo>
                      <a:pt x="100" y="13"/>
                    </a:lnTo>
                    <a:lnTo>
                      <a:pt x="100" y="15"/>
                    </a:lnTo>
                    <a:lnTo>
                      <a:pt x="102" y="17"/>
                    </a:lnTo>
                    <a:lnTo>
                      <a:pt x="104" y="18"/>
                    </a:lnTo>
                    <a:lnTo>
                      <a:pt x="106" y="20"/>
                    </a:lnTo>
                    <a:lnTo>
                      <a:pt x="106" y="22"/>
                    </a:lnTo>
                    <a:lnTo>
                      <a:pt x="104" y="32"/>
                    </a:lnTo>
                    <a:lnTo>
                      <a:pt x="106" y="32"/>
                    </a:lnTo>
                    <a:lnTo>
                      <a:pt x="108" y="34"/>
                    </a:lnTo>
                    <a:lnTo>
                      <a:pt x="108" y="36"/>
                    </a:lnTo>
                    <a:lnTo>
                      <a:pt x="112" y="45"/>
                    </a:lnTo>
                    <a:lnTo>
                      <a:pt x="112" y="53"/>
                    </a:lnTo>
                    <a:lnTo>
                      <a:pt x="110" y="53"/>
                    </a:lnTo>
                    <a:lnTo>
                      <a:pt x="104" y="56"/>
                    </a:lnTo>
                    <a:lnTo>
                      <a:pt x="104" y="58"/>
                    </a:lnTo>
                    <a:lnTo>
                      <a:pt x="100" y="62"/>
                    </a:lnTo>
                    <a:lnTo>
                      <a:pt x="99" y="62"/>
                    </a:lnTo>
                    <a:lnTo>
                      <a:pt x="95" y="62"/>
                    </a:lnTo>
                    <a:lnTo>
                      <a:pt x="93" y="62"/>
                    </a:lnTo>
                    <a:lnTo>
                      <a:pt x="93" y="64"/>
                    </a:lnTo>
                    <a:lnTo>
                      <a:pt x="91" y="66"/>
                    </a:lnTo>
                    <a:lnTo>
                      <a:pt x="87" y="66"/>
                    </a:lnTo>
                    <a:lnTo>
                      <a:pt x="85" y="64"/>
                    </a:lnTo>
                    <a:lnTo>
                      <a:pt x="83" y="64"/>
                    </a:lnTo>
                    <a:lnTo>
                      <a:pt x="80" y="56"/>
                    </a:lnTo>
                    <a:lnTo>
                      <a:pt x="72" y="53"/>
                    </a:lnTo>
                    <a:lnTo>
                      <a:pt x="68" y="53"/>
                    </a:lnTo>
                    <a:lnTo>
                      <a:pt x="65" y="51"/>
                    </a:lnTo>
                    <a:lnTo>
                      <a:pt x="63" y="45"/>
                    </a:lnTo>
                    <a:lnTo>
                      <a:pt x="61" y="43"/>
                    </a:lnTo>
                    <a:lnTo>
                      <a:pt x="59" y="45"/>
                    </a:lnTo>
                    <a:lnTo>
                      <a:pt x="55" y="47"/>
                    </a:lnTo>
                    <a:lnTo>
                      <a:pt x="51" y="49"/>
                    </a:lnTo>
                    <a:lnTo>
                      <a:pt x="44" y="45"/>
                    </a:lnTo>
                    <a:lnTo>
                      <a:pt x="36" y="45"/>
                    </a:lnTo>
                    <a:lnTo>
                      <a:pt x="34" y="45"/>
                    </a:lnTo>
                    <a:lnTo>
                      <a:pt x="32" y="45"/>
                    </a:lnTo>
                    <a:lnTo>
                      <a:pt x="30" y="45"/>
                    </a:lnTo>
                    <a:lnTo>
                      <a:pt x="29" y="45"/>
                    </a:lnTo>
                    <a:lnTo>
                      <a:pt x="25" y="45"/>
                    </a:lnTo>
                    <a:lnTo>
                      <a:pt x="19" y="45"/>
                    </a:lnTo>
                    <a:lnTo>
                      <a:pt x="8" y="49"/>
                    </a:lnTo>
                    <a:lnTo>
                      <a:pt x="6" y="53"/>
                    </a:lnTo>
                    <a:lnTo>
                      <a:pt x="4" y="54"/>
                    </a:lnTo>
                    <a:lnTo>
                      <a:pt x="2" y="5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14" name="Freeform 304">
                <a:extLst>
                  <a:ext uri="{FF2B5EF4-FFF2-40B4-BE49-F238E27FC236}">
                    <a16:creationId xmlns:a16="http://schemas.microsoft.com/office/drawing/2014/main" id="{878FAD22-91B2-F966-5D5B-65CE300CFB8C}"/>
                  </a:ext>
                </a:extLst>
              </p:cNvPr>
              <p:cNvSpPr>
                <a:spLocks/>
              </p:cNvSpPr>
              <p:nvPr/>
            </p:nvSpPr>
            <p:spPr bwMode="auto">
              <a:xfrm>
                <a:off x="4790253" y="3220640"/>
                <a:ext cx="166856" cy="98326"/>
              </a:xfrm>
              <a:custGeom>
                <a:avLst/>
                <a:gdLst>
                  <a:gd name="T0" fmla="*/ 0 w 112"/>
                  <a:gd name="T1" fmla="*/ 51 h 66"/>
                  <a:gd name="T2" fmla="*/ 10 w 112"/>
                  <a:gd name="T3" fmla="*/ 17 h 66"/>
                  <a:gd name="T4" fmla="*/ 25 w 112"/>
                  <a:gd name="T5" fmla="*/ 9 h 66"/>
                  <a:gd name="T6" fmla="*/ 32 w 112"/>
                  <a:gd name="T7" fmla="*/ 24 h 66"/>
                  <a:gd name="T8" fmla="*/ 36 w 112"/>
                  <a:gd name="T9" fmla="*/ 24 h 66"/>
                  <a:gd name="T10" fmla="*/ 42 w 112"/>
                  <a:gd name="T11" fmla="*/ 30 h 66"/>
                  <a:gd name="T12" fmla="*/ 47 w 112"/>
                  <a:gd name="T13" fmla="*/ 28 h 66"/>
                  <a:gd name="T14" fmla="*/ 49 w 112"/>
                  <a:gd name="T15" fmla="*/ 32 h 66"/>
                  <a:gd name="T16" fmla="*/ 51 w 112"/>
                  <a:gd name="T17" fmla="*/ 22 h 66"/>
                  <a:gd name="T18" fmla="*/ 53 w 112"/>
                  <a:gd name="T19" fmla="*/ 3 h 66"/>
                  <a:gd name="T20" fmla="*/ 59 w 112"/>
                  <a:gd name="T21" fmla="*/ 1 h 66"/>
                  <a:gd name="T22" fmla="*/ 70 w 112"/>
                  <a:gd name="T23" fmla="*/ 1 h 66"/>
                  <a:gd name="T24" fmla="*/ 80 w 112"/>
                  <a:gd name="T25" fmla="*/ 5 h 66"/>
                  <a:gd name="T26" fmla="*/ 85 w 112"/>
                  <a:gd name="T27" fmla="*/ 13 h 66"/>
                  <a:gd name="T28" fmla="*/ 91 w 112"/>
                  <a:gd name="T29" fmla="*/ 13 h 66"/>
                  <a:gd name="T30" fmla="*/ 100 w 112"/>
                  <a:gd name="T31" fmla="*/ 13 h 66"/>
                  <a:gd name="T32" fmla="*/ 102 w 112"/>
                  <a:gd name="T33" fmla="*/ 17 h 66"/>
                  <a:gd name="T34" fmla="*/ 106 w 112"/>
                  <a:gd name="T35" fmla="*/ 20 h 66"/>
                  <a:gd name="T36" fmla="*/ 104 w 112"/>
                  <a:gd name="T37" fmla="*/ 32 h 66"/>
                  <a:gd name="T38" fmla="*/ 108 w 112"/>
                  <a:gd name="T39" fmla="*/ 34 h 66"/>
                  <a:gd name="T40" fmla="*/ 112 w 112"/>
                  <a:gd name="T41" fmla="*/ 45 h 66"/>
                  <a:gd name="T42" fmla="*/ 110 w 112"/>
                  <a:gd name="T43" fmla="*/ 53 h 66"/>
                  <a:gd name="T44" fmla="*/ 104 w 112"/>
                  <a:gd name="T45" fmla="*/ 58 h 66"/>
                  <a:gd name="T46" fmla="*/ 99 w 112"/>
                  <a:gd name="T47" fmla="*/ 62 h 66"/>
                  <a:gd name="T48" fmla="*/ 93 w 112"/>
                  <a:gd name="T49" fmla="*/ 62 h 66"/>
                  <a:gd name="T50" fmla="*/ 91 w 112"/>
                  <a:gd name="T51" fmla="*/ 66 h 66"/>
                  <a:gd name="T52" fmla="*/ 85 w 112"/>
                  <a:gd name="T53" fmla="*/ 64 h 66"/>
                  <a:gd name="T54" fmla="*/ 80 w 112"/>
                  <a:gd name="T55" fmla="*/ 56 h 66"/>
                  <a:gd name="T56" fmla="*/ 68 w 112"/>
                  <a:gd name="T57" fmla="*/ 53 h 66"/>
                  <a:gd name="T58" fmla="*/ 63 w 112"/>
                  <a:gd name="T59" fmla="*/ 45 h 66"/>
                  <a:gd name="T60" fmla="*/ 59 w 112"/>
                  <a:gd name="T61" fmla="*/ 45 h 66"/>
                  <a:gd name="T62" fmla="*/ 51 w 112"/>
                  <a:gd name="T63" fmla="*/ 49 h 66"/>
                  <a:gd name="T64" fmla="*/ 36 w 112"/>
                  <a:gd name="T65" fmla="*/ 45 h 66"/>
                  <a:gd name="T66" fmla="*/ 32 w 112"/>
                  <a:gd name="T67" fmla="*/ 45 h 66"/>
                  <a:gd name="T68" fmla="*/ 29 w 112"/>
                  <a:gd name="T69" fmla="*/ 45 h 66"/>
                  <a:gd name="T70" fmla="*/ 19 w 112"/>
                  <a:gd name="T71" fmla="*/ 45 h 66"/>
                  <a:gd name="T72" fmla="*/ 6 w 112"/>
                  <a:gd name="T73" fmla="*/ 53 h 66"/>
                  <a:gd name="T74" fmla="*/ 2 w 112"/>
                  <a:gd name="T75"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66">
                    <a:moveTo>
                      <a:pt x="2" y="54"/>
                    </a:moveTo>
                    <a:lnTo>
                      <a:pt x="0" y="51"/>
                    </a:lnTo>
                    <a:lnTo>
                      <a:pt x="2" y="37"/>
                    </a:lnTo>
                    <a:lnTo>
                      <a:pt x="10" y="17"/>
                    </a:lnTo>
                    <a:lnTo>
                      <a:pt x="15" y="13"/>
                    </a:lnTo>
                    <a:lnTo>
                      <a:pt x="25" y="9"/>
                    </a:lnTo>
                    <a:lnTo>
                      <a:pt x="32" y="18"/>
                    </a:lnTo>
                    <a:lnTo>
                      <a:pt x="32" y="24"/>
                    </a:lnTo>
                    <a:lnTo>
                      <a:pt x="34" y="20"/>
                    </a:lnTo>
                    <a:lnTo>
                      <a:pt x="36" y="24"/>
                    </a:lnTo>
                    <a:lnTo>
                      <a:pt x="36" y="28"/>
                    </a:lnTo>
                    <a:lnTo>
                      <a:pt x="42" y="30"/>
                    </a:lnTo>
                    <a:lnTo>
                      <a:pt x="44" y="30"/>
                    </a:lnTo>
                    <a:lnTo>
                      <a:pt x="47" y="28"/>
                    </a:lnTo>
                    <a:lnTo>
                      <a:pt x="47" y="30"/>
                    </a:lnTo>
                    <a:lnTo>
                      <a:pt x="49" y="32"/>
                    </a:lnTo>
                    <a:lnTo>
                      <a:pt x="49" y="26"/>
                    </a:lnTo>
                    <a:lnTo>
                      <a:pt x="51" y="22"/>
                    </a:lnTo>
                    <a:lnTo>
                      <a:pt x="51" y="5"/>
                    </a:lnTo>
                    <a:lnTo>
                      <a:pt x="53" y="3"/>
                    </a:lnTo>
                    <a:lnTo>
                      <a:pt x="55" y="3"/>
                    </a:lnTo>
                    <a:lnTo>
                      <a:pt x="59" y="1"/>
                    </a:lnTo>
                    <a:lnTo>
                      <a:pt x="66" y="0"/>
                    </a:lnTo>
                    <a:lnTo>
                      <a:pt x="70" y="1"/>
                    </a:lnTo>
                    <a:lnTo>
                      <a:pt x="74" y="3"/>
                    </a:lnTo>
                    <a:lnTo>
                      <a:pt x="80" y="5"/>
                    </a:lnTo>
                    <a:lnTo>
                      <a:pt x="80" y="7"/>
                    </a:lnTo>
                    <a:lnTo>
                      <a:pt x="85" y="13"/>
                    </a:lnTo>
                    <a:lnTo>
                      <a:pt x="89" y="13"/>
                    </a:lnTo>
                    <a:lnTo>
                      <a:pt x="91" y="13"/>
                    </a:lnTo>
                    <a:lnTo>
                      <a:pt x="95" y="11"/>
                    </a:lnTo>
                    <a:lnTo>
                      <a:pt x="100" y="13"/>
                    </a:lnTo>
                    <a:lnTo>
                      <a:pt x="100" y="15"/>
                    </a:lnTo>
                    <a:lnTo>
                      <a:pt x="102" y="17"/>
                    </a:lnTo>
                    <a:lnTo>
                      <a:pt x="104" y="18"/>
                    </a:lnTo>
                    <a:lnTo>
                      <a:pt x="106" y="20"/>
                    </a:lnTo>
                    <a:lnTo>
                      <a:pt x="106" y="22"/>
                    </a:lnTo>
                    <a:lnTo>
                      <a:pt x="104" y="32"/>
                    </a:lnTo>
                    <a:lnTo>
                      <a:pt x="106" y="32"/>
                    </a:lnTo>
                    <a:lnTo>
                      <a:pt x="108" y="34"/>
                    </a:lnTo>
                    <a:lnTo>
                      <a:pt x="108" y="36"/>
                    </a:lnTo>
                    <a:lnTo>
                      <a:pt x="112" y="45"/>
                    </a:lnTo>
                    <a:lnTo>
                      <a:pt x="112" y="53"/>
                    </a:lnTo>
                    <a:lnTo>
                      <a:pt x="110" y="53"/>
                    </a:lnTo>
                    <a:lnTo>
                      <a:pt x="104" y="56"/>
                    </a:lnTo>
                    <a:lnTo>
                      <a:pt x="104" y="58"/>
                    </a:lnTo>
                    <a:lnTo>
                      <a:pt x="100" y="62"/>
                    </a:lnTo>
                    <a:lnTo>
                      <a:pt x="99" y="62"/>
                    </a:lnTo>
                    <a:lnTo>
                      <a:pt x="95" y="62"/>
                    </a:lnTo>
                    <a:lnTo>
                      <a:pt x="93" y="62"/>
                    </a:lnTo>
                    <a:lnTo>
                      <a:pt x="93" y="64"/>
                    </a:lnTo>
                    <a:lnTo>
                      <a:pt x="91" y="66"/>
                    </a:lnTo>
                    <a:lnTo>
                      <a:pt x="87" y="66"/>
                    </a:lnTo>
                    <a:lnTo>
                      <a:pt x="85" y="64"/>
                    </a:lnTo>
                    <a:lnTo>
                      <a:pt x="83" y="64"/>
                    </a:lnTo>
                    <a:lnTo>
                      <a:pt x="80" y="56"/>
                    </a:lnTo>
                    <a:lnTo>
                      <a:pt x="72" y="53"/>
                    </a:lnTo>
                    <a:lnTo>
                      <a:pt x="68" y="53"/>
                    </a:lnTo>
                    <a:lnTo>
                      <a:pt x="65" y="51"/>
                    </a:lnTo>
                    <a:lnTo>
                      <a:pt x="63" y="45"/>
                    </a:lnTo>
                    <a:lnTo>
                      <a:pt x="61" y="43"/>
                    </a:lnTo>
                    <a:lnTo>
                      <a:pt x="59" y="45"/>
                    </a:lnTo>
                    <a:lnTo>
                      <a:pt x="55" y="47"/>
                    </a:lnTo>
                    <a:lnTo>
                      <a:pt x="51" y="49"/>
                    </a:lnTo>
                    <a:lnTo>
                      <a:pt x="44" y="45"/>
                    </a:lnTo>
                    <a:lnTo>
                      <a:pt x="36" y="45"/>
                    </a:lnTo>
                    <a:lnTo>
                      <a:pt x="34" y="45"/>
                    </a:lnTo>
                    <a:lnTo>
                      <a:pt x="32" y="45"/>
                    </a:lnTo>
                    <a:lnTo>
                      <a:pt x="30" y="45"/>
                    </a:lnTo>
                    <a:lnTo>
                      <a:pt x="29" y="45"/>
                    </a:lnTo>
                    <a:lnTo>
                      <a:pt x="25" y="45"/>
                    </a:lnTo>
                    <a:lnTo>
                      <a:pt x="19" y="45"/>
                    </a:lnTo>
                    <a:lnTo>
                      <a:pt x="8" y="49"/>
                    </a:lnTo>
                    <a:lnTo>
                      <a:pt x="6" y="53"/>
                    </a:lnTo>
                    <a:lnTo>
                      <a:pt x="4" y="54"/>
                    </a:lnTo>
                    <a:lnTo>
                      <a:pt x="2" y="5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15" name="Freeform 305">
                <a:extLst>
                  <a:ext uri="{FF2B5EF4-FFF2-40B4-BE49-F238E27FC236}">
                    <a16:creationId xmlns:a16="http://schemas.microsoft.com/office/drawing/2014/main" id="{00BE0577-43FF-91FF-0468-F7ECCB7BEFB8}"/>
                  </a:ext>
                </a:extLst>
              </p:cNvPr>
              <p:cNvSpPr>
                <a:spLocks/>
              </p:cNvSpPr>
              <p:nvPr/>
            </p:nvSpPr>
            <p:spPr bwMode="auto">
              <a:xfrm>
                <a:off x="4151134" y="3037396"/>
                <a:ext cx="7448" cy="4470"/>
              </a:xfrm>
              <a:custGeom>
                <a:avLst/>
                <a:gdLst>
                  <a:gd name="T0" fmla="*/ 5 w 5"/>
                  <a:gd name="T1" fmla="*/ 2 h 3"/>
                  <a:gd name="T2" fmla="*/ 5 w 5"/>
                  <a:gd name="T3" fmla="*/ 2 h 3"/>
                  <a:gd name="T4" fmla="*/ 2 w 5"/>
                  <a:gd name="T5" fmla="*/ 0 h 3"/>
                  <a:gd name="T6" fmla="*/ 0 w 5"/>
                  <a:gd name="T7" fmla="*/ 2 h 3"/>
                  <a:gd name="T8" fmla="*/ 2 w 5"/>
                  <a:gd name="T9" fmla="*/ 2 h 3"/>
                  <a:gd name="T10" fmla="*/ 5 w 5"/>
                  <a:gd name="T11" fmla="*/ 3 h 3"/>
                  <a:gd name="T12" fmla="*/ 5 w 5"/>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5" y="2"/>
                    </a:moveTo>
                    <a:lnTo>
                      <a:pt x="5" y="2"/>
                    </a:lnTo>
                    <a:lnTo>
                      <a:pt x="2" y="0"/>
                    </a:lnTo>
                    <a:lnTo>
                      <a:pt x="0" y="2"/>
                    </a:lnTo>
                    <a:lnTo>
                      <a:pt x="2" y="2"/>
                    </a:lnTo>
                    <a:lnTo>
                      <a:pt x="5" y="3"/>
                    </a:lnTo>
                    <a:lnTo>
                      <a:pt x="5"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16" name="Freeform 306">
                <a:extLst>
                  <a:ext uri="{FF2B5EF4-FFF2-40B4-BE49-F238E27FC236}">
                    <a16:creationId xmlns:a16="http://schemas.microsoft.com/office/drawing/2014/main" id="{9D59ACBC-5A1D-1519-8AD7-A665A1B0B07C}"/>
                  </a:ext>
                </a:extLst>
              </p:cNvPr>
              <p:cNvSpPr>
                <a:spLocks/>
              </p:cNvSpPr>
              <p:nvPr/>
            </p:nvSpPr>
            <p:spPr bwMode="auto">
              <a:xfrm>
                <a:off x="4151134" y="3037396"/>
                <a:ext cx="7448" cy="4470"/>
              </a:xfrm>
              <a:custGeom>
                <a:avLst/>
                <a:gdLst>
                  <a:gd name="T0" fmla="*/ 5 w 5"/>
                  <a:gd name="T1" fmla="*/ 2 h 3"/>
                  <a:gd name="T2" fmla="*/ 5 w 5"/>
                  <a:gd name="T3" fmla="*/ 2 h 3"/>
                  <a:gd name="T4" fmla="*/ 2 w 5"/>
                  <a:gd name="T5" fmla="*/ 0 h 3"/>
                  <a:gd name="T6" fmla="*/ 0 w 5"/>
                  <a:gd name="T7" fmla="*/ 2 h 3"/>
                  <a:gd name="T8" fmla="*/ 2 w 5"/>
                  <a:gd name="T9" fmla="*/ 2 h 3"/>
                  <a:gd name="T10" fmla="*/ 5 w 5"/>
                  <a:gd name="T11" fmla="*/ 3 h 3"/>
                  <a:gd name="T12" fmla="*/ 5 w 5"/>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5" y="2"/>
                    </a:moveTo>
                    <a:lnTo>
                      <a:pt x="5" y="2"/>
                    </a:lnTo>
                    <a:lnTo>
                      <a:pt x="2" y="0"/>
                    </a:lnTo>
                    <a:lnTo>
                      <a:pt x="0" y="2"/>
                    </a:lnTo>
                    <a:lnTo>
                      <a:pt x="2" y="2"/>
                    </a:lnTo>
                    <a:lnTo>
                      <a:pt x="5" y="3"/>
                    </a:lnTo>
                    <a:lnTo>
                      <a:pt x="5"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17" name="Freeform 307">
                <a:extLst>
                  <a:ext uri="{FF2B5EF4-FFF2-40B4-BE49-F238E27FC236}">
                    <a16:creationId xmlns:a16="http://schemas.microsoft.com/office/drawing/2014/main" id="{C50C7AFE-52C3-E4CA-0ED0-47AA55DC9C68}"/>
                  </a:ext>
                </a:extLst>
              </p:cNvPr>
              <p:cNvSpPr>
                <a:spLocks/>
              </p:cNvSpPr>
              <p:nvPr/>
            </p:nvSpPr>
            <p:spPr bwMode="auto">
              <a:xfrm>
                <a:off x="4157094" y="3031437"/>
                <a:ext cx="10428" cy="13409"/>
              </a:xfrm>
              <a:custGeom>
                <a:avLst/>
                <a:gdLst>
                  <a:gd name="T0" fmla="*/ 7 w 7"/>
                  <a:gd name="T1" fmla="*/ 9 h 9"/>
                  <a:gd name="T2" fmla="*/ 7 w 7"/>
                  <a:gd name="T3" fmla="*/ 9 h 9"/>
                  <a:gd name="T4" fmla="*/ 7 w 7"/>
                  <a:gd name="T5" fmla="*/ 7 h 9"/>
                  <a:gd name="T6" fmla="*/ 3 w 7"/>
                  <a:gd name="T7" fmla="*/ 2 h 9"/>
                  <a:gd name="T8" fmla="*/ 0 w 7"/>
                  <a:gd name="T9" fmla="*/ 0 h 9"/>
                  <a:gd name="T10" fmla="*/ 0 w 7"/>
                  <a:gd name="T11" fmla="*/ 2 h 9"/>
                  <a:gd name="T12" fmla="*/ 0 w 7"/>
                  <a:gd name="T13" fmla="*/ 4 h 9"/>
                  <a:gd name="T14" fmla="*/ 1 w 7"/>
                  <a:gd name="T15" fmla="*/ 6 h 9"/>
                  <a:gd name="T16" fmla="*/ 5 w 7"/>
                  <a:gd name="T17" fmla="*/ 7 h 9"/>
                  <a:gd name="T18" fmla="*/ 5 w 7"/>
                  <a:gd name="T19" fmla="*/ 9 h 9"/>
                  <a:gd name="T20" fmla="*/ 5 w 7"/>
                  <a:gd name="T21" fmla="*/ 9 h 9"/>
                  <a:gd name="T22" fmla="*/ 7 w 7"/>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7" y="9"/>
                    </a:moveTo>
                    <a:lnTo>
                      <a:pt x="7" y="9"/>
                    </a:lnTo>
                    <a:lnTo>
                      <a:pt x="7" y="7"/>
                    </a:lnTo>
                    <a:lnTo>
                      <a:pt x="3" y="2"/>
                    </a:lnTo>
                    <a:lnTo>
                      <a:pt x="0" y="0"/>
                    </a:lnTo>
                    <a:lnTo>
                      <a:pt x="0" y="2"/>
                    </a:lnTo>
                    <a:lnTo>
                      <a:pt x="0" y="4"/>
                    </a:lnTo>
                    <a:lnTo>
                      <a:pt x="1" y="6"/>
                    </a:lnTo>
                    <a:lnTo>
                      <a:pt x="5" y="7"/>
                    </a:lnTo>
                    <a:lnTo>
                      <a:pt x="5" y="9"/>
                    </a:lnTo>
                    <a:lnTo>
                      <a:pt x="5" y="9"/>
                    </a:lnTo>
                    <a:lnTo>
                      <a:pt x="7" y="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18" name="Freeform 308">
                <a:extLst>
                  <a:ext uri="{FF2B5EF4-FFF2-40B4-BE49-F238E27FC236}">
                    <a16:creationId xmlns:a16="http://schemas.microsoft.com/office/drawing/2014/main" id="{DD55A52D-16D4-DA43-0D60-D98F940FDFEF}"/>
                  </a:ext>
                </a:extLst>
              </p:cNvPr>
              <p:cNvSpPr>
                <a:spLocks/>
              </p:cNvSpPr>
              <p:nvPr/>
            </p:nvSpPr>
            <p:spPr bwMode="auto">
              <a:xfrm>
                <a:off x="4157094" y="3031437"/>
                <a:ext cx="10428" cy="13409"/>
              </a:xfrm>
              <a:custGeom>
                <a:avLst/>
                <a:gdLst>
                  <a:gd name="T0" fmla="*/ 7 w 7"/>
                  <a:gd name="T1" fmla="*/ 9 h 9"/>
                  <a:gd name="T2" fmla="*/ 7 w 7"/>
                  <a:gd name="T3" fmla="*/ 9 h 9"/>
                  <a:gd name="T4" fmla="*/ 7 w 7"/>
                  <a:gd name="T5" fmla="*/ 7 h 9"/>
                  <a:gd name="T6" fmla="*/ 3 w 7"/>
                  <a:gd name="T7" fmla="*/ 2 h 9"/>
                  <a:gd name="T8" fmla="*/ 0 w 7"/>
                  <a:gd name="T9" fmla="*/ 0 h 9"/>
                  <a:gd name="T10" fmla="*/ 0 w 7"/>
                  <a:gd name="T11" fmla="*/ 2 h 9"/>
                  <a:gd name="T12" fmla="*/ 0 w 7"/>
                  <a:gd name="T13" fmla="*/ 4 h 9"/>
                  <a:gd name="T14" fmla="*/ 1 w 7"/>
                  <a:gd name="T15" fmla="*/ 6 h 9"/>
                  <a:gd name="T16" fmla="*/ 5 w 7"/>
                  <a:gd name="T17" fmla="*/ 7 h 9"/>
                  <a:gd name="T18" fmla="*/ 5 w 7"/>
                  <a:gd name="T19" fmla="*/ 9 h 9"/>
                  <a:gd name="T20" fmla="*/ 5 w 7"/>
                  <a:gd name="T21" fmla="*/ 9 h 9"/>
                  <a:gd name="T22" fmla="*/ 7 w 7"/>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7" y="9"/>
                    </a:moveTo>
                    <a:lnTo>
                      <a:pt x="7" y="9"/>
                    </a:lnTo>
                    <a:lnTo>
                      <a:pt x="7" y="7"/>
                    </a:lnTo>
                    <a:lnTo>
                      <a:pt x="3" y="2"/>
                    </a:lnTo>
                    <a:lnTo>
                      <a:pt x="0" y="0"/>
                    </a:lnTo>
                    <a:lnTo>
                      <a:pt x="0" y="2"/>
                    </a:lnTo>
                    <a:lnTo>
                      <a:pt x="0" y="4"/>
                    </a:lnTo>
                    <a:lnTo>
                      <a:pt x="1" y="6"/>
                    </a:lnTo>
                    <a:lnTo>
                      <a:pt x="5" y="7"/>
                    </a:lnTo>
                    <a:lnTo>
                      <a:pt x="5" y="9"/>
                    </a:lnTo>
                    <a:lnTo>
                      <a:pt x="5" y="9"/>
                    </a:lnTo>
                    <a:lnTo>
                      <a:pt x="7" y="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19" name="Freeform 309">
                <a:extLst>
                  <a:ext uri="{FF2B5EF4-FFF2-40B4-BE49-F238E27FC236}">
                    <a16:creationId xmlns:a16="http://schemas.microsoft.com/office/drawing/2014/main" id="{C873AD71-8BD6-DE36-0CB6-945CA2309C6B}"/>
                  </a:ext>
                </a:extLst>
              </p:cNvPr>
              <p:cNvSpPr>
                <a:spLocks/>
              </p:cNvSpPr>
              <p:nvPr/>
            </p:nvSpPr>
            <p:spPr bwMode="auto">
              <a:xfrm>
                <a:off x="4161563" y="3028458"/>
                <a:ext cx="8939" cy="11918"/>
              </a:xfrm>
              <a:custGeom>
                <a:avLst/>
                <a:gdLst>
                  <a:gd name="T0" fmla="*/ 6 w 6"/>
                  <a:gd name="T1" fmla="*/ 8 h 8"/>
                  <a:gd name="T2" fmla="*/ 6 w 6"/>
                  <a:gd name="T3" fmla="*/ 8 h 8"/>
                  <a:gd name="T4" fmla="*/ 6 w 6"/>
                  <a:gd name="T5" fmla="*/ 8 h 8"/>
                  <a:gd name="T6" fmla="*/ 4 w 6"/>
                  <a:gd name="T7" fmla="*/ 4 h 8"/>
                  <a:gd name="T8" fmla="*/ 2 w 6"/>
                  <a:gd name="T9" fmla="*/ 2 h 8"/>
                  <a:gd name="T10" fmla="*/ 0 w 6"/>
                  <a:gd name="T11" fmla="*/ 0 h 8"/>
                  <a:gd name="T12" fmla="*/ 0 w 6"/>
                  <a:gd name="T13" fmla="*/ 0 h 8"/>
                  <a:gd name="T14" fmla="*/ 0 w 6"/>
                  <a:gd name="T15" fmla="*/ 4 h 8"/>
                  <a:gd name="T16" fmla="*/ 2 w 6"/>
                  <a:gd name="T17" fmla="*/ 4 h 8"/>
                  <a:gd name="T18" fmla="*/ 4 w 6"/>
                  <a:gd name="T19" fmla="*/ 8 h 8"/>
                  <a:gd name="T20" fmla="*/ 6 w 6"/>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6" y="8"/>
                    </a:moveTo>
                    <a:lnTo>
                      <a:pt x="6" y="8"/>
                    </a:lnTo>
                    <a:lnTo>
                      <a:pt x="6" y="8"/>
                    </a:lnTo>
                    <a:lnTo>
                      <a:pt x="4" y="4"/>
                    </a:lnTo>
                    <a:lnTo>
                      <a:pt x="2" y="2"/>
                    </a:lnTo>
                    <a:lnTo>
                      <a:pt x="0" y="0"/>
                    </a:lnTo>
                    <a:lnTo>
                      <a:pt x="0" y="0"/>
                    </a:lnTo>
                    <a:lnTo>
                      <a:pt x="0" y="4"/>
                    </a:lnTo>
                    <a:lnTo>
                      <a:pt x="2" y="4"/>
                    </a:lnTo>
                    <a:lnTo>
                      <a:pt x="4" y="8"/>
                    </a:lnTo>
                    <a:lnTo>
                      <a:pt x="6"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20" name="Freeform 310">
                <a:extLst>
                  <a:ext uri="{FF2B5EF4-FFF2-40B4-BE49-F238E27FC236}">
                    <a16:creationId xmlns:a16="http://schemas.microsoft.com/office/drawing/2014/main" id="{C965C344-FADA-11DE-E2FC-E9DCCA07C013}"/>
                  </a:ext>
                </a:extLst>
              </p:cNvPr>
              <p:cNvSpPr>
                <a:spLocks/>
              </p:cNvSpPr>
              <p:nvPr/>
            </p:nvSpPr>
            <p:spPr bwMode="auto">
              <a:xfrm>
                <a:off x="4161563" y="3028458"/>
                <a:ext cx="8939" cy="11918"/>
              </a:xfrm>
              <a:custGeom>
                <a:avLst/>
                <a:gdLst>
                  <a:gd name="T0" fmla="*/ 6 w 6"/>
                  <a:gd name="T1" fmla="*/ 8 h 8"/>
                  <a:gd name="T2" fmla="*/ 6 w 6"/>
                  <a:gd name="T3" fmla="*/ 8 h 8"/>
                  <a:gd name="T4" fmla="*/ 6 w 6"/>
                  <a:gd name="T5" fmla="*/ 8 h 8"/>
                  <a:gd name="T6" fmla="*/ 4 w 6"/>
                  <a:gd name="T7" fmla="*/ 4 h 8"/>
                  <a:gd name="T8" fmla="*/ 2 w 6"/>
                  <a:gd name="T9" fmla="*/ 2 h 8"/>
                  <a:gd name="T10" fmla="*/ 0 w 6"/>
                  <a:gd name="T11" fmla="*/ 0 h 8"/>
                  <a:gd name="T12" fmla="*/ 0 w 6"/>
                  <a:gd name="T13" fmla="*/ 0 h 8"/>
                  <a:gd name="T14" fmla="*/ 0 w 6"/>
                  <a:gd name="T15" fmla="*/ 4 h 8"/>
                  <a:gd name="T16" fmla="*/ 2 w 6"/>
                  <a:gd name="T17" fmla="*/ 4 h 8"/>
                  <a:gd name="T18" fmla="*/ 4 w 6"/>
                  <a:gd name="T19" fmla="*/ 8 h 8"/>
                  <a:gd name="T20" fmla="*/ 6 w 6"/>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6" y="8"/>
                    </a:moveTo>
                    <a:lnTo>
                      <a:pt x="6" y="8"/>
                    </a:lnTo>
                    <a:lnTo>
                      <a:pt x="6" y="8"/>
                    </a:lnTo>
                    <a:lnTo>
                      <a:pt x="4" y="4"/>
                    </a:lnTo>
                    <a:lnTo>
                      <a:pt x="2" y="2"/>
                    </a:lnTo>
                    <a:lnTo>
                      <a:pt x="0" y="0"/>
                    </a:lnTo>
                    <a:lnTo>
                      <a:pt x="0" y="0"/>
                    </a:lnTo>
                    <a:lnTo>
                      <a:pt x="0" y="4"/>
                    </a:lnTo>
                    <a:lnTo>
                      <a:pt x="2" y="4"/>
                    </a:lnTo>
                    <a:lnTo>
                      <a:pt x="4" y="8"/>
                    </a:lnTo>
                    <a:lnTo>
                      <a:pt x="6"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21" name="Freeform 311">
                <a:extLst>
                  <a:ext uri="{FF2B5EF4-FFF2-40B4-BE49-F238E27FC236}">
                    <a16:creationId xmlns:a16="http://schemas.microsoft.com/office/drawing/2014/main" id="{4661D9CE-161C-F171-5DD5-922D136E0B36}"/>
                  </a:ext>
                </a:extLst>
              </p:cNvPr>
              <p:cNvSpPr>
                <a:spLocks/>
              </p:cNvSpPr>
              <p:nvPr/>
            </p:nvSpPr>
            <p:spPr bwMode="auto">
              <a:xfrm>
                <a:off x="4167522" y="3028458"/>
                <a:ext cx="8939" cy="5959"/>
              </a:xfrm>
              <a:custGeom>
                <a:avLst/>
                <a:gdLst>
                  <a:gd name="T0" fmla="*/ 4 w 6"/>
                  <a:gd name="T1" fmla="*/ 2 h 4"/>
                  <a:gd name="T2" fmla="*/ 6 w 6"/>
                  <a:gd name="T3" fmla="*/ 2 h 4"/>
                  <a:gd name="T4" fmla="*/ 2 w 6"/>
                  <a:gd name="T5" fmla="*/ 0 h 4"/>
                  <a:gd name="T6" fmla="*/ 0 w 6"/>
                  <a:gd name="T7" fmla="*/ 2 h 4"/>
                  <a:gd name="T8" fmla="*/ 2 w 6"/>
                  <a:gd name="T9" fmla="*/ 4 h 4"/>
                  <a:gd name="T10" fmla="*/ 2 w 6"/>
                  <a:gd name="T11" fmla="*/ 4 h 4"/>
                  <a:gd name="T12" fmla="*/ 4 w 6"/>
                  <a:gd name="T13" fmla="*/ 4 h 4"/>
                  <a:gd name="T14" fmla="*/ 4 w 6"/>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4" y="2"/>
                    </a:moveTo>
                    <a:lnTo>
                      <a:pt x="6" y="2"/>
                    </a:lnTo>
                    <a:lnTo>
                      <a:pt x="2" y="0"/>
                    </a:lnTo>
                    <a:lnTo>
                      <a:pt x="0" y="2"/>
                    </a:lnTo>
                    <a:lnTo>
                      <a:pt x="2" y="4"/>
                    </a:lnTo>
                    <a:lnTo>
                      <a:pt x="2" y="4"/>
                    </a:lnTo>
                    <a:lnTo>
                      <a:pt x="4" y="4"/>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22" name="Freeform 312">
                <a:extLst>
                  <a:ext uri="{FF2B5EF4-FFF2-40B4-BE49-F238E27FC236}">
                    <a16:creationId xmlns:a16="http://schemas.microsoft.com/office/drawing/2014/main" id="{DF834E77-A20A-CE47-7C45-6B80FD330167}"/>
                  </a:ext>
                </a:extLst>
              </p:cNvPr>
              <p:cNvSpPr>
                <a:spLocks/>
              </p:cNvSpPr>
              <p:nvPr/>
            </p:nvSpPr>
            <p:spPr bwMode="auto">
              <a:xfrm>
                <a:off x="4167522" y="3028458"/>
                <a:ext cx="8939" cy="5959"/>
              </a:xfrm>
              <a:custGeom>
                <a:avLst/>
                <a:gdLst>
                  <a:gd name="T0" fmla="*/ 4 w 6"/>
                  <a:gd name="T1" fmla="*/ 2 h 4"/>
                  <a:gd name="T2" fmla="*/ 6 w 6"/>
                  <a:gd name="T3" fmla="*/ 2 h 4"/>
                  <a:gd name="T4" fmla="*/ 2 w 6"/>
                  <a:gd name="T5" fmla="*/ 0 h 4"/>
                  <a:gd name="T6" fmla="*/ 0 w 6"/>
                  <a:gd name="T7" fmla="*/ 2 h 4"/>
                  <a:gd name="T8" fmla="*/ 2 w 6"/>
                  <a:gd name="T9" fmla="*/ 4 h 4"/>
                  <a:gd name="T10" fmla="*/ 2 w 6"/>
                  <a:gd name="T11" fmla="*/ 4 h 4"/>
                  <a:gd name="T12" fmla="*/ 4 w 6"/>
                  <a:gd name="T13" fmla="*/ 4 h 4"/>
                  <a:gd name="T14" fmla="*/ 4 w 6"/>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4" y="2"/>
                    </a:moveTo>
                    <a:lnTo>
                      <a:pt x="6" y="2"/>
                    </a:lnTo>
                    <a:lnTo>
                      <a:pt x="2" y="0"/>
                    </a:lnTo>
                    <a:lnTo>
                      <a:pt x="0" y="2"/>
                    </a:lnTo>
                    <a:lnTo>
                      <a:pt x="2" y="4"/>
                    </a:lnTo>
                    <a:lnTo>
                      <a:pt x="2" y="4"/>
                    </a:lnTo>
                    <a:lnTo>
                      <a:pt x="4" y="4"/>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23" name="Freeform 313">
                <a:extLst>
                  <a:ext uri="{FF2B5EF4-FFF2-40B4-BE49-F238E27FC236}">
                    <a16:creationId xmlns:a16="http://schemas.microsoft.com/office/drawing/2014/main" id="{90EDF5FF-EA27-76BC-8A36-44D5BF24BF17}"/>
                  </a:ext>
                </a:extLst>
              </p:cNvPr>
              <p:cNvSpPr>
                <a:spLocks/>
              </p:cNvSpPr>
              <p:nvPr/>
            </p:nvSpPr>
            <p:spPr bwMode="auto">
              <a:xfrm>
                <a:off x="4164542" y="3047824"/>
                <a:ext cx="5959" cy="8939"/>
              </a:xfrm>
              <a:custGeom>
                <a:avLst/>
                <a:gdLst>
                  <a:gd name="T0" fmla="*/ 4 w 4"/>
                  <a:gd name="T1" fmla="*/ 4 h 6"/>
                  <a:gd name="T2" fmla="*/ 4 w 4"/>
                  <a:gd name="T3" fmla="*/ 2 h 6"/>
                  <a:gd name="T4" fmla="*/ 4 w 4"/>
                  <a:gd name="T5" fmla="*/ 2 h 6"/>
                  <a:gd name="T6" fmla="*/ 2 w 4"/>
                  <a:gd name="T7" fmla="*/ 0 h 6"/>
                  <a:gd name="T8" fmla="*/ 0 w 4"/>
                  <a:gd name="T9" fmla="*/ 2 h 6"/>
                  <a:gd name="T10" fmla="*/ 0 w 4"/>
                  <a:gd name="T11" fmla="*/ 2 h 6"/>
                  <a:gd name="T12" fmla="*/ 2 w 4"/>
                  <a:gd name="T13" fmla="*/ 4 h 6"/>
                  <a:gd name="T14" fmla="*/ 2 w 4"/>
                  <a:gd name="T15" fmla="*/ 4 h 6"/>
                  <a:gd name="T16" fmla="*/ 4 w 4"/>
                  <a:gd name="T17" fmla="*/ 6 h 6"/>
                  <a:gd name="T18" fmla="*/ 4 w 4"/>
                  <a:gd name="T1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4" y="4"/>
                    </a:moveTo>
                    <a:lnTo>
                      <a:pt x="4" y="2"/>
                    </a:lnTo>
                    <a:lnTo>
                      <a:pt x="4" y="2"/>
                    </a:lnTo>
                    <a:lnTo>
                      <a:pt x="2" y="0"/>
                    </a:lnTo>
                    <a:lnTo>
                      <a:pt x="0" y="2"/>
                    </a:lnTo>
                    <a:lnTo>
                      <a:pt x="0" y="2"/>
                    </a:lnTo>
                    <a:lnTo>
                      <a:pt x="2" y="4"/>
                    </a:lnTo>
                    <a:lnTo>
                      <a:pt x="2" y="4"/>
                    </a:lnTo>
                    <a:lnTo>
                      <a:pt x="4" y="6"/>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24" name="Freeform 314">
                <a:extLst>
                  <a:ext uri="{FF2B5EF4-FFF2-40B4-BE49-F238E27FC236}">
                    <a16:creationId xmlns:a16="http://schemas.microsoft.com/office/drawing/2014/main" id="{D75A04A3-FE67-32AA-0571-3F545F670FE7}"/>
                  </a:ext>
                </a:extLst>
              </p:cNvPr>
              <p:cNvSpPr>
                <a:spLocks/>
              </p:cNvSpPr>
              <p:nvPr/>
            </p:nvSpPr>
            <p:spPr bwMode="auto">
              <a:xfrm>
                <a:off x="4164542" y="3047824"/>
                <a:ext cx="5959" cy="8939"/>
              </a:xfrm>
              <a:custGeom>
                <a:avLst/>
                <a:gdLst>
                  <a:gd name="T0" fmla="*/ 4 w 4"/>
                  <a:gd name="T1" fmla="*/ 4 h 6"/>
                  <a:gd name="T2" fmla="*/ 4 w 4"/>
                  <a:gd name="T3" fmla="*/ 2 h 6"/>
                  <a:gd name="T4" fmla="*/ 4 w 4"/>
                  <a:gd name="T5" fmla="*/ 2 h 6"/>
                  <a:gd name="T6" fmla="*/ 2 w 4"/>
                  <a:gd name="T7" fmla="*/ 0 h 6"/>
                  <a:gd name="T8" fmla="*/ 0 w 4"/>
                  <a:gd name="T9" fmla="*/ 2 h 6"/>
                  <a:gd name="T10" fmla="*/ 0 w 4"/>
                  <a:gd name="T11" fmla="*/ 2 h 6"/>
                  <a:gd name="T12" fmla="*/ 2 w 4"/>
                  <a:gd name="T13" fmla="*/ 4 h 6"/>
                  <a:gd name="T14" fmla="*/ 2 w 4"/>
                  <a:gd name="T15" fmla="*/ 4 h 6"/>
                  <a:gd name="T16" fmla="*/ 4 w 4"/>
                  <a:gd name="T17" fmla="*/ 6 h 6"/>
                  <a:gd name="T18" fmla="*/ 4 w 4"/>
                  <a:gd name="T1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4" y="4"/>
                    </a:moveTo>
                    <a:lnTo>
                      <a:pt x="4" y="2"/>
                    </a:lnTo>
                    <a:lnTo>
                      <a:pt x="4" y="2"/>
                    </a:lnTo>
                    <a:lnTo>
                      <a:pt x="2" y="0"/>
                    </a:lnTo>
                    <a:lnTo>
                      <a:pt x="0" y="2"/>
                    </a:lnTo>
                    <a:lnTo>
                      <a:pt x="0" y="2"/>
                    </a:lnTo>
                    <a:lnTo>
                      <a:pt x="2" y="4"/>
                    </a:lnTo>
                    <a:lnTo>
                      <a:pt x="2" y="4"/>
                    </a:lnTo>
                    <a:lnTo>
                      <a:pt x="4" y="6"/>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25" name="Freeform 315">
                <a:extLst>
                  <a:ext uri="{FF2B5EF4-FFF2-40B4-BE49-F238E27FC236}">
                    <a16:creationId xmlns:a16="http://schemas.microsoft.com/office/drawing/2014/main" id="{DE003DFD-6851-64A0-D057-E586ADA44585}"/>
                  </a:ext>
                </a:extLst>
              </p:cNvPr>
              <p:cNvSpPr>
                <a:spLocks/>
              </p:cNvSpPr>
              <p:nvPr/>
            </p:nvSpPr>
            <p:spPr bwMode="auto">
              <a:xfrm>
                <a:off x="4161563" y="3059743"/>
                <a:ext cx="5959" cy="13409"/>
              </a:xfrm>
              <a:custGeom>
                <a:avLst/>
                <a:gdLst>
                  <a:gd name="T0" fmla="*/ 2 w 4"/>
                  <a:gd name="T1" fmla="*/ 2 h 9"/>
                  <a:gd name="T2" fmla="*/ 2 w 4"/>
                  <a:gd name="T3" fmla="*/ 0 h 9"/>
                  <a:gd name="T4" fmla="*/ 0 w 4"/>
                  <a:gd name="T5" fmla="*/ 2 h 9"/>
                  <a:gd name="T6" fmla="*/ 2 w 4"/>
                  <a:gd name="T7" fmla="*/ 5 h 9"/>
                  <a:gd name="T8" fmla="*/ 2 w 4"/>
                  <a:gd name="T9" fmla="*/ 7 h 9"/>
                  <a:gd name="T10" fmla="*/ 2 w 4"/>
                  <a:gd name="T11" fmla="*/ 9 h 9"/>
                  <a:gd name="T12" fmla="*/ 4 w 4"/>
                  <a:gd name="T13" fmla="*/ 7 h 9"/>
                  <a:gd name="T14" fmla="*/ 4 w 4"/>
                  <a:gd name="T15" fmla="*/ 5 h 9"/>
                  <a:gd name="T16" fmla="*/ 4 w 4"/>
                  <a:gd name="T17" fmla="*/ 4 h 9"/>
                  <a:gd name="T18" fmla="*/ 2 w 4"/>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9">
                    <a:moveTo>
                      <a:pt x="2" y="2"/>
                    </a:moveTo>
                    <a:lnTo>
                      <a:pt x="2" y="0"/>
                    </a:lnTo>
                    <a:lnTo>
                      <a:pt x="0" y="2"/>
                    </a:lnTo>
                    <a:lnTo>
                      <a:pt x="2" y="5"/>
                    </a:lnTo>
                    <a:lnTo>
                      <a:pt x="2" y="7"/>
                    </a:lnTo>
                    <a:lnTo>
                      <a:pt x="2" y="9"/>
                    </a:lnTo>
                    <a:lnTo>
                      <a:pt x="4" y="7"/>
                    </a:lnTo>
                    <a:lnTo>
                      <a:pt x="4" y="5"/>
                    </a:lnTo>
                    <a:lnTo>
                      <a:pt x="4" y="4"/>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26" name="Freeform 316">
                <a:extLst>
                  <a:ext uri="{FF2B5EF4-FFF2-40B4-BE49-F238E27FC236}">
                    <a16:creationId xmlns:a16="http://schemas.microsoft.com/office/drawing/2014/main" id="{E6386099-77E9-ED47-ECEB-95F4434AF34A}"/>
                  </a:ext>
                </a:extLst>
              </p:cNvPr>
              <p:cNvSpPr>
                <a:spLocks/>
              </p:cNvSpPr>
              <p:nvPr/>
            </p:nvSpPr>
            <p:spPr bwMode="auto">
              <a:xfrm>
                <a:off x="4161563" y="3059743"/>
                <a:ext cx="5959" cy="13409"/>
              </a:xfrm>
              <a:custGeom>
                <a:avLst/>
                <a:gdLst>
                  <a:gd name="T0" fmla="*/ 2 w 4"/>
                  <a:gd name="T1" fmla="*/ 2 h 9"/>
                  <a:gd name="T2" fmla="*/ 2 w 4"/>
                  <a:gd name="T3" fmla="*/ 0 h 9"/>
                  <a:gd name="T4" fmla="*/ 0 w 4"/>
                  <a:gd name="T5" fmla="*/ 2 h 9"/>
                  <a:gd name="T6" fmla="*/ 2 w 4"/>
                  <a:gd name="T7" fmla="*/ 5 h 9"/>
                  <a:gd name="T8" fmla="*/ 2 w 4"/>
                  <a:gd name="T9" fmla="*/ 7 h 9"/>
                  <a:gd name="T10" fmla="*/ 2 w 4"/>
                  <a:gd name="T11" fmla="*/ 9 h 9"/>
                  <a:gd name="T12" fmla="*/ 4 w 4"/>
                  <a:gd name="T13" fmla="*/ 7 h 9"/>
                  <a:gd name="T14" fmla="*/ 4 w 4"/>
                  <a:gd name="T15" fmla="*/ 5 h 9"/>
                  <a:gd name="T16" fmla="*/ 4 w 4"/>
                  <a:gd name="T17" fmla="*/ 4 h 9"/>
                  <a:gd name="T18" fmla="*/ 2 w 4"/>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9">
                    <a:moveTo>
                      <a:pt x="2" y="2"/>
                    </a:moveTo>
                    <a:lnTo>
                      <a:pt x="2" y="0"/>
                    </a:lnTo>
                    <a:lnTo>
                      <a:pt x="0" y="2"/>
                    </a:lnTo>
                    <a:lnTo>
                      <a:pt x="2" y="5"/>
                    </a:lnTo>
                    <a:lnTo>
                      <a:pt x="2" y="7"/>
                    </a:lnTo>
                    <a:lnTo>
                      <a:pt x="2" y="9"/>
                    </a:lnTo>
                    <a:lnTo>
                      <a:pt x="4" y="7"/>
                    </a:lnTo>
                    <a:lnTo>
                      <a:pt x="4" y="5"/>
                    </a:lnTo>
                    <a:lnTo>
                      <a:pt x="4" y="4"/>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27" name="Freeform 317">
                <a:extLst>
                  <a:ext uri="{FF2B5EF4-FFF2-40B4-BE49-F238E27FC236}">
                    <a16:creationId xmlns:a16="http://schemas.microsoft.com/office/drawing/2014/main" id="{02031CA2-86C2-0490-A86F-4B4770AA3CD5}"/>
                  </a:ext>
                </a:extLst>
              </p:cNvPr>
              <p:cNvSpPr>
                <a:spLocks/>
              </p:cNvSpPr>
              <p:nvPr/>
            </p:nvSpPr>
            <p:spPr bwMode="auto">
              <a:xfrm>
                <a:off x="4650213" y="3335354"/>
                <a:ext cx="7448" cy="8939"/>
              </a:xfrm>
              <a:custGeom>
                <a:avLst/>
                <a:gdLst>
                  <a:gd name="T0" fmla="*/ 5 w 5"/>
                  <a:gd name="T1" fmla="*/ 6 h 6"/>
                  <a:gd name="T2" fmla="*/ 3 w 5"/>
                  <a:gd name="T3" fmla="*/ 2 h 6"/>
                  <a:gd name="T4" fmla="*/ 1 w 5"/>
                  <a:gd name="T5" fmla="*/ 0 h 6"/>
                  <a:gd name="T6" fmla="*/ 0 w 5"/>
                  <a:gd name="T7" fmla="*/ 0 h 6"/>
                  <a:gd name="T8" fmla="*/ 0 w 5"/>
                  <a:gd name="T9" fmla="*/ 4 h 6"/>
                  <a:gd name="T10" fmla="*/ 0 w 5"/>
                  <a:gd name="T11" fmla="*/ 6 h 6"/>
                  <a:gd name="T12" fmla="*/ 1 w 5"/>
                  <a:gd name="T13" fmla="*/ 6 h 6"/>
                  <a:gd name="T14" fmla="*/ 5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5" y="6"/>
                    </a:moveTo>
                    <a:lnTo>
                      <a:pt x="3" y="2"/>
                    </a:lnTo>
                    <a:lnTo>
                      <a:pt x="1" y="0"/>
                    </a:lnTo>
                    <a:lnTo>
                      <a:pt x="0" y="0"/>
                    </a:lnTo>
                    <a:lnTo>
                      <a:pt x="0" y="4"/>
                    </a:lnTo>
                    <a:lnTo>
                      <a:pt x="0" y="6"/>
                    </a:lnTo>
                    <a:lnTo>
                      <a:pt x="1" y="6"/>
                    </a:lnTo>
                    <a:lnTo>
                      <a:pt x="5"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28" name="Freeform 318">
                <a:extLst>
                  <a:ext uri="{FF2B5EF4-FFF2-40B4-BE49-F238E27FC236}">
                    <a16:creationId xmlns:a16="http://schemas.microsoft.com/office/drawing/2014/main" id="{30010183-360B-3C0B-C5C9-358E25EB739A}"/>
                  </a:ext>
                </a:extLst>
              </p:cNvPr>
              <p:cNvSpPr>
                <a:spLocks/>
              </p:cNvSpPr>
              <p:nvPr/>
            </p:nvSpPr>
            <p:spPr bwMode="auto">
              <a:xfrm>
                <a:off x="4650213" y="3335354"/>
                <a:ext cx="7448" cy="8939"/>
              </a:xfrm>
              <a:custGeom>
                <a:avLst/>
                <a:gdLst>
                  <a:gd name="T0" fmla="*/ 5 w 5"/>
                  <a:gd name="T1" fmla="*/ 6 h 6"/>
                  <a:gd name="T2" fmla="*/ 3 w 5"/>
                  <a:gd name="T3" fmla="*/ 2 h 6"/>
                  <a:gd name="T4" fmla="*/ 1 w 5"/>
                  <a:gd name="T5" fmla="*/ 0 h 6"/>
                  <a:gd name="T6" fmla="*/ 0 w 5"/>
                  <a:gd name="T7" fmla="*/ 0 h 6"/>
                  <a:gd name="T8" fmla="*/ 0 w 5"/>
                  <a:gd name="T9" fmla="*/ 4 h 6"/>
                  <a:gd name="T10" fmla="*/ 0 w 5"/>
                  <a:gd name="T11" fmla="*/ 6 h 6"/>
                  <a:gd name="T12" fmla="*/ 1 w 5"/>
                  <a:gd name="T13" fmla="*/ 6 h 6"/>
                  <a:gd name="T14" fmla="*/ 5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5" y="6"/>
                    </a:moveTo>
                    <a:lnTo>
                      <a:pt x="3" y="2"/>
                    </a:lnTo>
                    <a:lnTo>
                      <a:pt x="1" y="0"/>
                    </a:lnTo>
                    <a:lnTo>
                      <a:pt x="0" y="0"/>
                    </a:lnTo>
                    <a:lnTo>
                      <a:pt x="0" y="4"/>
                    </a:lnTo>
                    <a:lnTo>
                      <a:pt x="0" y="6"/>
                    </a:lnTo>
                    <a:lnTo>
                      <a:pt x="1" y="6"/>
                    </a:lnTo>
                    <a:lnTo>
                      <a:pt x="5"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29" name="Freeform 319">
                <a:extLst>
                  <a:ext uri="{FF2B5EF4-FFF2-40B4-BE49-F238E27FC236}">
                    <a16:creationId xmlns:a16="http://schemas.microsoft.com/office/drawing/2014/main" id="{BAE07410-2C9A-9CDC-5961-E594940D7CD7}"/>
                  </a:ext>
                </a:extLst>
              </p:cNvPr>
              <p:cNvSpPr>
                <a:spLocks/>
              </p:cNvSpPr>
              <p:nvPr/>
            </p:nvSpPr>
            <p:spPr bwMode="auto">
              <a:xfrm>
                <a:off x="4584662" y="3347272"/>
                <a:ext cx="8939" cy="13409"/>
              </a:xfrm>
              <a:custGeom>
                <a:avLst/>
                <a:gdLst>
                  <a:gd name="T0" fmla="*/ 2 w 6"/>
                  <a:gd name="T1" fmla="*/ 0 h 9"/>
                  <a:gd name="T2" fmla="*/ 2 w 6"/>
                  <a:gd name="T3" fmla="*/ 0 h 9"/>
                  <a:gd name="T4" fmla="*/ 4 w 6"/>
                  <a:gd name="T5" fmla="*/ 0 h 9"/>
                  <a:gd name="T6" fmla="*/ 4 w 6"/>
                  <a:gd name="T7" fmla="*/ 2 h 9"/>
                  <a:gd name="T8" fmla="*/ 6 w 6"/>
                  <a:gd name="T9" fmla="*/ 3 h 9"/>
                  <a:gd name="T10" fmla="*/ 6 w 6"/>
                  <a:gd name="T11" fmla="*/ 3 h 9"/>
                  <a:gd name="T12" fmla="*/ 4 w 6"/>
                  <a:gd name="T13" fmla="*/ 5 h 9"/>
                  <a:gd name="T14" fmla="*/ 4 w 6"/>
                  <a:gd name="T15" fmla="*/ 9 h 9"/>
                  <a:gd name="T16" fmla="*/ 2 w 6"/>
                  <a:gd name="T17" fmla="*/ 9 h 9"/>
                  <a:gd name="T18" fmla="*/ 2 w 6"/>
                  <a:gd name="T19" fmla="*/ 5 h 9"/>
                  <a:gd name="T20" fmla="*/ 2 w 6"/>
                  <a:gd name="T21" fmla="*/ 5 h 9"/>
                  <a:gd name="T22" fmla="*/ 2 w 6"/>
                  <a:gd name="T23" fmla="*/ 3 h 9"/>
                  <a:gd name="T24" fmla="*/ 0 w 6"/>
                  <a:gd name="T25" fmla="*/ 2 h 9"/>
                  <a:gd name="T26" fmla="*/ 0 w 6"/>
                  <a:gd name="T27" fmla="*/ 0 h 9"/>
                  <a:gd name="T28" fmla="*/ 0 w 6"/>
                  <a:gd name="T29" fmla="*/ 0 h 9"/>
                  <a:gd name="T30" fmla="*/ 2 w 6"/>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9">
                    <a:moveTo>
                      <a:pt x="2" y="0"/>
                    </a:moveTo>
                    <a:lnTo>
                      <a:pt x="2" y="0"/>
                    </a:lnTo>
                    <a:lnTo>
                      <a:pt x="4" y="0"/>
                    </a:lnTo>
                    <a:lnTo>
                      <a:pt x="4" y="2"/>
                    </a:lnTo>
                    <a:lnTo>
                      <a:pt x="6" y="3"/>
                    </a:lnTo>
                    <a:lnTo>
                      <a:pt x="6" y="3"/>
                    </a:lnTo>
                    <a:lnTo>
                      <a:pt x="4" y="5"/>
                    </a:lnTo>
                    <a:lnTo>
                      <a:pt x="4" y="9"/>
                    </a:lnTo>
                    <a:lnTo>
                      <a:pt x="2" y="9"/>
                    </a:lnTo>
                    <a:lnTo>
                      <a:pt x="2" y="5"/>
                    </a:lnTo>
                    <a:lnTo>
                      <a:pt x="2" y="5"/>
                    </a:lnTo>
                    <a:lnTo>
                      <a:pt x="2" y="3"/>
                    </a:lnTo>
                    <a:lnTo>
                      <a:pt x="0" y="2"/>
                    </a:lnTo>
                    <a:lnTo>
                      <a:pt x="0" y="0"/>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30" name="Freeform 320">
                <a:extLst>
                  <a:ext uri="{FF2B5EF4-FFF2-40B4-BE49-F238E27FC236}">
                    <a16:creationId xmlns:a16="http://schemas.microsoft.com/office/drawing/2014/main" id="{F5AE315C-FAC9-110B-D902-2F01CAAAE67D}"/>
                  </a:ext>
                </a:extLst>
              </p:cNvPr>
              <p:cNvSpPr>
                <a:spLocks/>
              </p:cNvSpPr>
              <p:nvPr/>
            </p:nvSpPr>
            <p:spPr bwMode="auto">
              <a:xfrm>
                <a:off x="4584662" y="3347272"/>
                <a:ext cx="8939" cy="13409"/>
              </a:xfrm>
              <a:custGeom>
                <a:avLst/>
                <a:gdLst>
                  <a:gd name="T0" fmla="*/ 2 w 6"/>
                  <a:gd name="T1" fmla="*/ 0 h 9"/>
                  <a:gd name="T2" fmla="*/ 2 w 6"/>
                  <a:gd name="T3" fmla="*/ 0 h 9"/>
                  <a:gd name="T4" fmla="*/ 4 w 6"/>
                  <a:gd name="T5" fmla="*/ 0 h 9"/>
                  <a:gd name="T6" fmla="*/ 4 w 6"/>
                  <a:gd name="T7" fmla="*/ 2 h 9"/>
                  <a:gd name="T8" fmla="*/ 6 w 6"/>
                  <a:gd name="T9" fmla="*/ 3 h 9"/>
                  <a:gd name="T10" fmla="*/ 6 w 6"/>
                  <a:gd name="T11" fmla="*/ 3 h 9"/>
                  <a:gd name="T12" fmla="*/ 4 w 6"/>
                  <a:gd name="T13" fmla="*/ 5 h 9"/>
                  <a:gd name="T14" fmla="*/ 4 w 6"/>
                  <a:gd name="T15" fmla="*/ 9 h 9"/>
                  <a:gd name="T16" fmla="*/ 2 w 6"/>
                  <a:gd name="T17" fmla="*/ 9 h 9"/>
                  <a:gd name="T18" fmla="*/ 2 w 6"/>
                  <a:gd name="T19" fmla="*/ 5 h 9"/>
                  <a:gd name="T20" fmla="*/ 2 w 6"/>
                  <a:gd name="T21" fmla="*/ 5 h 9"/>
                  <a:gd name="T22" fmla="*/ 2 w 6"/>
                  <a:gd name="T23" fmla="*/ 3 h 9"/>
                  <a:gd name="T24" fmla="*/ 0 w 6"/>
                  <a:gd name="T25" fmla="*/ 2 h 9"/>
                  <a:gd name="T26" fmla="*/ 0 w 6"/>
                  <a:gd name="T27" fmla="*/ 0 h 9"/>
                  <a:gd name="T28" fmla="*/ 0 w 6"/>
                  <a:gd name="T29" fmla="*/ 0 h 9"/>
                  <a:gd name="T30" fmla="*/ 2 w 6"/>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9">
                    <a:moveTo>
                      <a:pt x="2" y="0"/>
                    </a:moveTo>
                    <a:lnTo>
                      <a:pt x="2" y="0"/>
                    </a:lnTo>
                    <a:lnTo>
                      <a:pt x="4" y="0"/>
                    </a:lnTo>
                    <a:lnTo>
                      <a:pt x="4" y="2"/>
                    </a:lnTo>
                    <a:lnTo>
                      <a:pt x="6" y="3"/>
                    </a:lnTo>
                    <a:lnTo>
                      <a:pt x="6" y="3"/>
                    </a:lnTo>
                    <a:lnTo>
                      <a:pt x="4" y="5"/>
                    </a:lnTo>
                    <a:lnTo>
                      <a:pt x="4" y="9"/>
                    </a:lnTo>
                    <a:lnTo>
                      <a:pt x="2" y="9"/>
                    </a:lnTo>
                    <a:lnTo>
                      <a:pt x="2" y="5"/>
                    </a:lnTo>
                    <a:lnTo>
                      <a:pt x="2" y="5"/>
                    </a:lnTo>
                    <a:lnTo>
                      <a:pt x="2" y="3"/>
                    </a:lnTo>
                    <a:lnTo>
                      <a:pt x="0" y="2"/>
                    </a:lnTo>
                    <a:lnTo>
                      <a:pt x="0" y="0"/>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31" name="Freeform 321">
                <a:extLst>
                  <a:ext uri="{FF2B5EF4-FFF2-40B4-BE49-F238E27FC236}">
                    <a16:creationId xmlns:a16="http://schemas.microsoft.com/office/drawing/2014/main" id="{DF17115F-42CC-1639-3D35-8E90E23AB98B}"/>
                  </a:ext>
                </a:extLst>
              </p:cNvPr>
              <p:cNvSpPr>
                <a:spLocks/>
              </p:cNvSpPr>
              <p:nvPr/>
            </p:nvSpPr>
            <p:spPr bwMode="auto">
              <a:xfrm>
                <a:off x="4568275" y="3347272"/>
                <a:ext cx="16387" cy="13409"/>
              </a:xfrm>
              <a:custGeom>
                <a:avLst/>
                <a:gdLst>
                  <a:gd name="T0" fmla="*/ 4 w 11"/>
                  <a:gd name="T1" fmla="*/ 0 h 9"/>
                  <a:gd name="T2" fmla="*/ 4 w 11"/>
                  <a:gd name="T3" fmla="*/ 0 h 9"/>
                  <a:gd name="T4" fmla="*/ 5 w 11"/>
                  <a:gd name="T5" fmla="*/ 2 h 9"/>
                  <a:gd name="T6" fmla="*/ 5 w 11"/>
                  <a:gd name="T7" fmla="*/ 2 h 9"/>
                  <a:gd name="T8" fmla="*/ 7 w 11"/>
                  <a:gd name="T9" fmla="*/ 3 h 9"/>
                  <a:gd name="T10" fmla="*/ 7 w 11"/>
                  <a:gd name="T11" fmla="*/ 3 h 9"/>
                  <a:gd name="T12" fmla="*/ 7 w 11"/>
                  <a:gd name="T13" fmla="*/ 2 h 9"/>
                  <a:gd name="T14" fmla="*/ 9 w 11"/>
                  <a:gd name="T15" fmla="*/ 2 h 9"/>
                  <a:gd name="T16" fmla="*/ 9 w 11"/>
                  <a:gd name="T17" fmla="*/ 2 h 9"/>
                  <a:gd name="T18" fmla="*/ 9 w 11"/>
                  <a:gd name="T19" fmla="*/ 2 h 9"/>
                  <a:gd name="T20" fmla="*/ 9 w 11"/>
                  <a:gd name="T21" fmla="*/ 3 h 9"/>
                  <a:gd name="T22" fmla="*/ 11 w 11"/>
                  <a:gd name="T23" fmla="*/ 3 h 9"/>
                  <a:gd name="T24" fmla="*/ 11 w 11"/>
                  <a:gd name="T25" fmla="*/ 7 h 9"/>
                  <a:gd name="T26" fmla="*/ 11 w 11"/>
                  <a:gd name="T27" fmla="*/ 7 h 9"/>
                  <a:gd name="T28" fmla="*/ 9 w 11"/>
                  <a:gd name="T29" fmla="*/ 7 h 9"/>
                  <a:gd name="T30" fmla="*/ 7 w 11"/>
                  <a:gd name="T31" fmla="*/ 9 h 9"/>
                  <a:gd name="T32" fmla="*/ 7 w 11"/>
                  <a:gd name="T33" fmla="*/ 9 h 9"/>
                  <a:gd name="T34" fmla="*/ 4 w 11"/>
                  <a:gd name="T35" fmla="*/ 5 h 9"/>
                  <a:gd name="T36" fmla="*/ 0 w 11"/>
                  <a:gd name="T37" fmla="*/ 5 h 9"/>
                  <a:gd name="T38" fmla="*/ 0 w 11"/>
                  <a:gd name="T39" fmla="*/ 3 h 9"/>
                  <a:gd name="T40" fmla="*/ 2 w 11"/>
                  <a:gd name="T41" fmla="*/ 3 h 9"/>
                  <a:gd name="T42" fmla="*/ 2 w 11"/>
                  <a:gd name="T43" fmla="*/ 2 h 9"/>
                  <a:gd name="T44" fmla="*/ 2 w 11"/>
                  <a:gd name="T45" fmla="*/ 2 h 9"/>
                  <a:gd name="T46" fmla="*/ 0 w 11"/>
                  <a:gd name="T47" fmla="*/ 2 h 9"/>
                  <a:gd name="T48" fmla="*/ 2 w 11"/>
                  <a:gd name="T49" fmla="*/ 0 h 9"/>
                  <a:gd name="T50" fmla="*/ 4 w 11"/>
                  <a:gd name="T51" fmla="*/ 0 h 9"/>
                  <a:gd name="T52" fmla="*/ 4 w 11"/>
                  <a:gd name="T5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9">
                    <a:moveTo>
                      <a:pt x="4" y="0"/>
                    </a:moveTo>
                    <a:lnTo>
                      <a:pt x="4" y="0"/>
                    </a:lnTo>
                    <a:lnTo>
                      <a:pt x="5" y="2"/>
                    </a:lnTo>
                    <a:lnTo>
                      <a:pt x="5" y="2"/>
                    </a:lnTo>
                    <a:lnTo>
                      <a:pt x="7" y="3"/>
                    </a:lnTo>
                    <a:lnTo>
                      <a:pt x="7" y="3"/>
                    </a:lnTo>
                    <a:lnTo>
                      <a:pt x="7" y="2"/>
                    </a:lnTo>
                    <a:lnTo>
                      <a:pt x="9" y="2"/>
                    </a:lnTo>
                    <a:lnTo>
                      <a:pt x="9" y="2"/>
                    </a:lnTo>
                    <a:lnTo>
                      <a:pt x="9" y="2"/>
                    </a:lnTo>
                    <a:lnTo>
                      <a:pt x="9" y="3"/>
                    </a:lnTo>
                    <a:lnTo>
                      <a:pt x="11" y="3"/>
                    </a:lnTo>
                    <a:lnTo>
                      <a:pt x="11" y="7"/>
                    </a:lnTo>
                    <a:lnTo>
                      <a:pt x="11" y="7"/>
                    </a:lnTo>
                    <a:lnTo>
                      <a:pt x="9" y="7"/>
                    </a:lnTo>
                    <a:lnTo>
                      <a:pt x="7" y="9"/>
                    </a:lnTo>
                    <a:lnTo>
                      <a:pt x="7" y="9"/>
                    </a:lnTo>
                    <a:lnTo>
                      <a:pt x="4" y="5"/>
                    </a:lnTo>
                    <a:lnTo>
                      <a:pt x="0" y="5"/>
                    </a:lnTo>
                    <a:lnTo>
                      <a:pt x="0" y="3"/>
                    </a:lnTo>
                    <a:lnTo>
                      <a:pt x="2" y="3"/>
                    </a:lnTo>
                    <a:lnTo>
                      <a:pt x="2" y="2"/>
                    </a:lnTo>
                    <a:lnTo>
                      <a:pt x="2" y="2"/>
                    </a:lnTo>
                    <a:lnTo>
                      <a:pt x="0" y="2"/>
                    </a:lnTo>
                    <a:lnTo>
                      <a:pt x="2" y="0"/>
                    </a:lnTo>
                    <a:lnTo>
                      <a:pt x="4"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32" name="Freeform 322">
                <a:extLst>
                  <a:ext uri="{FF2B5EF4-FFF2-40B4-BE49-F238E27FC236}">
                    <a16:creationId xmlns:a16="http://schemas.microsoft.com/office/drawing/2014/main" id="{8E94F535-6954-34A6-1778-07747679CD9E}"/>
                  </a:ext>
                </a:extLst>
              </p:cNvPr>
              <p:cNvSpPr>
                <a:spLocks/>
              </p:cNvSpPr>
              <p:nvPr/>
            </p:nvSpPr>
            <p:spPr bwMode="auto">
              <a:xfrm>
                <a:off x="4568275" y="3347272"/>
                <a:ext cx="16387" cy="13409"/>
              </a:xfrm>
              <a:custGeom>
                <a:avLst/>
                <a:gdLst>
                  <a:gd name="T0" fmla="*/ 4 w 11"/>
                  <a:gd name="T1" fmla="*/ 0 h 9"/>
                  <a:gd name="T2" fmla="*/ 4 w 11"/>
                  <a:gd name="T3" fmla="*/ 0 h 9"/>
                  <a:gd name="T4" fmla="*/ 5 w 11"/>
                  <a:gd name="T5" fmla="*/ 2 h 9"/>
                  <a:gd name="T6" fmla="*/ 5 w 11"/>
                  <a:gd name="T7" fmla="*/ 2 h 9"/>
                  <a:gd name="T8" fmla="*/ 7 w 11"/>
                  <a:gd name="T9" fmla="*/ 3 h 9"/>
                  <a:gd name="T10" fmla="*/ 7 w 11"/>
                  <a:gd name="T11" fmla="*/ 3 h 9"/>
                  <a:gd name="T12" fmla="*/ 7 w 11"/>
                  <a:gd name="T13" fmla="*/ 2 h 9"/>
                  <a:gd name="T14" fmla="*/ 9 w 11"/>
                  <a:gd name="T15" fmla="*/ 2 h 9"/>
                  <a:gd name="T16" fmla="*/ 9 w 11"/>
                  <a:gd name="T17" fmla="*/ 2 h 9"/>
                  <a:gd name="T18" fmla="*/ 9 w 11"/>
                  <a:gd name="T19" fmla="*/ 2 h 9"/>
                  <a:gd name="T20" fmla="*/ 9 w 11"/>
                  <a:gd name="T21" fmla="*/ 3 h 9"/>
                  <a:gd name="T22" fmla="*/ 11 w 11"/>
                  <a:gd name="T23" fmla="*/ 3 h 9"/>
                  <a:gd name="T24" fmla="*/ 11 w 11"/>
                  <a:gd name="T25" fmla="*/ 7 h 9"/>
                  <a:gd name="T26" fmla="*/ 11 w 11"/>
                  <a:gd name="T27" fmla="*/ 7 h 9"/>
                  <a:gd name="T28" fmla="*/ 9 w 11"/>
                  <a:gd name="T29" fmla="*/ 7 h 9"/>
                  <a:gd name="T30" fmla="*/ 7 w 11"/>
                  <a:gd name="T31" fmla="*/ 9 h 9"/>
                  <a:gd name="T32" fmla="*/ 7 w 11"/>
                  <a:gd name="T33" fmla="*/ 9 h 9"/>
                  <a:gd name="T34" fmla="*/ 4 w 11"/>
                  <a:gd name="T35" fmla="*/ 5 h 9"/>
                  <a:gd name="T36" fmla="*/ 0 w 11"/>
                  <a:gd name="T37" fmla="*/ 5 h 9"/>
                  <a:gd name="T38" fmla="*/ 0 w 11"/>
                  <a:gd name="T39" fmla="*/ 3 h 9"/>
                  <a:gd name="T40" fmla="*/ 2 w 11"/>
                  <a:gd name="T41" fmla="*/ 3 h 9"/>
                  <a:gd name="T42" fmla="*/ 2 w 11"/>
                  <a:gd name="T43" fmla="*/ 2 h 9"/>
                  <a:gd name="T44" fmla="*/ 2 w 11"/>
                  <a:gd name="T45" fmla="*/ 2 h 9"/>
                  <a:gd name="T46" fmla="*/ 0 w 11"/>
                  <a:gd name="T47" fmla="*/ 2 h 9"/>
                  <a:gd name="T48" fmla="*/ 2 w 11"/>
                  <a:gd name="T49" fmla="*/ 0 h 9"/>
                  <a:gd name="T50" fmla="*/ 4 w 11"/>
                  <a:gd name="T51" fmla="*/ 0 h 9"/>
                  <a:gd name="T52" fmla="*/ 4 w 11"/>
                  <a:gd name="T5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9">
                    <a:moveTo>
                      <a:pt x="4" y="0"/>
                    </a:moveTo>
                    <a:lnTo>
                      <a:pt x="4" y="0"/>
                    </a:lnTo>
                    <a:lnTo>
                      <a:pt x="5" y="2"/>
                    </a:lnTo>
                    <a:lnTo>
                      <a:pt x="5" y="2"/>
                    </a:lnTo>
                    <a:lnTo>
                      <a:pt x="7" y="3"/>
                    </a:lnTo>
                    <a:lnTo>
                      <a:pt x="7" y="3"/>
                    </a:lnTo>
                    <a:lnTo>
                      <a:pt x="7" y="2"/>
                    </a:lnTo>
                    <a:lnTo>
                      <a:pt x="9" y="2"/>
                    </a:lnTo>
                    <a:lnTo>
                      <a:pt x="9" y="2"/>
                    </a:lnTo>
                    <a:lnTo>
                      <a:pt x="9" y="2"/>
                    </a:lnTo>
                    <a:lnTo>
                      <a:pt x="9" y="3"/>
                    </a:lnTo>
                    <a:lnTo>
                      <a:pt x="11" y="3"/>
                    </a:lnTo>
                    <a:lnTo>
                      <a:pt x="11" y="7"/>
                    </a:lnTo>
                    <a:lnTo>
                      <a:pt x="11" y="7"/>
                    </a:lnTo>
                    <a:lnTo>
                      <a:pt x="9" y="7"/>
                    </a:lnTo>
                    <a:lnTo>
                      <a:pt x="7" y="9"/>
                    </a:lnTo>
                    <a:lnTo>
                      <a:pt x="7" y="9"/>
                    </a:lnTo>
                    <a:lnTo>
                      <a:pt x="4" y="5"/>
                    </a:lnTo>
                    <a:lnTo>
                      <a:pt x="0" y="5"/>
                    </a:lnTo>
                    <a:lnTo>
                      <a:pt x="0" y="3"/>
                    </a:lnTo>
                    <a:lnTo>
                      <a:pt x="2" y="3"/>
                    </a:lnTo>
                    <a:lnTo>
                      <a:pt x="2" y="2"/>
                    </a:lnTo>
                    <a:lnTo>
                      <a:pt x="2" y="2"/>
                    </a:lnTo>
                    <a:lnTo>
                      <a:pt x="0" y="2"/>
                    </a:lnTo>
                    <a:lnTo>
                      <a:pt x="2" y="0"/>
                    </a:lnTo>
                    <a:lnTo>
                      <a:pt x="4"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33" name="Freeform 323">
                <a:extLst>
                  <a:ext uri="{FF2B5EF4-FFF2-40B4-BE49-F238E27FC236}">
                    <a16:creationId xmlns:a16="http://schemas.microsoft.com/office/drawing/2014/main" id="{58C558D3-B615-9C11-6F63-6C9056BA0B30}"/>
                  </a:ext>
                </a:extLst>
              </p:cNvPr>
              <p:cNvSpPr>
                <a:spLocks/>
              </p:cNvSpPr>
              <p:nvPr/>
            </p:nvSpPr>
            <p:spPr bwMode="auto">
              <a:xfrm>
                <a:off x="4539969" y="3321945"/>
                <a:ext cx="25326" cy="22347"/>
              </a:xfrm>
              <a:custGeom>
                <a:avLst/>
                <a:gdLst>
                  <a:gd name="T0" fmla="*/ 4 w 17"/>
                  <a:gd name="T1" fmla="*/ 2 h 15"/>
                  <a:gd name="T2" fmla="*/ 5 w 17"/>
                  <a:gd name="T3" fmla="*/ 2 h 15"/>
                  <a:gd name="T4" fmla="*/ 9 w 17"/>
                  <a:gd name="T5" fmla="*/ 0 h 15"/>
                  <a:gd name="T6" fmla="*/ 11 w 17"/>
                  <a:gd name="T7" fmla="*/ 2 h 15"/>
                  <a:gd name="T8" fmla="*/ 11 w 17"/>
                  <a:gd name="T9" fmla="*/ 2 h 15"/>
                  <a:gd name="T10" fmla="*/ 11 w 17"/>
                  <a:gd name="T11" fmla="*/ 0 h 15"/>
                  <a:gd name="T12" fmla="*/ 13 w 17"/>
                  <a:gd name="T13" fmla="*/ 0 h 15"/>
                  <a:gd name="T14" fmla="*/ 15 w 17"/>
                  <a:gd name="T15" fmla="*/ 3 h 15"/>
                  <a:gd name="T16" fmla="*/ 15 w 17"/>
                  <a:gd name="T17" fmla="*/ 5 h 15"/>
                  <a:gd name="T18" fmla="*/ 15 w 17"/>
                  <a:gd name="T19" fmla="*/ 7 h 15"/>
                  <a:gd name="T20" fmla="*/ 15 w 17"/>
                  <a:gd name="T21" fmla="*/ 7 h 15"/>
                  <a:gd name="T22" fmla="*/ 17 w 17"/>
                  <a:gd name="T23" fmla="*/ 9 h 15"/>
                  <a:gd name="T24" fmla="*/ 17 w 17"/>
                  <a:gd name="T25" fmla="*/ 9 h 15"/>
                  <a:gd name="T26" fmla="*/ 17 w 17"/>
                  <a:gd name="T27" fmla="*/ 9 h 15"/>
                  <a:gd name="T28" fmla="*/ 15 w 17"/>
                  <a:gd name="T29" fmla="*/ 13 h 15"/>
                  <a:gd name="T30" fmla="*/ 13 w 17"/>
                  <a:gd name="T31" fmla="*/ 15 h 15"/>
                  <a:gd name="T32" fmla="*/ 11 w 17"/>
                  <a:gd name="T33" fmla="*/ 15 h 15"/>
                  <a:gd name="T34" fmla="*/ 9 w 17"/>
                  <a:gd name="T35" fmla="*/ 15 h 15"/>
                  <a:gd name="T36" fmla="*/ 7 w 17"/>
                  <a:gd name="T37" fmla="*/ 13 h 15"/>
                  <a:gd name="T38" fmla="*/ 5 w 17"/>
                  <a:gd name="T39" fmla="*/ 15 h 15"/>
                  <a:gd name="T40" fmla="*/ 5 w 17"/>
                  <a:gd name="T41" fmla="*/ 13 h 15"/>
                  <a:gd name="T42" fmla="*/ 5 w 17"/>
                  <a:gd name="T43" fmla="*/ 11 h 15"/>
                  <a:gd name="T44" fmla="*/ 5 w 17"/>
                  <a:gd name="T45" fmla="*/ 11 h 15"/>
                  <a:gd name="T46" fmla="*/ 2 w 17"/>
                  <a:gd name="T47" fmla="*/ 11 h 15"/>
                  <a:gd name="T48" fmla="*/ 2 w 17"/>
                  <a:gd name="T49" fmla="*/ 9 h 15"/>
                  <a:gd name="T50" fmla="*/ 0 w 17"/>
                  <a:gd name="T51" fmla="*/ 7 h 15"/>
                  <a:gd name="T52" fmla="*/ 2 w 17"/>
                  <a:gd name="T53" fmla="*/ 5 h 15"/>
                  <a:gd name="T54" fmla="*/ 0 w 17"/>
                  <a:gd name="T55" fmla="*/ 5 h 15"/>
                  <a:gd name="T56" fmla="*/ 0 w 17"/>
                  <a:gd name="T57" fmla="*/ 5 h 15"/>
                  <a:gd name="T58" fmla="*/ 0 w 17"/>
                  <a:gd name="T59" fmla="*/ 3 h 15"/>
                  <a:gd name="T60" fmla="*/ 0 w 17"/>
                  <a:gd name="T61" fmla="*/ 3 h 15"/>
                  <a:gd name="T62" fmla="*/ 0 w 17"/>
                  <a:gd name="T63" fmla="*/ 2 h 15"/>
                  <a:gd name="T64" fmla="*/ 2 w 17"/>
                  <a:gd name="T65" fmla="*/ 2 h 15"/>
                  <a:gd name="T66" fmla="*/ 2 w 17"/>
                  <a:gd name="T67" fmla="*/ 3 h 15"/>
                  <a:gd name="T68" fmla="*/ 4 w 17"/>
                  <a:gd name="T6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15">
                    <a:moveTo>
                      <a:pt x="4" y="2"/>
                    </a:moveTo>
                    <a:lnTo>
                      <a:pt x="5" y="2"/>
                    </a:lnTo>
                    <a:lnTo>
                      <a:pt x="9" y="0"/>
                    </a:lnTo>
                    <a:lnTo>
                      <a:pt x="11" y="2"/>
                    </a:lnTo>
                    <a:lnTo>
                      <a:pt x="11" y="2"/>
                    </a:lnTo>
                    <a:lnTo>
                      <a:pt x="11" y="0"/>
                    </a:lnTo>
                    <a:lnTo>
                      <a:pt x="13" y="0"/>
                    </a:lnTo>
                    <a:lnTo>
                      <a:pt x="15" y="3"/>
                    </a:lnTo>
                    <a:lnTo>
                      <a:pt x="15" y="5"/>
                    </a:lnTo>
                    <a:lnTo>
                      <a:pt x="15" y="7"/>
                    </a:lnTo>
                    <a:lnTo>
                      <a:pt x="15" y="7"/>
                    </a:lnTo>
                    <a:lnTo>
                      <a:pt x="17" y="9"/>
                    </a:lnTo>
                    <a:lnTo>
                      <a:pt x="17" y="9"/>
                    </a:lnTo>
                    <a:lnTo>
                      <a:pt x="17" y="9"/>
                    </a:lnTo>
                    <a:lnTo>
                      <a:pt x="15" y="13"/>
                    </a:lnTo>
                    <a:lnTo>
                      <a:pt x="13" y="15"/>
                    </a:lnTo>
                    <a:lnTo>
                      <a:pt x="11" y="15"/>
                    </a:lnTo>
                    <a:lnTo>
                      <a:pt x="9" y="15"/>
                    </a:lnTo>
                    <a:lnTo>
                      <a:pt x="7" y="13"/>
                    </a:lnTo>
                    <a:lnTo>
                      <a:pt x="5" y="15"/>
                    </a:lnTo>
                    <a:lnTo>
                      <a:pt x="5" y="13"/>
                    </a:lnTo>
                    <a:lnTo>
                      <a:pt x="5" y="11"/>
                    </a:lnTo>
                    <a:lnTo>
                      <a:pt x="5" y="11"/>
                    </a:lnTo>
                    <a:lnTo>
                      <a:pt x="2" y="11"/>
                    </a:lnTo>
                    <a:lnTo>
                      <a:pt x="2" y="9"/>
                    </a:lnTo>
                    <a:lnTo>
                      <a:pt x="0" y="7"/>
                    </a:lnTo>
                    <a:lnTo>
                      <a:pt x="2" y="5"/>
                    </a:lnTo>
                    <a:lnTo>
                      <a:pt x="0" y="5"/>
                    </a:lnTo>
                    <a:lnTo>
                      <a:pt x="0" y="5"/>
                    </a:lnTo>
                    <a:lnTo>
                      <a:pt x="0" y="3"/>
                    </a:lnTo>
                    <a:lnTo>
                      <a:pt x="0" y="3"/>
                    </a:lnTo>
                    <a:lnTo>
                      <a:pt x="0" y="2"/>
                    </a:lnTo>
                    <a:lnTo>
                      <a:pt x="2" y="2"/>
                    </a:lnTo>
                    <a:lnTo>
                      <a:pt x="2" y="3"/>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34" name="Freeform 324">
                <a:extLst>
                  <a:ext uri="{FF2B5EF4-FFF2-40B4-BE49-F238E27FC236}">
                    <a16:creationId xmlns:a16="http://schemas.microsoft.com/office/drawing/2014/main" id="{F7EBD184-922F-3520-44CB-8E431AEDA4EF}"/>
                  </a:ext>
                </a:extLst>
              </p:cNvPr>
              <p:cNvSpPr>
                <a:spLocks/>
              </p:cNvSpPr>
              <p:nvPr/>
            </p:nvSpPr>
            <p:spPr bwMode="auto">
              <a:xfrm>
                <a:off x="4539969" y="3321945"/>
                <a:ext cx="25326" cy="22347"/>
              </a:xfrm>
              <a:custGeom>
                <a:avLst/>
                <a:gdLst>
                  <a:gd name="T0" fmla="*/ 4 w 17"/>
                  <a:gd name="T1" fmla="*/ 2 h 15"/>
                  <a:gd name="T2" fmla="*/ 5 w 17"/>
                  <a:gd name="T3" fmla="*/ 2 h 15"/>
                  <a:gd name="T4" fmla="*/ 9 w 17"/>
                  <a:gd name="T5" fmla="*/ 0 h 15"/>
                  <a:gd name="T6" fmla="*/ 11 w 17"/>
                  <a:gd name="T7" fmla="*/ 2 h 15"/>
                  <a:gd name="T8" fmla="*/ 11 w 17"/>
                  <a:gd name="T9" fmla="*/ 2 h 15"/>
                  <a:gd name="T10" fmla="*/ 11 w 17"/>
                  <a:gd name="T11" fmla="*/ 0 h 15"/>
                  <a:gd name="T12" fmla="*/ 13 w 17"/>
                  <a:gd name="T13" fmla="*/ 0 h 15"/>
                  <a:gd name="T14" fmla="*/ 15 w 17"/>
                  <a:gd name="T15" fmla="*/ 3 h 15"/>
                  <a:gd name="T16" fmla="*/ 15 w 17"/>
                  <a:gd name="T17" fmla="*/ 5 h 15"/>
                  <a:gd name="T18" fmla="*/ 15 w 17"/>
                  <a:gd name="T19" fmla="*/ 7 h 15"/>
                  <a:gd name="T20" fmla="*/ 15 w 17"/>
                  <a:gd name="T21" fmla="*/ 7 h 15"/>
                  <a:gd name="T22" fmla="*/ 17 w 17"/>
                  <a:gd name="T23" fmla="*/ 9 h 15"/>
                  <a:gd name="T24" fmla="*/ 17 w 17"/>
                  <a:gd name="T25" fmla="*/ 9 h 15"/>
                  <a:gd name="T26" fmla="*/ 17 w 17"/>
                  <a:gd name="T27" fmla="*/ 9 h 15"/>
                  <a:gd name="T28" fmla="*/ 15 w 17"/>
                  <a:gd name="T29" fmla="*/ 13 h 15"/>
                  <a:gd name="T30" fmla="*/ 13 w 17"/>
                  <a:gd name="T31" fmla="*/ 15 h 15"/>
                  <a:gd name="T32" fmla="*/ 11 w 17"/>
                  <a:gd name="T33" fmla="*/ 15 h 15"/>
                  <a:gd name="T34" fmla="*/ 9 w 17"/>
                  <a:gd name="T35" fmla="*/ 15 h 15"/>
                  <a:gd name="T36" fmla="*/ 7 w 17"/>
                  <a:gd name="T37" fmla="*/ 13 h 15"/>
                  <a:gd name="T38" fmla="*/ 5 w 17"/>
                  <a:gd name="T39" fmla="*/ 15 h 15"/>
                  <a:gd name="T40" fmla="*/ 5 w 17"/>
                  <a:gd name="T41" fmla="*/ 13 h 15"/>
                  <a:gd name="T42" fmla="*/ 5 w 17"/>
                  <a:gd name="T43" fmla="*/ 11 h 15"/>
                  <a:gd name="T44" fmla="*/ 5 w 17"/>
                  <a:gd name="T45" fmla="*/ 11 h 15"/>
                  <a:gd name="T46" fmla="*/ 2 w 17"/>
                  <a:gd name="T47" fmla="*/ 11 h 15"/>
                  <a:gd name="T48" fmla="*/ 2 w 17"/>
                  <a:gd name="T49" fmla="*/ 9 h 15"/>
                  <a:gd name="T50" fmla="*/ 0 w 17"/>
                  <a:gd name="T51" fmla="*/ 7 h 15"/>
                  <a:gd name="T52" fmla="*/ 2 w 17"/>
                  <a:gd name="T53" fmla="*/ 5 h 15"/>
                  <a:gd name="T54" fmla="*/ 0 w 17"/>
                  <a:gd name="T55" fmla="*/ 5 h 15"/>
                  <a:gd name="T56" fmla="*/ 0 w 17"/>
                  <a:gd name="T57" fmla="*/ 5 h 15"/>
                  <a:gd name="T58" fmla="*/ 0 w 17"/>
                  <a:gd name="T59" fmla="*/ 3 h 15"/>
                  <a:gd name="T60" fmla="*/ 0 w 17"/>
                  <a:gd name="T61" fmla="*/ 3 h 15"/>
                  <a:gd name="T62" fmla="*/ 0 w 17"/>
                  <a:gd name="T63" fmla="*/ 2 h 15"/>
                  <a:gd name="T64" fmla="*/ 2 w 17"/>
                  <a:gd name="T65" fmla="*/ 2 h 15"/>
                  <a:gd name="T66" fmla="*/ 2 w 17"/>
                  <a:gd name="T67" fmla="*/ 3 h 15"/>
                  <a:gd name="T68" fmla="*/ 4 w 17"/>
                  <a:gd name="T6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15">
                    <a:moveTo>
                      <a:pt x="4" y="2"/>
                    </a:moveTo>
                    <a:lnTo>
                      <a:pt x="5" y="2"/>
                    </a:lnTo>
                    <a:lnTo>
                      <a:pt x="9" y="0"/>
                    </a:lnTo>
                    <a:lnTo>
                      <a:pt x="11" y="2"/>
                    </a:lnTo>
                    <a:lnTo>
                      <a:pt x="11" y="2"/>
                    </a:lnTo>
                    <a:lnTo>
                      <a:pt x="11" y="0"/>
                    </a:lnTo>
                    <a:lnTo>
                      <a:pt x="13" y="0"/>
                    </a:lnTo>
                    <a:lnTo>
                      <a:pt x="15" y="3"/>
                    </a:lnTo>
                    <a:lnTo>
                      <a:pt x="15" y="5"/>
                    </a:lnTo>
                    <a:lnTo>
                      <a:pt x="15" y="7"/>
                    </a:lnTo>
                    <a:lnTo>
                      <a:pt x="15" y="7"/>
                    </a:lnTo>
                    <a:lnTo>
                      <a:pt x="17" y="9"/>
                    </a:lnTo>
                    <a:lnTo>
                      <a:pt x="17" y="9"/>
                    </a:lnTo>
                    <a:lnTo>
                      <a:pt x="17" y="9"/>
                    </a:lnTo>
                    <a:lnTo>
                      <a:pt x="15" y="13"/>
                    </a:lnTo>
                    <a:lnTo>
                      <a:pt x="13" y="15"/>
                    </a:lnTo>
                    <a:lnTo>
                      <a:pt x="11" y="15"/>
                    </a:lnTo>
                    <a:lnTo>
                      <a:pt x="9" y="15"/>
                    </a:lnTo>
                    <a:lnTo>
                      <a:pt x="7" y="13"/>
                    </a:lnTo>
                    <a:lnTo>
                      <a:pt x="5" y="15"/>
                    </a:lnTo>
                    <a:lnTo>
                      <a:pt x="5" y="13"/>
                    </a:lnTo>
                    <a:lnTo>
                      <a:pt x="5" y="11"/>
                    </a:lnTo>
                    <a:lnTo>
                      <a:pt x="5" y="11"/>
                    </a:lnTo>
                    <a:lnTo>
                      <a:pt x="2" y="11"/>
                    </a:lnTo>
                    <a:lnTo>
                      <a:pt x="2" y="9"/>
                    </a:lnTo>
                    <a:lnTo>
                      <a:pt x="0" y="7"/>
                    </a:lnTo>
                    <a:lnTo>
                      <a:pt x="2" y="5"/>
                    </a:lnTo>
                    <a:lnTo>
                      <a:pt x="0" y="5"/>
                    </a:lnTo>
                    <a:lnTo>
                      <a:pt x="0" y="5"/>
                    </a:lnTo>
                    <a:lnTo>
                      <a:pt x="0" y="3"/>
                    </a:lnTo>
                    <a:lnTo>
                      <a:pt x="0" y="3"/>
                    </a:lnTo>
                    <a:lnTo>
                      <a:pt x="0" y="2"/>
                    </a:lnTo>
                    <a:lnTo>
                      <a:pt x="2" y="2"/>
                    </a:lnTo>
                    <a:lnTo>
                      <a:pt x="2" y="3"/>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35" name="Freeform 325">
                <a:extLst>
                  <a:ext uri="{FF2B5EF4-FFF2-40B4-BE49-F238E27FC236}">
                    <a16:creationId xmlns:a16="http://schemas.microsoft.com/office/drawing/2014/main" id="{0A079152-EF8F-5CA3-EF77-D20BDEC5A5E8}"/>
                  </a:ext>
                </a:extLst>
              </p:cNvPr>
              <p:cNvSpPr>
                <a:spLocks/>
              </p:cNvSpPr>
              <p:nvPr/>
            </p:nvSpPr>
            <p:spPr bwMode="auto">
              <a:xfrm>
                <a:off x="4559337" y="3338334"/>
                <a:ext cx="8939" cy="19368"/>
              </a:xfrm>
              <a:custGeom>
                <a:avLst/>
                <a:gdLst>
                  <a:gd name="T0" fmla="*/ 4 w 6"/>
                  <a:gd name="T1" fmla="*/ 4 h 13"/>
                  <a:gd name="T2" fmla="*/ 4 w 6"/>
                  <a:gd name="T3" fmla="*/ 2 h 13"/>
                  <a:gd name="T4" fmla="*/ 4 w 6"/>
                  <a:gd name="T5" fmla="*/ 0 h 13"/>
                  <a:gd name="T6" fmla="*/ 6 w 6"/>
                  <a:gd name="T7" fmla="*/ 0 h 13"/>
                  <a:gd name="T8" fmla="*/ 6 w 6"/>
                  <a:gd name="T9" fmla="*/ 4 h 13"/>
                  <a:gd name="T10" fmla="*/ 4 w 6"/>
                  <a:gd name="T11" fmla="*/ 8 h 13"/>
                  <a:gd name="T12" fmla="*/ 4 w 6"/>
                  <a:gd name="T13" fmla="*/ 9 h 13"/>
                  <a:gd name="T14" fmla="*/ 4 w 6"/>
                  <a:gd name="T15" fmla="*/ 9 h 13"/>
                  <a:gd name="T16" fmla="*/ 2 w 6"/>
                  <a:gd name="T17" fmla="*/ 11 h 13"/>
                  <a:gd name="T18" fmla="*/ 2 w 6"/>
                  <a:gd name="T19" fmla="*/ 13 h 13"/>
                  <a:gd name="T20" fmla="*/ 2 w 6"/>
                  <a:gd name="T21" fmla="*/ 9 h 13"/>
                  <a:gd name="T22" fmla="*/ 0 w 6"/>
                  <a:gd name="T23" fmla="*/ 8 h 13"/>
                  <a:gd name="T24" fmla="*/ 2 w 6"/>
                  <a:gd name="T25" fmla="*/ 8 h 13"/>
                  <a:gd name="T26" fmla="*/ 2 w 6"/>
                  <a:gd name="T27" fmla="*/ 6 h 13"/>
                  <a:gd name="T28" fmla="*/ 2 w 6"/>
                  <a:gd name="T29" fmla="*/ 4 h 13"/>
                  <a:gd name="T30" fmla="*/ 4 w 6"/>
                  <a:gd name="T3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3">
                    <a:moveTo>
                      <a:pt x="4" y="4"/>
                    </a:moveTo>
                    <a:lnTo>
                      <a:pt x="4" y="2"/>
                    </a:lnTo>
                    <a:lnTo>
                      <a:pt x="4" y="0"/>
                    </a:lnTo>
                    <a:lnTo>
                      <a:pt x="6" y="0"/>
                    </a:lnTo>
                    <a:lnTo>
                      <a:pt x="6" y="4"/>
                    </a:lnTo>
                    <a:lnTo>
                      <a:pt x="4" y="8"/>
                    </a:lnTo>
                    <a:lnTo>
                      <a:pt x="4" y="9"/>
                    </a:lnTo>
                    <a:lnTo>
                      <a:pt x="4" y="9"/>
                    </a:lnTo>
                    <a:lnTo>
                      <a:pt x="2" y="11"/>
                    </a:lnTo>
                    <a:lnTo>
                      <a:pt x="2" y="13"/>
                    </a:lnTo>
                    <a:lnTo>
                      <a:pt x="2" y="9"/>
                    </a:lnTo>
                    <a:lnTo>
                      <a:pt x="0" y="8"/>
                    </a:lnTo>
                    <a:lnTo>
                      <a:pt x="2" y="8"/>
                    </a:lnTo>
                    <a:lnTo>
                      <a:pt x="2" y="6"/>
                    </a:lnTo>
                    <a:lnTo>
                      <a:pt x="2" y="4"/>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36" name="Freeform 326">
                <a:extLst>
                  <a:ext uri="{FF2B5EF4-FFF2-40B4-BE49-F238E27FC236}">
                    <a16:creationId xmlns:a16="http://schemas.microsoft.com/office/drawing/2014/main" id="{24897FE7-AAC4-5002-C6AD-625ABEEC5894}"/>
                  </a:ext>
                </a:extLst>
              </p:cNvPr>
              <p:cNvSpPr>
                <a:spLocks/>
              </p:cNvSpPr>
              <p:nvPr/>
            </p:nvSpPr>
            <p:spPr bwMode="auto">
              <a:xfrm>
                <a:off x="4559337" y="3338334"/>
                <a:ext cx="8939" cy="19368"/>
              </a:xfrm>
              <a:custGeom>
                <a:avLst/>
                <a:gdLst>
                  <a:gd name="T0" fmla="*/ 4 w 6"/>
                  <a:gd name="T1" fmla="*/ 4 h 13"/>
                  <a:gd name="T2" fmla="*/ 4 w 6"/>
                  <a:gd name="T3" fmla="*/ 2 h 13"/>
                  <a:gd name="T4" fmla="*/ 4 w 6"/>
                  <a:gd name="T5" fmla="*/ 0 h 13"/>
                  <a:gd name="T6" fmla="*/ 6 w 6"/>
                  <a:gd name="T7" fmla="*/ 0 h 13"/>
                  <a:gd name="T8" fmla="*/ 6 w 6"/>
                  <a:gd name="T9" fmla="*/ 4 h 13"/>
                  <a:gd name="T10" fmla="*/ 4 w 6"/>
                  <a:gd name="T11" fmla="*/ 8 h 13"/>
                  <a:gd name="T12" fmla="*/ 4 w 6"/>
                  <a:gd name="T13" fmla="*/ 9 h 13"/>
                  <a:gd name="T14" fmla="*/ 4 w 6"/>
                  <a:gd name="T15" fmla="*/ 9 h 13"/>
                  <a:gd name="T16" fmla="*/ 2 w 6"/>
                  <a:gd name="T17" fmla="*/ 11 h 13"/>
                  <a:gd name="T18" fmla="*/ 2 w 6"/>
                  <a:gd name="T19" fmla="*/ 13 h 13"/>
                  <a:gd name="T20" fmla="*/ 2 w 6"/>
                  <a:gd name="T21" fmla="*/ 9 h 13"/>
                  <a:gd name="T22" fmla="*/ 0 w 6"/>
                  <a:gd name="T23" fmla="*/ 8 h 13"/>
                  <a:gd name="T24" fmla="*/ 2 w 6"/>
                  <a:gd name="T25" fmla="*/ 8 h 13"/>
                  <a:gd name="T26" fmla="*/ 2 w 6"/>
                  <a:gd name="T27" fmla="*/ 6 h 13"/>
                  <a:gd name="T28" fmla="*/ 2 w 6"/>
                  <a:gd name="T29" fmla="*/ 4 h 13"/>
                  <a:gd name="T30" fmla="*/ 4 w 6"/>
                  <a:gd name="T3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3">
                    <a:moveTo>
                      <a:pt x="4" y="4"/>
                    </a:moveTo>
                    <a:lnTo>
                      <a:pt x="4" y="2"/>
                    </a:lnTo>
                    <a:lnTo>
                      <a:pt x="4" y="0"/>
                    </a:lnTo>
                    <a:lnTo>
                      <a:pt x="6" y="0"/>
                    </a:lnTo>
                    <a:lnTo>
                      <a:pt x="6" y="4"/>
                    </a:lnTo>
                    <a:lnTo>
                      <a:pt x="4" y="8"/>
                    </a:lnTo>
                    <a:lnTo>
                      <a:pt x="4" y="9"/>
                    </a:lnTo>
                    <a:lnTo>
                      <a:pt x="4" y="9"/>
                    </a:lnTo>
                    <a:lnTo>
                      <a:pt x="2" y="11"/>
                    </a:lnTo>
                    <a:lnTo>
                      <a:pt x="2" y="13"/>
                    </a:lnTo>
                    <a:lnTo>
                      <a:pt x="2" y="9"/>
                    </a:lnTo>
                    <a:lnTo>
                      <a:pt x="0" y="8"/>
                    </a:lnTo>
                    <a:lnTo>
                      <a:pt x="2" y="8"/>
                    </a:lnTo>
                    <a:lnTo>
                      <a:pt x="2" y="6"/>
                    </a:lnTo>
                    <a:lnTo>
                      <a:pt x="2" y="4"/>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37" name="Freeform 327">
                <a:extLst>
                  <a:ext uri="{FF2B5EF4-FFF2-40B4-BE49-F238E27FC236}">
                    <a16:creationId xmlns:a16="http://schemas.microsoft.com/office/drawing/2014/main" id="{10A9F3A9-DA51-0E23-F621-922BF3E1EC7F}"/>
                  </a:ext>
                </a:extLst>
              </p:cNvPr>
              <p:cNvSpPr>
                <a:spLocks/>
              </p:cNvSpPr>
              <p:nvPr/>
            </p:nvSpPr>
            <p:spPr bwMode="auto">
              <a:xfrm>
                <a:off x="4568275" y="3299599"/>
                <a:ext cx="38735" cy="47673"/>
              </a:xfrm>
              <a:custGeom>
                <a:avLst/>
                <a:gdLst>
                  <a:gd name="T0" fmla="*/ 11 w 26"/>
                  <a:gd name="T1" fmla="*/ 5 h 32"/>
                  <a:gd name="T2" fmla="*/ 11 w 26"/>
                  <a:gd name="T3" fmla="*/ 7 h 32"/>
                  <a:gd name="T4" fmla="*/ 11 w 26"/>
                  <a:gd name="T5" fmla="*/ 9 h 32"/>
                  <a:gd name="T6" fmla="*/ 11 w 26"/>
                  <a:gd name="T7" fmla="*/ 9 h 32"/>
                  <a:gd name="T8" fmla="*/ 13 w 26"/>
                  <a:gd name="T9" fmla="*/ 11 h 32"/>
                  <a:gd name="T10" fmla="*/ 13 w 26"/>
                  <a:gd name="T11" fmla="*/ 9 h 32"/>
                  <a:gd name="T12" fmla="*/ 13 w 26"/>
                  <a:gd name="T13" fmla="*/ 7 h 32"/>
                  <a:gd name="T14" fmla="*/ 15 w 26"/>
                  <a:gd name="T15" fmla="*/ 7 h 32"/>
                  <a:gd name="T16" fmla="*/ 15 w 26"/>
                  <a:gd name="T17" fmla="*/ 11 h 32"/>
                  <a:gd name="T18" fmla="*/ 15 w 26"/>
                  <a:gd name="T19" fmla="*/ 13 h 32"/>
                  <a:gd name="T20" fmla="*/ 15 w 26"/>
                  <a:gd name="T21" fmla="*/ 13 h 32"/>
                  <a:gd name="T22" fmla="*/ 17 w 26"/>
                  <a:gd name="T23" fmla="*/ 7 h 32"/>
                  <a:gd name="T24" fmla="*/ 15 w 26"/>
                  <a:gd name="T25" fmla="*/ 5 h 32"/>
                  <a:gd name="T26" fmla="*/ 15 w 26"/>
                  <a:gd name="T27" fmla="*/ 1 h 32"/>
                  <a:gd name="T28" fmla="*/ 19 w 26"/>
                  <a:gd name="T29" fmla="*/ 1 h 32"/>
                  <a:gd name="T30" fmla="*/ 22 w 26"/>
                  <a:gd name="T31" fmla="*/ 1 h 32"/>
                  <a:gd name="T32" fmla="*/ 24 w 26"/>
                  <a:gd name="T33" fmla="*/ 5 h 32"/>
                  <a:gd name="T34" fmla="*/ 24 w 26"/>
                  <a:gd name="T35" fmla="*/ 9 h 32"/>
                  <a:gd name="T36" fmla="*/ 24 w 26"/>
                  <a:gd name="T37" fmla="*/ 11 h 32"/>
                  <a:gd name="T38" fmla="*/ 24 w 26"/>
                  <a:gd name="T39" fmla="*/ 13 h 32"/>
                  <a:gd name="T40" fmla="*/ 21 w 26"/>
                  <a:gd name="T41" fmla="*/ 15 h 32"/>
                  <a:gd name="T42" fmla="*/ 19 w 26"/>
                  <a:gd name="T43" fmla="*/ 20 h 32"/>
                  <a:gd name="T44" fmla="*/ 22 w 26"/>
                  <a:gd name="T45" fmla="*/ 22 h 32"/>
                  <a:gd name="T46" fmla="*/ 19 w 26"/>
                  <a:gd name="T47" fmla="*/ 26 h 32"/>
                  <a:gd name="T48" fmla="*/ 17 w 26"/>
                  <a:gd name="T49" fmla="*/ 28 h 32"/>
                  <a:gd name="T50" fmla="*/ 19 w 26"/>
                  <a:gd name="T51" fmla="*/ 28 h 32"/>
                  <a:gd name="T52" fmla="*/ 17 w 26"/>
                  <a:gd name="T53" fmla="*/ 30 h 32"/>
                  <a:gd name="T54" fmla="*/ 15 w 26"/>
                  <a:gd name="T55" fmla="*/ 32 h 32"/>
                  <a:gd name="T56" fmla="*/ 11 w 26"/>
                  <a:gd name="T57" fmla="*/ 30 h 32"/>
                  <a:gd name="T58" fmla="*/ 9 w 26"/>
                  <a:gd name="T59" fmla="*/ 28 h 32"/>
                  <a:gd name="T60" fmla="*/ 11 w 26"/>
                  <a:gd name="T61" fmla="*/ 28 h 32"/>
                  <a:gd name="T62" fmla="*/ 11 w 26"/>
                  <a:gd name="T63" fmla="*/ 26 h 32"/>
                  <a:gd name="T64" fmla="*/ 4 w 26"/>
                  <a:gd name="T65" fmla="*/ 26 h 32"/>
                  <a:gd name="T66" fmla="*/ 2 w 26"/>
                  <a:gd name="T67" fmla="*/ 22 h 32"/>
                  <a:gd name="T68" fmla="*/ 2 w 26"/>
                  <a:gd name="T69" fmla="*/ 20 h 32"/>
                  <a:gd name="T70" fmla="*/ 4 w 26"/>
                  <a:gd name="T71" fmla="*/ 15 h 32"/>
                  <a:gd name="T72" fmla="*/ 0 w 26"/>
                  <a:gd name="T73" fmla="*/ 15 h 32"/>
                  <a:gd name="T74" fmla="*/ 0 w 26"/>
                  <a:gd name="T75" fmla="*/ 13 h 32"/>
                  <a:gd name="T76" fmla="*/ 0 w 26"/>
                  <a:gd name="T77" fmla="*/ 11 h 32"/>
                  <a:gd name="T78" fmla="*/ 4 w 26"/>
                  <a:gd name="T79" fmla="*/ 11 h 32"/>
                  <a:gd name="T80" fmla="*/ 5 w 26"/>
                  <a:gd name="T81" fmla="*/ 9 h 32"/>
                  <a:gd name="T82" fmla="*/ 7 w 26"/>
                  <a:gd name="T83" fmla="*/ 7 h 32"/>
                  <a:gd name="T84" fmla="*/ 5 w 26"/>
                  <a:gd name="T8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32">
                    <a:moveTo>
                      <a:pt x="5" y="5"/>
                    </a:moveTo>
                    <a:lnTo>
                      <a:pt x="11" y="5"/>
                    </a:lnTo>
                    <a:lnTo>
                      <a:pt x="11" y="7"/>
                    </a:lnTo>
                    <a:lnTo>
                      <a:pt x="11" y="7"/>
                    </a:lnTo>
                    <a:lnTo>
                      <a:pt x="11" y="9"/>
                    </a:lnTo>
                    <a:lnTo>
                      <a:pt x="11" y="9"/>
                    </a:lnTo>
                    <a:lnTo>
                      <a:pt x="11" y="9"/>
                    </a:lnTo>
                    <a:lnTo>
                      <a:pt x="11" y="9"/>
                    </a:lnTo>
                    <a:lnTo>
                      <a:pt x="11" y="13"/>
                    </a:lnTo>
                    <a:lnTo>
                      <a:pt x="13" y="11"/>
                    </a:lnTo>
                    <a:lnTo>
                      <a:pt x="13" y="9"/>
                    </a:lnTo>
                    <a:lnTo>
                      <a:pt x="13" y="9"/>
                    </a:lnTo>
                    <a:lnTo>
                      <a:pt x="13" y="7"/>
                    </a:lnTo>
                    <a:lnTo>
                      <a:pt x="13" y="7"/>
                    </a:lnTo>
                    <a:lnTo>
                      <a:pt x="13" y="7"/>
                    </a:lnTo>
                    <a:lnTo>
                      <a:pt x="15" y="7"/>
                    </a:lnTo>
                    <a:lnTo>
                      <a:pt x="15" y="9"/>
                    </a:lnTo>
                    <a:lnTo>
                      <a:pt x="15" y="11"/>
                    </a:lnTo>
                    <a:lnTo>
                      <a:pt x="15" y="11"/>
                    </a:lnTo>
                    <a:lnTo>
                      <a:pt x="15" y="13"/>
                    </a:lnTo>
                    <a:lnTo>
                      <a:pt x="15" y="13"/>
                    </a:lnTo>
                    <a:lnTo>
                      <a:pt x="15" y="13"/>
                    </a:lnTo>
                    <a:lnTo>
                      <a:pt x="15" y="13"/>
                    </a:lnTo>
                    <a:lnTo>
                      <a:pt x="17" y="7"/>
                    </a:lnTo>
                    <a:lnTo>
                      <a:pt x="15" y="5"/>
                    </a:lnTo>
                    <a:lnTo>
                      <a:pt x="15" y="5"/>
                    </a:lnTo>
                    <a:lnTo>
                      <a:pt x="13" y="3"/>
                    </a:lnTo>
                    <a:lnTo>
                      <a:pt x="15" y="1"/>
                    </a:lnTo>
                    <a:lnTo>
                      <a:pt x="19" y="1"/>
                    </a:lnTo>
                    <a:lnTo>
                      <a:pt x="19" y="1"/>
                    </a:lnTo>
                    <a:lnTo>
                      <a:pt x="21" y="0"/>
                    </a:lnTo>
                    <a:lnTo>
                      <a:pt x="22" y="1"/>
                    </a:lnTo>
                    <a:lnTo>
                      <a:pt x="22" y="5"/>
                    </a:lnTo>
                    <a:lnTo>
                      <a:pt x="24" y="5"/>
                    </a:lnTo>
                    <a:lnTo>
                      <a:pt x="24" y="7"/>
                    </a:lnTo>
                    <a:lnTo>
                      <a:pt x="24" y="9"/>
                    </a:lnTo>
                    <a:lnTo>
                      <a:pt x="24" y="9"/>
                    </a:lnTo>
                    <a:lnTo>
                      <a:pt x="24" y="11"/>
                    </a:lnTo>
                    <a:lnTo>
                      <a:pt x="26" y="13"/>
                    </a:lnTo>
                    <a:lnTo>
                      <a:pt x="24" y="13"/>
                    </a:lnTo>
                    <a:lnTo>
                      <a:pt x="22" y="15"/>
                    </a:lnTo>
                    <a:lnTo>
                      <a:pt x="21" y="15"/>
                    </a:lnTo>
                    <a:lnTo>
                      <a:pt x="19" y="17"/>
                    </a:lnTo>
                    <a:lnTo>
                      <a:pt x="19" y="20"/>
                    </a:lnTo>
                    <a:lnTo>
                      <a:pt x="21" y="20"/>
                    </a:lnTo>
                    <a:lnTo>
                      <a:pt x="22" y="22"/>
                    </a:lnTo>
                    <a:lnTo>
                      <a:pt x="22" y="24"/>
                    </a:lnTo>
                    <a:lnTo>
                      <a:pt x="19" y="26"/>
                    </a:lnTo>
                    <a:lnTo>
                      <a:pt x="17" y="26"/>
                    </a:lnTo>
                    <a:lnTo>
                      <a:pt x="17" y="28"/>
                    </a:lnTo>
                    <a:lnTo>
                      <a:pt x="17" y="28"/>
                    </a:lnTo>
                    <a:lnTo>
                      <a:pt x="19" y="28"/>
                    </a:lnTo>
                    <a:lnTo>
                      <a:pt x="17" y="28"/>
                    </a:lnTo>
                    <a:lnTo>
                      <a:pt x="17" y="30"/>
                    </a:lnTo>
                    <a:lnTo>
                      <a:pt x="17" y="32"/>
                    </a:lnTo>
                    <a:lnTo>
                      <a:pt x="15" y="32"/>
                    </a:lnTo>
                    <a:lnTo>
                      <a:pt x="15" y="30"/>
                    </a:lnTo>
                    <a:lnTo>
                      <a:pt x="11" y="30"/>
                    </a:lnTo>
                    <a:lnTo>
                      <a:pt x="9" y="30"/>
                    </a:lnTo>
                    <a:lnTo>
                      <a:pt x="9" y="28"/>
                    </a:lnTo>
                    <a:lnTo>
                      <a:pt x="11" y="30"/>
                    </a:lnTo>
                    <a:lnTo>
                      <a:pt x="11" y="28"/>
                    </a:lnTo>
                    <a:lnTo>
                      <a:pt x="11" y="28"/>
                    </a:lnTo>
                    <a:lnTo>
                      <a:pt x="11" y="26"/>
                    </a:lnTo>
                    <a:lnTo>
                      <a:pt x="7" y="26"/>
                    </a:lnTo>
                    <a:lnTo>
                      <a:pt x="4" y="26"/>
                    </a:lnTo>
                    <a:lnTo>
                      <a:pt x="4" y="24"/>
                    </a:lnTo>
                    <a:lnTo>
                      <a:pt x="2" y="22"/>
                    </a:lnTo>
                    <a:lnTo>
                      <a:pt x="2" y="22"/>
                    </a:lnTo>
                    <a:lnTo>
                      <a:pt x="2" y="20"/>
                    </a:lnTo>
                    <a:lnTo>
                      <a:pt x="2" y="20"/>
                    </a:lnTo>
                    <a:lnTo>
                      <a:pt x="4" y="15"/>
                    </a:lnTo>
                    <a:lnTo>
                      <a:pt x="2" y="15"/>
                    </a:lnTo>
                    <a:lnTo>
                      <a:pt x="0" y="15"/>
                    </a:lnTo>
                    <a:lnTo>
                      <a:pt x="0" y="13"/>
                    </a:lnTo>
                    <a:lnTo>
                      <a:pt x="0" y="13"/>
                    </a:lnTo>
                    <a:lnTo>
                      <a:pt x="0" y="13"/>
                    </a:lnTo>
                    <a:lnTo>
                      <a:pt x="0" y="11"/>
                    </a:lnTo>
                    <a:lnTo>
                      <a:pt x="0" y="11"/>
                    </a:lnTo>
                    <a:lnTo>
                      <a:pt x="4" y="11"/>
                    </a:lnTo>
                    <a:lnTo>
                      <a:pt x="5" y="11"/>
                    </a:lnTo>
                    <a:lnTo>
                      <a:pt x="5" y="9"/>
                    </a:lnTo>
                    <a:lnTo>
                      <a:pt x="7" y="9"/>
                    </a:lnTo>
                    <a:lnTo>
                      <a:pt x="7" y="7"/>
                    </a:lnTo>
                    <a:lnTo>
                      <a:pt x="7" y="7"/>
                    </a:lnTo>
                    <a:lnTo>
                      <a:pt x="5"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38" name="Freeform 328">
                <a:extLst>
                  <a:ext uri="{FF2B5EF4-FFF2-40B4-BE49-F238E27FC236}">
                    <a16:creationId xmlns:a16="http://schemas.microsoft.com/office/drawing/2014/main" id="{AD9912BE-2A97-5430-575F-1FDE10F75A3C}"/>
                  </a:ext>
                </a:extLst>
              </p:cNvPr>
              <p:cNvSpPr>
                <a:spLocks/>
              </p:cNvSpPr>
              <p:nvPr/>
            </p:nvSpPr>
            <p:spPr bwMode="auto">
              <a:xfrm>
                <a:off x="4568275" y="3299599"/>
                <a:ext cx="38735" cy="47673"/>
              </a:xfrm>
              <a:custGeom>
                <a:avLst/>
                <a:gdLst>
                  <a:gd name="T0" fmla="*/ 11 w 26"/>
                  <a:gd name="T1" fmla="*/ 5 h 32"/>
                  <a:gd name="T2" fmla="*/ 11 w 26"/>
                  <a:gd name="T3" fmla="*/ 7 h 32"/>
                  <a:gd name="T4" fmla="*/ 11 w 26"/>
                  <a:gd name="T5" fmla="*/ 9 h 32"/>
                  <a:gd name="T6" fmla="*/ 11 w 26"/>
                  <a:gd name="T7" fmla="*/ 9 h 32"/>
                  <a:gd name="T8" fmla="*/ 13 w 26"/>
                  <a:gd name="T9" fmla="*/ 11 h 32"/>
                  <a:gd name="T10" fmla="*/ 13 w 26"/>
                  <a:gd name="T11" fmla="*/ 9 h 32"/>
                  <a:gd name="T12" fmla="*/ 13 w 26"/>
                  <a:gd name="T13" fmla="*/ 7 h 32"/>
                  <a:gd name="T14" fmla="*/ 15 w 26"/>
                  <a:gd name="T15" fmla="*/ 7 h 32"/>
                  <a:gd name="T16" fmla="*/ 15 w 26"/>
                  <a:gd name="T17" fmla="*/ 11 h 32"/>
                  <a:gd name="T18" fmla="*/ 15 w 26"/>
                  <a:gd name="T19" fmla="*/ 13 h 32"/>
                  <a:gd name="T20" fmla="*/ 15 w 26"/>
                  <a:gd name="T21" fmla="*/ 13 h 32"/>
                  <a:gd name="T22" fmla="*/ 17 w 26"/>
                  <a:gd name="T23" fmla="*/ 7 h 32"/>
                  <a:gd name="T24" fmla="*/ 15 w 26"/>
                  <a:gd name="T25" fmla="*/ 5 h 32"/>
                  <a:gd name="T26" fmla="*/ 15 w 26"/>
                  <a:gd name="T27" fmla="*/ 1 h 32"/>
                  <a:gd name="T28" fmla="*/ 19 w 26"/>
                  <a:gd name="T29" fmla="*/ 1 h 32"/>
                  <a:gd name="T30" fmla="*/ 22 w 26"/>
                  <a:gd name="T31" fmla="*/ 1 h 32"/>
                  <a:gd name="T32" fmla="*/ 24 w 26"/>
                  <a:gd name="T33" fmla="*/ 5 h 32"/>
                  <a:gd name="T34" fmla="*/ 24 w 26"/>
                  <a:gd name="T35" fmla="*/ 9 h 32"/>
                  <a:gd name="T36" fmla="*/ 24 w 26"/>
                  <a:gd name="T37" fmla="*/ 11 h 32"/>
                  <a:gd name="T38" fmla="*/ 24 w 26"/>
                  <a:gd name="T39" fmla="*/ 13 h 32"/>
                  <a:gd name="T40" fmla="*/ 21 w 26"/>
                  <a:gd name="T41" fmla="*/ 15 h 32"/>
                  <a:gd name="T42" fmla="*/ 19 w 26"/>
                  <a:gd name="T43" fmla="*/ 20 h 32"/>
                  <a:gd name="T44" fmla="*/ 22 w 26"/>
                  <a:gd name="T45" fmla="*/ 22 h 32"/>
                  <a:gd name="T46" fmla="*/ 19 w 26"/>
                  <a:gd name="T47" fmla="*/ 26 h 32"/>
                  <a:gd name="T48" fmla="*/ 17 w 26"/>
                  <a:gd name="T49" fmla="*/ 28 h 32"/>
                  <a:gd name="T50" fmla="*/ 19 w 26"/>
                  <a:gd name="T51" fmla="*/ 28 h 32"/>
                  <a:gd name="T52" fmla="*/ 17 w 26"/>
                  <a:gd name="T53" fmla="*/ 30 h 32"/>
                  <a:gd name="T54" fmla="*/ 15 w 26"/>
                  <a:gd name="T55" fmla="*/ 32 h 32"/>
                  <a:gd name="T56" fmla="*/ 11 w 26"/>
                  <a:gd name="T57" fmla="*/ 30 h 32"/>
                  <a:gd name="T58" fmla="*/ 9 w 26"/>
                  <a:gd name="T59" fmla="*/ 28 h 32"/>
                  <a:gd name="T60" fmla="*/ 11 w 26"/>
                  <a:gd name="T61" fmla="*/ 28 h 32"/>
                  <a:gd name="T62" fmla="*/ 11 w 26"/>
                  <a:gd name="T63" fmla="*/ 26 h 32"/>
                  <a:gd name="T64" fmla="*/ 4 w 26"/>
                  <a:gd name="T65" fmla="*/ 26 h 32"/>
                  <a:gd name="T66" fmla="*/ 2 w 26"/>
                  <a:gd name="T67" fmla="*/ 22 h 32"/>
                  <a:gd name="T68" fmla="*/ 2 w 26"/>
                  <a:gd name="T69" fmla="*/ 20 h 32"/>
                  <a:gd name="T70" fmla="*/ 4 w 26"/>
                  <a:gd name="T71" fmla="*/ 15 h 32"/>
                  <a:gd name="T72" fmla="*/ 0 w 26"/>
                  <a:gd name="T73" fmla="*/ 15 h 32"/>
                  <a:gd name="T74" fmla="*/ 0 w 26"/>
                  <a:gd name="T75" fmla="*/ 13 h 32"/>
                  <a:gd name="T76" fmla="*/ 0 w 26"/>
                  <a:gd name="T77" fmla="*/ 11 h 32"/>
                  <a:gd name="T78" fmla="*/ 4 w 26"/>
                  <a:gd name="T79" fmla="*/ 11 h 32"/>
                  <a:gd name="T80" fmla="*/ 5 w 26"/>
                  <a:gd name="T81" fmla="*/ 9 h 32"/>
                  <a:gd name="T82" fmla="*/ 7 w 26"/>
                  <a:gd name="T83" fmla="*/ 7 h 32"/>
                  <a:gd name="T84" fmla="*/ 5 w 26"/>
                  <a:gd name="T8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32">
                    <a:moveTo>
                      <a:pt x="5" y="5"/>
                    </a:moveTo>
                    <a:lnTo>
                      <a:pt x="11" y="5"/>
                    </a:lnTo>
                    <a:lnTo>
                      <a:pt x="11" y="7"/>
                    </a:lnTo>
                    <a:lnTo>
                      <a:pt x="11" y="7"/>
                    </a:lnTo>
                    <a:lnTo>
                      <a:pt x="11" y="9"/>
                    </a:lnTo>
                    <a:lnTo>
                      <a:pt x="11" y="9"/>
                    </a:lnTo>
                    <a:lnTo>
                      <a:pt x="11" y="9"/>
                    </a:lnTo>
                    <a:lnTo>
                      <a:pt x="11" y="9"/>
                    </a:lnTo>
                    <a:lnTo>
                      <a:pt x="11" y="13"/>
                    </a:lnTo>
                    <a:lnTo>
                      <a:pt x="13" y="11"/>
                    </a:lnTo>
                    <a:lnTo>
                      <a:pt x="13" y="9"/>
                    </a:lnTo>
                    <a:lnTo>
                      <a:pt x="13" y="9"/>
                    </a:lnTo>
                    <a:lnTo>
                      <a:pt x="13" y="7"/>
                    </a:lnTo>
                    <a:lnTo>
                      <a:pt x="13" y="7"/>
                    </a:lnTo>
                    <a:lnTo>
                      <a:pt x="13" y="7"/>
                    </a:lnTo>
                    <a:lnTo>
                      <a:pt x="15" y="7"/>
                    </a:lnTo>
                    <a:lnTo>
                      <a:pt x="15" y="9"/>
                    </a:lnTo>
                    <a:lnTo>
                      <a:pt x="15" y="11"/>
                    </a:lnTo>
                    <a:lnTo>
                      <a:pt x="15" y="11"/>
                    </a:lnTo>
                    <a:lnTo>
                      <a:pt x="15" y="13"/>
                    </a:lnTo>
                    <a:lnTo>
                      <a:pt x="15" y="13"/>
                    </a:lnTo>
                    <a:lnTo>
                      <a:pt x="15" y="13"/>
                    </a:lnTo>
                    <a:lnTo>
                      <a:pt x="15" y="13"/>
                    </a:lnTo>
                    <a:lnTo>
                      <a:pt x="17" y="7"/>
                    </a:lnTo>
                    <a:lnTo>
                      <a:pt x="15" y="5"/>
                    </a:lnTo>
                    <a:lnTo>
                      <a:pt x="15" y="5"/>
                    </a:lnTo>
                    <a:lnTo>
                      <a:pt x="13" y="3"/>
                    </a:lnTo>
                    <a:lnTo>
                      <a:pt x="15" y="1"/>
                    </a:lnTo>
                    <a:lnTo>
                      <a:pt x="19" y="1"/>
                    </a:lnTo>
                    <a:lnTo>
                      <a:pt x="19" y="1"/>
                    </a:lnTo>
                    <a:lnTo>
                      <a:pt x="21" y="0"/>
                    </a:lnTo>
                    <a:lnTo>
                      <a:pt x="22" y="1"/>
                    </a:lnTo>
                    <a:lnTo>
                      <a:pt x="22" y="5"/>
                    </a:lnTo>
                    <a:lnTo>
                      <a:pt x="24" y="5"/>
                    </a:lnTo>
                    <a:lnTo>
                      <a:pt x="24" y="7"/>
                    </a:lnTo>
                    <a:lnTo>
                      <a:pt x="24" y="9"/>
                    </a:lnTo>
                    <a:lnTo>
                      <a:pt x="24" y="9"/>
                    </a:lnTo>
                    <a:lnTo>
                      <a:pt x="24" y="11"/>
                    </a:lnTo>
                    <a:lnTo>
                      <a:pt x="26" y="13"/>
                    </a:lnTo>
                    <a:lnTo>
                      <a:pt x="24" y="13"/>
                    </a:lnTo>
                    <a:lnTo>
                      <a:pt x="22" y="15"/>
                    </a:lnTo>
                    <a:lnTo>
                      <a:pt x="21" y="15"/>
                    </a:lnTo>
                    <a:lnTo>
                      <a:pt x="19" y="17"/>
                    </a:lnTo>
                    <a:lnTo>
                      <a:pt x="19" y="20"/>
                    </a:lnTo>
                    <a:lnTo>
                      <a:pt x="21" y="20"/>
                    </a:lnTo>
                    <a:lnTo>
                      <a:pt x="22" y="22"/>
                    </a:lnTo>
                    <a:lnTo>
                      <a:pt x="22" y="24"/>
                    </a:lnTo>
                    <a:lnTo>
                      <a:pt x="19" y="26"/>
                    </a:lnTo>
                    <a:lnTo>
                      <a:pt x="17" y="26"/>
                    </a:lnTo>
                    <a:lnTo>
                      <a:pt x="17" y="28"/>
                    </a:lnTo>
                    <a:lnTo>
                      <a:pt x="17" y="28"/>
                    </a:lnTo>
                    <a:lnTo>
                      <a:pt x="19" y="28"/>
                    </a:lnTo>
                    <a:lnTo>
                      <a:pt x="17" y="28"/>
                    </a:lnTo>
                    <a:lnTo>
                      <a:pt x="17" y="30"/>
                    </a:lnTo>
                    <a:lnTo>
                      <a:pt x="17" y="32"/>
                    </a:lnTo>
                    <a:lnTo>
                      <a:pt x="15" y="32"/>
                    </a:lnTo>
                    <a:lnTo>
                      <a:pt x="15" y="30"/>
                    </a:lnTo>
                    <a:lnTo>
                      <a:pt x="11" y="30"/>
                    </a:lnTo>
                    <a:lnTo>
                      <a:pt x="9" y="30"/>
                    </a:lnTo>
                    <a:lnTo>
                      <a:pt x="9" y="28"/>
                    </a:lnTo>
                    <a:lnTo>
                      <a:pt x="11" y="30"/>
                    </a:lnTo>
                    <a:lnTo>
                      <a:pt x="11" y="28"/>
                    </a:lnTo>
                    <a:lnTo>
                      <a:pt x="11" y="28"/>
                    </a:lnTo>
                    <a:lnTo>
                      <a:pt x="11" y="26"/>
                    </a:lnTo>
                    <a:lnTo>
                      <a:pt x="7" y="26"/>
                    </a:lnTo>
                    <a:lnTo>
                      <a:pt x="4" y="26"/>
                    </a:lnTo>
                    <a:lnTo>
                      <a:pt x="4" y="24"/>
                    </a:lnTo>
                    <a:lnTo>
                      <a:pt x="2" y="22"/>
                    </a:lnTo>
                    <a:lnTo>
                      <a:pt x="2" y="22"/>
                    </a:lnTo>
                    <a:lnTo>
                      <a:pt x="2" y="20"/>
                    </a:lnTo>
                    <a:lnTo>
                      <a:pt x="2" y="20"/>
                    </a:lnTo>
                    <a:lnTo>
                      <a:pt x="4" y="15"/>
                    </a:lnTo>
                    <a:lnTo>
                      <a:pt x="2" y="15"/>
                    </a:lnTo>
                    <a:lnTo>
                      <a:pt x="0" y="15"/>
                    </a:lnTo>
                    <a:lnTo>
                      <a:pt x="0" y="13"/>
                    </a:lnTo>
                    <a:lnTo>
                      <a:pt x="0" y="13"/>
                    </a:lnTo>
                    <a:lnTo>
                      <a:pt x="0" y="13"/>
                    </a:lnTo>
                    <a:lnTo>
                      <a:pt x="0" y="11"/>
                    </a:lnTo>
                    <a:lnTo>
                      <a:pt x="0" y="11"/>
                    </a:lnTo>
                    <a:lnTo>
                      <a:pt x="4" y="11"/>
                    </a:lnTo>
                    <a:lnTo>
                      <a:pt x="5" y="11"/>
                    </a:lnTo>
                    <a:lnTo>
                      <a:pt x="5" y="9"/>
                    </a:lnTo>
                    <a:lnTo>
                      <a:pt x="7" y="9"/>
                    </a:lnTo>
                    <a:lnTo>
                      <a:pt x="7" y="7"/>
                    </a:lnTo>
                    <a:lnTo>
                      <a:pt x="7" y="7"/>
                    </a:lnTo>
                    <a:lnTo>
                      <a:pt x="5"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39" name="Freeform 329">
                <a:extLst>
                  <a:ext uri="{FF2B5EF4-FFF2-40B4-BE49-F238E27FC236}">
                    <a16:creationId xmlns:a16="http://schemas.microsoft.com/office/drawing/2014/main" id="{65DBB89B-89E3-011A-ED07-ED2315AB5638}"/>
                  </a:ext>
                </a:extLst>
              </p:cNvPr>
              <p:cNvSpPr>
                <a:spLocks/>
              </p:cNvSpPr>
              <p:nvPr/>
            </p:nvSpPr>
            <p:spPr bwMode="auto">
              <a:xfrm>
                <a:off x="4499745" y="3237028"/>
                <a:ext cx="62571" cy="114714"/>
              </a:xfrm>
              <a:custGeom>
                <a:avLst/>
                <a:gdLst>
                  <a:gd name="T0" fmla="*/ 12 w 42"/>
                  <a:gd name="T1" fmla="*/ 76 h 77"/>
                  <a:gd name="T2" fmla="*/ 23 w 42"/>
                  <a:gd name="T3" fmla="*/ 76 h 77"/>
                  <a:gd name="T4" fmla="*/ 23 w 42"/>
                  <a:gd name="T5" fmla="*/ 76 h 77"/>
                  <a:gd name="T6" fmla="*/ 25 w 42"/>
                  <a:gd name="T7" fmla="*/ 76 h 77"/>
                  <a:gd name="T8" fmla="*/ 23 w 42"/>
                  <a:gd name="T9" fmla="*/ 72 h 77"/>
                  <a:gd name="T10" fmla="*/ 21 w 42"/>
                  <a:gd name="T11" fmla="*/ 68 h 77"/>
                  <a:gd name="T12" fmla="*/ 23 w 42"/>
                  <a:gd name="T13" fmla="*/ 66 h 77"/>
                  <a:gd name="T14" fmla="*/ 23 w 42"/>
                  <a:gd name="T15" fmla="*/ 64 h 77"/>
                  <a:gd name="T16" fmla="*/ 23 w 42"/>
                  <a:gd name="T17" fmla="*/ 60 h 77"/>
                  <a:gd name="T18" fmla="*/ 25 w 42"/>
                  <a:gd name="T19" fmla="*/ 57 h 77"/>
                  <a:gd name="T20" fmla="*/ 25 w 42"/>
                  <a:gd name="T21" fmla="*/ 53 h 77"/>
                  <a:gd name="T22" fmla="*/ 29 w 42"/>
                  <a:gd name="T23" fmla="*/ 51 h 77"/>
                  <a:gd name="T24" fmla="*/ 29 w 42"/>
                  <a:gd name="T25" fmla="*/ 49 h 77"/>
                  <a:gd name="T26" fmla="*/ 34 w 42"/>
                  <a:gd name="T27" fmla="*/ 47 h 77"/>
                  <a:gd name="T28" fmla="*/ 34 w 42"/>
                  <a:gd name="T29" fmla="*/ 40 h 77"/>
                  <a:gd name="T30" fmla="*/ 36 w 42"/>
                  <a:gd name="T31" fmla="*/ 42 h 77"/>
                  <a:gd name="T32" fmla="*/ 38 w 42"/>
                  <a:gd name="T33" fmla="*/ 42 h 77"/>
                  <a:gd name="T34" fmla="*/ 42 w 42"/>
                  <a:gd name="T35" fmla="*/ 38 h 77"/>
                  <a:gd name="T36" fmla="*/ 42 w 42"/>
                  <a:gd name="T37" fmla="*/ 34 h 77"/>
                  <a:gd name="T38" fmla="*/ 38 w 42"/>
                  <a:gd name="T39" fmla="*/ 32 h 77"/>
                  <a:gd name="T40" fmla="*/ 34 w 42"/>
                  <a:gd name="T41" fmla="*/ 32 h 77"/>
                  <a:gd name="T42" fmla="*/ 32 w 42"/>
                  <a:gd name="T43" fmla="*/ 34 h 77"/>
                  <a:gd name="T44" fmla="*/ 32 w 42"/>
                  <a:gd name="T45" fmla="*/ 30 h 77"/>
                  <a:gd name="T46" fmla="*/ 32 w 42"/>
                  <a:gd name="T47" fmla="*/ 28 h 77"/>
                  <a:gd name="T48" fmla="*/ 31 w 42"/>
                  <a:gd name="T49" fmla="*/ 28 h 77"/>
                  <a:gd name="T50" fmla="*/ 32 w 42"/>
                  <a:gd name="T51" fmla="*/ 25 h 77"/>
                  <a:gd name="T52" fmla="*/ 32 w 42"/>
                  <a:gd name="T53" fmla="*/ 21 h 77"/>
                  <a:gd name="T54" fmla="*/ 36 w 42"/>
                  <a:gd name="T55" fmla="*/ 9 h 77"/>
                  <a:gd name="T56" fmla="*/ 36 w 42"/>
                  <a:gd name="T57" fmla="*/ 0 h 77"/>
                  <a:gd name="T58" fmla="*/ 29 w 42"/>
                  <a:gd name="T59" fmla="*/ 4 h 77"/>
                  <a:gd name="T60" fmla="*/ 23 w 42"/>
                  <a:gd name="T61" fmla="*/ 11 h 77"/>
                  <a:gd name="T62" fmla="*/ 8 w 42"/>
                  <a:gd name="T63" fmla="*/ 15 h 77"/>
                  <a:gd name="T64" fmla="*/ 0 w 42"/>
                  <a:gd name="T65" fmla="*/ 36 h 77"/>
                  <a:gd name="T66" fmla="*/ 2 w 42"/>
                  <a:gd name="T67" fmla="*/ 49 h 77"/>
                  <a:gd name="T68" fmla="*/ 2 w 42"/>
                  <a:gd name="T69" fmla="*/ 59 h 77"/>
                  <a:gd name="T70" fmla="*/ 6 w 42"/>
                  <a:gd name="T71" fmla="*/ 59 h 77"/>
                  <a:gd name="T72" fmla="*/ 10 w 42"/>
                  <a:gd name="T7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77">
                    <a:moveTo>
                      <a:pt x="10" y="76"/>
                    </a:moveTo>
                    <a:lnTo>
                      <a:pt x="12" y="76"/>
                    </a:lnTo>
                    <a:lnTo>
                      <a:pt x="19" y="77"/>
                    </a:lnTo>
                    <a:lnTo>
                      <a:pt x="23" y="76"/>
                    </a:lnTo>
                    <a:lnTo>
                      <a:pt x="23" y="76"/>
                    </a:lnTo>
                    <a:lnTo>
                      <a:pt x="23" y="76"/>
                    </a:lnTo>
                    <a:lnTo>
                      <a:pt x="23" y="76"/>
                    </a:lnTo>
                    <a:lnTo>
                      <a:pt x="25" y="76"/>
                    </a:lnTo>
                    <a:lnTo>
                      <a:pt x="25" y="74"/>
                    </a:lnTo>
                    <a:lnTo>
                      <a:pt x="23" y="72"/>
                    </a:lnTo>
                    <a:lnTo>
                      <a:pt x="21" y="72"/>
                    </a:lnTo>
                    <a:lnTo>
                      <a:pt x="21" y="68"/>
                    </a:lnTo>
                    <a:lnTo>
                      <a:pt x="23" y="66"/>
                    </a:lnTo>
                    <a:lnTo>
                      <a:pt x="23" y="66"/>
                    </a:lnTo>
                    <a:lnTo>
                      <a:pt x="23" y="66"/>
                    </a:lnTo>
                    <a:lnTo>
                      <a:pt x="23" y="64"/>
                    </a:lnTo>
                    <a:lnTo>
                      <a:pt x="23" y="60"/>
                    </a:lnTo>
                    <a:lnTo>
                      <a:pt x="23" y="60"/>
                    </a:lnTo>
                    <a:lnTo>
                      <a:pt x="25" y="57"/>
                    </a:lnTo>
                    <a:lnTo>
                      <a:pt x="25" y="57"/>
                    </a:lnTo>
                    <a:lnTo>
                      <a:pt x="23" y="55"/>
                    </a:lnTo>
                    <a:lnTo>
                      <a:pt x="25" y="53"/>
                    </a:lnTo>
                    <a:lnTo>
                      <a:pt x="29" y="53"/>
                    </a:lnTo>
                    <a:lnTo>
                      <a:pt x="29" y="51"/>
                    </a:lnTo>
                    <a:lnTo>
                      <a:pt x="27" y="49"/>
                    </a:lnTo>
                    <a:lnTo>
                      <a:pt x="29" y="49"/>
                    </a:lnTo>
                    <a:lnTo>
                      <a:pt x="32" y="49"/>
                    </a:lnTo>
                    <a:lnTo>
                      <a:pt x="34" y="47"/>
                    </a:lnTo>
                    <a:lnTo>
                      <a:pt x="32" y="43"/>
                    </a:lnTo>
                    <a:lnTo>
                      <a:pt x="34" y="40"/>
                    </a:lnTo>
                    <a:lnTo>
                      <a:pt x="36" y="40"/>
                    </a:lnTo>
                    <a:lnTo>
                      <a:pt x="36" y="42"/>
                    </a:lnTo>
                    <a:lnTo>
                      <a:pt x="36" y="43"/>
                    </a:lnTo>
                    <a:lnTo>
                      <a:pt x="38" y="42"/>
                    </a:lnTo>
                    <a:lnTo>
                      <a:pt x="38" y="42"/>
                    </a:lnTo>
                    <a:lnTo>
                      <a:pt x="42" y="38"/>
                    </a:lnTo>
                    <a:lnTo>
                      <a:pt x="42" y="36"/>
                    </a:lnTo>
                    <a:lnTo>
                      <a:pt x="42" y="34"/>
                    </a:lnTo>
                    <a:lnTo>
                      <a:pt x="40" y="32"/>
                    </a:lnTo>
                    <a:lnTo>
                      <a:pt x="38" y="32"/>
                    </a:lnTo>
                    <a:lnTo>
                      <a:pt x="36" y="34"/>
                    </a:lnTo>
                    <a:lnTo>
                      <a:pt x="34" y="32"/>
                    </a:lnTo>
                    <a:lnTo>
                      <a:pt x="32" y="32"/>
                    </a:lnTo>
                    <a:lnTo>
                      <a:pt x="32" y="34"/>
                    </a:lnTo>
                    <a:lnTo>
                      <a:pt x="31" y="32"/>
                    </a:lnTo>
                    <a:lnTo>
                      <a:pt x="32" y="30"/>
                    </a:lnTo>
                    <a:lnTo>
                      <a:pt x="34" y="28"/>
                    </a:lnTo>
                    <a:lnTo>
                      <a:pt x="32" y="28"/>
                    </a:lnTo>
                    <a:lnTo>
                      <a:pt x="31" y="28"/>
                    </a:lnTo>
                    <a:lnTo>
                      <a:pt x="31" y="28"/>
                    </a:lnTo>
                    <a:lnTo>
                      <a:pt x="32" y="26"/>
                    </a:lnTo>
                    <a:lnTo>
                      <a:pt x="32" y="25"/>
                    </a:lnTo>
                    <a:lnTo>
                      <a:pt x="32" y="25"/>
                    </a:lnTo>
                    <a:lnTo>
                      <a:pt x="32" y="21"/>
                    </a:lnTo>
                    <a:lnTo>
                      <a:pt x="36" y="11"/>
                    </a:lnTo>
                    <a:lnTo>
                      <a:pt x="36" y="9"/>
                    </a:lnTo>
                    <a:lnTo>
                      <a:pt x="34" y="4"/>
                    </a:lnTo>
                    <a:lnTo>
                      <a:pt x="36" y="0"/>
                    </a:lnTo>
                    <a:lnTo>
                      <a:pt x="36" y="0"/>
                    </a:lnTo>
                    <a:lnTo>
                      <a:pt x="29" y="4"/>
                    </a:lnTo>
                    <a:lnTo>
                      <a:pt x="23" y="9"/>
                    </a:lnTo>
                    <a:lnTo>
                      <a:pt x="23" y="11"/>
                    </a:lnTo>
                    <a:lnTo>
                      <a:pt x="19" y="13"/>
                    </a:lnTo>
                    <a:lnTo>
                      <a:pt x="8" y="15"/>
                    </a:lnTo>
                    <a:lnTo>
                      <a:pt x="6" y="19"/>
                    </a:lnTo>
                    <a:lnTo>
                      <a:pt x="0" y="36"/>
                    </a:lnTo>
                    <a:lnTo>
                      <a:pt x="0" y="47"/>
                    </a:lnTo>
                    <a:lnTo>
                      <a:pt x="2" y="49"/>
                    </a:lnTo>
                    <a:lnTo>
                      <a:pt x="2" y="59"/>
                    </a:lnTo>
                    <a:lnTo>
                      <a:pt x="2" y="59"/>
                    </a:lnTo>
                    <a:lnTo>
                      <a:pt x="4" y="59"/>
                    </a:lnTo>
                    <a:lnTo>
                      <a:pt x="6" y="59"/>
                    </a:lnTo>
                    <a:lnTo>
                      <a:pt x="10" y="64"/>
                    </a:lnTo>
                    <a:lnTo>
                      <a:pt x="10" y="7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40" name="Freeform 330">
                <a:extLst>
                  <a:ext uri="{FF2B5EF4-FFF2-40B4-BE49-F238E27FC236}">
                    <a16:creationId xmlns:a16="http://schemas.microsoft.com/office/drawing/2014/main" id="{92F94357-1A1B-29A5-50AD-7C2CD927B679}"/>
                  </a:ext>
                </a:extLst>
              </p:cNvPr>
              <p:cNvSpPr>
                <a:spLocks/>
              </p:cNvSpPr>
              <p:nvPr/>
            </p:nvSpPr>
            <p:spPr bwMode="auto">
              <a:xfrm>
                <a:off x="4499745" y="3237028"/>
                <a:ext cx="62571" cy="114714"/>
              </a:xfrm>
              <a:custGeom>
                <a:avLst/>
                <a:gdLst>
                  <a:gd name="T0" fmla="*/ 12 w 42"/>
                  <a:gd name="T1" fmla="*/ 76 h 77"/>
                  <a:gd name="T2" fmla="*/ 23 w 42"/>
                  <a:gd name="T3" fmla="*/ 76 h 77"/>
                  <a:gd name="T4" fmla="*/ 23 w 42"/>
                  <a:gd name="T5" fmla="*/ 76 h 77"/>
                  <a:gd name="T6" fmla="*/ 25 w 42"/>
                  <a:gd name="T7" fmla="*/ 76 h 77"/>
                  <a:gd name="T8" fmla="*/ 23 w 42"/>
                  <a:gd name="T9" fmla="*/ 72 h 77"/>
                  <a:gd name="T10" fmla="*/ 21 w 42"/>
                  <a:gd name="T11" fmla="*/ 68 h 77"/>
                  <a:gd name="T12" fmla="*/ 23 w 42"/>
                  <a:gd name="T13" fmla="*/ 66 h 77"/>
                  <a:gd name="T14" fmla="*/ 23 w 42"/>
                  <a:gd name="T15" fmla="*/ 64 h 77"/>
                  <a:gd name="T16" fmla="*/ 23 w 42"/>
                  <a:gd name="T17" fmla="*/ 60 h 77"/>
                  <a:gd name="T18" fmla="*/ 25 w 42"/>
                  <a:gd name="T19" fmla="*/ 57 h 77"/>
                  <a:gd name="T20" fmla="*/ 25 w 42"/>
                  <a:gd name="T21" fmla="*/ 53 h 77"/>
                  <a:gd name="T22" fmla="*/ 29 w 42"/>
                  <a:gd name="T23" fmla="*/ 51 h 77"/>
                  <a:gd name="T24" fmla="*/ 29 w 42"/>
                  <a:gd name="T25" fmla="*/ 49 h 77"/>
                  <a:gd name="T26" fmla="*/ 34 w 42"/>
                  <a:gd name="T27" fmla="*/ 47 h 77"/>
                  <a:gd name="T28" fmla="*/ 34 w 42"/>
                  <a:gd name="T29" fmla="*/ 40 h 77"/>
                  <a:gd name="T30" fmla="*/ 36 w 42"/>
                  <a:gd name="T31" fmla="*/ 42 h 77"/>
                  <a:gd name="T32" fmla="*/ 38 w 42"/>
                  <a:gd name="T33" fmla="*/ 42 h 77"/>
                  <a:gd name="T34" fmla="*/ 42 w 42"/>
                  <a:gd name="T35" fmla="*/ 38 h 77"/>
                  <a:gd name="T36" fmla="*/ 42 w 42"/>
                  <a:gd name="T37" fmla="*/ 34 h 77"/>
                  <a:gd name="T38" fmla="*/ 38 w 42"/>
                  <a:gd name="T39" fmla="*/ 32 h 77"/>
                  <a:gd name="T40" fmla="*/ 34 w 42"/>
                  <a:gd name="T41" fmla="*/ 32 h 77"/>
                  <a:gd name="T42" fmla="*/ 32 w 42"/>
                  <a:gd name="T43" fmla="*/ 34 h 77"/>
                  <a:gd name="T44" fmla="*/ 32 w 42"/>
                  <a:gd name="T45" fmla="*/ 30 h 77"/>
                  <a:gd name="T46" fmla="*/ 32 w 42"/>
                  <a:gd name="T47" fmla="*/ 28 h 77"/>
                  <a:gd name="T48" fmla="*/ 31 w 42"/>
                  <a:gd name="T49" fmla="*/ 28 h 77"/>
                  <a:gd name="T50" fmla="*/ 32 w 42"/>
                  <a:gd name="T51" fmla="*/ 25 h 77"/>
                  <a:gd name="T52" fmla="*/ 32 w 42"/>
                  <a:gd name="T53" fmla="*/ 21 h 77"/>
                  <a:gd name="T54" fmla="*/ 36 w 42"/>
                  <a:gd name="T55" fmla="*/ 9 h 77"/>
                  <a:gd name="T56" fmla="*/ 36 w 42"/>
                  <a:gd name="T57" fmla="*/ 0 h 77"/>
                  <a:gd name="T58" fmla="*/ 29 w 42"/>
                  <a:gd name="T59" fmla="*/ 4 h 77"/>
                  <a:gd name="T60" fmla="*/ 23 w 42"/>
                  <a:gd name="T61" fmla="*/ 11 h 77"/>
                  <a:gd name="T62" fmla="*/ 8 w 42"/>
                  <a:gd name="T63" fmla="*/ 15 h 77"/>
                  <a:gd name="T64" fmla="*/ 0 w 42"/>
                  <a:gd name="T65" fmla="*/ 36 h 77"/>
                  <a:gd name="T66" fmla="*/ 2 w 42"/>
                  <a:gd name="T67" fmla="*/ 49 h 77"/>
                  <a:gd name="T68" fmla="*/ 2 w 42"/>
                  <a:gd name="T69" fmla="*/ 59 h 77"/>
                  <a:gd name="T70" fmla="*/ 6 w 42"/>
                  <a:gd name="T71" fmla="*/ 59 h 77"/>
                  <a:gd name="T72" fmla="*/ 10 w 42"/>
                  <a:gd name="T7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77">
                    <a:moveTo>
                      <a:pt x="10" y="76"/>
                    </a:moveTo>
                    <a:lnTo>
                      <a:pt x="12" y="76"/>
                    </a:lnTo>
                    <a:lnTo>
                      <a:pt x="19" y="77"/>
                    </a:lnTo>
                    <a:lnTo>
                      <a:pt x="23" y="76"/>
                    </a:lnTo>
                    <a:lnTo>
                      <a:pt x="23" y="76"/>
                    </a:lnTo>
                    <a:lnTo>
                      <a:pt x="23" y="76"/>
                    </a:lnTo>
                    <a:lnTo>
                      <a:pt x="23" y="76"/>
                    </a:lnTo>
                    <a:lnTo>
                      <a:pt x="25" y="76"/>
                    </a:lnTo>
                    <a:lnTo>
                      <a:pt x="25" y="74"/>
                    </a:lnTo>
                    <a:lnTo>
                      <a:pt x="23" y="72"/>
                    </a:lnTo>
                    <a:lnTo>
                      <a:pt x="21" y="72"/>
                    </a:lnTo>
                    <a:lnTo>
                      <a:pt x="21" y="68"/>
                    </a:lnTo>
                    <a:lnTo>
                      <a:pt x="23" y="66"/>
                    </a:lnTo>
                    <a:lnTo>
                      <a:pt x="23" y="66"/>
                    </a:lnTo>
                    <a:lnTo>
                      <a:pt x="23" y="66"/>
                    </a:lnTo>
                    <a:lnTo>
                      <a:pt x="23" y="64"/>
                    </a:lnTo>
                    <a:lnTo>
                      <a:pt x="23" y="60"/>
                    </a:lnTo>
                    <a:lnTo>
                      <a:pt x="23" y="60"/>
                    </a:lnTo>
                    <a:lnTo>
                      <a:pt x="25" y="57"/>
                    </a:lnTo>
                    <a:lnTo>
                      <a:pt x="25" y="57"/>
                    </a:lnTo>
                    <a:lnTo>
                      <a:pt x="23" y="55"/>
                    </a:lnTo>
                    <a:lnTo>
                      <a:pt x="25" y="53"/>
                    </a:lnTo>
                    <a:lnTo>
                      <a:pt x="29" y="53"/>
                    </a:lnTo>
                    <a:lnTo>
                      <a:pt x="29" y="51"/>
                    </a:lnTo>
                    <a:lnTo>
                      <a:pt x="27" y="49"/>
                    </a:lnTo>
                    <a:lnTo>
                      <a:pt x="29" y="49"/>
                    </a:lnTo>
                    <a:lnTo>
                      <a:pt x="32" y="49"/>
                    </a:lnTo>
                    <a:lnTo>
                      <a:pt x="34" y="47"/>
                    </a:lnTo>
                    <a:lnTo>
                      <a:pt x="32" y="43"/>
                    </a:lnTo>
                    <a:lnTo>
                      <a:pt x="34" y="40"/>
                    </a:lnTo>
                    <a:lnTo>
                      <a:pt x="36" y="40"/>
                    </a:lnTo>
                    <a:lnTo>
                      <a:pt x="36" y="42"/>
                    </a:lnTo>
                    <a:lnTo>
                      <a:pt x="36" y="43"/>
                    </a:lnTo>
                    <a:lnTo>
                      <a:pt x="38" y="42"/>
                    </a:lnTo>
                    <a:lnTo>
                      <a:pt x="38" y="42"/>
                    </a:lnTo>
                    <a:lnTo>
                      <a:pt x="42" y="38"/>
                    </a:lnTo>
                    <a:lnTo>
                      <a:pt x="42" y="36"/>
                    </a:lnTo>
                    <a:lnTo>
                      <a:pt x="42" y="34"/>
                    </a:lnTo>
                    <a:lnTo>
                      <a:pt x="40" y="32"/>
                    </a:lnTo>
                    <a:lnTo>
                      <a:pt x="38" y="32"/>
                    </a:lnTo>
                    <a:lnTo>
                      <a:pt x="36" y="34"/>
                    </a:lnTo>
                    <a:lnTo>
                      <a:pt x="34" y="32"/>
                    </a:lnTo>
                    <a:lnTo>
                      <a:pt x="32" y="32"/>
                    </a:lnTo>
                    <a:lnTo>
                      <a:pt x="32" y="34"/>
                    </a:lnTo>
                    <a:lnTo>
                      <a:pt x="31" y="32"/>
                    </a:lnTo>
                    <a:lnTo>
                      <a:pt x="32" y="30"/>
                    </a:lnTo>
                    <a:lnTo>
                      <a:pt x="34" y="28"/>
                    </a:lnTo>
                    <a:lnTo>
                      <a:pt x="32" y="28"/>
                    </a:lnTo>
                    <a:lnTo>
                      <a:pt x="31" y="28"/>
                    </a:lnTo>
                    <a:lnTo>
                      <a:pt x="31" y="28"/>
                    </a:lnTo>
                    <a:lnTo>
                      <a:pt x="32" y="26"/>
                    </a:lnTo>
                    <a:lnTo>
                      <a:pt x="32" y="25"/>
                    </a:lnTo>
                    <a:lnTo>
                      <a:pt x="32" y="25"/>
                    </a:lnTo>
                    <a:lnTo>
                      <a:pt x="32" y="21"/>
                    </a:lnTo>
                    <a:lnTo>
                      <a:pt x="36" y="11"/>
                    </a:lnTo>
                    <a:lnTo>
                      <a:pt x="36" y="9"/>
                    </a:lnTo>
                    <a:lnTo>
                      <a:pt x="34" y="4"/>
                    </a:lnTo>
                    <a:lnTo>
                      <a:pt x="36" y="0"/>
                    </a:lnTo>
                    <a:lnTo>
                      <a:pt x="36" y="0"/>
                    </a:lnTo>
                    <a:lnTo>
                      <a:pt x="29" y="4"/>
                    </a:lnTo>
                    <a:lnTo>
                      <a:pt x="23" y="9"/>
                    </a:lnTo>
                    <a:lnTo>
                      <a:pt x="23" y="11"/>
                    </a:lnTo>
                    <a:lnTo>
                      <a:pt x="19" y="13"/>
                    </a:lnTo>
                    <a:lnTo>
                      <a:pt x="8" y="15"/>
                    </a:lnTo>
                    <a:lnTo>
                      <a:pt x="6" y="19"/>
                    </a:lnTo>
                    <a:lnTo>
                      <a:pt x="0" y="36"/>
                    </a:lnTo>
                    <a:lnTo>
                      <a:pt x="0" y="47"/>
                    </a:lnTo>
                    <a:lnTo>
                      <a:pt x="2" y="49"/>
                    </a:lnTo>
                    <a:lnTo>
                      <a:pt x="2" y="59"/>
                    </a:lnTo>
                    <a:lnTo>
                      <a:pt x="2" y="59"/>
                    </a:lnTo>
                    <a:lnTo>
                      <a:pt x="4" y="59"/>
                    </a:lnTo>
                    <a:lnTo>
                      <a:pt x="6" y="59"/>
                    </a:lnTo>
                    <a:lnTo>
                      <a:pt x="10" y="64"/>
                    </a:lnTo>
                    <a:lnTo>
                      <a:pt x="10" y="7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41" name="Luxembourg">
                <a:extLst>
                  <a:ext uri="{FF2B5EF4-FFF2-40B4-BE49-F238E27FC236}">
                    <a16:creationId xmlns:a16="http://schemas.microsoft.com/office/drawing/2014/main" id="{852A2418-55C3-003C-F6D8-5AE3F9BA7897}"/>
                  </a:ext>
                </a:extLst>
              </p:cNvPr>
              <p:cNvSpPr>
                <a:spLocks/>
              </p:cNvSpPr>
              <p:nvPr/>
            </p:nvSpPr>
            <p:spPr bwMode="auto">
              <a:xfrm>
                <a:off x="4446113" y="3524557"/>
                <a:ext cx="14898" cy="22347"/>
              </a:xfrm>
              <a:custGeom>
                <a:avLst/>
                <a:gdLst>
                  <a:gd name="T0" fmla="*/ 6 w 10"/>
                  <a:gd name="T1" fmla="*/ 15 h 15"/>
                  <a:gd name="T2" fmla="*/ 10 w 10"/>
                  <a:gd name="T3" fmla="*/ 15 h 15"/>
                  <a:gd name="T4" fmla="*/ 10 w 10"/>
                  <a:gd name="T5" fmla="*/ 13 h 15"/>
                  <a:gd name="T6" fmla="*/ 10 w 10"/>
                  <a:gd name="T7" fmla="*/ 9 h 15"/>
                  <a:gd name="T8" fmla="*/ 8 w 10"/>
                  <a:gd name="T9" fmla="*/ 6 h 15"/>
                  <a:gd name="T10" fmla="*/ 8 w 10"/>
                  <a:gd name="T11" fmla="*/ 4 h 15"/>
                  <a:gd name="T12" fmla="*/ 8 w 10"/>
                  <a:gd name="T13" fmla="*/ 2 h 15"/>
                  <a:gd name="T14" fmla="*/ 6 w 10"/>
                  <a:gd name="T15" fmla="*/ 0 h 15"/>
                  <a:gd name="T16" fmla="*/ 4 w 10"/>
                  <a:gd name="T17" fmla="*/ 0 h 15"/>
                  <a:gd name="T18" fmla="*/ 2 w 10"/>
                  <a:gd name="T19" fmla="*/ 2 h 15"/>
                  <a:gd name="T20" fmla="*/ 0 w 10"/>
                  <a:gd name="T21" fmla="*/ 6 h 15"/>
                  <a:gd name="T22" fmla="*/ 2 w 10"/>
                  <a:gd name="T23" fmla="*/ 9 h 15"/>
                  <a:gd name="T24" fmla="*/ 2 w 10"/>
                  <a:gd name="T25" fmla="*/ 13 h 15"/>
                  <a:gd name="T26" fmla="*/ 6 w 10"/>
                  <a:gd name="T2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5">
                    <a:moveTo>
                      <a:pt x="6" y="15"/>
                    </a:moveTo>
                    <a:lnTo>
                      <a:pt x="10" y="15"/>
                    </a:lnTo>
                    <a:lnTo>
                      <a:pt x="10" y="13"/>
                    </a:lnTo>
                    <a:lnTo>
                      <a:pt x="10" y="9"/>
                    </a:lnTo>
                    <a:lnTo>
                      <a:pt x="8" y="6"/>
                    </a:lnTo>
                    <a:lnTo>
                      <a:pt x="8" y="4"/>
                    </a:lnTo>
                    <a:lnTo>
                      <a:pt x="8" y="2"/>
                    </a:lnTo>
                    <a:lnTo>
                      <a:pt x="6" y="0"/>
                    </a:lnTo>
                    <a:lnTo>
                      <a:pt x="4" y="0"/>
                    </a:lnTo>
                    <a:lnTo>
                      <a:pt x="2" y="2"/>
                    </a:lnTo>
                    <a:lnTo>
                      <a:pt x="0" y="6"/>
                    </a:lnTo>
                    <a:lnTo>
                      <a:pt x="2" y="9"/>
                    </a:lnTo>
                    <a:lnTo>
                      <a:pt x="2" y="13"/>
                    </a:lnTo>
                    <a:lnTo>
                      <a:pt x="6" y="1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42" name="Luxembourg">
                <a:extLst>
                  <a:ext uri="{FF2B5EF4-FFF2-40B4-BE49-F238E27FC236}">
                    <a16:creationId xmlns:a16="http://schemas.microsoft.com/office/drawing/2014/main" id="{360D8874-D0E9-AD04-BC75-9FBDB07844BB}"/>
                  </a:ext>
                </a:extLst>
              </p:cNvPr>
              <p:cNvSpPr>
                <a:spLocks/>
              </p:cNvSpPr>
              <p:nvPr/>
            </p:nvSpPr>
            <p:spPr bwMode="auto">
              <a:xfrm>
                <a:off x="4446113" y="3524557"/>
                <a:ext cx="14898" cy="22347"/>
              </a:xfrm>
              <a:custGeom>
                <a:avLst/>
                <a:gdLst>
                  <a:gd name="T0" fmla="*/ 6 w 10"/>
                  <a:gd name="T1" fmla="*/ 15 h 15"/>
                  <a:gd name="T2" fmla="*/ 10 w 10"/>
                  <a:gd name="T3" fmla="*/ 15 h 15"/>
                  <a:gd name="T4" fmla="*/ 10 w 10"/>
                  <a:gd name="T5" fmla="*/ 13 h 15"/>
                  <a:gd name="T6" fmla="*/ 10 w 10"/>
                  <a:gd name="T7" fmla="*/ 9 h 15"/>
                  <a:gd name="T8" fmla="*/ 8 w 10"/>
                  <a:gd name="T9" fmla="*/ 6 h 15"/>
                  <a:gd name="T10" fmla="*/ 8 w 10"/>
                  <a:gd name="T11" fmla="*/ 4 h 15"/>
                  <a:gd name="T12" fmla="*/ 8 w 10"/>
                  <a:gd name="T13" fmla="*/ 2 h 15"/>
                  <a:gd name="T14" fmla="*/ 6 w 10"/>
                  <a:gd name="T15" fmla="*/ 0 h 15"/>
                  <a:gd name="T16" fmla="*/ 4 w 10"/>
                  <a:gd name="T17" fmla="*/ 0 h 15"/>
                  <a:gd name="T18" fmla="*/ 2 w 10"/>
                  <a:gd name="T19" fmla="*/ 2 h 15"/>
                  <a:gd name="T20" fmla="*/ 0 w 10"/>
                  <a:gd name="T21" fmla="*/ 6 h 15"/>
                  <a:gd name="T22" fmla="*/ 2 w 10"/>
                  <a:gd name="T23" fmla="*/ 9 h 15"/>
                  <a:gd name="T24" fmla="*/ 2 w 10"/>
                  <a:gd name="T25" fmla="*/ 13 h 15"/>
                  <a:gd name="T26" fmla="*/ 6 w 10"/>
                  <a:gd name="T2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5">
                    <a:moveTo>
                      <a:pt x="6" y="15"/>
                    </a:moveTo>
                    <a:lnTo>
                      <a:pt x="10" y="15"/>
                    </a:lnTo>
                    <a:lnTo>
                      <a:pt x="10" y="13"/>
                    </a:lnTo>
                    <a:lnTo>
                      <a:pt x="10" y="9"/>
                    </a:lnTo>
                    <a:lnTo>
                      <a:pt x="8" y="6"/>
                    </a:lnTo>
                    <a:lnTo>
                      <a:pt x="8" y="4"/>
                    </a:lnTo>
                    <a:lnTo>
                      <a:pt x="8" y="2"/>
                    </a:lnTo>
                    <a:lnTo>
                      <a:pt x="6" y="0"/>
                    </a:lnTo>
                    <a:lnTo>
                      <a:pt x="4" y="0"/>
                    </a:lnTo>
                    <a:lnTo>
                      <a:pt x="2" y="2"/>
                    </a:lnTo>
                    <a:lnTo>
                      <a:pt x="0" y="6"/>
                    </a:lnTo>
                    <a:lnTo>
                      <a:pt x="2" y="9"/>
                    </a:lnTo>
                    <a:lnTo>
                      <a:pt x="2" y="13"/>
                    </a:lnTo>
                    <a:lnTo>
                      <a:pt x="6" y="15"/>
                    </a:lnTo>
                  </a:path>
                </a:pathLst>
              </a:custGeom>
              <a:solidFill>
                <a:schemeClr val="accent2"/>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43" name="Freeform 333">
                <a:extLst>
                  <a:ext uri="{FF2B5EF4-FFF2-40B4-BE49-F238E27FC236}">
                    <a16:creationId xmlns:a16="http://schemas.microsoft.com/office/drawing/2014/main" id="{145B7E72-3E82-6A3E-D73E-B6993A9F6ABF}"/>
                  </a:ext>
                </a:extLst>
              </p:cNvPr>
              <p:cNvSpPr>
                <a:spLocks/>
              </p:cNvSpPr>
              <p:nvPr/>
            </p:nvSpPr>
            <p:spPr bwMode="auto">
              <a:xfrm>
                <a:off x="2925038" y="4440777"/>
                <a:ext cx="2980" cy="2980"/>
              </a:xfrm>
              <a:custGeom>
                <a:avLst/>
                <a:gdLst>
                  <a:gd name="T0" fmla="*/ 0 w 2"/>
                  <a:gd name="T1" fmla="*/ 0 h 2"/>
                  <a:gd name="T2" fmla="*/ 0 w 2"/>
                  <a:gd name="T3" fmla="*/ 0 h 2"/>
                  <a:gd name="T4" fmla="*/ 0 w 2"/>
                  <a:gd name="T5" fmla="*/ 2 h 2"/>
                  <a:gd name="T6" fmla="*/ 0 w 2"/>
                  <a:gd name="T7" fmla="*/ 2 h 2"/>
                  <a:gd name="T8" fmla="*/ 0 w 2"/>
                  <a:gd name="T9" fmla="*/ 2 h 2"/>
                  <a:gd name="T10" fmla="*/ 2 w 2"/>
                  <a:gd name="T11" fmla="*/ 2 h 2"/>
                  <a:gd name="T12" fmla="*/ 2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0" y="2"/>
                    </a:lnTo>
                    <a:lnTo>
                      <a:pt x="0" y="2"/>
                    </a:lnTo>
                    <a:lnTo>
                      <a:pt x="0" y="2"/>
                    </a:lnTo>
                    <a:lnTo>
                      <a:pt x="2" y="2"/>
                    </a:lnTo>
                    <a:lnTo>
                      <a:pt x="2"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44" name="Freeform 334">
                <a:extLst>
                  <a:ext uri="{FF2B5EF4-FFF2-40B4-BE49-F238E27FC236}">
                    <a16:creationId xmlns:a16="http://schemas.microsoft.com/office/drawing/2014/main" id="{F1B3FC97-8438-2B63-FC5A-71D97CF9ED0A}"/>
                  </a:ext>
                </a:extLst>
              </p:cNvPr>
              <p:cNvSpPr>
                <a:spLocks/>
              </p:cNvSpPr>
              <p:nvPr/>
            </p:nvSpPr>
            <p:spPr bwMode="auto">
              <a:xfrm>
                <a:off x="2925038" y="4440777"/>
                <a:ext cx="2980" cy="2980"/>
              </a:xfrm>
              <a:custGeom>
                <a:avLst/>
                <a:gdLst>
                  <a:gd name="T0" fmla="*/ 0 w 2"/>
                  <a:gd name="T1" fmla="*/ 0 h 2"/>
                  <a:gd name="T2" fmla="*/ 0 w 2"/>
                  <a:gd name="T3" fmla="*/ 0 h 2"/>
                  <a:gd name="T4" fmla="*/ 0 w 2"/>
                  <a:gd name="T5" fmla="*/ 2 h 2"/>
                  <a:gd name="T6" fmla="*/ 0 w 2"/>
                  <a:gd name="T7" fmla="*/ 2 h 2"/>
                  <a:gd name="T8" fmla="*/ 0 w 2"/>
                  <a:gd name="T9" fmla="*/ 2 h 2"/>
                  <a:gd name="T10" fmla="*/ 2 w 2"/>
                  <a:gd name="T11" fmla="*/ 2 h 2"/>
                  <a:gd name="T12" fmla="*/ 2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0" y="2"/>
                    </a:lnTo>
                    <a:lnTo>
                      <a:pt x="0" y="2"/>
                    </a:lnTo>
                    <a:lnTo>
                      <a:pt x="0" y="2"/>
                    </a:lnTo>
                    <a:lnTo>
                      <a:pt x="2" y="2"/>
                    </a:lnTo>
                    <a:lnTo>
                      <a:pt x="2"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45" name="Freeform 335">
                <a:extLst>
                  <a:ext uri="{FF2B5EF4-FFF2-40B4-BE49-F238E27FC236}">
                    <a16:creationId xmlns:a16="http://schemas.microsoft.com/office/drawing/2014/main" id="{068AB3CB-875F-AAA6-0F9B-82FF45D4C6A1}"/>
                  </a:ext>
                </a:extLst>
              </p:cNvPr>
              <p:cNvSpPr>
                <a:spLocks/>
              </p:cNvSpPr>
              <p:nvPr/>
            </p:nvSpPr>
            <p:spPr bwMode="auto">
              <a:xfrm>
                <a:off x="2938447" y="4494410"/>
                <a:ext cx="8939" cy="7449"/>
              </a:xfrm>
              <a:custGeom>
                <a:avLst/>
                <a:gdLst>
                  <a:gd name="T0" fmla="*/ 0 w 6"/>
                  <a:gd name="T1" fmla="*/ 0 h 5"/>
                  <a:gd name="T2" fmla="*/ 2 w 6"/>
                  <a:gd name="T3" fmla="*/ 0 h 5"/>
                  <a:gd name="T4" fmla="*/ 4 w 6"/>
                  <a:gd name="T5" fmla="*/ 2 h 5"/>
                  <a:gd name="T6" fmla="*/ 6 w 6"/>
                  <a:gd name="T7" fmla="*/ 5 h 5"/>
                  <a:gd name="T8" fmla="*/ 6 w 6"/>
                  <a:gd name="T9" fmla="*/ 5 h 5"/>
                  <a:gd name="T10" fmla="*/ 4 w 6"/>
                  <a:gd name="T11" fmla="*/ 5 h 5"/>
                  <a:gd name="T12" fmla="*/ 2 w 6"/>
                  <a:gd name="T13" fmla="*/ 5 h 5"/>
                  <a:gd name="T14" fmla="*/ 0 w 6"/>
                  <a:gd name="T15" fmla="*/ 0 h 5"/>
                  <a:gd name="T16" fmla="*/ 0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0" y="0"/>
                    </a:moveTo>
                    <a:lnTo>
                      <a:pt x="2" y="0"/>
                    </a:lnTo>
                    <a:lnTo>
                      <a:pt x="4" y="2"/>
                    </a:lnTo>
                    <a:lnTo>
                      <a:pt x="6" y="5"/>
                    </a:lnTo>
                    <a:lnTo>
                      <a:pt x="6" y="5"/>
                    </a:lnTo>
                    <a:lnTo>
                      <a:pt x="4" y="5"/>
                    </a:lnTo>
                    <a:lnTo>
                      <a:pt x="2" y="5"/>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46" name="Freeform 336">
                <a:extLst>
                  <a:ext uri="{FF2B5EF4-FFF2-40B4-BE49-F238E27FC236}">
                    <a16:creationId xmlns:a16="http://schemas.microsoft.com/office/drawing/2014/main" id="{806A7F6C-1C95-D986-DFB2-E28D661FCFA1}"/>
                  </a:ext>
                </a:extLst>
              </p:cNvPr>
              <p:cNvSpPr>
                <a:spLocks/>
              </p:cNvSpPr>
              <p:nvPr/>
            </p:nvSpPr>
            <p:spPr bwMode="auto">
              <a:xfrm>
                <a:off x="2938447" y="4494410"/>
                <a:ext cx="8939" cy="7449"/>
              </a:xfrm>
              <a:custGeom>
                <a:avLst/>
                <a:gdLst>
                  <a:gd name="T0" fmla="*/ 0 w 6"/>
                  <a:gd name="T1" fmla="*/ 0 h 5"/>
                  <a:gd name="T2" fmla="*/ 2 w 6"/>
                  <a:gd name="T3" fmla="*/ 0 h 5"/>
                  <a:gd name="T4" fmla="*/ 4 w 6"/>
                  <a:gd name="T5" fmla="*/ 2 h 5"/>
                  <a:gd name="T6" fmla="*/ 6 w 6"/>
                  <a:gd name="T7" fmla="*/ 5 h 5"/>
                  <a:gd name="T8" fmla="*/ 6 w 6"/>
                  <a:gd name="T9" fmla="*/ 5 h 5"/>
                  <a:gd name="T10" fmla="*/ 4 w 6"/>
                  <a:gd name="T11" fmla="*/ 5 h 5"/>
                  <a:gd name="T12" fmla="*/ 2 w 6"/>
                  <a:gd name="T13" fmla="*/ 5 h 5"/>
                  <a:gd name="T14" fmla="*/ 0 w 6"/>
                  <a:gd name="T15" fmla="*/ 0 h 5"/>
                  <a:gd name="T16" fmla="*/ 0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0" y="0"/>
                    </a:moveTo>
                    <a:lnTo>
                      <a:pt x="2" y="0"/>
                    </a:lnTo>
                    <a:lnTo>
                      <a:pt x="4" y="2"/>
                    </a:lnTo>
                    <a:lnTo>
                      <a:pt x="6" y="5"/>
                    </a:lnTo>
                    <a:lnTo>
                      <a:pt x="6" y="5"/>
                    </a:lnTo>
                    <a:lnTo>
                      <a:pt x="4" y="5"/>
                    </a:lnTo>
                    <a:lnTo>
                      <a:pt x="2" y="5"/>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47" name="Freeform 337">
                <a:extLst>
                  <a:ext uri="{FF2B5EF4-FFF2-40B4-BE49-F238E27FC236}">
                    <a16:creationId xmlns:a16="http://schemas.microsoft.com/office/drawing/2014/main" id="{DCA6A3C4-82F4-EF4A-E2EB-4289010D0077}"/>
                  </a:ext>
                </a:extLst>
              </p:cNvPr>
              <p:cNvSpPr>
                <a:spLocks/>
              </p:cNvSpPr>
              <p:nvPr/>
            </p:nvSpPr>
            <p:spPr bwMode="auto">
              <a:xfrm>
                <a:off x="2868426" y="4577838"/>
                <a:ext cx="13408" cy="5959"/>
              </a:xfrm>
              <a:custGeom>
                <a:avLst/>
                <a:gdLst>
                  <a:gd name="T0" fmla="*/ 7 w 9"/>
                  <a:gd name="T1" fmla="*/ 0 h 4"/>
                  <a:gd name="T2" fmla="*/ 7 w 9"/>
                  <a:gd name="T3" fmla="*/ 0 h 4"/>
                  <a:gd name="T4" fmla="*/ 9 w 9"/>
                  <a:gd name="T5" fmla="*/ 2 h 4"/>
                  <a:gd name="T6" fmla="*/ 6 w 9"/>
                  <a:gd name="T7" fmla="*/ 4 h 4"/>
                  <a:gd name="T8" fmla="*/ 4 w 9"/>
                  <a:gd name="T9" fmla="*/ 4 h 4"/>
                  <a:gd name="T10" fmla="*/ 4 w 9"/>
                  <a:gd name="T11" fmla="*/ 4 h 4"/>
                  <a:gd name="T12" fmla="*/ 0 w 9"/>
                  <a:gd name="T13" fmla="*/ 4 h 4"/>
                  <a:gd name="T14" fmla="*/ 0 w 9"/>
                  <a:gd name="T15" fmla="*/ 2 h 4"/>
                  <a:gd name="T16" fmla="*/ 2 w 9"/>
                  <a:gd name="T17" fmla="*/ 2 h 4"/>
                  <a:gd name="T18" fmla="*/ 2 w 9"/>
                  <a:gd name="T19" fmla="*/ 2 h 4"/>
                  <a:gd name="T20" fmla="*/ 4 w 9"/>
                  <a:gd name="T21" fmla="*/ 2 h 4"/>
                  <a:gd name="T22" fmla="*/ 7 w 9"/>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7" y="0"/>
                    </a:moveTo>
                    <a:lnTo>
                      <a:pt x="7" y="0"/>
                    </a:lnTo>
                    <a:lnTo>
                      <a:pt x="9" y="2"/>
                    </a:lnTo>
                    <a:lnTo>
                      <a:pt x="6" y="4"/>
                    </a:lnTo>
                    <a:lnTo>
                      <a:pt x="4" y="4"/>
                    </a:lnTo>
                    <a:lnTo>
                      <a:pt x="4" y="4"/>
                    </a:lnTo>
                    <a:lnTo>
                      <a:pt x="0" y="4"/>
                    </a:lnTo>
                    <a:lnTo>
                      <a:pt x="0" y="2"/>
                    </a:lnTo>
                    <a:lnTo>
                      <a:pt x="2" y="2"/>
                    </a:lnTo>
                    <a:lnTo>
                      <a:pt x="2" y="2"/>
                    </a:lnTo>
                    <a:lnTo>
                      <a:pt x="4" y="2"/>
                    </a:lnTo>
                    <a:lnTo>
                      <a:pt x="7"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48" name="Freeform 338">
                <a:extLst>
                  <a:ext uri="{FF2B5EF4-FFF2-40B4-BE49-F238E27FC236}">
                    <a16:creationId xmlns:a16="http://schemas.microsoft.com/office/drawing/2014/main" id="{BEB47BDA-9BB7-DAA8-DA46-A5F806E4E83D}"/>
                  </a:ext>
                </a:extLst>
              </p:cNvPr>
              <p:cNvSpPr>
                <a:spLocks/>
              </p:cNvSpPr>
              <p:nvPr/>
            </p:nvSpPr>
            <p:spPr bwMode="auto">
              <a:xfrm>
                <a:off x="2868426" y="4577838"/>
                <a:ext cx="13408" cy="5959"/>
              </a:xfrm>
              <a:custGeom>
                <a:avLst/>
                <a:gdLst>
                  <a:gd name="T0" fmla="*/ 7 w 9"/>
                  <a:gd name="T1" fmla="*/ 0 h 4"/>
                  <a:gd name="T2" fmla="*/ 7 w 9"/>
                  <a:gd name="T3" fmla="*/ 0 h 4"/>
                  <a:gd name="T4" fmla="*/ 9 w 9"/>
                  <a:gd name="T5" fmla="*/ 2 h 4"/>
                  <a:gd name="T6" fmla="*/ 6 w 9"/>
                  <a:gd name="T7" fmla="*/ 4 h 4"/>
                  <a:gd name="T8" fmla="*/ 4 w 9"/>
                  <a:gd name="T9" fmla="*/ 4 h 4"/>
                  <a:gd name="T10" fmla="*/ 4 w 9"/>
                  <a:gd name="T11" fmla="*/ 4 h 4"/>
                  <a:gd name="T12" fmla="*/ 0 w 9"/>
                  <a:gd name="T13" fmla="*/ 4 h 4"/>
                  <a:gd name="T14" fmla="*/ 0 w 9"/>
                  <a:gd name="T15" fmla="*/ 2 h 4"/>
                  <a:gd name="T16" fmla="*/ 2 w 9"/>
                  <a:gd name="T17" fmla="*/ 2 h 4"/>
                  <a:gd name="T18" fmla="*/ 2 w 9"/>
                  <a:gd name="T19" fmla="*/ 2 h 4"/>
                  <a:gd name="T20" fmla="*/ 4 w 9"/>
                  <a:gd name="T21" fmla="*/ 2 h 4"/>
                  <a:gd name="T22" fmla="*/ 7 w 9"/>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7" y="0"/>
                    </a:moveTo>
                    <a:lnTo>
                      <a:pt x="7" y="0"/>
                    </a:lnTo>
                    <a:lnTo>
                      <a:pt x="9" y="2"/>
                    </a:lnTo>
                    <a:lnTo>
                      <a:pt x="6" y="4"/>
                    </a:lnTo>
                    <a:lnTo>
                      <a:pt x="4" y="4"/>
                    </a:lnTo>
                    <a:lnTo>
                      <a:pt x="4" y="4"/>
                    </a:lnTo>
                    <a:lnTo>
                      <a:pt x="0" y="4"/>
                    </a:lnTo>
                    <a:lnTo>
                      <a:pt x="0" y="2"/>
                    </a:lnTo>
                    <a:lnTo>
                      <a:pt x="2" y="2"/>
                    </a:lnTo>
                    <a:lnTo>
                      <a:pt x="2" y="2"/>
                    </a:lnTo>
                    <a:lnTo>
                      <a:pt x="4" y="2"/>
                    </a:lnTo>
                    <a:lnTo>
                      <a:pt x="7"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49" name="Freeform 339">
                <a:extLst>
                  <a:ext uri="{FF2B5EF4-FFF2-40B4-BE49-F238E27FC236}">
                    <a16:creationId xmlns:a16="http://schemas.microsoft.com/office/drawing/2014/main" id="{8823B37A-C542-837A-9C11-4DED0C4630A4}"/>
                  </a:ext>
                </a:extLst>
              </p:cNvPr>
              <p:cNvSpPr>
                <a:spLocks/>
              </p:cNvSpPr>
              <p:nvPr/>
            </p:nvSpPr>
            <p:spPr bwMode="auto">
              <a:xfrm>
                <a:off x="4991375" y="4738735"/>
                <a:ext cx="117693" cy="122163"/>
              </a:xfrm>
              <a:custGeom>
                <a:avLst/>
                <a:gdLst>
                  <a:gd name="T0" fmla="*/ 64 w 79"/>
                  <a:gd name="T1" fmla="*/ 0 h 82"/>
                  <a:gd name="T2" fmla="*/ 64 w 79"/>
                  <a:gd name="T3" fmla="*/ 0 h 82"/>
                  <a:gd name="T4" fmla="*/ 56 w 79"/>
                  <a:gd name="T5" fmla="*/ 4 h 82"/>
                  <a:gd name="T6" fmla="*/ 34 w 79"/>
                  <a:gd name="T7" fmla="*/ 8 h 82"/>
                  <a:gd name="T8" fmla="*/ 32 w 79"/>
                  <a:gd name="T9" fmla="*/ 4 h 82"/>
                  <a:gd name="T10" fmla="*/ 30 w 79"/>
                  <a:gd name="T11" fmla="*/ 6 h 82"/>
                  <a:gd name="T12" fmla="*/ 26 w 79"/>
                  <a:gd name="T13" fmla="*/ 6 h 82"/>
                  <a:gd name="T14" fmla="*/ 24 w 79"/>
                  <a:gd name="T15" fmla="*/ 4 h 82"/>
                  <a:gd name="T16" fmla="*/ 20 w 79"/>
                  <a:gd name="T17" fmla="*/ 6 h 82"/>
                  <a:gd name="T18" fmla="*/ 18 w 79"/>
                  <a:gd name="T19" fmla="*/ 6 h 82"/>
                  <a:gd name="T20" fmla="*/ 17 w 79"/>
                  <a:gd name="T21" fmla="*/ 10 h 82"/>
                  <a:gd name="T22" fmla="*/ 17 w 79"/>
                  <a:gd name="T23" fmla="*/ 21 h 82"/>
                  <a:gd name="T24" fmla="*/ 17 w 79"/>
                  <a:gd name="T25" fmla="*/ 23 h 82"/>
                  <a:gd name="T26" fmla="*/ 20 w 79"/>
                  <a:gd name="T27" fmla="*/ 27 h 82"/>
                  <a:gd name="T28" fmla="*/ 22 w 79"/>
                  <a:gd name="T29" fmla="*/ 27 h 82"/>
                  <a:gd name="T30" fmla="*/ 22 w 79"/>
                  <a:gd name="T31" fmla="*/ 29 h 82"/>
                  <a:gd name="T32" fmla="*/ 22 w 79"/>
                  <a:gd name="T33" fmla="*/ 30 h 82"/>
                  <a:gd name="T34" fmla="*/ 22 w 79"/>
                  <a:gd name="T35" fmla="*/ 32 h 82"/>
                  <a:gd name="T36" fmla="*/ 18 w 79"/>
                  <a:gd name="T37" fmla="*/ 36 h 82"/>
                  <a:gd name="T38" fmla="*/ 15 w 79"/>
                  <a:gd name="T39" fmla="*/ 38 h 82"/>
                  <a:gd name="T40" fmla="*/ 1 w 79"/>
                  <a:gd name="T41" fmla="*/ 55 h 82"/>
                  <a:gd name="T42" fmla="*/ 0 w 79"/>
                  <a:gd name="T43" fmla="*/ 80 h 82"/>
                  <a:gd name="T44" fmla="*/ 0 w 79"/>
                  <a:gd name="T45" fmla="*/ 82 h 82"/>
                  <a:gd name="T46" fmla="*/ 1 w 79"/>
                  <a:gd name="T47" fmla="*/ 82 h 82"/>
                  <a:gd name="T48" fmla="*/ 5 w 79"/>
                  <a:gd name="T49" fmla="*/ 82 h 82"/>
                  <a:gd name="T50" fmla="*/ 5 w 79"/>
                  <a:gd name="T51" fmla="*/ 80 h 82"/>
                  <a:gd name="T52" fmla="*/ 7 w 79"/>
                  <a:gd name="T53" fmla="*/ 78 h 82"/>
                  <a:gd name="T54" fmla="*/ 9 w 79"/>
                  <a:gd name="T55" fmla="*/ 78 h 82"/>
                  <a:gd name="T56" fmla="*/ 11 w 79"/>
                  <a:gd name="T57" fmla="*/ 76 h 82"/>
                  <a:gd name="T58" fmla="*/ 17 w 79"/>
                  <a:gd name="T59" fmla="*/ 78 h 82"/>
                  <a:gd name="T60" fmla="*/ 18 w 79"/>
                  <a:gd name="T61" fmla="*/ 76 h 82"/>
                  <a:gd name="T62" fmla="*/ 18 w 79"/>
                  <a:gd name="T63" fmla="*/ 76 h 82"/>
                  <a:gd name="T64" fmla="*/ 32 w 79"/>
                  <a:gd name="T65" fmla="*/ 76 h 82"/>
                  <a:gd name="T66" fmla="*/ 30 w 79"/>
                  <a:gd name="T67" fmla="*/ 74 h 82"/>
                  <a:gd name="T68" fmla="*/ 34 w 79"/>
                  <a:gd name="T69" fmla="*/ 66 h 82"/>
                  <a:gd name="T70" fmla="*/ 32 w 79"/>
                  <a:gd name="T71" fmla="*/ 65 h 82"/>
                  <a:gd name="T72" fmla="*/ 32 w 79"/>
                  <a:gd name="T73" fmla="*/ 63 h 82"/>
                  <a:gd name="T74" fmla="*/ 39 w 79"/>
                  <a:gd name="T75" fmla="*/ 63 h 82"/>
                  <a:gd name="T76" fmla="*/ 39 w 79"/>
                  <a:gd name="T77" fmla="*/ 61 h 82"/>
                  <a:gd name="T78" fmla="*/ 41 w 79"/>
                  <a:gd name="T79" fmla="*/ 61 h 82"/>
                  <a:gd name="T80" fmla="*/ 43 w 79"/>
                  <a:gd name="T81" fmla="*/ 61 h 82"/>
                  <a:gd name="T82" fmla="*/ 43 w 79"/>
                  <a:gd name="T83" fmla="*/ 59 h 82"/>
                  <a:gd name="T84" fmla="*/ 45 w 79"/>
                  <a:gd name="T85" fmla="*/ 59 h 82"/>
                  <a:gd name="T86" fmla="*/ 47 w 79"/>
                  <a:gd name="T87" fmla="*/ 59 h 82"/>
                  <a:gd name="T88" fmla="*/ 49 w 79"/>
                  <a:gd name="T89" fmla="*/ 61 h 82"/>
                  <a:gd name="T90" fmla="*/ 52 w 79"/>
                  <a:gd name="T91" fmla="*/ 55 h 82"/>
                  <a:gd name="T92" fmla="*/ 58 w 79"/>
                  <a:gd name="T93" fmla="*/ 59 h 82"/>
                  <a:gd name="T94" fmla="*/ 60 w 79"/>
                  <a:gd name="T95" fmla="*/ 57 h 82"/>
                  <a:gd name="T96" fmla="*/ 64 w 79"/>
                  <a:gd name="T97" fmla="*/ 59 h 82"/>
                  <a:gd name="T98" fmla="*/ 79 w 79"/>
                  <a:gd name="T99" fmla="*/ 38 h 82"/>
                  <a:gd name="T100" fmla="*/ 79 w 79"/>
                  <a:gd name="T101" fmla="*/ 34 h 82"/>
                  <a:gd name="T102" fmla="*/ 79 w 79"/>
                  <a:gd name="T103" fmla="*/ 19 h 82"/>
                  <a:gd name="T104" fmla="*/ 75 w 79"/>
                  <a:gd name="T105" fmla="*/ 17 h 82"/>
                  <a:gd name="T106" fmla="*/ 73 w 79"/>
                  <a:gd name="T107" fmla="*/ 15 h 82"/>
                  <a:gd name="T108" fmla="*/ 71 w 79"/>
                  <a:gd name="T109" fmla="*/ 13 h 82"/>
                  <a:gd name="T110" fmla="*/ 70 w 79"/>
                  <a:gd name="T111" fmla="*/ 6 h 82"/>
                  <a:gd name="T112" fmla="*/ 70 w 79"/>
                  <a:gd name="T113" fmla="*/ 4 h 82"/>
                  <a:gd name="T114" fmla="*/ 68 w 79"/>
                  <a:gd name="T115" fmla="*/ 4 h 82"/>
                  <a:gd name="T116" fmla="*/ 70 w 79"/>
                  <a:gd name="T117" fmla="*/ 2 h 82"/>
                  <a:gd name="T118" fmla="*/ 68 w 79"/>
                  <a:gd name="T119" fmla="*/ 2 h 82"/>
                  <a:gd name="T120" fmla="*/ 64 w 79"/>
                  <a:gd name="T121" fmla="*/ 0 h 82"/>
                  <a:gd name="T122" fmla="*/ 64 w 79"/>
                  <a:gd name="T123" fmla="*/ 0 h 82"/>
                  <a:gd name="T124" fmla="*/ 64 w 79"/>
                  <a:gd name="T12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 h="82">
                    <a:moveTo>
                      <a:pt x="64" y="0"/>
                    </a:moveTo>
                    <a:lnTo>
                      <a:pt x="64" y="0"/>
                    </a:lnTo>
                    <a:lnTo>
                      <a:pt x="56" y="4"/>
                    </a:lnTo>
                    <a:lnTo>
                      <a:pt x="34" y="8"/>
                    </a:lnTo>
                    <a:lnTo>
                      <a:pt x="32" y="4"/>
                    </a:lnTo>
                    <a:lnTo>
                      <a:pt x="30" y="6"/>
                    </a:lnTo>
                    <a:lnTo>
                      <a:pt x="26" y="6"/>
                    </a:lnTo>
                    <a:lnTo>
                      <a:pt x="24" y="4"/>
                    </a:lnTo>
                    <a:lnTo>
                      <a:pt x="20" y="6"/>
                    </a:lnTo>
                    <a:lnTo>
                      <a:pt x="18" y="6"/>
                    </a:lnTo>
                    <a:lnTo>
                      <a:pt x="17" y="10"/>
                    </a:lnTo>
                    <a:lnTo>
                      <a:pt x="17" y="21"/>
                    </a:lnTo>
                    <a:lnTo>
                      <a:pt x="17" y="23"/>
                    </a:lnTo>
                    <a:lnTo>
                      <a:pt x="20" y="27"/>
                    </a:lnTo>
                    <a:lnTo>
                      <a:pt x="22" y="27"/>
                    </a:lnTo>
                    <a:lnTo>
                      <a:pt x="22" y="29"/>
                    </a:lnTo>
                    <a:lnTo>
                      <a:pt x="22" y="30"/>
                    </a:lnTo>
                    <a:lnTo>
                      <a:pt x="22" y="32"/>
                    </a:lnTo>
                    <a:lnTo>
                      <a:pt x="18" y="36"/>
                    </a:lnTo>
                    <a:lnTo>
                      <a:pt x="15" y="38"/>
                    </a:lnTo>
                    <a:lnTo>
                      <a:pt x="1" y="55"/>
                    </a:lnTo>
                    <a:lnTo>
                      <a:pt x="0" y="80"/>
                    </a:lnTo>
                    <a:lnTo>
                      <a:pt x="0" y="82"/>
                    </a:lnTo>
                    <a:lnTo>
                      <a:pt x="1" y="82"/>
                    </a:lnTo>
                    <a:lnTo>
                      <a:pt x="5" y="82"/>
                    </a:lnTo>
                    <a:lnTo>
                      <a:pt x="5" y="80"/>
                    </a:lnTo>
                    <a:lnTo>
                      <a:pt x="7" y="78"/>
                    </a:lnTo>
                    <a:lnTo>
                      <a:pt x="9" y="78"/>
                    </a:lnTo>
                    <a:lnTo>
                      <a:pt x="11" y="76"/>
                    </a:lnTo>
                    <a:lnTo>
                      <a:pt x="17" y="78"/>
                    </a:lnTo>
                    <a:lnTo>
                      <a:pt x="18" y="76"/>
                    </a:lnTo>
                    <a:lnTo>
                      <a:pt x="18" y="76"/>
                    </a:lnTo>
                    <a:lnTo>
                      <a:pt x="32" y="76"/>
                    </a:lnTo>
                    <a:lnTo>
                      <a:pt x="30" y="74"/>
                    </a:lnTo>
                    <a:lnTo>
                      <a:pt x="34" y="66"/>
                    </a:lnTo>
                    <a:lnTo>
                      <a:pt x="32" y="65"/>
                    </a:lnTo>
                    <a:lnTo>
                      <a:pt x="32" y="63"/>
                    </a:lnTo>
                    <a:lnTo>
                      <a:pt x="39" y="63"/>
                    </a:lnTo>
                    <a:lnTo>
                      <a:pt x="39" y="61"/>
                    </a:lnTo>
                    <a:lnTo>
                      <a:pt x="41" y="61"/>
                    </a:lnTo>
                    <a:lnTo>
                      <a:pt x="43" y="61"/>
                    </a:lnTo>
                    <a:lnTo>
                      <a:pt x="43" y="59"/>
                    </a:lnTo>
                    <a:lnTo>
                      <a:pt x="45" y="59"/>
                    </a:lnTo>
                    <a:lnTo>
                      <a:pt x="47" y="59"/>
                    </a:lnTo>
                    <a:lnTo>
                      <a:pt x="49" y="61"/>
                    </a:lnTo>
                    <a:lnTo>
                      <a:pt x="52" y="55"/>
                    </a:lnTo>
                    <a:lnTo>
                      <a:pt x="58" y="59"/>
                    </a:lnTo>
                    <a:lnTo>
                      <a:pt x="60" y="57"/>
                    </a:lnTo>
                    <a:lnTo>
                      <a:pt x="64" y="59"/>
                    </a:lnTo>
                    <a:lnTo>
                      <a:pt x="79" y="38"/>
                    </a:lnTo>
                    <a:lnTo>
                      <a:pt x="79" y="34"/>
                    </a:lnTo>
                    <a:lnTo>
                      <a:pt x="79" y="19"/>
                    </a:lnTo>
                    <a:lnTo>
                      <a:pt x="75" y="17"/>
                    </a:lnTo>
                    <a:lnTo>
                      <a:pt x="73" y="15"/>
                    </a:lnTo>
                    <a:lnTo>
                      <a:pt x="71" y="13"/>
                    </a:lnTo>
                    <a:lnTo>
                      <a:pt x="70" y="6"/>
                    </a:lnTo>
                    <a:lnTo>
                      <a:pt x="70" y="4"/>
                    </a:lnTo>
                    <a:lnTo>
                      <a:pt x="68" y="4"/>
                    </a:lnTo>
                    <a:lnTo>
                      <a:pt x="70" y="2"/>
                    </a:lnTo>
                    <a:lnTo>
                      <a:pt x="68" y="2"/>
                    </a:lnTo>
                    <a:lnTo>
                      <a:pt x="64" y="0"/>
                    </a:lnTo>
                    <a:lnTo>
                      <a:pt x="64" y="0"/>
                    </a:lnTo>
                    <a:lnTo>
                      <a:pt x="6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50" name="Freeform 340">
                <a:extLst>
                  <a:ext uri="{FF2B5EF4-FFF2-40B4-BE49-F238E27FC236}">
                    <a16:creationId xmlns:a16="http://schemas.microsoft.com/office/drawing/2014/main" id="{F357FBA8-A17B-AED9-C59B-C920DCD106F3}"/>
                  </a:ext>
                </a:extLst>
              </p:cNvPr>
              <p:cNvSpPr>
                <a:spLocks/>
              </p:cNvSpPr>
              <p:nvPr/>
            </p:nvSpPr>
            <p:spPr bwMode="auto">
              <a:xfrm>
                <a:off x="4991375" y="4738735"/>
                <a:ext cx="117693" cy="122163"/>
              </a:xfrm>
              <a:custGeom>
                <a:avLst/>
                <a:gdLst>
                  <a:gd name="T0" fmla="*/ 64 w 79"/>
                  <a:gd name="T1" fmla="*/ 0 h 82"/>
                  <a:gd name="T2" fmla="*/ 64 w 79"/>
                  <a:gd name="T3" fmla="*/ 0 h 82"/>
                  <a:gd name="T4" fmla="*/ 56 w 79"/>
                  <a:gd name="T5" fmla="*/ 4 h 82"/>
                  <a:gd name="T6" fmla="*/ 34 w 79"/>
                  <a:gd name="T7" fmla="*/ 8 h 82"/>
                  <a:gd name="T8" fmla="*/ 32 w 79"/>
                  <a:gd name="T9" fmla="*/ 4 h 82"/>
                  <a:gd name="T10" fmla="*/ 30 w 79"/>
                  <a:gd name="T11" fmla="*/ 6 h 82"/>
                  <a:gd name="T12" fmla="*/ 26 w 79"/>
                  <a:gd name="T13" fmla="*/ 6 h 82"/>
                  <a:gd name="T14" fmla="*/ 24 w 79"/>
                  <a:gd name="T15" fmla="*/ 4 h 82"/>
                  <a:gd name="T16" fmla="*/ 20 w 79"/>
                  <a:gd name="T17" fmla="*/ 6 h 82"/>
                  <a:gd name="T18" fmla="*/ 18 w 79"/>
                  <a:gd name="T19" fmla="*/ 6 h 82"/>
                  <a:gd name="T20" fmla="*/ 17 w 79"/>
                  <a:gd name="T21" fmla="*/ 10 h 82"/>
                  <a:gd name="T22" fmla="*/ 17 w 79"/>
                  <a:gd name="T23" fmla="*/ 21 h 82"/>
                  <a:gd name="T24" fmla="*/ 17 w 79"/>
                  <a:gd name="T25" fmla="*/ 23 h 82"/>
                  <a:gd name="T26" fmla="*/ 20 w 79"/>
                  <a:gd name="T27" fmla="*/ 27 h 82"/>
                  <a:gd name="T28" fmla="*/ 22 w 79"/>
                  <a:gd name="T29" fmla="*/ 27 h 82"/>
                  <a:gd name="T30" fmla="*/ 22 w 79"/>
                  <a:gd name="T31" fmla="*/ 29 h 82"/>
                  <a:gd name="T32" fmla="*/ 22 w 79"/>
                  <a:gd name="T33" fmla="*/ 30 h 82"/>
                  <a:gd name="T34" fmla="*/ 22 w 79"/>
                  <a:gd name="T35" fmla="*/ 32 h 82"/>
                  <a:gd name="T36" fmla="*/ 18 w 79"/>
                  <a:gd name="T37" fmla="*/ 36 h 82"/>
                  <a:gd name="T38" fmla="*/ 15 w 79"/>
                  <a:gd name="T39" fmla="*/ 38 h 82"/>
                  <a:gd name="T40" fmla="*/ 1 w 79"/>
                  <a:gd name="T41" fmla="*/ 55 h 82"/>
                  <a:gd name="T42" fmla="*/ 0 w 79"/>
                  <a:gd name="T43" fmla="*/ 80 h 82"/>
                  <a:gd name="T44" fmla="*/ 0 w 79"/>
                  <a:gd name="T45" fmla="*/ 82 h 82"/>
                  <a:gd name="T46" fmla="*/ 1 w 79"/>
                  <a:gd name="T47" fmla="*/ 82 h 82"/>
                  <a:gd name="T48" fmla="*/ 5 w 79"/>
                  <a:gd name="T49" fmla="*/ 82 h 82"/>
                  <a:gd name="T50" fmla="*/ 5 w 79"/>
                  <a:gd name="T51" fmla="*/ 80 h 82"/>
                  <a:gd name="T52" fmla="*/ 7 w 79"/>
                  <a:gd name="T53" fmla="*/ 78 h 82"/>
                  <a:gd name="T54" fmla="*/ 9 w 79"/>
                  <a:gd name="T55" fmla="*/ 78 h 82"/>
                  <a:gd name="T56" fmla="*/ 11 w 79"/>
                  <a:gd name="T57" fmla="*/ 76 h 82"/>
                  <a:gd name="T58" fmla="*/ 17 w 79"/>
                  <a:gd name="T59" fmla="*/ 78 h 82"/>
                  <a:gd name="T60" fmla="*/ 18 w 79"/>
                  <a:gd name="T61" fmla="*/ 76 h 82"/>
                  <a:gd name="T62" fmla="*/ 18 w 79"/>
                  <a:gd name="T63" fmla="*/ 76 h 82"/>
                  <a:gd name="T64" fmla="*/ 32 w 79"/>
                  <a:gd name="T65" fmla="*/ 76 h 82"/>
                  <a:gd name="T66" fmla="*/ 30 w 79"/>
                  <a:gd name="T67" fmla="*/ 74 h 82"/>
                  <a:gd name="T68" fmla="*/ 34 w 79"/>
                  <a:gd name="T69" fmla="*/ 66 h 82"/>
                  <a:gd name="T70" fmla="*/ 32 w 79"/>
                  <a:gd name="T71" fmla="*/ 65 h 82"/>
                  <a:gd name="T72" fmla="*/ 32 w 79"/>
                  <a:gd name="T73" fmla="*/ 63 h 82"/>
                  <a:gd name="T74" fmla="*/ 39 w 79"/>
                  <a:gd name="T75" fmla="*/ 63 h 82"/>
                  <a:gd name="T76" fmla="*/ 39 w 79"/>
                  <a:gd name="T77" fmla="*/ 61 h 82"/>
                  <a:gd name="T78" fmla="*/ 41 w 79"/>
                  <a:gd name="T79" fmla="*/ 61 h 82"/>
                  <a:gd name="T80" fmla="*/ 43 w 79"/>
                  <a:gd name="T81" fmla="*/ 61 h 82"/>
                  <a:gd name="T82" fmla="*/ 43 w 79"/>
                  <a:gd name="T83" fmla="*/ 59 h 82"/>
                  <a:gd name="T84" fmla="*/ 45 w 79"/>
                  <a:gd name="T85" fmla="*/ 59 h 82"/>
                  <a:gd name="T86" fmla="*/ 47 w 79"/>
                  <a:gd name="T87" fmla="*/ 59 h 82"/>
                  <a:gd name="T88" fmla="*/ 49 w 79"/>
                  <a:gd name="T89" fmla="*/ 61 h 82"/>
                  <a:gd name="T90" fmla="*/ 52 w 79"/>
                  <a:gd name="T91" fmla="*/ 55 h 82"/>
                  <a:gd name="T92" fmla="*/ 58 w 79"/>
                  <a:gd name="T93" fmla="*/ 59 h 82"/>
                  <a:gd name="T94" fmla="*/ 60 w 79"/>
                  <a:gd name="T95" fmla="*/ 57 h 82"/>
                  <a:gd name="T96" fmla="*/ 64 w 79"/>
                  <a:gd name="T97" fmla="*/ 59 h 82"/>
                  <a:gd name="T98" fmla="*/ 79 w 79"/>
                  <a:gd name="T99" fmla="*/ 38 h 82"/>
                  <a:gd name="T100" fmla="*/ 79 w 79"/>
                  <a:gd name="T101" fmla="*/ 34 h 82"/>
                  <a:gd name="T102" fmla="*/ 79 w 79"/>
                  <a:gd name="T103" fmla="*/ 19 h 82"/>
                  <a:gd name="T104" fmla="*/ 75 w 79"/>
                  <a:gd name="T105" fmla="*/ 17 h 82"/>
                  <a:gd name="T106" fmla="*/ 73 w 79"/>
                  <a:gd name="T107" fmla="*/ 15 h 82"/>
                  <a:gd name="T108" fmla="*/ 71 w 79"/>
                  <a:gd name="T109" fmla="*/ 13 h 82"/>
                  <a:gd name="T110" fmla="*/ 70 w 79"/>
                  <a:gd name="T111" fmla="*/ 6 h 82"/>
                  <a:gd name="T112" fmla="*/ 70 w 79"/>
                  <a:gd name="T113" fmla="*/ 4 h 82"/>
                  <a:gd name="T114" fmla="*/ 68 w 79"/>
                  <a:gd name="T115" fmla="*/ 4 h 82"/>
                  <a:gd name="T116" fmla="*/ 70 w 79"/>
                  <a:gd name="T117" fmla="*/ 2 h 82"/>
                  <a:gd name="T118" fmla="*/ 68 w 79"/>
                  <a:gd name="T119" fmla="*/ 2 h 82"/>
                  <a:gd name="T120" fmla="*/ 64 w 79"/>
                  <a:gd name="T121" fmla="*/ 0 h 82"/>
                  <a:gd name="T122" fmla="*/ 64 w 79"/>
                  <a:gd name="T123" fmla="*/ 0 h 82"/>
                  <a:gd name="T124" fmla="*/ 64 w 79"/>
                  <a:gd name="T12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 h="82">
                    <a:moveTo>
                      <a:pt x="64" y="0"/>
                    </a:moveTo>
                    <a:lnTo>
                      <a:pt x="64" y="0"/>
                    </a:lnTo>
                    <a:lnTo>
                      <a:pt x="56" y="4"/>
                    </a:lnTo>
                    <a:lnTo>
                      <a:pt x="34" y="8"/>
                    </a:lnTo>
                    <a:lnTo>
                      <a:pt x="32" y="4"/>
                    </a:lnTo>
                    <a:lnTo>
                      <a:pt x="30" y="6"/>
                    </a:lnTo>
                    <a:lnTo>
                      <a:pt x="26" y="6"/>
                    </a:lnTo>
                    <a:lnTo>
                      <a:pt x="24" y="4"/>
                    </a:lnTo>
                    <a:lnTo>
                      <a:pt x="20" y="6"/>
                    </a:lnTo>
                    <a:lnTo>
                      <a:pt x="18" y="6"/>
                    </a:lnTo>
                    <a:lnTo>
                      <a:pt x="17" y="10"/>
                    </a:lnTo>
                    <a:lnTo>
                      <a:pt x="17" y="21"/>
                    </a:lnTo>
                    <a:lnTo>
                      <a:pt x="17" y="23"/>
                    </a:lnTo>
                    <a:lnTo>
                      <a:pt x="20" y="27"/>
                    </a:lnTo>
                    <a:lnTo>
                      <a:pt x="22" y="27"/>
                    </a:lnTo>
                    <a:lnTo>
                      <a:pt x="22" y="29"/>
                    </a:lnTo>
                    <a:lnTo>
                      <a:pt x="22" y="30"/>
                    </a:lnTo>
                    <a:lnTo>
                      <a:pt x="22" y="32"/>
                    </a:lnTo>
                    <a:lnTo>
                      <a:pt x="18" y="36"/>
                    </a:lnTo>
                    <a:lnTo>
                      <a:pt x="15" y="38"/>
                    </a:lnTo>
                    <a:lnTo>
                      <a:pt x="1" y="55"/>
                    </a:lnTo>
                    <a:lnTo>
                      <a:pt x="0" y="80"/>
                    </a:lnTo>
                    <a:lnTo>
                      <a:pt x="0" y="82"/>
                    </a:lnTo>
                    <a:lnTo>
                      <a:pt x="1" y="82"/>
                    </a:lnTo>
                    <a:lnTo>
                      <a:pt x="5" y="82"/>
                    </a:lnTo>
                    <a:lnTo>
                      <a:pt x="5" y="80"/>
                    </a:lnTo>
                    <a:lnTo>
                      <a:pt x="7" y="78"/>
                    </a:lnTo>
                    <a:lnTo>
                      <a:pt x="9" y="78"/>
                    </a:lnTo>
                    <a:lnTo>
                      <a:pt x="11" y="76"/>
                    </a:lnTo>
                    <a:lnTo>
                      <a:pt x="17" y="78"/>
                    </a:lnTo>
                    <a:lnTo>
                      <a:pt x="18" y="76"/>
                    </a:lnTo>
                    <a:lnTo>
                      <a:pt x="18" y="76"/>
                    </a:lnTo>
                    <a:lnTo>
                      <a:pt x="32" y="76"/>
                    </a:lnTo>
                    <a:lnTo>
                      <a:pt x="30" y="74"/>
                    </a:lnTo>
                    <a:lnTo>
                      <a:pt x="34" y="66"/>
                    </a:lnTo>
                    <a:lnTo>
                      <a:pt x="32" y="65"/>
                    </a:lnTo>
                    <a:lnTo>
                      <a:pt x="32" y="63"/>
                    </a:lnTo>
                    <a:lnTo>
                      <a:pt x="39" y="63"/>
                    </a:lnTo>
                    <a:lnTo>
                      <a:pt x="39" y="61"/>
                    </a:lnTo>
                    <a:lnTo>
                      <a:pt x="41" y="61"/>
                    </a:lnTo>
                    <a:lnTo>
                      <a:pt x="43" y="61"/>
                    </a:lnTo>
                    <a:lnTo>
                      <a:pt x="43" y="59"/>
                    </a:lnTo>
                    <a:lnTo>
                      <a:pt x="45" y="59"/>
                    </a:lnTo>
                    <a:lnTo>
                      <a:pt x="47" y="59"/>
                    </a:lnTo>
                    <a:lnTo>
                      <a:pt x="49" y="61"/>
                    </a:lnTo>
                    <a:lnTo>
                      <a:pt x="52" y="55"/>
                    </a:lnTo>
                    <a:lnTo>
                      <a:pt x="58" y="59"/>
                    </a:lnTo>
                    <a:lnTo>
                      <a:pt x="60" y="57"/>
                    </a:lnTo>
                    <a:lnTo>
                      <a:pt x="64" y="59"/>
                    </a:lnTo>
                    <a:lnTo>
                      <a:pt x="79" y="38"/>
                    </a:lnTo>
                    <a:lnTo>
                      <a:pt x="79" y="34"/>
                    </a:lnTo>
                    <a:lnTo>
                      <a:pt x="79" y="19"/>
                    </a:lnTo>
                    <a:lnTo>
                      <a:pt x="75" y="17"/>
                    </a:lnTo>
                    <a:lnTo>
                      <a:pt x="73" y="15"/>
                    </a:lnTo>
                    <a:lnTo>
                      <a:pt x="71" y="13"/>
                    </a:lnTo>
                    <a:lnTo>
                      <a:pt x="70" y="6"/>
                    </a:lnTo>
                    <a:lnTo>
                      <a:pt x="70" y="4"/>
                    </a:lnTo>
                    <a:lnTo>
                      <a:pt x="68" y="4"/>
                    </a:lnTo>
                    <a:lnTo>
                      <a:pt x="70" y="2"/>
                    </a:lnTo>
                    <a:lnTo>
                      <a:pt x="68" y="2"/>
                    </a:lnTo>
                    <a:lnTo>
                      <a:pt x="64" y="0"/>
                    </a:lnTo>
                    <a:lnTo>
                      <a:pt x="64" y="0"/>
                    </a:lnTo>
                    <a:lnTo>
                      <a:pt x="6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51" name="Freeform 341">
                <a:extLst>
                  <a:ext uri="{FF2B5EF4-FFF2-40B4-BE49-F238E27FC236}">
                    <a16:creationId xmlns:a16="http://schemas.microsoft.com/office/drawing/2014/main" id="{B4294AAB-BD1C-99CF-4391-BE7D6AC83604}"/>
                  </a:ext>
                </a:extLst>
              </p:cNvPr>
              <p:cNvSpPr>
                <a:spLocks/>
              </p:cNvSpPr>
              <p:nvPr/>
            </p:nvSpPr>
            <p:spPr bwMode="auto">
              <a:xfrm>
                <a:off x="5491944" y="4254553"/>
                <a:ext cx="175795" cy="199632"/>
              </a:xfrm>
              <a:custGeom>
                <a:avLst/>
                <a:gdLst>
                  <a:gd name="T0" fmla="*/ 55 w 118"/>
                  <a:gd name="T1" fmla="*/ 0 h 134"/>
                  <a:gd name="T2" fmla="*/ 57 w 118"/>
                  <a:gd name="T3" fmla="*/ 11 h 134"/>
                  <a:gd name="T4" fmla="*/ 59 w 118"/>
                  <a:gd name="T5" fmla="*/ 11 h 134"/>
                  <a:gd name="T6" fmla="*/ 53 w 118"/>
                  <a:gd name="T7" fmla="*/ 15 h 134"/>
                  <a:gd name="T8" fmla="*/ 55 w 118"/>
                  <a:gd name="T9" fmla="*/ 47 h 134"/>
                  <a:gd name="T10" fmla="*/ 0 w 118"/>
                  <a:gd name="T11" fmla="*/ 94 h 134"/>
                  <a:gd name="T12" fmla="*/ 32 w 118"/>
                  <a:gd name="T13" fmla="*/ 127 h 134"/>
                  <a:gd name="T14" fmla="*/ 42 w 118"/>
                  <a:gd name="T15" fmla="*/ 128 h 134"/>
                  <a:gd name="T16" fmla="*/ 48 w 118"/>
                  <a:gd name="T17" fmla="*/ 127 h 134"/>
                  <a:gd name="T18" fmla="*/ 49 w 118"/>
                  <a:gd name="T19" fmla="*/ 119 h 134"/>
                  <a:gd name="T20" fmla="*/ 61 w 118"/>
                  <a:gd name="T21" fmla="*/ 113 h 134"/>
                  <a:gd name="T22" fmla="*/ 66 w 118"/>
                  <a:gd name="T23" fmla="*/ 111 h 134"/>
                  <a:gd name="T24" fmla="*/ 70 w 118"/>
                  <a:gd name="T25" fmla="*/ 102 h 134"/>
                  <a:gd name="T26" fmla="*/ 74 w 118"/>
                  <a:gd name="T27" fmla="*/ 98 h 134"/>
                  <a:gd name="T28" fmla="*/ 78 w 118"/>
                  <a:gd name="T29" fmla="*/ 96 h 134"/>
                  <a:gd name="T30" fmla="*/ 85 w 118"/>
                  <a:gd name="T31" fmla="*/ 96 h 134"/>
                  <a:gd name="T32" fmla="*/ 87 w 118"/>
                  <a:gd name="T33" fmla="*/ 93 h 134"/>
                  <a:gd name="T34" fmla="*/ 85 w 118"/>
                  <a:gd name="T35" fmla="*/ 89 h 134"/>
                  <a:gd name="T36" fmla="*/ 87 w 118"/>
                  <a:gd name="T37" fmla="*/ 81 h 134"/>
                  <a:gd name="T38" fmla="*/ 91 w 118"/>
                  <a:gd name="T39" fmla="*/ 72 h 134"/>
                  <a:gd name="T40" fmla="*/ 95 w 118"/>
                  <a:gd name="T41" fmla="*/ 70 h 134"/>
                  <a:gd name="T42" fmla="*/ 95 w 118"/>
                  <a:gd name="T43" fmla="*/ 72 h 134"/>
                  <a:gd name="T44" fmla="*/ 99 w 118"/>
                  <a:gd name="T45" fmla="*/ 72 h 134"/>
                  <a:gd name="T46" fmla="*/ 110 w 118"/>
                  <a:gd name="T47" fmla="*/ 57 h 134"/>
                  <a:gd name="T48" fmla="*/ 118 w 118"/>
                  <a:gd name="T49" fmla="*/ 40 h 134"/>
                  <a:gd name="T50" fmla="*/ 116 w 118"/>
                  <a:gd name="T51" fmla="*/ 38 h 134"/>
                  <a:gd name="T52" fmla="*/ 112 w 118"/>
                  <a:gd name="T53" fmla="*/ 36 h 134"/>
                  <a:gd name="T54" fmla="*/ 108 w 118"/>
                  <a:gd name="T55" fmla="*/ 30 h 134"/>
                  <a:gd name="T56" fmla="*/ 104 w 118"/>
                  <a:gd name="T57" fmla="*/ 26 h 134"/>
                  <a:gd name="T58" fmla="*/ 97 w 118"/>
                  <a:gd name="T59" fmla="*/ 21 h 134"/>
                  <a:gd name="T60" fmla="*/ 91 w 118"/>
                  <a:gd name="T61" fmla="*/ 19 h 134"/>
                  <a:gd name="T62" fmla="*/ 78 w 118"/>
                  <a:gd name="T63" fmla="*/ 15 h 134"/>
                  <a:gd name="T64" fmla="*/ 72 w 118"/>
                  <a:gd name="T65" fmla="*/ 11 h 134"/>
                  <a:gd name="T66" fmla="*/ 68 w 118"/>
                  <a:gd name="T67" fmla="*/ 6 h 134"/>
                  <a:gd name="T68" fmla="*/ 65 w 118"/>
                  <a:gd name="T6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34">
                    <a:moveTo>
                      <a:pt x="65" y="0"/>
                    </a:moveTo>
                    <a:lnTo>
                      <a:pt x="55" y="0"/>
                    </a:lnTo>
                    <a:lnTo>
                      <a:pt x="57" y="9"/>
                    </a:lnTo>
                    <a:lnTo>
                      <a:pt x="57" y="11"/>
                    </a:lnTo>
                    <a:lnTo>
                      <a:pt x="57" y="11"/>
                    </a:lnTo>
                    <a:lnTo>
                      <a:pt x="59" y="11"/>
                    </a:lnTo>
                    <a:lnTo>
                      <a:pt x="59" y="13"/>
                    </a:lnTo>
                    <a:lnTo>
                      <a:pt x="53" y="15"/>
                    </a:lnTo>
                    <a:lnTo>
                      <a:pt x="48" y="36"/>
                    </a:lnTo>
                    <a:lnTo>
                      <a:pt x="55" y="47"/>
                    </a:lnTo>
                    <a:lnTo>
                      <a:pt x="46" y="79"/>
                    </a:lnTo>
                    <a:lnTo>
                      <a:pt x="0" y="94"/>
                    </a:lnTo>
                    <a:lnTo>
                      <a:pt x="15" y="134"/>
                    </a:lnTo>
                    <a:lnTo>
                      <a:pt x="32" y="127"/>
                    </a:lnTo>
                    <a:lnTo>
                      <a:pt x="42" y="127"/>
                    </a:lnTo>
                    <a:lnTo>
                      <a:pt x="42" y="128"/>
                    </a:lnTo>
                    <a:lnTo>
                      <a:pt x="44" y="128"/>
                    </a:lnTo>
                    <a:lnTo>
                      <a:pt x="48" y="127"/>
                    </a:lnTo>
                    <a:lnTo>
                      <a:pt x="49" y="123"/>
                    </a:lnTo>
                    <a:lnTo>
                      <a:pt x="49" y="119"/>
                    </a:lnTo>
                    <a:lnTo>
                      <a:pt x="53" y="113"/>
                    </a:lnTo>
                    <a:lnTo>
                      <a:pt x="61" y="113"/>
                    </a:lnTo>
                    <a:lnTo>
                      <a:pt x="65" y="113"/>
                    </a:lnTo>
                    <a:lnTo>
                      <a:pt x="66" y="111"/>
                    </a:lnTo>
                    <a:lnTo>
                      <a:pt x="68" y="110"/>
                    </a:lnTo>
                    <a:lnTo>
                      <a:pt x="70" y="102"/>
                    </a:lnTo>
                    <a:lnTo>
                      <a:pt x="72" y="100"/>
                    </a:lnTo>
                    <a:lnTo>
                      <a:pt x="74" y="98"/>
                    </a:lnTo>
                    <a:lnTo>
                      <a:pt x="76" y="96"/>
                    </a:lnTo>
                    <a:lnTo>
                      <a:pt x="78" y="96"/>
                    </a:lnTo>
                    <a:lnTo>
                      <a:pt x="80" y="96"/>
                    </a:lnTo>
                    <a:lnTo>
                      <a:pt x="85" y="96"/>
                    </a:lnTo>
                    <a:lnTo>
                      <a:pt x="87" y="94"/>
                    </a:lnTo>
                    <a:lnTo>
                      <a:pt x="87" y="93"/>
                    </a:lnTo>
                    <a:lnTo>
                      <a:pt x="87" y="91"/>
                    </a:lnTo>
                    <a:lnTo>
                      <a:pt x="85" y="89"/>
                    </a:lnTo>
                    <a:lnTo>
                      <a:pt x="85" y="83"/>
                    </a:lnTo>
                    <a:lnTo>
                      <a:pt x="87" y="81"/>
                    </a:lnTo>
                    <a:lnTo>
                      <a:pt x="85" y="79"/>
                    </a:lnTo>
                    <a:lnTo>
                      <a:pt x="91" y="72"/>
                    </a:lnTo>
                    <a:lnTo>
                      <a:pt x="93" y="70"/>
                    </a:lnTo>
                    <a:lnTo>
                      <a:pt x="95" y="70"/>
                    </a:lnTo>
                    <a:lnTo>
                      <a:pt x="95" y="72"/>
                    </a:lnTo>
                    <a:lnTo>
                      <a:pt x="95" y="72"/>
                    </a:lnTo>
                    <a:lnTo>
                      <a:pt x="97" y="74"/>
                    </a:lnTo>
                    <a:lnTo>
                      <a:pt x="99" y="72"/>
                    </a:lnTo>
                    <a:lnTo>
                      <a:pt x="106" y="60"/>
                    </a:lnTo>
                    <a:lnTo>
                      <a:pt x="110" y="57"/>
                    </a:lnTo>
                    <a:lnTo>
                      <a:pt x="116" y="45"/>
                    </a:lnTo>
                    <a:lnTo>
                      <a:pt x="118" y="40"/>
                    </a:lnTo>
                    <a:lnTo>
                      <a:pt x="116" y="38"/>
                    </a:lnTo>
                    <a:lnTo>
                      <a:pt x="116" y="38"/>
                    </a:lnTo>
                    <a:lnTo>
                      <a:pt x="116" y="38"/>
                    </a:lnTo>
                    <a:lnTo>
                      <a:pt x="112" y="36"/>
                    </a:lnTo>
                    <a:lnTo>
                      <a:pt x="108" y="34"/>
                    </a:lnTo>
                    <a:lnTo>
                      <a:pt x="108" y="30"/>
                    </a:lnTo>
                    <a:lnTo>
                      <a:pt x="104" y="28"/>
                    </a:lnTo>
                    <a:lnTo>
                      <a:pt x="104" y="26"/>
                    </a:lnTo>
                    <a:lnTo>
                      <a:pt x="101" y="23"/>
                    </a:lnTo>
                    <a:lnTo>
                      <a:pt x="97" y="21"/>
                    </a:lnTo>
                    <a:lnTo>
                      <a:pt x="95" y="21"/>
                    </a:lnTo>
                    <a:lnTo>
                      <a:pt x="91" y="19"/>
                    </a:lnTo>
                    <a:lnTo>
                      <a:pt x="87" y="17"/>
                    </a:lnTo>
                    <a:lnTo>
                      <a:pt x="78" y="15"/>
                    </a:lnTo>
                    <a:lnTo>
                      <a:pt x="76" y="11"/>
                    </a:lnTo>
                    <a:lnTo>
                      <a:pt x="72" y="11"/>
                    </a:lnTo>
                    <a:lnTo>
                      <a:pt x="68" y="6"/>
                    </a:lnTo>
                    <a:lnTo>
                      <a:pt x="68" y="6"/>
                    </a:lnTo>
                    <a:lnTo>
                      <a:pt x="66" y="4"/>
                    </a:lnTo>
                    <a:lnTo>
                      <a:pt x="65" y="0"/>
                    </a:lnTo>
                    <a:lnTo>
                      <a:pt x="65" y="0"/>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52" name="Freeform 342">
                <a:extLst>
                  <a:ext uri="{FF2B5EF4-FFF2-40B4-BE49-F238E27FC236}">
                    <a16:creationId xmlns:a16="http://schemas.microsoft.com/office/drawing/2014/main" id="{30D9A81A-076A-96F1-1E62-C6C0E71D3023}"/>
                  </a:ext>
                </a:extLst>
              </p:cNvPr>
              <p:cNvSpPr>
                <a:spLocks/>
              </p:cNvSpPr>
              <p:nvPr/>
            </p:nvSpPr>
            <p:spPr bwMode="auto">
              <a:xfrm>
                <a:off x="4581683" y="5212488"/>
                <a:ext cx="302427" cy="299448"/>
              </a:xfrm>
              <a:custGeom>
                <a:avLst/>
                <a:gdLst>
                  <a:gd name="T0" fmla="*/ 34 w 203"/>
                  <a:gd name="T1" fmla="*/ 8 h 201"/>
                  <a:gd name="T2" fmla="*/ 27 w 203"/>
                  <a:gd name="T3" fmla="*/ 4 h 201"/>
                  <a:gd name="T4" fmla="*/ 15 w 203"/>
                  <a:gd name="T5" fmla="*/ 0 h 201"/>
                  <a:gd name="T6" fmla="*/ 10 w 203"/>
                  <a:gd name="T7" fmla="*/ 4 h 201"/>
                  <a:gd name="T8" fmla="*/ 6 w 203"/>
                  <a:gd name="T9" fmla="*/ 4 h 201"/>
                  <a:gd name="T10" fmla="*/ 0 w 203"/>
                  <a:gd name="T11" fmla="*/ 15 h 201"/>
                  <a:gd name="T12" fmla="*/ 0 w 203"/>
                  <a:gd name="T13" fmla="*/ 21 h 201"/>
                  <a:gd name="T14" fmla="*/ 8 w 203"/>
                  <a:gd name="T15" fmla="*/ 30 h 201"/>
                  <a:gd name="T16" fmla="*/ 32 w 203"/>
                  <a:gd name="T17" fmla="*/ 78 h 201"/>
                  <a:gd name="T18" fmla="*/ 42 w 203"/>
                  <a:gd name="T19" fmla="*/ 121 h 201"/>
                  <a:gd name="T20" fmla="*/ 47 w 203"/>
                  <a:gd name="T21" fmla="*/ 144 h 201"/>
                  <a:gd name="T22" fmla="*/ 49 w 203"/>
                  <a:gd name="T23" fmla="*/ 153 h 201"/>
                  <a:gd name="T24" fmla="*/ 70 w 203"/>
                  <a:gd name="T25" fmla="*/ 193 h 201"/>
                  <a:gd name="T26" fmla="*/ 72 w 203"/>
                  <a:gd name="T27" fmla="*/ 195 h 201"/>
                  <a:gd name="T28" fmla="*/ 76 w 203"/>
                  <a:gd name="T29" fmla="*/ 193 h 201"/>
                  <a:gd name="T30" fmla="*/ 82 w 203"/>
                  <a:gd name="T31" fmla="*/ 187 h 201"/>
                  <a:gd name="T32" fmla="*/ 89 w 203"/>
                  <a:gd name="T33" fmla="*/ 197 h 201"/>
                  <a:gd name="T34" fmla="*/ 97 w 203"/>
                  <a:gd name="T35" fmla="*/ 201 h 201"/>
                  <a:gd name="T36" fmla="*/ 112 w 203"/>
                  <a:gd name="T37" fmla="*/ 199 h 201"/>
                  <a:gd name="T38" fmla="*/ 125 w 203"/>
                  <a:gd name="T39" fmla="*/ 191 h 201"/>
                  <a:gd name="T40" fmla="*/ 140 w 203"/>
                  <a:gd name="T41" fmla="*/ 81 h 201"/>
                  <a:gd name="T42" fmla="*/ 140 w 203"/>
                  <a:gd name="T43" fmla="*/ 25 h 201"/>
                  <a:gd name="T44" fmla="*/ 178 w 203"/>
                  <a:gd name="T45" fmla="*/ 21 h 201"/>
                  <a:gd name="T46" fmla="*/ 180 w 203"/>
                  <a:gd name="T47" fmla="*/ 28 h 201"/>
                  <a:gd name="T48" fmla="*/ 189 w 203"/>
                  <a:gd name="T49" fmla="*/ 19 h 201"/>
                  <a:gd name="T50" fmla="*/ 197 w 203"/>
                  <a:gd name="T51" fmla="*/ 17 h 201"/>
                  <a:gd name="T52" fmla="*/ 203 w 203"/>
                  <a:gd name="T53" fmla="*/ 15 h 201"/>
                  <a:gd name="T54" fmla="*/ 199 w 203"/>
                  <a:gd name="T55" fmla="*/ 9 h 201"/>
                  <a:gd name="T56" fmla="*/ 189 w 203"/>
                  <a:gd name="T57" fmla="*/ 9 h 201"/>
                  <a:gd name="T58" fmla="*/ 174 w 203"/>
                  <a:gd name="T59" fmla="*/ 13 h 201"/>
                  <a:gd name="T60" fmla="*/ 148 w 203"/>
                  <a:gd name="T61" fmla="*/ 19 h 201"/>
                  <a:gd name="T62" fmla="*/ 104 w 203"/>
                  <a:gd name="T63" fmla="*/ 11 h 201"/>
                  <a:gd name="T64" fmla="*/ 95 w 203"/>
                  <a:gd name="T65" fmla="*/ 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201">
                    <a:moveTo>
                      <a:pt x="95" y="8"/>
                    </a:moveTo>
                    <a:lnTo>
                      <a:pt x="34" y="8"/>
                    </a:lnTo>
                    <a:lnTo>
                      <a:pt x="30" y="6"/>
                    </a:lnTo>
                    <a:lnTo>
                      <a:pt x="27" y="4"/>
                    </a:lnTo>
                    <a:lnTo>
                      <a:pt x="25" y="2"/>
                    </a:lnTo>
                    <a:lnTo>
                      <a:pt x="15" y="0"/>
                    </a:lnTo>
                    <a:lnTo>
                      <a:pt x="13" y="2"/>
                    </a:lnTo>
                    <a:lnTo>
                      <a:pt x="10" y="4"/>
                    </a:lnTo>
                    <a:lnTo>
                      <a:pt x="10" y="6"/>
                    </a:lnTo>
                    <a:lnTo>
                      <a:pt x="6" y="4"/>
                    </a:lnTo>
                    <a:lnTo>
                      <a:pt x="0" y="8"/>
                    </a:lnTo>
                    <a:lnTo>
                      <a:pt x="0" y="15"/>
                    </a:lnTo>
                    <a:lnTo>
                      <a:pt x="0" y="19"/>
                    </a:lnTo>
                    <a:lnTo>
                      <a:pt x="0" y="21"/>
                    </a:lnTo>
                    <a:lnTo>
                      <a:pt x="6" y="28"/>
                    </a:lnTo>
                    <a:lnTo>
                      <a:pt x="8" y="30"/>
                    </a:lnTo>
                    <a:lnTo>
                      <a:pt x="32" y="76"/>
                    </a:lnTo>
                    <a:lnTo>
                      <a:pt x="32" y="78"/>
                    </a:lnTo>
                    <a:lnTo>
                      <a:pt x="42" y="93"/>
                    </a:lnTo>
                    <a:lnTo>
                      <a:pt x="42" y="121"/>
                    </a:lnTo>
                    <a:lnTo>
                      <a:pt x="47" y="132"/>
                    </a:lnTo>
                    <a:lnTo>
                      <a:pt x="47" y="144"/>
                    </a:lnTo>
                    <a:lnTo>
                      <a:pt x="49" y="151"/>
                    </a:lnTo>
                    <a:lnTo>
                      <a:pt x="49" y="153"/>
                    </a:lnTo>
                    <a:lnTo>
                      <a:pt x="53" y="172"/>
                    </a:lnTo>
                    <a:lnTo>
                      <a:pt x="70" y="193"/>
                    </a:lnTo>
                    <a:lnTo>
                      <a:pt x="72" y="193"/>
                    </a:lnTo>
                    <a:lnTo>
                      <a:pt x="72" y="195"/>
                    </a:lnTo>
                    <a:lnTo>
                      <a:pt x="74" y="193"/>
                    </a:lnTo>
                    <a:lnTo>
                      <a:pt x="76" y="193"/>
                    </a:lnTo>
                    <a:lnTo>
                      <a:pt x="78" y="187"/>
                    </a:lnTo>
                    <a:lnTo>
                      <a:pt x="82" y="187"/>
                    </a:lnTo>
                    <a:lnTo>
                      <a:pt x="89" y="193"/>
                    </a:lnTo>
                    <a:lnTo>
                      <a:pt x="89" y="197"/>
                    </a:lnTo>
                    <a:lnTo>
                      <a:pt x="91" y="199"/>
                    </a:lnTo>
                    <a:lnTo>
                      <a:pt x="97" y="201"/>
                    </a:lnTo>
                    <a:lnTo>
                      <a:pt x="100" y="199"/>
                    </a:lnTo>
                    <a:lnTo>
                      <a:pt x="112" y="199"/>
                    </a:lnTo>
                    <a:lnTo>
                      <a:pt x="119" y="193"/>
                    </a:lnTo>
                    <a:lnTo>
                      <a:pt x="125" y="191"/>
                    </a:lnTo>
                    <a:lnTo>
                      <a:pt x="125" y="81"/>
                    </a:lnTo>
                    <a:lnTo>
                      <a:pt x="140" y="81"/>
                    </a:lnTo>
                    <a:lnTo>
                      <a:pt x="140" y="27"/>
                    </a:lnTo>
                    <a:lnTo>
                      <a:pt x="140" y="25"/>
                    </a:lnTo>
                    <a:lnTo>
                      <a:pt x="174" y="19"/>
                    </a:lnTo>
                    <a:lnTo>
                      <a:pt x="178" y="21"/>
                    </a:lnTo>
                    <a:lnTo>
                      <a:pt x="180" y="25"/>
                    </a:lnTo>
                    <a:lnTo>
                      <a:pt x="180" y="28"/>
                    </a:lnTo>
                    <a:lnTo>
                      <a:pt x="184" y="23"/>
                    </a:lnTo>
                    <a:lnTo>
                      <a:pt x="189" y="19"/>
                    </a:lnTo>
                    <a:lnTo>
                      <a:pt x="197" y="17"/>
                    </a:lnTo>
                    <a:lnTo>
                      <a:pt x="197" y="17"/>
                    </a:lnTo>
                    <a:lnTo>
                      <a:pt x="199" y="15"/>
                    </a:lnTo>
                    <a:lnTo>
                      <a:pt x="203" y="15"/>
                    </a:lnTo>
                    <a:lnTo>
                      <a:pt x="201" y="11"/>
                    </a:lnTo>
                    <a:lnTo>
                      <a:pt x="199" y="9"/>
                    </a:lnTo>
                    <a:lnTo>
                      <a:pt x="189" y="9"/>
                    </a:lnTo>
                    <a:lnTo>
                      <a:pt x="189" y="9"/>
                    </a:lnTo>
                    <a:lnTo>
                      <a:pt x="176" y="11"/>
                    </a:lnTo>
                    <a:lnTo>
                      <a:pt x="174" y="13"/>
                    </a:lnTo>
                    <a:lnTo>
                      <a:pt x="148" y="19"/>
                    </a:lnTo>
                    <a:lnTo>
                      <a:pt x="148" y="19"/>
                    </a:lnTo>
                    <a:lnTo>
                      <a:pt x="106" y="13"/>
                    </a:lnTo>
                    <a:lnTo>
                      <a:pt x="104" y="11"/>
                    </a:lnTo>
                    <a:lnTo>
                      <a:pt x="100" y="8"/>
                    </a:lnTo>
                    <a:lnTo>
                      <a:pt x="95"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53" name="Freeform 343">
                <a:extLst>
                  <a:ext uri="{FF2B5EF4-FFF2-40B4-BE49-F238E27FC236}">
                    <a16:creationId xmlns:a16="http://schemas.microsoft.com/office/drawing/2014/main" id="{DE85781D-F051-6664-82D7-08CC98008484}"/>
                  </a:ext>
                </a:extLst>
              </p:cNvPr>
              <p:cNvSpPr>
                <a:spLocks/>
              </p:cNvSpPr>
              <p:nvPr/>
            </p:nvSpPr>
            <p:spPr bwMode="auto">
              <a:xfrm>
                <a:off x="4581683" y="5212488"/>
                <a:ext cx="302427" cy="299448"/>
              </a:xfrm>
              <a:custGeom>
                <a:avLst/>
                <a:gdLst>
                  <a:gd name="T0" fmla="*/ 34 w 203"/>
                  <a:gd name="T1" fmla="*/ 8 h 201"/>
                  <a:gd name="T2" fmla="*/ 27 w 203"/>
                  <a:gd name="T3" fmla="*/ 4 h 201"/>
                  <a:gd name="T4" fmla="*/ 15 w 203"/>
                  <a:gd name="T5" fmla="*/ 0 h 201"/>
                  <a:gd name="T6" fmla="*/ 10 w 203"/>
                  <a:gd name="T7" fmla="*/ 4 h 201"/>
                  <a:gd name="T8" fmla="*/ 6 w 203"/>
                  <a:gd name="T9" fmla="*/ 4 h 201"/>
                  <a:gd name="T10" fmla="*/ 0 w 203"/>
                  <a:gd name="T11" fmla="*/ 15 h 201"/>
                  <a:gd name="T12" fmla="*/ 0 w 203"/>
                  <a:gd name="T13" fmla="*/ 21 h 201"/>
                  <a:gd name="T14" fmla="*/ 8 w 203"/>
                  <a:gd name="T15" fmla="*/ 30 h 201"/>
                  <a:gd name="T16" fmla="*/ 32 w 203"/>
                  <a:gd name="T17" fmla="*/ 78 h 201"/>
                  <a:gd name="T18" fmla="*/ 42 w 203"/>
                  <a:gd name="T19" fmla="*/ 121 h 201"/>
                  <a:gd name="T20" fmla="*/ 47 w 203"/>
                  <a:gd name="T21" fmla="*/ 144 h 201"/>
                  <a:gd name="T22" fmla="*/ 49 w 203"/>
                  <a:gd name="T23" fmla="*/ 153 h 201"/>
                  <a:gd name="T24" fmla="*/ 70 w 203"/>
                  <a:gd name="T25" fmla="*/ 193 h 201"/>
                  <a:gd name="T26" fmla="*/ 72 w 203"/>
                  <a:gd name="T27" fmla="*/ 195 h 201"/>
                  <a:gd name="T28" fmla="*/ 76 w 203"/>
                  <a:gd name="T29" fmla="*/ 193 h 201"/>
                  <a:gd name="T30" fmla="*/ 82 w 203"/>
                  <a:gd name="T31" fmla="*/ 187 h 201"/>
                  <a:gd name="T32" fmla="*/ 89 w 203"/>
                  <a:gd name="T33" fmla="*/ 197 h 201"/>
                  <a:gd name="T34" fmla="*/ 97 w 203"/>
                  <a:gd name="T35" fmla="*/ 201 h 201"/>
                  <a:gd name="T36" fmla="*/ 112 w 203"/>
                  <a:gd name="T37" fmla="*/ 199 h 201"/>
                  <a:gd name="T38" fmla="*/ 125 w 203"/>
                  <a:gd name="T39" fmla="*/ 191 h 201"/>
                  <a:gd name="T40" fmla="*/ 140 w 203"/>
                  <a:gd name="T41" fmla="*/ 81 h 201"/>
                  <a:gd name="T42" fmla="*/ 140 w 203"/>
                  <a:gd name="T43" fmla="*/ 25 h 201"/>
                  <a:gd name="T44" fmla="*/ 178 w 203"/>
                  <a:gd name="T45" fmla="*/ 21 h 201"/>
                  <a:gd name="T46" fmla="*/ 180 w 203"/>
                  <a:gd name="T47" fmla="*/ 28 h 201"/>
                  <a:gd name="T48" fmla="*/ 189 w 203"/>
                  <a:gd name="T49" fmla="*/ 19 h 201"/>
                  <a:gd name="T50" fmla="*/ 197 w 203"/>
                  <a:gd name="T51" fmla="*/ 17 h 201"/>
                  <a:gd name="T52" fmla="*/ 203 w 203"/>
                  <a:gd name="T53" fmla="*/ 15 h 201"/>
                  <a:gd name="T54" fmla="*/ 199 w 203"/>
                  <a:gd name="T55" fmla="*/ 9 h 201"/>
                  <a:gd name="T56" fmla="*/ 189 w 203"/>
                  <a:gd name="T57" fmla="*/ 9 h 201"/>
                  <a:gd name="T58" fmla="*/ 174 w 203"/>
                  <a:gd name="T59" fmla="*/ 13 h 201"/>
                  <a:gd name="T60" fmla="*/ 148 w 203"/>
                  <a:gd name="T61" fmla="*/ 19 h 201"/>
                  <a:gd name="T62" fmla="*/ 104 w 203"/>
                  <a:gd name="T63" fmla="*/ 11 h 201"/>
                  <a:gd name="T64" fmla="*/ 95 w 203"/>
                  <a:gd name="T65" fmla="*/ 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201">
                    <a:moveTo>
                      <a:pt x="95" y="8"/>
                    </a:moveTo>
                    <a:lnTo>
                      <a:pt x="34" y="8"/>
                    </a:lnTo>
                    <a:lnTo>
                      <a:pt x="30" y="6"/>
                    </a:lnTo>
                    <a:lnTo>
                      <a:pt x="27" y="4"/>
                    </a:lnTo>
                    <a:lnTo>
                      <a:pt x="25" y="2"/>
                    </a:lnTo>
                    <a:lnTo>
                      <a:pt x="15" y="0"/>
                    </a:lnTo>
                    <a:lnTo>
                      <a:pt x="13" y="2"/>
                    </a:lnTo>
                    <a:lnTo>
                      <a:pt x="10" y="4"/>
                    </a:lnTo>
                    <a:lnTo>
                      <a:pt x="10" y="6"/>
                    </a:lnTo>
                    <a:lnTo>
                      <a:pt x="6" y="4"/>
                    </a:lnTo>
                    <a:lnTo>
                      <a:pt x="0" y="8"/>
                    </a:lnTo>
                    <a:lnTo>
                      <a:pt x="0" y="15"/>
                    </a:lnTo>
                    <a:lnTo>
                      <a:pt x="0" y="19"/>
                    </a:lnTo>
                    <a:lnTo>
                      <a:pt x="0" y="21"/>
                    </a:lnTo>
                    <a:lnTo>
                      <a:pt x="6" y="28"/>
                    </a:lnTo>
                    <a:lnTo>
                      <a:pt x="8" y="30"/>
                    </a:lnTo>
                    <a:lnTo>
                      <a:pt x="32" y="76"/>
                    </a:lnTo>
                    <a:lnTo>
                      <a:pt x="32" y="78"/>
                    </a:lnTo>
                    <a:lnTo>
                      <a:pt x="42" y="93"/>
                    </a:lnTo>
                    <a:lnTo>
                      <a:pt x="42" y="121"/>
                    </a:lnTo>
                    <a:lnTo>
                      <a:pt x="47" y="132"/>
                    </a:lnTo>
                    <a:lnTo>
                      <a:pt x="47" y="144"/>
                    </a:lnTo>
                    <a:lnTo>
                      <a:pt x="49" y="151"/>
                    </a:lnTo>
                    <a:lnTo>
                      <a:pt x="49" y="153"/>
                    </a:lnTo>
                    <a:lnTo>
                      <a:pt x="53" y="172"/>
                    </a:lnTo>
                    <a:lnTo>
                      <a:pt x="70" y="193"/>
                    </a:lnTo>
                    <a:lnTo>
                      <a:pt x="72" y="193"/>
                    </a:lnTo>
                    <a:lnTo>
                      <a:pt x="72" y="195"/>
                    </a:lnTo>
                    <a:lnTo>
                      <a:pt x="74" y="193"/>
                    </a:lnTo>
                    <a:lnTo>
                      <a:pt x="76" y="193"/>
                    </a:lnTo>
                    <a:lnTo>
                      <a:pt x="78" y="187"/>
                    </a:lnTo>
                    <a:lnTo>
                      <a:pt x="82" y="187"/>
                    </a:lnTo>
                    <a:lnTo>
                      <a:pt x="89" y="193"/>
                    </a:lnTo>
                    <a:lnTo>
                      <a:pt x="89" y="197"/>
                    </a:lnTo>
                    <a:lnTo>
                      <a:pt x="91" y="199"/>
                    </a:lnTo>
                    <a:lnTo>
                      <a:pt x="97" y="201"/>
                    </a:lnTo>
                    <a:lnTo>
                      <a:pt x="100" y="199"/>
                    </a:lnTo>
                    <a:lnTo>
                      <a:pt x="112" y="199"/>
                    </a:lnTo>
                    <a:lnTo>
                      <a:pt x="119" y="193"/>
                    </a:lnTo>
                    <a:lnTo>
                      <a:pt x="125" y="191"/>
                    </a:lnTo>
                    <a:lnTo>
                      <a:pt x="125" y="81"/>
                    </a:lnTo>
                    <a:lnTo>
                      <a:pt x="140" y="81"/>
                    </a:lnTo>
                    <a:lnTo>
                      <a:pt x="140" y="27"/>
                    </a:lnTo>
                    <a:lnTo>
                      <a:pt x="140" y="25"/>
                    </a:lnTo>
                    <a:lnTo>
                      <a:pt x="174" y="19"/>
                    </a:lnTo>
                    <a:lnTo>
                      <a:pt x="178" y="21"/>
                    </a:lnTo>
                    <a:lnTo>
                      <a:pt x="180" y="25"/>
                    </a:lnTo>
                    <a:lnTo>
                      <a:pt x="180" y="28"/>
                    </a:lnTo>
                    <a:lnTo>
                      <a:pt x="184" y="23"/>
                    </a:lnTo>
                    <a:lnTo>
                      <a:pt x="189" y="19"/>
                    </a:lnTo>
                    <a:lnTo>
                      <a:pt x="197" y="17"/>
                    </a:lnTo>
                    <a:lnTo>
                      <a:pt x="197" y="17"/>
                    </a:lnTo>
                    <a:lnTo>
                      <a:pt x="199" y="15"/>
                    </a:lnTo>
                    <a:lnTo>
                      <a:pt x="203" y="15"/>
                    </a:lnTo>
                    <a:lnTo>
                      <a:pt x="201" y="11"/>
                    </a:lnTo>
                    <a:lnTo>
                      <a:pt x="199" y="9"/>
                    </a:lnTo>
                    <a:lnTo>
                      <a:pt x="189" y="9"/>
                    </a:lnTo>
                    <a:lnTo>
                      <a:pt x="189" y="9"/>
                    </a:lnTo>
                    <a:lnTo>
                      <a:pt x="176" y="11"/>
                    </a:lnTo>
                    <a:lnTo>
                      <a:pt x="174" y="13"/>
                    </a:lnTo>
                    <a:lnTo>
                      <a:pt x="148" y="19"/>
                    </a:lnTo>
                    <a:lnTo>
                      <a:pt x="148" y="19"/>
                    </a:lnTo>
                    <a:lnTo>
                      <a:pt x="106" y="13"/>
                    </a:lnTo>
                    <a:lnTo>
                      <a:pt x="104" y="11"/>
                    </a:lnTo>
                    <a:lnTo>
                      <a:pt x="100" y="8"/>
                    </a:lnTo>
                    <a:lnTo>
                      <a:pt x="95"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54" name="Freeform 344">
                <a:extLst>
                  <a:ext uri="{FF2B5EF4-FFF2-40B4-BE49-F238E27FC236}">
                    <a16:creationId xmlns:a16="http://schemas.microsoft.com/office/drawing/2014/main" id="{A894B7B6-F840-804B-4F52-B271C79F231B}"/>
                  </a:ext>
                </a:extLst>
              </p:cNvPr>
              <p:cNvSpPr>
                <a:spLocks/>
              </p:cNvSpPr>
              <p:nvPr/>
            </p:nvSpPr>
            <p:spPr bwMode="auto">
              <a:xfrm>
                <a:off x="5013722" y="5427017"/>
                <a:ext cx="28306" cy="35755"/>
              </a:xfrm>
              <a:custGeom>
                <a:avLst/>
                <a:gdLst>
                  <a:gd name="T0" fmla="*/ 19 w 19"/>
                  <a:gd name="T1" fmla="*/ 17 h 24"/>
                  <a:gd name="T2" fmla="*/ 19 w 19"/>
                  <a:gd name="T3" fmla="*/ 2 h 24"/>
                  <a:gd name="T4" fmla="*/ 17 w 19"/>
                  <a:gd name="T5" fmla="*/ 4 h 24"/>
                  <a:gd name="T6" fmla="*/ 9 w 19"/>
                  <a:gd name="T7" fmla="*/ 0 h 24"/>
                  <a:gd name="T8" fmla="*/ 5 w 19"/>
                  <a:gd name="T9" fmla="*/ 2 h 24"/>
                  <a:gd name="T10" fmla="*/ 0 w 19"/>
                  <a:gd name="T11" fmla="*/ 15 h 24"/>
                  <a:gd name="T12" fmla="*/ 3 w 19"/>
                  <a:gd name="T13" fmla="*/ 22 h 24"/>
                  <a:gd name="T14" fmla="*/ 13 w 19"/>
                  <a:gd name="T15" fmla="*/ 24 h 24"/>
                  <a:gd name="T16" fmla="*/ 15 w 19"/>
                  <a:gd name="T17" fmla="*/ 22 h 24"/>
                  <a:gd name="T18" fmla="*/ 17 w 19"/>
                  <a:gd name="T19" fmla="*/ 17 h 24"/>
                  <a:gd name="T20" fmla="*/ 19 w 19"/>
                  <a:gd name="T21"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4">
                    <a:moveTo>
                      <a:pt x="19" y="17"/>
                    </a:moveTo>
                    <a:lnTo>
                      <a:pt x="19" y="2"/>
                    </a:lnTo>
                    <a:lnTo>
                      <a:pt x="17" y="4"/>
                    </a:lnTo>
                    <a:lnTo>
                      <a:pt x="9" y="0"/>
                    </a:lnTo>
                    <a:lnTo>
                      <a:pt x="5" y="2"/>
                    </a:lnTo>
                    <a:lnTo>
                      <a:pt x="0" y="15"/>
                    </a:lnTo>
                    <a:lnTo>
                      <a:pt x="3" y="22"/>
                    </a:lnTo>
                    <a:lnTo>
                      <a:pt x="13" y="24"/>
                    </a:lnTo>
                    <a:lnTo>
                      <a:pt x="15" y="22"/>
                    </a:lnTo>
                    <a:lnTo>
                      <a:pt x="17" y="17"/>
                    </a:lnTo>
                    <a:lnTo>
                      <a:pt x="19" y="1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55" name="Freeform 345">
                <a:extLst>
                  <a:ext uri="{FF2B5EF4-FFF2-40B4-BE49-F238E27FC236}">
                    <a16:creationId xmlns:a16="http://schemas.microsoft.com/office/drawing/2014/main" id="{72AD08F4-3368-D5E4-65B2-650AFAF399A1}"/>
                  </a:ext>
                </a:extLst>
              </p:cNvPr>
              <p:cNvSpPr>
                <a:spLocks/>
              </p:cNvSpPr>
              <p:nvPr/>
            </p:nvSpPr>
            <p:spPr bwMode="auto">
              <a:xfrm>
                <a:off x="5013722" y="5427017"/>
                <a:ext cx="28306" cy="35755"/>
              </a:xfrm>
              <a:custGeom>
                <a:avLst/>
                <a:gdLst>
                  <a:gd name="T0" fmla="*/ 19 w 19"/>
                  <a:gd name="T1" fmla="*/ 17 h 24"/>
                  <a:gd name="T2" fmla="*/ 19 w 19"/>
                  <a:gd name="T3" fmla="*/ 2 h 24"/>
                  <a:gd name="T4" fmla="*/ 17 w 19"/>
                  <a:gd name="T5" fmla="*/ 4 h 24"/>
                  <a:gd name="T6" fmla="*/ 9 w 19"/>
                  <a:gd name="T7" fmla="*/ 0 h 24"/>
                  <a:gd name="T8" fmla="*/ 5 w 19"/>
                  <a:gd name="T9" fmla="*/ 2 h 24"/>
                  <a:gd name="T10" fmla="*/ 0 w 19"/>
                  <a:gd name="T11" fmla="*/ 15 h 24"/>
                  <a:gd name="T12" fmla="*/ 3 w 19"/>
                  <a:gd name="T13" fmla="*/ 22 h 24"/>
                  <a:gd name="T14" fmla="*/ 13 w 19"/>
                  <a:gd name="T15" fmla="*/ 24 h 24"/>
                  <a:gd name="T16" fmla="*/ 15 w 19"/>
                  <a:gd name="T17" fmla="*/ 22 h 24"/>
                  <a:gd name="T18" fmla="*/ 17 w 19"/>
                  <a:gd name="T19" fmla="*/ 17 h 24"/>
                  <a:gd name="T20" fmla="*/ 19 w 19"/>
                  <a:gd name="T21"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4">
                    <a:moveTo>
                      <a:pt x="19" y="17"/>
                    </a:moveTo>
                    <a:lnTo>
                      <a:pt x="19" y="2"/>
                    </a:lnTo>
                    <a:lnTo>
                      <a:pt x="17" y="4"/>
                    </a:lnTo>
                    <a:lnTo>
                      <a:pt x="9" y="0"/>
                    </a:lnTo>
                    <a:lnTo>
                      <a:pt x="5" y="2"/>
                    </a:lnTo>
                    <a:lnTo>
                      <a:pt x="0" y="15"/>
                    </a:lnTo>
                    <a:lnTo>
                      <a:pt x="3" y="22"/>
                    </a:lnTo>
                    <a:lnTo>
                      <a:pt x="13" y="24"/>
                    </a:lnTo>
                    <a:lnTo>
                      <a:pt x="15" y="22"/>
                    </a:lnTo>
                    <a:lnTo>
                      <a:pt x="17" y="17"/>
                    </a:lnTo>
                    <a:lnTo>
                      <a:pt x="19" y="1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56" name="Freeform 346">
                <a:extLst>
                  <a:ext uri="{FF2B5EF4-FFF2-40B4-BE49-F238E27FC236}">
                    <a16:creationId xmlns:a16="http://schemas.microsoft.com/office/drawing/2014/main" id="{377DB584-EB4E-689E-080E-D523838CBF3E}"/>
                  </a:ext>
                </a:extLst>
              </p:cNvPr>
              <p:cNvSpPr>
                <a:spLocks/>
              </p:cNvSpPr>
              <p:nvPr/>
            </p:nvSpPr>
            <p:spPr bwMode="auto">
              <a:xfrm>
                <a:off x="3914258" y="1790443"/>
                <a:ext cx="10428" cy="26816"/>
              </a:xfrm>
              <a:custGeom>
                <a:avLst/>
                <a:gdLst>
                  <a:gd name="T0" fmla="*/ 4 w 7"/>
                  <a:gd name="T1" fmla="*/ 0 h 18"/>
                  <a:gd name="T2" fmla="*/ 5 w 7"/>
                  <a:gd name="T3" fmla="*/ 0 h 18"/>
                  <a:gd name="T4" fmla="*/ 7 w 7"/>
                  <a:gd name="T5" fmla="*/ 6 h 18"/>
                  <a:gd name="T6" fmla="*/ 5 w 7"/>
                  <a:gd name="T7" fmla="*/ 8 h 18"/>
                  <a:gd name="T8" fmla="*/ 5 w 7"/>
                  <a:gd name="T9" fmla="*/ 10 h 18"/>
                  <a:gd name="T10" fmla="*/ 5 w 7"/>
                  <a:gd name="T11" fmla="*/ 12 h 18"/>
                  <a:gd name="T12" fmla="*/ 4 w 7"/>
                  <a:gd name="T13" fmla="*/ 14 h 18"/>
                  <a:gd name="T14" fmla="*/ 2 w 7"/>
                  <a:gd name="T15" fmla="*/ 14 h 18"/>
                  <a:gd name="T16" fmla="*/ 2 w 7"/>
                  <a:gd name="T17" fmla="*/ 18 h 18"/>
                  <a:gd name="T18" fmla="*/ 0 w 7"/>
                  <a:gd name="T19" fmla="*/ 18 h 18"/>
                  <a:gd name="T20" fmla="*/ 0 w 7"/>
                  <a:gd name="T21" fmla="*/ 8 h 18"/>
                  <a:gd name="T22" fmla="*/ 4 w 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8">
                    <a:moveTo>
                      <a:pt x="4" y="0"/>
                    </a:moveTo>
                    <a:lnTo>
                      <a:pt x="5" y="0"/>
                    </a:lnTo>
                    <a:lnTo>
                      <a:pt x="7" y="6"/>
                    </a:lnTo>
                    <a:lnTo>
                      <a:pt x="5" y="8"/>
                    </a:lnTo>
                    <a:lnTo>
                      <a:pt x="5" y="10"/>
                    </a:lnTo>
                    <a:lnTo>
                      <a:pt x="5" y="12"/>
                    </a:lnTo>
                    <a:lnTo>
                      <a:pt x="4" y="14"/>
                    </a:lnTo>
                    <a:lnTo>
                      <a:pt x="2" y="14"/>
                    </a:lnTo>
                    <a:lnTo>
                      <a:pt x="2" y="18"/>
                    </a:lnTo>
                    <a:lnTo>
                      <a:pt x="0" y="18"/>
                    </a:lnTo>
                    <a:lnTo>
                      <a:pt x="0" y="8"/>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57" name="Freeform 347">
                <a:extLst>
                  <a:ext uri="{FF2B5EF4-FFF2-40B4-BE49-F238E27FC236}">
                    <a16:creationId xmlns:a16="http://schemas.microsoft.com/office/drawing/2014/main" id="{3CF80A1D-350C-A9BA-FD29-D3CD4697DC6D}"/>
                  </a:ext>
                </a:extLst>
              </p:cNvPr>
              <p:cNvSpPr>
                <a:spLocks/>
              </p:cNvSpPr>
              <p:nvPr/>
            </p:nvSpPr>
            <p:spPr bwMode="auto">
              <a:xfrm>
                <a:off x="3914258" y="1790443"/>
                <a:ext cx="10428" cy="26816"/>
              </a:xfrm>
              <a:custGeom>
                <a:avLst/>
                <a:gdLst>
                  <a:gd name="T0" fmla="*/ 4 w 7"/>
                  <a:gd name="T1" fmla="*/ 0 h 18"/>
                  <a:gd name="T2" fmla="*/ 5 w 7"/>
                  <a:gd name="T3" fmla="*/ 0 h 18"/>
                  <a:gd name="T4" fmla="*/ 7 w 7"/>
                  <a:gd name="T5" fmla="*/ 6 h 18"/>
                  <a:gd name="T6" fmla="*/ 5 w 7"/>
                  <a:gd name="T7" fmla="*/ 8 h 18"/>
                  <a:gd name="T8" fmla="*/ 5 w 7"/>
                  <a:gd name="T9" fmla="*/ 10 h 18"/>
                  <a:gd name="T10" fmla="*/ 5 w 7"/>
                  <a:gd name="T11" fmla="*/ 12 h 18"/>
                  <a:gd name="T12" fmla="*/ 4 w 7"/>
                  <a:gd name="T13" fmla="*/ 14 h 18"/>
                  <a:gd name="T14" fmla="*/ 2 w 7"/>
                  <a:gd name="T15" fmla="*/ 14 h 18"/>
                  <a:gd name="T16" fmla="*/ 2 w 7"/>
                  <a:gd name="T17" fmla="*/ 18 h 18"/>
                  <a:gd name="T18" fmla="*/ 0 w 7"/>
                  <a:gd name="T19" fmla="*/ 18 h 18"/>
                  <a:gd name="T20" fmla="*/ 0 w 7"/>
                  <a:gd name="T21" fmla="*/ 8 h 18"/>
                  <a:gd name="T22" fmla="*/ 4 w 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8">
                    <a:moveTo>
                      <a:pt x="4" y="0"/>
                    </a:moveTo>
                    <a:lnTo>
                      <a:pt x="5" y="0"/>
                    </a:lnTo>
                    <a:lnTo>
                      <a:pt x="7" y="6"/>
                    </a:lnTo>
                    <a:lnTo>
                      <a:pt x="5" y="8"/>
                    </a:lnTo>
                    <a:lnTo>
                      <a:pt x="5" y="10"/>
                    </a:lnTo>
                    <a:lnTo>
                      <a:pt x="5" y="12"/>
                    </a:lnTo>
                    <a:lnTo>
                      <a:pt x="4" y="14"/>
                    </a:lnTo>
                    <a:lnTo>
                      <a:pt x="2" y="14"/>
                    </a:lnTo>
                    <a:lnTo>
                      <a:pt x="2" y="18"/>
                    </a:lnTo>
                    <a:lnTo>
                      <a:pt x="0" y="18"/>
                    </a:lnTo>
                    <a:lnTo>
                      <a:pt x="0" y="8"/>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58" name="Freeform 348">
                <a:extLst>
                  <a:ext uri="{FF2B5EF4-FFF2-40B4-BE49-F238E27FC236}">
                    <a16:creationId xmlns:a16="http://schemas.microsoft.com/office/drawing/2014/main" id="{12CE624E-D126-DB06-8EC6-FE1F10B9DDD8}"/>
                  </a:ext>
                </a:extLst>
              </p:cNvPr>
              <p:cNvSpPr>
                <a:spLocks/>
              </p:cNvSpPr>
              <p:nvPr/>
            </p:nvSpPr>
            <p:spPr bwMode="auto">
              <a:xfrm>
                <a:off x="3911278" y="1940912"/>
                <a:ext cx="13408" cy="25327"/>
              </a:xfrm>
              <a:custGeom>
                <a:avLst/>
                <a:gdLst>
                  <a:gd name="T0" fmla="*/ 6 w 9"/>
                  <a:gd name="T1" fmla="*/ 0 h 17"/>
                  <a:gd name="T2" fmla="*/ 7 w 9"/>
                  <a:gd name="T3" fmla="*/ 0 h 17"/>
                  <a:gd name="T4" fmla="*/ 9 w 9"/>
                  <a:gd name="T5" fmla="*/ 4 h 17"/>
                  <a:gd name="T6" fmla="*/ 7 w 9"/>
                  <a:gd name="T7" fmla="*/ 13 h 17"/>
                  <a:gd name="T8" fmla="*/ 6 w 9"/>
                  <a:gd name="T9" fmla="*/ 15 h 17"/>
                  <a:gd name="T10" fmla="*/ 0 w 9"/>
                  <a:gd name="T11" fmla="*/ 17 h 17"/>
                  <a:gd name="T12" fmla="*/ 0 w 9"/>
                  <a:gd name="T13" fmla="*/ 11 h 17"/>
                  <a:gd name="T14" fmla="*/ 4 w 9"/>
                  <a:gd name="T15" fmla="*/ 0 h 17"/>
                  <a:gd name="T16" fmla="*/ 6 w 9"/>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7">
                    <a:moveTo>
                      <a:pt x="6" y="0"/>
                    </a:moveTo>
                    <a:lnTo>
                      <a:pt x="7" y="0"/>
                    </a:lnTo>
                    <a:lnTo>
                      <a:pt x="9" y="4"/>
                    </a:lnTo>
                    <a:lnTo>
                      <a:pt x="7" y="13"/>
                    </a:lnTo>
                    <a:lnTo>
                      <a:pt x="6" y="15"/>
                    </a:lnTo>
                    <a:lnTo>
                      <a:pt x="0" y="17"/>
                    </a:lnTo>
                    <a:lnTo>
                      <a:pt x="0" y="11"/>
                    </a:lnTo>
                    <a:lnTo>
                      <a:pt x="4" y="0"/>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59" name="Freeform 349">
                <a:extLst>
                  <a:ext uri="{FF2B5EF4-FFF2-40B4-BE49-F238E27FC236}">
                    <a16:creationId xmlns:a16="http://schemas.microsoft.com/office/drawing/2014/main" id="{69D573CF-3CC5-B9DA-DB2D-25E095BF7DB5}"/>
                  </a:ext>
                </a:extLst>
              </p:cNvPr>
              <p:cNvSpPr>
                <a:spLocks/>
              </p:cNvSpPr>
              <p:nvPr/>
            </p:nvSpPr>
            <p:spPr bwMode="auto">
              <a:xfrm>
                <a:off x="3911278" y="1940912"/>
                <a:ext cx="13408" cy="25327"/>
              </a:xfrm>
              <a:custGeom>
                <a:avLst/>
                <a:gdLst>
                  <a:gd name="T0" fmla="*/ 6 w 9"/>
                  <a:gd name="T1" fmla="*/ 0 h 17"/>
                  <a:gd name="T2" fmla="*/ 7 w 9"/>
                  <a:gd name="T3" fmla="*/ 0 h 17"/>
                  <a:gd name="T4" fmla="*/ 9 w 9"/>
                  <a:gd name="T5" fmla="*/ 4 h 17"/>
                  <a:gd name="T6" fmla="*/ 7 w 9"/>
                  <a:gd name="T7" fmla="*/ 13 h 17"/>
                  <a:gd name="T8" fmla="*/ 6 w 9"/>
                  <a:gd name="T9" fmla="*/ 15 h 17"/>
                  <a:gd name="T10" fmla="*/ 0 w 9"/>
                  <a:gd name="T11" fmla="*/ 17 h 17"/>
                  <a:gd name="T12" fmla="*/ 0 w 9"/>
                  <a:gd name="T13" fmla="*/ 11 h 17"/>
                  <a:gd name="T14" fmla="*/ 4 w 9"/>
                  <a:gd name="T15" fmla="*/ 0 h 17"/>
                  <a:gd name="T16" fmla="*/ 6 w 9"/>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7">
                    <a:moveTo>
                      <a:pt x="6" y="0"/>
                    </a:moveTo>
                    <a:lnTo>
                      <a:pt x="7" y="0"/>
                    </a:lnTo>
                    <a:lnTo>
                      <a:pt x="9" y="4"/>
                    </a:lnTo>
                    <a:lnTo>
                      <a:pt x="7" y="13"/>
                    </a:lnTo>
                    <a:lnTo>
                      <a:pt x="6" y="15"/>
                    </a:lnTo>
                    <a:lnTo>
                      <a:pt x="0" y="17"/>
                    </a:lnTo>
                    <a:lnTo>
                      <a:pt x="0" y="11"/>
                    </a:lnTo>
                    <a:lnTo>
                      <a:pt x="4" y="0"/>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60" name="Freeform 350">
                <a:extLst>
                  <a:ext uri="{FF2B5EF4-FFF2-40B4-BE49-F238E27FC236}">
                    <a16:creationId xmlns:a16="http://schemas.microsoft.com/office/drawing/2014/main" id="{4B80660E-E2D2-7613-785C-A043275D2ECA}"/>
                  </a:ext>
                </a:extLst>
              </p:cNvPr>
              <p:cNvSpPr>
                <a:spLocks/>
              </p:cNvSpPr>
              <p:nvPr/>
            </p:nvSpPr>
            <p:spPr bwMode="auto">
              <a:xfrm>
                <a:off x="3082956" y="2574072"/>
                <a:ext cx="67040" cy="68530"/>
              </a:xfrm>
              <a:custGeom>
                <a:avLst/>
                <a:gdLst>
                  <a:gd name="T0" fmla="*/ 7 w 45"/>
                  <a:gd name="T1" fmla="*/ 0 h 46"/>
                  <a:gd name="T2" fmla="*/ 13 w 45"/>
                  <a:gd name="T3" fmla="*/ 4 h 46"/>
                  <a:gd name="T4" fmla="*/ 19 w 45"/>
                  <a:gd name="T5" fmla="*/ 4 h 46"/>
                  <a:gd name="T6" fmla="*/ 24 w 45"/>
                  <a:gd name="T7" fmla="*/ 8 h 46"/>
                  <a:gd name="T8" fmla="*/ 36 w 45"/>
                  <a:gd name="T9" fmla="*/ 23 h 46"/>
                  <a:gd name="T10" fmla="*/ 41 w 45"/>
                  <a:gd name="T11" fmla="*/ 23 h 46"/>
                  <a:gd name="T12" fmla="*/ 45 w 45"/>
                  <a:gd name="T13" fmla="*/ 27 h 46"/>
                  <a:gd name="T14" fmla="*/ 43 w 45"/>
                  <a:gd name="T15" fmla="*/ 34 h 46"/>
                  <a:gd name="T16" fmla="*/ 39 w 45"/>
                  <a:gd name="T17" fmla="*/ 40 h 46"/>
                  <a:gd name="T18" fmla="*/ 19 w 45"/>
                  <a:gd name="T19" fmla="*/ 46 h 46"/>
                  <a:gd name="T20" fmla="*/ 17 w 45"/>
                  <a:gd name="T21" fmla="*/ 46 h 46"/>
                  <a:gd name="T22" fmla="*/ 11 w 45"/>
                  <a:gd name="T23" fmla="*/ 42 h 46"/>
                  <a:gd name="T24" fmla="*/ 11 w 45"/>
                  <a:gd name="T25" fmla="*/ 40 h 46"/>
                  <a:gd name="T26" fmla="*/ 15 w 45"/>
                  <a:gd name="T27" fmla="*/ 38 h 46"/>
                  <a:gd name="T28" fmla="*/ 17 w 45"/>
                  <a:gd name="T29" fmla="*/ 40 h 46"/>
                  <a:gd name="T30" fmla="*/ 21 w 45"/>
                  <a:gd name="T31" fmla="*/ 38 h 46"/>
                  <a:gd name="T32" fmla="*/ 21 w 45"/>
                  <a:gd name="T33" fmla="*/ 36 h 46"/>
                  <a:gd name="T34" fmla="*/ 19 w 45"/>
                  <a:gd name="T35" fmla="*/ 38 h 46"/>
                  <a:gd name="T36" fmla="*/ 19 w 45"/>
                  <a:gd name="T37" fmla="*/ 36 h 46"/>
                  <a:gd name="T38" fmla="*/ 15 w 45"/>
                  <a:gd name="T39" fmla="*/ 36 h 46"/>
                  <a:gd name="T40" fmla="*/ 15 w 45"/>
                  <a:gd name="T41" fmla="*/ 33 h 46"/>
                  <a:gd name="T42" fmla="*/ 11 w 45"/>
                  <a:gd name="T43" fmla="*/ 34 h 46"/>
                  <a:gd name="T44" fmla="*/ 5 w 45"/>
                  <a:gd name="T45" fmla="*/ 34 h 46"/>
                  <a:gd name="T46" fmla="*/ 0 w 45"/>
                  <a:gd name="T47" fmla="*/ 33 h 46"/>
                  <a:gd name="T48" fmla="*/ 0 w 45"/>
                  <a:gd name="T49" fmla="*/ 29 h 46"/>
                  <a:gd name="T50" fmla="*/ 2 w 45"/>
                  <a:gd name="T51" fmla="*/ 29 h 46"/>
                  <a:gd name="T52" fmla="*/ 7 w 45"/>
                  <a:gd name="T53" fmla="*/ 29 h 46"/>
                  <a:gd name="T54" fmla="*/ 0 w 45"/>
                  <a:gd name="T55" fmla="*/ 21 h 46"/>
                  <a:gd name="T56" fmla="*/ 0 w 45"/>
                  <a:gd name="T57" fmla="*/ 19 h 46"/>
                  <a:gd name="T58" fmla="*/ 9 w 45"/>
                  <a:gd name="T59" fmla="*/ 19 h 46"/>
                  <a:gd name="T60" fmla="*/ 5 w 45"/>
                  <a:gd name="T61" fmla="*/ 16 h 46"/>
                  <a:gd name="T62" fmla="*/ 2 w 45"/>
                  <a:gd name="T63" fmla="*/ 10 h 46"/>
                  <a:gd name="T64" fmla="*/ 2 w 45"/>
                  <a:gd name="T65" fmla="*/ 4 h 46"/>
                  <a:gd name="T66" fmla="*/ 7 w 45"/>
                  <a:gd name="T6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46">
                    <a:moveTo>
                      <a:pt x="7" y="0"/>
                    </a:moveTo>
                    <a:lnTo>
                      <a:pt x="13" y="4"/>
                    </a:lnTo>
                    <a:lnTo>
                      <a:pt x="19" y="4"/>
                    </a:lnTo>
                    <a:lnTo>
                      <a:pt x="24" y="8"/>
                    </a:lnTo>
                    <a:lnTo>
                      <a:pt x="36" y="23"/>
                    </a:lnTo>
                    <a:lnTo>
                      <a:pt x="41" y="23"/>
                    </a:lnTo>
                    <a:lnTo>
                      <a:pt x="45" y="27"/>
                    </a:lnTo>
                    <a:lnTo>
                      <a:pt x="43" y="34"/>
                    </a:lnTo>
                    <a:lnTo>
                      <a:pt x="39" y="40"/>
                    </a:lnTo>
                    <a:lnTo>
                      <a:pt x="19" y="46"/>
                    </a:lnTo>
                    <a:lnTo>
                      <a:pt x="17" y="46"/>
                    </a:lnTo>
                    <a:lnTo>
                      <a:pt x="11" y="42"/>
                    </a:lnTo>
                    <a:lnTo>
                      <a:pt x="11" y="40"/>
                    </a:lnTo>
                    <a:lnTo>
                      <a:pt x="15" y="38"/>
                    </a:lnTo>
                    <a:lnTo>
                      <a:pt x="17" y="40"/>
                    </a:lnTo>
                    <a:lnTo>
                      <a:pt x="21" y="38"/>
                    </a:lnTo>
                    <a:lnTo>
                      <a:pt x="21" y="36"/>
                    </a:lnTo>
                    <a:lnTo>
                      <a:pt x="19" y="38"/>
                    </a:lnTo>
                    <a:lnTo>
                      <a:pt x="19" y="36"/>
                    </a:lnTo>
                    <a:lnTo>
                      <a:pt x="15" y="36"/>
                    </a:lnTo>
                    <a:lnTo>
                      <a:pt x="15" y="33"/>
                    </a:lnTo>
                    <a:lnTo>
                      <a:pt x="11" y="34"/>
                    </a:lnTo>
                    <a:lnTo>
                      <a:pt x="5" y="34"/>
                    </a:lnTo>
                    <a:lnTo>
                      <a:pt x="0" y="33"/>
                    </a:lnTo>
                    <a:lnTo>
                      <a:pt x="0" y="29"/>
                    </a:lnTo>
                    <a:lnTo>
                      <a:pt x="2" y="29"/>
                    </a:lnTo>
                    <a:lnTo>
                      <a:pt x="7" y="29"/>
                    </a:lnTo>
                    <a:lnTo>
                      <a:pt x="0" y="21"/>
                    </a:lnTo>
                    <a:lnTo>
                      <a:pt x="0" y="19"/>
                    </a:lnTo>
                    <a:lnTo>
                      <a:pt x="9" y="19"/>
                    </a:lnTo>
                    <a:lnTo>
                      <a:pt x="5" y="16"/>
                    </a:lnTo>
                    <a:lnTo>
                      <a:pt x="2" y="10"/>
                    </a:lnTo>
                    <a:lnTo>
                      <a:pt x="2" y="4"/>
                    </a:lnTo>
                    <a:lnTo>
                      <a:pt x="7"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61" name="Freeform 351">
                <a:extLst>
                  <a:ext uri="{FF2B5EF4-FFF2-40B4-BE49-F238E27FC236}">
                    <a16:creationId xmlns:a16="http://schemas.microsoft.com/office/drawing/2014/main" id="{AA175534-E965-B7A3-DA4D-91FEA0EA946B}"/>
                  </a:ext>
                </a:extLst>
              </p:cNvPr>
              <p:cNvSpPr>
                <a:spLocks/>
              </p:cNvSpPr>
              <p:nvPr/>
            </p:nvSpPr>
            <p:spPr bwMode="auto">
              <a:xfrm>
                <a:off x="3082956" y="2574072"/>
                <a:ext cx="67040" cy="68530"/>
              </a:xfrm>
              <a:custGeom>
                <a:avLst/>
                <a:gdLst>
                  <a:gd name="T0" fmla="*/ 7 w 45"/>
                  <a:gd name="T1" fmla="*/ 0 h 46"/>
                  <a:gd name="T2" fmla="*/ 13 w 45"/>
                  <a:gd name="T3" fmla="*/ 4 h 46"/>
                  <a:gd name="T4" fmla="*/ 19 w 45"/>
                  <a:gd name="T5" fmla="*/ 4 h 46"/>
                  <a:gd name="T6" fmla="*/ 24 w 45"/>
                  <a:gd name="T7" fmla="*/ 8 h 46"/>
                  <a:gd name="T8" fmla="*/ 36 w 45"/>
                  <a:gd name="T9" fmla="*/ 23 h 46"/>
                  <a:gd name="T10" fmla="*/ 41 w 45"/>
                  <a:gd name="T11" fmla="*/ 23 h 46"/>
                  <a:gd name="T12" fmla="*/ 45 w 45"/>
                  <a:gd name="T13" fmla="*/ 27 h 46"/>
                  <a:gd name="T14" fmla="*/ 43 w 45"/>
                  <a:gd name="T15" fmla="*/ 34 h 46"/>
                  <a:gd name="T16" fmla="*/ 39 w 45"/>
                  <a:gd name="T17" fmla="*/ 40 h 46"/>
                  <a:gd name="T18" fmla="*/ 19 w 45"/>
                  <a:gd name="T19" fmla="*/ 46 h 46"/>
                  <a:gd name="T20" fmla="*/ 17 w 45"/>
                  <a:gd name="T21" fmla="*/ 46 h 46"/>
                  <a:gd name="T22" fmla="*/ 11 w 45"/>
                  <a:gd name="T23" fmla="*/ 42 h 46"/>
                  <a:gd name="T24" fmla="*/ 11 w 45"/>
                  <a:gd name="T25" fmla="*/ 40 h 46"/>
                  <a:gd name="T26" fmla="*/ 15 w 45"/>
                  <a:gd name="T27" fmla="*/ 38 h 46"/>
                  <a:gd name="T28" fmla="*/ 17 w 45"/>
                  <a:gd name="T29" fmla="*/ 40 h 46"/>
                  <a:gd name="T30" fmla="*/ 21 w 45"/>
                  <a:gd name="T31" fmla="*/ 38 h 46"/>
                  <a:gd name="T32" fmla="*/ 21 w 45"/>
                  <a:gd name="T33" fmla="*/ 36 h 46"/>
                  <a:gd name="T34" fmla="*/ 19 w 45"/>
                  <a:gd name="T35" fmla="*/ 38 h 46"/>
                  <a:gd name="T36" fmla="*/ 19 w 45"/>
                  <a:gd name="T37" fmla="*/ 36 h 46"/>
                  <a:gd name="T38" fmla="*/ 15 w 45"/>
                  <a:gd name="T39" fmla="*/ 36 h 46"/>
                  <a:gd name="T40" fmla="*/ 15 w 45"/>
                  <a:gd name="T41" fmla="*/ 33 h 46"/>
                  <a:gd name="T42" fmla="*/ 11 w 45"/>
                  <a:gd name="T43" fmla="*/ 34 h 46"/>
                  <a:gd name="T44" fmla="*/ 5 w 45"/>
                  <a:gd name="T45" fmla="*/ 34 h 46"/>
                  <a:gd name="T46" fmla="*/ 0 w 45"/>
                  <a:gd name="T47" fmla="*/ 33 h 46"/>
                  <a:gd name="T48" fmla="*/ 0 w 45"/>
                  <a:gd name="T49" fmla="*/ 29 h 46"/>
                  <a:gd name="T50" fmla="*/ 2 w 45"/>
                  <a:gd name="T51" fmla="*/ 29 h 46"/>
                  <a:gd name="T52" fmla="*/ 7 w 45"/>
                  <a:gd name="T53" fmla="*/ 29 h 46"/>
                  <a:gd name="T54" fmla="*/ 0 w 45"/>
                  <a:gd name="T55" fmla="*/ 21 h 46"/>
                  <a:gd name="T56" fmla="*/ 0 w 45"/>
                  <a:gd name="T57" fmla="*/ 19 h 46"/>
                  <a:gd name="T58" fmla="*/ 9 w 45"/>
                  <a:gd name="T59" fmla="*/ 19 h 46"/>
                  <a:gd name="T60" fmla="*/ 5 w 45"/>
                  <a:gd name="T61" fmla="*/ 16 h 46"/>
                  <a:gd name="T62" fmla="*/ 2 w 45"/>
                  <a:gd name="T63" fmla="*/ 10 h 46"/>
                  <a:gd name="T64" fmla="*/ 2 w 45"/>
                  <a:gd name="T65" fmla="*/ 4 h 46"/>
                  <a:gd name="T66" fmla="*/ 7 w 45"/>
                  <a:gd name="T6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46">
                    <a:moveTo>
                      <a:pt x="7" y="0"/>
                    </a:moveTo>
                    <a:lnTo>
                      <a:pt x="13" y="4"/>
                    </a:lnTo>
                    <a:lnTo>
                      <a:pt x="19" y="4"/>
                    </a:lnTo>
                    <a:lnTo>
                      <a:pt x="24" y="8"/>
                    </a:lnTo>
                    <a:lnTo>
                      <a:pt x="36" y="23"/>
                    </a:lnTo>
                    <a:lnTo>
                      <a:pt x="41" y="23"/>
                    </a:lnTo>
                    <a:lnTo>
                      <a:pt x="45" y="27"/>
                    </a:lnTo>
                    <a:lnTo>
                      <a:pt x="43" y="34"/>
                    </a:lnTo>
                    <a:lnTo>
                      <a:pt x="39" y="40"/>
                    </a:lnTo>
                    <a:lnTo>
                      <a:pt x="19" y="46"/>
                    </a:lnTo>
                    <a:lnTo>
                      <a:pt x="17" y="46"/>
                    </a:lnTo>
                    <a:lnTo>
                      <a:pt x="11" y="42"/>
                    </a:lnTo>
                    <a:lnTo>
                      <a:pt x="11" y="40"/>
                    </a:lnTo>
                    <a:lnTo>
                      <a:pt x="15" y="38"/>
                    </a:lnTo>
                    <a:lnTo>
                      <a:pt x="17" y="40"/>
                    </a:lnTo>
                    <a:lnTo>
                      <a:pt x="21" y="38"/>
                    </a:lnTo>
                    <a:lnTo>
                      <a:pt x="21" y="36"/>
                    </a:lnTo>
                    <a:lnTo>
                      <a:pt x="19" y="38"/>
                    </a:lnTo>
                    <a:lnTo>
                      <a:pt x="19" y="36"/>
                    </a:lnTo>
                    <a:lnTo>
                      <a:pt x="15" y="36"/>
                    </a:lnTo>
                    <a:lnTo>
                      <a:pt x="15" y="33"/>
                    </a:lnTo>
                    <a:lnTo>
                      <a:pt x="11" y="34"/>
                    </a:lnTo>
                    <a:lnTo>
                      <a:pt x="5" y="34"/>
                    </a:lnTo>
                    <a:lnTo>
                      <a:pt x="0" y="33"/>
                    </a:lnTo>
                    <a:lnTo>
                      <a:pt x="0" y="29"/>
                    </a:lnTo>
                    <a:lnTo>
                      <a:pt x="2" y="29"/>
                    </a:lnTo>
                    <a:lnTo>
                      <a:pt x="7" y="29"/>
                    </a:lnTo>
                    <a:lnTo>
                      <a:pt x="0" y="21"/>
                    </a:lnTo>
                    <a:lnTo>
                      <a:pt x="0" y="19"/>
                    </a:lnTo>
                    <a:lnTo>
                      <a:pt x="9" y="19"/>
                    </a:lnTo>
                    <a:lnTo>
                      <a:pt x="5" y="16"/>
                    </a:lnTo>
                    <a:lnTo>
                      <a:pt x="2" y="10"/>
                    </a:lnTo>
                    <a:lnTo>
                      <a:pt x="2" y="4"/>
                    </a:lnTo>
                    <a:lnTo>
                      <a:pt x="7"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62" name="Freeform 352">
                <a:extLst>
                  <a:ext uri="{FF2B5EF4-FFF2-40B4-BE49-F238E27FC236}">
                    <a16:creationId xmlns:a16="http://schemas.microsoft.com/office/drawing/2014/main" id="{8C1C09A0-113E-31AD-C222-DF83967433EF}"/>
                  </a:ext>
                </a:extLst>
              </p:cNvPr>
              <p:cNvSpPr>
                <a:spLocks/>
              </p:cNvSpPr>
              <p:nvPr/>
            </p:nvSpPr>
            <p:spPr bwMode="auto">
              <a:xfrm>
                <a:off x="3888932" y="2058605"/>
                <a:ext cx="10428" cy="75980"/>
              </a:xfrm>
              <a:custGeom>
                <a:avLst/>
                <a:gdLst>
                  <a:gd name="T0" fmla="*/ 5 w 7"/>
                  <a:gd name="T1" fmla="*/ 15 h 51"/>
                  <a:gd name="T2" fmla="*/ 7 w 7"/>
                  <a:gd name="T3" fmla="*/ 51 h 51"/>
                  <a:gd name="T4" fmla="*/ 0 w 7"/>
                  <a:gd name="T5" fmla="*/ 13 h 51"/>
                  <a:gd name="T6" fmla="*/ 4 w 7"/>
                  <a:gd name="T7" fmla="*/ 10 h 51"/>
                  <a:gd name="T8" fmla="*/ 2 w 7"/>
                  <a:gd name="T9" fmla="*/ 10 h 51"/>
                  <a:gd name="T10" fmla="*/ 2 w 7"/>
                  <a:gd name="T11" fmla="*/ 0 h 51"/>
                  <a:gd name="T12" fmla="*/ 5 w 7"/>
                  <a:gd name="T13" fmla="*/ 10 h 51"/>
                  <a:gd name="T14" fmla="*/ 5 w 7"/>
                  <a:gd name="T15" fmla="*/ 15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1">
                    <a:moveTo>
                      <a:pt x="5" y="15"/>
                    </a:moveTo>
                    <a:lnTo>
                      <a:pt x="7" y="51"/>
                    </a:lnTo>
                    <a:lnTo>
                      <a:pt x="0" y="13"/>
                    </a:lnTo>
                    <a:lnTo>
                      <a:pt x="4" y="10"/>
                    </a:lnTo>
                    <a:lnTo>
                      <a:pt x="2" y="10"/>
                    </a:lnTo>
                    <a:lnTo>
                      <a:pt x="2" y="0"/>
                    </a:lnTo>
                    <a:lnTo>
                      <a:pt x="5" y="10"/>
                    </a:lnTo>
                    <a:lnTo>
                      <a:pt x="5" y="1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63" name="Freeform 353">
                <a:extLst>
                  <a:ext uri="{FF2B5EF4-FFF2-40B4-BE49-F238E27FC236}">
                    <a16:creationId xmlns:a16="http://schemas.microsoft.com/office/drawing/2014/main" id="{DF31F6AF-0505-C72D-5865-F3CB1CD83121}"/>
                  </a:ext>
                </a:extLst>
              </p:cNvPr>
              <p:cNvSpPr>
                <a:spLocks/>
              </p:cNvSpPr>
              <p:nvPr/>
            </p:nvSpPr>
            <p:spPr bwMode="auto">
              <a:xfrm>
                <a:off x="3888932" y="2058605"/>
                <a:ext cx="10428" cy="75980"/>
              </a:xfrm>
              <a:custGeom>
                <a:avLst/>
                <a:gdLst>
                  <a:gd name="T0" fmla="*/ 5 w 7"/>
                  <a:gd name="T1" fmla="*/ 15 h 51"/>
                  <a:gd name="T2" fmla="*/ 7 w 7"/>
                  <a:gd name="T3" fmla="*/ 51 h 51"/>
                  <a:gd name="T4" fmla="*/ 0 w 7"/>
                  <a:gd name="T5" fmla="*/ 13 h 51"/>
                  <a:gd name="T6" fmla="*/ 4 w 7"/>
                  <a:gd name="T7" fmla="*/ 10 h 51"/>
                  <a:gd name="T8" fmla="*/ 2 w 7"/>
                  <a:gd name="T9" fmla="*/ 10 h 51"/>
                  <a:gd name="T10" fmla="*/ 2 w 7"/>
                  <a:gd name="T11" fmla="*/ 0 h 51"/>
                  <a:gd name="T12" fmla="*/ 5 w 7"/>
                  <a:gd name="T13" fmla="*/ 10 h 51"/>
                  <a:gd name="T14" fmla="*/ 5 w 7"/>
                  <a:gd name="T15" fmla="*/ 15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1">
                    <a:moveTo>
                      <a:pt x="5" y="15"/>
                    </a:moveTo>
                    <a:lnTo>
                      <a:pt x="7" y="51"/>
                    </a:lnTo>
                    <a:lnTo>
                      <a:pt x="0" y="13"/>
                    </a:lnTo>
                    <a:lnTo>
                      <a:pt x="4" y="10"/>
                    </a:lnTo>
                    <a:lnTo>
                      <a:pt x="2" y="10"/>
                    </a:lnTo>
                    <a:lnTo>
                      <a:pt x="2" y="0"/>
                    </a:lnTo>
                    <a:lnTo>
                      <a:pt x="5" y="10"/>
                    </a:lnTo>
                    <a:lnTo>
                      <a:pt x="5" y="1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64" name="Freeform 354">
                <a:extLst>
                  <a:ext uri="{FF2B5EF4-FFF2-40B4-BE49-F238E27FC236}">
                    <a16:creationId xmlns:a16="http://schemas.microsoft.com/office/drawing/2014/main" id="{DA782A9F-A3AF-06C8-879C-BC00C9DAA06F}"/>
                  </a:ext>
                </a:extLst>
              </p:cNvPr>
              <p:cNvSpPr>
                <a:spLocks/>
              </p:cNvSpPr>
              <p:nvPr/>
            </p:nvSpPr>
            <p:spPr bwMode="auto">
              <a:xfrm>
                <a:off x="3891911" y="2185237"/>
                <a:ext cx="32775" cy="40225"/>
              </a:xfrm>
              <a:custGeom>
                <a:avLst/>
                <a:gdLst>
                  <a:gd name="T0" fmla="*/ 15 w 22"/>
                  <a:gd name="T1" fmla="*/ 4 h 27"/>
                  <a:gd name="T2" fmla="*/ 15 w 22"/>
                  <a:gd name="T3" fmla="*/ 6 h 27"/>
                  <a:gd name="T4" fmla="*/ 13 w 22"/>
                  <a:gd name="T5" fmla="*/ 10 h 27"/>
                  <a:gd name="T6" fmla="*/ 11 w 22"/>
                  <a:gd name="T7" fmla="*/ 12 h 27"/>
                  <a:gd name="T8" fmla="*/ 13 w 22"/>
                  <a:gd name="T9" fmla="*/ 14 h 27"/>
                  <a:gd name="T10" fmla="*/ 15 w 22"/>
                  <a:gd name="T11" fmla="*/ 19 h 27"/>
                  <a:gd name="T12" fmla="*/ 19 w 22"/>
                  <a:gd name="T13" fmla="*/ 19 h 27"/>
                  <a:gd name="T14" fmla="*/ 20 w 22"/>
                  <a:gd name="T15" fmla="*/ 15 h 27"/>
                  <a:gd name="T16" fmla="*/ 22 w 22"/>
                  <a:gd name="T17" fmla="*/ 15 h 27"/>
                  <a:gd name="T18" fmla="*/ 22 w 22"/>
                  <a:gd name="T19" fmla="*/ 19 h 27"/>
                  <a:gd name="T20" fmla="*/ 22 w 22"/>
                  <a:gd name="T21" fmla="*/ 23 h 27"/>
                  <a:gd name="T22" fmla="*/ 20 w 22"/>
                  <a:gd name="T23" fmla="*/ 27 h 27"/>
                  <a:gd name="T24" fmla="*/ 15 w 22"/>
                  <a:gd name="T25" fmla="*/ 23 h 27"/>
                  <a:gd name="T26" fmla="*/ 7 w 22"/>
                  <a:gd name="T27" fmla="*/ 25 h 27"/>
                  <a:gd name="T28" fmla="*/ 3 w 22"/>
                  <a:gd name="T29" fmla="*/ 23 h 27"/>
                  <a:gd name="T30" fmla="*/ 2 w 22"/>
                  <a:gd name="T31" fmla="*/ 25 h 27"/>
                  <a:gd name="T32" fmla="*/ 2 w 22"/>
                  <a:gd name="T33" fmla="*/ 8 h 27"/>
                  <a:gd name="T34" fmla="*/ 0 w 22"/>
                  <a:gd name="T35" fmla="*/ 6 h 27"/>
                  <a:gd name="T36" fmla="*/ 2 w 22"/>
                  <a:gd name="T37" fmla="*/ 4 h 27"/>
                  <a:gd name="T38" fmla="*/ 5 w 22"/>
                  <a:gd name="T39" fmla="*/ 2 h 27"/>
                  <a:gd name="T40" fmla="*/ 7 w 22"/>
                  <a:gd name="T41" fmla="*/ 6 h 27"/>
                  <a:gd name="T42" fmla="*/ 11 w 22"/>
                  <a:gd name="T43" fmla="*/ 4 h 27"/>
                  <a:gd name="T44" fmla="*/ 11 w 22"/>
                  <a:gd name="T45" fmla="*/ 0 h 27"/>
                  <a:gd name="T46" fmla="*/ 13 w 22"/>
                  <a:gd name="T47" fmla="*/ 0 h 27"/>
                  <a:gd name="T48" fmla="*/ 15 w 22"/>
                  <a:gd name="T4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7">
                    <a:moveTo>
                      <a:pt x="15" y="4"/>
                    </a:moveTo>
                    <a:lnTo>
                      <a:pt x="15" y="6"/>
                    </a:lnTo>
                    <a:lnTo>
                      <a:pt x="13" y="10"/>
                    </a:lnTo>
                    <a:lnTo>
                      <a:pt x="11" y="12"/>
                    </a:lnTo>
                    <a:lnTo>
                      <a:pt x="13" y="14"/>
                    </a:lnTo>
                    <a:lnTo>
                      <a:pt x="15" y="19"/>
                    </a:lnTo>
                    <a:lnTo>
                      <a:pt x="19" y="19"/>
                    </a:lnTo>
                    <a:lnTo>
                      <a:pt x="20" y="15"/>
                    </a:lnTo>
                    <a:lnTo>
                      <a:pt x="22" y="15"/>
                    </a:lnTo>
                    <a:lnTo>
                      <a:pt x="22" y="19"/>
                    </a:lnTo>
                    <a:lnTo>
                      <a:pt x="22" y="23"/>
                    </a:lnTo>
                    <a:lnTo>
                      <a:pt x="20" y="27"/>
                    </a:lnTo>
                    <a:lnTo>
                      <a:pt x="15" y="23"/>
                    </a:lnTo>
                    <a:lnTo>
                      <a:pt x="7" y="25"/>
                    </a:lnTo>
                    <a:lnTo>
                      <a:pt x="3" y="23"/>
                    </a:lnTo>
                    <a:lnTo>
                      <a:pt x="2" y="25"/>
                    </a:lnTo>
                    <a:lnTo>
                      <a:pt x="2" y="8"/>
                    </a:lnTo>
                    <a:lnTo>
                      <a:pt x="0" y="6"/>
                    </a:lnTo>
                    <a:lnTo>
                      <a:pt x="2" y="4"/>
                    </a:lnTo>
                    <a:lnTo>
                      <a:pt x="5" y="2"/>
                    </a:lnTo>
                    <a:lnTo>
                      <a:pt x="7" y="6"/>
                    </a:lnTo>
                    <a:lnTo>
                      <a:pt x="11" y="4"/>
                    </a:lnTo>
                    <a:lnTo>
                      <a:pt x="11" y="0"/>
                    </a:lnTo>
                    <a:lnTo>
                      <a:pt x="13" y="0"/>
                    </a:lnTo>
                    <a:lnTo>
                      <a:pt x="15"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65" name="Freeform 355">
                <a:extLst>
                  <a:ext uri="{FF2B5EF4-FFF2-40B4-BE49-F238E27FC236}">
                    <a16:creationId xmlns:a16="http://schemas.microsoft.com/office/drawing/2014/main" id="{24D0E1FC-EC4D-C408-F539-4C80E4928594}"/>
                  </a:ext>
                </a:extLst>
              </p:cNvPr>
              <p:cNvSpPr>
                <a:spLocks/>
              </p:cNvSpPr>
              <p:nvPr/>
            </p:nvSpPr>
            <p:spPr bwMode="auto">
              <a:xfrm>
                <a:off x="3891911" y="2185237"/>
                <a:ext cx="32775" cy="40225"/>
              </a:xfrm>
              <a:custGeom>
                <a:avLst/>
                <a:gdLst>
                  <a:gd name="T0" fmla="*/ 15 w 22"/>
                  <a:gd name="T1" fmla="*/ 4 h 27"/>
                  <a:gd name="T2" fmla="*/ 15 w 22"/>
                  <a:gd name="T3" fmla="*/ 6 h 27"/>
                  <a:gd name="T4" fmla="*/ 13 w 22"/>
                  <a:gd name="T5" fmla="*/ 10 h 27"/>
                  <a:gd name="T6" fmla="*/ 11 w 22"/>
                  <a:gd name="T7" fmla="*/ 12 h 27"/>
                  <a:gd name="T8" fmla="*/ 13 w 22"/>
                  <a:gd name="T9" fmla="*/ 14 h 27"/>
                  <a:gd name="T10" fmla="*/ 15 w 22"/>
                  <a:gd name="T11" fmla="*/ 19 h 27"/>
                  <a:gd name="T12" fmla="*/ 19 w 22"/>
                  <a:gd name="T13" fmla="*/ 19 h 27"/>
                  <a:gd name="T14" fmla="*/ 20 w 22"/>
                  <a:gd name="T15" fmla="*/ 15 h 27"/>
                  <a:gd name="T16" fmla="*/ 22 w 22"/>
                  <a:gd name="T17" fmla="*/ 15 h 27"/>
                  <a:gd name="T18" fmla="*/ 22 w 22"/>
                  <a:gd name="T19" fmla="*/ 19 h 27"/>
                  <a:gd name="T20" fmla="*/ 22 w 22"/>
                  <a:gd name="T21" fmla="*/ 23 h 27"/>
                  <a:gd name="T22" fmla="*/ 20 w 22"/>
                  <a:gd name="T23" fmla="*/ 27 h 27"/>
                  <a:gd name="T24" fmla="*/ 15 w 22"/>
                  <a:gd name="T25" fmla="*/ 23 h 27"/>
                  <a:gd name="T26" fmla="*/ 7 w 22"/>
                  <a:gd name="T27" fmla="*/ 25 h 27"/>
                  <a:gd name="T28" fmla="*/ 3 w 22"/>
                  <a:gd name="T29" fmla="*/ 23 h 27"/>
                  <a:gd name="T30" fmla="*/ 2 w 22"/>
                  <a:gd name="T31" fmla="*/ 25 h 27"/>
                  <a:gd name="T32" fmla="*/ 2 w 22"/>
                  <a:gd name="T33" fmla="*/ 8 h 27"/>
                  <a:gd name="T34" fmla="*/ 0 w 22"/>
                  <a:gd name="T35" fmla="*/ 6 h 27"/>
                  <a:gd name="T36" fmla="*/ 2 w 22"/>
                  <a:gd name="T37" fmla="*/ 4 h 27"/>
                  <a:gd name="T38" fmla="*/ 5 w 22"/>
                  <a:gd name="T39" fmla="*/ 2 h 27"/>
                  <a:gd name="T40" fmla="*/ 7 w 22"/>
                  <a:gd name="T41" fmla="*/ 6 h 27"/>
                  <a:gd name="T42" fmla="*/ 11 w 22"/>
                  <a:gd name="T43" fmla="*/ 4 h 27"/>
                  <a:gd name="T44" fmla="*/ 11 w 22"/>
                  <a:gd name="T45" fmla="*/ 0 h 27"/>
                  <a:gd name="T46" fmla="*/ 13 w 22"/>
                  <a:gd name="T47" fmla="*/ 0 h 27"/>
                  <a:gd name="T48" fmla="*/ 15 w 22"/>
                  <a:gd name="T4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7">
                    <a:moveTo>
                      <a:pt x="15" y="4"/>
                    </a:moveTo>
                    <a:lnTo>
                      <a:pt x="15" y="6"/>
                    </a:lnTo>
                    <a:lnTo>
                      <a:pt x="13" y="10"/>
                    </a:lnTo>
                    <a:lnTo>
                      <a:pt x="11" y="12"/>
                    </a:lnTo>
                    <a:lnTo>
                      <a:pt x="13" y="14"/>
                    </a:lnTo>
                    <a:lnTo>
                      <a:pt x="15" y="19"/>
                    </a:lnTo>
                    <a:lnTo>
                      <a:pt x="19" y="19"/>
                    </a:lnTo>
                    <a:lnTo>
                      <a:pt x="20" y="15"/>
                    </a:lnTo>
                    <a:lnTo>
                      <a:pt x="22" y="15"/>
                    </a:lnTo>
                    <a:lnTo>
                      <a:pt x="22" y="19"/>
                    </a:lnTo>
                    <a:lnTo>
                      <a:pt x="22" y="23"/>
                    </a:lnTo>
                    <a:lnTo>
                      <a:pt x="20" y="27"/>
                    </a:lnTo>
                    <a:lnTo>
                      <a:pt x="15" y="23"/>
                    </a:lnTo>
                    <a:lnTo>
                      <a:pt x="7" y="25"/>
                    </a:lnTo>
                    <a:lnTo>
                      <a:pt x="3" y="23"/>
                    </a:lnTo>
                    <a:lnTo>
                      <a:pt x="2" y="25"/>
                    </a:lnTo>
                    <a:lnTo>
                      <a:pt x="2" y="8"/>
                    </a:lnTo>
                    <a:lnTo>
                      <a:pt x="0" y="6"/>
                    </a:lnTo>
                    <a:lnTo>
                      <a:pt x="2" y="4"/>
                    </a:lnTo>
                    <a:lnTo>
                      <a:pt x="5" y="2"/>
                    </a:lnTo>
                    <a:lnTo>
                      <a:pt x="7" y="6"/>
                    </a:lnTo>
                    <a:lnTo>
                      <a:pt x="11" y="4"/>
                    </a:lnTo>
                    <a:lnTo>
                      <a:pt x="11" y="0"/>
                    </a:lnTo>
                    <a:lnTo>
                      <a:pt x="13" y="0"/>
                    </a:lnTo>
                    <a:lnTo>
                      <a:pt x="15"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66" name="Freeform 356">
                <a:extLst>
                  <a:ext uri="{FF2B5EF4-FFF2-40B4-BE49-F238E27FC236}">
                    <a16:creationId xmlns:a16="http://schemas.microsoft.com/office/drawing/2014/main" id="{70FAAB19-901A-BBA4-3C78-A711EE8532A5}"/>
                  </a:ext>
                </a:extLst>
              </p:cNvPr>
              <p:cNvSpPr>
                <a:spLocks/>
              </p:cNvSpPr>
              <p:nvPr/>
            </p:nvSpPr>
            <p:spPr bwMode="auto">
              <a:xfrm>
                <a:off x="3823381" y="2267175"/>
                <a:ext cx="40224" cy="28306"/>
              </a:xfrm>
              <a:custGeom>
                <a:avLst/>
                <a:gdLst>
                  <a:gd name="T0" fmla="*/ 4 w 27"/>
                  <a:gd name="T1" fmla="*/ 4 h 19"/>
                  <a:gd name="T2" fmla="*/ 0 w 27"/>
                  <a:gd name="T3" fmla="*/ 10 h 19"/>
                  <a:gd name="T4" fmla="*/ 0 w 27"/>
                  <a:gd name="T5" fmla="*/ 13 h 19"/>
                  <a:gd name="T6" fmla="*/ 2 w 27"/>
                  <a:gd name="T7" fmla="*/ 15 h 19"/>
                  <a:gd name="T8" fmla="*/ 10 w 27"/>
                  <a:gd name="T9" fmla="*/ 17 h 19"/>
                  <a:gd name="T10" fmla="*/ 12 w 27"/>
                  <a:gd name="T11" fmla="*/ 19 h 19"/>
                  <a:gd name="T12" fmla="*/ 25 w 27"/>
                  <a:gd name="T13" fmla="*/ 17 h 19"/>
                  <a:gd name="T14" fmla="*/ 27 w 27"/>
                  <a:gd name="T15" fmla="*/ 13 h 19"/>
                  <a:gd name="T16" fmla="*/ 23 w 27"/>
                  <a:gd name="T17" fmla="*/ 12 h 19"/>
                  <a:gd name="T18" fmla="*/ 23 w 27"/>
                  <a:gd name="T19" fmla="*/ 6 h 19"/>
                  <a:gd name="T20" fmla="*/ 21 w 27"/>
                  <a:gd name="T21" fmla="*/ 2 h 19"/>
                  <a:gd name="T22" fmla="*/ 10 w 27"/>
                  <a:gd name="T23" fmla="*/ 0 h 19"/>
                  <a:gd name="T24" fmla="*/ 6 w 27"/>
                  <a:gd name="T25" fmla="*/ 2 h 19"/>
                  <a:gd name="T26" fmla="*/ 4 w 27"/>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9">
                    <a:moveTo>
                      <a:pt x="4" y="4"/>
                    </a:moveTo>
                    <a:lnTo>
                      <a:pt x="0" y="10"/>
                    </a:lnTo>
                    <a:lnTo>
                      <a:pt x="0" y="13"/>
                    </a:lnTo>
                    <a:lnTo>
                      <a:pt x="2" y="15"/>
                    </a:lnTo>
                    <a:lnTo>
                      <a:pt x="10" y="17"/>
                    </a:lnTo>
                    <a:lnTo>
                      <a:pt x="12" y="19"/>
                    </a:lnTo>
                    <a:lnTo>
                      <a:pt x="25" y="17"/>
                    </a:lnTo>
                    <a:lnTo>
                      <a:pt x="27" y="13"/>
                    </a:lnTo>
                    <a:lnTo>
                      <a:pt x="23" y="12"/>
                    </a:lnTo>
                    <a:lnTo>
                      <a:pt x="23" y="6"/>
                    </a:lnTo>
                    <a:lnTo>
                      <a:pt x="21" y="2"/>
                    </a:lnTo>
                    <a:lnTo>
                      <a:pt x="10" y="0"/>
                    </a:lnTo>
                    <a:lnTo>
                      <a:pt x="6" y="2"/>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67" name="Freeform 357">
                <a:extLst>
                  <a:ext uri="{FF2B5EF4-FFF2-40B4-BE49-F238E27FC236}">
                    <a16:creationId xmlns:a16="http://schemas.microsoft.com/office/drawing/2014/main" id="{D6ED83F0-794D-84BC-1202-5FFF922BA5E6}"/>
                  </a:ext>
                </a:extLst>
              </p:cNvPr>
              <p:cNvSpPr>
                <a:spLocks/>
              </p:cNvSpPr>
              <p:nvPr/>
            </p:nvSpPr>
            <p:spPr bwMode="auto">
              <a:xfrm>
                <a:off x="3823381" y="2267175"/>
                <a:ext cx="40224" cy="28306"/>
              </a:xfrm>
              <a:custGeom>
                <a:avLst/>
                <a:gdLst>
                  <a:gd name="T0" fmla="*/ 4 w 27"/>
                  <a:gd name="T1" fmla="*/ 4 h 19"/>
                  <a:gd name="T2" fmla="*/ 0 w 27"/>
                  <a:gd name="T3" fmla="*/ 10 h 19"/>
                  <a:gd name="T4" fmla="*/ 0 w 27"/>
                  <a:gd name="T5" fmla="*/ 13 h 19"/>
                  <a:gd name="T6" fmla="*/ 2 w 27"/>
                  <a:gd name="T7" fmla="*/ 15 h 19"/>
                  <a:gd name="T8" fmla="*/ 10 w 27"/>
                  <a:gd name="T9" fmla="*/ 17 h 19"/>
                  <a:gd name="T10" fmla="*/ 12 w 27"/>
                  <a:gd name="T11" fmla="*/ 19 h 19"/>
                  <a:gd name="T12" fmla="*/ 25 w 27"/>
                  <a:gd name="T13" fmla="*/ 17 h 19"/>
                  <a:gd name="T14" fmla="*/ 27 w 27"/>
                  <a:gd name="T15" fmla="*/ 13 h 19"/>
                  <a:gd name="T16" fmla="*/ 23 w 27"/>
                  <a:gd name="T17" fmla="*/ 12 h 19"/>
                  <a:gd name="T18" fmla="*/ 23 w 27"/>
                  <a:gd name="T19" fmla="*/ 6 h 19"/>
                  <a:gd name="T20" fmla="*/ 21 w 27"/>
                  <a:gd name="T21" fmla="*/ 2 h 19"/>
                  <a:gd name="T22" fmla="*/ 10 w 27"/>
                  <a:gd name="T23" fmla="*/ 0 h 19"/>
                  <a:gd name="T24" fmla="*/ 6 w 27"/>
                  <a:gd name="T25" fmla="*/ 2 h 19"/>
                  <a:gd name="T26" fmla="*/ 4 w 27"/>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9">
                    <a:moveTo>
                      <a:pt x="4" y="4"/>
                    </a:moveTo>
                    <a:lnTo>
                      <a:pt x="0" y="10"/>
                    </a:lnTo>
                    <a:lnTo>
                      <a:pt x="0" y="13"/>
                    </a:lnTo>
                    <a:lnTo>
                      <a:pt x="2" y="15"/>
                    </a:lnTo>
                    <a:lnTo>
                      <a:pt x="10" y="17"/>
                    </a:lnTo>
                    <a:lnTo>
                      <a:pt x="12" y="19"/>
                    </a:lnTo>
                    <a:lnTo>
                      <a:pt x="25" y="17"/>
                    </a:lnTo>
                    <a:lnTo>
                      <a:pt x="27" y="13"/>
                    </a:lnTo>
                    <a:lnTo>
                      <a:pt x="23" y="12"/>
                    </a:lnTo>
                    <a:lnTo>
                      <a:pt x="23" y="6"/>
                    </a:lnTo>
                    <a:lnTo>
                      <a:pt x="21" y="2"/>
                    </a:lnTo>
                    <a:lnTo>
                      <a:pt x="10" y="0"/>
                    </a:lnTo>
                    <a:lnTo>
                      <a:pt x="6" y="2"/>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68" name="Freeform 358">
                <a:extLst>
                  <a:ext uri="{FF2B5EF4-FFF2-40B4-BE49-F238E27FC236}">
                    <a16:creationId xmlns:a16="http://schemas.microsoft.com/office/drawing/2014/main" id="{0D27DAAD-8EB0-B9AE-C5CF-0B25ADF196AB}"/>
                  </a:ext>
                </a:extLst>
              </p:cNvPr>
              <p:cNvSpPr>
                <a:spLocks/>
              </p:cNvSpPr>
              <p:nvPr/>
            </p:nvSpPr>
            <p:spPr bwMode="auto">
              <a:xfrm>
                <a:off x="3739953" y="2352094"/>
                <a:ext cx="61081" cy="31286"/>
              </a:xfrm>
              <a:custGeom>
                <a:avLst/>
                <a:gdLst>
                  <a:gd name="T0" fmla="*/ 1 w 41"/>
                  <a:gd name="T1" fmla="*/ 9 h 21"/>
                  <a:gd name="T2" fmla="*/ 0 w 41"/>
                  <a:gd name="T3" fmla="*/ 15 h 21"/>
                  <a:gd name="T4" fmla="*/ 20 w 41"/>
                  <a:gd name="T5" fmla="*/ 21 h 21"/>
                  <a:gd name="T6" fmla="*/ 24 w 41"/>
                  <a:gd name="T7" fmla="*/ 21 h 21"/>
                  <a:gd name="T8" fmla="*/ 28 w 41"/>
                  <a:gd name="T9" fmla="*/ 19 h 21"/>
                  <a:gd name="T10" fmla="*/ 37 w 41"/>
                  <a:gd name="T11" fmla="*/ 17 h 21"/>
                  <a:gd name="T12" fmla="*/ 41 w 41"/>
                  <a:gd name="T13" fmla="*/ 15 h 21"/>
                  <a:gd name="T14" fmla="*/ 41 w 41"/>
                  <a:gd name="T15" fmla="*/ 13 h 21"/>
                  <a:gd name="T16" fmla="*/ 13 w 41"/>
                  <a:gd name="T17" fmla="*/ 6 h 21"/>
                  <a:gd name="T18" fmla="*/ 20 w 41"/>
                  <a:gd name="T19" fmla="*/ 6 h 21"/>
                  <a:gd name="T20" fmla="*/ 28 w 41"/>
                  <a:gd name="T21" fmla="*/ 9 h 21"/>
                  <a:gd name="T22" fmla="*/ 35 w 41"/>
                  <a:gd name="T23" fmla="*/ 11 h 21"/>
                  <a:gd name="T24" fmla="*/ 35 w 41"/>
                  <a:gd name="T25" fmla="*/ 7 h 21"/>
                  <a:gd name="T26" fmla="*/ 22 w 41"/>
                  <a:gd name="T27" fmla="*/ 0 h 21"/>
                  <a:gd name="T28" fmla="*/ 9 w 41"/>
                  <a:gd name="T29" fmla="*/ 0 h 21"/>
                  <a:gd name="T30" fmla="*/ 1 w 41"/>
                  <a:gd name="T31"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21">
                    <a:moveTo>
                      <a:pt x="1" y="9"/>
                    </a:moveTo>
                    <a:lnTo>
                      <a:pt x="0" y="15"/>
                    </a:lnTo>
                    <a:lnTo>
                      <a:pt x="20" y="21"/>
                    </a:lnTo>
                    <a:lnTo>
                      <a:pt x="24" y="21"/>
                    </a:lnTo>
                    <a:lnTo>
                      <a:pt x="28" y="19"/>
                    </a:lnTo>
                    <a:lnTo>
                      <a:pt x="37" y="17"/>
                    </a:lnTo>
                    <a:lnTo>
                      <a:pt x="41" y="15"/>
                    </a:lnTo>
                    <a:lnTo>
                      <a:pt x="41" y="13"/>
                    </a:lnTo>
                    <a:lnTo>
                      <a:pt x="13" y="6"/>
                    </a:lnTo>
                    <a:lnTo>
                      <a:pt x="20" y="6"/>
                    </a:lnTo>
                    <a:lnTo>
                      <a:pt x="28" y="9"/>
                    </a:lnTo>
                    <a:lnTo>
                      <a:pt x="35" y="11"/>
                    </a:lnTo>
                    <a:lnTo>
                      <a:pt x="35" y="7"/>
                    </a:lnTo>
                    <a:lnTo>
                      <a:pt x="22" y="0"/>
                    </a:lnTo>
                    <a:lnTo>
                      <a:pt x="9" y="0"/>
                    </a:lnTo>
                    <a:lnTo>
                      <a:pt x="1" y="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69" name="Freeform 359">
                <a:extLst>
                  <a:ext uri="{FF2B5EF4-FFF2-40B4-BE49-F238E27FC236}">
                    <a16:creationId xmlns:a16="http://schemas.microsoft.com/office/drawing/2014/main" id="{F0911742-A4BC-BCAF-014D-3F29D562DDC1}"/>
                  </a:ext>
                </a:extLst>
              </p:cNvPr>
              <p:cNvSpPr>
                <a:spLocks/>
              </p:cNvSpPr>
              <p:nvPr/>
            </p:nvSpPr>
            <p:spPr bwMode="auto">
              <a:xfrm>
                <a:off x="3739953" y="2352094"/>
                <a:ext cx="61081" cy="31286"/>
              </a:xfrm>
              <a:custGeom>
                <a:avLst/>
                <a:gdLst>
                  <a:gd name="T0" fmla="*/ 1 w 41"/>
                  <a:gd name="T1" fmla="*/ 9 h 21"/>
                  <a:gd name="T2" fmla="*/ 0 w 41"/>
                  <a:gd name="T3" fmla="*/ 15 h 21"/>
                  <a:gd name="T4" fmla="*/ 20 w 41"/>
                  <a:gd name="T5" fmla="*/ 21 h 21"/>
                  <a:gd name="T6" fmla="*/ 24 w 41"/>
                  <a:gd name="T7" fmla="*/ 21 h 21"/>
                  <a:gd name="T8" fmla="*/ 28 w 41"/>
                  <a:gd name="T9" fmla="*/ 19 h 21"/>
                  <a:gd name="T10" fmla="*/ 37 w 41"/>
                  <a:gd name="T11" fmla="*/ 17 h 21"/>
                  <a:gd name="T12" fmla="*/ 41 w 41"/>
                  <a:gd name="T13" fmla="*/ 15 h 21"/>
                  <a:gd name="T14" fmla="*/ 41 w 41"/>
                  <a:gd name="T15" fmla="*/ 13 h 21"/>
                  <a:gd name="T16" fmla="*/ 13 w 41"/>
                  <a:gd name="T17" fmla="*/ 6 h 21"/>
                  <a:gd name="T18" fmla="*/ 20 w 41"/>
                  <a:gd name="T19" fmla="*/ 6 h 21"/>
                  <a:gd name="T20" fmla="*/ 28 w 41"/>
                  <a:gd name="T21" fmla="*/ 9 h 21"/>
                  <a:gd name="T22" fmla="*/ 35 w 41"/>
                  <a:gd name="T23" fmla="*/ 11 h 21"/>
                  <a:gd name="T24" fmla="*/ 35 w 41"/>
                  <a:gd name="T25" fmla="*/ 7 h 21"/>
                  <a:gd name="T26" fmla="*/ 22 w 41"/>
                  <a:gd name="T27" fmla="*/ 0 h 21"/>
                  <a:gd name="T28" fmla="*/ 9 w 41"/>
                  <a:gd name="T29" fmla="*/ 0 h 21"/>
                  <a:gd name="T30" fmla="*/ 1 w 41"/>
                  <a:gd name="T31"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21">
                    <a:moveTo>
                      <a:pt x="1" y="9"/>
                    </a:moveTo>
                    <a:lnTo>
                      <a:pt x="0" y="15"/>
                    </a:lnTo>
                    <a:lnTo>
                      <a:pt x="20" y="21"/>
                    </a:lnTo>
                    <a:lnTo>
                      <a:pt x="24" y="21"/>
                    </a:lnTo>
                    <a:lnTo>
                      <a:pt x="28" y="19"/>
                    </a:lnTo>
                    <a:lnTo>
                      <a:pt x="37" y="17"/>
                    </a:lnTo>
                    <a:lnTo>
                      <a:pt x="41" y="15"/>
                    </a:lnTo>
                    <a:lnTo>
                      <a:pt x="41" y="13"/>
                    </a:lnTo>
                    <a:lnTo>
                      <a:pt x="13" y="6"/>
                    </a:lnTo>
                    <a:lnTo>
                      <a:pt x="20" y="6"/>
                    </a:lnTo>
                    <a:lnTo>
                      <a:pt x="28" y="9"/>
                    </a:lnTo>
                    <a:lnTo>
                      <a:pt x="35" y="11"/>
                    </a:lnTo>
                    <a:lnTo>
                      <a:pt x="35" y="7"/>
                    </a:lnTo>
                    <a:lnTo>
                      <a:pt x="22" y="0"/>
                    </a:lnTo>
                    <a:lnTo>
                      <a:pt x="9" y="0"/>
                    </a:lnTo>
                    <a:lnTo>
                      <a:pt x="1" y="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70" name="Freeform 360">
                <a:extLst>
                  <a:ext uri="{FF2B5EF4-FFF2-40B4-BE49-F238E27FC236}">
                    <a16:creationId xmlns:a16="http://schemas.microsoft.com/office/drawing/2014/main" id="{DFD09E2A-8F25-49CB-51F5-6E38343F875D}"/>
                  </a:ext>
                </a:extLst>
              </p:cNvPr>
              <p:cNvSpPr>
                <a:spLocks/>
              </p:cNvSpPr>
              <p:nvPr/>
            </p:nvSpPr>
            <p:spPr bwMode="auto">
              <a:xfrm>
                <a:off x="3765279" y="2380399"/>
                <a:ext cx="58101" cy="25327"/>
              </a:xfrm>
              <a:custGeom>
                <a:avLst/>
                <a:gdLst>
                  <a:gd name="T0" fmla="*/ 39 w 39"/>
                  <a:gd name="T1" fmla="*/ 7 h 17"/>
                  <a:gd name="T2" fmla="*/ 35 w 39"/>
                  <a:gd name="T3" fmla="*/ 11 h 17"/>
                  <a:gd name="T4" fmla="*/ 35 w 39"/>
                  <a:gd name="T5" fmla="*/ 13 h 17"/>
                  <a:gd name="T6" fmla="*/ 39 w 39"/>
                  <a:gd name="T7" fmla="*/ 17 h 17"/>
                  <a:gd name="T8" fmla="*/ 35 w 39"/>
                  <a:gd name="T9" fmla="*/ 17 h 17"/>
                  <a:gd name="T10" fmla="*/ 28 w 39"/>
                  <a:gd name="T11" fmla="*/ 17 h 17"/>
                  <a:gd name="T12" fmla="*/ 28 w 39"/>
                  <a:gd name="T13" fmla="*/ 15 h 17"/>
                  <a:gd name="T14" fmla="*/ 24 w 39"/>
                  <a:gd name="T15" fmla="*/ 9 h 17"/>
                  <a:gd name="T16" fmla="*/ 0 w 39"/>
                  <a:gd name="T17" fmla="*/ 6 h 17"/>
                  <a:gd name="T18" fmla="*/ 0 w 39"/>
                  <a:gd name="T19" fmla="*/ 4 h 17"/>
                  <a:gd name="T20" fmla="*/ 18 w 39"/>
                  <a:gd name="T21" fmla="*/ 0 h 17"/>
                  <a:gd name="T22" fmla="*/ 22 w 39"/>
                  <a:gd name="T23" fmla="*/ 2 h 17"/>
                  <a:gd name="T24" fmla="*/ 26 w 39"/>
                  <a:gd name="T25" fmla="*/ 2 h 17"/>
                  <a:gd name="T26" fmla="*/ 30 w 39"/>
                  <a:gd name="T27" fmla="*/ 4 h 17"/>
                  <a:gd name="T28" fmla="*/ 32 w 39"/>
                  <a:gd name="T29" fmla="*/ 4 h 17"/>
                  <a:gd name="T30" fmla="*/ 39 w 39"/>
                  <a:gd name="T31" fmla="*/ 7 h 17"/>
                  <a:gd name="T32" fmla="*/ 39 w 39"/>
                  <a:gd name="T3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7">
                    <a:moveTo>
                      <a:pt x="39" y="7"/>
                    </a:moveTo>
                    <a:lnTo>
                      <a:pt x="35" y="11"/>
                    </a:lnTo>
                    <a:lnTo>
                      <a:pt x="35" y="13"/>
                    </a:lnTo>
                    <a:lnTo>
                      <a:pt x="39" y="17"/>
                    </a:lnTo>
                    <a:lnTo>
                      <a:pt x="35" y="17"/>
                    </a:lnTo>
                    <a:lnTo>
                      <a:pt x="28" y="17"/>
                    </a:lnTo>
                    <a:lnTo>
                      <a:pt x="28" y="15"/>
                    </a:lnTo>
                    <a:lnTo>
                      <a:pt x="24" y="9"/>
                    </a:lnTo>
                    <a:lnTo>
                      <a:pt x="0" y="6"/>
                    </a:lnTo>
                    <a:lnTo>
                      <a:pt x="0" y="4"/>
                    </a:lnTo>
                    <a:lnTo>
                      <a:pt x="18" y="0"/>
                    </a:lnTo>
                    <a:lnTo>
                      <a:pt x="22" y="2"/>
                    </a:lnTo>
                    <a:lnTo>
                      <a:pt x="26" y="2"/>
                    </a:lnTo>
                    <a:lnTo>
                      <a:pt x="30" y="4"/>
                    </a:lnTo>
                    <a:lnTo>
                      <a:pt x="32" y="4"/>
                    </a:lnTo>
                    <a:lnTo>
                      <a:pt x="39" y="7"/>
                    </a:lnTo>
                    <a:lnTo>
                      <a:pt x="39"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71" name="Freeform 361">
                <a:extLst>
                  <a:ext uri="{FF2B5EF4-FFF2-40B4-BE49-F238E27FC236}">
                    <a16:creationId xmlns:a16="http://schemas.microsoft.com/office/drawing/2014/main" id="{306B40A7-ADCA-238D-6B79-B68F0C38A6A9}"/>
                  </a:ext>
                </a:extLst>
              </p:cNvPr>
              <p:cNvSpPr>
                <a:spLocks/>
              </p:cNvSpPr>
              <p:nvPr/>
            </p:nvSpPr>
            <p:spPr bwMode="auto">
              <a:xfrm>
                <a:off x="3765279" y="2380399"/>
                <a:ext cx="58101" cy="25327"/>
              </a:xfrm>
              <a:custGeom>
                <a:avLst/>
                <a:gdLst>
                  <a:gd name="T0" fmla="*/ 39 w 39"/>
                  <a:gd name="T1" fmla="*/ 7 h 17"/>
                  <a:gd name="T2" fmla="*/ 35 w 39"/>
                  <a:gd name="T3" fmla="*/ 11 h 17"/>
                  <a:gd name="T4" fmla="*/ 35 w 39"/>
                  <a:gd name="T5" fmla="*/ 13 h 17"/>
                  <a:gd name="T6" fmla="*/ 39 w 39"/>
                  <a:gd name="T7" fmla="*/ 17 h 17"/>
                  <a:gd name="T8" fmla="*/ 35 w 39"/>
                  <a:gd name="T9" fmla="*/ 17 h 17"/>
                  <a:gd name="T10" fmla="*/ 28 w 39"/>
                  <a:gd name="T11" fmla="*/ 17 h 17"/>
                  <a:gd name="T12" fmla="*/ 28 w 39"/>
                  <a:gd name="T13" fmla="*/ 15 h 17"/>
                  <a:gd name="T14" fmla="*/ 24 w 39"/>
                  <a:gd name="T15" fmla="*/ 9 h 17"/>
                  <a:gd name="T16" fmla="*/ 0 w 39"/>
                  <a:gd name="T17" fmla="*/ 6 h 17"/>
                  <a:gd name="T18" fmla="*/ 0 w 39"/>
                  <a:gd name="T19" fmla="*/ 4 h 17"/>
                  <a:gd name="T20" fmla="*/ 18 w 39"/>
                  <a:gd name="T21" fmla="*/ 0 h 17"/>
                  <a:gd name="T22" fmla="*/ 22 w 39"/>
                  <a:gd name="T23" fmla="*/ 2 h 17"/>
                  <a:gd name="T24" fmla="*/ 26 w 39"/>
                  <a:gd name="T25" fmla="*/ 2 h 17"/>
                  <a:gd name="T26" fmla="*/ 30 w 39"/>
                  <a:gd name="T27" fmla="*/ 4 h 17"/>
                  <a:gd name="T28" fmla="*/ 32 w 39"/>
                  <a:gd name="T29" fmla="*/ 4 h 17"/>
                  <a:gd name="T30" fmla="*/ 39 w 39"/>
                  <a:gd name="T31" fmla="*/ 7 h 17"/>
                  <a:gd name="T32" fmla="*/ 39 w 39"/>
                  <a:gd name="T3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7">
                    <a:moveTo>
                      <a:pt x="39" y="7"/>
                    </a:moveTo>
                    <a:lnTo>
                      <a:pt x="35" y="11"/>
                    </a:lnTo>
                    <a:lnTo>
                      <a:pt x="35" y="13"/>
                    </a:lnTo>
                    <a:lnTo>
                      <a:pt x="39" y="17"/>
                    </a:lnTo>
                    <a:lnTo>
                      <a:pt x="35" y="17"/>
                    </a:lnTo>
                    <a:lnTo>
                      <a:pt x="28" y="17"/>
                    </a:lnTo>
                    <a:lnTo>
                      <a:pt x="28" y="15"/>
                    </a:lnTo>
                    <a:lnTo>
                      <a:pt x="24" y="9"/>
                    </a:lnTo>
                    <a:lnTo>
                      <a:pt x="0" y="6"/>
                    </a:lnTo>
                    <a:lnTo>
                      <a:pt x="0" y="4"/>
                    </a:lnTo>
                    <a:lnTo>
                      <a:pt x="18" y="0"/>
                    </a:lnTo>
                    <a:lnTo>
                      <a:pt x="22" y="2"/>
                    </a:lnTo>
                    <a:lnTo>
                      <a:pt x="26" y="2"/>
                    </a:lnTo>
                    <a:lnTo>
                      <a:pt x="30" y="4"/>
                    </a:lnTo>
                    <a:lnTo>
                      <a:pt x="32" y="4"/>
                    </a:lnTo>
                    <a:lnTo>
                      <a:pt x="39" y="7"/>
                    </a:lnTo>
                    <a:lnTo>
                      <a:pt x="39"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72" name="Freeform 362">
                <a:extLst>
                  <a:ext uri="{FF2B5EF4-FFF2-40B4-BE49-F238E27FC236}">
                    <a16:creationId xmlns:a16="http://schemas.microsoft.com/office/drawing/2014/main" id="{EE223475-8AC4-A7AE-F708-6D0903A69711}"/>
                  </a:ext>
                </a:extLst>
              </p:cNvPr>
              <p:cNvSpPr>
                <a:spLocks/>
              </p:cNvSpPr>
              <p:nvPr/>
            </p:nvSpPr>
            <p:spPr bwMode="auto">
              <a:xfrm>
                <a:off x="3765279" y="2393808"/>
                <a:ext cx="58101" cy="56612"/>
              </a:xfrm>
              <a:custGeom>
                <a:avLst/>
                <a:gdLst>
                  <a:gd name="T0" fmla="*/ 22 w 39"/>
                  <a:gd name="T1" fmla="*/ 6 h 38"/>
                  <a:gd name="T2" fmla="*/ 26 w 39"/>
                  <a:gd name="T3" fmla="*/ 12 h 38"/>
                  <a:gd name="T4" fmla="*/ 34 w 39"/>
                  <a:gd name="T5" fmla="*/ 15 h 38"/>
                  <a:gd name="T6" fmla="*/ 35 w 39"/>
                  <a:gd name="T7" fmla="*/ 19 h 38"/>
                  <a:gd name="T8" fmla="*/ 37 w 39"/>
                  <a:gd name="T9" fmla="*/ 17 h 38"/>
                  <a:gd name="T10" fmla="*/ 39 w 39"/>
                  <a:gd name="T11" fmla="*/ 23 h 38"/>
                  <a:gd name="T12" fmla="*/ 35 w 39"/>
                  <a:gd name="T13" fmla="*/ 23 h 38"/>
                  <a:gd name="T14" fmla="*/ 34 w 39"/>
                  <a:gd name="T15" fmla="*/ 21 h 38"/>
                  <a:gd name="T16" fmla="*/ 30 w 39"/>
                  <a:gd name="T17" fmla="*/ 21 h 38"/>
                  <a:gd name="T18" fmla="*/ 26 w 39"/>
                  <a:gd name="T19" fmla="*/ 25 h 38"/>
                  <a:gd name="T20" fmla="*/ 30 w 39"/>
                  <a:gd name="T21" fmla="*/ 27 h 38"/>
                  <a:gd name="T22" fmla="*/ 34 w 39"/>
                  <a:gd name="T23" fmla="*/ 31 h 38"/>
                  <a:gd name="T24" fmla="*/ 35 w 39"/>
                  <a:gd name="T25" fmla="*/ 31 h 38"/>
                  <a:gd name="T26" fmla="*/ 35 w 39"/>
                  <a:gd name="T27" fmla="*/ 38 h 38"/>
                  <a:gd name="T28" fmla="*/ 34 w 39"/>
                  <a:gd name="T29" fmla="*/ 38 h 38"/>
                  <a:gd name="T30" fmla="*/ 30 w 39"/>
                  <a:gd name="T31" fmla="*/ 36 h 38"/>
                  <a:gd name="T32" fmla="*/ 30 w 39"/>
                  <a:gd name="T33" fmla="*/ 32 h 38"/>
                  <a:gd name="T34" fmla="*/ 26 w 39"/>
                  <a:gd name="T35" fmla="*/ 34 h 38"/>
                  <a:gd name="T36" fmla="*/ 20 w 39"/>
                  <a:gd name="T37" fmla="*/ 27 h 38"/>
                  <a:gd name="T38" fmla="*/ 9 w 39"/>
                  <a:gd name="T39" fmla="*/ 21 h 38"/>
                  <a:gd name="T40" fmla="*/ 7 w 39"/>
                  <a:gd name="T41" fmla="*/ 17 h 38"/>
                  <a:gd name="T42" fmla="*/ 3 w 39"/>
                  <a:gd name="T43" fmla="*/ 14 h 38"/>
                  <a:gd name="T44" fmla="*/ 3 w 39"/>
                  <a:gd name="T45" fmla="*/ 10 h 38"/>
                  <a:gd name="T46" fmla="*/ 1 w 39"/>
                  <a:gd name="T47" fmla="*/ 8 h 38"/>
                  <a:gd name="T48" fmla="*/ 1 w 39"/>
                  <a:gd name="T49" fmla="*/ 2 h 38"/>
                  <a:gd name="T50" fmla="*/ 0 w 39"/>
                  <a:gd name="T51" fmla="*/ 2 h 38"/>
                  <a:gd name="T52" fmla="*/ 3 w 39"/>
                  <a:gd name="T53" fmla="*/ 0 h 38"/>
                  <a:gd name="T54" fmla="*/ 15 w 39"/>
                  <a:gd name="T55" fmla="*/ 2 h 38"/>
                  <a:gd name="T56" fmla="*/ 17 w 39"/>
                  <a:gd name="T57" fmla="*/ 0 h 38"/>
                  <a:gd name="T58" fmla="*/ 20 w 39"/>
                  <a:gd name="T59" fmla="*/ 4 h 38"/>
                  <a:gd name="T60" fmla="*/ 22 w 39"/>
                  <a:gd name="T61"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8">
                    <a:moveTo>
                      <a:pt x="22" y="6"/>
                    </a:moveTo>
                    <a:lnTo>
                      <a:pt x="26" y="12"/>
                    </a:lnTo>
                    <a:lnTo>
                      <a:pt x="34" y="15"/>
                    </a:lnTo>
                    <a:lnTo>
                      <a:pt x="35" y="19"/>
                    </a:lnTo>
                    <a:lnTo>
                      <a:pt x="37" y="17"/>
                    </a:lnTo>
                    <a:lnTo>
                      <a:pt x="39" y="23"/>
                    </a:lnTo>
                    <a:lnTo>
                      <a:pt x="35" y="23"/>
                    </a:lnTo>
                    <a:lnTo>
                      <a:pt x="34" y="21"/>
                    </a:lnTo>
                    <a:lnTo>
                      <a:pt x="30" y="21"/>
                    </a:lnTo>
                    <a:lnTo>
                      <a:pt x="26" y="25"/>
                    </a:lnTo>
                    <a:lnTo>
                      <a:pt x="30" y="27"/>
                    </a:lnTo>
                    <a:lnTo>
                      <a:pt x="34" y="31"/>
                    </a:lnTo>
                    <a:lnTo>
                      <a:pt x="35" y="31"/>
                    </a:lnTo>
                    <a:lnTo>
                      <a:pt x="35" y="38"/>
                    </a:lnTo>
                    <a:lnTo>
                      <a:pt x="34" y="38"/>
                    </a:lnTo>
                    <a:lnTo>
                      <a:pt x="30" y="36"/>
                    </a:lnTo>
                    <a:lnTo>
                      <a:pt x="30" y="32"/>
                    </a:lnTo>
                    <a:lnTo>
                      <a:pt x="26" y="34"/>
                    </a:lnTo>
                    <a:lnTo>
                      <a:pt x="20" y="27"/>
                    </a:lnTo>
                    <a:lnTo>
                      <a:pt x="9" y="21"/>
                    </a:lnTo>
                    <a:lnTo>
                      <a:pt x="7" y="17"/>
                    </a:lnTo>
                    <a:lnTo>
                      <a:pt x="3" y="14"/>
                    </a:lnTo>
                    <a:lnTo>
                      <a:pt x="3" y="10"/>
                    </a:lnTo>
                    <a:lnTo>
                      <a:pt x="1" y="8"/>
                    </a:lnTo>
                    <a:lnTo>
                      <a:pt x="1" y="2"/>
                    </a:lnTo>
                    <a:lnTo>
                      <a:pt x="0" y="2"/>
                    </a:lnTo>
                    <a:lnTo>
                      <a:pt x="3" y="0"/>
                    </a:lnTo>
                    <a:lnTo>
                      <a:pt x="15" y="2"/>
                    </a:lnTo>
                    <a:lnTo>
                      <a:pt x="17" y="0"/>
                    </a:lnTo>
                    <a:lnTo>
                      <a:pt x="20" y="4"/>
                    </a:lnTo>
                    <a:lnTo>
                      <a:pt x="22"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73" name="Freeform 363">
                <a:extLst>
                  <a:ext uri="{FF2B5EF4-FFF2-40B4-BE49-F238E27FC236}">
                    <a16:creationId xmlns:a16="http://schemas.microsoft.com/office/drawing/2014/main" id="{34C7C055-F63D-1D2E-10B5-90082B9E7DEC}"/>
                  </a:ext>
                </a:extLst>
              </p:cNvPr>
              <p:cNvSpPr>
                <a:spLocks/>
              </p:cNvSpPr>
              <p:nvPr/>
            </p:nvSpPr>
            <p:spPr bwMode="auto">
              <a:xfrm>
                <a:off x="3765279" y="2393808"/>
                <a:ext cx="58101" cy="56612"/>
              </a:xfrm>
              <a:custGeom>
                <a:avLst/>
                <a:gdLst>
                  <a:gd name="T0" fmla="*/ 22 w 39"/>
                  <a:gd name="T1" fmla="*/ 6 h 38"/>
                  <a:gd name="T2" fmla="*/ 26 w 39"/>
                  <a:gd name="T3" fmla="*/ 12 h 38"/>
                  <a:gd name="T4" fmla="*/ 34 w 39"/>
                  <a:gd name="T5" fmla="*/ 15 h 38"/>
                  <a:gd name="T6" fmla="*/ 35 w 39"/>
                  <a:gd name="T7" fmla="*/ 19 h 38"/>
                  <a:gd name="T8" fmla="*/ 37 w 39"/>
                  <a:gd name="T9" fmla="*/ 17 h 38"/>
                  <a:gd name="T10" fmla="*/ 39 w 39"/>
                  <a:gd name="T11" fmla="*/ 23 h 38"/>
                  <a:gd name="T12" fmla="*/ 35 w 39"/>
                  <a:gd name="T13" fmla="*/ 23 h 38"/>
                  <a:gd name="T14" fmla="*/ 34 w 39"/>
                  <a:gd name="T15" fmla="*/ 21 h 38"/>
                  <a:gd name="T16" fmla="*/ 30 w 39"/>
                  <a:gd name="T17" fmla="*/ 21 h 38"/>
                  <a:gd name="T18" fmla="*/ 26 w 39"/>
                  <a:gd name="T19" fmla="*/ 25 h 38"/>
                  <a:gd name="T20" fmla="*/ 30 w 39"/>
                  <a:gd name="T21" fmla="*/ 27 h 38"/>
                  <a:gd name="T22" fmla="*/ 34 w 39"/>
                  <a:gd name="T23" fmla="*/ 31 h 38"/>
                  <a:gd name="T24" fmla="*/ 35 w 39"/>
                  <a:gd name="T25" fmla="*/ 31 h 38"/>
                  <a:gd name="T26" fmla="*/ 35 w 39"/>
                  <a:gd name="T27" fmla="*/ 38 h 38"/>
                  <a:gd name="T28" fmla="*/ 34 w 39"/>
                  <a:gd name="T29" fmla="*/ 38 h 38"/>
                  <a:gd name="T30" fmla="*/ 30 w 39"/>
                  <a:gd name="T31" fmla="*/ 36 h 38"/>
                  <a:gd name="T32" fmla="*/ 30 w 39"/>
                  <a:gd name="T33" fmla="*/ 32 h 38"/>
                  <a:gd name="T34" fmla="*/ 26 w 39"/>
                  <a:gd name="T35" fmla="*/ 34 h 38"/>
                  <a:gd name="T36" fmla="*/ 20 w 39"/>
                  <a:gd name="T37" fmla="*/ 27 h 38"/>
                  <a:gd name="T38" fmla="*/ 9 w 39"/>
                  <a:gd name="T39" fmla="*/ 21 h 38"/>
                  <a:gd name="T40" fmla="*/ 7 w 39"/>
                  <a:gd name="T41" fmla="*/ 17 h 38"/>
                  <a:gd name="T42" fmla="*/ 3 w 39"/>
                  <a:gd name="T43" fmla="*/ 14 h 38"/>
                  <a:gd name="T44" fmla="*/ 3 w 39"/>
                  <a:gd name="T45" fmla="*/ 10 h 38"/>
                  <a:gd name="T46" fmla="*/ 1 w 39"/>
                  <a:gd name="T47" fmla="*/ 8 h 38"/>
                  <a:gd name="T48" fmla="*/ 1 w 39"/>
                  <a:gd name="T49" fmla="*/ 2 h 38"/>
                  <a:gd name="T50" fmla="*/ 0 w 39"/>
                  <a:gd name="T51" fmla="*/ 2 h 38"/>
                  <a:gd name="T52" fmla="*/ 3 w 39"/>
                  <a:gd name="T53" fmla="*/ 0 h 38"/>
                  <a:gd name="T54" fmla="*/ 15 w 39"/>
                  <a:gd name="T55" fmla="*/ 2 h 38"/>
                  <a:gd name="T56" fmla="*/ 17 w 39"/>
                  <a:gd name="T57" fmla="*/ 0 h 38"/>
                  <a:gd name="T58" fmla="*/ 20 w 39"/>
                  <a:gd name="T59" fmla="*/ 4 h 38"/>
                  <a:gd name="T60" fmla="*/ 22 w 39"/>
                  <a:gd name="T61"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8">
                    <a:moveTo>
                      <a:pt x="22" y="6"/>
                    </a:moveTo>
                    <a:lnTo>
                      <a:pt x="26" y="12"/>
                    </a:lnTo>
                    <a:lnTo>
                      <a:pt x="34" y="15"/>
                    </a:lnTo>
                    <a:lnTo>
                      <a:pt x="35" y="19"/>
                    </a:lnTo>
                    <a:lnTo>
                      <a:pt x="37" y="17"/>
                    </a:lnTo>
                    <a:lnTo>
                      <a:pt x="39" y="23"/>
                    </a:lnTo>
                    <a:lnTo>
                      <a:pt x="35" y="23"/>
                    </a:lnTo>
                    <a:lnTo>
                      <a:pt x="34" y="21"/>
                    </a:lnTo>
                    <a:lnTo>
                      <a:pt x="30" y="21"/>
                    </a:lnTo>
                    <a:lnTo>
                      <a:pt x="26" y="25"/>
                    </a:lnTo>
                    <a:lnTo>
                      <a:pt x="30" y="27"/>
                    </a:lnTo>
                    <a:lnTo>
                      <a:pt x="34" y="31"/>
                    </a:lnTo>
                    <a:lnTo>
                      <a:pt x="35" y="31"/>
                    </a:lnTo>
                    <a:lnTo>
                      <a:pt x="35" y="38"/>
                    </a:lnTo>
                    <a:lnTo>
                      <a:pt x="34" y="38"/>
                    </a:lnTo>
                    <a:lnTo>
                      <a:pt x="30" y="36"/>
                    </a:lnTo>
                    <a:lnTo>
                      <a:pt x="30" y="32"/>
                    </a:lnTo>
                    <a:lnTo>
                      <a:pt x="26" y="34"/>
                    </a:lnTo>
                    <a:lnTo>
                      <a:pt x="20" y="27"/>
                    </a:lnTo>
                    <a:lnTo>
                      <a:pt x="9" y="21"/>
                    </a:lnTo>
                    <a:lnTo>
                      <a:pt x="7" y="17"/>
                    </a:lnTo>
                    <a:lnTo>
                      <a:pt x="3" y="14"/>
                    </a:lnTo>
                    <a:lnTo>
                      <a:pt x="3" y="10"/>
                    </a:lnTo>
                    <a:lnTo>
                      <a:pt x="1" y="8"/>
                    </a:lnTo>
                    <a:lnTo>
                      <a:pt x="1" y="2"/>
                    </a:lnTo>
                    <a:lnTo>
                      <a:pt x="0" y="2"/>
                    </a:lnTo>
                    <a:lnTo>
                      <a:pt x="3" y="0"/>
                    </a:lnTo>
                    <a:lnTo>
                      <a:pt x="15" y="2"/>
                    </a:lnTo>
                    <a:lnTo>
                      <a:pt x="17" y="0"/>
                    </a:lnTo>
                    <a:lnTo>
                      <a:pt x="20" y="4"/>
                    </a:lnTo>
                    <a:lnTo>
                      <a:pt x="22"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74" name="Freeform 364">
                <a:extLst>
                  <a:ext uri="{FF2B5EF4-FFF2-40B4-BE49-F238E27FC236}">
                    <a16:creationId xmlns:a16="http://schemas.microsoft.com/office/drawing/2014/main" id="{E01AAEE3-99D4-2B6B-CA9D-FF585C962422}"/>
                  </a:ext>
                </a:extLst>
              </p:cNvPr>
              <p:cNvSpPr>
                <a:spLocks/>
              </p:cNvSpPr>
              <p:nvPr/>
            </p:nvSpPr>
            <p:spPr bwMode="auto">
              <a:xfrm>
                <a:off x="3686320" y="2526398"/>
                <a:ext cx="61081" cy="40225"/>
              </a:xfrm>
              <a:custGeom>
                <a:avLst/>
                <a:gdLst>
                  <a:gd name="T0" fmla="*/ 39 w 41"/>
                  <a:gd name="T1" fmla="*/ 8 h 27"/>
                  <a:gd name="T2" fmla="*/ 41 w 41"/>
                  <a:gd name="T3" fmla="*/ 19 h 27"/>
                  <a:gd name="T4" fmla="*/ 37 w 41"/>
                  <a:gd name="T5" fmla="*/ 21 h 27"/>
                  <a:gd name="T6" fmla="*/ 34 w 41"/>
                  <a:gd name="T7" fmla="*/ 21 h 27"/>
                  <a:gd name="T8" fmla="*/ 32 w 41"/>
                  <a:gd name="T9" fmla="*/ 21 h 27"/>
                  <a:gd name="T10" fmla="*/ 32 w 41"/>
                  <a:gd name="T11" fmla="*/ 23 h 27"/>
                  <a:gd name="T12" fmla="*/ 26 w 41"/>
                  <a:gd name="T13" fmla="*/ 21 h 27"/>
                  <a:gd name="T14" fmla="*/ 3 w 41"/>
                  <a:gd name="T15" fmla="*/ 27 h 27"/>
                  <a:gd name="T16" fmla="*/ 0 w 41"/>
                  <a:gd name="T17" fmla="*/ 27 h 27"/>
                  <a:gd name="T18" fmla="*/ 1 w 41"/>
                  <a:gd name="T19" fmla="*/ 19 h 27"/>
                  <a:gd name="T20" fmla="*/ 13 w 41"/>
                  <a:gd name="T21" fmla="*/ 10 h 27"/>
                  <a:gd name="T22" fmla="*/ 15 w 41"/>
                  <a:gd name="T23" fmla="*/ 8 h 27"/>
                  <a:gd name="T24" fmla="*/ 26 w 41"/>
                  <a:gd name="T25" fmla="*/ 6 h 27"/>
                  <a:gd name="T26" fmla="*/ 34 w 41"/>
                  <a:gd name="T27" fmla="*/ 0 h 27"/>
                  <a:gd name="T28" fmla="*/ 34 w 41"/>
                  <a:gd name="T29" fmla="*/ 2 h 27"/>
                  <a:gd name="T30" fmla="*/ 39 w 41"/>
                  <a:gd name="T31" fmla="*/ 6 h 27"/>
                  <a:gd name="T32" fmla="*/ 39 w 41"/>
                  <a:gd name="T3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39" y="8"/>
                    </a:moveTo>
                    <a:lnTo>
                      <a:pt x="41" y="19"/>
                    </a:lnTo>
                    <a:lnTo>
                      <a:pt x="37" y="21"/>
                    </a:lnTo>
                    <a:lnTo>
                      <a:pt x="34" y="21"/>
                    </a:lnTo>
                    <a:lnTo>
                      <a:pt x="32" y="21"/>
                    </a:lnTo>
                    <a:lnTo>
                      <a:pt x="32" y="23"/>
                    </a:lnTo>
                    <a:lnTo>
                      <a:pt x="26" y="21"/>
                    </a:lnTo>
                    <a:lnTo>
                      <a:pt x="3" y="27"/>
                    </a:lnTo>
                    <a:lnTo>
                      <a:pt x="0" y="27"/>
                    </a:lnTo>
                    <a:lnTo>
                      <a:pt x="1" y="19"/>
                    </a:lnTo>
                    <a:lnTo>
                      <a:pt x="13" y="10"/>
                    </a:lnTo>
                    <a:lnTo>
                      <a:pt x="15" y="8"/>
                    </a:lnTo>
                    <a:lnTo>
                      <a:pt x="26" y="6"/>
                    </a:lnTo>
                    <a:lnTo>
                      <a:pt x="34" y="0"/>
                    </a:lnTo>
                    <a:lnTo>
                      <a:pt x="34" y="2"/>
                    </a:lnTo>
                    <a:lnTo>
                      <a:pt x="39" y="6"/>
                    </a:lnTo>
                    <a:lnTo>
                      <a:pt x="39"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75" name="Freeform 365">
                <a:extLst>
                  <a:ext uri="{FF2B5EF4-FFF2-40B4-BE49-F238E27FC236}">
                    <a16:creationId xmlns:a16="http://schemas.microsoft.com/office/drawing/2014/main" id="{4D42D91E-8615-5851-8C2E-02BC4096C70B}"/>
                  </a:ext>
                </a:extLst>
              </p:cNvPr>
              <p:cNvSpPr>
                <a:spLocks/>
              </p:cNvSpPr>
              <p:nvPr/>
            </p:nvSpPr>
            <p:spPr bwMode="auto">
              <a:xfrm>
                <a:off x="3686320" y="2526398"/>
                <a:ext cx="61081" cy="40225"/>
              </a:xfrm>
              <a:custGeom>
                <a:avLst/>
                <a:gdLst>
                  <a:gd name="T0" fmla="*/ 39 w 41"/>
                  <a:gd name="T1" fmla="*/ 8 h 27"/>
                  <a:gd name="T2" fmla="*/ 41 w 41"/>
                  <a:gd name="T3" fmla="*/ 19 h 27"/>
                  <a:gd name="T4" fmla="*/ 37 w 41"/>
                  <a:gd name="T5" fmla="*/ 21 h 27"/>
                  <a:gd name="T6" fmla="*/ 34 w 41"/>
                  <a:gd name="T7" fmla="*/ 21 h 27"/>
                  <a:gd name="T8" fmla="*/ 32 w 41"/>
                  <a:gd name="T9" fmla="*/ 21 h 27"/>
                  <a:gd name="T10" fmla="*/ 32 w 41"/>
                  <a:gd name="T11" fmla="*/ 23 h 27"/>
                  <a:gd name="T12" fmla="*/ 26 w 41"/>
                  <a:gd name="T13" fmla="*/ 21 h 27"/>
                  <a:gd name="T14" fmla="*/ 3 w 41"/>
                  <a:gd name="T15" fmla="*/ 27 h 27"/>
                  <a:gd name="T16" fmla="*/ 0 w 41"/>
                  <a:gd name="T17" fmla="*/ 27 h 27"/>
                  <a:gd name="T18" fmla="*/ 1 w 41"/>
                  <a:gd name="T19" fmla="*/ 19 h 27"/>
                  <a:gd name="T20" fmla="*/ 13 w 41"/>
                  <a:gd name="T21" fmla="*/ 10 h 27"/>
                  <a:gd name="T22" fmla="*/ 15 w 41"/>
                  <a:gd name="T23" fmla="*/ 8 h 27"/>
                  <a:gd name="T24" fmla="*/ 26 w 41"/>
                  <a:gd name="T25" fmla="*/ 6 h 27"/>
                  <a:gd name="T26" fmla="*/ 34 w 41"/>
                  <a:gd name="T27" fmla="*/ 0 h 27"/>
                  <a:gd name="T28" fmla="*/ 34 w 41"/>
                  <a:gd name="T29" fmla="*/ 2 h 27"/>
                  <a:gd name="T30" fmla="*/ 39 w 41"/>
                  <a:gd name="T31" fmla="*/ 6 h 27"/>
                  <a:gd name="T32" fmla="*/ 39 w 41"/>
                  <a:gd name="T3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39" y="8"/>
                    </a:moveTo>
                    <a:lnTo>
                      <a:pt x="41" y="19"/>
                    </a:lnTo>
                    <a:lnTo>
                      <a:pt x="37" y="21"/>
                    </a:lnTo>
                    <a:lnTo>
                      <a:pt x="34" y="21"/>
                    </a:lnTo>
                    <a:lnTo>
                      <a:pt x="32" y="21"/>
                    </a:lnTo>
                    <a:lnTo>
                      <a:pt x="32" y="23"/>
                    </a:lnTo>
                    <a:lnTo>
                      <a:pt x="26" y="21"/>
                    </a:lnTo>
                    <a:lnTo>
                      <a:pt x="3" y="27"/>
                    </a:lnTo>
                    <a:lnTo>
                      <a:pt x="0" y="27"/>
                    </a:lnTo>
                    <a:lnTo>
                      <a:pt x="1" y="19"/>
                    </a:lnTo>
                    <a:lnTo>
                      <a:pt x="13" y="10"/>
                    </a:lnTo>
                    <a:lnTo>
                      <a:pt x="15" y="8"/>
                    </a:lnTo>
                    <a:lnTo>
                      <a:pt x="26" y="6"/>
                    </a:lnTo>
                    <a:lnTo>
                      <a:pt x="34" y="0"/>
                    </a:lnTo>
                    <a:lnTo>
                      <a:pt x="34" y="2"/>
                    </a:lnTo>
                    <a:lnTo>
                      <a:pt x="39" y="6"/>
                    </a:lnTo>
                    <a:lnTo>
                      <a:pt x="39"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76" name="Freeform 366">
                <a:extLst>
                  <a:ext uri="{FF2B5EF4-FFF2-40B4-BE49-F238E27FC236}">
                    <a16:creationId xmlns:a16="http://schemas.microsoft.com/office/drawing/2014/main" id="{952A0321-E358-D3F8-EFB1-BB9F7B254F23}"/>
                  </a:ext>
                </a:extLst>
              </p:cNvPr>
              <p:cNvSpPr>
                <a:spLocks/>
              </p:cNvSpPr>
              <p:nvPr/>
            </p:nvSpPr>
            <p:spPr bwMode="auto">
              <a:xfrm>
                <a:off x="2764141" y="1991565"/>
                <a:ext cx="70020" cy="25327"/>
              </a:xfrm>
              <a:custGeom>
                <a:avLst/>
                <a:gdLst>
                  <a:gd name="T0" fmla="*/ 0 w 47"/>
                  <a:gd name="T1" fmla="*/ 9 h 17"/>
                  <a:gd name="T2" fmla="*/ 0 w 47"/>
                  <a:gd name="T3" fmla="*/ 9 h 17"/>
                  <a:gd name="T4" fmla="*/ 6 w 47"/>
                  <a:gd name="T5" fmla="*/ 5 h 17"/>
                  <a:gd name="T6" fmla="*/ 9 w 47"/>
                  <a:gd name="T7" fmla="*/ 2 h 17"/>
                  <a:gd name="T8" fmla="*/ 26 w 47"/>
                  <a:gd name="T9" fmla="*/ 0 h 17"/>
                  <a:gd name="T10" fmla="*/ 34 w 47"/>
                  <a:gd name="T11" fmla="*/ 2 h 17"/>
                  <a:gd name="T12" fmla="*/ 36 w 47"/>
                  <a:gd name="T13" fmla="*/ 4 h 17"/>
                  <a:gd name="T14" fmla="*/ 38 w 47"/>
                  <a:gd name="T15" fmla="*/ 7 h 17"/>
                  <a:gd name="T16" fmla="*/ 45 w 47"/>
                  <a:gd name="T17" fmla="*/ 11 h 17"/>
                  <a:gd name="T18" fmla="*/ 47 w 47"/>
                  <a:gd name="T19" fmla="*/ 11 h 17"/>
                  <a:gd name="T20" fmla="*/ 43 w 47"/>
                  <a:gd name="T21" fmla="*/ 15 h 17"/>
                  <a:gd name="T22" fmla="*/ 34 w 47"/>
                  <a:gd name="T23" fmla="*/ 17 h 17"/>
                  <a:gd name="T24" fmla="*/ 19 w 47"/>
                  <a:gd name="T25" fmla="*/ 11 h 17"/>
                  <a:gd name="T26" fmla="*/ 13 w 47"/>
                  <a:gd name="T27" fmla="*/ 13 h 17"/>
                  <a:gd name="T28" fmla="*/ 9 w 47"/>
                  <a:gd name="T29" fmla="*/ 13 h 17"/>
                  <a:gd name="T30" fmla="*/ 0 w 47"/>
                  <a:gd name="T31"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17">
                    <a:moveTo>
                      <a:pt x="0" y="9"/>
                    </a:moveTo>
                    <a:lnTo>
                      <a:pt x="0" y="9"/>
                    </a:lnTo>
                    <a:lnTo>
                      <a:pt x="6" y="5"/>
                    </a:lnTo>
                    <a:lnTo>
                      <a:pt x="9" y="2"/>
                    </a:lnTo>
                    <a:lnTo>
                      <a:pt x="26" y="0"/>
                    </a:lnTo>
                    <a:lnTo>
                      <a:pt x="34" y="2"/>
                    </a:lnTo>
                    <a:lnTo>
                      <a:pt x="36" y="4"/>
                    </a:lnTo>
                    <a:lnTo>
                      <a:pt x="38" y="7"/>
                    </a:lnTo>
                    <a:lnTo>
                      <a:pt x="45" y="11"/>
                    </a:lnTo>
                    <a:lnTo>
                      <a:pt x="47" y="11"/>
                    </a:lnTo>
                    <a:lnTo>
                      <a:pt x="43" y="15"/>
                    </a:lnTo>
                    <a:lnTo>
                      <a:pt x="34" y="17"/>
                    </a:lnTo>
                    <a:lnTo>
                      <a:pt x="19" y="11"/>
                    </a:lnTo>
                    <a:lnTo>
                      <a:pt x="13" y="13"/>
                    </a:lnTo>
                    <a:lnTo>
                      <a:pt x="9" y="13"/>
                    </a:lnTo>
                    <a:lnTo>
                      <a:pt x="0" y="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77" name="Freeform 367">
                <a:extLst>
                  <a:ext uri="{FF2B5EF4-FFF2-40B4-BE49-F238E27FC236}">
                    <a16:creationId xmlns:a16="http://schemas.microsoft.com/office/drawing/2014/main" id="{695647C5-682F-0E90-419A-ECB41087B8ED}"/>
                  </a:ext>
                </a:extLst>
              </p:cNvPr>
              <p:cNvSpPr>
                <a:spLocks/>
              </p:cNvSpPr>
              <p:nvPr/>
            </p:nvSpPr>
            <p:spPr bwMode="auto">
              <a:xfrm>
                <a:off x="2764141" y="1991565"/>
                <a:ext cx="70020" cy="25327"/>
              </a:xfrm>
              <a:custGeom>
                <a:avLst/>
                <a:gdLst>
                  <a:gd name="T0" fmla="*/ 0 w 47"/>
                  <a:gd name="T1" fmla="*/ 9 h 17"/>
                  <a:gd name="T2" fmla="*/ 0 w 47"/>
                  <a:gd name="T3" fmla="*/ 9 h 17"/>
                  <a:gd name="T4" fmla="*/ 6 w 47"/>
                  <a:gd name="T5" fmla="*/ 5 h 17"/>
                  <a:gd name="T6" fmla="*/ 9 w 47"/>
                  <a:gd name="T7" fmla="*/ 2 h 17"/>
                  <a:gd name="T8" fmla="*/ 26 w 47"/>
                  <a:gd name="T9" fmla="*/ 0 h 17"/>
                  <a:gd name="T10" fmla="*/ 34 w 47"/>
                  <a:gd name="T11" fmla="*/ 2 h 17"/>
                  <a:gd name="T12" fmla="*/ 36 w 47"/>
                  <a:gd name="T13" fmla="*/ 4 h 17"/>
                  <a:gd name="T14" fmla="*/ 38 w 47"/>
                  <a:gd name="T15" fmla="*/ 7 h 17"/>
                  <a:gd name="T16" fmla="*/ 45 w 47"/>
                  <a:gd name="T17" fmla="*/ 11 h 17"/>
                  <a:gd name="T18" fmla="*/ 47 w 47"/>
                  <a:gd name="T19" fmla="*/ 11 h 17"/>
                  <a:gd name="T20" fmla="*/ 43 w 47"/>
                  <a:gd name="T21" fmla="*/ 15 h 17"/>
                  <a:gd name="T22" fmla="*/ 34 w 47"/>
                  <a:gd name="T23" fmla="*/ 17 h 17"/>
                  <a:gd name="T24" fmla="*/ 19 w 47"/>
                  <a:gd name="T25" fmla="*/ 11 h 17"/>
                  <a:gd name="T26" fmla="*/ 13 w 47"/>
                  <a:gd name="T27" fmla="*/ 13 h 17"/>
                  <a:gd name="T28" fmla="*/ 9 w 47"/>
                  <a:gd name="T29" fmla="*/ 13 h 17"/>
                  <a:gd name="T30" fmla="*/ 0 w 47"/>
                  <a:gd name="T31"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17">
                    <a:moveTo>
                      <a:pt x="0" y="9"/>
                    </a:moveTo>
                    <a:lnTo>
                      <a:pt x="0" y="9"/>
                    </a:lnTo>
                    <a:lnTo>
                      <a:pt x="6" y="5"/>
                    </a:lnTo>
                    <a:lnTo>
                      <a:pt x="9" y="2"/>
                    </a:lnTo>
                    <a:lnTo>
                      <a:pt x="26" y="0"/>
                    </a:lnTo>
                    <a:lnTo>
                      <a:pt x="34" y="2"/>
                    </a:lnTo>
                    <a:lnTo>
                      <a:pt x="36" y="4"/>
                    </a:lnTo>
                    <a:lnTo>
                      <a:pt x="38" y="7"/>
                    </a:lnTo>
                    <a:lnTo>
                      <a:pt x="45" y="11"/>
                    </a:lnTo>
                    <a:lnTo>
                      <a:pt x="47" y="11"/>
                    </a:lnTo>
                    <a:lnTo>
                      <a:pt x="43" y="15"/>
                    </a:lnTo>
                    <a:lnTo>
                      <a:pt x="34" y="17"/>
                    </a:lnTo>
                    <a:lnTo>
                      <a:pt x="19" y="11"/>
                    </a:lnTo>
                    <a:lnTo>
                      <a:pt x="13" y="13"/>
                    </a:lnTo>
                    <a:lnTo>
                      <a:pt x="9" y="13"/>
                    </a:lnTo>
                    <a:lnTo>
                      <a:pt x="0" y="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78" name="Freeform 368">
                <a:extLst>
                  <a:ext uri="{FF2B5EF4-FFF2-40B4-BE49-F238E27FC236}">
                    <a16:creationId xmlns:a16="http://schemas.microsoft.com/office/drawing/2014/main" id="{1323D429-1378-1BEF-9ABC-A3C5A4DDB88C}"/>
                  </a:ext>
                </a:extLst>
              </p:cNvPr>
              <p:cNvSpPr>
                <a:spLocks/>
              </p:cNvSpPr>
              <p:nvPr/>
            </p:nvSpPr>
            <p:spPr bwMode="auto">
              <a:xfrm>
                <a:off x="3327281" y="3138702"/>
                <a:ext cx="8939" cy="7449"/>
              </a:xfrm>
              <a:custGeom>
                <a:avLst/>
                <a:gdLst>
                  <a:gd name="T0" fmla="*/ 0 w 6"/>
                  <a:gd name="T1" fmla="*/ 0 h 5"/>
                  <a:gd name="T2" fmla="*/ 0 w 6"/>
                  <a:gd name="T3" fmla="*/ 5 h 5"/>
                  <a:gd name="T4" fmla="*/ 0 w 6"/>
                  <a:gd name="T5" fmla="*/ 0 h 5"/>
                  <a:gd name="T6" fmla="*/ 0 w 6"/>
                  <a:gd name="T7" fmla="*/ 4 h 5"/>
                  <a:gd name="T8" fmla="*/ 0 w 6"/>
                  <a:gd name="T9" fmla="*/ 4 h 5"/>
                  <a:gd name="T10" fmla="*/ 4 w 6"/>
                  <a:gd name="T11" fmla="*/ 4 h 5"/>
                  <a:gd name="T12" fmla="*/ 6 w 6"/>
                  <a:gd name="T13" fmla="*/ 4 h 5"/>
                  <a:gd name="T14" fmla="*/ 6 w 6"/>
                  <a:gd name="T15" fmla="*/ 2 h 5"/>
                  <a:gd name="T16" fmla="*/ 2 w 6"/>
                  <a:gd name="T17" fmla="*/ 0 h 5"/>
                  <a:gd name="T18" fmla="*/ 0 w 6"/>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0" y="0"/>
                    </a:moveTo>
                    <a:lnTo>
                      <a:pt x="0" y="5"/>
                    </a:lnTo>
                    <a:lnTo>
                      <a:pt x="0" y="0"/>
                    </a:lnTo>
                    <a:lnTo>
                      <a:pt x="0" y="4"/>
                    </a:lnTo>
                    <a:lnTo>
                      <a:pt x="0" y="4"/>
                    </a:lnTo>
                    <a:lnTo>
                      <a:pt x="4" y="4"/>
                    </a:lnTo>
                    <a:lnTo>
                      <a:pt x="6" y="4"/>
                    </a:lnTo>
                    <a:lnTo>
                      <a:pt x="6" y="2"/>
                    </a:lnTo>
                    <a:lnTo>
                      <a:pt x="2"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79" name="Freeform 369">
                <a:extLst>
                  <a:ext uri="{FF2B5EF4-FFF2-40B4-BE49-F238E27FC236}">
                    <a16:creationId xmlns:a16="http://schemas.microsoft.com/office/drawing/2014/main" id="{3155F944-E6A5-9AE7-B7EB-A759F3FD3E74}"/>
                  </a:ext>
                </a:extLst>
              </p:cNvPr>
              <p:cNvSpPr>
                <a:spLocks/>
              </p:cNvSpPr>
              <p:nvPr/>
            </p:nvSpPr>
            <p:spPr bwMode="auto">
              <a:xfrm>
                <a:off x="3327281" y="3138702"/>
                <a:ext cx="8939" cy="7449"/>
              </a:xfrm>
              <a:custGeom>
                <a:avLst/>
                <a:gdLst>
                  <a:gd name="T0" fmla="*/ 0 w 6"/>
                  <a:gd name="T1" fmla="*/ 0 h 5"/>
                  <a:gd name="T2" fmla="*/ 0 w 6"/>
                  <a:gd name="T3" fmla="*/ 5 h 5"/>
                  <a:gd name="T4" fmla="*/ 0 w 6"/>
                  <a:gd name="T5" fmla="*/ 0 h 5"/>
                  <a:gd name="T6" fmla="*/ 0 w 6"/>
                  <a:gd name="T7" fmla="*/ 4 h 5"/>
                  <a:gd name="T8" fmla="*/ 0 w 6"/>
                  <a:gd name="T9" fmla="*/ 4 h 5"/>
                  <a:gd name="T10" fmla="*/ 4 w 6"/>
                  <a:gd name="T11" fmla="*/ 4 h 5"/>
                  <a:gd name="T12" fmla="*/ 6 w 6"/>
                  <a:gd name="T13" fmla="*/ 4 h 5"/>
                  <a:gd name="T14" fmla="*/ 6 w 6"/>
                  <a:gd name="T15" fmla="*/ 2 h 5"/>
                  <a:gd name="T16" fmla="*/ 2 w 6"/>
                  <a:gd name="T17" fmla="*/ 0 h 5"/>
                  <a:gd name="T18" fmla="*/ 0 w 6"/>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0" y="0"/>
                    </a:moveTo>
                    <a:lnTo>
                      <a:pt x="0" y="5"/>
                    </a:lnTo>
                    <a:lnTo>
                      <a:pt x="0" y="0"/>
                    </a:lnTo>
                    <a:lnTo>
                      <a:pt x="0" y="4"/>
                    </a:lnTo>
                    <a:lnTo>
                      <a:pt x="0" y="4"/>
                    </a:lnTo>
                    <a:lnTo>
                      <a:pt x="4" y="4"/>
                    </a:lnTo>
                    <a:lnTo>
                      <a:pt x="6" y="4"/>
                    </a:lnTo>
                    <a:lnTo>
                      <a:pt x="6" y="2"/>
                    </a:lnTo>
                    <a:lnTo>
                      <a:pt x="2"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80" name="Freeform 370">
                <a:extLst>
                  <a:ext uri="{FF2B5EF4-FFF2-40B4-BE49-F238E27FC236}">
                    <a16:creationId xmlns:a16="http://schemas.microsoft.com/office/drawing/2014/main" id="{45C70133-3803-C32D-5A3F-3BC26D3AF52E}"/>
                  </a:ext>
                </a:extLst>
              </p:cNvPr>
              <p:cNvSpPr>
                <a:spLocks/>
              </p:cNvSpPr>
              <p:nvPr/>
            </p:nvSpPr>
            <p:spPr bwMode="auto">
              <a:xfrm>
                <a:off x="3327281" y="3132743"/>
                <a:ext cx="20857" cy="5959"/>
              </a:xfrm>
              <a:custGeom>
                <a:avLst/>
                <a:gdLst>
                  <a:gd name="T0" fmla="*/ 14 w 14"/>
                  <a:gd name="T1" fmla="*/ 0 h 4"/>
                  <a:gd name="T2" fmla="*/ 12 w 14"/>
                  <a:gd name="T3" fmla="*/ 2 h 4"/>
                  <a:gd name="T4" fmla="*/ 2 w 14"/>
                  <a:gd name="T5" fmla="*/ 0 h 4"/>
                  <a:gd name="T6" fmla="*/ 0 w 14"/>
                  <a:gd name="T7" fmla="*/ 0 h 4"/>
                  <a:gd name="T8" fmla="*/ 2 w 14"/>
                  <a:gd name="T9" fmla="*/ 2 h 4"/>
                  <a:gd name="T10" fmla="*/ 2 w 14"/>
                  <a:gd name="T11" fmla="*/ 4 h 4"/>
                  <a:gd name="T12" fmla="*/ 8 w 14"/>
                  <a:gd name="T13" fmla="*/ 4 h 4"/>
                  <a:gd name="T14" fmla="*/ 8 w 14"/>
                  <a:gd name="T15" fmla="*/ 2 h 4"/>
                  <a:gd name="T16" fmla="*/ 8 w 14"/>
                  <a:gd name="T17" fmla="*/ 2 h 4"/>
                  <a:gd name="T18" fmla="*/ 12 w 14"/>
                  <a:gd name="T19" fmla="*/ 2 h 4"/>
                  <a:gd name="T20" fmla="*/ 14 w 1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
                    <a:moveTo>
                      <a:pt x="14" y="0"/>
                    </a:moveTo>
                    <a:lnTo>
                      <a:pt x="12" y="2"/>
                    </a:lnTo>
                    <a:lnTo>
                      <a:pt x="2" y="0"/>
                    </a:lnTo>
                    <a:lnTo>
                      <a:pt x="0" y="0"/>
                    </a:lnTo>
                    <a:lnTo>
                      <a:pt x="2" y="2"/>
                    </a:lnTo>
                    <a:lnTo>
                      <a:pt x="2" y="4"/>
                    </a:lnTo>
                    <a:lnTo>
                      <a:pt x="8" y="4"/>
                    </a:lnTo>
                    <a:lnTo>
                      <a:pt x="8" y="2"/>
                    </a:lnTo>
                    <a:lnTo>
                      <a:pt x="8" y="2"/>
                    </a:lnTo>
                    <a:lnTo>
                      <a:pt x="12" y="2"/>
                    </a:lnTo>
                    <a:lnTo>
                      <a:pt x="1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81" name="Freeform 371">
                <a:extLst>
                  <a:ext uri="{FF2B5EF4-FFF2-40B4-BE49-F238E27FC236}">
                    <a16:creationId xmlns:a16="http://schemas.microsoft.com/office/drawing/2014/main" id="{13BEA1F0-A99C-85E3-9A34-5E730B067F5E}"/>
                  </a:ext>
                </a:extLst>
              </p:cNvPr>
              <p:cNvSpPr>
                <a:spLocks/>
              </p:cNvSpPr>
              <p:nvPr/>
            </p:nvSpPr>
            <p:spPr bwMode="auto">
              <a:xfrm>
                <a:off x="3327281" y="3132743"/>
                <a:ext cx="20857" cy="5959"/>
              </a:xfrm>
              <a:custGeom>
                <a:avLst/>
                <a:gdLst>
                  <a:gd name="T0" fmla="*/ 14 w 14"/>
                  <a:gd name="T1" fmla="*/ 0 h 4"/>
                  <a:gd name="T2" fmla="*/ 12 w 14"/>
                  <a:gd name="T3" fmla="*/ 2 h 4"/>
                  <a:gd name="T4" fmla="*/ 2 w 14"/>
                  <a:gd name="T5" fmla="*/ 0 h 4"/>
                  <a:gd name="T6" fmla="*/ 0 w 14"/>
                  <a:gd name="T7" fmla="*/ 0 h 4"/>
                  <a:gd name="T8" fmla="*/ 2 w 14"/>
                  <a:gd name="T9" fmla="*/ 2 h 4"/>
                  <a:gd name="T10" fmla="*/ 2 w 14"/>
                  <a:gd name="T11" fmla="*/ 4 h 4"/>
                  <a:gd name="T12" fmla="*/ 8 w 14"/>
                  <a:gd name="T13" fmla="*/ 4 h 4"/>
                  <a:gd name="T14" fmla="*/ 8 w 14"/>
                  <a:gd name="T15" fmla="*/ 2 h 4"/>
                  <a:gd name="T16" fmla="*/ 8 w 14"/>
                  <a:gd name="T17" fmla="*/ 2 h 4"/>
                  <a:gd name="T18" fmla="*/ 12 w 14"/>
                  <a:gd name="T19" fmla="*/ 2 h 4"/>
                  <a:gd name="T20" fmla="*/ 14 w 1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
                    <a:moveTo>
                      <a:pt x="14" y="0"/>
                    </a:moveTo>
                    <a:lnTo>
                      <a:pt x="12" y="2"/>
                    </a:lnTo>
                    <a:lnTo>
                      <a:pt x="2" y="0"/>
                    </a:lnTo>
                    <a:lnTo>
                      <a:pt x="0" y="0"/>
                    </a:lnTo>
                    <a:lnTo>
                      <a:pt x="2" y="2"/>
                    </a:lnTo>
                    <a:lnTo>
                      <a:pt x="2" y="4"/>
                    </a:lnTo>
                    <a:lnTo>
                      <a:pt x="8" y="4"/>
                    </a:lnTo>
                    <a:lnTo>
                      <a:pt x="8" y="2"/>
                    </a:lnTo>
                    <a:lnTo>
                      <a:pt x="8" y="2"/>
                    </a:lnTo>
                    <a:lnTo>
                      <a:pt x="12" y="2"/>
                    </a:lnTo>
                    <a:lnTo>
                      <a:pt x="1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82" name="Freeform 372">
                <a:extLst>
                  <a:ext uri="{FF2B5EF4-FFF2-40B4-BE49-F238E27FC236}">
                    <a16:creationId xmlns:a16="http://schemas.microsoft.com/office/drawing/2014/main" id="{5A3DAB16-8DAA-1DF6-46C5-3871431204FD}"/>
                  </a:ext>
                </a:extLst>
              </p:cNvPr>
              <p:cNvSpPr>
                <a:spLocks/>
              </p:cNvSpPr>
              <p:nvPr/>
            </p:nvSpPr>
            <p:spPr bwMode="auto">
              <a:xfrm>
                <a:off x="1654249" y="4147288"/>
                <a:ext cx="1489" cy="8939"/>
              </a:xfrm>
              <a:custGeom>
                <a:avLst/>
                <a:gdLst>
                  <a:gd name="T0" fmla="*/ 0 w 1"/>
                  <a:gd name="T1" fmla="*/ 4 h 6"/>
                  <a:gd name="T2" fmla="*/ 0 w 1"/>
                  <a:gd name="T3" fmla="*/ 2 h 6"/>
                  <a:gd name="T4" fmla="*/ 0 w 1"/>
                  <a:gd name="T5" fmla="*/ 0 h 6"/>
                  <a:gd name="T6" fmla="*/ 1 w 1"/>
                  <a:gd name="T7" fmla="*/ 0 h 6"/>
                  <a:gd name="T8" fmla="*/ 1 w 1"/>
                  <a:gd name="T9" fmla="*/ 6 h 6"/>
                  <a:gd name="T10" fmla="*/ 0 w 1"/>
                  <a:gd name="T11" fmla="*/ 4 h 6"/>
                  <a:gd name="T12" fmla="*/ 0 w 1"/>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4"/>
                    </a:moveTo>
                    <a:lnTo>
                      <a:pt x="0" y="2"/>
                    </a:lnTo>
                    <a:lnTo>
                      <a:pt x="0" y="0"/>
                    </a:lnTo>
                    <a:lnTo>
                      <a:pt x="1" y="0"/>
                    </a:lnTo>
                    <a:lnTo>
                      <a:pt x="1" y="6"/>
                    </a:lnTo>
                    <a:lnTo>
                      <a:pt x="0" y="4"/>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83" name="Freeform 373">
                <a:extLst>
                  <a:ext uri="{FF2B5EF4-FFF2-40B4-BE49-F238E27FC236}">
                    <a16:creationId xmlns:a16="http://schemas.microsoft.com/office/drawing/2014/main" id="{363D62AB-63AA-3CA1-8E69-5A68B5DD3612}"/>
                  </a:ext>
                </a:extLst>
              </p:cNvPr>
              <p:cNvSpPr>
                <a:spLocks/>
              </p:cNvSpPr>
              <p:nvPr/>
            </p:nvSpPr>
            <p:spPr bwMode="auto">
              <a:xfrm>
                <a:off x="1654249" y="4147288"/>
                <a:ext cx="1489" cy="8939"/>
              </a:xfrm>
              <a:custGeom>
                <a:avLst/>
                <a:gdLst>
                  <a:gd name="T0" fmla="*/ 0 w 1"/>
                  <a:gd name="T1" fmla="*/ 4 h 6"/>
                  <a:gd name="T2" fmla="*/ 0 w 1"/>
                  <a:gd name="T3" fmla="*/ 2 h 6"/>
                  <a:gd name="T4" fmla="*/ 0 w 1"/>
                  <a:gd name="T5" fmla="*/ 0 h 6"/>
                  <a:gd name="T6" fmla="*/ 1 w 1"/>
                  <a:gd name="T7" fmla="*/ 0 h 6"/>
                  <a:gd name="T8" fmla="*/ 1 w 1"/>
                  <a:gd name="T9" fmla="*/ 6 h 6"/>
                  <a:gd name="T10" fmla="*/ 0 w 1"/>
                  <a:gd name="T11" fmla="*/ 4 h 6"/>
                  <a:gd name="T12" fmla="*/ 0 w 1"/>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4"/>
                    </a:moveTo>
                    <a:lnTo>
                      <a:pt x="0" y="2"/>
                    </a:lnTo>
                    <a:lnTo>
                      <a:pt x="0" y="0"/>
                    </a:lnTo>
                    <a:lnTo>
                      <a:pt x="1" y="0"/>
                    </a:lnTo>
                    <a:lnTo>
                      <a:pt x="1" y="6"/>
                    </a:lnTo>
                    <a:lnTo>
                      <a:pt x="0" y="4"/>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84" name="Freeform 374">
                <a:extLst>
                  <a:ext uri="{FF2B5EF4-FFF2-40B4-BE49-F238E27FC236}">
                    <a16:creationId xmlns:a16="http://schemas.microsoft.com/office/drawing/2014/main" id="{9C5B07EF-2074-9506-1FD6-32DC1C00A268}"/>
                  </a:ext>
                </a:extLst>
              </p:cNvPr>
              <p:cNvSpPr>
                <a:spLocks/>
              </p:cNvSpPr>
              <p:nvPr/>
            </p:nvSpPr>
            <p:spPr bwMode="auto">
              <a:xfrm>
                <a:off x="1721289" y="4169636"/>
                <a:ext cx="5959" cy="8939"/>
              </a:xfrm>
              <a:custGeom>
                <a:avLst/>
                <a:gdLst>
                  <a:gd name="T0" fmla="*/ 2 w 4"/>
                  <a:gd name="T1" fmla="*/ 4 h 6"/>
                  <a:gd name="T2" fmla="*/ 2 w 4"/>
                  <a:gd name="T3" fmla="*/ 4 h 6"/>
                  <a:gd name="T4" fmla="*/ 2 w 4"/>
                  <a:gd name="T5" fmla="*/ 4 h 6"/>
                  <a:gd name="T6" fmla="*/ 2 w 4"/>
                  <a:gd name="T7" fmla="*/ 4 h 6"/>
                  <a:gd name="T8" fmla="*/ 0 w 4"/>
                  <a:gd name="T9" fmla="*/ 4 h 6"/>
                  <a:gd name="T10" fmla="*/ 2 w 4"/>
                  <a:gd name="T11" fmla="*/ 2 h 6"/>
                  <a:gd name="T12" fmla="*/ 2 w 4"/>
                  <a:gd name="T13" fmla="*/ 0 h 6"/>
                  <a:gd name="T14" fmla="*/ 2 w 4"/>
                  <a:gd name="T15" fmla="*/ 0 h 6"/>
                  <a:gd name="T16" fmla="*/ 4 w 4"/>
                  <a:gd name="T17" fmla="*/ 4 h 6"/>
                  <a:gd name="T18" fmla="*/ 2 w 4"/>
                  <a:gd name="T19" fmla="*/ 6 h 6"/>
                  <a:gd name="T20" fmla="*/ 2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2" y="4"/>
                    </a:moveTo>
                    <a:lnTo>
                      <a:pt x="2" y="4"/>
                    </a:lnTo>
                    <a:lnTo>
                      <a:pt x="2" y="4"/>
                    </a:lnTo>
                    <a:lnTo>
                      <a:pt x="2" y="4"/>
                    </a:lnTo>
                    <a:lnTo>
                      <a:pt x="0" y="4"/>
                    </a:lnTo>
                    <a:lnTo>
                      <a:pt x="2" y="2"/>
                    </a:lnTo>
                    <a:lnTo>
                      <a:pt x="2" y="0"/>
                    </a:lnTo>
                    <a:lnTo>
                      <a:pt x="2" y="0"/>
                    </a:lnTo>
                    <a:lnTo>
                      <a:pt x="4" y="4"/>
                    </a:lnTo>
                    <a:lnTo>
                      <a:pt x="2" y="6"/>
                    </a:lnTo>
                    <a:lnTo>
                      <a:pt x="2"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85" name="Freeform 375">
                <a:extLst>
                  <a:ext uri="{FF2B5EF4-FFF2-40B4-BE49-F238E27FC236}">
                    <a16:creationId xmlns:a16="http://schemas.microsoft.com/office/drawing/2014/main" id="{FE29A999-A9A7-8B6B-1D7D-7C1D0B1986D9}"/>
                  </a:ext>
                </a:extLst>
              </p:cNvPr>
              <p:cNvSpPr>
                <a:spLocks/>
              </p:cNvSpPr>
              <p:nvPr/>
            </p:nvSpPr>
            <p:spPr bwMode="auto">
              <a:xfrm>
                <a:off x="1721289" y="4169636"/>
                <a:ext cx="5959" cy="8939"/>
              </a:xfrm>
              <a:custGeom>
                <a:avLst/>
                <a:gdLst>
                  <a:gd name="T0" fmla="*/ 2 w 4"/>
                  <a:gd name="T1" fmla="*/ 4 h 6"/>
                  <a:gd name="T2" fmla="*/ 2 w 4"/>
                  <a:gd name="T3" fmla="*/ 4 h 6"/>
                  <a:gd name="T4" fmla="*/ 2 w 4"/>
                  <a:gd name="T5" fmla="*/ 4 h 6"/>
                  <a:gd name="T6" fmla="*/ 2 w 4"/>
                  <a:gd name="T7" fmla="*/ 4 h 6"/>
                  <a:gd name="T8" fmla="*/ 0 w 4"/>
                  <a:gd name="T9" fmla="*/ 4 h 6"/>
                  <a:gd name="T10" fmla="*/ 2 w 4"/>
                  <a:gd name="T11" fmla="*/ 2 h 6"/>
                  <a:gd name="T12" fmla="*/ 2 w 4"/>
                  <a:gd name="T13" fmla="*/ 0 h 6"/>
                  <a:gd name="T14" fmla="*/ 2 w 4"/>
                  <a:gd name="T15" fmla="*/ 0 h 6"/>
                  <a:gd name="T16" fmla="*/ 4 w 4"/>
                  <a:gd name="T17" fmla="*/ 4 h 6"/>
                  <a:gd name="T18" fmla="*/ 2 w 4"/>
                  <a:gd name="T19" fmla="*/ 6 h 6"/>
                  <a:gd name="T20" fmla="*/ 2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2" y="4"/>
                    </a:moveTo>
                    <a:lnTo>
                      <a:pt x="2" y="4"/>
                    </a:lnTo>
                    <a:lnTo>
                      <a:pt x="2" y="4"/>
                    </a:lnTo>
                    <a:lnTo>
                      <a:pt x="2" y="4"/>
                    </a:lnTo>
                    <a:lnTo>
                      <a:pt x="0" y="4"/>
                    </a:lnTo>
                    <a:lnTo>
                      <a:pt x="2" y="2"/>
                    </a:lnTo>
                    <a:lnTo>
                      <a:pt x="2" y="0"/>
                    </a:lnTo>
                    <a:lnTo>
                      <a:pt x="2" y="0"/>
                    </a:lnTo>
                    <a:lnTo>
                      <a:pt x="4" y="4"/>
                    </a:lnTo>
                    <a:lnTo>
                      <a:pt x="2" y="6"/>
                    </a:lnTo>
                    <a:lnTo>
                      <a:pt x="2"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86" name="Freeform 376">
                <a:extLst>
                  <a:ext uri="{FF2B5EF4-FFF2-40B4-BE49-F238E27FC236}">
                    <a16:creationId xmlns:a16="http://schemas.microsoft.com/office/drawing/2014/main" id="{4F3DB4BB-D520-37AD-4D73-A637013917ED}"/>
                  </a:ext>
                </a:extLst>
              </p:cNvPr>
              <p:cNvSpPr>
                <a:spLocks/>
              </p:cNvSpPr>
              <p:nvPr/>
            </p:nvSpPr>
            <p:spPr bwMode="auto">
              <a:xfrm>
                <a:off x="1760023" y="4138350"/>
                <a:ext cx="11918" cy="14898"/>
              </a:xfrm>
              <a:custGeom>
                <a:avLst/>
                <a:gdLst>
                  <a:gd name="T0" fmla="*/ 8 w 8"/>
                  <a:gd name="T1" fmla="*/ 10 h 10"/>
                  <a:gd name="T2" fmla="*/ 6 w 8"/>
                  <a:gd name="T3" fmla="*/ 10 h 10"/>
                  <a:gd name="T4" fmla="*/ 2 w 8"/>
                  <a:gd name="T5" fmla="*/ 0 h 10"/>
                  <a:gd name="T6" fmla="*/ 0 w 8"/>
                  <a:gd name="T7" fmla="*/ 0 h 10"/>
                  <a:gd name="T8" fmla="*/ 2 w 8"/>
                  <a:gd name="T9" fmla="*/ 0 h 10"/>
                  <a:gd name="T10" fmla="*/ 4 w 8"/>
                  <a:gd name="T11" fmla="*/ 4 h 10"/>
                  <a:gd name="T12" fmla="*/ 6 w 8"/>
                  <a:gd name="T13" fmla="*/ 6 h 10"/>
                  <a:gd name="T14" fmla="*/ 6 w 8"/>
                  <a:gd name="T15" fmla="*/ 8 h 10"/>
                  <a:gd name="T16" fmla="*/ 8 w 8"/>
                  <a:gd name="T17" fmla="*/ 8 h 10"/>
                  <a:gd name="T18" fmla="*/ 8 w 8"/>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8" y="10"/>
                    </a:moveTo>
                    <a:lnTo>
                      <a:pt x="6" y="10"/>
                    </a:lnTo>
                    <a:lnTo>
                      <a:pt x="2" y="0"/>
                    </a:lnTo>
                    <a:lnTo>
                      <a:pt x="0" y="0"/>
                    </a:lnTo>
                    <a:lnTo>
                      <a:pt x="2" y="0"/>
                    </a:lnTo>
                    <a:lnTo>
                      <a:pt x="4" y="4"/>
                    </a:lnTo>
                    <a:lnTo>
                      <a:pt x="6" y="6"/>
                    </a:lnTo>
                    <a:lnTo>
                      <a:pt x="6" y="8"/>
                    </a:lnTo>
                    <a:lnTo>
                      <a:pt x="8" y="8"/>
                    </a:lnTo>
                    <a:lnTo>
                      <a:pt x="8" y="1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87" name="Freeform 377">
                <a:extLst>
                  <a:ext uri="{FF2B5EF4-FFF2-40B4-BE49-F238E27FC236}">
                    <a16:creationId xmlns:a16="http://schemas.microsoft.com/office/drawing/2014/main" id="{A8B60029-4EC7-0F04-CE87-8211575E7417}"/>
                  </a:ext>
                </a:extLst>
              </p:cNvPr>
              <p:cNvSpPr>
                <a:spLocks/>
              </p:cNvSpPr>
              <p:nvPr/>
            </p:nvSpPr>
            <p:spPr bwMode="auto">
              <a:xfrm>
                <a:off x="1760023" y="4138350"/>
                <a:ext cx="11918" cy="14898"/>
              </a:xfrm>
              <a:custGeom>
                <a:avLst/>
                <a:gdLst>
                  <a:gd name="T0" fmla="*/ 8 w 8"/>
                  <a:gd name="T1" fmla="*/ 10 h 10"/>
                  <a:gd name="T2" fmla="*/ 6 w 8"/>
                  <a:gd name="T3" fmla="*/ 10 h 10"/>
                  <a:gd name="T4" fmla="*/ 2 w 8"/>
                  <a:gd name="T5" fmla="*/ 0 h 10"/>
                  <a:gd name="T6" fmla="*/ 0 w 8"/>
                  <a:gd name="T7" fmla="*/ 0 h 10"/>
                  <a:gd name="T8" fmla="*/ 2 w 8"/>
                  <a:gd name="T9" fmla="*/ 0 h 10"/>
                  <a:gd name="T10" fmla="*/ 4 w 8"/>
                  <a:gd name="T11" fmla="*/ 4 h 10"/>
                  <a:gd name="T12" fmla="*/ 6 w 8"/>
                  <a:gd name="T13" fmla="*/ 6 h 10"/>
                  <a:gd name="T14" fmla="*/ 6 w 8"/>
                  <a:gd name="T15" fmla="*/ 8 h 10"/>
                  <a:gd name="T16" fmla="*/ 8 w 8"/>
                  <a:gd name="T17" fmla="*/ 8 h 10"/>
                  <a:gd name="T18" fmla="*/ 8 w 8"/>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8" y="10"/>
                    </a:moveTo>
                    <a:lnTo>
                      <a:pt x="6" y="10"/>
                    </a:lnTo>
                    <a:lnTo>
                      <a:pt x="2" y="0"/>
                    </a:lnTo>
                    <a:lnTo>
                      <a:pt x="0" y="0"/>
                    </a:lnTo>
                    <a:lnTo>
                      <a:pt x="2" y="0"/>
                    </a:lnTo>
                    <a:lnTo>
                      <a:pt x="4" y="4"/>
                    </a:lnTo>
                    <a:lnTo>
                      <a:pt x="6" y="6"/>
                    </a:lnTo>
                    <a:lnTo>
                      <a:pt x="6" y="8"/>
                    </a:lnTo>
                    <a:lnTo>
                      <a:pt x="8" y="8"/>
                    </a:lnTo>
                    <a:lnTo>
                      <a:pt x="8" y="1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88" name="Freeform 378">
                <a:extLst>
                  <a:ext uri="{FF2B5EF4-FFF2-40B4-BE49-F238E27FC236}">
                    <a16:creationId xmlns:a16="http://schemas.microsoft.com/office/drawing/2014/main" id="{A0B6E0FA-492C-5D15-AD13-32775752419B}"/>
                  </a:ext>
                </a:extLst>
              </p:cNvPr>
              <p:cNvSpPr>
                <a:spLocks/>
              </p:cNvSpPr>
              <p:nvPr/>
            </p:nvSpPr>
            <p:spPr bwMode="auto">
              <a:xfrm>
                <a:off x="1785350" y="4147288"/>
                <a:ext cx="5959" cy="11918"/>
              </a:xfrm>
              <a:custGeom>
                <a:avLst/>
                <a:gdLst>
                  <a:gd name="T0" fmla="*/ 0 w 4"/>
                  <a:gd name="T1" fmla="*/ 2 h 8"/>
                  <a:gd name="T2" fmla="*/ 0 w 4"/>
                  <a:gd name="T3" fmla="*/ 0 h 8"/>
                  <a:gd name="T4" fmla="*/ 2 w 4"/>
                  <a:gd name="T5" fmla="*/ 0 h 8"/>
                  <a:gd name="T6" fmla="*/ 2 w 4"/>
                  <a:gd name="T7" fmla="*/ 0 h 8"/>
                  <a:gd name="T8" fmla="*/ 4 w 4"/>
                  <a:gd name="T9" fmla="*/ 4 h 8"/>
                  <a:gd name="T10" fmla="*/ 4 w 4"/>
                  <a:gd name="T11" fmla="*/ 8 h 8"/>
                  <a:gd name="T12" fmla="*/ 0 w 4"/>
                  <a:gd name="T13" fmla="*/ 8 h 8"/>
                  <a:gd name="T14" fmla="*/ 0 w 4"/>
                  <a:gd name="T15" fmla="*/ 6 h 8"/>
                  <a:gd name="T16" fmla="*/ 0 w 4"/>
                  <a:gd name="T17" fmla="*/ 4 h 8"/>
                  <a:gd name="T18" fmla="*/ 0 w 4"/>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8">
                    <a:moveTo>
                      <a:pt x="0" y="2"/>
                    </a:moveTo>
                    <a:lnTo>
                      <a:pt x="0" y="0"/>
                    </a:lnTo>
                    <a:lnTo>
                      <a:pt x="2" y="0"/>
                    </a:lnTo>
                    <a:lnTo>
                      <a:pt x="2" y="0"/>
                    </a:lnTo>
                    <a:lnTo>
                      <a:pt x="4" y="4"/>
                    </a:lnTo>
                    <a:lnTo>
                      <a:pt x="4" y="8"/>
                    </a:lnTo>
                    <a:lnTo>
                      <a:pt x="0" y="8"/>
                    </a:lnTo>
                    <a:lnTo>
                      <a:pt x="0" y="6"/>
                    </a:lnTo>
                    <a:lnTo>
                      <a:pt x="0"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89" name="Freeform 379">
                <a:extLst>
                  <a:ext uri="{FF2B5EF4-FFF2-40B4-BE49-F238E27FC236}">
                    <a16:creationId xmlns:a16="http://schemas.microsoft.com/office/drawing/2014/main" id="{8C8BA53A-A401-854F-D1F5-71F2A6A2E712}"/>
                  </a:ext>
                </a:extLst>
              </p:cNvPr>
              <p:cNvSpPr>
                <a:spLocks/>
              </p:cNvSpPr>
              <p:nvPr/>
            </p:nvSpPr>
            <p:spPr bwMode="auto">
              <a:xfrm>
                <a:off x="1785350" y="4147288"/>
                <a:ext cx="5959" cy="11918"/>
              </a:xfrm>
              <a:custGeom>
                <a:avLst/>
                <a:gdLst>
                  <a:gd name="T0" fmla="*/ 0 w 4"/>
                  <a:gd name="T1" fmla="*/ 2 h 8"/>
                  <a:gd name="T2" fmla="*/ 0 w 4"/>
                  <a:gd name="T3" fmla="*/ 0 h 8"/>
                  <a:gd name="T4" fmla="*/ 2 w 4"/>
                  <a:gd name="T5" fmla="*/ 0 h 8"/>
                  <a:gd name="T6" fmla="*/ 2 w 4"/>
                  <a:gd name="T7" fmla="*/ 0 h 8"/>
                  <a:gd name="T8" fmla="*/ 4 w 4"/>
                  <a:gd name="T9" fmla="*/ 4 h 8"/>
                  <a:gd name="T10" fmla="*/ 4 w 4"/>
                  <a:gd name="T11" fmla="*/ 8 h 8"/>
                  <a:gd name="T12" fmla="*/ 0 w 4"/>
                  <a:gd name="T13" fmla="*/ 8 h 8"/>
                  <a:gd name="T14" fmla="*/ 0 w 4"/>
                  <a:gd name="T15" fmla="*/ 6 h 8"/>
                  <a:gd name="T16" fmla="*/ 0 w 4"/>
                  <a:gd name="T17" fmla="*/ 4 h 8"/>
                  <a:gd name="T18" fmla="*/ 0 w 4"/>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8">
                    <a:moveTo>
                      <a:pt x="0" y="2"/>
                    </a:moveTo>
                    <a:lnTo>
                      <a:pt x="0" y="0"/>
                    </a:lnTo>
                    <a:lnTo>
                      <a:pt x="2" y="0"/>
                    </a:lnTo>
                    <a:lnTo>
                      <a:pt x="2" y="0"/>
                    </a:lnTo>
                    <a:lnTo>
                      <a:pt x="4" y="4"/>
                    </a:lnTo>
                    <a:lnTo>
                      <a:pt x="4" y="8"/>
                    </a:lnTo>
                    <a:lnTo>
                      <a:pt x="0" y="8"/>
                    </a:lnTo>
                    <a:lnTo>
                      <a:pt x="0" y="6"/>
                    </a:lnTo>
                    <a:lnTo>
                      <a:pt x="0"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90" name="Freeform 380">
                <a:extLst>
                  <a:ext uri="{FF2B5EF4-FFF2-40B4-BE49-F238E27FC236}">
                    <a16:creationId xmlns:a16="http://schemas.microsoft.com/office/drawing/2014/main" id="{9A72BB77-BCDA-0ABF-30D6-D49A96134FC0}"/>
                  </a:ext>
                </a:extLst>
              </p:cNvPr>
              <p:cNvSpPr>
                <a:spLocks/>
              </p:cNvSpPr>
              <p:nvPr/>
            </p:nvSpPr>
            <p:spPr bwMode="auto">
              <a:xfrm>
                <a:off x="2123532" y="4242635"/>
                <a:ext cx="2980" cy="8939"/>
              </a:xfrm>
              <a:custGeom>
                <a:avLst/>
                <a:gdLst>
                  <a:gd name="T0" fmla="*/ 0 w 2"/>
                  <a:gd name="T1" fmla="*/ 2 h 6"/>
                  <a:gd name="T2" fmla="*/ 2 w 2"/>
                  <a:gd name="T3" fmla="*/ 0 h 6"/>
                  <a:gd name="T4" fmla="*/ 2 w 2"/>
                  <a:gd name="T5" fmla="*/ 4 h 6"/>
                  <a:gd name="T6" fmla="*/ 2 w 2"/>
                  <a:gd name="T7" fmla="*/ 4 h 6"/>
                  <a:gd name="T8" fmla="*/ 0 w 2"/>
                  <a:gd name="T9" fmla="*/ 6 h 6"/>
                  <a:gd name="T10" fmla="*/ 0 w 2"/>
                  <a:gd name="T11" fmla="*/ 4 h 6"/>
                  <a:gd name="T12" fmla="*/ 0 w 2"/>
                  <a:gd name="T13" fmla="*/ 4 h 6"/>
                  <a:gd name="T14" fmla="*/ 0 w 2"/>
                  <a:gd name="T15" fmla="*/ 2 h 6"/>
                  <a:gd name="T16" fmla="*/ 0 w 2"/>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0" y="2"/>
                    </a:moveTo>
                    <a:lnTo>
                      <a:pt x="2" y="0"/>
                    </a:lnTo>
                    <a:lnTo>
                      <a:pt x="2" y="4"/>
                    </a:lnTo>
                    <a:lnTo>
                      <a:pt x="2" y="4"/>
                    </a:lnTo>
                    <a:lnTo>
                      <a:pt x="0" y="6"/>
                    </a:lnTo>
                    <a:lnTo>
                      <a:pt x="0" y="4"/>
                    </a:lnTo>
                    <a:lnTo>
                      <a:pt x="0" y="4"/>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91" name="Freeform 381">
                <a:extLst>
                  <a:ext uri="{FF2B5EF4-FFF2-40B4-BE49-F238E27FC236}">
                    <a16:creationId xmlns:a16="http://schemas.microsoft.com/office/drawing/2014/main" id="{C422EE3D-E71A-F949-2F8D-DA46ADCB22FC}"/>
                  </a:ext>
                </a:extLst>
              </p:cNvPr>
              <p:cNvSpPr>
                <a:spLocks/>
              </p:cNvSpPr>
              <p:nvPr/>
            </p:nvSpPr>
            <p:spPr bwMode="auto">
              <a:xfrm>
                <a:off x="2123532" y="4242635"/>
                <a:ext cx="2980" cy="8939"/>
              </a:xfrm>
              <a:custGeom>
                <a:avLst/>
                <a:gdLst>
                  <a:gd name="T0" fmla="*/ 0 w 2"/>
                  <a:gd name="T1" fmla="*/ 2 h 6"/>
                  <a:gd name="T2" fmla="*/ 2 w 2"/>
                  <a:gd name="T3" fmla="*/ 0 h 6"/>
                  <a:gd name="T4" fmla="*/ 2 w 2"/>
                  <a:gd name="T5" fmla="*/ 4 h 6"/>
                  <a:gd name="T6" fmla="*/ 2 w 2"/>
                  <a:gd name="T7" fmla="*/ 4 h 6"/>
                  <a:gd name="T8" fmla="*/ 0 w 2"/>
                  <a:gd name="T9" fmla="*/ 6 h 6"/>
                  <a:gd name="T10" fmla="*/ 0 w 2"/>
                  <a:gd name="T11" fmla="*/ 4 h 6"/>
                  <a:gd name="T12" fmla="*/ 0 w 2"/>
                  <a:gd name="T13" fmla="*/ 4 h 6"/>
                  <a:gd name="T14" fmla="*/ 0 w 2"/>
                  <a:gd name="T15" fmla="*/ 2 h 6"/>
                  <a:gd name="T16" fmla="*/ 0 w 2"/>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0" y="2"/>
                    </a:moveTo>
                    <a:lnTo>
                      <a:pt x="2" y="0"/>
                    </a:lnTo>
                    <a:lnTo>
                      <a:pt x="2" y="4"/>
                    </a:lnTo>
                    <a:lnTo>
                      <a:pt x="2" y="4"/>
                    </a:lnTo>
                    <a:lnTo>
                      <a:pt x="0" y="6"/>
                    </a:lnTo>
                    <a:lnTo>
                      <a:pt x="0" y="4"/>
                    </a:lnTo>
                    <a:lnTo>
                      <a:pt x="0" y="4"/>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92" name="Freeform 382">
                <a:extLst>
                  <a:ext uri="{FF2B5EF4-FFF2-40B4-BE49-F238E27FC236}">
                    <a16:creationId xmlns:a16="http://schemas.microsoft.com/office/drawing/2014/main" id="{E64ECED4-95A9-877C-8874-54E09F486983}"/>
                  </a:ext>
                </a:extLst>
              </p:cNvPr>
              <p:cNvSpPr>
                <a:spLocks/>
              </p:cNvSpPr>
              <p:nvPr/>
            </p:nvSpPr>
            <p:spPr bwMode="auto">
              <a:xfrm>
                <a:off x="2355939" y="4358838"/>
                <a:ext cx="7448" cy="5959"/>
              </a:xfrm>
              <a:custGeom>
                <a:avLst/>
                <a:gdLst>
                  <a:gd name="T0" fmla="*/ 5 w 5"/>
                  <a:gd name="T1" fmla="*/ 0 h 4"/>
                  <a:gd name="T2" fmla="*/ 1 w 5"/>
                  <a:gd name="T3" fmla="*/ 0 h 4"/>
                  <a:gd name="T4" fmla="*/ 0 w 5"/>
                  <a:gd name="T5" fmla="*/ 2 h 4"/>
                  <a:gd name="T6" fmla="*/ 0 w 5"/>
                  <a:gd name="T7" fmla="*/ 4 h 4"/>
                  <a:gd name="T8" fmla="*/ 3 w 5"/>
                  <a:gd name="T9" fmla="*/ 2 h 4"/>
                  <a:gd name="T10" fmla="*/ 5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5" y="0"/>
                    </a:moveTo>
                    <a:lnTo>
                      <a:pt x="1" y="0"/>
                    </a:lnTo>
                    <a:lnTo>
                      <a:pt x="0" y="2"/>
                    </a:lnTo>
                    <a:lnTo>
                      <a:pt x="0" y="4"/>
                    </a:lnTo>
                    <a:lnTo>
                      <a:pt x="3" y="2"/>
                    </a:lnTo>
                    <a:lnTo>
                      <a:pt x="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93" name="Freeform 383">
                <a:extLst>
                  <a:ext uri="{FF2B5EF4-FFF2-40B4-BE49-F238E27FC236}">
                    <a16:creationId xmlns:a16="http://schemas.microsoft.com/office/drawing/2014/main" id="{76FD3DBB-8A46-6020-E588-0A675674C94B}"/>
                  </a:ext>
                </a:extLst>
              </p:cNvPr>
              <p:cNvSpPr>
                <a:spLocks/>
              </p:cNvSpPr>
              <p:nvPr/>
            </p:nvSpPr>
            <p:spPr bwMode="auto">
              <a:xfrm>
                <a:off x="2355939" y="4358838"/>
                <a:ext cx="7448" cy="5959"/>
              </a:xfrm>
              <a:custGeom>
                <a:avLst/>
                <a:gdLst>
                  <a:gd name="T0" fmla="*/ 5 w 5"/>
                  <a:gd name="T1" fmla="*/ 0 h 4"/>
                  <a:gd name="T2" fmla="*/ 1 w 5"/>
                  <a:gd name="T3" fmla="*/ 0 h 4"/>
                  <a:gd name="T4" fmla="*/ 0 w 5"/>
                  <a:gd name="T5" fmla="*/ 2 h 4"/>
                  <a:gd name="T6" fmla="*/ 0 w 5"/>
                  <a:gd name="T7" fmla="*/ 4 h 4"/>
                  <a:gd name="T8" fmla="*/ 3 w 5"/>
                  <a:gd name="T9" fmla="*/ 2 h 4"/>
                  <a:gd name="T10" fmla="*/ 5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5" y="0"/>
                    </a:moveTo>
                    <a:lnTo>
                      <a:pt x="1" y="0"/>
                    </a:lnTo>
                    <a:lnTo>
                      <a:pt x="0" y="2"/>
                    </a:lnTo>
                    <a:lnTo>
                      <a:pt x="0" y="4"/>
                    </a:lnTo>
                    <a:lnTo>
                      <a:pt x="3" y="2"/>
                    </a:lnTo>
                    <a:lnTo>
                      <a:pt x="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94" name="Freeform 384">
                <a:extLst>
                  <a:ext uri="{FF2B5EF4-FFF2-40B4-BE49-F238E27FC236}">
                    <a16:creationId xmlns:a16="http://schemas.microsoft.com/office/drawing/2014/main" id="{58002985-DD41-F21A-B9CE-BF8ADF5770FB}"/>
                  </a:ext>
                </a:extLst>
              </p:cNvPr>
              <p:cNvSpPr>
                <a:spLocks/>
              </p:cNvSpPr>
              <p:nvPr/>
            </p:nvSpPr>
            <p:spPr bwMode="auto">
              <a:xfrm>
                <a:off x="2539183" y="4206880"/>
                <a:ext cx="22346" cy="4470"/>
              </a:xfrm>
              <a:custGeom>
                <a:avLst/>
                <a:gdLst>
                  <a:gd name="T0" fmla="*/ 13 w 15"/>
                  <a:gd name="T1" fmla="*/ 0 h 3"/>
                  <a:gd name="T2" fmla="*/ 13 w 15"/>
                  <a:gd name="T3" fmla="*/ 0 h 3"/>
                  <a:gd name="T4" fmla="*/ 13 w 15"/>
                  <a:gd name="T5" fmla="*/ 0 h 3"/>
                  <a:gd name="T6" fmla="*/ 15 w 15"/>
                  <a:gd name="T7" fmla="*/ 0 h 3"/>
                  <a:gd name="T8" fmla="*/ 15 w 15"/>
                  <a:gd name="T9" fmla="*/ 2 h 3"/>
                  <a:gd name="T10" fmla="*/ 15 w 15"/>
                  <a:gd name="T11" fmla="*/ 3 h 3"/>
                  <a:gd name="T12" fmla="*/ 15 w 15"/>
                  <a:gd name="T13" fmla="*/ 2 h 3"/>
                  <a:gd name="T14" fmla="*/ 13 w 15"/>
                  <a:gd name="T15" fmla="*/ 2 h 3"/>
                  <a:gd name="T16" fmla="*/ 3 w 15"/>
                  <a:gd name="T17" fmla="*/ 3 h 3"/>
                  <a:gd name="T18" fmla="*/ 0 w 15"/>
                  <a:gd name="T19" fmla="*/ 3 h 3"/>
                  <a:gd name="T20" fmla="*/ 0 w 15"/>
                  <a:gd name="T21" fmla="*/ 2 h 3"/>
                  <a:gd name="T22" fmla="*/ 3 w 15"/>
                  <a:gd name="T23" fmla="*/ 2 h 3"/>
                  <a:gd name="T24" fmla="*/ 9 w 15"/>
                  <a:gd name="T25" fmla="*/ 0 h 3"/>
                  <a:gd name="T26" fmla="*/ 11 w 15"/>
                  <a:gd name="T27" fmla="*/ 0 h 3"/>
                  <a:gd name="T28" fmla="*/ 13 w 15"/>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
                    <a:moveTo>
                      <a:pt x="13" y="0"/>
                    </a:moveTo>
                    <a:lnTo>
                      <a:pt x="13" y="0"/>
                    </a:lnTo>
                    <a:lnTo>
                      <a:pt x="13" y="0"/>
                    </a:lnTo>
                    <a:lnTo>
                      <a:pt x="15" y="0"/>
                    </a:lnTo>
                    <a:lnTo>
                      <a:pt x="15" y="2"/>
                    </a:lnTo>
                    <a:lnTo>
                      <a:pt x="15" y="3"/>
                    </a:lnTo>
                    <a:lnTo>
                      <a:pt x="15" y="2"/>
                    </a:lnTo>
                    <a:lnTo>
                      <a:pt x="13" y="2"/>
                    </a:lnTo>
                    <a:lnTo>
                      <a:pt x="3" y="3"/>
                    </a:lnTo>
                    <a:lnTo>
                      <a:pt x="0" y="3"/>
                    </a:lnTo>
                    <a:lnTo>
                      <a:pt x="0" y="2"/>
                    </a:lnTo>
                    <a:lnTo>
                      <a:pt x="3" y="2"/>
                    </a:lnTo>
                    <a:lnTo>
                      <a:pt x="9" y="0"/>
                    </a:lnTo>
                    <a:lnTo>
                      <a:pt x="11" y="0"/>
                    </a:lnTo>
                    <a:lnTo>
                      <a:pt x="1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95" name="Freeform 385">
                <a:extLst>
                  <a:ext uri="{FF2B5EF4-FFF2-40B4-BE49-F238E27FC236}">
                    <a16:creationId xmlns:a16="http://schemas.microsoft.com/office/drawing/2014/main" id="{D73E46C7-D56C-A92E-D330-9C5C7BAE6E49}"/>
                  </a:ext>
                </a:extLst>
              </p:cNvPr>
              <p:cNvSpPr>
                <a:spLocks/>
              </p:cNvSpPr>
              <p:nvPr/>
            </p:nvSpPr>
            <p:spPr bwMode="auto">
              <a:xfrm>
                <a:off x="2539183" y="4206880"/>
                <a:ext cx="22346" cy="4470"/>
              </a:xfrm>
              <a:custGeom>
                <a:avLst/>
                <a:gdLst>
                  <a:gd name="T0" fmla="*/ 13 w 15"/>
                  <a:gd name="T1" fmla="*/ 0 h 3"/>
                  <a:gd name="T2" fmla="*/ 13 w 15"/>
                  <a:gd name="T3" fmla="*/ 0 h 3"/>
                  <a:gd name="T4" fmla="*/ 13 w 15"/>
                  <a:gd name="T5" fmla="*/ 0 h 3"/>
                  <a:gd name="T6" fmla="*/ 15 w 15"/>
                  <a:gd name="T7" fmla="*/ 0 h 3"/>
                  <a:gd name="T8" fmla="*/ 15 w 15"/>
                  <a:gd name="T9" fmla="*/ 2 h 3"/>
                  <a:gd name="T10" fmla="*/ 15 w 15"/>
                  <a:gd name="T11" fmla="*/ 3 h 3"/>
                  <a:gd name="T12" fmla="*/ 15 w 15"/>
                  <a:gd name="T13" fmla="*/ 2 h 3"/>
                  <a:gd name="T14" fmla="*/ 13 w 15"/>
                  <a:gd name="T15" fmla="*/ 2 h 3"/>
                  <a:gd name="T16" fmla="*/ 3 w 15"/>
                  <a:gd name="T17" fmla="*/ 3 h 3"/>
                  <a:gd name="T18" fmla="*/ 0 w 15"/>
                  <a:gd name="T19" fmla="*/ 3 h 3"/>
                  <a:gd name="T20" fmla="*/ 0 w 15"/>
                  <a:gd name="T21" fmla="*/ 2 h 3"/>
                  <a:gd name="T22" fmla="*/ 3 w 15"/>
                  <a:gd name="T23" fmla="*/ 2 h 3"/>
                  <a:gd name="T24" fmla="*/ 9 w 15"/>
                  <a:gd name="T25" fmla="*/ 0 h 3"/>
                  <a:gd name="T26" fmla="*/ 11 w 15"/>
                  <a:gd name="T27" fmla="*/ 0 h 3"/>
                  <a:gd name="T28" fmla="*/ 13 w 15"/>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
                    <a:moveTo>
                      <a:pt x="13" y="0"/>
                    </a:moveTo>
                    <a:lnTo>
                      <a:pt x="13" y="0"/>
                    </a:lnTo>
                    <a:lnTo>
                      <a:pt x="13" y="0"/>
                    </a:lnTo>
                    <a:lnTo>
                      <a:pt x="15" y="0"/>
                    </a:lnTo>
                    <a:lnTo>
                      <a:pt x="15" y="2"/>
                    </a:lnTo>
                    <a:lnTo>
                      <a:pt x="15" y="3"/>
                    </a:lnTo>
                    <a:lnTo>
                      <a:pt x="15" y="2"/>
                    </a:lnTo>
                    <a:lnTo>
                      <a:pt x="13" y="2"/>
                    </a:lnTo>
                    <a:lnTo>
                      <a:pt x="3" y="3"/>
                    </a:lnTo>
                    <a:lnTo>
                      <a:pt x="0" y="3"/>
                    </a:lnTo>
                    <a:lnTo>
                      <a:pt x="0" y="2"/>
                    </a:lnTo>
                    <a:lnTo>
                      <a:pt x="3" y="2"/>
                    </a:lnTo>
                    <a:lnTo>
                      <a:pt x="9" y="0"/>
                    </a:lnTo>
                    <a:lnTo>
                      <a:pt x="11" y="0"/>
                    </a:lnTo>
                    <a:lnTo>
                      <a:pt x="1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96" name="Freeform 386">
                <a:extLst>
                  <a:ext uri="{FF2B5EF4-FFF2-40B4-BE49-F238E27FC236}">
                    <a16:creationId xmlns:a16="http://schemas.microsoft.com/office/drawing/2014/main" id="{C0B1C568-D1B3-ED7A-B34D-810C97EEC882}"/>
                  </a:ext>
                </a:extLst>
              </p:cNvPr>
              <p:cNvSpPr>
                <a:spLocks/>
              </p:cNvSpPr>
              <p:nvPr/>
            </p:nvSpPr>
            <p:spPr bwMode="auto">
              <a:xfrm>
                <a:off x="2574938" y="4211350"/>
                <a:ext cx="5959" cy="17877"/>
              </a:xfrm>
              <a:custGeom>
                <a:avLst/>
                <a:gdLst>
                  <a:gd name="T0" fmla="*/ 4 w 4"/>
                  <a:gd name="T1" fmla="*/ 4 h 12"/>
                  <a:gd name="T2" fmla="*/ 4 w 4"/>
                  <a:gd name="T3" fmla="*/ 0 h 12"/>
                  <a:gd name="T4" fmla="*/ 4 w 4"/>
                  <a:gd name="T5" fmla="*/ 4 h 12"/>
                  <a:gd name="T6" fmla="*/ 2 w 4"/>
                  <a:gd name="T7" fmla="*/ 12 h 12"/>
                  <a:gd name="T8" fmla="*/ 0 w 4"/>
                  <a:gd name="T9" fmla="*/ 8 h 12"/>
                  <a:gd name="T10" fmla="*/ 0 w 4"/>
                  <a:gd name="T11" fmla="*/ 8 h 12"/>
                  <a:gd name="T12" fmla="*/ 0 w 4"/>
                  <a:gd name="T13" fmla="*/ 6 h 12"/>
                  <a:gd name="T14" fmla="*/ 0 w 4"/>
                  <a:gd name="T15" fmla="*/ 4 h 12"/>
                  <a:gd name="T16" fmla="*/ 2 w 4"/>
                  <a:gd name="T17" fmla="*/ 0 h 12"/>
                  <a:gd name="T18" fmla="*/ 2 w 4"/>
                  <a:gd name="T19" fmla="*/ 0 h 12"/>
                  <a:gd name="T20" fmla="*/ 4 w 4"/>
                  <a:gd name="T21" fmla="*/ 2 h 12"/>
                  <a:gd name="T22" fmla="*/ 4 w 4"/>
                  <a:gd name="T2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2">
                    <a:moveTo>
                      <a:pt x="4" y="4"/>
                    </a:moveTo>
                    <a:lnTo>
                      <a:pt x="4" y="0"/>
                    </a:lnTo>
                    <a:lnTo>
                      <a:pt x="4" y="4"/>
                    </a:lnTo>
                    <a:lnTo>
                      <a:pt x="2" y="12"/>
                    </a:lnTo>
                    <a:lnTo>
                      <a:pt x="0" y="8"/>
                    </a:lnTo>
                    <a:lnTo>
                      <a:pt x="0" y="8"/>
                    </a:lnTo>
                    <a:lnTo>
                      <a:pt x="0" y="6"/>
                    </a:lnTo>
                    <a:lnTo>
                      <a:pt x="0" y="4"/>
                    </a:lnTo>
                    <a:lnTo>
                      <a:pt x="2" y="0"/>
                    </a:lnTo>
                    <a:lnTo>
                      <a:pt x="2" y="0"/>
                    </a:lnTo>
                    <a:lnTo>
                      <a:pt x="4" y="2"/>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97" name="Freeform 387">
                <a:extLst>
                  <a:ext uri="{FF2B5EF4-FFF2-40B4-BE49-F238E27FC236}">
                    <a16:creationId xmlns:a16="http://schemas.microsoft.com/office/drawing/2014/main" id="{A7B74080-BC18-97FD-3C0A-1DE8AB6DD6D6}"/>
                  </a:ext>
                </a:extLst>
              </p:cNvPr>
              <p:cNvSpPr>
                <a:spLocks/>
              </p:cNvSpPr>
              <p:nvPr/>
            </p:nvSpPr>
            <p:spPr bwMode="auto">
              <a:xfrm>
                <a:off x="2574938" y="4211350"/>
                <a:ext cx="5959" cy="17877"/>
              </a:xfrm>
              <a:custGeom>
                <a:avLst/>
                <a:gdLst>
                  <a:gd name="T0" fmla="*/ 4 w 4"/>
                  <a:gd name="T1" fmla="*/ 4 h 12"/>
                  <a:gd name="T2" fmla="*/ 4 w 4"/>
                  <a:gd name="T3" fmla="*/ 0 h 12"/>
                  <a:gd name="T4" fmla="*/ 4 w 4"/>
                  <a:gd name="T5" fmla="*/ 4 h 12"/>
                  <a:gd name="T6" fmla="*/ 2 w 4"/>
                  <a:gd name="T7" fmla="*/ 12 h 12"/>
                  <a:gd name="T8" fmla="*/ 0 w 4"/>
                  <a:gd name="T9" fmla="*/ 8 h 12"/>
                  <a:gd name="T10" fmla="*/ 0 w 4"/>
                  <a:gd name="T11" fmla="*/ 8 h 12"/>
                  <a:gd name="T12" fmla="*/ 0 w 4"/>
                  <a:gd name="T13" fmla="*/ 6 h 12"/>
                  <a:gd name="T14" fmla="*/ 0 w 4"/>
                  <a:gd name="T15" fmla="*/ 4 h 12"/>
                  <a:gd name="T16" fmla="*/ 2 w 4"/>
                  <a:gd name="T17" fmla="*/ 0 h 12"/>
                  <a:gd name="T18" fmla="*/ 2 w 4"/>
                  <a:gd name="T19" fmla="*/ 0 h 12"/>
                  <a:gd name="T20" fmla="*/ 4 w 4"/>
                  <a:gd name="T21" fmla="*/ 2 h 12"/>
                  <a:gd name="T22" fmla="*/ 4 w 4"/>
                  <a:gd name="T2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2">
                    <a:moveTo>
                      <a:pt x="4" y="4"/>
                    </a:moveTo>
                    <a:lnTo>
                      <a:pt x="4" y="0"/>
                    </a:lnTo>
                    <a:lnTo>
                      <a:pt x="4" y="4"/>
                    </a:lnTo>
                    <a:lnTo>
                      <a:pt x="2" y="12"/>
                    </a:lnTo>
                    <a:lnTo>
                      <a:pt x="0" y="8"/>
                    </a:lnTo>
                    <a:lnTo>
                      <a:pt x="0" y="8"/>
                    </a:lnTo>
                    <a:lnTo>
                      <a:pt x="0" y="6"/>
                    </a:lnTo>
                    <a:lnTo>
                      <a:pt x="0" y="4"/>
                    </a:lnTo>
                    <a:lnTo>
                      <a:pt x="2" y="0"/>
                    </a:lnTo>
                    <a:lnTo>
                      <a:pt x="2" y="0"/>
                    </a:lnTo>
                    <a:lnTo>
                      <a:pt x="4" y="2"/>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98" name="Freeform 388">
                <a:extLst>
                  <a:ext uri="{FF2B5EF4-FFF2-40B4-BE49-F238E27FC236}">
                    <a16:creationId xmlns:a16="http://schemas.microsoft.com/office/drawing/2014/main" id="{6F30A8D8-9B66-87EE-0DDA-D4D09642AA95}"/>
                  </a:ext>
                </a:extLst>
              </p:cNvPr>
              <p:cNvSpPr>
                <a:spLocks/>
              </p:cNvSpPr>
              <p:nvPr/>
            </p:nvSpPr>
            <p:spPr bwMode="auto">
              <a:xfrm>
                <a:off x="2568979" y="4248594"/>
                <a:ext cx="5959" cy="2980"/>
              </a:xfrm>
              <a:custGeom>
                <a:avLst/>
                <a:gdLst>
                  <a:gd name="T0" fmla="*/ 4 w 4"/>
                  <a:gd name="T1" fmla="*/ 2 h 2"/>
                  <a:gd name="T2" fmla="*/ 4 w 4"/>
                  <a:gd name="T3" fmla="*/ 0 h 2"/>
                  <a:gd name="T4" fmla="*/ 4 w 4"/>
                  <a:gd name="T5" fmla="*/ 0 h 2"/>
                  <a:gd name="T6" fmla="*/ 2 w 4"/>
                  <a:gd name="T7" fmla="*/ 0 h 2"/>
                  <a:gd name="T8" fmla="*/ 0 w 4"/>
                  <a:gd name="T9" fmla="*/ 2 h 2"/>
                  <a:gd name="T10" fmla="*/ 4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4" y="2"/>
                    </a:moveTo>
                    <a:lnTo>
                      <a:pt x="4" y="0"/>
                    </a:lnTo>
                    <a:lnTo>
                      <a:pt x="4" y="0"/>
                    </a:lnTo>
                    <a:lnTo>
                      <a:pt x="2" y="0"/>
                    </a:lnTo>
                    <a:lnTo>
                      <a:pt x="0" y="2"/>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899" name="Freeform 389">
                <a:extLst>
                  <a:ext uri="{FF2B5EF4-FFF2-40B4-BE49-F238E27FC236}">
                    <a16:creationId xmlns:a16="http://schemas.microsoft.com/office/drawing/2014/main" id="{C3137CAF-D7E3-6160-A003-281324D71DF5}"/>
                  </a:ext>
                </a:extLst>
              </p:cNvPr>
              <p:cNvSpPr>
                <a:spLocks/>
              </p:cNvSpPr>
              <p:nvPr/>
            </p:nvSpPr>
            <p:spPr bwMode="auto">
              <a:xfrm>
                <a:off x="2568979" y="4248594"/>
                <a:ext cx="5959" cy="2980"/>
              </a:xfrm>
              <a:custGeom>
                <a:avLst/>
                <a:gdLst>
                  <a:gd name="T0" fmla="*/ 4 w 4"/>
                  <a:gd name="T1" fmla="*/ 2 h 2"/>
                  <a:gd name="T2" fmla="*/ 4 w 4"/>
                  <a:gd name="T3" fmla="*/ 0 h 2"/>
                  <a:gd name="T4" fmla="*/ 4 w 4"/>
                  <a:gd name="T5" fmla="*/ 0 h 2"/>
                  <a:gd name="T6" fmla="*/ 2 w 4"/>
                  <a:gd name="T7" fmla="*/ 0 h 2"/>
                  <a:gd name="T8" fmla="*/ 0 w 4"/>
                  <a:gd name="T9" fmla="*/ 2 h 2"/>
                  <a:gd name="T10" fmla="*/ 4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4" y="2"/>
                    </a:moveTo>
                    <a:lnTo>
                      <a:pt x="4" y="0"/>
                    </a:lnTo>
                    <a:lnTo>
                      <a:pt x="4" y="0"/>
                    </a:lnTo>
                    <a:lnTo>
                      <a:pt x="2" y="0"/>
                    </a:lnTo>
                    <a:lnTo>
                      <a:pt x="0" y="2"/>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00" name="Freeform 390">
                <a:extLst>
                  <a:ext uri="{FF2B5EF4-FFF2-40B4-BE49-F238E27FC236}">
                    <a16:creationId xmlns:a16="http://schemas.microsoft.com/office/drawing/2014/main" id="{1DD03CAD-9866-3773-5991-438CC8212DC0}"/>
                  </a:ext>
                </a:extLst>
              </p:cNvPr>
              <p:cNvSpPr>
                <a:spLocks/>
              </p:cNvSpPr>
              <p:nvPr/>
            </p:nvSpPr>
            <p:spPr bwMode="auto">
              <a:xfrm>
                <a:off x="2552591" y="4245614"/>
                <a:ext cx="11918" cy="22347"/>
              </a:xfrm>
              <a:custGeom>
                <a:avLst/>
                <a:gdLst>
                  <a:gd name="T0" fmla="*/ 4 w 8"/>
                  <a:gd name="T1" fmla="*/ 2 h 15"/>
                  <a:gd name="T2" fmla="*/ 4 w 8"/>
                  <a:gd name="T3" fmla="*/ 2 h 15"/>
                  <a:gd name="T4" fmla="*/ 6 w 8"/>
                  <a:gd name="T5" fmla="*/ 4 h 15"/>
                  <a:gd name="T6" fmla="*/ 8 w 8"/>
                  <a:gd name="T7" fmla="*/ 8 h 15"/>
                  <a:gd name="T8" fmla="*/ 8 w 8"/>
                  <a:gd name="T9" fmla="*/ 12 h 15"/>
                  <a:gd name="T10" fmla="*/ 8 w 8"/>
                  <a:gd name="T11" fmla="*/ 13 h 15"/>
                  <a:gd name="T12" fmla="*/ 6 w 8"/>
                  <a:gd name="T13" fmla="*/ 13 h 15"/>
                  <a:gd name="T14" fmla="*/ 4 w 8"/>
                  <a:gd name="T15" fmla="*/ 15 h 15"/>
                  <a:gd name="T16" fmla="*/ 2 w 8"/>
                  <a:gd name="T17" fmla="*/ 12 h 15"/>
                  <a:gd name="T18" fmla="*/ 0 w 8"/>
                  <a:gd name="T19" fmla="*/ 12 h 15"/>
                  <a:gd name="T20" fmla="*/ 0 w 8"/>
                  <a:gd name="T21" fmla="*/ 8 h 15"/>
                  <a:gd name="T22" fmla="*/ 2 w 8"/>
                  <a:gd name="T23" fmla="*/ 2 h 15"/>
                  <a:gd name="T24" fmla="*/ 0 w 8"/>
                  <a:gd name="T25" fmla="*/ 0 h 15"/>
                  <a:gd name="T26" fmla="*/ 4 w 8"/>
                  <a:gd name="T27" fmla="*/ 0 h 15"/>
                  <a:gd name="T28" fmla="*/ 4 w 8"/>
                  <a:gd name="T2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5">
                    <a:moveTo>
                      <a:pt x="4" y="2"/>
                    </a:moveTo>
                    <a:lnTo>
                      <a:pt x="4" y="2"/>
                    </a:lnTo>
                    <a:lnTo>
                      <a:pt x="6" y="4"/>
                    </a:lnTo>
                    <a:lnTo>
                      <a:pt x="8" y="8"/>
                    </a:lnTo>
                    <a:lnTo>
                      <a:pt x="8" y="12"/>
                    </a:lnTo>
                    <a:lnTo>
                      <a:pt x="8" y="13"/>
                    </a:lnTo>
                    <a:lnTo>
                      <a:pt x="6" y="13"/>
                    </a:lnTo>
                    <a:lnTo>
                      <a:pt x="4" y="15"/>
                    </a:lnTo>
                    <a:lnTo>
                      <a:pt x="2" y="12"/>
                    </a:lnTo>
                    <a:lnTo>
                      <a:pt x="0" y="12"/>
                    </a:lnTo>
                    <a:lnTo>
                      <a:pt x="0" y="8"/>
                    </a:lnTo>
                    <a:lnTo>
                      <a:pt x="2" y="2"/>
                    </a:lnTo>
                    <a:lnTo>
                      <a:pt x="0" y="0"/>
                    </a:lnTo>
                    <a:lnTo>
                      <a:pt x="4" y="0"/>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01" name="Freeform 391">
                <a:extLst>
                  <a:ext uri="{FF2B5EF4-FFF2-40B4-BE49-F238E27FC236}">
                    <a16:creationId xmlns:a16="http://schemas.microsoft.com/office/drawing/2014/main" id="{19CCA65D-36E2-F11C-02CA-05B98AD376AC}"/>
                  </a:ext>
                </a:extLst>
              </p:cNvPr>
              <p:cNvSpPr>
                <a:spLocks/>
              </p:cNvSpPr>
              <p:nvPr/>
            </p:nvSpPr>
            <p:spPr bwMode="auto">
              <a:xfrm>
                <a:off x="2552591" y="4245614"/>
                <a:ext cx="11918" cy="22347"/>
              </a:xfrm>
              <a:custGeom>
                <a:avLst/>
                <a:gdLst>
                  <a:gd name="T0" fmla="*/ 4 w 8"/>
                  <a:gd name="T1" fmla="*/ 2 h 15"/>
                  <a:gd name="T2" fmla="*/ 4 w 8"/>
                  <a:gd name="T3" fmla="*/ 2 h 15"/>
                  <a:gd name="T4" fmla="*/ 6 w 8"/>
                  <a:gd name="T5" fmla="*/ 4 h 15"/>
                  <a:gd name="T6" fmla="*/ 8 w 8"/>
                  <a:gd name="T7" fmla="*/ 8 h 15"/>
                  <a:gd name="T8" fmla="*/ 8 w 8"/>
                  <a:gd name="T9" fmla="*/ 12 h 15"/>
                  <a:gd name="T10" fmla="*/ 8 w 8"/>
                  <a:gd name="T11" fmla="*/ 13 h 15"/>
                  <a:gd name="T12" fmla="*/ 6 w 8"/>
                  <a:gd name="T13" fmla="*/ 13 h 15"/>
                  <a:gd name="T14" fmla="*/ 4 w 8"/>
                  <a:gd name="T15" fmla="*/ 15 h 15"/>
                  <a:gd name="T16" fmla="*/ 2 w 8"/>
                  <a:gd name="T17" fmla="*/ 12 h 15"/>
                  <a:gd name="T18" fmla="*/ 0 w 8"/>
                  <a:gd name="T19" fmla="*/ 12 h 15"/>
                  <a:gd name="T20" fmla="*/ 0 w 8"/>
                  <a:gd name="T21" fmla="*/ 8 h 15"/>
                  <a:gd name="T22" fmla="*/ 2 w 8"/>
                  <a:gd name="T23" fmla="*/ 2 h 15"/>
                  <a:gd name="T24" fmla="*/ 0 w 8"/>
                  <a:gd name="T25" fmla="*/ 0 h 15"/>
                  <a:gd name="T26" fmla="*/ 4 w 8"/>
                  <a:gd name="T27" fmla="*/ 0 h 15"/>
                  <a:gd name="T28" fmla="*/ 4 w 8"/>
                  <a:gd name="T2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5">
                    <a:moveTo>
                      <a:pt x="4" y="2"/>
                    </a:moveTo>
                    <a:lnTo>
                      <a:pt x="4" y="2"/>
                    </a:lnTo>
                    <a:lnTo>
                      <a:pt x="6" y="4"/>
                    </a:lnTo>
                    <a:lnTo>
                      <a:pt x="8" y="8"/>
                    </a:lnTo>
                    <a:lnTo>
                      <a:pt x="8" y="12"/>
                    </a:lnTo>
                    <a:lnTo>
                      <a:pt x="8" y="13"/>
                    </a:lnTo>
                    <a:lnTo>
                      <a:pt x="6" y="13"/>
                    </a:lnTo>
                    <a:lnTo>
                      <a:pt x="4" y="15"/>
                    </a:lnTo>
                    <a:lnTo>
                      <a:pt x="2" y="12"/>
                    </a:lnTo>
                    <a:lnTo>
                      <a:pt x="0" y="12"/>
                    </a:lnTo>
                    <a:lnTo>
                      <a:pt x="0" y="8"/>
                    </a:lnTo>
                    <a:lnTo>
                      <a:pt x="2" y="2"/>
                    </a:lnTo>
                    <a:lnTo>
                      <a:pt x="0" y="0"/>
                    </a:lnTo>
                    <a:lnTo>
                      <a:pt x="4" y="0"/>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02" name="Freeform 392">
                <a:extLst>
                  <a:ext uri="{FF2B5EF4-FFF2-40B4-BE49-F238E27FC236}">
                    <a16:creationId xmlns:a16="http://schemas.microsoft.com/office/drawing/2014/main" id="{372D4EBF-A28B-D2B3-A2AF-05F692CD4097}"/>
                  </a:ext>
                </a:extLst>
              </p:cNvPr>
              <p:cNvSpPr>
                <a:spLocks/>
              </p:cNvSpPr>
              <p:nvPr/>
            </p:nvSpPr>
            <p:spPr bwMode="auto">
              <a:xfrm>
                <a:off x="2564509" y="4270941"/>
                <a:ext cx="4469" cy="11918"/>
              </a:xfrm>
              <a:custGeom>
                <a:avLst/>
                <a:gdLst>
                  <a:gd name="T0" fmla="*/ 0 w 3"/>
                  <a:gd name="T1" fmla="*/ 4 h 8"/>
                  <a:gd name="T2" fmla="*/ 1 w 3"/>
                  <a:gd name="T3" fmla="*/ 0 h 8"/>
                  <a:gd name="T4" fmla="*/ 3 w 3"/>
                  <a:gd name="T5" fmla="*/ 6 h 8"/>
                  <a:gd name="T6" fmla="*/ 3 w 3"/>
                  <a:gd name="T7" fmla="*/ 8 h 8"/>
                  <a:gd name="T8" fmla="*/ 1 w 3"/>
                  <a:gd name="T9" fmla="*/ 6 h 8"/>
                  <a:gd name="T10" fmla="*/ 0 w 3"/>
                  <a:gd name="T11" fmla="*/ 4 h 8"/>
                </a:gdLst>
                <a:ahLst/>
                <a:cxnLst>
                  <a:cxn ang="0">
                    <a:pos x="T0" y="T1"/>
                  </a:cxn>
                  <a:cxn ang="0">
                    <a:pos x="T2" y="T3"/>
                  </a:cxn>
                  <a:cxn ang="0">
                    <a:pos x="T4" y="T5"/>
                  </a:cxn>
                  <a:cxn ang="0">
                    <a:pos x="T6" y="T7"/>
                  </a:cxn>
                  <a:cxn ang="0">
                    <a:pos x="T8" y="T9"/>
                  </a:cxn>
                  <a:cxn ang="0">
                    <a:pos x="T10" y="T11"/>
                  </a:cxn>
                </a:cxnLst>
                <a:rect l="0" t="0" r="r" b="b"/>
                <a:pathLst>
                  <a:path w="3" h="8">
                    <a:moveTo>
                      <a:pt x="0" y="4"/>
                    </a:moveTo>
                    <a:lnTo>
                      <a:pt x="1" y="0"/>
                    </a:lnTo>
                    <a:lnTo>
                      <a:pt x="3" y="6"/>
                    </a:lnTo>
                    <a:lnTo>
                      <a:pt x="3" y="8"/>
                    </a:lnTo>
                    <a:lnTo>
                      <a:pt x="1" y="6"/>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03" name="Freeform 393">
                <a:extLst>
                  <a:ext uri="{FF2B5EF4-FFF2-40B4-BE49-F238E27FC236}">
                    <a16:creationId xmlns:a16="http://schemas.microsoft.com/office/drawing/2014/main" id="{85131438-B746-3A22-BC66-222CAA695D0D}"/>
                  </a:ext>
                </a:extLst>
              </p:cNvPr>
              <p:cNvSpPr>
                <a:spLocks/>
              </p:cNvSpPr>
              <p:nvPr/>
            </p:nvSpPr>
            <p:spPr bwMode="auto">
              <a:xfrm>
                <a:off x="2564509" y="4270941"/>
                <a:ext cx="4469" cy="11918"/>
              </a:xfrm>
              <a:custGeom>
                <a:avLst/>
                <a:gdLst>
                  <a:gd name="T0" fmla="*/ 0 w 3"/>
                  <a:gd name="T1" fmla="*/ 4 h 8"/>
                  <a:gd name="T2" fmla="*/ 1 w 3"/>
                  <a:gd name="T3" fmla="*/ 0 h 8"/>
                  <a:gd name="T4" fmla="*/ 3 w 3"/>
                  <a:gd name="T5" fmla="*/ 6 h 8"/>
                  <a:gd name="T6" fmla="*/ 3 w 3"/>
                  <a:gd name="T7" fmla="*/ 8 h 8"/>
                  <a:gd name="T8" fmla="*/ 1 w 3"/>
                  <a:gd name="T9" fmla="*/ 6 h 8"/>
                  <a:gd name="T10" fmla="*/ 0 w 3"/>
                  <a:gd name="T11" fmla="*/ 4 h 8"/>
                </a:gdLst>
                <a:ahLst/>
                <a:cxnLst>
                  <a:cxn ang="0">
                    <a:pos x="T0" y="T1"/>
                  </a:cxn>
                  <a:cxn ang="0">
                    <a:pos x="T2" y="T3"/>
                  </a:cxn>
                  <a:cxn ang="0">
                    <a:pos x="T4" y="T5"/>
                  </a:cxn>
                  <a:cxn ang="0">
                    <a:pos x="T6" y="T7"/>
                  </a:cxn>
                  <a:cxn ang="0">
                    <a:pos x="T8" y="T9"/>
                  </a:cxn>
                  <a:cxn ang="0">
                    <a:pos x="T10" y="T11"/>
                  </a:cxn>
                </a:cxnLst>
                <a:rect l="0" t="0" r="r" b="b"/>
                <a:pathLst>
                  <a:path w="3" h="8">
                    <a:moveTo>
                      <a:pt x="0" y="4"/>
                    </a:moveTo>
                    <a:lnTo>
                      <a:pt x="1" y="0"/>
                    </a:lnTo>
                    <a:lnTo>
                      <a:pt x="3" y="6"/>
                    </a:lnTo>
                    <a:lnTo>
                      <a:pt x="3" y="8"/>
                    </a:lnTo>
                    <a:lnTo>
                      <a:pt x="1" y="6"/>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04" name="Freeform 394">
                <a:extLst>
                  <a:ext uri="{FF2B5EF4-FFF2-40B4-BE49-F238E27FC236}">
                    <a16:creationId xmlns:a16="http://schemas.microsoft.com/office/drawing/2014/main" id="{75C0FA27-B0A1-CA55-8C55-3E94EB7CE026}"/>
                  </a:ext>
                </a:extLst>
              </p:cNvPr>
              <p:cNvSpPr>
                <a:spLocks/>
              </p:cNvSpPr>
              <p:nvPr/>
            </p:nvSpPr>
            <p:spPr bwMode="auto">
              <a:xfrm>
                <a:off x="2597284" y="4245614"/>
                <a:ext cx="2980" cy="14898"/>
              </a:xfrm>
              <a:custGeom>
                <a:avLst/>
                <a:gdLst>
                  <a:gd name="T0" fmla="*/ 2 w 2"/>
                  <a:gd name="T1" fmla="*/ 0 h 10"/>
                  <a:gd name="T2" fmla="*/ 2 w 2"/>
                  <a:gd name="T3" fmla="*/ 0 h 10"/>
                  <a:gd name="T4" fmla="*/ 2 w 2"/>
                  <a:gd name="T5" fmla="*/ 2 h 10"/>
                  <a:gd name="T6" fmla="*/ 2 w 2"/>
                  <a:gd name="T7" fmla="*/ 10 h 10"/>
                  <a:gd name="T8" fmla="*/ 0 w 2"/>
                  <a:gd name="T9" fmla="*/ 8 h 10"/>
                  <a:gd name="T10" fmla="*/ 0 w 2"/>
                  <a:gd name="T11" fmla="*/ 6 h 10"/>
                  <a:gd name="T12" fmla="*/ 2 w 2"/>
                  <a:gd name="T13" fmla="*/ 4 h 10"/>
                  <a:gd name="T14" fmla="*/ 2 w 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0">
                    <a:moveTo>
                      <a:pt x="2" y="0"/>
                    </a:moveTo>
                    <a:lnTo>
                      <a:pt x="2" y="0"/>
                    </a:lnTo>
                    <a:lnTo>
                      <a:pt x="2" y="2"/>
                    </a:lnTo>
                    <a:lnTo>
                      <a:pt x="2" y="10"/>
                    </a:lnTo>
                    <a:lnTo>
                      <a:pt x="0" y="8"/>
                    </a:lnTo>
                    <a:lnTo>
                      <a:pt x="0" y="6"/>
                    </a:lnTo>
                    <a:lnTo>
                      <a:pt x="2" y="4"/>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05" name="Freeform 395">
                <a:extLst>
                  <a:ext uri="{FF2B5EF4-FFF2-40B4-BE49-F238E27FC236}">
                    <a16:creationId xmlns:a16="http://schemas.microsoft.com/office/drawing/2014/main" id="{7991D0AF-1602-C324-2BF0-756650CA5641}"/>
                  </a:ext>
                </a:extLst>
              </p:cNvPr>
              <p:cNvSpPr>
                <a:spLocks/>
              </p:cNvSpPr>
              <p:nvPr/>
            </p:nvSpPr>
            <p:spPr bwMode="auto">
              <a:xfrm>
                <a:off x="2597284" y="4245614"/>
                <a:ext cx="2980" cy="14898"/>
              </a:xfrm>
              <a:custGeom>
                <a:avLst/>
                <a:gdLst>
                  <a:gd name="T0" fmla="*/ 2 w 2"/>
                  <a:gd name="T1" fmla="*/ 0 h 10"/>
                  <a:gd name="T2" fmla="*/ 2 w 2"/>
                  <a:gd name="T3" fmla="*/ 0 h 10"/>
                  <a:gd name="T4" fmla="*/ 2 w 2"/>
                  <a:gd name="T5" fmla="*/ 2 h 10"/>
                  <a:gd name="T6" fmla="*/ 2 w 2"/>
                  <a:gd name="T7" fmla="*/ 10 h 10"/>
                  <a:gd name="T8" fmla="*/ 0 w 2"/>
                  <a:gd name="T9" fmla="*/ 8 h 10"/>
                  <a:gd name="T10" fmla="*/ 0 w 2"/>
                  <a:gd name="T11" fmla="*/ 6 h 10"/>
                  <a:gd name="T12" fmla="*/ 2 w 2"/>
                  <a:gd name="T13" fmla="*/ 4 h 10"/>
                  <a:gd name="T14" fmla="*/ 2 w 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0">
                    <a:moveTo>
                      <a:pt x="2" y="0"/>
                    </a:moveTo>
                    <a:lnTo>
                      <a:pt x="2" y="0"/>
                    </a:lnTo>
                    <a:lnTo>
                      <a:pt x="2" y="2"/>
                    </a:lnTo>
                    <a:lnTo>
                      <a:pt x="2" y="10"/>
                    </a:lnTo>
                    <a:lnTo>
                      <a:pt x="0" y="8"/>
                    </a:lnTo>
                    <a:lnTo>
                      <a:pt x="0" y="6"/>
                    </a:lnTo>
                    <a:lnTo>
                      <a:pt x="2" y="4"/>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06" name="Freeform 396">
                <a:extLst>
                  <a:ext uri="{FF2B5EF4-FFF2-40B4-BE49-F238E27FC236}">
                    <a16:creationId xmlns:a16="http://schemas.microsoft.com/office/drawing/2014/main" id="{8A39F3CA-B076-9A5A-3959-4A4DF0BF7A7A}"/>
                  </a:ext>
                </a:extLst>
              </p:cNvPr>
              <p:cNvSpPr>
                <a:spLocks/>
              </p:cNvSpPr>
              <p:nvPr/>
            </p:nvSpPr>
            <p:spPr bwMode="auto">
              <a:xfrm>
                <a:off x="2609203" y="4257533"/>
                <a:ext cx="10428" cy="13409"/>
              </a:xfrm>
              <a:custGeom>
                <a:avLst/>
                <a:gdLst>
                  <a:gd name="T0" fmla="*/ 6 w 7"/>
                  <a:gd name="T1" fmla="*/ 7 h 9"/>
                  <a:gd name="T2" fmla="*/ 7 w 7"/>
                  <a:gd name="T3" fmla="*/ 7 h 9"/>
                  <a:gd name="T4" fmla="*/ 7 w 7"/>
                  <a:gd name="T5" fmla="*/ 9 h 9"/>
                  <a:gd name="T6" fmla="*/ 7 w 7"/>
                  <a:gd name="T7" fmla="*/ 9 h 9"/>
                  <a:gd name="T8" fmla="*/ 6 w 7"/>
                  <a:gd name="T9" fmla="*/ 9 h 9"/>
                  <a:gd name="T10" fmla="*/ 6 w 7"/>
                  <a:gd name="T11" fmla="*/ 7 h 9"/>
                  <a:gd name="T12" fmla="*/ 0 w 7"/>
                  <a:gd name="T13" fmla="*/ 0 h 9"/>
                  <a:gd name="T14" fmla="*/ 2 w 7"/>
                  <a:gd name="T15" fmla="*/ 0 h 9"/>
                  <a:gd name="T16" fmla="*/ 6 w 7"/>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6" y="7"/>
                    </a:moveTo>
                    <a:lnTo>
                      <a:pt x="7" y="7"/>
                    </a:lnTo>
                    <a:lnTo>
                      <a:pt x="7" y="9"/>
                    </a:lnTo>
                    <a:lnTo>
                      <a:pt x="7" y="9"/>
                    </a:lnTo>
                    <a:lnTo>
                      <a:pt x="6" y="9"/>
                    </a:lnTo>
                    <a:lnTo>
                      <a:pt x="6" y="7"/>
                    </a:lnTo>
                    <a:lnTo>
                      <a:pt x="0" y="0"/>
                    </a:lnTo>
                    <a:lnTo>
                      <a:pt x="2" y="0"/>
                    </a:lnTo>
                    <a:lnTo>
                      <a:pt x="6"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07" name="Freeform 397">
                <a:extLst>
                  <a:ext uri="{FF2B5EF4-FFF2-40B4-BE49-F238E27FC236}">
                    <a16:creationId xmlns:a16="http://schemas.microsoft.com/office/drawing/2014/main" id="{5E9B27CA-0B77-1345-396C-2373911C5E79}"/>
                  </a:ext>
                </a:extLst>
              </p:cNvPr>
              <p:cNvSpPr>
                <a:spLocks/>
              </p:cNvSpPr>
              <p:nvPr/>
            </p:nvSpPr>
            <p:spPr bwMode="auto">
              <a:xfrm>
                <a:off x="2609203" y="4257533"/>
                <a:ext cx="10428" cy="13409"/>
              </a:xfrm>
              <a:custGeom>
                <a:avLst/>
                <a:gdLst>
                  <a:gd name="T0" fmla="*/ 6 w 7"/>
                  <a:gd name="T1" fmla="*/ 7 h 9"/>
                  <a:gd name="T2" fmla="*/ 7 w 7"/>
                  <a:gd name="T3" fmla="*/ 7 h 9"/>
                  <a:gd name="T4" fmla="*/ 7 w 7"/>
                  <a:gd name="T5" fmla="*/ 9 h 9"/>
                  <a:gd name="T6" fmla="*/ 7 w 7"/>
                  <a:gd name="T7" fmla="*/ 9 h 9"/>
                  <a:gd name="T8" fmla="*/ 6 w 7"/>
                  <a:gd name="T9" fmla="*/ 9 h 9"/>
                  <a:gd name="T10" fmla="*/ 6 w 7"/>
                  <a:gd name="T11" fmla="*/ 7 h 9"/>
                  <a:gd name="T12" fmla="*/ 0 w 7"/>
                  <a:gd name="T13" fmla="*/ 0 h 9"/>
                  <a:gd name="T14" fmla="*/ 2 w 7"/>
                  <a:gd name="T15" fmla="*/ 0 h 9"/>
                  <a:gd name="T16" fmla="*/ 6 w 7"/>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6" y="7"/>
                    </a:moveTo>
                    <a:lnTo>
                      <a:pt x="7" y="7"/>
                    </a:lnTo>
                    <a:lnTo>
                      <a:pt x="7" y="9"/>
                    </a:lnTo>
                    <a:lnTo>
                      <a:pt x="7" y="9"/>
                    </a:lnTo>
                    <a:lnTo>
                      <a:pt x="6" y="9"/>
                    </a:lnTo>
                    <a:lnTo>
                      <a:pt x="6" y="7"/>
                    </a:lnTo>
                    <a:lnTo>
                      <a:pt x="0" y="0"/>
                    </a:lnTo>
                    <a:lnTo>
                      <a:pt x="2" y="0"/>
                    </a:lnTo>
                    <a:lnTo>
                      <a:pt x="6"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08" name="Freeform 398">
                <a:extLst>
                  <a:ext uri="{FF2B5EF4-FFF2-40B4-BE49-F238E27FC236}">
                    <a16:creationId xmlns:a16="http://schemas.microsoft.com/office/drawing/2014/main" id="{B9007E07-2E07-0B07-C7E5-7ACB5F43E6F7}"/>
                  </a:ext>
                </a:extLst>
              </p:cNvPr>
              <p:cNvSpPr>
                <a:spLocks/>
              </p:cNvSpPr>
              <p:nvPr/>
            </p:nvSpPr>
            <p:spPr bwMode="auto">
              <a:xfrm>
                <a:off x="2637509" y="4270941"/>
                <a:ext cx="2980" cy="5959"/>
              </a:xfrm>
              <a:custGeom>
                <a:avLst/>
                <a:gdLst>
                  <a:gd name="T0" fmla="*/ 2 w 2"/>
                  <a:gd name="T1" fmla="*/ 0 h 4"/>
                  <a:gd name="T2" fmla="*/ 0 w 2"/>
                  <a:gd name="T3" fmla="*/ 2 h 4"/>
                  <a:gd name="T4" fmla="*/ 0 w 2"/>
                  <a:gd name="T5" fmla="*/ 4 h 4"/>
                  <a:gd name="T6" fmla="*/ 2 w 2"/>
                  <a:gd name="T7" fmla="*/ 4 h 4"/>
                  <a:gd name="T8" fmla="*/ 2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0" y="2"/>
                    </a:lnTo>
                    <a:lnTo>
                      <a:pt x="0" y="4"/>
                    </a:lnTo>
                    <a:lnTo>
                      <a:pt x="2" y="4"/>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09" name="Freeform 399">
                <a:extLst>
                  <a:ext uri="{FF2B5EF4-FFF2-40B4-BE49-F238E27FC236}">
                    <a16:creationId xmlns:a16="http://schemas.microsoft.com/office/drawing/2014/main" id="{815FD92F-675B-80E0-51DA-4D805B451B0A}"/>
                  </a:ext>
                </a:extLst>
              </p:cNvPr>
              <p:cNvSpPr>
                <a:spLocks/>
              </p:cNvSpPr>
              <p:nvPr/>
            </p:nvSpPr>
            <p:spPr bwMode="auto">
              <a:xfrm>
                <a:off x="2637509" y="4270941"/>
                <a:ext cx="2980" cy="5959"/>
              </a:xfrm>
              <a:custGeom>
                <a:avLst/>
                <a:gdLst>
                  <a:gd name="T0" fmla="*/ 2 w 2"/>
                  <a:gd name="T1" fmla="*/ 0 h 4"/>
                  <a:gd name="T2" fmla="*/ 0 w 2"/>
                  <a:gd name="T3" fmla="*/ 2 h 4"/>
                  <a:gd name="T4" fmla="*/ 0 w 2"/>
                  <a:gd name="T5" fmla="*/ 4 h 4"/>
                  <a:gd name="T6" fmla="*/ 2 w 2"/>
                  <a:gd name="T7" fmla="*/ 4 h 4"/>
                  <a:gd name="T8" fmla="*/ 2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0" y="2"/>
                    </a:lnTo>
                    <a:lnTo>
                      <a:pt x="0" y="4"/>
                    </a:lnTo>
                    <a:lnTo>
                      <a:pt x="2" y="4"/>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10" name="Freeform 400">
                <a:extLst>
                  <a:ext uri="{FF2B5EF4-FFF2-40B4-BE49-F238E27FC236}">
                    <a16:creationId xmlns:a16="http://schemas.microsoft.com/office/drawing/2014/main" id="{89D91260-0495-8780-84FB-A26D2AEEC416}"/>
                  </a:ext>
                </a:extLst>
              </p:cNvPr>
              <p:cNvSpPr>
                <a:spLocks/>
              </p:cNvSpPr>
              <p:nvPr/>
            </p:nvSpPr>
            <p:spPr bwMode="auto">
              <a:xfrm>
                <a:off x="2622611" y="4285839"/>
                <a:ext cx="8939" cy="16388"/>
              </a:xfrm>
              <a:custGeom>
                <a:avLst/>
                <a:gdLst>
                  <a:gd name="T0" fmla="*/ 0 w 6"/>
                  <a:gd name="T1" fmla="*/ 0 h 11"/>
                  <a:gd name="T2" fmla="*/ 2 w 6"/>
                  <a:gd name="T3" fmla="*/ 7 h 11"/>
                  <a:gd name="T4" fmla="*/ 4 w 6"/>
                  <a:gd name="T5" fmla="*/ 7 h 11"/>
                  <a:gd name="T6" fmla="*/ 6 w 6"/>
                  <a:gd name="T7" fmla="*/ 9 h 11"/>
                  <a:gd name="T8" fmla="*/ 6 w 6"/>
                  <a:gd name="T9" fmla="*/ 11 h 11"/>
                  <a:gd name="T10" fmla="*/ 4 w 6"/>
                  <a:gd name="T11" fmla="*/ 9 h 11"/>
                  <a:gd name="T12" fmla="*/ 2 w 6"/>
                  <a:gd name="T13" fmla="*/ 7 h 11"/>
                  <a:gd name="T14" fmla="*/ 0 w 6"/>
                  <a:gd name="T15" fmla="*/ 2 h 11"/>
                  <a:gd name="T16" fmla="*/ 0 w 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0" y="0"/>
                    </a:moveTo>
                    <a:lnTo>
                      <a:pt x="2" y="7"/>
                    </a:lnTo>
                    <a:lnTo>
                      <a:pt x="4" y="7"/>
                    </a:lnTo>
                    <a:lnTo>
                      <a:pt x="6" y="9"/>
                    </a:lnTo>
                    <a:lnTo>
                      <a:pt x="6" y="11"/>
                    </a:lnTo>
                    <a:lnTo>
                      <a:pt x="4" y="9"/>
                    </a:lnTo>
                    <a:lnTo>
                      <a:pt x="2" y="7"/>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11" name="Freeform 401">
                <a:extLst>
                  <a:ext uri="{FF2B5EF4-FFF2-40B4-BE49-F238E27FC236}">
                    <a16:creationId xmlns:a16="http://schemas.microsoft.com/office/drawing/2014/main" id="{5DE489FA-AF4E-28BE-ECB1-BFC16D2F7143}"/>
                  </a:ext>
                </a:extLst>
              </p:cNvPr>
              <p:cNvSpPr>
                <a:spLocks/>
              </p:cNvSpPr>
              <p:nvPr/>
            </p:nvSpPr>
            <p:spPr bwMode="auto">
              <a:xfrm>
                <a:off x="2622611" y="4285839"/>
                <a:ext cx="8939" cy="16388"/>
              </a:xfrm>
              <a:custGeom>
                <a:avLst/>
                <a:gdLst>
                  <a:gd name="T0" fmla="*/ 0 w 6"/>
                  <a:gd name="T1" fmla="*/ 0 h 11"/>
                  <a:gd name="T2" fmla="*/ 2 w 6"/>
                  <a:gd name="T3" fmla="*/ 7 h 11"/>
                  <a:gd name="T4" fmla="*/ 4 w 6"/>
                  <a:gd name="T5" fmla="*/ 7 h 11"/>
                  <a:gd name="T6" fmla="*/ 6 w 6"/>
                  <a:gd name="T7" fmla="*/ 9 h 11"/>
                  <a:gd name="T8" fmla="*/ 6 w 6"/>
                  <a:gd name="T9" fmla="*/ 11 h 11"/>
                  <a:gd name="T10" fmla="*/ 4 w 6"/>
                  <a:gd name="T11" fmla="*/ 9 h 11"/>
                  <a:gd name="T12" fmla="*/ 2 w 6"/>
                  <a:gd name="T13" fmla="*/ 7 h 11"/>
                  <a:gd name="T14" fmla="*/ 0 w 6"/>
                  <a:gd name="T15" fmla="*/ 2 h 11"/>
                  <a:gd name="T16" fmla="*/ 0 w 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0" y="0"/>
                    </a:moveTo>
                    <a:lnTo>
                      <a:pt x="2" y="7"/>
                    </a:lnTo>
                    <a:lnTo>
                      <a:pt x="4" y="7"/>
                    </a:lnTo>
                    <a:lnTo>
                      <a:pt x="6" y="9"/>
                    </a:lnTo>
                    <a:lnTo>
                      <a:pt x="6" y="11"/>
                    </a:lnTo>
                    <a:lnTo>
                      <a:pt x="4" y="9"/>
                    </a:lnTo>
                    <a:lnTo>
                      <a:pt x="2" y="7"/>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12" name="Freeform 402">
                <a:extLst>
                  <a:ext uri="{FF2B5EF4-FFF2-40B4-BE49-F238E27FC236}">
                    <a16:creationId xmlns:a16="http://schemas.microsoft.com/office/drawing/2014/main" id="{0C50F855-1352-A117-B5B3-EDD6C652F925}"/>
                  </a:ext>
                </a:extLst>
              </p:cNvPr>
              <p:cNvSpPr>
                <a:spLocks/>
              </p:cNvSpPr>
              <p:nvPr/>
            </p:nvSpPr>
            <p:spPr bwMode="auto">
              <a:xfrm>
                <a:off x="2643468" y="4305206"/>
                <a:ext cx="7448" cy="13409"/>
              </a:xfrm>
              <a:custGeom>
                <a:avLst/>
                <a:gdLst>
                  <a:gd name="T0" fmla="*/ 3 w 5"/>
                  <a:gd name="T1" fmla="*/ 2 h 9"/>
                  <a:gd name="T2" fmla="*/ 3 w 5"/>
                  <a:gd name="T3" fmla="*/ 2 h 9"/>
                  <a:gd name="T4" fmla="*/ 3 w 5"/>
                  <a:gd name="T5" fmla="*/ 2 h 9"/>
                  <a:gd name="T6" fmla="*/ 3 w 5"/>
                  <a:gd name="T7" fmla="*/ 2 h 9"/>
                  <a:gd name="T8" fmla="*/ 0 w 5"/>
                  <a:gd name="T9" fmla="*/ 2 h 9"/>
                  <a:gd name="T10" fmla="*/ 0 w 5"/>
                  <a:gd name="T11" fmla="*/ 0 h 9"/>
                  <a:gd name="T12" fmla="*/ 0 w 5"/>
                  <a:gd name="T13" fmla="*/ 0 h 9"/>
                  <a:gd name="T14" fmla="*/ 0 w 5"/>
                  <a:gd name="T15" fmla="*/ 0 h 9"/>
                  <a:gd name="T16" fmla="*/ 1 w 5"/>
                  <a:gd name="T17" fmla="*/ 0 h 9"/>
                  <a:gd name="T18" fmla="*/ 3 w 5"/>
                  <a:gd name="T19" fmla="*/ 2 h 9"/>
                  <a:gd name="T20" fmla="*/ 5 w 5"/>
                  <a:gd name="T21" fmla="*/ 2 h 9"/>
                  <a:gd name="T22" fmla="*/ 5 w 5"/>
                  <a:gd name="T23" fmla="*/ 2 h 9"/>
                  <a:gd name="T24" fmla="*/ 5 w 5"/>
                  <a:gd name="T25" fmla="*/ 4 h 9"/>
                  <a:gd name="T26" fmla="*/ 1 w 5"/>
                  <a:gd name="T27" fmla="*/ 9 h 9"/>
                  <a:gd name="T28" fmla="*/ 0 w 5"/>
                  <a:gd name="T29" fmla="*/ 7 h 9"/>
                  <a:gd name="T30" fmla="*/ 3 w 5"/>
                  <a:gd name="T31" fmla="*/ 4 h 9"/>
                  <a:gd name="T32" fmla="*/ 3 w 5"/>
                  <a:gd name="T3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9">
                    <a:moveTo>
                      <a:pt x="3" y="2"/>
                    </a:moveTo>
                    <a:lnTo>
                      <a:pt x="3" y="2"/>
                    </a:lnTo>
                    <a:lnTo>
                      <a:pt x="3" y="2"/>
                    </a:lnTo>
                    <a:lnTo>
                      <a:pt x="3" y="2"/>
                    </a:lnTo>
                    <a:lnTo>
                      <a:pt x="0" y="2"/>
                    </a:lnTo>
                    <a:lnTo>
                      <a:pt x="0" y="0"/>
                    </a:lnTo>
                    <a:lnTo>
                      <a:pt x="0" y="0"/>
                    </a:lnTo>
                    <a:lnTo>
                      <a:pt x="0" y="0"/>
                    </a:lnTo>
                    <a:lnTo>
                      <a:pt x="1" y="0"/>
                    </a:lnTo>
                    <a:lnTo>
                      <a:pt x="3" y="2"/>
                    </a:lnTo>
                    <a:lnTo>
                      <a:pt x="5" y="2"/>
                    </a:lnTo>
                    <a:lnTo>
                      <a:pt x="5" y="2"/>
                    </a:lnTo>
                    <a:lnTo>
                      <a:pt x="5" y="4"/>
                    </a:lnTo>
                    <a:lnTo>
                      <a:pt x="1" y="9"/>
                    </a:lnTo>
                    <a:lnTo>
                      <a:pt x="0" y="7"/>
                    </a:lnTo>
                    <a:lnTo>
                      <a:pt x="3" y="4"/>
                    </a:lnTo>
                    <a:lnTo>
                      <a:pt x="3"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13" name="Freeform 403">
                <a:extLst>
                  <a:ext uri="{FF2B5EF4-FFF2-40B4-BE49-F238E27FC236}">
                    <a16:creationId xmlns:a16="http://schemas.microsoft.com/office/drawing/2014/main" id="{556F41EE-5E23-EEB5-16B3-AAC197852B71}"/>
                  </a:ext>
                </a:extLst>
              </p:cNvPr>
              <p:cNvSpPr>
                <a:spLocks/>
              </p:cNvSpPr>
              <p:nvPr/>
            </p:nvSpPr>
            <p:spPr bwMode="auto">
              <a:xfrm>
                <a:off x="2643468" y="4305206"/>
                <a:ext cx="7448" cy="13409"/>
              </a:xfrm>
              <a:custGeom>
                <a:avLst/>
                <a:gdLst>
                  <a:gd name="T0" fmla="*/ 3 w 5"/>
                  <a:gd name="T1" fmla="*/ 2 h 9"/>
                  <a:gd name="T2" fmla="*/ 3 w 5"/>
                  <a:gd name="T3" fmla="*/ 2 h 9"/>
                  <a:gd name="T4" fmla="*/ 3 w 5"/>
                  <a:gd name="T5" fmla="*/ 2 h 9"/>
                  <a:gd name="T6" fmla="*/ 3 w 5"/>
                  <a:gd name="T7" fmla="*/ 2 h 9"/>
                  <a:gd name="T8" fmla="*/ 0 w 5"/>
                  <a:gd name="T9" fmla="*/ 2 h 9"/>
                  <a:gd name="T10" fmla="*/ 0 w 5"/>
                  <a:gd name="T11" fmla="*/ 0 h 9"/>
                  <a:gd name="T12" fmla="*/ 0 w 5"/>
                  <a:gd name="T13" fmla="*/ 0 h 9"/>
                  <a:gd name="T14" fmla="*/ 0 w 5"/>
                  <a:gd name="T15" fmla="*/ 0 h 9"/>
                  <a:gd name="T16" fmla="*/ 1 w 5"/>
                  <a:gd name="T17" fmla="*/ 0 h 9"/>
                  <a:gd name="T18" fmla="*/ 3 w 5"/>
                  <a:gd name="T19" fmla="*/ 2 h 9"/>
                  <a:gd name="T20" fmla="*/ 5 w 5"/>
                  <a:gd name="T21" fmla="*/ 2 h 9"/>
                  <a:gd name="T22" fmla="*/ 5 w 5"/>
                  <a:gd name="T23" fmla="*/ 2 h 9"/>
                  <a:gd name="T24" fmla="*/ 5 w 5"/>
                  <a:gd name="T25" fmla="*/ 4 h 9"/>
                  <a:gd name="T26" fmla="*/ 1 w 5"/>
                  <a:gd name="T27" fmla="*/ 9 h 9"/>
                  <a:gd name="T28" fmla="*/ 0 w 5"/>
                  <a:gd name="T29" fmla="*/ 7 h 9"/>
                  <a:gd name="T30" fmla="*/ 3 w 5"/>
                  <a:gd name="T31" fmla="*/ 4 h 9"/>
                  <a:gd name="T32" fmla="*/ 3 w 5"/>
                  <a:gd name="T3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9">
                    <a:moveTo>
                      <a:pt x="3" y="2"/>
                    </a:moveTo>
                    <a:lnTo>
                      <a:pt x="3" y="2"/>
                    </a:lnTo>
                    <a:lnTo>
                      <a:pt x="3" y="2"/>
                    </a:lnTo>
                    <a:lnTo>
                      <a:pt x="3" y="2"/>
                    </a:lnTo>
                    <a:lnTo>
                      <a:pt x="0" y="2"/>
                    </a:lnTo>
                    <a:lnTo>
                      <a:pt x="0" y="0"/>
                    </a:lnTo>
                    <a:lnTo>
                      <a:pt x="0" y="0"/>
                    </a:lnTo>
                    <a:lnTo>
                      <a:pt x="0" y="0"/>
                    </a:lnTo>
                    <a:lnTo>
                      <a:pt x="1" y="0"/>
                    </a:lnTo>
                    <a:lnTo>
                      <a:pt x="3" y="2"/>
                    </a:lnTo>
                    <a:lnTo>
                      <a:pt x="5" y="2"/>
                    </a:lnTo>
                    <a:lnTo>
                      <a:pt x="5" y="2"/>
                    </a:lnTo>
                    <a:lnTo>
                      <a:pt x="5" y="4"/>
                    </a:lnTo>
                    <a:lnTo>
                      <a:pt x="1" y="9"/>
                    </a:lnTo>
                    <a:lnTo>
                      <a:pt x="0" y="7"/>
                    </a:lnTo>
                    <a:lnTo>
                      <a:pt x="3" y="4"/>
                    </a:lnTo>
                    <a:lnTo>
                      <a:pt x="3"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14" name="Freeform 404">
                <a:extLst>
                  <a:ext uri="{FF2B5EF4-FFF2-40B4-BE49-F238E27FC236}">
                    <a16:creationId xmlns:a16="http://schemas.microsoft.com/office/drawing/2014/main" id="{2A8DC143-41C0-4A3C-3BCD-A4FAA205A587}"/>
                  </a:ext>
                </a:extLst>
              </p:cNvPr>
              <p:cNvSpPr>
                <a:spLocks/>
              </p:cNvSpPr>
              <p:nvPr/>
            </p:nvSpPr>
            <p:spPr bwMode="auto">
              <a:xfrm>
                <a:off x="2670285" y="4314145"/>
                <a:ext cx="8939" cy="1490"/>
              </a:xfrm>
              <a:custGeom>
                <a:avLst/>
                <a:gdLst>
                  <a:gd name="T0" fmla="*/ 6 w 6"/>
                  <a:gd name="T1" fmla="*/ 1 h 1"/>
                  <a:gd name="T2" fmla="*/ 4 w 6"/>
                  <a:gd name="T3" fmla="*/ 0 h 1"/>
                  <a:gd name="T4" fmla="*/ 2 w 6"/>
                  <a:gd name="T5" fmla="*/ 0 h 1"/>
                  <a:gd name="T6" fmla="*/ 0 w 6"/>
                  <a:gd name="T7" fmla="*/ 1 h 1"/>
                  <a:gd name="T8" fmla="*/ 2 w 6"/>
                  <a:gd name="T9" fmla="*/ 1 h 1"/>
                  <a:gd name="T10" fmla="*/ 4 w 6"/>
                  <a:gd name="T11" fmla="*/ 1 h 1"/>
                  <a:gd name="T12" fmla="*/ 6 w 6"/>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6" h="1">
                    <a:moveTo>
                      <a:pt x="6" y="1"/>
                    </a:moveTo>
                    <a:lnTo>
                      <a:pt x="4" y="0"/>
                    </a:lnTo>
                    <a:lnTo>
                      <a:pt x="2" y="0"/>
                    </a:lnTo>
                    <a:lnTo>
                      <a:pt x="0" y="1"/>
                    </a:lnTo>
                    <a:lnTo>
                      <a:pt x="2" y="1"/>
                    </a:lnTo>
                    <a:lnTo>
                      <a:pt x="4" y="1"/>
                    </a:lnTo>
                    <a:lnTo>
                      <a:pt x="6"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15" name="Freeform 405">
                <a:extLst>
                  <a:ext uri="{FF2B5EF4-FFF2-40B4-BE49-F238E27FC236}">
                    <a16:creationId xmlns:a16="http://schemas.microsoft.com/office/drawing/2014/main" id="{717ED4ED-38DB-790D-94AD-BFB632D077D6}"/>
                  </a:ext>
                </a:extLst>
              </p:cNvPr>
              <p:cNvSpPr>
                <a:spLocks/>
              </p:cNvSpPr>
              <p:nvPr/>
            </p:nvSpPr>
            <p:spPr bwMode="auto">
              <a:xfrm>
                <a:off x="2670285" y="4314145"/>
                <a:ext cx="8939" cy="1490"/>
              </a:xfrm>
              <a:custGeom>
                <a:avLst/>
                <a:gdLst>
                  <a:gd name="T0" fmla="*/ 6 w 6"/>
                  <a:gd name="T1" fmla="*/ 1 h 1"/>
                  <a:gd name="T2" fmla="*/ 4 w 6"/>
                  <a:gd name="T3" fmla="*/ 0 h 1"/>
                  <a:gd name="T4" fmla="*/ 2 w 6"/>
                  <a:gd name="T5" fmla="*/ 0 h 1"/>
                  <a:gd name="T6" fmla="*/ 0 w 6"/>
                  <a:gd name="T7" fmla="*/ 1 h 1"/>
                  <a:gd name="T8" fmla="*/ 2 w 6"/>
                  <a:gd name="T9" fmla="*/ 1 h 1"/>
                  <a:gd name="T10" fmla="*/ 4 w 6"/>
                  <a:gd name="T11" fmla="*/ 1 h 1"/>
                  <a:gd name="T12" fmla="*/ 6 w 6"/>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6" h="1">
                    <a:moveTo>
                      <a:pt x="6" y="1"/>
                    </a:moveTo>
                    <a:lnTo>
                      <a:pt x="4" y="0"/>
                    </a:lnTo>
                    <a:lnTo>
                      <a:pt x="2" y="0"/>
                    </a:lnTo>
                    <a:lnTo>
                      <a:pt x="0" y="1"/>
                    </a:lnTo>
                    <a:lnTo>
                      <a:pt x="2" y="1"/>
                    </a:lnTo>
                    <a:lnTo>
                      <a:pt x="4" y="1"/>
                    </a:lnTo>
                    <a:lnTo>
                      <a:pt x="6"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16" name="Freeform 406">
                <a:extLst>
                  <a:ext uri="{FF2B5EF4-FFF2-40B4-BE49-F238E27FC236}">
                    <a16:creationId xmlns:a16="http://schemas.microsoft.com/office/drawing/2014/main" id="{E1BF4C0A-662F-BE01-FEB8-8629C8A2E331}"/>
                  </a:ext>
                </a:extLst>
              </p:cNvPr>
              <p:cNvSpPr>
                <a:spLocks/>
              </p:cNvSpPr>
              <p:nvPr/>
            </p:nvSpPr>
            <p:spPr bwMode="auto">
              <a:xfrm>
                <a:off x="2688162" y="4324574"/>
                <a:ext cx="16387" cy="5959"/>
              </a:xfrm>
              <a:custGeom>
                <a:avLst/>
                <a:gdLst>
                  <a:gd name="T0" fmla="*/ 2 w 11"/>
                  <a:gd name="T1" fmla="*/ 0 h 4"/>
                  <a:gd name="T2" fmla="*/ 4 w 11"/>
                  <a:gd name="T3" fmla="*/ 0 h 4"/>
                  <a:gd name="T4" fmla="*/ 11 w 11"/>
                  <a:gd name="T5" fmla="*/ 4 h 4"/>
                  <a:gd name="T6" fmla="*/ 11 w 11"/>
                  <a:gd name="T7" fmla="*/ 4 h 4"/>
                  <a:gd name="T8" fmla="*/ 9 w 11"/>
                  <a:gd name="T9" fmla="*/ 4 h 4"/>
                  <a:gd name="T10" fmla="*/ 4 w 11"/>
                  <a:gd name="T11" fmla="*/ 2 h 4"/>
                  <a:gd name="T12" fmla="*/ 2 w 11"/>
                  <a:gd name="T13" fmla="*/ 4 h 4"/>
                  <a:gd name="T14" fmla="*/ 0 w 11"/>
                  <a:gd name="T15" fmla="*/ 4 h 4"/>
                  <a:gd name="T16" fmla="*/ 0 w 11"/>
                  <a:gd name="T17" fmla="*/ 2 h 4"/>
                  <a:gd name="T18" fmla="*/ 2 w 1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
                    <a:moveTo>
                      <a:pt x="2" y="0"/>
                    </a:moveTo>
                    <a:lnTo>
                      <a:pt x="4" y="0"/>
                    </a:lnTo>
                    <a:lnTo>
                      <a:pt x="11" y="4"/>
                    </a:lnTo>
                    <a:lnTo>
                      <a:pt x="11" y="4"/>
                    </a:lnTo>
                    <a:lnTo>
                      <a:pt x="9" y="4"/>
                    </a:lnTo>
                    <a:lnTo>
                      <a:pt x="4" y="2"/>
                    </a:lnTo>
                    <a:lnTo>
                      <a:pt x="2" y="4"/>
                    </a:lnTo>
                    <a:lnTo>
                      <a:pt x="0" y="4"/>
                    </a:lnTo>
                    <a:lnTo>
                      <a:pt x="0"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17" name="Freeform 408">
                <a:extLst>
                  <a:ext uri="{FF2B5EF4-FFF2-40B4-BE49-F238E27FC236}">
                    <a16:creationId xmlns:a16="http://schemas.microsoft.com/office/drawing/2014/main" id="{2FD93270-98C8-C00E-66FE-5A404707AF89}"/>
                  </a:ext>
                </a:extLst>
              </p:cNvPr>
              <p:cNvSpPr>
                <a:spLocks/>
              </p:cNvSpPr>
              <p:nvPr/>
            </p:nvSpPr>
            <p:spPr bwMode="auto">
              <a:xfrm>
                <a:off x="2688162" y="4324573"/>
                <a:ext cx="16388" cy="5959"/>
              </a:xfrm>
              <a:custGeom>
                <a:avLst/>
                <a:gdLst>
                  <a:gd name="T0" fmla="*/ 2 w 11"/>
                  <a:gd name="T1" fmla="*/ 0 h 4"/>
                  <a:gd name="T2" fmla="*/ 4 w 11"/>
                  <a:gd name="T3" fmla="*/ 0 h 4"/>
                  <a:gd name="T4" fmla="*/ 11 w 11"/>
                  <a:gd name="T5" fmla="*/ 4 h 4"/>
                  <a:gd name="T6" fmla="*/ 11 w 11"/>
                  <a:gd name="T7" fmla="*/ 4 h 4"/>
                  <a:gd name="T8" fmla="*/ 9 w 11"/>
                  <a:gd name="T9" fmla="*/ 4 h 4"/>
                  <a:gd name="T10" fmla="*/ 4 w 11"/>
                  <a:gd name="T11" fmla="*/ 2 h 4"/>
                  <a:gd name="T12" fmla="*/ 2 w 11"/>
                  <a:gd name="T13" fmla="*/ 4 h 4"/>
                  <a:gd name="T14" fmla="*/ 0 w 11"/>
                  <a:gd name="T15" fmla="*/ 4 h 4"/>
                  <a:gd name="T16" fmla="*/ 0 w 11"/>
                  <a:gd name="T17" fmla="*/ 2 h 4"/>
                  <a:gd name="T18" fmla="*/ 2 w 1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
                    <a:moveTo>
                      <a:pt x="2" y="0"/>
                    </a:moveTo>
                    <a:lnTo>
                      <a:pt x="4" y="0"/>
                    </a:lnTo>
                    <a:lnTo>
                      <a:pt x="11" y="4"/>
                    </a:lnTo>
                    <a:lnTo>
                      <a:pt x="11" y="4"/>
                    </a:lnTo>
                    <a:lnTo>
                      <a:pt x="9" y="4"/>
                    </a:lnTo>
                    <a:lnTo>
                      <a:pt x="4" y="2"/>
                    </a:lnTo>
                    <a:lnTo>
                      <a:pt x="2" y="4"/>
                    </a:lnTo>
                    <a:lnTo>
                      <a:pt x="0" y="4"/>
                    </a:lnTo>
                    <a:lnTo>
                      <a:pt x="0"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18" name="Freeform 409">
                <a:extLst>
                  <a:ext uri="{FF2B5EF4-FFF2-40B4-BE49-F238E27FC236}">
                    <a16:creationId xmlns:a16="http://schemas.microsoft.com/office/drawing/2014/main" id="{7783DCC9-B57B-AC93-9DB7-6FFCF40E9725}"/>
                  </a:ext>
                </a:extLst>
              </p:cNvPr>
              <p:cNvSpPr>
                <a:spLocks/>
              </p:cNvSpPr>
              <p:nvPr/>
            </p:nvSpPr>
            <p:spPr bwMode="auto">
              <a:xfrm>
                <a:off x="2659857" y="4339471"/>
                <a:ext cx="13409" cy="10429"/>
              </a:xfrm>
              <a:custGeom>
                <a:avLst/>
                <a:gdLst>
                  <a:gd name="T0" fmla="*/ 9 w 9"/>
                  <a:gd name="T1" fmla="*/ 0 h 7"/>
                  <a:gd name="T2" fmla="*/ 7 w 9"/>
                  <a:gd name="T3" fmla="*/ 0 h 7"/>
                  <a:gd name="T4" fmla="*/ 7 w 9"/>
                  <a:gd name="T5" fmla="*/ 5 h 7"/>
                  <a:gd name="T6" fmla="*/ 6 w 9"/>
                  <a:gd name="T7" fmla="*/ 7 h 7"/>
                  <a:gd name="T8" fmla="*/ 0 w 9"/>
                  <a:gd name="T9" fmla="*/ 7 h 7"/>
                  <a:gd name="T10" fmla="*/ 0 w 9"/>
                  <a:gd name="T11" fmla="*/ 3 h 7"/>
                  <a:gd name="T12" fmla="*/ 2 w 9"/>
                  <a:gd name="T13" fmla="*/ 1 h 7"/>
                  <a:gd name="T14" fmla="*/ 6 w 9"/>
                  <a:gd name="T15" fmla="*/ 3 h 7"/>
                  <a:gd name="T16" fmla="*/ 9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9" y="0"/>
                    </a:moveTo>
                    <a:lnTo>
                      <a:pt x="7" y="0"/>
                    </a:lnTo>
                    <a:lnTo>
                      <a:pt x="7" y="5"/>
                    </a:lnTo>
                    <a:lnTo>
                      <a:pt x="6" y="7"/>
                    </a:lnTo>
                    <a:lnTo>
                      <a:pt x="0" y="7"/>
                    </a:lnTo>
                    <a:lnTo>
                      <a:pt x="0" y="3"/>
                    </a:lnTo>
                    <a:lnTo>
                      <a:pt x="2" y="1"/>
                    </a:lnTo>
                    <a:lnTo>
                      <a:pt x="6" y="3"/>
                    </a:lnTo>
                    <a:lnTo>
                      <a:pt x="9"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19" name="Freeform 410">
                <a:extLst>
                  <a:ext uri="{FF2B5EF4-FFF2-40B4-BE49-F238E27FC236}">
                    <a16:creationId xmlns:a16="http://schemas.microsoft.com/office/drawing/2014/main" id="{14CCCE09-B024-A7AE-C75E-37BD17301CD6}"/>
                  </a:ext>
                </a:extLst>
              </p:cNvPr>
              <p:cNvSpPr>
                <a:spLocks/>
              </p:cNvSpPr>
              <p:nvPr/>
            </p:nvSpPr>
            <p:spPr bwMode="auto">
              <a:xfrm>
                <a:off x="2659857" y="4339471"/>
                <a:ext cx="13409" cy="10429"/>
              </a:xfrm>
              <a:custGeom>
                <a:avLst/>
                <a:gdLst>
                  <a:gd name="T0" fmla="*/ 9 w 9"/>
                  <a:gd name="T1" fmla="*/ 0 h 7"/>
                  <a:gd name="T2" fmla="*/ 7 w 9"/>
                  <a:gd name="T3" fmla="*/ 0 h 7"/>
                  <a:gd name="T4" fmla="*/ 7 w 9"/>
                  <a:gd name="T5" fmla="*/ 5 h 7"/>
                  <a:gd name="T6" fmla="*/ 6 w 9"/>
                  <a:gd name="T7" fmla="*/ 7 h 7"/>
                  <a:gd name="T8" fmla="*/ 0 w 9"/>
                  <a:gd name="T9" fmla="*/ 7 h 7"/>
                  <a:gd name="T10" fmla="*/ 0 w 9"/>
                  <a:gd name="T11" fmla="*/ 3 h 7"/>
                  <a:gd name="T12" fmla="*/ 2 w 9"/>
                  <a:gd name="T13" fmla="*/ 1 h 7"/>
                  <a:gd name="T14" fmla="*/ 6 w 9"/>
                  <a:gd name="T15" fmla="*/ 3 h 7"/>
                  <a:gd name="T16" fmla="*/ 9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9" y="0"/>
                    </a:moveTo>
                    <a:lnTo>
                      <a:pt x="7" y="0"/>
                    </a:lnTo>
                    <a:lnTo>
                      <a:pt x="7" y="5"/>
                    </a:lnTo>
                    <a:lnTo>
                      <a:pt x="6" y="7"/>
                    </a:lnTo>
                    <a:lnTo>
                      <a:pt x="0" y="7"/>
                    </a:lnTo>
                    <a:lnTo>
                      <a:pt x="0" y="3"/>
                    </a:lnTo>
                    <a:lnTo>
                      <a:pt x="2" y="1"/>
                    </a:lnTo>
                    <a:lnTo>
                      <a:pt x="6" y="3"/>
                    </a:lnTo>
                    <a:lnTo>
                      <a:pt x="9"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20" name="Freeform 411">
                <a:extLst>
                  <a:ext uri="{FF2B5EF4-FFF2-40B4-BE49-F238E27FC236}">
                    <a16:creationId xmlns:a16="http://schemas.microsoft.com/office/drawing/2014/main" id="{6A218E6F-0297-FF13-C729-C371D197DD4C}"/>
                  </a:ext>
                </a:extLst>
              </p:cNvPr>
              <p:cNvSpPr>
                <a:spLocks/>
              </p:cNvSpPr>
              <p:nvPr/>
            </p:nvSpPr>
            <p:spPr bwMode="auto">
              <a:xfrm>
                <a:off x="2564510" y="4267961"/>
                <a:ext cx="1490" cy="5959"/>
              </a:xfrm>
              <a:custGeom>
                <a:avLst/>
                <a:gdLst>
                  <a:gd name="T0" fmla="*/ 1 w 1"/>
                  <a:gd name="T1" fmla="*/ 0 h 4"/>
                  <a:gd name="T2" fmla="*/ 0 w 1"/>
                  <a:gd name="T3" fmla="*/ 2 h 4"/>
                  <a:gd name="T4" fmla="*/ 0 w 1"/>
                  <a:gd name="T5" fmla="*/ 4 h 4"/>
                  <a:gd name="T6" fmla="*/ 1 w 1"/>
                  <a:gd name="T7" fmla="*/ 2 h 4"/>
                  <a:gd name="T8" fmla="*/ 1 w 1"/>
                  <a:gd name="T9" fmla="*/ 0 h 4"/>
                  <a:gd name="T10" fmla="*/ 1 w 1"/>
                  <a:gd name="T11" fmla="*/ 0 h 4"/>
                </a:gdLst>
                <a:ahLst/>
                <a:cxnLst>
                  <a:cxn ang="0">
                    <a:pos x="T0" y="T1"/>
                  </a:cxn>
                  <a:cxn ang="0">
                    <a:pos x="T2" y="T3"/>
                  </a:cxn>
                  <a:cxn ang="0">
                    <a:pos x="T4" y="T5"/>
                  </a:cxn>
                  <a:cxn ang="0">
                    <a:pos x="T6" y="T7"/>
                  </a:cxn>
                  <a:cxn ang="0">
                    <a:pos x="T8" y="T9"/>
                  </a:cxn>
                  <a:cxn ang="0">
                    <a:pos x="T10" y="T11"/>
                  </a:cxn>
                </a:cxnLst>
                <a:rect l="0" t="0" r="r" b="b"/>
                <a:pathLst>
                  <a:path w="1" h="4">
                    <a:moveTo>
                      <a:pt x="1" y="0"/>
                    </a:moveTo>
                    <a:lnTo>
                      <a:pt x="0" y="2"/>
                    </a:lnTo>
                    <a:lnTo>
                      <a:pt x="0" y="4"/>
                    </a:lnTo>
                    <a:lnTo>
                      <a:pt x="1" y="2"/>
                    </a:lnTo>
                    <a:lnTo>
                      <a:pt x="1" y="0"/>
                    </a:lnTo>
                    <a:lnTo>
                      <a:pt x="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21" name="Freeform 412">
                <a:extLst>
                  <a:ext uri="{FF2B5EF4-FFF2-40B4-BE49-F238E27FC236}">
                    <a16:creationId xmlns:a16="http://schemas.microsoft.com/office/drawing/2014/main" id="{807B8739-F69A-32F2-B8B8-E5DC7F32892C}"/>
                  </a:ext>
                </a:extLst>
              </p:cNvPr>
              <p:cNvSpPr>
                <a:spLocks/>
              </p:cNvSpPr>
              <p:nvPr/>
            </p:nvSpPr>
            <p:spPr bwMode="auto">
              <a:xfrm>
                <a:off x="2564510" y="4267961"/>
                <a:ext cx="1490" cy="5959"/>
              </a:xfrm>
              <a:custGeom>
                <a:avLst/>
                <a:gdLst>
                  <a:gd name="T0" fmla="*/ 1 w 1"/>
                  <a:gd name="T1" fmla="*/ 0 h 4"/>
                  <a:gd name="T2" fmla="*/ 0 w 1"/>
                  <a:gd name="T3" fmla="*/ 2 h 4"/>
                  <a:gd name="T4" fmla="*/ 0 w 1"/>
                  <a:gd name="T5" fmla="*/ 4 h 4"/>
                  <a:gd name="T6" fmla="*/ 1 w 1"/>
                  <a:gd name="T7" fmla="*/ 2 h 4"/>
                  <a:gd name="T8" fmla="*/ 1 w 1"/>
                  <a:gd name="T9" fmla="*/ 0 h 4"/>
                  <a:gd name="T10" fmla="*/ 1 w 1"/>
                  <a:gd name="T11" fmla="*/ 0 h 4"/>
                </a:gdLst>
                <a:ahLst/>
                <a:cxnLst>
                  <a:cxn ang="0">
                    <a:pos x="T0" y="T1"/>
                  </a:cxn>
                  <a:cxn ang="0">
                    <a:pos x="T2" y="T3"/>
                  </a:cxn>
                  <a:cxn ang="0">
                    <a:pos x="T4" y="T5"/>
                  </a:cxn>
                  <a:cxn ang="0">
                    <a:pos x="T6" y="T7"/>
                  </a:cxn>
                  <a:cxn ang="0">
                    <a:pos x="T8" y="T9"/>
                  </a:cxn>
                  <a:cxn ang="0">
                    <a:pos x="T10" y="T11"/>
                  </a:cxn>
                </a:cxnLst>
                <a:rect l="0" t="0" r="r" b="b"/>
                <a:pathLst>
                  <a:path w="1" h="4">
                    <a:moveTo>
                      <a:pt x="1" y="0"/>
                    </a:moveTo>
                    <a:lnTo>
                      <a:pt x="0" y="2"/>
                    </a:lnTo>
                    <a:lnTo>
                      <a:pt x="0" y="4"/>
                    </a:lnTo>
                    <a:lnTo>
                      <a:pt x="1" y="2"/>
                    </a:lnTo>
                    <a:lnTo>
                      <a:pt x="1" y="0"/>
                    </a:lnTo>
                    <a:lnTo>
                      <a:pt x="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22" name="Freeform 413">
                <a:extLst>
                  <a:ext uri="{FF2B5EF4-FFF2-40B4-BE49-F238E27FC236}">
                    <a16:creationId xmlns:a16="http://schemas.microsoft.com/office/drawing/2014/main" id="{7F146C98-A02B-B54B-9F9C-0A5550643765}"/>
                  </a:ext>
                </a:extLst>
              </p:cNvPr>
              <p:cNvSpPr>
                <a:spLocks/>
              </p:cNvSpPr>
              <p:nvPr/>
            </p:nvSpPr>
            <p:spPr bwMode="auto">
              <a:xfrm>
                <a:off x="2938447" y="6189788"/>
                <a:ext cx="11918" cy="11918"/>
              </a:xfrm>
              <a:custGeom>
                <a:avLst/>
                <a:gdLst>
                  <a:gd name="T0" fmla="*/ 6 w 8"/>
                  <a:gd name="T1" fmla="*/ 2 h 8"/>
                  <a:gd name="T2" fmla="*/ 6 w 8"/>
                  <a:gd name="T3" fmla="*/ 2 h 8"/>
                  <a:gd name="T4" fmla="*/ 6 w 8"/>
                  <a:gd name="T5" fmla="*/ 4 h 8"/>
                  <a:gd name="T6" fmla="*/ 8 w 8"/>
                  <a:gd name="T7" fmla="*/ 4 h 8"/>
                  <a:gd name="T8" fmla="*/ 8 w 8"/>
                  <a:gd name="T9" fmla="*/ 6 h 8"/>
                  <a:gd name="T10" fmla="*/ 6 w 8"/>
                  <a:gd name="T11" fmla="*/ 8 h 8"/>
                  <a:gd name="T12" fmla="*/ 4 w 8"/>
                  <a:gd name="T13" fmla="*/ 6 h 8"/>
                  <a:gd name="T14" fmla="*/ 0 w 8"/>
                  <a:gd name="T15" fmla="*/ 4 h 8"/>
                  <a:gd name="T16" fmla="*/ 0 w 8"/>
                  <a:gd name="T17" fmla="*/ 0 h 8"/>
                  <a:gd name="T18" fmla="*/ 2 w 8"/>
                  <a:gd name="T19" fmla="*/ 0 h 8"/>
                  <a:gd name="T20" fmla="*/ 2 w 8"/>
                  <a:gd name="T21" fmla="*/ 0 h 8"/>
                  <a:gd name="T22" fmla="*/ 2 w 8"/>
                  <a:gd name="T23" fmla="*/ 2 h 8"/>
                  <a:gd name="T24" fmla="*/ 2 w 8"/>
                  <a:gd name="T25" fmla="*/ 4 h 8"/>
                  <a:gd name="T26" fmla="*/ 2 w 8"/>
                  <a:gd name="T27" fmla="*/ 4 h 8"/>
                  <a:gd name="T28" fmla="*/ 2 w 8"/>
                  <a:gd name="T29" fmla="*/ 4 h 8"/>
                  <a:gd name="T30" fmla="*/ 4 w 8"/>
                  <a:gd name="T31" fmla="*/ 2 h 8"/>
                  <a:gd name="T32" fmla="*/ 4 w 8"/>
                  <a:gd name="T33" fmla="*/ 2 h 8"/>
                  <a:gd name="T34" fmla="*/ 6 w 8"/>
                  <a:gd name="T3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8">
                    <a:moveTo>
                      <a:pt x="6" y="2"/>
                    </a:moveTo>
                    <a:lnTo>
                      <a:pt x="6" y="2"/>
                    </a:lnTo>
                    <a:lnTo>
                      <a:pt x="6" y="4"/>
                    </a:lnTo>
                    <a:lnTo>
                      <a:pt x="8" y="4"/>
                    </a:lnTo>
                    <a:lnTo>
                      <a:pt x="8" y="6"/>
                    </a:lnTo>
                    <a:lnTo>
                      <a:pt x="6" y="8"/>
                    </a:lnTo>
                    <a:lnTo>
                      <a:pt x="4" y="6"/>
                    </a:lnTo>
                    <a:lnTo>
                      <a:pt x="0" y="4"/>
                    </a:lnTo>
                    <a:lnTo>
                      <a:pt x="0" y="0"/>
                    </a:lnTo>
                    <a:lnTo>
                      <a:pt x="2" y="0"/>
                    </a:lnTo>
                    <a:lnTo>
                      <a:pt x="2" y="0"/>
                    </a:lnTo>
                    <a:lnTo>
                      <a:pt x="2" y="2"/>
                    </a:lnTo>
                    <a:lnTo>
                      <a:pt x="2" y="4"/>
                    </a:lnTo>
                    <a:lnTo>
                      <a:pt x="2" y="4"/>
                    </a:lnTo>
                    <a:lnTo>
                      <a:pt x="2" y="4"/>
                    </a:lnTo>
                    <a:lnTo>
                      <a:pt x="4" y="2"/>
                    </a:lnTo>
                    <a:lnTo>
                      <a:pt x="4" y="2"/>
                    </a:lnTo>
                    <a:lnTo>
                      <a:pt x="6"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23" name="Freeform 414">
                <a:extLst>
                  <a:ext uri="{FF2B5EF4-FFF2-40B4-BE49-F238E27FC236}">
                    <a16:creationId xmlns:a16="http://schemas.microsoft.com/office/drawing/2014/main" id="{84805D79-0F81-9509-A893-9DDE372E1767}"/>
                  </a:ext>
                </a:extLst>
              </p:cNvPr>
              <p:cNvSpPr>
                <a:spLocks/>
              </p:cNvSpPr>
              <p:nvPr/>
            </p:nvSpPr>
            <p:spPr bwMode="auto">
              <a:xfrm>
                <a:off x="2938447" y="6189788"/>
                <a:ext cx="11918" cy="11918"/>
              </a:xfrm>
              <a:custGeom>
                <a:avLst/>
                <a:gdLst>
                  <a:gd name="T0" fmla="*/ 6 w 8"/>
                  <a:gd name="T1" fmla="*/ 2 h 8"/>
                  <a:gd name="T2" fmla="*/ 6 w 8"/>
                  <a:gd name="T3" fmla="*/ 2 h 8"/>
                  <a:gd name="T4" fmla="*/ 6 w 8"/>
                  <a:gd name="T5" fmla="*/ 4 h 8"/>
                  <a:gd name="T6" fmla="*/ 8 w 8"/>
                  <a:gd name="T7" fmla="*/ 4 h 8"/>
                  <a:gd name="T8" fmla="*/ 8 w 8"/>
                  <a:gd name="T9" fmla="*/ 6 h 8"/>
                  <a:gd name="T10" fmla="*/ 6 w 8"/>
                  <a:gd name="T11" fmla="*/ 8 h 8"/>
                  <a:gd name="T12" fmla="*/ 4 w 8"/>
                  <a:gd name="T13" fmla="*/ 6 h 8"/>
                  <a:gd name="T14" fmla="*/ 0 w 8"/>
                  <a:gd name="T15" fmla="*/ 4 h 8"/>
                  <a:gd name="T16" fmla="*/ 0 w 8"/>
                  <a:gd name="T17" fmla="*/ 0 h 8"/>
                  <a:gd name="T18" fmla="*/ 2 w 8"/>
                  <a:gd name="T19" fmla="*/ 0 h 8"/>
                  <a:gd name="T20" fmla="*/ 2 w 8"/>
                  <a:gd name="T21" fmla="*/ 0 h 8"/>
                  <a:gd name="T22" fmla="*/ 2 w 8"/>
                  <a:gd name="T23" fmla="*/ 2 h 8"/>
                  <a:gd name="T24" fmla="*/ 2 w 8"/>
                  <a:gd name="T25" fmla="*/ 4 h 8"/>
                  <a:gd name="T26" fmla="*/ 2 w 8"/>
                  <a:gd name="T27" fmla="*/ 4 h 8"/>
                  <a:gd name="T28" fmla="*/ 2 w 8"/>
                  <a:gd name="T29" fmla="*/ 4 h 8"/>
                  <a:gd name="T30" fmla="*/ 4 w 8"/>
                  <a:gd name="T31" fmla="*/ 2 h 8"/>
                  <a:gd name="T32" fmla="*/ 4 w 8"/>
                  <a:gd name="T33" fmla="*/ 2 h 8"/>
                  <a:gd name="T34" fmla="*/ 6 w 8"/>
                  <a:gd name="T3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8">
                    <a:moveTo>
                      <a:pt x="6" y="2"/>
                    </a:moveTo>
                    <a:lnTo>
                      <a:pt x="6" y="2"/>
                    </a:lnTo>
                    <a:lnTo>
                      <a:pt x="6" y="4"/>
                    </a:lnTo>
                    <a:lnTo>
                      <a:pt x="8" y="4"/>
                    </a:lnTo>
                    <a:lnTo>
                      <a:pt x="8" y="6"/>
                    </a:lnTo>
                    <a:lnTo>
                      <a:pt x="6" y="8"/>
                    </a:lnTo>
                    <a:lnTo>
                      <a:pt x="4" y="6"/>
                    </a:lnTo>
                    <a:lnTo>
                      <a:pt x="0" y="4"/>
                    </a:lnTo>
                    <a:lnTo>
                      <a:pt x="0" y="0"/>
                    </a:lnTo>
                    <a:lnTo>
                      <a:pt x="2" y="0"/>
                    </a:lnTo>
                    <a:lnTo>
                      <a:pt x="2" y="0"/>
                    </a:lnTo>
                    <a:lnTo>
                      <a:pt x="2" y="2"/>
                    </a:lnTo>
                    <a:lnTo>
                      <a:pt x="2" y="4"/>
                    </a:lnTo>
                    <a:lnTo>
                      <a:pt x="2" y="4"/>
                    </a:lnTo>
                    <a:lnTo>
                      <a:pt x="2" y="4"/>
                    </a:lnTo>
                    <a:lnTo>
                      <a:pt x="4" y="2"/>
                    </a:lnTo>
                    <a:lnTo>
                      <a:pt x="4" y="2"/>
                    </a:lnTo>
                    <a:lnTo>
                      <a:pt x="6"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24" name="Freeform 415">
                <a:extLst>
                  <a:ext uri="{FF2B5EF4-FFF2-40B4-BE49-F238E27FC236}">
                    <a16:creationId xmlns:a16="http://schemas.microsoft.com/office/drawing/2014/main" id="{8BF49BE1-8093-A8BB-9C35-132DC6F10988}"/>
                  </a:ext>
                </a:extLst>
              </p:cNvPr>
              <p:cNvSpPr>
                <a:spLocks/>
              </p:cNvSpPr>
              <p:nvPr/>
            </p:nvSpPr>
            <p:spPr bwMode="auto">
              <a:xfrm>
                <a:off x="2947385" y="6179360"/>
                <a:ext cx="38735" cy="31286"/>
              </a:xfrm>
              <a:custGeom>
                <a:avLst/>
                <a:gdLst>
                  <a:gd name="T0" fmla="*/ 23 w 26"/>
                  <a:gd name="T1" fmla="*/ 0 h 21"/>
                  <a:gd name="T2" fmla="*/ 24 w 26"/>
                  <a:gd name="T3" fmla="*/ 0 h 21"/>
                  <a:gd name="T4" fmla="*/ 24 w 26"/>
                  <a:gd name="T5" fmla="*/ 0 h 21"/>
                  <a:gd name="T6" fmla="*/ 24 w 26"/>
                  <a:gd name="T7" fmla="*/ 2 h 21"/>
                  <a:gd name="T8" fmla="*/ 26 w 26"/>
                  <a:gd name="T9" fmla="*/ 2 h 21"/>
                  <a:gd name="T10" fmla="*/ 24 w 26"/>
                  <a:gd name="T11" fmla="*/ 4 h 21"/>
                  <a:gd name="T12" fmla="*/ 24 w 26"/>
                  <a:gd name="T13" fmla="*/ 6 h 21"/>
                  <a:gd name="T14" fmla="*/ 23 w 26"/>
                  <a:gd name="T15" fmla="*/ 6 h 21"/>
                  <a:gd name="T16" fmla="*/ 19 w 26"/>
                  <a:gd name="T17" fmla="*/ 11 h 21"/>
                  <a:gd name="T18" fmla="*/ 19 w 26"/>
                  <a:gd name="T19" fmla="*/ 11 h 21"/>
                  <a:gd name="T20" fmla="*/ 17 w 26"/>
                  <a:gd name="T21" fmla="*/ 15 h 21"/>
                  <a:gd name="T22" fmla="*/ 15 w 26"/>
                  <a:gd name="T23" fmla="*/ 15 h 21"/>
                  <a:gd name="T24" fmla="*/ 13 w 26"/>
                  <a:gd name="T25" fmla="*/ 15 h 21"/>
                  <a:gd name="T26" fmla="*/ 11 w 26"/>
                  <a:gd name="T27" fmla="*/ 15 h 21"/>
                  <a:gd name="T28" fmla="*/ 11 w 26"/>
                  <a:gd name="T29" fmla="*/ 15 h 21"/>
                  <a:gd name="T30" fmla="*/ 11 w 26"/>
                  <a:gd name="T31" fmla="*/ 15 h 21"/>
                  <a:gd name="T32" fmla="*/ 11 w 26"/>
                  <a:gd name="T33" fmla="*/ 17 h 21"/>
                  <a:gd name="T34" fmla="*/ 9 w 26"/>
                  <a:gd name="T35" fmla="*/ 19 h 21"/>
                  <a:gd name="T36" fmla="*/ 7 w 26"/>
                  <a:gd name="T37" fmla="*/ 19 h 21"/>
                  <a:gd name="T38" fmla="*/ 6 w 26"/>
                  <a:gd name="T39" fmla="*/ 21 h 21"/>
                  <a:gd name="T40" fmla="*/ 4 w 26"/>
                  <a:gd name="T41" fmla="*/ 19 h 21"/>
                  <a:gd name="T42" fmla="*/ 2 w 26"/>
                  <a:gd name="T43" fmla="*/ 19 h 21"/>
                  <a:gd name="T44" fmla="*/ 2 w 26"/>
                  <a:gd name="T45" fmla="*/ 19 h 21"/>
                  <a:gd name="T46" fmla="*/ 4 w 26"/>
                  <a:gd name="T47" fmla="*/ 19 h 21"/>
                  <a:gd name="T48" fmla="*/ 0 w 26"/>
                  <a:gd name="T49" fmla="*/ 17 h 21"/>
                  <a:gd name="T50" fmla="*/ 0 w 26"/>
                  <a:gd name="T51" fmla="*/ 15 h 21"/>
                  <a:gd name="T52" fmla="*/ 2 w 26"/>
                  <a:gd name="T53" fmla="*/ 15 h 21"/>
                  <a:gd name="T54" fmla="*/ 2 w 26"/>
                  <a:gd name="T55" fmla="*/ 13 h 21"/>
                  <a:gd name="T56" fmla="*/ 4 w 26"/>
                  <a:gd name="T57" fmla="*/ 15 h 21"/>
                  <a:gd name="T58" fmla="*/ 6 w 26"/>
                  <a:gd name="T59" fmla="*/ 15 h 21"/>
                  <a:gd name="T60" fmla="*/ 7 w 26"/>
                  <a:gd name="T61" fmla="*/ 13 h 21"/>
                  <a:gd name="T62" fmla="*/ 6 w 26"/>
                  <a:gd name="T63" fmla="*/ 13 h 21"/>
                  <a:gd name="T64" fmla="*/ 6 w 26"/>
                  <a:gd name="T65" fmla="*/ 13 h 21"/>
                  <a:gd name="T66" fmla="*/ 7 w 26"/>
                  <a:gd name="T67" fmla="*/ 11 h 21"/>
                  <a:gd name="T68" fmla="*/ 9 w 26"/>
                  <a:gd name="T69" fmla="*/ 11 h 21"/>
                  <a:gd name="T70" fmla="*/ 11 w 26"/>
                  <a:gd name="T71" fmla="*/ 7 h 21"/>
                  <a:gd name="T72" fmla="*/ 13 w 26"/>
                  <a:gd name="T73" fmla="*/ 7 h 21"/>
                  <a:gd name="T74" fmla="*/ 9 w 26"/>
                  <a:gd name="T75" fmla="*/ 4 h 21"/>
                  <a:gd name="T76" fmla="*/ 7 w 26"/>
                  <a:gd name="T77" fmla="*/ 4 h 21"/>
                  <a:gd name="T78" fmla="*/ 7 w 26"/>
                  <a:gd name="T79" fmla="*/ 4 h 21"/>
                  <a:gd name="T80" fmla="*/ 7 w 26"/>
                  <a:gd name="T81" fmla="*/ 4 h 21"/>
                  <a:gd name="T82" fmla="*/ 7 w 26"/>
                  <a:gd name="T83" fmla="*/ 2 h 21"/>
                  <a:gd name="T84" fmla="*/ 7 w 26"/>
                  <a:gd name="T85" fmla="*/ 2 h 21"/>
                  <a:gd name="T86" fmla="*/ 6 w 26"/>
                  <a:gd name="T87" fmla="*/ 2 h 21"/>
                  <a:gd name="T88" fmla="*/ 6 w 26"/>
                  <a:gd name="T89" fmla="*/ 0 h 21"/>
                  <a:gd name="T90" fmla="*/ 7 w 26"/>
                  <a:gd name="T91" fmla="*/ 2 h 21"/>
                  <a:gd name="T92" fmla="*/ 13 w 26"/>
                  <a:gd name="T93" fmla="*/ 2 h 21"/>
                  <a:gd name="T94" fmla="*/ 15 w 26"/>
                  <a:gd name="T95" fmla="*/ 2 h 21"/>
                  <a:gd name="T96" fmla="*/ 23 w 26"/>
                  <a:gd name="T97" fmla="*/ 2 h 21"/>
                  <a:gd name="T98" fmla="*/ 23 w 26"/>
                  <a:gd name="T9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 h="21">
                    <a:moveTo>
                      <a:pt x="23" y="0"/>
                    </a:moveTo>
                    <a:lnTo>
                      <a:pt x="24" y="0"/>
                    </a:lnTo>
                    <a:lnTo>
                      <a:pt x="24" y="0"/>
                    </a:lnTo>
                    <a:lnTo>
                      <a:pt x="24" y="2"/>
                    </a:lnTo>
                    <a:lnTo>
                      <a:pt x="26" y="2"/>
                    </a:lnTo>
                    <a:lnTo>
                      <a:pt x="24" y="4"/>
                    </a:lnTo>
                    <a:lnTo>
                      <a:pt x="24" y="6"/>
                    </a:lnTo>
                    <a:lnTo>
                      <a:pt x="23" y="6"/>
                    </a:lnTo>
                    <a:lnTo>
                      <a:pt x="19" y="11"/>
                    </a:lnTo>
                    <a:lnTo>
                      <a:pt x="19" y="11"/>
                    </a:lnTo>
                    <a:lnTo>
                      <a:pt x="17" y="15"/>
                    </a:lnTo>
                    <a:lnTo>
                      <a:pt x="15" y="15"/>
                    </a:lnTo>
                    <a:lnTo>
                      <a:pt x="13" y="15"/>
                    </a:lnTo>
                    <a:lnTo>
                      <a:pt x="11" y="15"/>
                    </a:lnTo>
                    <a:lnTo>
                      <a:pt x="11" y="15"/>
                    </a:lnTo>
                    <a:lnTo>
                      <a:pt x="11" y="15"/>
                    </a:lnTo>
                    <a:lnTo>
                      <a:pt x="11" y="17"/>
                    </a:lnTo>
                    <a:lnTo>
                      <a:pt x="9" y="19"/>
                    </a:lnTo>
                    <a:lnTo>
                      <a:pt x="7" y="19"/>
                    </a:lnTo>
                    <a:lnTo>
                      <a:pt x="6" y="21"/>
                    </a:lnTo>
                    <a:lnTo>
                      <a:pt x="4" y="19"/>
                    </a:lnTo>
                    <a:lnTo>
                      <a:pt x="2" y="19"/>
                    </a:lnTo>
                    <a:lnTo>
                      <a:pt x="2" y="19"/>
                    </a:lnTo>
                    <a:lnTo>
                      <a:pt x="4" y="19"/>
                    </a:lnTo>
                    <a:lnTo>
                      <a:pt x="0" y="17"/>
                    </a:lnTo>
                    <a:lnTo>
                      <a:pt x="0" y="15"/>
                    </a:lnTo>
                    <a:lnTo>
                      <a:pt x="2" y="15"/>
                    </a:lnTo>
                    <a:lnTo>
                      <a:pt x="2" y="13"/>
                    </a:lnTo>
                    <a:lnTo>
                      <a:pt x="4" y="15"/>
                    </a:lnTo>
                    <a:lnTo>
                      <a:pt x="6" y="15"/>
                    </a:lnTo>
                    <a:lnTo>
                      <a:pt x="7" y="13"/>
                    </a:lnTo>
                    <a:lnTo>
                      <a:pt x="6" y="13"/>
                    </a:lnTo>
                    <a:lnTo>
                      <a:pt x="6" y="13"/>
                    </a:lnTo>
                    <a:lnTo>
                      <a:pt x="7" y="11"/>
                    </a:lnTo>
                    <a:lnTo>
                      <a:pt x="9" y="11"/>
                    </a:lnTo>
                    <a:lnTo>
                      <a:pt x="11" y="7"/>
                    </a:lnTo>
                    <a:lnTo>
                      <a:pt x="13" y="7"/>
                    </a:lnTo>
                    <a:lnTo>
                      <a:pt x="9" y="4"/>
                    </a:lnTo>
                    <a:lnTo>
                      <a:pt x="7" y="4"/>
                    </a:lnTo>
                    <a:lnTo>
                      <a:pt x="7" y="4"/>
                    </a:lnTo>
                    <a:lnTo>
                      <a:pt x="7" y="4"/>
                    </a:lnTo>
                    <a:lnTo>
                      <a:pt x="7" y="2"/>
                    </a:lnTo>
                    <a:lnTo>
                      <a:pt x="7" y="2"/>
                    </a:lnTo>
                    <a:lnTo>
                      <a:pt x="6" y="2"/>
                    </a:lnTo>
                    <a:lnTo>
                      <a:pt x="6" y="0"/>
                    </a:lnTo>
                    <a:lnTo>
                      <a:pt x="7" y="2"/>
                    </a:lnTo>
                    <a:lnTo>
                      <a:pt x="13" y="2"/>
                    </a:lnTo>
                    <a:lnTo>
                      <a:pt x="15" y="2"/>
                    </a:lnTo>
                    <a:lnTo>
                      <a:pt x="23" y="2"/>
                    </a:lnTo>
                    <a:lnTo>
                      <a:pt x="2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25" name="Freeform 416">
                <a:extLst>
                  <a:ext uri="{FF2B5EF4-FFF2-40B4-BE49-F238E27FC236}">
                    <a16:creationId xmlns:a16="http://schemas.microsoft.com/office/drawing/2014/main" id="{457A0444-3547-8C85-359F-C95C5F1E784F}"/>
                  </a:ext>
                </a:extLst>
              </p:cNvPr>
              <p:cNvSpPr>
                <a:spLocks/>
              </p:cNvSpPr>
              <p:nvPr/>
            </p:nvSpPr>
            <p:spPr bwMode="auto">
              <a:xfrm>
                <a:off x="2947385" y="6179360"/>
                <a:ext cx="38735" cy="31286"/>
              </a:xfrm>
              <a:custGeom>
                <a:avLst/>
                <a:gdLst>
                  <a:gd name="T0" fmla="*/ 23 w 26"/>
                  <a:gd name="T1" fmla="*/ 0 h 21"/>
                  <a:gd name="T2" fmla="*/ 24 w 26"/>
                  <a:gd name="T3" fmla="*/ 0 h 21"/>
                  <a:gd name="T4" fmla="*/ 24 w 26"/>
                  <a:gd name="T5" fmla="*/ 0 h 21"/>
                  <a:gd name="T6" fmla="*/ 24 w 26"/>
                  <a:gd name="T7" fmla="*/ 2 h 21"/>
                  <a:gd name="T8" fmla="*/ 26 w 26"/>
                  <a:gd name="T9" fmla="*/ 2 h 21"/>
                  <a:gd name="T10" fmla="*/ 24 w 26"/>
                  <a:gd name="T11" fmla="*/ 4 h 21"/>
                  <a:gd name="T12" fmla="*/ 24 w 26"/>
                  <a:gd name="T13" fmla="*/ 6 h 21"/>
                  <a:gd name="T14" fmla="*/ 23 w 26"/>
                  <a:gd name="T15" fmla="*/ 6 h 21"/>
                  <a:gd name="T16" fmla="*/ 19 w 26"/>
                  <a:gd name="T17" fmla="*/ 11 h 21"/>
                  <a:gd name="T18" fmla="*/ 19 w 26"/>
                  <a:gd name="T19" fmla="*/ 11 h 21"/>
                  <a:gd name="T20" fmla="*/ 17 w 26"/>
                  <a:gd name="T21" fmla="*/ 15 h 21"/>
                  <a:gd name="T22" fmla="*/ 15 w 26"/>
                  <a:gd name="T23" fmla="*/ 15 h 21"/>
                  <a:gd name="T24" fmla="*/ 13 w 26"/>
                  <a:gd name="T25" fmla="*/ 15 h 21"/>
                  <a:gd name="T26" fmla="*/ 11 w 26"/>
                  <a:gd name="T27" fmla="*/ 15 h 21"/>
                  <a:gd name="T28" fmla="*/ 11 w 26"/>
                  <a:gd name="T29" fmla="*/ 15 h 21"/>
                  <a:gd name="T30" fmla="*/ 11 w 26"/>
                  <a:gd name="T31" fmla="*/ 15 h 21"/>
                  <a:gd name="T32" fmla="*/ 11 w 26"/>
                  <a:gd name="T33" fmla="*/ 17 h 21"/>
                  <a:gd name="T34" fmla="*/ 9 w 26"/>
                  <a:gd name="T35" fmla="*/ 19 h 21"/>
                  <a:gd name="T36" fmla="*/ 7 w 26"/>
                  <a:gd name="T37" fmla="*/ 19 h 21"/>
                  <a:gd name="T38" fmla="*/ 6 w 26"/>
                  <a:gd name="T39" fmla="*/ 21 h 21"/>
                  <a:gd name="T40" fmla="*/ 4 w 26"/>
                  <a:gd name="T41" fmla="*/ 19 h 21"/>
                  <a:gd name="T42" fmla="*/ 2 w 26"/>
                  <a:gd name="T43" fmla="*/ 19 h 21"/>
                  <a:gd name="T44" fmla="*/ 2 w 26"/>
                  <a:gd name="T45" fmla="*/ 19 h 21"/>
                  <a:gd name="T46" fmla="*/ 4 w 26"/>
                  <a:gd name="T47" fmla="*/ 19 h 21"/>
                  <a:gd name="T48" fmla="*/ 0 w 26"/>
                  <a:gd name="T49" fmla="*/ 17 h 21"/>
                  <a:gd name="T50" fmla="*/ 0 w 26"/>
                  <a:gd name="T51" fmla="*/ 15 h 21"/>
                  <a:gd name="T52" fmla="*/ 2 w 26"/>
                  <a:gd name="T53" fmla="*/ 15 h 21"/>
                  <a:gd name="T54" fmla="*/ 2 w 26"/>
                  <a:gd name="T55" fmla="*/ 13 h 21"/>
                  <a:gd name="T56" fmla="*/ 4 w 26"/>
                  <a:gd name="T57" fmla="*/ 15 h 21"/>
                  <a:gd name="T58" fmla="*/ 6 w 26"/>
                  <a:gd name="T59" fmla="*/ 15 h 21"/>
                  <a:gd name="T60" fmla="*/ 7 w 26"/>
                  <a:gd name="T61" fmla="*/ 13 h 21"/>
                  <a:gd name="T62" fmla="*/ 6 w 26"/>
                  <a:gd name="T63" fmla="*/ 13 h 21"/>
                  <a:gd name="T64" fmla="*/ 6 w 26"/>
                  <a:gd name="T65" fmla="*/ 13 h 21"/>
                  <a:gd name="T66" fmla="*/ 7 w 26"/>
                  <a:gd name="T67" fmla="*/ 11 h 21"/>
                  <a:gd name="T68" fmla="*/ 9 w 26"/>
                  <a:gd name="T69" fmla="*/ 11 h 21"/>
                  <a:gd name="T70" fmla="*/ 11 w 26"/>
                  <a:gd name="T71" fmla="*/ 7 h 21"/>
                  <a:gd name="T72" fmla="*/ 13 w 26"/>
                  <a:gd name="T73" fmla="*/ 7 h 21"/>
                  <a:gd name="T74" fmla="*/ 9 w 26"/>
                  <a:gd name="T75" fmla="*/ 4 h 21"/>
                  <a:gd name="T76" fmla="*/ 7 w 26"/>
                  <a:gd name="T77" fmla="*/ 4 h 21"/>
                  <a:gd name="T78" fmla="*/ 7 w 26"/>
                  <a:gd name="T79" fmla="*/ 4 h 21"/>
                  <a:gd name="T80" fmla="*/ 7 w 26"/>
                  <a:gd name="T81" fmla="*/ 4 h 21"/>
                  <a:gd name="T82" fmla="*/ 7 w 26"/>
                  <a:gd name="T83" fmla="*/ 2 h 21"/>
                  <a:gd name="T84" fmla="*/ 7 w 26"/>
                  <a:gd name="T85" fmla="*/ 2 h 21"/>
                  <a:gd name="T86" fmla="*/ 6 w 26"/>
                  <a:gd name="T87" fmla="*/ 2 h 21"/>
                  <a:gd name="T88" fmla="*/ 6 w 26"/>
                  <a:gd name="T89" fmla="*/ 0 h 21"/>
                  <a:gd name="T90" fmla="*/ 7 w 26"/>
                  <a:gd name="T91" fmla="*/ 2 h 21"/>
                  <a:gd name="T92" fmla="*/ 13 w 26"/>
                  <a:gd name="T93" fmla="*/ 2 h 21"/>
                  <a:gd name="T94" fmla="*/ 15 w 26"/>
                  <a:gd name="T95" fmla="*/ 2 h 21"/>
                  <a:gd name="T96" fmla="*/ 23 w 26"/>
                  <a:gd name="T97" fmla="*/ 2 h 21"/>
                  <a:gd name="T98" fmla="*/ 23 w 26"/>
                  <a:gd name="T9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 h="21">
                    <a:moveTo>
                      <a:pt x="23" y="0"/>
                    </a:moveTo>
                    <a:lnTo>
                      <a:pt x="24" y="0"/>
                    </a:lnTo>
                    <a:lnTo>
                      <a:pt x="24" y="0"/>
                    </a:lnTo>
                    <a:lnTo>
                      <a:pt x="24" y="2"/>
                    </a:lnTo>
                    <a:lnTo>
                      <a:pt x="26" y="2"/>
                    </a:lnTo>
                    <a:lnTo>
                      <a:pt x="24" y="4"/>
                    </a:lnTo>
                    <a:lnTo>
                      <a:pt x="24" y="6"/>
                    </a:lnTo>
                    <a:lnTo>
                      <a:pt x="23" y="6"/>
                    </a:lnTo>
                    <a:lnTo>
                      <a:pt x="19" y="11"/>
                    </a:lnTo>
                    <a:lnTo>
                      <a:pt x="19" y="11"/>
                    </a:lnTo>
                    <a:lnTo>
                      <a:pt x="17" y="15"/>
                    </a:lnTo>
                    <a:lnTo>
                      <a:pt x="15" y="15"/>
                    </a:lnTo>
                    <a:lnTo>
                      <a:pt x="13" y="15"/>
                    </a:lnTo>
                    <a:lnTo>
                      <a:pt x="11" y="15"/>
                    </a:lnTo>
                    <a:lnTo>
                      <a:pt x="11" y="15"/>
                    </a:lnTo>
                    <a:lnTo>
                      <a:pt x="11" y="15"/>
                    </a:lnTo>
                    <a:lnTo>
                      <a:pt x="11" y="17"/>
                    </a:lnTo>
                    <a:lnTo>
                      <a:pt x="9" y="19"/>
                    </a:lnTo>
                    <a:lnTo>
                      <a:pt x="7" y="19"/>
                    </a:lnTo>
                    <a:lnTo>
                      <a:pt x="6" y="21"/>
                    </a:lnTo>
                    <a:lnTo>
                      <a:pt x="4" y="19"/>
                    </a:lnTo>
                    <a:lnTo>
                      <a:pt x="2" y="19"/>
                    </a:lnTo>
                    <a:lnTo>
                      <a:pt x="2" y="19"/>
                    </a:lnTo>
                    <a:lnTo>
                      <a:pt x="4" y="19"/>
                    </a:lnTo>
                    <a:lnTo>
                      <a:pt x="0" y="17"/>
                    </a:lnTo>
                    <a:lnTo>
                      <a:pt x="0" y="15"/>
                    </a:lnTo>
                    <a:lnTo>
                      <a:pt x="2" y="15"/>
                    </a:lnTo>
                    <a:lnTo>
                      <a:pt x="2" y="13"/>
                    </a:lnTo>
                    <a:lnTo>
                      <a:pt x="4" y="15"/>
                    </a:lnTo>
                    <a:lnTo>
                      <a:pt x="6" y="15"/>
                    </a:lnTo>
                    <a:lnTo>
                      <a:pt x="7" y="13"/>
                    </a:lnTo>
                    <a:lnTo>
                      <a:pt x="6" y="13"/>
                    </a:lnTo>
                    <a:lnTo>
                      <a:pt x="6" y="13"/>
                    </a:lnTo>
                    <a:lnTo>
                      <a:pt x="7" y="11"/>
                    </a:lnTo>
                    <a:lnTo>
                      <a:pt x="9" y="11"/>
                    </a:lnTo>
                    <a:lnTo>
                      <a:pt x="11" y="7"/>
                    </a:lnTo>
                    <a:lnTo>
                      <a:pt x="13" y="7"/>
                    </a:lnTo>
                    <a:lnTo>
                      <a:pt x="9" y="4"/>
                    </a:lnTo>
                    <a:lnTo>
                      <a:pt x="7" y="4"/>
                    </a:lnTo>
                    <a:lnTo>
                      <a:pt x="7" y="4"/>
                    </a:lnTo>
                    <a:lnTo>
                      <a:pt x="7" y="4"/>
                    </a:lnTo>
                    <a:lnTo>
                      <a:pt x="7" y="2"/>
                    </a:lnTo>
                    <a:lnTo>
                      <a:pt x="7" y="2"/>
                    </a:lnTo>
                    <a:lnTo>
                      <a:pt x="6" y="2"/>
                    </a:lnTo>
                    <a:lnTo>
                      <a:pt x="6" y="0"/>
                    </a:lnTo>
                    <a:lnTo>
                      <a:pt x="7" y="2"/>
                    </a:lnTo>
                    <a:lnTo>
                      <a:pt x="13" y="2"/>
                    </a:lnTo>
                    <a:lnTo>
                      <a:pt x="15" y="2"/>
                    </a:lnTo>
                    <a:lnTo>
                      <a:pt x="23" y="2"/>
                    </a:lnTo>
                    <a:lnTo>
                      <a:pt x="2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26" name="Freeform 419">
                <a:extLst>
                  <a:ext uri="{FF2B5EF4-FFF2-40B4-BE49-F238E27FC236}">
                    <a16:creationId xmlns:a16="http://schemas.microsoft.com/office/drawing/2014/main" id="{1AE1AC3E-E214-1E22-46E0-8C3F521DA6C9}"/>
                  </a:ext>
                </a:extLst>
              </p:cNvPr>
              <p:cNvSpPr>
                <a:spLocks/>
              </p:cNvSpPr>
              <p:nvPr/>
            </p:nvSpPr>
            <p:spPr bwMode="auto">
              <a:xfrm>
                <a:off x="1654249" y="4147288"/>
                <a:ext cx="1490" cy="8939"/>
              </a:xfrm>
              <a:custGeom>
                <a:avLst/>
                <a:gdLst>
                  <a:gd name="T0" fmla="*/ 0 w 1"/>
                  <a:gd name="T1" fmla="*/ 4 h 6"/>
                  <a:gd name="T2" fmla="*/ 0 w 1"/>
                  <a:gd name="T3" fmla="*/ 2 h 6"/>
                  <a:gd name="T4" fmla="*/ 0 w 1"/>
                  <a:gd name="T5" fmla="*/ 0 h 6"/>
                  <a:gd name="T6" fmla="*/ 1 w 1"/>
                  <a:gd name="T7" fmla="*/ 0 h 6"/>
                  <a:gd name="T8" fmla="*/ 1 w 1"/>
                  <a:gd name="T9" fmla="*/ 6 h 6"/>
                  <a:gd name="T10" fmla="*/ 0 w 1"/>
                  <a:gd name="T11" fmla="*/ 4 h 6"/>
                  <a:gd name="T12" fmla="*/ 0 w 1"/>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4"/>
                    </a:moveTo>
                    <a:lnTo>
                      <a:pt x="0" y="2"/>
                    </a:lnTo>
                    <a:lnTo>
                      <a:pt x="0" y="0"/>
                    </a:lnTo>
                    <a:lnTo>
                      <a:pt x="1" y="0"/>
                    </a:lnTo>
                    <a:lnTo>
                      <a:pt x="1" y="6"/>
                    </a:lnTo>
                    <a:lnTo>
                      <a:pt x="0" y="4"/>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27" name="Freeform 420">
                <a:extLst>
                  <a:ext uri="{FF2B5EF4-FFF2-40B4-BE49-F238E27FC236}">
                    <a16:creationId xmlns:a16="http://schemas.microsoft.com/office/drawing/2014/main" id="{F393B05F-78D3-872D-0E45-D6F4D3AF659B}"/>
                  </a:ext>
                </a:extLst>
              </p:cNvPr>
              <p:cNvSpPr>
                <a:spLocks/>
              </p:cNvSpPr>
              <p:nvPr/>
            </p:nvSpPr>
            <p:spPr bwMode="auto">
              <a:xfrm>
                <a:off x="1654249" y="4147288"/>
                <a:ext cx="1490" cy="8939"/>
              </a:xfrm>
              <a:custGeom>
                <a:avLst/>
                <a:gdLst>
                  <a:gd name="T0" fmla="*/ 0 w 1"/>
                  <a:gd name="T1" fmla="*/ 4 h 6"/>
                  <a:gd name="T2" fmla="*/ 0 w 1"/>
                  <a:gd name="T3" fmla="*/ 2 h 6"/>
                  <a:gd name="T4" fmla="*/ 0 w 1"/>
                  <a:gd name="T5" fmla="*/ 0 h 6"/>
                  <a:gd name="T6" fmla="*/ 1 w 1"/>
                  <a:gd name="T7" fmla="*/ 0 h 6"/>
                  <a:gd name="T8" fmla="*/ 1 w 1"/>
                  <a:gd name="T9" fmla="*/ 6 h 6"/>
                  <a:gd name="T10" fmla="*/ 0 w 1"/>
                  <a:gd name="T11" fmla="*/ 4 h 6"/>
                  <a:gd name="T12" fmla="*/ 0 w 1"/>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4"/>
                    </a:moveTo>
                    <a:lnTo>
                      <a:pt x="0" y="2"/>
                    </a:lnTo>
                    <a:lnTo>
                      <a:pt x="0" y="0"/>
                    </a:lnTo>
                    <a:lnTo>
                      <a:pt x="1" y="0"/>
                    </a:lnTo>
                    <a:lnTo>
                      <a:pt x="1" y="6"/>
                    </a:lnTo>
                    <a:lnTo>
                      <a:pt x="0" y="4"/>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28" name="Rectangle 421">
                <a:extLst>
                  <a:ext uri="{FF2B5EF4-FFF2-40B4-BE49-F238E27FC236}">
                    <a16:creationId xmlns:a16="http://schemas.microsoft.com/office/drawing/2014/main" id="{8912370B-AE50-1E28-66F0-22A06F9288CA}"/>
                  </a:ext>
                </a:extLst>
              </p:cNvPr>
              <p:cNvSpPr>
                <a:spLocks noChangeArrowheads="1"/>
              </p:cNvSpPr>
              <p:nvPr/>
            </p:nvSpPr>
            <p:spPr bwMode="auto">
              <a:xfrm>
                <a:off x="1383107" y="5409139"/>
                <a:ext cx="1490" cy="2980"/>
              </a:xfrm>
              <a:prstGeom prst="rect">
                <a:avLst/>
              </a:pr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29" name="Rectangle 422">
                <a:extLst>
                  <a:ext uri="{FF2B5EF4-FFF2-40B4-BE49-F238E27FC236}">
                    <a16:creationId xmlns:a16="http://schemas.microsoft.com/office/drawing/2014/main" id="{D8BD07EC-BDE9-429F-EDDE-CF292E7C06F1}"/>
                  </a:ext>
                </a:extLst>
              </p:cNvPr>
              <p:cNvSpPr>
                <a:spLocks noChangeArrowheads="1"/>
              </p:cNvSpPr>
              <p:nvPr/>
            </p:nvSpPr>
            <p:spPr bwMode="auto">
              <a:xfrm>
                <a:off x="1383107" y="5409139"/>
                <a:ext cx="1490" cy="2980"/>
              </a:xfrm>
              <a:prstGeom prst="rect">
                <a:avLst/>
              </a:pr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30" name="Freeform 423">
                <a:extLst>
                  <a:ext uri="{FF2B5EF4-FFF2-40B4-BE49-F238E27FC236}">
                    <a16:creationId xmlns:a16="http://schemas.microsoft.com/office/drawing/2014/main" id="{0C2A1CFA-D44A-83D4-8327-47E8FA842B92}"/>
                  </a:ext>
                </a:extLst>
              </p:cNvPr>
              <p:cNvSpPr>
                <a:spLocks/>
              </p:cNvSpPr>
              <p:nvPr/>
            </p:nvSpPr>
            <p:spPr bwMode="auto">
              <a:xfrm>
                <a:off x="1500801" y="5401690"/>
                <a:ext cx="2980"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31" name="Freeform 424">
                <a:extLst>
                  <a:ext uri="{FF2B5EF4-FFF2-40B4-BE49-F238E27FC236}">
                    <a16:creationId xmlns:a16="http://schemas.microsoft.com/office/drawing/2014/main" id="{14939C60-DEF7-8143-6C27-E318FF4C3D6F}"/>
                  </a:ext>
                </a:extLst>
              </p:cNvPr>
              <p:cNvSpPr>
                <a:spLocks/>
              </p:cNvSpPr>
              <p:nvPr/>
            </p:nvSpPr>
            <p:spPr bwMode="auto">
              <a:xfrm>
                <a:off x="1500801" y="5401690"/>
                <a:ext cx="2980"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32" name="Freeform 425">
                <a:extLst>
                  <a:ext uri="{FF2B5EF4-FFF2-40B4-BE49-F238E27FC236}">
                    <a16:creationId xmlns:a16="http://schemas.microsoft.com/office/drawing/2014/main" id="{B032209B-5344-25CE-9A3D-0E225DD318EA}"/>
                  </a:ext>
                </a:extLst>
              </p:cNvPr>
              <p:cNvSpPr>
                <a:spLocks/>
              </p:cNvSpPr>
              <p:nvPr/>
            </p:nvSpPr>
            <p:spPr bwMode="auto">
              <a:xfrm>
                <a:off x="691845" y="5063508"/>
                <a:ext cx="0" cy="2980"/>
              </a:xfrm>
              <a:custGeom>
                <a:avLst/>
                <a:gdLst>
                  <a:gd name="T0" fmla="*/ 0 h 2"/>
                  <a:gd name="T1" fmla="*/ 0 h 2"/>
                  <a:gd name="T2" fmla="*/ 0 h 2"/>
                  <a:gd name="T3" fmla="*/ 0 h 2"/>
                  <a:gd name="T4" fmla="*/ 2 h 2"/>
                  <a:gd name="T5" fmla="*/ 2 h 2"/>
                  <a:gd name="T6" fmla="*/ 0 h 2"/>
                  <a:gd name="T7" fmla="*/ 0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0"/>
                    </a:moveTo>
                    <a:lnTo>
                      <a:pt x="0" y="0"/>
                    </a:lnTo>
                    <a:lnTo>
                      <a:pt x="0" y="0"/>
                    </a:lnTo>
                    <a:lnTo>
                      <a:pt x="0" y="0"/>
                    </a:lnTo>
                    <a:lnTo>
                      <a:pt x="0" y="2"/>
                    </a:lnTo>
                    <a:lnTo>
                      <a:pt x="0" y="2"/>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33" name="Freeform 426">
                <a:extLst>
                  <a:ext uri="{FF2B5EF4-FFF2-40B4-BE49-F238E27FC236}">
                    <a16:creationId xmlns:a16="http://schemas.microsoft.com/office/drawing/2014/main" id="{A7A898DC-D72A-33E7-53B2-46713F489341}"/>
                  </a:ext>
                </a:extLst>
              </p:cNvPr>
              <p:cNvSpPr>
                <a:spLocks/>
              </p:cNvSpPr>
              <p:nvPr/>
            </p:nvSpPr>
            <p:spPr bwMode="auto">
              <a:xfrm>
                <a:off x="691845" y="5063508"/>
                <a:ext cx="0" cy="2980"/>
              </a:xfrm>
              <a:custGeom>
                <a:avLst/>
                <a:gdLst>
                  <a:gd name="T0" fmla="*/ 0 h 2"/>
                  <a:gd name="T1" fmla="*/ 0 h 2"/>
                  <a:gd name="T2" fmla="*/ 0 h 2"/>
                  <a:gd name="T3" fmla="*/ 0 h 2"/>
                  <a:gd name="T4" fmla="*/ 2 h 2"/>
                  <a:gd name="T5" fmla="*/ 2 h 2"/>
                  <a:gd name="T6" fmla="*/ 0 h 2"/>
                  <a:gd name="T7" fmla="*/ 0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0"/>
                    </a:moveTo>
                    <a:lnTo>
                      <a:pt x="0" y="0"/>
                    </a:lnTo>
                    <a:lnTo>
                      <a:pt x="0" y="0"/>
                    </a:lnTo>
                    <a:lnTo>
                      <a:pt x="0" y="0"/>
                    </a:lnTo>
                    <a:lnTo>
                      <a:pt x="0" y="2"/>
                    </a:lnTo>
                    <a:lnTo>
                      <a:pt x="0" y="2"/>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34" name="Freeform 427">
                <a:extLst>
                  <a:ext uri="{FF2B5EF4-FFF2-40B4-BE49-F238E27FC236}">
                    <a16:creationId xmlns:a16="http://schemas.microsoft.com/office/drawing/2014/main" id="{6606E7CB-8C0F-8D17-793D-D2DCAB9875CD}"/>
                  </a:ext>
                </a:extLst>
              </p:cNvPr>
              <p:cNvSpPr>
                <a:spLocks/>
              </p:cNvSpPr>
              <p:nvPr/>
            </p:nvSpPr>
            <p:spPr bwMode="auto">
              <a:xfrm>
                <a:off x="760376" y="5032223"/>
                <a:ext cx="2980" cy="2980"/>
              </a:xfrm>
              <a:custGeom>
                <a:avLst/>
                <a:gdLst>
                  <a:gd name="T0" fmla="*/ 0 w 2"/>
                  <a:gd name="T1" fmla="*/ 0 h 2"/>
                  <a:gd name="T2" fmla="*/ 0 w 2"/>
                  <a:gd name="T3" fmla="*/ 0 h 2"/>
                  <a:gd name="T4" fmla="*/ 2 w 2"/>
                  <a:gd name="T5" fmla="*/ 0 h 2"/>
                  <a:gd name="T6" fmla="*/ 2 w 2"/>
                  <a:gd name="T7" fmla="*/ 2 h 2"/>
                  <a:gd name="T8" fmla="*/ 2 w 2"/>
                  <a:gd name="T9" fmla="*/ 2 h 2"/>
                  <a:gd name="T10" fmla="*/ 2 w 2"/>
                  <a:gd name="T11" fmla="*/ 2 h 2"/>
                  <a:gd name="T12" fmla="*/ 0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2" y="0"/>
                    </a:lnTo>
                    <a:lnTo>
                      <a:pt x="2" y="2"/>
                    </a:lnTo>
                    <a:lnTo>
                      <a:pt x="2" y="2"/>
                    </a:lnTo>
                    <a:lnTo>
                      <a:pt x="2" y="2"/>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35" name="Freeform 428">
                <a:extLst>
                  <a:ext uri="{FF2B5EF4-FFF2-40B4-BE49-F238E27FC236}">
                    <a16:creationId xmlns:a16="http://schemas.microsoft.com/office/drawing/2014/main" id="{89111758-EA89-56D6-7276-AA888BA4D1E0}"/>
                  </a:ext>
                </a:extLst>
              </p:cNvPr>
              <p:cNvSpPr>
                <a:spLocks/>
              </p:cNvSpPr>
              <p:nvPr/>
            </p:nvSpPr>
            <p:spPr bwMode="auto">
              <a:xfrm>
                <a:off x="760376" y="5032223"/>
                <a:ext cx="2980" cy="2980"/>
              </a:xfrm>
              <a:custGeom>
                <a:avLst/>
                <a:gdLst>
                  <a:gd name="T0" fmla="*/ 0 w 2"/>
                  <a:gd name="T1" fmla="*/ 0 h 2"/>
                  <a:gd name="T2" fmla="*/ 0 w 2"/>
                  <a:gd name="T3" fmla="*/ 0 h 2"/>
                  <a:gd name="T4" fmla="*/ 2 w 2"/>
                  <a:gd name="T5" fmla="*/ 0 h 2"/>
                  <a:gd name="T6" fmla="*/ 2 w 2"/>
                  <a:gd name="T7" fmla="*/ 2 h 2"/>
                  <a:gd name="T8" fmla="*/ 2 w 2"/>
                  <a:gd name="T9" fmla="*/ 2 h 2"/>
                  <a:gd name="T10" fmla="*/ 2 w 2"/>
                  <a:gd name="T11" fmla="*/ 2 h 2"/>
                  <a:gd name="T12" fmla="*/ 0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2" y="0"/>
                    </a:lnTo>
                    <a:lnTo>
                      <a:pt x="2" y="2"/>
                    </a:lnTo>
                    <a:lnTo>
                      <a:pt x="2" y="2"/>
                    </a:lnTo>
                    <a:lnTo>
                      <a:pt x="2" y="2"/>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36" name="Freeform 429">
                <a:extLst>
                  <a:ext uri="{FF2B5EF4-FFF2-40B4-BE49-F238E27FC236}">
                    <a16:creationId xmlns:a16="http://schemas.microsoft.com/office/drawing/2014/main" id="{4E781D04-4DCD-9B5A-48BF-6240B83CE2BD}"/>
                  </a:ext>
                </a:extLst>
              </p:cNvPr>
              <p:cNvSpPr>
                <a:spLocks/>
              </p:cNvSpPr>
              <p:nvPr/>
            </p:nvSpPr>
            <p:spPr bwMode="auto">
              <a:xfrm>
                <a:off x="4685969" y="3250436"/>
                <a:ext cx="14898" cy="46184"/>
              </a:xfrm>
              <a:custGeom>
                <a:avLst/>
                <a:gdLst>
                  <a:gd name="T0" fmla="*/ 0 w 10"/>
                  <a:gd name="T1" fmla="*/ 31 h 31"/>
                  <a:gd name="T2" fmla="*/ 2 w 10"/>
                  <a:gd name="T3" fmla="*/ 27 h 31"/>
                  <a:gd name="T4" fmla="*/ 10 w 10"/>
                  <a:gd name="T5" fmla="*/ 2 h 31"/>
                  <a:gd name="T6" fmla="*/ 10 w 10"/>
                  <a:gd name="T7" fmla="*/ 0 h 31"/>
                  <a:gd name="T8" fmla="*/ 10 w 10"/>
                  <a:gd name="T9" fmla="*/ 0 h 31"/>
                  <a:gd name="T10" fmla="*/ 10 w 10"/>
                  <a:gd name="T11" fmla="*/ 0 h 31"/>
                  <a:gd name="T12" fmla="*/ 0 w 1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0" h="31">
                    <a:moveTo>
                      <a:pt x="0" y="31"/>
                    </a:moveTo>
                    <a:lnTo>
                      <a:pt x="2" y="27"/>
                    </a:lnTo>
                    <a:lnTo>
                      <a:pt x="10" y="2"/>
                    </a:lnTo>
                    <a:lnTo>
                      <a:pt x="10" y="0"/>
                    </a:lnTo>
                    <a:lnTo>
                      <a:pt x="10" y="0"/>
                    </a:lnTo>
                    <a:lnTo>
                      <a:pt x="10" y="0"/>
                    </a:lnTo>
                    <a:lnTo>
                      <a:pt x="0" y="3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37" name="Freeform 430">
                <a:extLst>
                  <a:ext uri="{FF2B5EF4-FFF2-40B4-BE49-F238E27FC236}">
                    <a16:creationId xmlns:a16="http://schemas.microsoft.com/office/drawing/2014/main" id="{23257D47-775F-E8B4-5828-CB5DDBAB8B0F}"/>
                  </a:ext>
                </a:extLst>
              </p:cNvPr>
              <p:cNvSpPr>
                <a:spLocks/>
              </p:cNvSpPr>
              <p:nvPr/>
            </p:nvSpPr>
            <p:spPr bwMode="auto">
              <a:xfrm>
                <a:off x="4685969" y="3250436"/>
                <a:ext cx="14898" cy="46184"/>
              </a:xfrm>
              <a:custGeom>
                <a:avLst/>
                <a:gdLst>
                  <a:gd name="T0" fmla="*/ 0 w 10"/>
                  <a:gd name="T1" fmla="*/ 31 h 31"/>
                  <a:gd name="T2" fmla="*/ 2 w 10"/>
                  <a:gd name="T3" fmla="*/ 27 h 31"/>
                  <a:gd name="T4" fmla="*/ 10 w 10"/>
                  <a:gd name="T5" fmla="*/ 2 h 31"/>
                  <a:gd name="T6" fmla="*/ 10 w 10"/>
                  <a:gd name="T7" fmla="*/ 0 h 31"/>
                  <a:gd name="T8" fmla="*/ 10 w 10"/>
                  <a:gd name="T9" fmla="*/ 0 h 31"/>
                  <a:gd name="T10" fmla="*/ 10 w 10"/>
                  <a:gd name="T11" fmla="*/ 0 h 31"/>
                  <a:gd name="T12" fmla="*/ 0 w 1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0" h="31">
                    <a:moveTo>
                      <a:pt x="0" y="31"/>
                    </a:moveTo>
                    <a:lnTo>
                      <a:pt x="2" y="27"/>
                    </a:lnTo>
                    <a:lnTo>
                      <a:pt x="10" y="2"/>
                    </a:lnTo>
                    <a:lnTo>
                      <a:pt x="10" y="0"/>
                    </a:lnTo>
                    <a:lnTo>
                      <a:pt x="10" y="0"/>
                    </a:lnTo>
                    <a:lnTo>
                      <a:pt x="10" y="0"/>
                    </a:lnTo>
                    <a:lnTo>
                      <a:pt x="0" y="3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38" name="Freeform 431">
                <a:extLst>
                  <a:ext uri="{FF2B5EF4-FFF2-40B4-BE49-F238E27FC236}">
                    <a16:creationId xmlns:a16="http://schemas.microsoft.com/office/drawing/2014/main" id="{D8299EDC-B89D-F247-DEB2-C5B25396A750}"/>
                  </a:ext>
                </a:extLst>
              </p:cNvPr>
              <p:cNvSpPr>
                <a:spLocks/>
              </p:cNvSpPr>
              <p:nvPr/>
            </p:nvSpPr>
            <p:spPr bwMode="auto">
              <a:xfrm>
                <a:off x="4726193" y="3225109"/>
                <a:ext cx="19368" cy="43204"/>
              </a:xfrm>
              <a:custGeom>
                <a:avLst/>
                <a:gdLst>
                  <a:gd name="T0" fmla="*/ 0 w 13"/>
                  <a:gd name="T1" fmla="*/ 29 h 29"/>
                  <a:gd name="T2" fmla="*/ 2 w 13"/>
                  <a:gd name="T3" fmla="*/ 27 h 29"/>
                  <a:gd name="T4" fmla="*/ 3 w 13"/>
                  <a:gd name="T5" fmla="*/ 23 h 29"/>
                  <a:gd name="T6" fmla="*/ 7 w 13"/>
                  <a:gd name="T7" fmla="*/ 19 h 29"/>
                  <a:gd name="T8" fmla="*/ 7 w 13"/>
                  <a:gd name="T9" fmla="*/ 17 h 29"/>
                  <a:gd name="T10" fmla="*/ 11 w 13"/>
                  <a:gd name="T11" fmla="*/ 15 h 29"/>
                  <a:gd name="T12" fmla="*/ 11 w 13"/>
                  <a:gd name="T13" fmla="*/ 6 h 29"/>
                  <a:gd name="T14" fmla="*/ 11 w 13"/>
                  <a:gd name="T15" fmla="*/ 6 h 29"/>
                  <a:gd name="T16" fmla="*/ 13 w 13"/>
                  <a:gd name="T17" fmla="*/ 4 h 29"/>
                  <a:gd name="T18" fmla="*/ 13 w 13"/>
                  <a:gd name="T19" fmla="*/ 2 h 29"/>
                  <a:gd name="T20" fmla="*/ 11 w 13"/>
                  <a:gd name="T21" fmla="*/ 0 h 29"/>
                  <a:gd name="T22" fmla="*/ 9 w 13"/>
                  <a:gd name="T23" fmla="*/ 2 h 29"/>
                  <a:gd name="T24" fmla="*/ 7 w 13"/>
                  <a:gd name="T25" fmla="*/ 2 h 29"/>
                  <a:gd name="T26" fmla="*/ 0 w 13"/>
                  <a:gd name="T27" fmla="*/ 12 h 29"/>
                  <a:gd name="T28" fmla="*/ 0 w 13"/>
                  <a:gd name="T29" fmla="*/ 21 h 29"/>
                  <a:gd name="T30" fmla="*/ 0 w 13"/>
                  <a:gd name="T31" fmla="*/ 21 h 29"/>
                  <a:gd name="T32" fmla="*/ 0 w 13"/>
                  <a:gd name="T33" fmla="*/ 25 h 29"/>
                  <a:gd name="T34" fmla="*/ 2 w 13"/>
                  <a:gd name="T35" fmla="*/ 25 h 29"/>
                  <a:gd name="T36" fmla="*/ 2 w 13"/>
                  <a:gd name="T37" fmla="*/ 25 h 29"/>
                  <a:gd name="T38" fmla="*/ 0 w 13"/>
                  <a:gd name="T3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29">
                    <a:moveTo>
                      <a:pt x="0" y="29"/>
                    </a:moveTo>
                    <a:lnTo>
                      <a:pt x="2" y="27"/>
                    </a:lnTo>
                    <a:lnTo>
                      <a:pt x="3" y="23"/>
                    </a:lnTo>
                    <a:lnTo>
                      <a:pt x="7" y="19"/>
                    </a:lnTo>
                    <a:lnTo>
                      <a:pt x="7" y="17"/>
                    </a:lnTo>
                    <a:lnTo>
                      <a:pt x="11" y="15"/>
                    </a:lnTo>
                    <a:lnTo>
                      <a:pt x="11" y="6"/>
                    </a:lnTo>
                    <a:lnTo>
                      <a:pt x="11" y="6"/>
                    </a:lnTo>
                    <a:lnTo>
                      <a:pt x="13" y="4"/>
                    </a:lnTo>
                    <a:lnTo>
                      <a:pt x="13" y="2"/>
                    </a:lnTo>
                    <a:lnTo>
                      <a:pt x="11" y="0"/>
                    </a:lnTo>
                    <a:lnTo>
                      <a:pt x="9" y="2"/>
                    </a:lnTo>
                    <a:lnTo>
                      <a:pt x="7" y="2"/>
                    </a:lnTo>
                    <a:lnTo>
                      <a:pt x="0" y="12"/>
                    </a:lnTo>
                    <a:lnTo>
                      <a:pt x="0" y="21"/>
                    </a:lnTo>
                    <a:lnTo>
                      <a:pt x="0" y="21"/>
                    </a:lnTo>
                    <a:lnTo>
                      <a:pt x="0" y="25"/>
                    </a:lnTo>
                    <a:lnTo>
                      <a:pt x="2" y="25"/>
                    </a:lnTo>
                    <a:lnTo>
                      <a:pt x="2" y="25"/>
                    </a:lnTo>
                    <a:lnTo>
                      <a:pt x="0" y="2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39" name="Freeform 432">
                <a:extLst>
                  <a:ext uri="{FF2B5EF4-FFF2-40B4-BE49-F238E27FC236}">
                    <a16:creationId xmlns:a16="http://schemas.microsoft.com/office/drawing/2014/main" id="{0AADFAE8-E16E-F371-AE5C-7B555EE806CB}"/>
                  </a:ext>
                </a:extLst>
              </p:cNvPr>
              <p:cNvSpPr>
                <a:spLocks/>
              </p:cNvSpPr>
              <p:nvPr/>
            </p:nvSpPr>
            <p:spPr bwMode="auto">
              <a:xfrm>
                <a:off x="4726193" y="3225109"/>
                <a:ext cx="19368" cy="43204"/>
              </a:xfrm>
              <a:custGeom>
                <a:avLst/>
                <a:gdLst>
                  <a:gd name="T0" fmla="*/ 0 w 13"/>
                  <a:gd name="T1" fmla="*/ 29 h 29"/>
                  <a:gd name="T2" fmla="*/ 2 w 13"/>
                  <a:gd name="T3" fmla="*/ 27 h 29"/>
                  <a:gd name="T4" fmla="*/ 3 w 13"/>
                  <a:gd name="T5" fmla="*/ 23 h 29"/>
                  <a:gd name="T6" fmla="*/ 7 w 13"/>
                  <a:gd name="T7" fmla="*/ 19 h 29"/>
                  <a:gd name="T8" fmla="*/ 7 w 13"/>
                  <a:gd name="T9" fmla="*/ 17 h 29"/>
                  <a:gd name="T10" fmla="*/ 11 w 13"/>
                  <a:gd name="T11" fmla="*/ 15 h 29"/>
                  <a:gd name="T12" fmla="*/ 11 w 13"/>
                  <a:gd name="T13" fmla="*/ 6 h 29"/>
                  <a:gd name="T14" fmla="*/ 11 w 13"/>
                  <a:gd name="T15" fmla="*/ 6 h 29"/>
                  <a:gd name="T16" fmla="*/ 13 w 13"/>
                  <a:gd name="T17" fmla="*/ 4 h 29"/>
                  <a:gd name="T18" fmla="*/ 13 w 13"/>
                  <a:gd name="T19" fmla="*/ 2 h 29"/>
                  <a:gd name="T20" fmla="*/ 11 w 13"/>
                  <a:gd name="T21" fmla="*/ 0 h 29"/>
                  <a:gd name="T22" fmla="*/ 9 w 13"/>
                  <a:gd name="T23" fmla="*/ 2 h 29"/>
                  <a:gd name="T24" fmla="*/ 7 w 13"/>
                  <a:gd name="T25" fmla="*/ 2 h 29"/>
                  <a:gd name="T26" fmla="*/ 0 w 13"/>
                  <a:gd name="T27" fmla="*/ 12 h 29"/>
                  <a:gd name="T28" fmla="*/ 0 w 13"/>
                  <a:gd name="T29" fmla="*/ 21 h 29"/>
                  <a:gd name="T30" fmla="*/ 0 w 13"/>
                  <a:gd name="T31" fmla="*/ 21 h 29"/>
                  <a:gd name="T32" fmla="*/ 0 w 13"/>
                  <a:gd name="T33" fmla="*/ 25 h 29"/>
                  <a:gd name="T34" fmla="*/ 2 w 13"/>
                  <a:gd name="T35" fmla="*/ 25 h 29"/>
                  <a:gd name="T36" fmla="*/ 2 w 13"/>
                  <a:gd name="T37" fmla="*/ 25 h 29"/>
                  <a:gd name="T38" fmla="*/ 0 w 13"/>
                  <a:gd name="T3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29">
                    <a:moveTo>
                      <a:pt x="0" y="29"/>
                    </a:moveTo>
                    <a:lnTo>
                      <a:pt x="2" y="27"/>
                    </a:lnTo>
                    <a:lnTo>
                      <a:pt x="3" y="23"/>
                    </a:lnTo>
                    <a:lnTo>
                      <a:pt x="7" y="19"/>
                    </a:lnTo>
                    <a:lnTo>
                      <a:pt x="7" y="17"/>
                    </a:lnTo>
                    <a:lnTo>
                      <a:pt x="11" y="15"/>
                    </a:lnTo>
                    <a:lnTo>
                      <a:pt x="11" y="6"/>
                    </a:lnTo>
                    <a:lnTo>
                      <a:pt x="11" y="6"/>
                    </a:lnTo>
                    <a:lnTo>
                      <a:pt x="13" y="4"/>
                    </a:lnTo>
                    <a:lnTo>
                      <a:pt x="13" y="2"/>
                    </a:lnTo>
                    <a:lnTo>
                      <a:pt x="11" y="0"/>
                    </a:lnTo>
                    <a:lnTo>
                      <a:pt x="9" y="2"/>
                    </a:lnTo>
                    <a:lnTo>
                      <a:pt x="7" y="2"/>
                    </a:lnTo>
                    <a:lnTo>
                      <a:pt x="0" y="12"/>
                    </a:lnTo>
                    <a:lnTo>
                      <a:pt x="0" y="21"/>
                    </a:lnTo>
                    <a:lnTo>
                      <a:pt x="0" y="21"/>
                    </a:lnTo>
                    <a:lnTo>
                      <a:pt x="0" y="25"/>
                    </a:lnTo>
                    <a:lnTo>
                      <a:pt x="2" y="25"/>
                    </a:lnTo>
                    <a:lnTo>
                      <a:pt x="2" y="25"/>
                    </a:lnTo>
                    <a:lnTo>
                      <a:pt x="0" y="2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40" name="Freeform 433">
                <a:extLst>
                  <a:ext uri="{FF2B5EF4-FFF2-40B4-BE49-F238E27FC236}">
                    <a16:creationId xmlns:a16="http://schemas.microsoft.com/office/drawing/2014/main" id="{63EEF500-8DBC-BECD-927A-8779BCF9578F}"/>
                  </a:ext>
                </a:extLst>
              </p:cNvPr>
              <p:cNvSpPr>
                <a:spLocks/>
              </p:cNvSpPr>
              <p:nvPr/>
            </p:nvSpPr>
            <p:spPr bwMode="auto">
              <a:xfrm>
                <a:off x="4426746" y="3414312"/>
                <a:ext cx="5959" cy="11918"/>
              </a:xfrm>
              <a:custGeom>
                <a:avLst/>
                <a:gdLst>
                  <a:gd name="T0" fmla="*/ 4 w 4"/>
                  <a:gd name="T1" fmla="*/ 2 h 8"/>
                  <a:gd name="T2" fmla="*/ 4 w 4"/>
                  <a:gd name="T3" fmla="*/ 0 h 8"/>
                  <a:gd name="T4" fmla="*/ 4 w 4"/>
                  <a:gd name="T5" fmla="*/ 0 h 8"/>
                  <a:gd name="T6" fmla="*/ 0 w 4"/>
                  <a:gd name="T7" fmla="*/ 8 h 8"/>
                  <a:gd name="T8" fmla="*/ 2 w 4"/>
                  <a:gd name="T9" fmla="*/ 6 h 8"/>
                  <a:gd name="T10" fmla="*/ 4 w 4"/>
                  <a:gd name="T11" fmla="*/ 4 h 8"/>
                  <a:gd name="T12" fmla="*/ 4 w 4"/>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2"/>
                    </a:moveTo>
                    <a:lnTo>
                      <a:pt x="4" y="0"/>
                    </a:lnTo>
                    <a:lnTo>
                      <a:pt x="4" y="0"/>
                    </a:lnTo>
                    <a:lnTo>
                      <a:pt x="0" y="8"/>
                    </a:lnTo>
                    <a:lnTo>
                      <a:pt x="2" y="6"/>
                    </a:lnTo>
                    <a:lnTo>
                      <a:pt x="4" y="4"/>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41" name="Freeform 434">
                <a:extLst>
                  <a:ext uri="{FF2B5EF4-FFF2-40B4-BE49-F238E27FC236}">
                    <a16:creationId xmlns:a16="http://schemas.microsoft.com/office/drawing/2014/main" id="{F45B1D14-42B2-8057-AC18-2A24F4C07C10}"/>
                  </a:ext>
                </a:extLst>
              </p:cNvPr>
              <p:cNvSpPr>
                <a:spLocks/>
              </p:cNvSpPr>
              <p:nvPr/>
            </p:nvSpPr>
            <p:spPr bwMode="auto">
              <a:xfrm>
                <a:off x="4426746" y="3414312"/>
                <a:ext cx="5959" cy="11918"/>
              </a:xfrm>
              <a:custGeom>
                <a:avLst/>
                <a:gdLst>
                  <a:gd name="T0" fmla="*/ 4 w 4"/>
                  <a:gd name="T1" fmla="*/ 2 h 8"/>
                  <a:gd name="T2" fmla="*/ 4 w 4"/>
                  <a:gd name="T3" fmla="*/ 0 h 8"/>
                  <a:gd name="T4" fmla="*/ 4 w 4"/>
                  <a:gd name="T5" fmla="*/ 0 h 8"/>
                  <a:gd name="T6" fmla="*/ 0 w 4"/>
                  <a:gd name="T7" fmla="*/ 8 h 8"/>
                  <a:gd name="T8" fmla="*/ 2 w 4"/>
                  <a:gd name="T9" fmla="*/ 6 h 8"/>
                  <a:gd name="T10" fmla="*/ 4 w 4"/>
                  <a:gd name="T11" fmla="*/ 4 h 8"/>
                  <a:gd name="T12" fmla="*/ 4 w 4"/>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2"/>
                    </a:moveTo>
                    <a:lnTo>
                      <a:pt x="4" y="0"/>
                    </a:lnTo>
                    <a:lnTo>
                      <a:pt x="4" y="0"/>
                    </a:lnTo>
                    <a:lnTo>
                      <a:pt x="0" y="8"/>
                    </a:lnTo>
                    <a:lnTo>
                      <a:pt x="2" y="6"/>
                    </a:lnTo>
                    <a:lnTo>
                      <a:pt x="4" y="4"/>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42" name="Freeform 435">
                <a:extLst>
                  <a:ext uri="{FF2B5EF4-FFF2-40B4-BE49-F238E27FC236}">
                    <a16:creationId xmlns:a16="http://schemas.microsoft.com/office/drawing/2014/main" id="{778EE921-B86C-4EAB-E870-18EF3B55DE79}"/>
                  </a:ext>
                </a:extLst>
              </p:cNvPr>
              <p:cNvSpPr>
                <a:spLocks/>
              </p:cNvSpPr>
              <p:nvPr/>
            </p:nvSpPr>
            <p:spPr bwMode="auto">
              <a:xfrm>
                <a:off x="4410358" y="3467945"/>
                <a:ext cx="7449" cy="2980"/>
              </a:xfrm>
              <a:custGeom>
                <a:avLst/>
                <a:gdLst>
                  <a:gd name="T0" fmla="*/ 0 w 5"/>
                  <a:gd name="T1" fmla="*/ 0 h 2"/>
                  <a:gd name="T2" fmla="*/ 0 w 5"/>
                  <a:gd name="T3" fmla="*/ 0 h 2"/>
                  <a:gd name="T4" fmla="*/ 2 w 5"/>
                  <a:gd name="T5" fmla="*/ 0 h 2"/>
                  <a:gd name="T6" fmla="*/ 4 w 5"/>
                  <a:gd name="T7" fmla="*/ 2 h 2"/>
                  <a:gd name="T8" fmla="*/ 5 w 5"/>
                  <a:gd name="T9" fmla="*/ 2 h 2"/>
                  <a:gd name="T10" fmla="*/ 0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0" y="0"/>
                    </a:moveTo>
                    <a:lnTo>
                      <a:pt x="0" y="0"/>
                    </a:lnTo>
                    <a:lnTo>
                      <a:pt x="2" y="0"/>
                    </a:lnTo>
                    <a:lnTo>
                      <a:pt x="4" y="2"/>
                    </a:lnTo>
                    <a:lnTo>
                      <a:pt x="5"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43" name="Freeform 436">
                <a:extLst>
                  <a:ext uri="{FF2B5EF4-FFF2-40B4-BE49-F238E27FC236}">
                    <a16:creationId xmlns:a16="http://schemas.microsoft.com/office/drawing/2014/main" id="{4A24962F-F956-7514-A4A9-AAF7C5AA6219}"/>
                  </a:ext>
                </a:extLst>
              </p:cNvPr>
              <p:cNvSpPr>
                <a:spLocks/>
              </p:cNvSpPr>
              <p:nvPr/>
            </p:nvSpPr>
            <p:spPr bwMode="auto">
              <a:xfrm>
                <a:off x="4410358" y="3467945"/>
                <a:ext cx="7449" cy="2980"/>
              </a:xfrm>
              <a:custGeom>
                <a:avLst/>
                <a:gdLst>
                  <a:gd name="T0" fmla="*/ 0 w 5"/>
                  <a:gd name="T1" fmla="*/ 0 h 2"/>
                  <a:gd name="T2" fmla="*/ 0 w 5"/>
                  <a:gd name="T3" fmla="*/ 0 h 2"/>
                  <a:gd name="T4" fmla="*/ 2 w 5"/>
                  <a:gd name="T5" fmla="*/ 0 h 2"/>
                  <a:gd name="T6" fmla="*/ 4 w 5"/>
                  <a:gd name="T7" fmla="*/ 2 h 2"/>
                  <a:gd name="T8" fmla="*/ 5 w 5"/>
                  <a:gd name="T9" fmla="*/ 2 h 2"/>
                  <a:gd name="T10" fmla="*/ 0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0" y="0"/>
                    </a:moveTo>
                    <a:lnTo>
                      <a:pt x="0" y="0"/>
                    </a:lnTo>
                    <a:lnTo>
                      <a:pt x="2" y="0"/>
                    </a:lnTo>
                    <a:lnTo>
                      <a:pt x="4" y="2"/>
                    </a:lnTo>
                    <a:lnTo>
                      <a:pt x="5"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44" name="Freeform 437">
                <a:extLst>
                  <a:ext uri="{FF2B5EF4-FFF2-40B4-BE49-F238E27FC236}">
                    <a16:creationId xmlns:a16="http://schemas.microsoft.com/office/drawing/2014/main" id="{245BC24E-EE5E-2F46-5249-B455246029F4}"/>
                  </a:ext>
                </a:extLst>
              </p:cNvPr>
              <p:cNvSpPr>
                <a:spLocks/>
              </p:cNvSpPr>
              <p:nvPr/>
            </p:nvSpPr>
            <p:spPr bwMode="auto">
              <a:xfrm>
                <a:off x="4407378" y="3470924"/>
                <a:ext cx="5959" cy="2980"/>
              </a:xfrm>
              <a:custGeom>
                <a:avLst/>
                <a:gdLst>
                  <a:gd name="T0" fmla="*/ 0 w 4"/>
                  <a:gd name="T1" fmla="*/ 0 h 2"/>
                  <a:gd name="T2" fmla="*/ 0 w 4"/>
                  <a:gd name="T3" fmla="*/ 0 h 2"/>
                  <a:gd name="T4" fmla="*/ 4 w 4"/>
                  <a:gd name="T5" fmla="*/ 0 h 2"/>
                  <a:gd name="T6" fmla="*/ 4 w 4"/>
                  <a:gd name="T7" fmla="*/ 2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lnTo>
                      <a:pt x="0" y="0"/>
                    </a:lnTo>
                    <a:lnTo>
                      <a:pt x="4" y="0"/>
                    </a:lnTo>
                    <a:lnTo>
                      <a:pt x="4"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45" name="Freeform 438">
                <a:extLst>
                  <a:ext uri="{FF2B5EF4-FFF2-40B4-BE49-F238E27FC236}">
                    <a16:creationId xmlns:a16="http://schemas.microsoft.com/office/drawing/2014/main" id="{6151B433-6D7E-3896-9157-091701DF597F}"/>
                  </a:ext>
                </a:extLst>
              </p:cNvPr>
              <p:cNvSpPr>
                <a:spLocks/>
              </p:cNvSpPr>
              <p:nvPr/>
            </p:nvSpPr>
            <p:spPr bwMode="auto">
              <a:xfrm>
                <a:off x="4407378" y="3470924"/>
                <a:ext cx="5959" cy="2980"/>
              </a:xfrm>
              <a:custGeom>
                <a:avLst/>
                <a:gdLst>
                  <a:gd name="T0" fmla="*/ 0 w 4"/>
                  <a:gd name="T1" fmla="*/ 0 h 2"/>
                  <a:gd name="T2" fmla="*/ 0 w 4"/>
                  <a:gd name="T3" fmla="*/ 0 h 2"/>
                  <a:gd name="T4" fmla="*/ 4 w 4"/>
                  <a:gd name="T5" fmla="*/ 0 h 2"/>
                  <a:gd name="T6" fmla="*/ 4 w 4"/>
                  <a:gd name="T7" fmla="*/ 2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lnTo>
                      <a:pt x="0" y="0"/>
                    </a:lnTo>
                    <a:lnTo>
                      <a:pt x="4" y="0"/>
                    </a:lnTo>
                    <a:lnTo>
                      <a:pt x="4"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46" name="Freeform 439">
                <a:extLst>
                  <a:ext uri="{FF2B5EF4-FFF2-40B4-BE49-F238E27FC236}">
                    <a16:creationId xmlns:a16="http://schemas.microsoft.com/office/drawing/2014/main" id="{AB7D19F6-128C-A3FF-1EE4-D3AA685F4532}"/>
                  </a:ext>
                </a:extLst>
              </p:cNvPr>
              <p:cNvSpPr>
                <a:spLocks/>
              </p:cNvSpPr>
              <p:nvPr/>
            </p:nvSpPr>
            <p:spPr bwMode="auto">
              <a:xfrm>
                <a:off x="4401419" y="3476883"/>
                <a:ext cx="2980" cy="2980"/>
              </a:xfrm>
              <a:custGeom>
                <a:avLst/>
                <a:gdLst>
                  <a:gd name="T0" fmla="*/ 0 w 2"/>
                  <a:gd name="T1" fmla="*/ 0 h 2"/>
                  <a:gd name="T2" fmla="*/ 0 w 2"/>
                  <a:gd name="T3" fmla="*/ 2 h 2"/>
                  <a:gd name="T4" fmla="*/ 0 w 2"/>
                  <a:gd name="T5" fmla="*/ 2 h 2"/>
                  <a:gd name="T6" fmla="*/ 2 w 2"/>
                  <a:gd name="T7" fmla="*/ 2 h 2"/>
                  <a:gd name="T8" fmla="*/ 2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lnTo>
                      <a:pt x="0" y="2"/>
                    </a:lnTo>
                    <a:lnTo>
                      <a:pt x="0" y="2"/>
                    </a:lnTo>
                    <a:lnTo>
                      <a:pt x="2" y="2"/>
                    </a:lnTo>
                    <a:lnTo>
                      <a:pt x="2"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47" name="Freeform 440">
                <a:extLst>
                  <a:ext uri="{FF2B5EF4-FFF2-40B4-BE49-F238E27FC236}">
                    <a16:creationId xmlns:a16="http://schemas.microsoft.com/office/drawing/2014/main" id="{ECE0570E-889D-7222-8D00-BC2346F43B04}"/>
                  </a:ext>
                </a:extLst>
              </p:cNvPr>
              <p:cNvSpPr>
                <a:spLocks/>
              </p:cNvSpPr>
              <p:nvPr/>
            </p:nvSpPr>
            <p:spPr bwMode="auto">
              <a:xfrm>
                <a:off x="4401419" y="3476883"/>
                <a:ext cx="2980" cy="2980"/>
              </a:xfrm>
              <a:custGeom>
                <a:avLst/>
                <a:gdLst>
                  <a:gd name="T0" fmla="*/ 0 w 2"/>
                  <a:gd name="T1" fmla="*/ 0 h 2"/>
                  <a:gd name="T2" fmla="*/ 0 w 2"/>
                  <a:gd name="T3" fmla="*/ 2 h 2"/>
                  <a:gd name="T4" fmla="*/ 0 w 2"/>
                  <a:gd name="T5" fmla="*/ 2 h 2"/>
                  <a:gd name="T6" fmla="*/ 2 w 2"/>
                  <a:gd name="T7" fmla="*/ 2 h 2"/>
                  <a:gd name="T8" fmla="*/ 2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lnTo>
                      <a:pt x="0" y="2"/>
                    </a:lnTo>
                    <a:lnTo>
                      <a:pt x="0" y="2"/>
                    </a:lnTo>
                    <a:lnTo>
                      <a:pt x="2" y="2"/>
                    </a:lnTo>
                    <a:lnTo>
                      <a:pt x="2"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48" name="Freeform 441">
                <a:extLst>
                  <a:ext uri="{FF2B5EF4-FFF2-40B4-BE49-F238E27FC236}">
                    <a16:creationId xmlns:a16="http://schemas.microsoft.com/office/drawing/2014/main" id="{18BCC812-1B2E-CC4B-7E21-946170470CC7}"/>
                  </a:ext>
                </a:extLst>
              </p:cNvPr>
              <p:cNvSpPr>
                <a:spLocks/>
              </p:cNvSpPr>
              <p:nvPr/>
            </p:nvSpPr>
            <p:spPr bwMode="auto">
              <a:xfrm>
                <a:off x="4514643" y="3758453"/>
                <a:ext cx="19368" cy="50653"/>
              </a:xfrm>
              <a:custGeom>
                <a:avLst/>
                <a:gdLst>
                  <a:gd name="T0" fmla="*/ 11 w 13"/>
                  <a:gd name="T1" fmla="*/ 0 h 34"/>
                  <a:gd name="T2" fmla="*/ 11 w 13"/>
                  <a:gd name="T3" fmla="*/ 2 h 34"/>
                  <a:gd name="T4" fmla="*/ 13 w 13"/>
                  <a:gd name="T5" fmla="*/ 17 h 34"/>
                  <a:gd name="T6" fmla="*/ 9 w 13"/>
                  <a:gd name="T7" fmla="*/ 34 h 34"/>
                  <a:gd name="T8" fmla="*/ 7 w 13"/>
                  <a:gd name="T9" fmla="*/ 32 h 34"/>
                  <a:gd name="T10" fmla="*/ 5 w 13"/>
                  <a:gd name="T11" fmla="*/ 32 h 34"/>
                  <a:gd name="T12" fmla="*/ 4 w 13"/>
                  <a:gd name="T13" fmla="*/ 30 h 34"/>
                  <a:gd name="T14" fmla="*/ 4 w 13"/>
                  <a:gd name="T15" fmla="*/ 28 h 34"/>
                  <a:gd name="T16" fmla="*/ 4 w 13"/>
                  <a:gd name="T17" fmla="*/ 26 h 34"/>
                  <a:gd name="T18" fmla="*/ 2 w 13"/>
                  <a:gd name="T19" fmla="*/ 26 h 34"/>
                  <a:gd name="T20" fmla="*/ 0 w 13"/>
                  <a:gd name="T21" fmla="*/ 19 h 34"/>
                  <a:gd name="T22" fmla="*/ 0 w 13"/>
                  <a:gd name="T23" fmla="*/ 17 h 34"/>
                  <a:gd name="T24" fmla="*/ 0 w 13"/>
                  <a:gd name="T25" fmla="*/ 13 h 34"/>
                  <a:gd name="T26" fmla="*/ 2 w 13"/>
                  <a:gd name="T27" fmla="*/ 9 h 34"/>
                  <a:gd name="T28" fmla="*/ 2 w 13"/>
                  <a:gd name="T29" fmla="*/ 9 h 34"/>
                  <a:gd name="T30" fmla="*/ 4 w 13"/>
                  <a:gd name="T31" fmla="*/ 9 h 34"/>
                  <a:gd name="T32" fmla="*/ 7 w 13"/>
                  <a:gd name="T33" fmla="*/ 6 h 34"/>
                  <a:gd name="T34" fmla="*/ 9 w 13"/>
                  <a:gd name="T35" fmla="*/ 6 h 34"/>
                  <a:gd name="T36" fmla="*/ 9 w 13"/>
                  <a:gd name="T37" fmla="*/ 4 h 34"/>
                  <a:gd name="T38" fmla="*/ 11 w 1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34">
                    <a:moveTo>
                      <a:pt x="11" y="0"/>
                    </a:moveTo>
                    <a:lnTo>
                      <a:pt x="11" y="2"/>
                    </a:lnTo>
                    <a:lnTo>
                      <a:pt x="13" y="17"/>
                    </a:lnTo>
                    <a:lnTo>
                      <a:pt x="9" y="34"/>
                    </a:lnTo>
                    <a:lnTo>
                      <a:pt x="7" y="32"/>
                    </a:lnTo>
                    <a:lnTo>
                      <a:pt x="5" y="32"/>
                    </a:lnTo>
                    <a:lnTo>
                      <a:pt x="4" y="30"/>
                    </a:lnTo>
                    <a:lnTo>
                      <a:pt x="4" y="28"/>
                    </a:lnTo>
                    <a:lnTo>
                      <a:pt x="4" y="26"/>
                    </a:lnTo>
                    <a:lnTo>
                      <a:pt x="2" y="26"/>
                    </a:lnTo>
                    <a:lnTo>
                      <a:pt x="0" y="19"/>
                    </a:lnTo>
                    <a:lnTo>
                      <a:pt x="0" y="17"/>
                    </a:lnTo>
                    <a:lnTo>
                      <a:pt x="0" y="13"/>
                    </a:lnTo>
                    <a:lnTo>
                      <a:pt x="2" y="9"/>
                    </a:lnTo>
                    <a:lnTo>
                      <a:pt x="2" y="9"/>
                    </a:lnTo>
                    <a:lnTo>
                      <a:pt x="4" y="9"/>
                    </a:lnTo>
                    <a:lnTo>
                      <a:pt x="7" y="6"/>
                    </a:lnTo>
                    <a:lnTo>
                      <a:pt x="9" y="6"/>
                    </a:lnTo>
                    <a:lnTo>
                      <a:pt x="9" y="4"/>
                    </a:lnTo>
                    <a:lnTo>
                      <a:pt x="1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49" name="Freeform 442">
                <a:extLst>
                  <a:ext uri="{FF2B5EF4-FFF2-40B4-BE49-F238E27FC236}">
                    <a16:creationId xmlns:a16="http://schemas.microsoft.com/office/drawing/2014/main" id="{49BE158C-D39F-9DFD-D37D-FEC6117CB400}"/>
                  </a:ext>
                </a:extLst>
              </p:cNvPr>
              <p:cNvSpPr>
                <a:spLocks/>
              </p:cNvSpPr>
              <p:nvPr/>
            </p:nvSpPr>
            <p:spPr bwMode="auto">
              <a:xfrm>
                <a:off x="4514643" y="3758453"/>
                <a:ext cx="19368" cy="50653"/>
              </a:xfrm>
              <a:custGeom>
                <a:avLst/>
                <a:gdLst>
                  <a:gd name="T0" fmla="*/ 11 w 13"/>
                  <a:gd name="T1" fmla="*/ 0 h 34"/>
                  <a:gd name="T2" fmla="*/ 11 w 13"/>
                  <a:gd name="T3" fmla="*/ 2 h 34"/>
                  <a:gd name="T4" fmla="*/ 13 w 13"/>
                  <a:gd name="T5" fmla="*/ 17 h 34"/>
                  <a:gd name="T6" fmla="*/ 9 w 13"/>
                  <a:gd name="T7" fmla="*/ 34 h 34"/>
                  <a:gd name="T8" fmla="*/ 7 w 13"/>
                  <a:gd name="T9" fmla="*/ 32 h 34"/>
                  <a:gd name="T10" fmla="*/ 5 w 13"/>
                  <a:gd name="T11" fmla="*/ 32 h 34"/>
                  <a:gd name="T12" fmla="*/ 4 w 13"/>
                  <a:gd name="T13" fmla="*/ 30 h 34"/>
                  <a:gd name="T14" fmla="*/ 4 w 13"/>
                  <a:gd name="T15" fmla="*/ 28 h 34"/>
                  <a:gd name="T16" fmla="*/ 4 w 13"/>
                  <a:gd name="T17" fmla="*/ 26 h 34"/>
                  <a:gd name="T18" fmla="*/ 2 w 13"/>
                  <a:gd name="T19" fmla="*/ 26 h 34"/>
                  <a:gd name="T20" fmla="*/ 0 w 13"/>
                  <a:gd name="T21" fmla="*/ 19 h 34"/>
                  <a:gd name="T22" fmla="*/ 0 w 13"/>
                  <a:gd name="T23" fmla="*/ 17 h 34"/>
                  <a:gd name="T24" fmla="*/ 0 w 13"/>
                  <a:gd name="T25" fmla="*/ 13 h 34"/>
                  <a:gd name="T26" fmla="*/ 2 w 13"/>
                  <a:gd name="T27" fmla="*/ 9 h 34"/>
                  <a:gd name="T28" fmla="*/ 2 w 13"/>
                  <a:gd name="T29" fmla="*/ 9 h 34"/>
                  <a:gd name="T30" fmla="*/ 4 w 13"/>
                  <a:gd name="T31" fmla="*/ 9 h 34"/>
                  <a:gd name="T32" fmla="*/ 7 w 13"/>
                  <a:gd name="T33" fmla="*/ 6 h 34"/>
                  <a:gd name="T34" fmla="*/ 9 w 13"/>
                  <a:gd name="T35" fmla="*/ 6 h 34"/>
                  <a:gd name="T36" fmla="*/ 9 w 13"/>
                  <a:gd name="T37" fmla="*/ 4 h 34"/>
                  <a:gd name="T38" fmla="*/ 11 w 1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34">
                    <a:moveTo>
                      <a:pt x="11" y="0"/>
                    </a:moveTo>
                    <a:lnTo>
                      <a:pt x="11" y="2"/>
                    </a:lnTo>
                    <a:lnTo>
                      <a:pt x="13" y="17"/>
                    </a:lnTo>
                    <a:lnTo>
                      <a:pt x="9" y="34"/>
                    </a:lnTo>
                    <a:lnTo>
                      <a:pt x="7" y="32"/>
                    </a:lnTo>
                    <a:lnTo>
                      <a:pt x="5" y="32"/>
                    </a:lnTo>
                    <a:lnTo>
                      <a:pt x="4" y="30"/>
                    </a:lnTo>
                    <a:lnTo>
                      <a:pt x="4" y="28"/>
                    </a:lnTo>
                    <a:lnTo>
                      <a:pt x="4" y="26"/>
                    </a:lnTo>
                    <a:lnTo>
                      <a:pt x="2" y="26"/>
                    </a:lnTo>
                    <a:lnTo>
                      <a:pt x="0" y="19"/>
                    </a:lnTo>
                    <a:lnTo>
                      <a:pt x="0" y="17"/>
                    </a:lnTo>
                    <a:lnTo>
                      <a:pt x="0" y="13"/>
                    </a:lnTo>
                    <a:lnTo>
                      <a:pt x="2" y="9"/>
                    </a:lnTo>
                    <a:lnTo>
                      <a:pt x="2" y="9"/>
                    </a:lnTo>
                    <a:lnTo>
                      <a:pt x="4" y="9"/>
                    </a:lnTo>
                    <a:lnTo>
                      <a:pt x="7" y="6"/>
                    </a:lnTo>
                    <a:lnTo>
                      <a:pt x="9" y="6"/>
                    </a:lnTo>
                    <a:lnTo>
                      <a:pt x="9" y="4"/>
                    </a:lnTo>
                    <a:lnTo>
                      <a:pt x="1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50" name="Freeform 443">
                <a:extLst>
                  <a:ext uri="{FF2B5EF4-FFF2-40B4-BE49-F238E27FC236}">
                    <a16:creationId xmlns:a16="http://schemas.microsoft.com/office/drawing/2014/main" id="{8E15C92E-8EE3-E095-EAA0-825A7D868800}"/>
                  </a:ext>
                </a:extLst>
              </p:cNvPr>
              <p:cNvSpPr>
                <a:spLocks/>
              </p:cNvSpPr>
              <p:nvPr/>
            </p:nvSpPr>
            <p:spPr bwMode="auto">
              <a:xfrm>
                <a:off x="5529189" y="4267961"/>
                <a:ext cx="5959" cy="5959"/>
              </a:xfrm>
              <a:custGeom>
                <a:avLst/>
                <a:gdLst>
                  <a:gd name="T0" fmla="*/ 0 w 4"/>
                  <a:gd name="T1" fmla="*/ 2 h 4"/>
                  <a:gd name="T2" fmla="*/ 2 w 4"/>
                  <a:gd name="T3" fmla="*/ 4 h 4"/>
                  <a:gd name="T4" fmla="*/ 2 w 4"/>
                  <a:gd name="T5" fmla="*/ 2 h 4"/>
                  <a:gd name="T6" fmla="*/ 4 w 4"/>
                  <a:gd name="T7" fmla="*/ 4 h 4"/>
                  <a:gd name="T8" fmla="*/ 4 w 4"/>
                  <a:gd name="T9" fmla="*/ 2 h 4"/>
                  <a:gd name="T10" fmla="*/ 4 w 4"/>
                  <a:gd name="T11" fmla="*/ 2 h 4"/>
                  <a:gd name="T12" fmla="*/ 4 w 4"/>
                  <a:gd name="T13" fmla="*/ 2 h 4"/>
                  <a:gd name="T14" fmla="*/ 2 w 4"/>
                  <a:gd name="T15" fmla="*/ 0 h 4"/>
                  <a:gd name="T16" fmla="*/ 2 w 4"/>
                  <a:gd name="T17" fmla="*/ 0 h 4"/>
                  <a:gd name="T18" fmla="*/ 0 w 4"/>
                  <a:gd name="T19" fmla="*/ 0 h 4"/>
                  <a:gd name="T20" fmla="*/ 0 w 4"/>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2"/>
                    </a:moveTo>
                    <a:lnTo>
                      <a:pt x="2" y="4"/>
                    </a:lnTo>
                    <a:lnTo>
                      <a:pt x="2" y="2"/>
                    </a:lnTo>
                    <a:lnTo>
                      <a:pt x="4" y="4"/>
                    </a:lnTo>
                    <a:lnTo>
                      <a:pt x="4" y="2"/>
                    </a:lnTo>
                    <a:lnTo>
                      <a:pt x="4" y="2"/>
                    </a:lnTo>
                    <a:lnTo>
                      <a:pt x="4" y="2"/>
                    </a:lnTo>
                    <a:lnTo>
                      <a:pt x="2" y="0"/>
                    </a:lnTo>
                    <a:lnTo>
                      <a:pt x="2" y="0"/>
                    </a:lnTo>
                    <a:lnTo>
                      <a:pt x="0" y="0"/>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51" name="Freeform 444">
                <a:extLst>
                  <a:ext uri="{FF2B5EF4-FFF2-40B4-BE49-F238E27FC236}">
                    <a16:creationId xmlns:a16="http://schemas.microsoft.com/office/drawing/2014/main" id="{94341F6D-F96A-4C36-D9B6-6061E164043C}"/>
                  </a:ext>
                </a:extLst>
              </p:cNvPr>
              <p:cNvSpPr>
                <a:spLocks/>
              </p:cNvSpPr>
              <p:nvPr/>
            </p:nvSpPr>
            <p:spPr bwMode="auto">
              <a:xfrm>
                <a:off x="5529189" y="4267961"/>
                <a:ext cx="5959" cy="5959"/>
              </a:xfrm>
              <a:custGeom>
                <a:avLst/>
                <a:gdLst>
                  <a:gd name="T0" fmla="*/ 0 w 4"/>
                  <a:gd name="T1" fmla="*/ 2 h 4"/>
                  <a:gd name="T2" fmla="*/ 2 w 4"/>
                  <a:gd name="T3" fmla="*/ 4 h 4"/>
                  <a:gd name="T4" fmla="*/ 2 w 4"/>
                  <a:gd name="T5" fmla="*/ 2 h 4"/>
                  <a:gd name="T6" fmla="*/ 4 w 4"/>
                  <a:gd name="T7" fmla="*/ 4 h 4"/>
                  <a:gd name="T8" fmla="*/ 4 w 4"/>
                  <a:gd name="T9" fmla="*/ 2 h 4"/>
                  <a:gd name="T10" fmla="*/ 4 w 4"/>
                  <a:gd name="T11" fmla="*/ 2 h 4"/>
                  <a:gd name="T12" fmla="*/ 4 w 4"/>
                  <a:gd name="T13" fmla="*/ 2 h 4"/>
                  <a:gd name="T14" fmla="*/ 2 w 4"/>
                  <a:gd name="T15" fmla="*/ 0 h 4"/>
                  <a:gd name="T16" fmla="*/ 2 w 4"/>
                  <a:gd name="T17" fmla="*/ 0 h 4"/>
                  <a:gd name="T18" fmla="*/ 0 w 4"/>
                  <a:gd name="T19" fmla="*/ 0 h 4"/>
                  <a:gd name="T20" fmla="*/ 0 w 4"/>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2"/>
                    </a:moveTo>
                    <a:lnTo>
                      <a:pt x="2" y="4"/>
                    </a:lnTo>
                    <a:lnTo>
                      <a:pt x="2" y="2"/>
                    </a:lnTo>
                    <a:lnTo>
                      <a:pt x="4" y="4"/>
                    </a:lnTo>
                    <a:lnTo>
                      <a:pt x="4" y="2"/>
                    </a:lnTo>
                    <a:lnTo>
                      <a:pt x="4" y="2"/>
                    </a:lnTo>
                    <a:lnTo>
                      <a:pt x="4" y="2"/>
                    </a:lnTo>
                    <a:lnTo>
                      <a:pt x="2" y="0"/>
                    </a:lnTo>
                    <a:lnTo>
                      <a:pt x="2" y="0"/>
                    </a:lnTo>
                    <a:lnTo>
                      <a:pt x="0"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52" name="Freeform 445">
                <a:extLst>
                  <a:ext uri="{FF2B5EF4-FFF2-40B4-BE49-F238E27FC236}">
                    <a16:creationId xmlns:a16="http://schemas.microsoft.com/office/drawing/2014/main" id="{8613D902-2592-7015-0312-2D4F16B7AE27}"/>
                  </a:ext>
                </a:extLst>
              </p:cNvPr>
              <p:cNvSpPr>
                <a:spLocks/>
              </p:cNvSpPr>
              <p:nvPr/>
            </p:nvSpPr>
            <p:spPr bwMode="auto">
              <a:xfrm>
                <a:off x="5280394" y="4519735"/>
                <a:ext cx="2980" cy="2980"/>
              </a:xfrm>
              <a:custGeom>
                <a:avLst/>
                <a:gdLst>
                  <a:gd name="T0" fmla="*/ 2 w 2"/>
                  <a:gd name="T1" fmla="*/ 2 h 2"/>
                  <a:gd name="T2" fmla="*/ 0 w 2"/>
                  <a:gd name="T3" fmla="*/ 2 h 2"/>
                  <a:gd name="T4" fmla="*/ 0 w 2"/>
                  <a:gd name="T5" fmla="*/ 2 h 2"/>
                  <a:gd name="T6" fmla="*/ 2 w 2"/>
                  <a:gd name="T7" fmla="*/ 2 h 2"/>
                  <a:gd name="T8" fmla="*/ 2 w 2"/>
                  <a:gd name="T9" fmla="*/ 0 h 2"/>
                  <a:gd name="T10" fmla="*/ 2 w 2"/>
                  <a:gd name="T11" fmla="*/ 0 h 2"/>
                  <a:gd name="T12" fmla="*/ 2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2"/>
                    </a:moveTo>
                    <a:lnTo>
                      <a:pt x="0" y="2"/>
                    </a:lnTo>
                    <a:lnTo>
                      <a:pt x="0" y="2"/>
                    </a:lnTo>
                    <a:lnTo>
                      <a:pt x="2" y="2"/>
                    </a:lnTo>
                    <a:lnTo>
                      <a:pt x="2" y="0"/>
                    </a:lnTo>
                    <a:lnTo>
                      <a:pt x="2" y="0"/>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53" name="Freeform 446">
                <a:extLst>
                  <a:ext uri="{FF2B5EF4-FFF2-40B4-BE49-F238E27FC236}">
                    <a16:creationId xmlns:a16="http://schemas.microsoft.com/office/drawing/2014/main" id="{4E6F789D-892A-E801-BD2F-9F8F6401EB03}"/>
                  </a:ext>
                </a:extLst>
              </p:cNvPr>
              <p:cNvSpPr>
                <a:spLocks/>
              </p:cNvSpPr>
              <p:nvPr/>
            </p:nvSpPr>
            <p:spPr bwMode="auto">
              <a:xfrm>
                <a:off x="5280394" y="4519735"/>
                <a:ext cx="2980" cy="2980"/>
              </a:xfrm>
              <a:custGeom>
                <a:avLst/>
                <a:gdLst>
                  <a:gd name="T0" fmla="*/ 2 w 2"/>
                  <a:gd name="T1" fmla="*/ 2 h 2"/>
                  <a:gd name="T2" fmla="*/ 0 w 2"/>
                  <a:gd name="T3" fmla="*/ 2 h 2"/>
                  <a:gd name="T4" fmla="*/ 0 w 2"/>
                  <a:gd name="T5" fmla="*/ 2 h 2"/>
                  <a:gd name="T6" fmla="*/ 2 w 2"/>
                  <a:gd name="T7" fmla="*/ 2 h 2"/>
                  <a:gd name="T8" fmla="*/ 2 w 2"/>
                  <a:gd name="T9" fmla="*/ 0 h 2"/>
                  <a:gd name="T10" fmla="*/ 2 w 2"/>
                  <a:gd name="T11" fmla="*/ 0 h 2"/>
                  <a:gd name="T12" fmla="*/ 2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2"/>
                    </a:moveTo>
                    <a:lnTo>
                      <a:pt x="0" y="2"/>
                    </a:lnTo>
                    <a:lnTo>
                      <a:pt x="0" y="2"/>
                    </a:lnTo>
                    <a:lnTo>
                      <a:pt x="2" y="2"/>
                    </a:lnTo>
                    <a:lnTo>
                      <a:pt x="2" y="0"/>
                    </a:lnTo>
                    <a:lnTo>
                      <a:pt x="2" y="0"/>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54" name="Freeform 447">
                <a:extLst>
                  <a:ext uri="{FF2B5EF4-FFF2-40B4-BE49-F238E27FC236}">
                    <a16:creationId xmlns:a16="http://schemas.microsoft.com/office/drawing/2014/main" id="{E10B8D7F-B2E0-7585-5526-C4BED66C7A96}"/>
                  </a:ext>
                </a:extLst>
              </p:cNvPr>
              <p:cNvSpPr>
                <a:spLocks/>
              </p:cNvSpPr>
              <p:nvPr/>
            </p:nvSpPr>
            <p:spPr bwMode="auto">
              <a:xfrm>
                <a:off x="5280394" y="4513776"/>
                <a:ext cx="2980" cy="2980"/>
              </a:xfrm>
              <a:custGeom>
                <a:avLst/>
                <a:gdLst>
                  <a:gd name="T0" fmla="*/ 0 w 2"/>
                  <a:gd name="T1" fmla="*/ 2 h 2"/>
                  <a:gd name="T2" fmla="*/ 0 w 2"/>
                  <a:gd name="T3" fmla="*/ 2 h 2"/>
                  <a:gd name="T4" fmla="*/ 2 w 2"/>
                  <a:gd name="T5" fmla="*/ 2 h 2"/>
                  <a:gd name="T6" fmla="*/ 2 w 2"/>
                  <a:gd name="T7" fmla="*/ 2 h 2"/>
                  <a:gd name="T8" fmla="*/ 2 w 2"/>
                  <a:gd name="T9" fmla="*/ 0 h 2"/>
                  <a:gd name="T10" fmla="*/ 2 w 2"/>
                  <a:gd name="T11" fmla="*/ 0 h 2"/>
                  <a:gd name="T12" fmla="*/ 0 w 2"/>
                  <a:gd name="T13" fmla="*/ 0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lnTo>
                      <a:pt x="0" y="2"/>
                    </a:lnTo>
                    <a:lnTo>
                      <a:pt x="2" y="2"/>
                    </a:lnTo>
                    <a:lnTo>
                      <a:pt x="2" y="2"/>
                    </a:lnTo>
                    <a:lnTo>
                      <a:pt x="2" y="0"/>
                    </a:lnTo>
                    <a:lnTo>
                      <a:pt x="2" y="0"/>
                    </a:lnTo>
                    <a:lnTo>
                      <a:pt x="0" y="0"/>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55" name="Freeform 448">
                <a:extLst>
                  <a:ext uri="{FF2B5EF4-FFF2-40B4-BE49-F238E27FC236}">
                    <a16:creationId xmlns:a16="http://schemas.microsoft.com/office/drawing/2014/main" id="{F034F535-665E-E121-1C4A-3973721A0894}"/>
                  </a:ext>
                </a:extLst>
              </p:cNvPr>
              <p:cNvSpPr>
                <a:spLocks/>
              </p:cNvSpPr>
              <p:nvPr/>
            </p:nvSpPr>
            <p:spPr bwMode="auto">
              <a:xfrm>
                <a:off x="5280394" y="4513776"/>
                <a:ext cx="2980" cy="2980"/>
              </a:xfrm>
              <a:custGeom>
                <a:avLst/>
                <a:gdLst>
                  <a:gd name="T0" fmla="*/ 0 w 2"/>
                  <a:gd name="T1" fmla="*/ 2 h 2"/>
                  <a:gd name="T2" fmla="*/ 0 w 2"/>
                  <a:gd name="T3" fmla="*/ 2 h 2"/>
                  <a:gd name="T4" fmla="*/ 2 w 2"/>
                  <a:gd name="T5" fmla="*/ 2 h 2"/>
                  <a:gd name="T6" fmla="*/ 2 w 2"/>
                  <a:gd name="T7" fmla="*/ 2 h 2"/>
                  <a:gd name="T8" fmla="*/ 2 w 2"/>
                  <a:gd name="T9" fmla="*/ 0 h 2"/>
                  <a:gd name="T10" fmla="*/ 2 w 2"/>
                  <a:gd name="T11" fmla="*/ 0 h 2"/>
                  <a:gd name="T12" fmla="*/ 0 w 2"/>
                  <a:gd name="T13" fmla="*/ 0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lnTo>
                      <a:pt x="0" y="2"/>
                    </a:lnTo>
                    <a:lnTo>
                      <a:pt x="2" y="2"/>
                    </a:lnTo>
                    <a:lnTo>
                      <a:pt x="2" y="2"/>
                    </a:lnTo>
                    <a:lnTo>
                      <a:pt x="2" y="0"/>
                    </a:lnTo>
                    <a:lnTo>
                      <a:pt x="2" y="0"/>
                    </a:lnTo>
                    <a:lnTo>
                      <a:pt x="0"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56" name="Freeform 449">
                <a:extLst>
                  <a:ext uri="{FF2B5EF4-FFF2-40B4-BE49-F238E27FC236}">
                    <a16:creationId xmlns:a16="http://schemas.microsoft.com/office/drawing/2014/main" id="{EDD1B286-27C6-D8A4-1A35-9065E0084C83}"/>
                  </a:ext>
                </a:extLst>
              </p:cNvPr>
              <p:cNvSpPr>
                <a:spLocks/>
              </p:cNvSpPr>
              <p:nvPr/>
            </p:nvSpPr>
            <p:spPr bwMode="auto">
              <a:xfrm>
                <a:off x="5277415" y="4479511"/>
                <a:ext cx="0" cy="2980"/>
              </a:xfrm>
              <a:custGeom>
                <a:avLst/>
                <a:gdLst>
                  <a:gd name="T0" fmla="*/ 2 h 2"/>
                  <a:gd name="T1" fmla="*/ 2 h 2"/>
                  <a:gd name="T2" fmla="*/ 2 h 2"/>
                  <a:gd name="T3" fmla="*/ 0 h 2"/>
                  <a:gd name="T4" fmla="*/ 0 h 2"/>
                  <a:gd name="T5" fmla="*/ 2 h 2"/>
                  <a:gd name="T6" fmla="*/ 2 h 2"/>
                  <a:gd name="T7" fmla="*/ 2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2"/>
                    </a:moveTo>
                    <a:lnTo>
                      <a:pt x="0" y="2"/>
                    </a:lnTo>
                    <a:lnTo>
                      <a:pt x="0" y="2"/>
                    </a:lnTo>
                    <a:lnTo>
                      <a:pt x="0" y="0"/>
                    </a:lnTo>
                    <a:lnTo>
                      <a:pt x="0" y="0"/>
                    </a:lnTo>
                    <a:lnTo>
                      <a:pt x="0" y="2"/>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57" name="Freeform 450">
                <a:extLst>
                  <a:ext uri="{FF2B5EF4-FFF2-40B4-BE49-F238E27FC236}">
                    <a16:creationId xmlns:a16="http://schemas.microsoft.com/office/drawing/2014/main" id="{407F6150-F90C-008F-65EE-F488DED8E1EE}"/>
                  </a:ext>
                </a:extLst>
              </p:cNvPr>
              <p:cNvSpPr>
                <a:spLocks/>
              </p:cNvSpPr>
              <p:nvPr/>
            </p:nvSpPr>
            <p:spPr bwMode="auto">
              <a:xfrm>
                <a:off x="5277415" y="4479511"/>
                <a:ext cx="0" cy="2980"/>
              </a:xfrm>
              <a:custGeom>
                <a:avLst/>
                <a:gdLst>
                  <a:gd name="T0" fmla="*/ 2 h 2"/>
                  <a:gd name="T1" fmla="*/ 2 h 2"/>
                  <a:gd name="T2" fmla="*/ 2 h 2"/>
                  <a:gd name="T3" fmla="*/ 0 h 2"/>
                  <a:gd name="T4" fmla="*/ 0 h 2"/>
                  <a:gd name="T5" fmla="*/ 2 h 2"/>
                  <a:gd name="T6" fmla="*/ 2 h 2"/>
                  <a:gd name="T7" fmla="*/ 2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2"/>
                    </a:moveTo>
                    <a:lnTo>
                      <a:pt x="0" y="2"/>
                    </a:lnTo>
                    <a:lnTo>
                      <a:pt x="0" y="2"/>
                    </a:lnTo>
                    <a:lnTo>
                      <a:pt x="0" y="0"/>
                    </a:lnTo>
                    <a:lnTo>
                      <a:pt x="0" y="0"/>
                    </a:lnTo>
                    <a:lnTo>
                      <a:pt x="0" y="2"/>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58" name="Freeform 451">
                <a:extLst>
                  <a:ext uri="{FF2B5EF4-FFF2-40B4-BE49-F238E27FC236}">
                    <a16:creationId xmlns:a16="http://schemas.microsoft.com/office/drawing/2014/main" id="{541FFC2E-08F2-58AC-4325-4EBDFF066FAE}"/>
                  </a:ext>
                </a:extLst>
              </p:cNvPr>
              <p:cNvSpPr>
                <a:spLocks/>
              </p:cNvSpPr>
              <p:nvPr/>
            </p:nvSpPr>
            <p:spPr bwMode="auto">
              <a:xfrm>
                <a:off x="6537776" y="4564429"/>
                <a:ext cx="5959" cy="5959"/>
              </a:xfrm>
              <a:custGeom>
                <a:avLst/>
                <a:gdLst>
                  <a:gd name="T0" fmla="*/ 2 w 4"/>
                  <a:gd name="T1" fmla="*/ 0 h 4"/>
                  <a:gd name="T2" fmla="*/ 2 w 4"/>
                  <a:gd name="T3" fmla="*/ 0 h 4"/>
                  <a:gd name="T4" fmla="*/ 2 w 4"/>
                  <a:gd name="T5" fmla="*/ 0 h 4"/>
                  <a:gd name="T6" fmla="*/ 0 w 4"/>
                  <a:gd name="T7" fmla="*/ 4 h 4"/>
                  <a:gd name="T8" fmla="*/ 2 w 4"/>
                  <a:gd name="T9" fmla="*/ 4 h 4"/>
                  <a:gd name="T10" fmla="*/ 2 w 4"/>
                  <a:gd name="T11" fmla="*/ 4 h 4"/>
                  <a:gd name="T12" fmla="*/ 4 w 4"/>
                  <a:gd name="T13" fmla="*/ 2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lnTo>
                      <a:pt x="2" y="0"/>
                    </a:lnTo>
                    <a:lnTo>
                      <a:pt x="2" y="0"/>
                    </a:lnTo>
                    <a:lnTo>
                      <a:pt x="0" y="4"/>
                    </a:lnTo>
                    <a:lnTo>
                      <a:pt x="2" y="4"/>
                    </a:lnTo>
                    <a:lnTo>
                      <a:pt x="2" y="4"/>
                    </a:lnTo>
                    <a:lnTo>
                      <a:pt x="4"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59" name="Freeform 452">
                <a:extLst>
                  <a:ext uri="{FF2B5EF4-FFF2-40B4-BE49-F238E27FC236}">
                    <a16:creationId xmlns:a16="http://schemas.microsoft.com/office/drawing/2014/main" id="{4C136B85-A234-EBE0-61B2-ECDB2787867B}"/>
                  </a:ext>
                </a:extLst>
              </p:cNvPr>
              <p:cNvSpPr>
                <a:spLocks/>
              </p:cNvSpPr>
              <p:nvPr/>
            </p:nvSpPr>
            <p:spPr bwMode="auto">
              <a:xfrm>
                <a:off x="6537776" y="4564429"/>
                <a:ext cx="5959" cy="5959"/>
              </a:xfrm>
              <a:custGeom>
                <a:avLst/>
                <a:gdLst>
                  <a:gd name="T0" fmla="*/ 2 w 4"/>
                  <a:gd name="T1" fmla="*/ 0 h 4"/>
                  <a:gd name="T2" fmla="*/ 2 w 4"/>
                  <a:gd name="T3" fmla="*/ 0 h 4"/>
                  <a:gd name="T4" fmla="*/ 2 w 4"/>
                  <a:gd name="T5" fmla="*/ 0 h 4"/>
                  <a:gd name="T6" fmla="*/ 0 w 4"/>
                  <a:gd name="T7" fmla="*/ 4 h 4"/>
                  <a:gd name="T8" fmla="*/ 2 w 4"/>
                  <a:gd name="T9" fmla="*/ 4 h 4"/>
                  <a:gd name="T10" fmla="*/ 2 w 4"/>
                  <a:gd name="T11" fmla="*/ 4 h 4"/>
                  <a:gd name="T12" fmla="*/ 4 w 4"/>
                  <a:gd name="T13" fmla="*/ 2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lnTo>
                      <a:pt x="2" y="0"/>
                    </a:lnTo>
                    <a:lnTo>
                      <a:pt x="2" y="0"/>
                    </a:lnTo>
                    <a:lnTo>
                      <a:pt x="0" y="4"/>
                    </a:lnTo>
                    <a:lnTo>
                      <a:pt x="2" y="4"/>
                    </a:lnTo>
                    <a:lnTo>
                      <a:pt x="2" y="4"/>
                    </a:lnTo>
                    <a:lnTo>
                      <a:pt x="4"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60" name="Freeform 453">
                <a:extLst>
                  <a:ext uri="{FF2B5EF4-FFF2-40B4-BE49-F238E27FC236}">
                    <a16:creationId xmlns:a16="http://schemas.microsoft.com/office/drawing/2014/main" id="{178AB2C0-3B20-1113-605F-74B8A4DFA49D}"/>
                  </a:ext>
                </a:extLst>
              </p:cNvPr>
              <p:cNvSpPr>
                <a:spLocks/>
              </p:cNvSpPr>
              <p:nvPr/>
            </p:nvSpPr>
            <p:spPr bwMode="auto">
              <a:xfrm>
                <a:off x="6534796" y="4564429"/>
                <a:ext cx="2980" cy="5959"/>
              </a:xfrm>
              <a:custGeom>
                <a:avLst/>
                <a:gdLst>
                  <a:gd name="T0" fmla="*/ 2 w 2"/>
                  <a:gd name="T1" fmla="*/ 0 h 4"/>
                  <a:gd name="T2" fmla="*/ 0 w 2"/>
                  <a:gd name="T3" fmla="*/ 0 h 4"/>
                  <a:gd name="T4" fmla="*/ 0 w 2"/>
                  <a:gd name="T5" fmla="*/ 4 h 4"/>
                  <a:gd name="T6" fmla="*/ 2 w 2"/>
                  <a:gd name="T7" fmla="*/ 4 h 4"/>
                  <a:gd name="T8" fmla="*/ 2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0" y="0"/>
                    </a:lnTo>
                    <a:lnTo>
                      <a:pt x="0" y="4"/>
                    </a:lnTo>
                    <a:lnTo>
                      <a:pt x="2" y="4"/>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61" name="Freeform 454">
                <a:extLst>
                  <a:ext uri="{FF2B5EF4-FFF2-40B4-BE49-F238E27FC236}">
                    <a16:creationId xmlns:a16="http://schemas.microsoft.com/office/drawing/2014/main" id="{15E0BBCD-5BB0-1256-4FAA-EDFD1DC747EC}"/>
                  </a:ext>
                </a:extLst>
              </p:cNvPr>
              <p:cNvSpPr>
                <a:spLocks/>
              </p:cNvSpPr>
              <p:nvPr/>
            </p:nvSpPr>
            <p:spPr bwMode="auto">
              <a:xfrm>
                <a:off x="6534796" y="4564429"/>
                <a:ext cx="2980" cy="5959"/>
              </a:xfrm>
              <a:custGeom>
                <a:avLst/>
                <a:gdLst>
                  <a:gd name="T0" fmla="*/ 2 w 2"/>
                  <a:gd name="T1" fmla="*/ 0 h 4"/>
                  <a:gd name="T2" fmla="*/ 0 w 2"/>
                  <a:gd name="T3" fmla="*/ 0 h 4"/>
                  <a:gd name="T4" fmla="*/ 0 w 2"/>
                  <a:gd name="T5" fmla="*/ 4 h 4"/>
                  <a:gd name="T6" fmla="*/ 2 w 2"/>
                  <a:gd name="T7" fmla="*/ 4 h 4"/>
                  <a:gd name="T8" fmla="*/ 2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0" y="0"/>
                    </a:lnTo>
                    <a:lnTo>
                      <a:pt x="0" y="4"/>
                    </a:lnTo>
                    <a:lnTo>
                      <a:pt x="2" y="4"/>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62" name="Freeform 455">
                <a:extLst>
                  <a:ext uri="{FF2B5EF4-FFF2-40B4-BE49-F238E27FC236}">
                    <a16:creationId xmlns:a16="http://schemas.microsoft.com/office/drawing/2014/main" id="{73E1F3E4-60CA-4980-5C98-A52BD73B2EFC}"/>
                  </a:ext>
                </a:extLst>
              </p:cNvPr>
              <p:cNvSpPr>
                <a:spLocks/>
              </p:cNvSpPr>
              <p:nvPr/>
            </p:nvSpPr>
            <p:spPr bwMode="auto">
              <a:xfrm>
                <a:off x="6537776" y="4545061"/>
                <a:ext cx="2980" cy="4470"/>
              </a:xfrm>
              <a:custGeom>
                <a:avLst/>
                <a:gdLst>
                  <a:gd name="T0" fmla="*/ 0 w 2"/>
                  <a:gd name="T1" fmla="*/ 0 h 3"/>
                  <a:gd name="T2" fmla="*/ 0 w 2"/>
                  <a:gd name="T3" fmla="*/ 3 h 3"/>
                  <a:gd name="T4" fmla="*/ 0 w 2"/>
                  <a:gd name="T5" fmla="*/ 3 h 3"/>
                  <a:gd name="T6" fmla="*/ 2 w 2"/>
                  <a:gd name="T7" fmla="*/ 3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lnTo>
                      <a:pt x="0" y="3"/>
                    </a:lnTo>
                    <a:lnTo>
                      <a:pt x="0" y="3"/>
                    </a:lnTo>
                    <a:lnTo>
                      <a:pt x="2" y="3"/>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63" name="Freeform 456">
                <a:extLst>
                  <a:ext uri="{FF2B5EF4-FFF2-40B4-BE49-F238E27FC236}">
                    <a16:creationId xmlns:a16="http://schemas.microsoft.com/office/drawing/2014/main" id="{34318652-B5C7-B400-FDCE-D474C4D845D3}"/>
                  </a:ext>
                </a:extLst>
              </p:cNvPr>
              <p:cNvSpPr>
                <a:spLocks/>
              </p:cNvSpPr>
              <p:nvPr/>
            </p:nvSpPr>
            <p:spPr bwMode="auto">
              <a:xfrm>
                <a:off x="6537776" y="4545061"/>
                <a:ext cx="2980" cy="4470"/>
              </a:xfrm>
              <a:custGeom>
                <a:avLst/>
                <a:gdLst>
                  <a:gd name="T0" fmla="*/ 0 w 2"/>
                  <a:gd name="T1" fmla="*/ 0 h 3"/>
                  <a:gd name="T2" fmla="*/ 0 w 2"/>
                  <a:gd name="T3" fmla="*/ 3 h 3"/>
                  <a:gd name="T4" fmla="*/ 0 w 2"/>
                  <a:gd name="T5" fmla="*/ 3 h 3"/>
                  <a:gd name="T6" fmla="*/ 2 w 2"/>
                  <a:gd name="T7" fmla="*/ 3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lnTo>
                      <a:pt x="0" y="3"/>
                    </a:lnTo>
                    <a:lnTo>
                      <a:pt x="0" y="3"/>
                    </a:lnTo>
                    <a:lnTo>
                      <a:pt x="2" y="3"/>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64" name="Freeform 457">
                <a:extLst>
                  <a:ext uri="{FF2B5EF4-FFF2-40B4-BE49-F238E27FC236}">
                    <a16:creationId xmlns:a16="http://schemas.microsoft.com/office/drawing/2014/main" id="{001D3609-5217-B387-A4AB-895F6C74C7DE}"/>
                  </a:ext>
                </a:extLst>
              </p:cNvPr>
              <p:cNvSpPr>
                <a:spLocks/>
              </p:cNvSpPr>
              <p:nvPr/>
            </p:nvSpPr>
            <p:spPr bwMode="auto">
              <a:xfrm>
                <a:off x="6963855" y="4573368"/>
                <a:ext cx="53632" cy="67041"/>
              </a:xfrm>
              <a:custGeom>
                <a:avLst/>
                <a:gdLst>
                  <a:gd name="T0" fmla="*/ 32 w 36"/>
                  <a:gd name="T1" fmla="*/ 1 h 45"/>
                  <a:gd name="T2" fmla="*/ 34 w 36"/>
                  <a:gd name="T3" fmla="*/ 0 h 45"/>
                  <a:gd name="T4" fmla="*/ 34 w 36"/>
                  <a:gd name="T5" fmla="*/ 1 h 45"/>
                  <a:gd name="T6" fmla="*/ 34 w 36"/>
                  <a:gd name="T7" fmla="*/ 3 h 45"/>
                  <a:gd name="T8" fmla="*/ 34 w 36"/>
                  <a:gd name="T9" fmla="*/ 5 h 45"/>
                  <a:gd name="T10" fmla="*/ 34 w 36"/>
                  <a:gd name="T11" fmla="*/ 7 h 45"/>
                  <a:gd name="T12" fmla="*/ 36 w 36"/>
                  <a:gd name="T13" fmla="*/ 13 h 45"/>
                  <a:gd name="T14" fmla="*/ 34 w 36"/>
                  <a:gd name="T15" fmla="*/ 15 h 45"/>
                  <a:gd name="T16" fmla="*/ 32 w 36"/>
                  <a:gd name="T17" fmla="*/ 17 h 45"/>
                  <a:gd name="T18" fmla="*/ 28 w 36"/>
                  <a:gd name="T19" fmla="*/ 20 h 45"/>
                  <a:gd name="T20" fmla="*/ 23 w 36"/>
                  <a:gd name="T21" fmla="*/ 24 h 45"/>
                  <a:gd name="T22" fmla="*/ 23 w 36"/>
                  <a:gd name="T23" fmla="*/ 28 h 45"/>
                  <a:gd name="T24" fmla="*/ 7 w 36"/>
                  <a:gd name="T25" fmla="*/ 41 h 45"/>
                  <a:gd name="T26" fmla="*/ 6 w 36"/>
                  <a:gd name="T27" fmla="*/ 41 h 45"/>
                  <a:gd name="T28" fmla="*/ 2 w 36"/>
                  <a:gd name="T29" fmla="*/ 45 h 45"/>
                  <a:gd name="T30" fmla="*/ 0 w 36"/>
                  <a:gd name="T31" fmla="*/ 45 h 45"/>
                  <a:gd name="T32" fmla="*/ 0 w 36"/>
                  <a:gd name="T33" fmla="*/ 41 h 45"/>
                  <a:gd name="T34" fmla="*/ 2 w 36"/>
                  <a:gd name="T35" fmla="*/ 37 h 45"/>
                  <a:gd name="T36" fmla="*/ 7 w 36"/>
                  <a:gd name="T37" fmla="*/ 34 h 45"/>
                  <a:gd name="T38" fmla="*/ 9 w 36"/>
                  <a:gd name="T39" fmla="*/ 34 h 45"/>
                  <a:gd name="T40" fmla="*/ 21 w 36"/>
                  <a:gd name="T41" fmla="*/ 20 h 45"/>
                  <a:gd name="T42" fmla="*/ 23 w 36"/>
                  <a:gd name="T43" fmla="*/ 20 h 45"/>
                  <a:gd name="T44" fmla="*/ 24 w 36"/>
                  <a:gd name="T45" fmla="*/ 17 h 45"/>
                  <a:gd name="T46" fmla="*/ 26 w 36"/>
                  <a:gd name="T47" fmla="*/ 15 h 45"/>
                  <a:gd name="T48" fmla="*/ 28 w 36"/>
                  <a:gd name="T49" fmla="*/ 15 h 45"/>
                  <a:gd name="T50" fmla="*/ 30 w 36"/>
                  <a:gd name="T51" fmla="*/ 11 h 45"/>
                  <a:gd name="T52" fmla="*/ 30 w 36"/>
                  <a:gd name="T53" fmla="*/ 9 h 45"/>
                  <a:gd name="T54" fmla="*/ 30 w 36"/>
                  <a:gd name="T55" fmla="*/ 9 h 45"/>
                  <a:gd name="T56" fmla="*/ 32 w 36"/>
                  <a:gd name="T57" fmla="*/ 9 h 45"/>
                  <a:gd name="T58" fmla="*/ 32 w 36"/>
                  <a:gd name="T59" fmla="*/ 7 h 45"/>
                  <a:gd name="T60" fmla="*/ 30 w 36"/>
                  <a:gd name="T61" fmla="*/ 7 h 45"/>
                  <a:gd name="T62" fmla="*/ 32 w 36"/>
                  <a:gd name="T63" fmla="*/ 3 h 45"/>
                  <a:gd name="T64" fmla="*/ 32 w 36"/>
                  <a:gd name="T65" fmla="*/ 1 h 45"/>
                  <a:gd name="T66" fmla="*/ 32 w 36"/>
                  <a:gd name="T67"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45">
                    <a:moveTo>
                      <a:pt x="32" y="1"/>
                    </a:moveTo>
                    <a:lnTo>
                      <a:pt x="34" y="0"/>
                    </a:lnTo>
                    <a:lnTo>
                      <a:pt x="34" y="1"/>
                    </a:lnTo>
                    <a:lnTo>
                      <a:pt x="34" y="3"/>
                    </a:lnTo>
                    <a:lnTo>
                      <a:pt x="34" y="5"/>
                    </a:lnTo>
                    <a:lnTo>
                      <a:pt x="34" y="7"/>
                    </a:lnTo>
                    <a:lnTo>
                      <a:pt x="36" y="13"/>
                    </a:lnTo>
                    <a:lnTo>
                      <a:pt x="34" y="15"/>
                    </a:lnTo>
                    <a:lnTo>
                      <a:pt x="32" y="17"/>
                    </a:lnTo>
                    <a:lnTo>
                      <a:pt x="28" y="20"/>
                    </a:lnTo>
                    <a:lnTo>
                      <a:pt x="23" y="24"/>
                    </a:lnTo>
                    <a:lnTo>
                      <a:pt x="23" y="28"/>
                    </a:lnTo>
                    <a:lnTo>
                      <a:pt x="7" y="41"/>
                    </a:lnTo>
                    <a:lnTo>
                      <a:pt x="6" y="41"/>
                    </a:lnTo>
                    <a:lnTo>
                      <a:pt x="2" y="45"/>
                    </a:lnTo>
                    <a:lnTo>
                      <a:pt x="0" y="45"/>
                    </a:lnTo>
                    <a:lnTo>
                      <a:pt x="0" y="41"/>
                    </a:lnTo>
                    <a:lnTo>
                      <a:pt x="2" y="37"/>
                    </a:lnTo>
                    <a:lnTo>
                      <a:pt x="7" y="34"/>
                    </a:lnTo>
                    <a:lnTo>
                      <a:pt x="9" y="34"/>
                    </a:lnTo>
                    <a:lnTo>
                      <a:pt x="21" y="20"/>
                    </a:lnTo>
                    <a:lnTo>
                      <a:pt x="23" y="20"/>
                    </a:lnTo>
                    <a:lnTo>
                      <a:pt x="24" y="17"/>
                    </a:lnTo>
                    <a:lnTo>
                      <a:pt x="26" y="15"/>
                    </a:lnTo>
                    <a:lnTo>
                      <a:pt x="28" y="15"/>
                    </a:lnTo>
                    <a:lnTo>
                      <a:pt x="30" y="11"/>
                    </a:lnTo>
                    <a:lnTo>
                      <a:pt x="30" y="9"/>
                    </a:lnTo>
                    <a:lnTo>
                      <a:pt x="30" y="9"/>
                    </a:lnTo>
                    <a:lnTo>
                      <a:pt x="32" y="9"/>
                    </a:lnTo>
                    <a:lnTo>
                      <a:pt x="32" y="7"/>
                    </a:lnTo>
                    <a:lnTo>
                      <a:pt x="30" y="7"/>
                    </a:lnTo>
                    <a:lnTo>
                      <a:pt x="32" y="3"/>
                    </a:lnTo>
                    <a:lnTo>
                      <a:pt x="32" y="1"/>
                    </a:lnTo>
                    <a:lnTo>
                      <a:pt x="32"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65" name="Freeform 458">
                <a:extLst>
                  <a:ext uri="{FF2B5EF4-FFF2-40B4-BE49-F238E27FC236}">
                    <a16:creationId xmlns:a16="http://schemas.microsoft.com/office/drawing/2014/main" id="{FC37189D-6099-8808-DCC7-B344735246DF}"/>
                  </a:ext>
                </a:extLst>
              </p:cNvPr>
              <p:cNvSpPr>
                <a:spLocks/>
              </p:cNvSpPr>
              <p:nvPr/>
            </p:nvSpPr>
            <p:spPr bwMode="auto">
              <a:xfrm>
                <a:off x="6963855" y="4573368"/>
                <a:ext cx="53632" cy="67041"/>
              </a:xfrm>
              <a:custGeom>
                <a:avLst/>
                <a:gdLst>
                  <a:gd name="T0" fmla="*/ 32 w 36"/>
                  <a:gd name="T1" fmla="*/ 1 h 45"/>
                  <a:gd name="T2" fmla="*/ 34 w 36"/>
                  <a:gd name="T3" fmla="*/ 0 h 45"/>
                  <a:gd name="T4" fmla="*/ 34 w 36"/>
                  <a:gd name="T5" fmla="*/ 1 h 45"/>
                  <a:gd name="T6" fmla="*/ 34 w 36"/>
                  <a:gd name="T7" fmla="*/ 3 h 45"/>
                  <a:gd name="T8" fmla="*/ 34 w 36"/>
                  <a:gd name="T9" fmla="*/ 5 h 45"/>
                  <a:gd name="T10" fmla="*/ 34 w 36"/>
                  <a:gd name="T11" fmla="*/ 7 h 45"/>
                  <a:gd name="T12" fmla="*/ 36 w 36"/>
                  <a:gd name="T13" fmla="*/ 13 h 45"/>
                  <a:gd name="T14" fmla="*/ 34 w 36"/>
                  <a:gd name="T15" fmla="*/ 15 h 45"/>
                  <a:gd name="T16" fmla="*/ 32 w 36"/>
                  <a:gd name="T17" fmla="*/ 17 h 45"/>
                  <a:gd name="T18" fmla="*/ 28 w 36"/>
                  <a:gd name="T19" fmla="*/ 20 h 45"/>
                  <a:gd name="T20" fmla="*/ 23 w 36"/>
                  <a:gd name="T21" fmla="*/ 24 h 45"/>
                  <a:gd name="T22" fmla="*/ 23 w 36"/>
                  <a:gd name="T23" fmla="*/ 28 h 45"/>
                  <a:gd name="T24" fmla="*/ 7 w 36"/>
                  <a:gd name="T25" fmla="*/ 41 h 45"/>
                  <a:gd name="T26" fmla="*/ 6 w 36"/>
                  <a:gd name="T27" fmla="*/ 41 h 45"/>
                  <a:gd name="T28" fmla="*/ 2 w 36"/>
                  <a:gd name="T29" fmla="*/ 45 h 45"/>
                  <a:gd name="T30" fmla="*/ 0 w 36"/>
                  <a:gd name="T31" fmla="*/ 45 h 45"/>
                  <a:gd name="T32" fmla="*/ 0 w 36"/>
                  <a:gd name="T33" fmla="*/ 41 h 45"/>
                  <a:gd name="T34" fmla="*/ 2 w 36"/>
                  <a:gd name="T35" fmla="*/ 37 h 45"/>
                  <a:gd name="T36" fmla="*/ 7 w 36"/>
                  <a:gd name="T37" fmla="*/ 34 h 45"/>
                  <a:gd name="T38" fmla="*/ 9 w 36"/>
                  <a:gd name="T39" fmla="*/ 34 h 45"/>
                  <a:gd name="T40" fmla="*/ 21 w 36"/>
                  <a:gd name="T41" fmla="*/ 20 h 45"/>
                  <a:gd name="T42" fmla="*/ 23 w 36"/>
                  <a:gd name="T43" fmla="*/ 20 h 45"/>
                  <a:gd name="T44" fmla="*/ 24 w 36"/>
                  <a:gd name="T45" fmla="*/ 17 h 45"/>
                  <a:gd name="T46" fmla="*/ 26 w 36"/>
                  <a:gd name="T47" fmla="*/ 15 h 45"/>
                  <a:gd name="T48" fmla="*/ 28 w 36"/>
                  <a:gd name="T49" fmla="*/ 15 h 45"/>
                  <a:gd name="T50" fmla="*/ 30 w 36"/>
                  <a:gd name="T51" fmla="*/ 11 h 45"/>
                  <a:gd name="T52" fmla="*/ 30 w 36"/>
                  <a:gd name="T53" fmla="*/ 9 h 45"/>
                  <a:gd name="T54" fmla="*/ 30 w 36"/>
                  <a:gd name="T55" fmla="*/ 9 h 45"/>
                  <a:gd name="T56" fmla="*/ 32 w 36"/>
                  <a:gd name="T57" fmla="*/ 9 h 45"/>
                  <a:gd name="T58" fmla="*/ 32 w 36"/>
                  <a:gd name="T59" fmla="*/ 7 h 45"/>
                  <a:gd name="T60" fmla="*/ 30 w 36"/>
                  <a:gd name="T61" fmla="*/ 7 h 45"/>
                  <a:gd name="T62" fmla="*/ 32 w 36"/>
                  <a:gd name="T63" fmla="*/ 3 h 45"/>
                  <a:gd name="T64" fmla="*/ 32 w 36"/>
                  <a:gd name="T65" fmla="*/ 1 h 45"/>
                  <a:gd name="T66" fmla="*/ 32 w 36"/>
                  <a:gd name="T67"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45">
                    <a:moveTo>
                      <a:pt x="32" y="1"/>
                    </a:moveTo>
                    <a:lnTo>
                      <a:pt x="34" y="0"/>
                    </a:lnTo>
                    <a:lnTo>
                      <a:pt x="34" y="1"/>
                    </a:lnTo>
                    <a:lnTo>
                      <a:pt x="34" y="3"/>
                    </a:lnTo>
                    <a:lnTo>
                      <a:pt x="34" y="5"/>
                    </a:lnTo>
                    <a:lnTo>
                      <a:pt x="34" y="7"/>
                    </a:lnTo>
                    <a:lnTo>
                      <a:pt x="36" y="13"/>
                    </a:lnTo>
                    <a:lnTo>
                      <a:pt x="34" y="15"/>
                    </a:lnTo>
                    <a:lnTo>
                      <a:pt x="32" y="17"/>
                    </a:lnTo>
                    <a:lnTo>
                      <a:pt x="28" y="20"/>
                    </a:lnTo>
                    <a:lnTo>
                      <a:pt x="23" y="24"/>
                    </a:lnTo>
                    <a:lnTo>
                      <a:pt x="23" y="28"/>
                    </a:lnTo>
                    <a:lnTo>
                      <a:pt x="7" y="41"/>
                    </a:lnTo>
                    <a:lnTo>
                      <a:pt x="6" y="41"/>
                    </a:lnTo>
                    <a:lnTo>
                      <a:pt x="2" y="45"/>
                    </a:lnTo>
                    <a:lnTo>
                      <a:pt x="0" y="45"/>
                    </a:lnTo>
                    <a:lnTo>
                      <a:pt x="0" y="41"/>
                    </a:lnTo>
                    <a:lnTo>
                      <a:pt x="2" y="37"/>
                    </a:lnTo>
                    <a:lnTo>
                      <a:pt x="7" y="34"/>
                    </a:lnTo>
                    <a:lnTo>
                      <a:pt x="9" y="34"/>
                    </a:lnTo>
                    <a:lnTo>
                      <a:pt x="21" y="20"/>
                    </a:lnTo>
                    <a:lnTo>
                      <a:pt x="23" y="20"/>
                    </a:lnTo>
                    <a:lnTo>
                      <a:pt x="24" y="17"/>
                    </a:lnTo>
                    <a:lnTo>
                      <a:pt x="26" y="15"/>
                    </a:lnTo>
                    <a:lnTo>
                      <a:pt x="28" y="15"/>
                    </a:lnTo>
                    <a:lnTo>
                      <a:pt x="30" y="11"/>
                    </a:lnTo>
                    <a:lnTo>
                      <a:pt x="30" y="9"/>
                    </a:lnTo>
                    <a:lnTo>
                      <a:pt x="30" y="9"/>
                    </a:lnTo>
                    <a:lnTo>
                      <a:pt x="32" y="9"/>
                    </a:lnTo>
                    <a:lnTo>
                      <a:pt x="32" y="7"/>
                    </a:lnTo>
                    <a:lnTo>
                      <a:pt x="30" y="7"/>
                    </a:lnTo>
                    <a:lnTo>
                      <a:pt x="32" y="3"/>
                    </a:lnTo>
                    <a:lnTo>
                      <a:pt x="32" y="1"/>
                    </a:lnTo>
                    <a:lnTo>
                      <a:pt x="32"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66" name="Freeform 459">
                <a:extLst>
                  <a:ext uri="{FF2B5EF4-FFF2-40B4-BE49-F238E27FC236}">
                    <a16:creationId xmlns:a16="http://schemas.microsoft.com/office/drawing/2014/main" id="{343720B8-DD1B-B976-8612-D5519B2A8E3C}"/>
                  </a:ext>
                </a:extLst>
              </p:cNvPr>
              <p:cNvSpPr>
                <a:spLocks/>
              </p:cNvSpPr>
              <p:nvPr/>
            </p:nvSpPr>
            <p:spPr bwMode="auto">
              <a:xfrm>
                <a:off x="7023447" y="4561450"/>
                <a:ext cx="1490" cy="5959"/>
              </a:xfrm>
              <a:custGeom>
                <a:avLst/>
                <a:gdLst>
                  <a:gd name="T0" fmla="*/ 0 w 1"/>
                  <a:gd name="T1" fmla="*/ 0 h 4"/>
                  <a:gd name="T2" fmla="*/ 1 w 1"/>
                  <a:gd name="T3" fmla="*/ 0 h 4"/>
                  <a:gd name="T4" fmla="*/ 1 w 1"/>
                  <a:gd name="T5" fmla="*/ 2 h 4"/>
                  <a:gd name="T6" fmla="*/ 1 w 1"/>
                  <a:gd name="T7" fmla="*/ 2 h 4"/>
                  <a:gd name="T8" fmla="*/ 1 w 1"/>
                  <a:gd name="T9" fmla="*/ 4 h 4"/>
                  <a:gd name="T10" fmla="*/ 0 w 1"/>
                  <a:gd name="T11" fmla="*/ 2 h 4"/>
                  <a:gd name="T12" fmla="*/ 0 w 1"/>
                  <a:gd name="T13" fmla="*/ 0 h 4"/>
                  <a:gd name="T14" fmla="*/ 0 w 1"/>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4">
                    <a:moveTo>
                      <a:pt x="0" y="0"/>
                    </a:moveTo>
                    <a:lnTo>
                      <a:pt x="1" y="0"/>
                    </a:lnTo>
                    <a:lnTo>
                      <a:pt x="1" y="2"/>
                    </a:lnTo>
                    <a:lnTo>
                      <a:pt x="1" y="2"/>
                    </a:lnTo>
                    <a:lnTo>
                      <a:pt x="1" y="4"/>
                    </a:lnTo>
                    <a:lnTo>
                      <a:pt x="0" y="2"/>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67" name="Freeform 460">
                <a:extLst>
                  <a:ext uri="{FF2B5EF4-FFF2-40B4-BE49-F238E27FC236}">
                    <a16:creationId xmlns:a16="http://schemas.microsoft.com/office/drawing/2014/main" id="{46226E44-7EAD-5495-4139-711244E84F84}"/>
                  </a:ext>
                </a:extLst>
              </p:cNvPr>
              <p:cNvSpPr>
                <a:spLocks/>
              </p:cNvSpPr>
              <p:nvPr/>
            </p:nvSpPr>
            <p:spPr bwMode="auto">
              <a:xfrm>
                <a:off x="7023447" y="4561450"/>
                <a:ext cx="1490" cy="5959"/>
              </a:xfrm>
              <a:custGeom>
                <a:avLst/>
                <a:gdLst>
                  <a:gd name="T0" fmla="*/ 0 w 1"/>
                  <a:gd name="T1" fmla="*/ 0 h 4"/>
                  <a:gd name="T2" fmla="*/ 1 w 1"/>
                  <a:gd name="T3" fmla="*/ 0 h 4"/>
                  <a:gd name="T4" fmla="*/ 1 w 1"/>
                  <a:gd name="T5" fmla="*/ 2 h 4"/>
                  <a:gd name="T6" fmla="*/ 1 w 1"/>
                  <a:gd name="T7" fmla="*/ 2 h 4"/>
                  <a:gd name="T8" fmla="*/ 1 w 1"/>
                  <a:gd name="T9" fmla="*/ 4 h 4"/>
                  <a:gd name="T10" fmla="*/ 0 w 1"/>
                  <a:gd name="T11" fmla="*/ 2 h 4"/>
                  <a:gd name="T12" fmla="*/ 0 w 1"/>
                  <a:gd name="T13" fmla="*/ 0 h 4"/>
                  <a:gd name="T14" fmla="*/ 0 w 1"/>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4">
                    <a:moveTo>
                      <a:pt x="0" y="0"/>
                    </a:moveTo>
                    <a:lnTo>
                      <a:pt x="1" y="0"/>
                    </a:lnTo>
                    <a:lnTo>
                      <a:pt x="1" y="2"/>
                    </a:lnTo>
                    <a:lnTo>
                      <a:pt x="1" y="2"/>
                    </a:lnTo>
                    <a:lnTo>
                      <a:pt x="1" y="4"/>
                    </a:lnTo>
                    <a:lnTo>
                      <a:pt x="0" y="2"/>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68" name="Freeform 461">
                <a:extLst>
                  <a:ext uri="{FF2B5EF4-FFF2-40B4-BE49-F238E27FC236}">
                    <a16:creationId xmlns:a16="http://schemas.microsoft.com/office/drawing/2014/main" id="{921B32D9-613B-D6C1-70CF-A850CF8E9433}"/>
                  </a:ext>
                </a:extLst>
              </p:cNvPr>
              <p:cNvSpPr>
                <a:spLocks/>
              </p:cNvSpPr>
              <p:nvPr/>
            </p:nvSpPr>
            <p:spPr bwMode="auto">
              <a:xfrm>
                <a:off x="7023447" y="4552511"/>
                <a:ext cx="7449" cy="5959"/>
              </a:xfrm>
              <a:custGeom>
                <a:avLst/>
                <a:gdLst>
                  <a:gd name="T0" fmla="*/ 0 w 5"/>
                  <a:gd name="T1" fmla="*/ 0 h 4"/>
                  <a:gd name="T2" fmla="*/ 0 w 5"/>
                  <a:gd name="T3" fmla="*/ 0 h 4"/>
                  <a:gd name="T4" fmla="*/ 1 w 5"/>
                  <a:gd name="T5" fmla="*/ 2 h 4"/>
                  <a:gd name="T6" fmla="*/ 3 w 5"/>
                  <a:gd name="T7" fmla="*/ 2 h 4"/>
                  <a:gd name="T8" fmla="*/ 5 w 5"/>
                  <a:gd name="T9" fmla="*/ 4 h 4"/>
                  <a:gd name="T10" fmla="*/ 5 w 5"/>
                  <a:gd name="T11" fmla="*/ 4 h 4"/>
                  <a:gd name="T12" fmla="*/ 3 w 5"/>
                  <a:gd name="T13" fmla="*/ 4 h 4"/>
                  <a:gd name="T14" fmla="*/ 1 w 5"/>
                  <a:gd name="T15" fmla="*/ 4 h 4"/>
                  <a:gd name="T16" fmla="*/ 0 w 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0"/>
                    </a:moveTo>
                    <a:lnTo>
                      <a:pt x="0" y="0"/>
                    </a:lnTo>
                    <a:lnTo>
                      <a:pt x="1" y="2"/>
                    </a:lnTo>
                    <a:lnTo>
                      <a:pt x="3" y="2"/>
                    </a:lnTo>
                    <a:lnTo>
                      <a:pt x="5" y="4"/>
                    </a:lnTo>
                    <a:lnTo>
                      <a:pt x="5" y="4"/>
                    </a:lnTo>
                    <a:lnTo>
                      <a:pt x="3" y="4"/>
                    </a:lnTo>
                    <a:lnTo>
                      <a:pt x="1" y="4"/>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69" name="Freeform 462">
                <a:extLst>
                  <a:ext uri="{FF2B5EF4-FFF2-40B4-BE49-F238E27FC236}">
                    <a16:creationId xmlns:a16="http://schemas.microsoft.com/office/drawing/2014/main" id="{E2AC5757-292F-0912-5CCE-E077F983DE6C}"/>
                  </a:ext>
                </a:extLst>
              </p:cNvPr>
              <p:cNvSpPr>
                <a:spLocks/>
              </p:cNvSpPr>
              <p:nvPr/>
            </p:nvSpPr>
            <p:spPr bwMode="auto">
              <a:xfrm>
                <a:off x="7023447" y="4552511"/>
                <a:ext cx="7449" cy="5959"/>
              </a:xfrm>
              <a:custGeom>
                <a:avLst/>
                <a:gdLst>
                  <a:gd name="T0" fmla="*/ 0 w 5"/>
                  <a:gd name="T1" fmla="*/ 0 h 4"/>
                  <a:gd name="T2" fmla="*/ 0 w 5"/>
                  <a:gd name="T3" fmla="*/ 0 h 4"/>
                  <a:gd name="T4" fmla="*/ 1 w 5"/>
                  <a:gd name="T5" fmla="*/ 2 h 4"/>
                  <a:gd name="T6" fmla="*/ 3 w 5"/>
                  <a:gd name="T7" fmla="*/ 2 h 4"/>
                  <a:gd name="T8" fmla="*/ 5 w 5"/>
                  <a:gd name="T9" fmla="*/ 4 h 4"/>
                  <a:gd name="T10" fmla="*/ 5 w 5"/>
                  <a:gd name="T11" fmla="*/ 4 h 4"/>
                  <a:gd name="T12" fmla="*/ 3 w 5"/>
                  <a:gd name="T13" fmla="*/ 4 h 4"/>
                  <a:gd name="T14" fmla="*/ 1 w 5"/>
                  <a:gd name="T15" fmla="*/ 4 h 4"/>
                  <a:gd name="T16" fmla="*/ 0 w 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0"/>
                    </a:moveTo>
                    <a:lnTo>
                      <a:pt x="0" y="0"/>
                    </a:lnTo>
                    <a:lnTo>
                      <a:pt x="1" y="2"/>
                    </a:lnTo>
                    <a:lnTo>
                      <a:pt x="3" y="2"/>
                    </a:lnTo>
                    <a:lnTo>
                      <a:pt x="5" y="4"/>
                    </a:lnTo>
                    <a:lnTo>
                      <a:pt x="5" y="4"/>
                    </a:lnTo>
                    <a:lnTo>
                      <a:pt x="3" y="4"/>
                    </a:lnTo>
                    <a:lnTo>
                      <a:pt x="1" y="4"/>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70" name="Freeform 463">
                <a:extLst>
                  <a:ext uri="{FF2B5EF4-FFF2-40B4-BE49-F238E27FC236}">
                    <a16:creationId xmlns:a16="http://schemas.microsoft.com/office/drawing/2014/main" id="{423DD627-5582-0A81-8380-D4CFA3D5995B}"/>
                  </a:ext>
                </a:extLst>
              </p:cNvPr>
              <p:cNvSpPr>
                <a:spLocks/>
              </p:cNvSpPr>
              <p:nvPr/>
            </p:nvSpPr>
            <p:spPr bwMode="auto">
              <a:xfrm>
                <a:off x="7033876" y="4524204"/>
                <a:ext cx="25327" cy="31286"/>
              </a:xfrm>
              <a:custGeom>
                <a:avLst/>
                <a:gdLst>
                  <a:gd name="T0" fmla="*/ 0 w 17"/>
                  <a:gd name="T1" fmla="*/ 2 h 21"/>
                  <a:gd name="T2" fmla="*/ 0 w 17"/>
                  <a:gd name="T3" fmla="*/ 0 h 21"/>
                  <a:gd name="T4" fmla="*/ 11 w 17"/>
                  <a:gd name="T5" fmla="*/ 2 h 21"/>
                  <a:gd name="T6" fmla="*/ 15 w 17"/>
                  <a:gd name="T7" fmla="*/ 6 h 21"/>
                  <a:gd name="T8" fmla="*/ 17 w 17"/>
                  <a:gd name="T9" fmla="*/ 6 h 21"/>
                  <a:gd name="T10" fmla="*/ 17 w 17"/>
                  <a:gd name="T11" fmla="*/ 16 h 21"/>
                  <a:gd name="T12" fmla="*/ 17 w 17"/>
                  <a:gd name="T13" fmla="*/ 16 h 21"/>
                  <a:gd name="T14" fmla="*/ 17 w 17"/>
                  <a:gd name="T15" fmla="*/ 17 h 21"/>
                  <a:gd name="T16" fmla="*/ 13 w 17"/>
                  <a:gd name="T17" fmla="*/ 21 h 21"/>
                  <a:gd name="T18" fmla="*/ 11 w 17"/>
                  <a:gd name="T19" fmla="*/ 19 h 21"/>
                  <a:gd name="T20" fmla="*/ 10 w 17"/>
                  <a:gd name="T21" fmla="*/ 17 h 21"/>
                  <a:gd name="T22" fmla="*/ 6 w 17"/>
                  <a:gd name="T23" fmla="*/ 12 h 21"/>
                  <a:gd name="T24" fmla="*/ 6 w 17"/>
                  <a:gd name="T25" fmla="*/ 8 h 21"/>
                  <a:gd name="T26" fmla="*/ 4 w 17"/>
                  <a:gd name="T27" fmla="*/ 6 h 21"/>
                  <a:gd name="T28" fmla="*/ 2 w 17"/>
                  <a:gd name="T29" fmla="*/ 4 h 21"/>
                  <a:gd name="T30" fmla="*/ 2 w 17"/>
                  <a:gd name="T31" fmla="*/ 2 h 21"/>
                  <a:gd name="T32" fmla="*/ 0 w 17"/>
                  <a:gd name="T33" fmla="*/ 2 h 21"/>
                  <a:gd name="T34" fmla="*/ 0 w 17"/>
                  <a:gd name="T35"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1">
                    <a:moveTo>
                      <a:pt x="0" y="2"/>
                    </a:moveTo>
                    <a:lnTo>
                      <a:pt x="0" y="0"/>
                    </a:lnTo>
                    <a:lnTo>
                      <a:pt x="11" y="2"/>
                    </a:lnTo>
                    <a:lnTo>
                      <a:pt x="15" y="6"/>
                    </a:lnTo>
                    <a:lnTo>
                      <a:pt x="17" y="6"/>
                    </a:lnTo>
                    <a:lnTo>
                      <a:pt x="17" y="16"/>
                    </a:lnTo>
                    <a:lnTo>
                      <a:pt x="17" y="16"/>
                    </a:lnTo>
                    <a:lnTo>
                      <a:pt x="17" y="17"/>
                    </a:lnTo>
                    <a:lnTo>
                      <a:pt x="13" y="21"/>
                    </a:lnTo>
                    <a:lnTo>
                      <a:pt x="11" y="19"/>
                    </a:lnTo>
                    <a:lnTo>
                      <a:pt x="10" y="17"/>
                    </a:lnTo>
                    <a:lnTo>
                      <a:pt x="6" y="12"/>
                    </a:lnTo>
                    <a:lnTo>
                      <a:pt x="6" y="8"/>
                    </a:lnTo>
                    <a:lnTo>
                      <a:pt x="4" y="6"/>
                    </a:lnTo>
                    <a:lnTo>
                      <a:pt x="2" y="4"/>
                    </a:lnTo>
                    <a:lnTo>
                      <a:pt x="2" y="2"/>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71" name="Freeform 464">
                <a:extLst>
                  <a:ext uri="{FF2B5EF4-FFF2-40B4-BE49-F238E27FC236}">
                    <a16:creationId xmlns:a16="http://schemas.microsoft.com/office/drawing/2014/main" id="{353A555F-B4E1-2603-1946-50A47B1EE009}"/>
                  </a:ext>
                </a:extLst>
              </p:cNvPr>
              <p:cNvSpPr>
                <a:spLocks/>
              </p:cNvSpPr>
              <p:nvPr/>
            </p:nvSpPr>
            <p:spPr bwMode="auto">
              <a:xfrm>
                <a:off x="7033876" y="4524204"/>
                <a:ext cx="25327" cy="31286"/>
              </a:xfrm>
              <a:custGeom>
                <a:avLst/>
                <a:gdLst>
                  <a:gd name="T0" fmla="*/ 0 w 17"/>
                  <a:gd name="T1" fmla="*/ 2 h 21"/>
                  <a:gd name="T2" fmla="*/ 0 w 17"/>
                  <a:gd name="T3" fmla="*/ 0 h 21"/>
                  <a:gd name="T4" fmla="*/ 11 w 17"/>
                  <a:gd name="T5" fmla="*/ 2 h 21"/>
                  <a:gd name="T6" fmla="*/ 15 w 17"/>
                  <a:gd name="T7" fmla="*/ 6 h 21"/>
                  <a:gd name="T8" fmla="*/ 17 w 17"/>
                  <a:gd name="T9" fmla="*/ 6 h 21"/>
                  <a:gd name="T10" fmla="*/ 17 w 17"/>
                  <a:gd name="T11" fmla="*/ 16 h 21"/>
                  <a:gd name="T12" fmla="*/ 17 w 17"/>
                  <a:gd name="T13" fmla="*/ 16 h 21"/>
                  <a:gd name="T14" fmla="*/ 17 w 17"/>
                  <a:gd name="T15" fmla="*/ 17 h 21"/>
                  <a:gd name="T16" fmla="*/ 13 w 17"/>
                  <a:gd name="T17" fmla="*/ 21 h 21"/>
                  <a:gd name="T18" fmla="*/ 11 w 17"/>
                  <a:gd name="T19" fmla="*/ 19 h 21"/>
                  <a:gd name="T20" fmla="*/ 10 w 17"/>
                  <a:gd name="T21" fmla="*/ 17 h 21"/>
                  <a:gd name="T22" fmla="*/ 6 w 17"/>
                  <a:gd name="T23" fmla="*/ 12 h 21"/>
                  <a:gd name="T24" fmla="*/ 6 w 17"/>
                  <a:gd name="T25" fmla="*/ 8 h 21"/>
                  <a:gd name="T26" fmla="*/ 4 w 17"/>
                  <a:gd name="T27" fmla="*/ 6 h 21"/>
                  <a:gd name="T28" fmla="*/ 2 w 17"/>
                  <a:gd name="T29" fmla="*/ 4 h 21"/>
                  <a:gd name="T30" fmla="*/ 2 w 17"/>
                  <a:gd name="T31" fmla="*/ 2 h 21"/>
                  <a:gd name="T32" fmla="*/ 0 w 17"/>
                  <a:gd name="T33" fmla="*/ 2 h 21"/>
                  <a:gd name="T34" fmla="*/ 0 w 17"/>
                  <a:gd name="T35"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1">
                    <a:moveTo>
                      <a:pt x="0" y="2"/>
                    </a:moveTo>
                    <a:lnTo>
                      <a:pt x="0" y="0"/>
                    </a:lnTo>
                    <a:lnTo>
                      <a:pt x="11" y="2"/>
                    </a:lnTo>
                    <a:lnTo>
                      <a:pt x="15" y="6"/>
                    </a:lnTo>
                    <a:lnTo>
                      <a:pt x="17" y="6"/>
                    </a:lnTo>
                    <a:lnTo>
                      <a:pt x="17" y="16"/>
                    </a:lnTo>
                    <a:lnTo>
                      <a:pt x="17" y="16"/>
                    </a:lnTo>
                    <a:lnTo>
                      <a:pt x="17" y="17"/>
                    </a:lnTo>
                    <a:lnTo>
                      <a:pt x="13" y="21"/>
                    </a:lnTo>
                    <a:lnTo>
                      <a:pt x="11" y="19"/>
                    </a:lnTo>
                    <a:lnTo>
                      <a:pt x="10" y="17"/>
                    </a:lnTo>
                    <a:lnTo>
                      <a:pt x="6" y="12"/>
                    </a:lnTo>
                    <a:lnTo>
                      <a:pt x="6" y="8"/>
                    </a:lnTo>
                    <a:lnTo>
                      <a:pt x="4" y="6"/>
                    </a:lnTo>
                    <a:lnTo>
                      <a:pt x="2" y="4"/>
                    </a:lnTo>
                    <a:lnTo>
                      <a:pt x="2" y="2"/>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72" name="Freeform 465">
                <a:extLst>
                  <a:ext uri="{FF2B5EF4-FFF2-40B4-BE49-F238E27FC236}">
                    <a16:creationId xmlns:a16="http://schemas.microsoft.com/office/drawing/2014/main" id="{412ECD4D-84CD-635B-9543-28C53C0D25FC}"/>
                  </a:ext>
                </a:extLst>
              </p:cNvPr>
              <p:cNvSpPr>
                <a:spLocks/>
              </p:cNvSpPr>
              <p:nvPr/>
            </p:nvSpPr>
            <p:spPr bwMode="auto">
              <a:xfrm>
                <a:off x="7020467" y="4406512"/>
                <a:ext cx="98326" cy="141530"/>
              </a:xfrm>
              <a:custGeom>
                <a:avLst/>
                <a:gdLst>
                  <a:gd name="T0" fmla="*/ 38 w 66"/>
                  <a:gd name="T1" fmla="*/ 4 h 95"/>
                  <a:gd name="T2" fmla="*/ 36 w 66"/>
                  <a:gd name="T3" fmla="*/ 9 h 95"/>
                  <a:gd name="T4" fmla="*/ 38 w 66"/>
                  <a:gd name="T5" fmla="*/ 19 h 95"/>
                  <a:gd name="T6" fmla="*/ 39 w 66"/>
                  <a:gd name="T7" fmla="*/ 23 h 95"/>
                  <a:gd name="T8" fmla="*/ 41 w 66"/>
                  <a:gd name="T9" fmla="*/ 26 h 95"/>
                  <a:gd name="T10" fmla="*/ 34 w 66"/>
                  <a:gd name="T11" fmla="*/ 40 h 95"/>
                  <a:gd name="T12" fmla="*/ 28 w 66"/>
                  <a:gd name="T13" fmla="*/ 44 h 95"/>
                  <a:gd name="T14" fmla="*/ 28 w 66"/>
                  <a:gd name="T15" fmla="*/ 47 h 95"/>
                  <a:gd name="T16" fmla="*/ 24 w 66"/>
                  <a:gd name="T17" fmla="*/ 51 h 95"/>
                  <a:gd name="T18" fmla="*/ 28 w 66"/>
                  <a:gd name="T19" fmla="*/ 61 h 95"/>
                  <a:gd name="T20" fmla="*/ 28 w 66"/>
                  <a:gd name="T21" fmla="*/ 66 h 95"/>
                  <a:gd name="T22" fmla="*/ 30 w 66"/>
                  <a:gd name="T23" fmla="*/ 70 h 95"/>
                  <a:gd name="T24" fmla="*/ 36 w 66"/>
                  <a:gd name="T25" fmla="*/ 74 h 95"/>
                  <a:gd name="T26" fmla="*/ 36 w 66"/>
                  <a:gd name="T27" fmla="*/ 72 h 95"/>
                  <a:gd name="T28" fmla="*/ 38 w 66"/>
                  <a:gd name="T29" fmla="*/ 70 h 95"/>
                  <a:gd name="T30" fmla="*/ 43 w 66"/>
                  <a:gd name="T31" fmla="*/ 68 h 95"/>
                  <a:gd name="T32" fmla="*/ 47 w 66"/>
                  <a:gd name="T33" fmla="*/ 68 h 95"/>
                  <a:gd name="T34" fmla="*/ 49 w 66"/>
                  <a:gd name="T35" fmla="*/ 72 h 95"/>
                  <a:gd name="T36" fmla="*/ 51 w 66"/>
                  <a:gd name="T37" fmla="*/ 76 h 95"/>
                  <a:gd name="T38" fmla="*/ 53 w 66"/>
                  <a:gd name="T39" fmla="*/ 72 h 95"/>
                  <a:gd name="T40" fmla="*/ 55 w 66"/>
                  <a:gd name="T41" fmla="*/ 72 h 95"/>
                  <a:gd name="T42" fmla="*/ 62 w 66"/>
                  <a:gd name="T43" fmla="*/ 76 h 95"/>
                  <a:gd name="T44" fmla="*/ 56 w 66"/>
                  <a:gd name="T45" fmla="*/ 78 h 95"/>
                  <a:gd name="T46" fmla="*/ 60 w 66"/>
                  <a:gd name="T47" fmla="*/ 81 h 95"/>
                  <a:gd name="T48" fmla="*/ 60 w 66"/>
                  <a:gd name="T49" fmla="*/ 85 h 95"/>
                  <a:gd name="T50" fmla="*/ 62 w 66"/>
                  <a:gd name="T51" fmla="*/ 85 h 95"/>
                  <a:gd name="T52" fmla="*/ 64 w 66"/>
                  <a:gd name="T53" fmla="*/ 87 h 95"/>
                  <a:gd name="T54" fmla="*/ 66 w 66"/>
                  <a:gd name="T55" fmla="*/ 93 h 95"/>
                  <a:gd name="T56" fmla="*/ 62 w 66"/>
                  <a:gd name="T57" fmla="*/ 93 h 95"/>
                  <a:gd name="T58" fmla="*/ 62 w 66"/>
                  <a:gd name="T59" fmla="*/ 89 h 95"/>
                  <a:gd name="T60" fmla="*/ 58 w 66"/>
                  <a:gd name="T61" fmla="*/ 89 h 95"/>
                  <a:gd name="T62" fmla="*/ 55 w 66"/>
                  <a:gd name="T63" fmla="*/ 87 h 95"/>
                  <a:gd name="T64" fmla="*/ 51 w 66"/>
                  <a:gd name="T65" fmla="*/ 81 h 95"/>
                  <a:gd name="T66" fmla="*/ 47 w 66"/>
                  <a:gd name="T67" fmla="*/ 78 h 95"/>
                  <a:gd name="T68" fmla="*/ 43 w 66"/>
                  <a:gd name="T69" fmla="*/ 74 h 95"/>
                  <a:gd name="T70" fmla="*/ 41 w 66"/>
                  <a:gd name="T71" fmla="*/ 78 h 95"/>
                  <a:gd name="T72" fmla="*/ 43 w 66"/>
                  <a:gd name="T73" fmla="*/ 83 h 95"/>
                  <a:gd name="T74" fmla="*/ 41 w 66"/>
                  <a:gd name="T75" fmla="*/ 81 h 95"/>
                  <a:gd name="T76" fmla="*/ 30 w 66"/>
                  <a:gd name="T77" fmla="*/ 74 h 95"/>
                  <a:gd name="T78" fmla="*/ 26 w 66"/>
                  <a:gd name="T79" fmla="*/ 76 h 95"/>
                  <a:gd name="T80" fmla="*/ 20 w 66"/>
                  <a:gd name="T81" fmla="*/ 78 h 95"/>
                  <a:gd name="T82" fmla="*/ 17 w 66"/>
                  <a:gd name="T83" fmla="*/ 76 h 95"/>
                  <a:gd name="T84" fmla="*/ 15 w 66"/>
                  <a:gd name="T85" fmla="*/ 76 h 95"/>
                  <a:gd name="T86" fmla="*/ 13 w 66"/>
                  <a:gd name="T87" fmla="*/ 68 h 95"/>
                  <a:gd name="T88" fmla="*/ 17 w 66"/>
                  <a:gd name="T89" fmla="*/ 62 h 95"/>
                  <a:gd name="T90" fmla="*/ 13 w 66"/>
                  <a:gd name="T91" fmla="*/ 61 h 95"/>
                  <a:gd name="T92" fmla="*/ 11 w 66"/>
                  <a:gd name="T93" fmla="*/ 66 h 95"/>
                  <a:gd name="T94" fmla="*/ 5 w 66"/>
                  <a:gd name="T95" fmla="*/ 61 h 95"/>
                  <a:gd name="T96" fmla="*/ 0 w 66"/>
                  <a:gd name="T97" fmla="*/ 36 h 95"/>
                  <a:gd name="T98" fmla="*/ 5 w 66"/>
                  <a:gd name="T99" fmla="*/ 40 h 95"/>
                  <a:gd name="T100" fmla="*/ 11 w 66"/>
                  <a:gd name="T101" fmla="*/ 4 h 95"/>
                  <a:gd name="T102" fmla="*/ 22 w 66"/>
                  <a:gd name="T103" fmla="*/ 0 h 95"/>
                  <a:gd name="T104" fmla="*/ 32 w 66"/>
                  <a:gd name="T105" fmla="*/ 4 h 95"/>
                  <a:gd name="T106" fmla="*/ 34 w 66"/>
                  <a:gd name="T107" fmla="*/ 0 h 95"/>
                  <a:gd name="T108" fmla="*/ 38 w 66"/>
                  <a:gd name="T109" fmla="*/ 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 h="95">
                    <a:moveTo>
                      <a:pt x="38" y="2"/>
                    </a:moveTo>
                    <a:lnTo>
                      <a:pt x="38" y="4"/>
                    </a:lnTo>
                    <a:lnTo>
                      <a:pt x="38" y="4"/>
                    </a:lnTo>
                    <a:lnTo>
                      <a:pt x="36" y="9"/>
                    </a:lnTo>
                    <a:lnTo>
                      <a:pt x="36" y="19"/>
                    </a:lnTo>
                    <a:lnTo>
                      <a:pt x="38" y="19"/>
                    </a:lnTo>
                    <a:lnTo>
                      <a:pt x="39" y="21"/>
                    </a:lnTo>
                    <a:lnTo>
                      <a:pt x="39" y="23"/>
                    </a:lnTo>
                    <a:lnTo>
                      <a:pt x="41" y="23"/>
                    </a:lnTo>
                    <a:lnTo>
                      <a:pt x="41" y="26"/>
                    </a:lnTo>
                    <a:lnTo>
                      <a:pt x="36" y="40"/>
                    </a:lnTo>
                    <a:lnTo>
                      <a:pt x="34" y="40"/>
                    </a:lnTo>
                    <a:lnTo>
                      <a:pt x="34" y="40"/>
                    </a:lnTo>
                    <a:lnTo>
                      <a:pt x="28" y="44"/>
                    </a:lnTo>
                    <a:lnTo>
                      <a:pt x="28" y="45"/>
                    </a:lnTo>
                    <a:lnTo>
                      <a:pt x="28" y="47"/>
                    </a:lnTo>
                    <a:lnTo>
                      <a:pt x="26" y="51"/>
                    </a:lnTo>
                    <a:lnTo>
                      <a:pt x="24" y="51"/>
                    </a:lnTo>
                    <a:lnTo>
                      <a:pt x="26" y="57"/>
                    </a:lnTo>
                    <a:lnTo>
                      <a:pt x="28" y="61"/>
                    </a:lnTo>
                    <a:lnTo>
                      <a:pt x="28" y="62"/>
                    </a:lnTo>
                    <a:lnTo>
                      <a:pt x="28" y="66"/>
                    </a:lnTo>
                    <a:lnTo>
                      <a:pt x="28" y="68"/>
                    </a:lnTo>
                    <a:lnTo>
                      <a:pt x="30" y="70"/>
                    </a:lnTo>
                    <a:lnTo>
                      <a:pt x="34" y="74"/>
                    </a:lnTo>
                    <a:lnTo>
                      <a:pt x="36" y="74"/>
                    </a:lnTo>
                    <a:lnTo>
                      <a:pt x="38" y="72"/>
                    </a:lnTo>
                    <a:lnTo>
                      <a:pt x="36" y="72"/>
                    </a:lnTo>
                    <a:lnTo>
                      <a:pt x="38" y="68"/>
                    </a:lnTo>
                    <a:lnTo>
                      <a:pt x="38" y="70"/>
                    </a:lnTo>
                    <a:lnTo>
                      <a:pt x="39" y="68"/>
                    </a:lnTo>
                    <a:lnTo>
                      <a:pt x="43" y="68"/>
                    </a:lnTo>
                    <a:lnTo>
                      <a:pt x="45" y="66"/>
                    </a:lnTo>
                    <a:lnTo>
                      <a:pt x="47" y="68"/>
                    </a:lnTo>
                    <a:lnTo>
                      <a:pt x="49" y="70"/>
                    </a:lnTo>
                    <a:lnTo>
                      <a:pt x="49" y="72"/>
                    </a:lnTo>
                    <a:lnTo>
                      <a:pt x="49" y="76"/>
                    </a:lnTo>
                    <a:lnTo>
                      <a:pt x="51" y="76"/>
                    </a:lnTo>
                    <a:lnTo>
                      <a:pt x="53" y="74"/>
                    </a:lnTo>
                    <a:lnTo>
                      <a:pt x="53" y="72"/>
                    </a:lnTo>
                    <a:lnTo>
                      <a:pt x="55" y="72"/>
                    </a:lnTo>
                    <a:lnTo>
                      <a:pt x="55" y="72"/>
                    </a:lnTo>
                    <a:lnTo>
                      <a:pt x="62" y="76"/>
                    </a:lnTo>
                    <a:lnTo>
                      <a:pt x="62" y="76"/>
                    </a:lnTo>
                    <a:lnTo>
                      <a:pt x="60" y="78"/>
                    </a:lnTo>
                    <a:lnTo>
                      <a:pt x="56" y="78"/>
                    </a:lnTo>
                    <a:lnTo>
                      <a:pt x="58" y="81"/>
                    </a:lnTo>
                    <a:lnTo>
                      <a:pt x="60" y="81"/>
                    </a:lnTo>
                    <a:lnTo>
                      <a:pt x="62" y="83"/>
                    </a:lnTo>
                    <a:lnTo>
                      <a:pt x="60" y="85"/>
                    </a:lnTo>
                    <a:lnTo>
                      <a:pt x="60" y="85"/>
                    </a:lnTo>
                    <a:lnTo>
                      <a:pt x="62" y="85"/>
                    </a:lnTo>
                    <a:lnTo>
                      <a:pt x="62" y="87"/>
                    </a:lnTo>
                    <a:lnTo>
                      <a:pt x="64" y="87"/>
                    </a:lnTo>
                    <a:lnTo>
                      <a:pt x="66" y="89"/>
                    </a:lnTo>
                    <a:lnTo>
                      <a:pt x="66" y="93"/>
                    </a:lnTo>
                    <a:lnTo>
                      <a:pt x="64" y="95"/>
                    </a:lnTo>
                    <a:lnTo>
                      <a:pt x="62" y="93"/>
                    </a:lnTo>
                    <a:lnTo>
                      <a:pt x="60" y="91"/>
                    </a:lnTo>
                    <a:lnTo>
                      <a:pt x="62" y="89"/>
                    </a:lnTo>
                    <a:lnTo>
                      <a:pt x="62" y="89"/>
                    </a:lnTo>
                    <a:lnTo>
                      <a:pt x="58" y="89"/>
                    </a:lnTo>
                    <a:lnTo>
                      <a:pt x="56" y="87"/>
                    </a:lnTo>
                    <a:lnTo>
                      <a:pt x="55" y="87"/>
                    </a:lnTo>
                    <a:lnTo>
                      <a:pt x="53" y="83"/>
                    </a:lnTo>
                    <a:lnTo>
                      <a:pt x="51" y="81"/>
                    </a:lnTo>
                    <a:lnTo>
                      <a:pt x="49" y="79"/>
                    </a:lnTo>
                    <a:lnTo>
                      <a:pt x="47" y="78"/>
                    </a:lnTo>
                    <a:lnTo>
                      <a:pt x="47" y="78"/>
                    </a:lnTo>
                    <a:lnTo>
                      <a:pt x="43" y="74"/>
                    </a:lnTo>
                    <a:lnTo>
                      <a:pt x="41" y="74"/>
                    </a:lnTo>
                    <a:lnTo>
                      <a:pt x="41" y="78"/>
                    </a:lnTo>
                    <a:lnTo>
                      <a:pt x="43" y="83"/>
                    </a:lnTo>
                    <a:lnTo>
                      <a:pt x="43" y="83"/>
                    </a:lnTo>
                    <a:lnTo>
                      <a:pt x="43" y="83"/>
                    </a:lnTo>
                    <a:lnTo>
                      <a:pt x="41" y="81"/>
                    </a:lnTo>
                    <a:lnTo>
                      <a:pt x="34" y="76"/>
                    </a:lnTo>
                    <a:lnTo>
                      <a:pt x="30" y="74"/>
                    </a:lnTo>
                    <a:lnTo>
                      <a:pt x="28" y="74"/>
                    </a:lnTo>
                    <a:lnTo>
                      <a:pt x="26" y="76"/>
                    </a:lnTo>
                    <a:lnTo>
                      <a:pt x="24" y="78"/>
                    </a:lnTo>
                    <a:lnTo>
                      <a:pt x="20" y="78"/>
                    </a:lnTo>
                    <a:lnTo>
                      <a:pt x="20" y="76"/>
                    </a:lnTo>
                    <a:lnTo>
                      <a:pt x="17" y="76"/>
                    </a:lnTo>
                    <a:lnTo>
                      <a:pt x="15" y="74"/>
                    </a:lnTo>
                    <a:lnTo>
                      <a:pt x="15" y="76"/>
                    </a:lnTo>
                    <a:lnTo>
                      <a:pt x="13" y="70"/>
                    </a:lnTo>
                    <a:lnTo>
                      <a:pt x="13" y="68"/>
                    </a:lnTo>
                    <a:lnTo>
                      <a:pt x="17" y="64"/>
                    </a:lnTo>
                    <a:lnTo>
                      <a:pt x="17" y="62"/>
                    </a:lnTo>
                    <a:lnTo>
                      <a:pt x="15" y="61"/>
                    </a:lnTo>
                    <a:lnTo>
                      <a:pt x="13" y="61"/>
                    </a:lnTo>
                    <a:lnTo>
                      <a:pt x="13" y="64"/>
                    </a:lnTo>
                    <a:lnTo>
                      <a:pt x="11" y="66"/>
                    </a:lnTo>
                    <a:lnTo>
                      <a:pt x="7" y="61"/>
                    </a:lnTo>
                    <a:lnTo>
                      <a:pt x="5" y="61"/>
                    </a:lnTo>
                    <a:lnTo>
                      <a:pt x="0" y="38"/>
                    </a:lnTo>
                    <a:lnTo>
                      <a:pt x="0" y="36"/>
                    </a:lnTo>
                    <a:lnTo>
                      <a:pt x="3" y="38"/>
                    </a:lnTo>
                    <a:lnTo>
                      <a:pt x="5" y="40"/>
                    </a:lnTo>
                    <a:lnTo>
                      <a:pt x="9" y="40"/>
                    </a:lnTo>
                    <a:lnTo>
                      <a:pt x="11" y="4"/>
                    </a:lnTo>
                    <a:lnTo>
                      <a:pt x="15" y="0"/>
                    </a:lnTo>
                    <a:lnTo>
                      <a:pt x="22" y="0"/>
                    </a:lnTo>
                    <a:lnTo>
                      <a:pt x="28" y="4"/>
                    </a:lnTo>
                    <a:lnTo>
                      <a:pt x="32" y="4"/>
                    </a:lnTo>
                    <a:lnTo>
                      <a:pt x="34" y="4"/>
                    </a:lnTo>
                    <a:lnTo>
                      <a:pt x="34" y="0"/>
                    </a:lnTo>
                    <a:lnTo>
                      <a:pt x="36" y="0"/>
                    </a:lnTo>
                    <a:lnTo>
                      <a:pt x="38"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73" name="Freeform 466">
                <a:extLst>
                  <a:ext uri="{FF2B5EF4-FFF2-40B4-BE49-F238E27FC236}">
                    <a16:creationId xmlns:a16="http://schemas.microsoft.com/office/drawing/2014/main" id="{BE1C7AA5-86A9-4933-82EB-1DBBF44939E8}"/>
                  </a:ext>
                </a:extLst>
              </p:cNvPr>
              <p:cNvSpPr>
                <a:spLocks/>
              </p:cNvSpPr>
              <p:nvPr/>
            </p:nvSpPr>
            <p:spPr bwMode="auto">
              <a:xfrm>
                <a:off x="7020467" y="4406512"/>
                <a:ext cx="98326" cy="141530"/>
              </a:xfrm>
              <a:custGeom>
                <a:avLst/>
                <a:gdLst>
                  <a:gd name="T0" fmla="*/ 38 w 66"/>
                  <a:gd name="T1" fmla="*/ 4 h 95"/>
                  <a:gd name="T2" fmla="*/ 36 w 66"/>
                  <a:gd name="T3" fmla="*/ 9 h 95"/>
                  <a:gd name="T4" fmla="*/ 38 w 66"/>
                  <a:gd name="T5" fmla="*/ 19 h 95"/>
                  <a:gd name="T6" fmla="*/ 39 w 66"/>
                  <a:gd name="T7" fmla="*/ 23 h 95"/>
                  <a:gd name="T8" fmla="*/ 41 w 66"/>
                  <a:gd name="T9" fmla="*/ 26 h 95"/>
                  <a:gd name="T10" fmla="*/ 34 w 66"/>
                  <a:gd name="T11" fmla="*/ 40 h 95"/>
                  <a:gd name="T12" fmla="*/ 28 w 66"/>
                  <a:gd name="T13" fmla="*/ 44 h 95"/>
                  <a:gd name="T14" fmla="*/ 28 w 66"/>
                  <a:gd name="T15" fmla="*/ 47 h 95"/>
                  <a:gd name="T16" fmla="*/ 24 w 66"/>
                  <a:gd name="T17" fmla="*/ 51 h 95"/>
                  <a:gd name="T18" fmla="*/ 28 w 66"/>
                  <a:gd name="T19" fmla="*/ 61 h 95"/>
                  <a:gd name="T20" fmla="*/ 28 w 66"/>
                  <a:gd name="T21" fmla="*/ 66 h 95"/>
                  <a:gd name="T22" fmla="*/ 30 w 66"/>
                  <a:gd name="T23" fmla="*/ 70 h 95"/>
                  <a:gd name="T24" fmla="*/ 36 w 66"/>
                  <a:gd name="T25" fmla="*/ 74 h 95"/>
                  <a:gd name="T26" fmla="*/ 36 w 66"/>
                  <a:gd name="T27" fmla="*/ 72 h 95"/>
                  <a:gd name="T28" fmla="*/ 38 w 66"/>
                  <a:gd name="T29" fmla="*/ 70 h 95"/>
                  <a:gd name="T30" fmla="*/ 43 w 66"/>
                  <a:gd name="T31" fmla="*/ 68 h 95"/>
                  <a:gd name="T32" fmla="*/ 47 w 66"/>
                  <a:gd name="T33" fmla="*/ 68 h 95"/>
                  <a:gd name="T34" fmla="*/ 49 w 66"/>
                  <a:gd name="T35" fmla="*/ 72 h 95"/>
                  <a:gd name="T36" fmla="*/ 51 w 66"/>
                  <a:gd name="T37" fmla="*/ 76 h 95"/>
                  <a:gd name="T38" fmla="*/ 53 w 66"/>
                  <a:gd name="T39" fmla="*/ 72 h 95"/>
                  <a:gd name="T40" fmla="*/ 55 w 66"/>
                  <a:gd name="T41" fmla="*/ 72 h 95"/>
                  <a:gd name="T42" fmla="*/ 62 w 66"/>
                  <a:gd name="T43" fmla="*/ 76 h 95"/>
                  <a:gd name="T44" fmla="*/ 56 w 66"/>
                  <a:gd name="T45" fmla="*/ 78 h 95"/>
                  <a:gd name="T46" fmla="*/ 60 w 66"/>
                  <a:gd name="T47" fmla="*/ 81 h 95"/>
                  <a:gd name="T48" fmla="*/ 60 w 66"/>
                  <a:gd name="T49" fmla="*/ 85 h 95"/>
                  <a:gd name="T50" fmla="*/ 62 w 66"/>
                  <a:gd name="T51" fmla="*/ 85 h 95"/>
                  <a:gd name="T52" fmla="*/ 64 w 66"/>
                  <a:gd name="T53" fmla="*/ 87 h 95"/>
                  <a:gd name="T54" fmla="*/ 66 w 66"/>
                  <a:gd name="T55" fmla="*/ 93 h 95"/>
                  <a:gd name="T56" fmla="*/ 62 w 66"/>
                  <a:gd name="T57" fmla="*/ 93 h 95"/>
                  <a:gd name="T58" fmla="*/ 62 w 66"/>
                  <a:gd name="T59" fmla="*/ 89 h 95"/>
                  <a:gd name="T60" fmla="*/ 58 w 66"/>
                  <a:gd name="T61" fmla="*/ 89 h 95"/>
                  <a:gd name="T62" fmla="*/ 55 w 66"/>
                  <a:gd name="T63" fmla="*/ 87 h 95"/>
                  <a:gd name="T64" fmla="*/ 51 w 66"/>
                  <a:gd name="T65" fmla="*/ 81 h 95"/>
                  <a:gd name="T66" fmla="*/ 47 w 66"/>
                  <a:gd name="T67" fmla="*/ 78 h 95"/>
                  <a:gd name="T68" fmla="*/ 43 w 66"/>
                  <a:gd name="T69" fmla="*/ 74 h 95"/>
                  <a:gd name="T70" fmla="*/ 41 w 66"/>
                  <a:gd name="T71" fmla="*/ 78 h 95"/>
                  <a:gd name="T72" fmla="*/ 43 w 66"/>
                  <a:gd name="T73" fmla="*/ 83 h 95"/>
                  <a:gd name="T74" fmla="*/ 41 w 66"/>
                  <a:gd name="T75" fmla="*/ 81 h 95"/>
                  <a:gd name="T76" fmla="*/ 30 w 66"/>
                  <a:gd name="T77" fmla="*/ 74 h 95"/>
                  <a:gd name="T78" fmla="*/ 26 w 66"/>
                  <a:gd name="T79" fmla="*/ 76 h 95"/>
                  <a:gd name="T80" fmla="*/ 20 w 66"/>
                  <a:gd name="T81" fmla="*/ 78 h 95"/>
                  <a:gd name="T82" fmla="*/ 17 w 66"/>
                  <a:gd name="T83" fmla="*/ 76 h 95"/>
                  <a:gd name="T84" fmla="*/ 15 w 66"/>
                  <a:gd name="T85" fmla="*/ 76 h 95"/>
                  <a:gd name="T86" fmla="*/ 13 w 66"/>
                  <a:gd name="T87" fmla="*/ 68 h 95"/>
                  <a:gd name="T88" fmla="*/ 17 w 66"/>
                  <a:gd name="T89" fmla="*/ 62 h 95"/>
                  <a:gd name="T90" fmla="*/ 13 w 66"/>
                  <a:gd name="T91" fmla="*/ 61 h 95"/>
                  <a:gd name="T92" fmla="*/ 11 w 66"/>
                  <a:gd name="T93" fmla="*/ 66 h 95"/>
                  <a:gd name="T94" fmla="*/ 5 w 66"/>
                  <a:gd name="T95" fmla="*/ 61 h 95"/>
                  <a:gd name="T96" fmla="*/ 0 w 66"/>
                  <a:gd name="T97" fmla="*/ 36 h 95"/>
                  <a:gd name="T98" fmla="*/ 5 w 66"/>
                  <a:gd name="T99" fmla="*/ 40 h 95"/>
                  <a:gd name="T100" fmla="*/ 11 w 66"/>
                  <a:gd name="T101" fmla="*/ 4 h 95"/>
                  <a:gd name="T102" fmla="*/ 22 w 66"/>
                  <a:gd name="T103" fmla="*/ 0 h 95"/>
                  <a:gd name="T104" fmla="*/ 32 w 66"/>
                  <a:gd name="T105" fmla="*/ 4 h 95"/>
                  <a:gd name="T106" fmla="*/ 34 w 66"/>
                  <a:gd name="T107" fmla="*/ 0 h 95"/>
                  <a:gd name="T108" fmla="*/ 38 w 66"/>
                  <a:gd name="T109" fmla="*/ 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 h="95">
                    <a:moveTo>
                      <a:pt x="38" y="2"/>
                    </a:moveTo>
                    <a:lnTo>
                      <a:pt x="38" y="4"/>
                    </a:lnTo>
                    <a:lnTo>
                      <a:pt x="38" y="4"/>
                    </a:lnTo>
                    <a:lnTo>
                      <a:pt x="36" y="9"/>
                    </a:lnTo>
                    <a:lnTo>
                      <a:pt x="36" y="19"/>
                    </a:lnTo>
                    <a:lnTo>
                      <a:pt x="38" y="19"/>
                    </a:lnTo>
                    <a:lnTo>
                      <a:pt x="39" y="21"/>
                    </a:lnTo>
                    <a:lnTo>
                      <a:pt x="39" y="23"/>
                    </a:lnTo>
                    <a:lnTo>
                      <a:pt x="41" y="23"/>
                    </a:lnTo>
                    <a:lnTo>
                      <a:pt x="41" y="26"/>
                    </a:lnTo>
                    <a:lnTo>
                      <a:pt x="36" y="40"/>
                    </a:lnTo>
                    <a:lnTo>
                      <a:pt x="34" y="40"/>
                    </a:lnTo>
                    <a:lnTo>
                      <a:pt x="34" y="40"/>
                    </a:lnTo>
                    <a:lnTo>
                      <a:pt x="28" y="44"/>
                    </a:lnTo>
                    <a:lnTo>
                      <a:pt x="28" y="45"/>
                    </a:lnTo>
                    <a:lnTo>
                      <a:pt x="28" y="47"/>
                    </a:lnTo>
                    <a:lnTo>
                      <a:pt x="26" y="51"/>
                    </a:lnTo>
                    <a:lnTo>
                      <a:pt x="24" y="51"/>
                    </a:lnTo>
                    <a:lnTo>
                      <a:pt x="26" y="57"/>
                    </a:lnTo>
                    <a:lnTo>
                      <a:pt x="28" y="61"/>
                    </a:lnTo>
                    <a:lnTo>
                      <a:pt x="28" y="62"/>
                    </a:lnTo>
                    <a:lnTo>
                      <a:pt x="28" y="66"/>
                    </a:lnTo>
                    <a:lnTo>
                      <a:pt x="28" y="68"/>
                    </a:lnTo>
                    <a:lnTo>
                      <a:pt x="30" y="70"/>
                    </a:lnTo>
                    <a:lnTo>
                      <a:pt x="34" y="74"/>
                    </a:lnTo>
                    <a:lnTo>
                      <a:pt x="36" y="74"/>
                    </a:lnTo>
                    <a:lnTo>
                      <a:pt x="38" y="72"/>
                    </a:lnTo>
                    <a:lnTo>
                      <a:pt x="36" y="72"/>
                    </a:lnTo>
                    <a:lnTo>
                      <a:pt x="38" y="68"/>
                    </a:lnTo>
                    <a:lnTo>
                      <a:pt x="38" y="70"/>
                    </a:lnTo>
                    <a:lnTo>
                      <a:pt x="39" y="68"/>
                    </a:lnTo>
                    <a:lnTo>
                      <a:pt x="43" y="68"/>
                    </a:lnTo>
                    <a:lnTo>
                      <a:pt x="45" y="66"/>
                    </a:lnTo>
                    <a:lnTo>
                      <a:pt x="47" y="68"/>
                    </a:lnTo>
                    <a:lnTo>
                      <a:pt x="49" y="70"/>
                    </a:lnTo>
                    <a:lnTo>
                      <a:pt x="49" y="72"/>
                    </a:lnTo>
                    <a:lnTo>
                      <a:pt x="49" y="76"/>
                    </a:lnTo>
                    <a:lnTo>
                      <a:pt x="51" y="76"/>
                    </a:lnTo>
                    <a:lnTo>
                      <a:pt x="53" y="74"/>
                    </a:lnTo>
                    <a:lnTo>
                      <a:pt x="53" y="72"/>
                    </a:lnTo>
                    <a:lnTo>
                      <a:pt x="55" y="72"/>
                    </a:lnTo>
                    <a:lnTo>
                      <a:pt x="55" y="72"/>
                    </a:lnTo>
                    <a:lnTo>
                      <a:pt x="62" y="76"/>
                    </a:lnTo>
                    <a:lnTo>
                      <a:pt x="62" y="76"/>
                    </a:lnTo>
                    <a:lnTo>
                      <a:pt x="60" y="78"/>
                    </a:lnTo>
                    <a:lnTo>
                      <a:pt x="56" y="78"/>
                    </a:lnTo>
                    <a:lnTo>
                      <a:pt x="58" y="81"/>
                    </a:lnTo>
                    <a:lnTo>
                      <a:pt x="60" y="81"/>
                    </a:lnTo>
                    <a:lnTo>
                      <a:pt x="62" y="83"/>
                    </a:lnTo>
                    <a:lnTo>
                      <a:pt x="60" y="85"/>
                    </a:lnTo>
                    <a:lnTo>
                      <a:pt x="60" y="85"/>
                    </a:lnTo>
                    <a:lnTo>
                      <a:pt x="62" y="85"/>
                    </a:lnTo>
                    <a:lnTo>
                      <a:pt x="62" y="87"/>
                    </a:lnTo>
                    <a:lnTo>
                      <a:pt x="64" y="87"/>
                    </a:lnTo>
                    <a:lnTo>
                      <a:pt x="66" y="89"/>
                    </a:lnTo>
                    <a:lnTo>
                      <a:pt x="66" y="93"/>
                    </a:lnTo>
                    <a:lnTo>
                      <a:pt x="64" y="95"/>
                    </a:lnTo>
                    <a:lnTo>
                      <a:pt x="62" y="93"/>
                    </a:lnTo>
                    <a:lnTo>
                      <a:pt x="60" y="91"/>
                    </a:lnTo>
                    <a:lnTo>
                      <a:pt x="62" y="89"/>
                    </a:lnTo>
                    <a:lnTo>
                      <a:pt x="62" y="89"/>
                    </a:lnTo>
                    <a:lnTo>
                      <a:pt x="58" y="89"/>
                    </a:lnTo>
                    <a:lnTo>
                      <a:pt x="56" y="87"/>
                    </a:lnTo>
                    <a:lnTo>
                      <a:pt x="55" y="87"/>
                    </a:lnTo>
                    <a:lnTo>
                      <a:pt x="53" y="83"/>
                    </a:lnTo>
                    <a:lnTo>
                      <a:pt x="51" y="81"/>
                    </a:lnTo>
                    <a:lnTo>
                      <a:pt x="49" y="79"/>
                    </a:lnTo>
                    <a:lnTo>
                      <a:pt x="47" y="78"/>
                    </a:lnTo>
                    <a:lnTo>
                      <a:pt x="47" y="78"/>
                    </a:lnTo>
                    <a:lnTo>
                      <a:pt x="43" y="74"/>
                    </a:lnTo>
                    <a:lnTo>
                      <a:pt x="41" y="74"/>
                    </a:lnTo>
                    <a:lnTo>
                      <a:pt x="41" y="78"/>
                    </a:lnTo>
                    <a:lnTo>
                      <a:pt x="43" y="83"/>
                    </a:lnTo>
                    <a:lnTo>
                      <a:pt x="43" y="83"/>
                    </a:lnTo>
                    <a:lnTo>
                      <a:pt x="43" y="83"/>
                    </a:lnTo>
                    <a:lnTo>
                      <a:pt x="41" y="81"/>
                    </a:lnTo>
                    <a:lnTo>
                      <a:pt x="34" y="76"/>
                    </a:lnTo>
                    <a:lnTo>
                      <a:pt x="30" y="74"/>
                    </a:lnTo>
                    <a:lnTo>
                      <a:pt x="28" y="74"/>
                    </a:lnTo>
                    <a:lnTo>
                      <a:pt x="26" y="76"/>
                    </a:lnTo>
                    <a:lnTo>
                      <a:pt x="24" y="78"/>
                    </a:lnTo>
                    <a:lnTo>
                      <a:pt x="20" y="78"/>
                    </a:lnTo>
                    <a:lnTo>
                      <a:pt x="20" y="76"/>
                    </a:lnTo>
                    <a:lnTo>
                      <a:pt x="17" y="76"/>
                    </a:lnTo>
                    <a:lnTo>
                      <a:pt x="15" y="74"/>
                    </a:lnTo>
                    <a:lnTo>
                      <a:pt x="15" y="76"/>
                    </a:lnTo>
                    <a:lnTo>
                      <a:pt x="13" y="70"/>
                    </a:lnTo>
                    <a:lnTo>
                      <a:pt x="13" y="68"/>
                    </a:lnTo>
                    <a:lnTo>
                      <a:pt x="17" y="64"/>
                    </a:lnTo>
                    <a:lnTo>
                      <a:pt x="17" y="62"/>
                    </a:lnTo>
                    <a:lnTo>
                      <a:pt x="15" y="61"/>
                    </a:lnTo>
                    <a:lnTo>
                      <a:pt x="13" y="61"/>
                    </a:lnTo>
                    <a:lnTo>
                      <a:pt x="13" y="64"/>
                    </a:lnTo>
                    <a:lnTo>
                      <a:pt x="11" y="66"/>
                    </a:lnTo>
                    <a:lnTo>
                      <a:pt x="7" y="61"/>
                    </a:lnTo>
                    <a:lnTo>
                      <a:pt x="5" y="61"/>
                    </a:lnTo>
                    <a:lnTo>
                      <a:pt x="0" y="38"/>
                    </a:lnTo>
                    <a:lnTo>
                      <a:pt x="0" y="36"/>
                    </a:lnTo>
                    <a:lnTo>
                      <a:pt x="3" y="38"/>
                    </a:lnTo>
                    <a:lnTo>
                      <a:pt x="5" y="40"/>
                    </a:lnTo>
                    <a:lnTo>
                      <a:pt x="9" y="40"/>
                    </a:lnTo>
                    <a:lnTo>
                      <a:pt x="11" y="4"/>
                    </a:lnTo>
                    <a:lnTo>
                      <a:pt x="15" y="0"/>
                    </a:lnTo>
                    <a:lnTo>
                      <a:pt x="22" y="0"/>
                    </a:lnTo>
                    <a:lnTo>
                      <a:pt x="28" y="4"/>
                    </a:lnTo>
                    <a:lnTo>
                      <a:pt x="32" y="4"/>
                    </a:lnTo>
                    <a:lnTo>
                      <a:pt x="34" y="4"/>
                    </a:lnTo>
                    <a:lnTo>
                      <a:pt x="34" y="0"/>
                    </a:lnTo>
                    <a:lnTo>
                      <a:pt x="36" y="0"/>
                    </a:lnTo>
                    <a:lnTo>
                      <a:pt x="38"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74" name="Freeform 467">
                <a:extLst>
                  <a:ext uri="{FF2B5EF4-FFF2-40B4-BE49-F238E27FC236}">
                    <a16:creationId xmlns:a16="http://schemas.microsoft.com/office/drawing/2014/main" id="{6273D6C6-D03C-8686-F2BE-2892EF735F26}"/>
                  </a:ext>
                </a:extLst>
              </p:cNvPr>
              <p:cNvSpPr>
                <a:spLocks/>
              </p:cNvSpPr>
              <p:nvPr/>
            </p:nvSpPr>
            <p:spPr bwMode="auto">
              <a:xfrm>
                <a:off x="7068141" y="4488449"/>
                <a:ext cx="2980" cy="10429"/>
              </a:xfrm>
              <a:custGeom>
                <a:avLst/>
                <a:gdLst>
                  <a:gd name="T0" fmla="*/ 0 w 2"/>
                  <a:gd name="T1" fmla="*/ 2 h 7"/>
                  <a:gd name="T2" fmla="*/ 0 w 2"/>
                  <a:gd name="T3" fmla="*/ 0 h 7"/>
                  <a:gd name="T4" fmla="*/ 2 w 2"/>
                  <a:gd name="T5" fmla="*/ 0 h 7"/>
                  <a:gd name="T6" fmla="*/ 2 w 2"/>
                  <a:gd name="T7" fmla="*/ 6 h 7"/>
                  <a:gd name="T8" fmla="*/ 0 w 2"/>
                  <a:gd name="T9" fmla="*/ 7 h 7"/>
                  <a:gd name="T10" fmla="*/ 0 w 2"/>
                  <a:gd name="T11" fmla="*/ 2 h 7"/>
                </a:gdLst>
                <a:ahLst/>
                <a:cxnLst>
                  <a:cxn ang="0">
                    <a:pos x="T0" y="T1"/>
                  </a:cxn>
                  <a:cxn ang="0">
                    <a:pos x="T2" y="T3"/>
                  </a:cxn>
                  <a:cxn ang="0">
                    <a:pos x="T4" y="T5"/>
                  </a:cxn>
                  <a:cxn ang="0">
                    <a:pos x="T6" y="T7"/>
                  </a:cxn>
                  <a:cxn ang="0">
                    <a:pos x="T8" y="T9"/>
                  </a:cxn>
                  <a:cxn ang="0">
                    <a:pos x="T10" y="T11"/>
                  </a:cxn>
                </a:cxnLst>
                <a:rect l="0" t="0" r="r" b="b"/>
                <a:pathLst>
                  <a:path w="2" h="7">
                    <a:moveTo>
                      <a:pt x="0" y="2"/>
                    </a:moveTo>
                    <a:lnTo>
                      <a:pt x="0" y="0"/>
                    </a:lnTo>
                    <a:lnTo>
                      <a:pt x="2" y="0"/>
                    </a:lnTo>
                    <a:lnTo>
                      <a:pt x="2" y="6"/>
                    </a:lnTo>
                    <a:lnTo>
                      <a:pt x="0" y="7"/>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75" name="Freeform 468">
                <a:extLst>
                  <a:ext uri="{FF2B5EF4-FFF2-40B4-BE49-F238E27FC236}">
                    <a16:creationId xmlns:a16="http://schemas.microsoft.com/office/drawing/2014/main" id="{7CCB7B8C-7C94-C965-78DB-415F1A4948FC}"/>
                  </a:ext>
                </a:extLst>
              </p:cNvPr>
              <p:cNvSpPr>
                <a:spLocks/>
              </p:cNvSpPr>
              <p:nvPr/>
            </p:nvSpPr>
            <p:spPr bwMode="auto">
              <a:xfrm>
                <a:off x="7068141" y="4488449"/>
                <a:ext cx="2980" cy="10429"/>
              </a:xfrm>
              <a:custGeom>
                <a:avLst/>
                <a:gdLst>
                  <a:gd name="T0" fmla="*/ 0 w 2"/>
                  <a:gd name="T1" fmla="*/ 2 h 7"/>
                  <a:gd name="T2" fmla="*/ 0 w 2"/>
                  <a:gd name="T3" fmla="*/ 0 h 7"/>
                  <a:gd name="T4" fmla="*/ 2 w 2"/>
                  <a:gd name="T5" fmla="*/ 0 h 7"/>
                  <a:gd name="T6" fmla="*/ 2 w 2"/>
                  <a:gd name="T7" fmla="*/ 6 h 7"/>
                  <a:gd name="T8" fmla="*/ 0 w 2"/>
                  <a:gd name="T9" fmla="*/ 7 h 7"/>
                  <a:gd name="T10" fmla="*/ 0 w 2"/>
                  <a:gd name="T11" fmla="*/ 2 h 7"/>
                </a:gdLst>
                <a:ahLst/>
                <a:cxnLst>
                  <a:cxn ang="0">
                    <a:pos x="T0" y="T1"/>
                  </a:cxn>
                  <a:cxn ang="0">
                    <a:pos x="T2" y="T3"/>
                  </a:cxn>
                  <a:cxn ang="0">
                    <a:pos x="T4" y="T5"/>
                  </a:cxn>
                  <a:cxn ang="0">
                    <a:pos x="T6" y="T7"/>
                  </a:cxn>
                  <a:cxn ang="0">
                    <a:pos x="T8" y="T9"/>
                  </a:cxn>
                  <a:cxn ang="0">
                    <a:pos x="T10" y="T11"/>
                  </a:cxn>
                </a:cxnLst>
                <a:rect l="0" t="0" r="r" b="b"/>
                <a:pathLst>
                  <a:path w="2" h="7">
                    <a:moveTo>
                      <a:pt x="0" y="2"/>
                    </a:moveTo>
                    <a:lnTo>
                      <a:pt x="0" y="0"/>
                    </a:lnTo>
                    <a:lnTo>
                      <a:pt x="2" y="0"/>
                    </a:lnTo>
                    <a:lnTo>
                      <a:pt x="2" y="6"/>
                    </a:lnTo>
                    <a:lnTo>
                      <a:pt x="0" y="7"/>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76" name="Freeform 469">
                <a:extLst>
                  <a:ext uri="{FF2B5EF4-FFF2-40B4-BE49-F238E27FC236}">
                    <a16:creationId xmlns:a16="http://schemas.microsoft.com/office/drawing/2014/main" id="{DE9EB46C-7CA8-4CFC-82FE-ACE4B4CE9BB0}"/>
                  </a:ext>
                </a:extLst>
              </p:cNvPr>
              <p:cNvSpPr>
                <a:spLocks/>
              </p:cNvSpPr>
              <p:nvPr/>
            </p:nvSpPr>
            <p:spPr bwMode="auto">
              <a:xfrm>
                <a:off x="7065161" y="4524204"/>
                <a:ext cx="8939" cy="5959"/>
              </a:xfrm>
              <a:custGeom>
                <a:avLst/>
                <a:gdLst>
                  <a:gd name="T0" fmla="*/ 2 w 6"/>
                  <a:gd name="T1" fmla="*/ 4 h 4"/>
                  <a:gd name="T2" fmla="*/ 0 w 6"/>
                  <a:gd name="T3" fmla="*/ 2 h 4"/>
                  <a:gd name="T4" fmla="*/ 0 w 6"/>
                  <a:gd name="T5" fmla="*/ 0 h 4"/>
                  <a:gd name="T6" fmla="*/ 4 w 6"/>
                  <a:gd name="T7" fmla="*/ 0 h 4"/>
                  <a:gd name="T8" fmla="*/ 6 w 6"/>
                  <a:gd name="T9" fmla="*/ 0 h 4"/>
                  <a:gd name="T10" fmla="*/ 6 w 6"/>
                  <a:gd name="T11" fmla="*/ 2 h 4"/>
                  <a:gd name="T12" fmla="*/ 4 w 6"/>
                  <a:gd name="T13" fmla="*/ 4 h 4"/>
                  <a:gd name="T14" fmla="*/ 4 w 6"/>
                  <a:gd name="T15" fmla="*/ 4 h 4"/>
                  <a:gd name="T16" fmla="*/ 2 w 6"/>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2" y="4"/>
                    </a:moveTo>
                    <a:lnTo>
                      <a:pt x="0" y="2"/>
                    </a:lnTo>
                    <a:lnTo>
                      <a:pt x="0" y="0"/>
                    </a:lnTo>
                    <a:lnTo>
                      <a:pt x="4" y="0"/>
                    </a:lnTo>
                    <a:lnTo>
                      <a:pt x="6" y="0"/>
                    </a:lnTo>
                    <a:lnTo>
                      <a:pt x="6" y="2"/>
                    </a:lnTo>
                    <a:lnTo>
                      <a:pt x="4" y="4"/>
                    </a:lnTo>
                    <a:lnTo>
                      <a:pt x="4" y="4"/>
                    </a:lnTo>
                    <a:lnTo>
                      <a:pt x="2"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77" name="Freeform 470">
                <a:extLst>
                  <a:ext uri="{FF2B5EF4-FFF2-40B4-BE49-F238E27FC236}">
                    <a16:creationId xmlns:a16="http://schemas.microsoft.com/office/drawing/2014/main" id="{672174FA-349B-67F1-8E38-9EE2A42FF02B}"/>
                  </a:ext>
                </a:extLst>
              </p:cNvPr>
              <p:cNvSpPr>
                <a:spLocks/>
              </p:cNvSpPr>
              <p:nvPr/>
            </p:nvSpPr>
            <p:spPr bwMode="auto">
              <a:xfrm>
                <a:off x="7065161" y="4524204"/>
                <a:ext cx="8939" cy="5959"/>
              </a:xfrm>
              <a:custGeom>
                <a:avLst/>
                <a:gdLst>
                  <a:gd name="T0" fmla="*/ 2 w 6"/>
                  <a:gd name="T1" fmla="*/ 4 h 4"/>
                  <a:gd name="T2" fmla="*/ 0 w 6"/>
                  <a:gd name="T3" fmla="*/ 2 h 4"/>
                  <a:gd name="T4" fmla="*/ 0 w 6"/>
                  <a:gd name="T5" fmla="*/ 0 h 4"/>
                  <a:gd name="T6" fmla="*/ 4 w 6"/>
                  <a:gd name="T7" fmla="*/ 0 h 4"/>
                  <a:gd name="T8" fmla="*/ 6 w 6"/>
                  <a:gd name="T9" fmla="*/ 0 h 4"/>
                  <a:gd name="T10" fmla="*/ 6 w 6"/>
                  <a:gd name="T11" fmla="*/ 2 h 4"/>
                  <a:gd name="T12" fmla="*/ 4 w 6"/>
                  <a:gd name="T13" fmla="*/ 4 h 4"/>
                  <a:gd name="T14" fmla="*/ 4 w 6"/>
                  <a:gd name="T15" fmla="*/ 4 h 4"/>
                  <a:gd name="T16" fmla="*/ 2 w 6"/>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2" y="4"/>
                    </a:moveTo>
                    <a:lnTo>
                      <a:pt x="0" y="2"/>
                    </a:lnTo>
                    <a:lnTo>
                      <a:pt x="0" y="0"/>
                    </a:lnTo>
                    <a:lnTo>
                      <a:pt x="4" y="0"/>
                    </a:lnTo>
                    <a:lnTo>
                      <a:pt x="6" y="0"/>
                    </a:lnTo>
                    <a:lnTo>
                      <a:pt x="6" y="2"/>
                    </a:lnTo>
                    <a:lnTo>
                      <a:pt x="4" y="4"/>
                    </a:lnTo>
                    <a:lnTo>
                      <a:pt x="4" y="4"/>
                    </a:lnTo>
                    <a:lnTo>
                      <a:pt x="2"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78" name="Freeform 471">
                <a:extLst>
                  <a:ext uri="{FF2B5EF4-FFF2-40B4-BE49-F238E27FC236}">
                    <a16:creationId xmlns:a16="http://schemas.microsoft.com/office/drawing/2014/main" id="{5DD36D6C-7E41-1B08-5A30-DD00C38B2AAC}"/>
                  </a:ext>
                </a:extLst>
              </p:cNvPr>
              <p:cNvSpPr>
                <a:spLocks/>
              </p:cNvSpPr>
              <p:nvPr/>
            </p:nvSpPr>
            <p:spPr bwMode="auto">
              <a:xfrm>
                <a:off x="7071120" y="4545061"/>
                <a:ext cx="2980" cy="10429"/>
              </a:xfrm>
              <a:custGeom>
                <a:avLst/>
                <a:gdLst>
                  <a:gd name="T0" fmla="*/ 0 w 2"/>
                  <a:gd name="T1" fmla="*/ 3 h 7"/>
                  <a:gd name="T2" fmla="*/ 0 w 2"/>
                  <a:gd name="T3" fmla="*/ 0 h 7"/>
                  <a:gd name="T4" fmla="*/ 2 w 2"/>
                  <a:gd name="T5" fmla="*/ 0 h 7"/>
                  <a:gd name="T6" fmla="*/ 0 w 2"/>
                  <a:gd name="T7" fmla="*/ 7 h 7"/>
                  <a:gd name="T8" fmla="*/ 0 w 2"/>
                  <a:gd name="T9" fmla="*/ 7 h 7"/>
                  <a:gd name="T10" fmla="*/ 0 w 2"/>
                  <a:gd name="T11" fmla="*/ 5 h 7"/>
                  <a:gd name="T12" fmla="*/ 0 w 2"/>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3"/>
                    </a:moveTo>
                    <a:lnTo>
                      <a:pt x="0" y="0"/>
                    </a:lnTo>
                    <a:lnTo>
                      <a:pt x="2" y="0"/>
                    </a:lnTo>
                    <a:lnTo>
                      <a:pt x="0" y="7"/>
                    </a:lnTo>
                    <a:lnTo>
                      <a:pt x="0" y="7"/>
                    </a:lnTo>
                    <a:lnTo>
                      <a:pt x="0" y="5"/>
                    </a:lnTo>
                    <a:lnTo>
                      <a:pt x="0"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79" name="Freeform 472">
                <a:extLst>
                  <a:ext uri="{FF2B5EF4-FFF2-40B4-BE49-F238E27FC236}">
                    <a16:creationId xmlns:a16="http://schemas.microsoft.com/office/drawing/2014/main" id="{38CB44F5-9DBA-31F5-D0AB-044984B68299}"/>
                  </a:ext>
                </a:extLst>
              </p:cNvPr>
              <p:cNvSpPr>
                <a:spLocks/>
              </p:cNvSpPr>
              <p:nvPr/>
            </p:nvSpPr>
            <p:spPr bwMode="auto">
              <a:xfrm>
                <a:off x="7071120" y="4545061"/>
                <a:ext cx="2980" cy="10429"/>
              </a:xfrm>
              <a:custGeom>
                <a:avLst/>
                <a:gdLst>
                  <a:gd name="T0" fmla="*/ 0 w 2"/>
                  <a:gd name="T1" fmla="*/ 3 h 7"/>
                  <a:gd name="T2" fmla="*/ 0 w 2"/>
                  <a:gd name="T3" fmla="*/ 0 h 7"/>
                  <a:gd name="T4" fmla="*/ 2 w 2"/>
                  <a:gd name="T5" fmla="*/ 0 h 7"/>
                  <a:gd name="T6" fmla="*/ 0 w 2"/>
                  <a:gd name="T7" fmla="*/ 7 h 7"/>
                  <a:gd name="T8" fmla="*/ 0 w 2"/>
                  <a:gd name="T9" fmla="*/ 7 h 7"/>
                  <a:gd name="T10" fmla="*/ 0 w 2"/>
                  <a:gd name="T11" fmla="*/ 5 h 7"/>
                  <a:gd name="T12" fmla="*/ 0 w 2"/>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3"/>
                    </a:moveTo>
                    <a:lnTo>
                      <a:pt x="0" y="0"/>
                    </a:lnTo>
                    <a:lnTo>
                      <a:pt x="2" y="0"/>
                    </a:lnTo>
                    <a:lnTo>
                      <a:pt x="0" y="7"/>
                    </a:lnTo>
                    <a:lnTo>
                      <a:pt x="0" y="7"/>
                    </a:lnTo>
                    <a:lnTo>
                      <a:pt x="0" y="5"/>
                    </a:lnTo>
                    <a:lnTo>
                      <a:pt x="0"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80" name="Freeform 473">
                <a:extLst>
                  <a:ext uri="{FF2B5EF4-FFF2-40B4-BE49-F238E27FC236}">
                    <a16:creationId xmlns:a16="http://schemas.microsoft.com/office/drawing/2014/main" id="{0F1275AB-59AF-CE97-E715-6DAFBD663A84}"/>
                  </a:ext>
                </a:extLst>
              </p:cNvPr>
              <p:cNvSpPr>
                <a:spLocks/>
              </p:cNvSpPr>
              <p:nvPr/>
            </p:nvSpPr>
            <p:spPr bwMode="auto">
              <a:xfrm>
                <a:off x="7078570" y="4548041"/>
                <a:ext cx="5959" cy="4470"/>
              </a:xfrm>
              <a:custGeom>
                <a:avLst/>
                <a:gdLst>
                  <a:gd name="T0" fmla="*/ 0 w 4"/>
                  <a:gd name="T1" fmla="*/ 1 h 3"/>
                  <a:gd name="T2" fmla="*/ 0 w 4"/>
                  <a:gd name="T3" fmla="*/ 0 h 3"/>
                  <a:gd name="T4" fmla="*/ 2 w 4"/>
                  <a:gd name="T5" fmla="*/ 0 h 3"/>
                  <a:gd name="T6" fmla="*/ 4 w 4"/>
                  <a:gd name="T7" fmla="*/ 1 h 3"/>
                  <a:gd name="T8" fmla="*/ 4 w 4"/>
                  <a:gd name="T9" fmla="*/ 1 h 3"/>
                  <a:gd name="T10" fmla="*/ 4 w 4"/>
                  <a:gd name="T11" fmla="*/ 3 h 3"/>
                  <a:gd name="T12" fmla="*/ 0 w 4"/>
                  <a:gd name="T13" fmla="*/ 1 h 3"/>
                  <a:gd name="T14" fmla="*/ 0 w 4"/>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0" y="1"/>
                    </a:moveTo>
                    <a:lnTo>
                      <a:pt x="0" y="0"/>
                    </a:lnTo>
                    <a:lnTo>
                      <a:pt x="2" y="0"/>
                    </a:lnTo>
                    <a:lnTo>
                      <a:pt x="4" y="1"/>
                    </a:lnTo>
                    <a:lnTo>
                      <a:pt x="4" y="1"/>
                    </a:lnTo>
                    <a:lnTo>
                      <a:pt x="4" y="3"/>
                    </a:lnTo>
                    <a:lnTo>
                      <a:pt x="0" y="1"/>
                    </a:lnTo>
                    <a:lnTo>
                      <a:pt x="0"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81" name="Freeform 474">
                <a:extLst>
                  <a:ext uri="{FF2B5EF4-FFF2-40B4-BE49-F238E27FC236}">
                    <a16:creationId xmlns:a16="http://schemas.microsoft.com/office/drawing/2014/main" id="{A8BE3075-FCBB-9E3C-97E4-2DB6AA3702C5}"/>
                  </a:ext>
                </a:extLst>
              </p:cNvPr>
              <p:cNvSpPr>
                <a:spLocks/>
              </p:cNvSpPr>
              <p:nvPr/>
            </p:nvSpPr>
            <p:spPr bwMode="auto">
              <a:xfrm>
                <a:off x="7078570" y="4548041"/>
                <a:ext cx="5959" cy="4470"/>
              </a:xfrm>
              <a:custGeom>
                <a:avLst/>
                <a:gdLst>
                  <a:gd name="T0" fmla="*/ 0 w 4"/>
                  <a:gd name="T1" fmla="*/ 1 h 3"/>
                  <a:gd name="T2" fmla="*/ 0 w 4"/>
                  <a:gd name="T3" fmla="*/ 0 h 3"/>
                  <a:gd name="T4" fmla="*/ 2 w 4"/>
                  <a:gd name="T5" fmla="*/ 0 h 3"/>
                  <a:gd name="T6" fmla="*/ 4 w 4"/>
                  <a:gd name="T7" fmla="*/ 1 h 3"/>
                  <a:gd name="T8" fmla="*/ 4 w 4"/>
                  <a:gd name="T9" fmla="*/ 1 h 3"/>
                  <a:gd name="T10" fmla="*/ 4 w 4"/>
                  <a:gd name="T11" fmla="*/ 3 h 3"/>
                  <a:gd name="T12" fmla="*/ 0 w 4"/>
                  <a:gd name="T13" fmla="*/ 1 h 3"/>
                  <a:gd name="T14" fmla="*/ 0 w 4"/>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0" y="1"/>
                    </a:moveTo>
                    <a:lnTo>
                      <a:pt x="0" y="0"/>
                    </a:lnTo>
                    <a:lnTo>
                      <a:pt x="2" y="0"/>
                    </a:lnTo>
                    <a:lnTo>
                      <a:pt x="4" y="1"/>
                    </a:lnTo>
                    <a:lnTo>
                      <a:pt x="4" y="1"/>
                    </a:lnTo>
                    <a:lnTo>
                      <a:pt x="4" y="3"/>
                    </a:lnTo>
                    <a:lnTo>
                      <a:pt x="0" y="1"/>
                    </a:lnTo>
                    <a:lnTo>
                      <a:pt x="0"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82" name="Freeform 475">
                <a:extLst>
                  <a:ext uri="{FF2B5EF4-FFF2-40B4-BE49-F238E27FC236}">
                    <a16:creationId xmlns:a16="http://schemas.microsoft.com/office/drawing/2014/main" id="{8CD66CC1-5180-F9A3-0E51-29FDCD4E622E}"/>
                  </a:ext>
                </a:extLst>
              </p:cNvPr>
              <p:cNvSpPr>
                <a:spLocks/>
              </p:cNvSpPr>
              <p:nvPr/>
            </p:nvSpPr>
            <p:spPr bwMode="auto">
              <a:xfrm>
                <a:off x="7093468" y="4533143"/>
                <a:ext cx="5959" cy="8939"/>
              </a:xfrm>
              <a:custGeom>
                <a:avLst/>
                <a:gdLst>
                  <a:gd name="T0" fmla="*/ 0 w 4"/>
                  <a:gd name="T1" fmla="*/ 0 h 6"/>
                  <a:gd name="T2" fmla="*/ 0 w 4"/>
                  <a:gd name="T3" fmla="*/ 0 h 6"/>
                  <a:gd name="T4" fmla="*/ 0 w 4"/>
                  <a:gd name="T5" fmla="*/ 2 h 6"/>
                  <a:gd name="T6" fmla="*/ 2 w 4"/>
                  <a:gd name="T7" fmla="*/ 4 h 6"/>
                  <a:gd name="T8" fmla="*/ 4 w 4"/>
                  <a:gd name="T9" fmla="*/ 4 h 6"/>
                  <a:gd name="T10" fmla="*/ 4 w 4"/>
                  <a:gd name="T11" fmla="*/ 6 h 6"/>
                  <a:gd name="T12" fmla="*/ 4 w 4"/>
                  <a:gd name="T13" fmla="*/ 6 h 6"/>
                  <a:gd name="T14" fmla="*/ 4 w 4"/>
                  <a:gd name="T15" fmla="*/ 6 h 6"/>
                  <a:gd name="T16" fmla="*/ 4 w 4"/>
                  <a:gd name="T17" fmla="*/ 6 h 6"/>
                  <a:gd name="T18" fmla="*/ 0 w 4"/>
                  <a:gd name="T19" fmla="*/ 2 h 6"/>
                  <a:gd name="T20" fmla="*/ 0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0"/>
                    </a:moveTo>
                    <a:lnTo>
                      <a:pt x="0" y="0"/>
                    </a:lnTo>
                    <a:lnTo>
                      <a:pt x="0" y="2"/>
                    </a:lnTo>
                    <a:lnTo>
                      <a:pt x="2" y="4"/>
                    </a:lnTo>
                    <a:lnTo>
                      <a:pt x="4" y="4"/>
                    </a:lnTo>
                    <a:lnTo>
                      <a:pt x="4" y="6"/>
                    </a:lnTo>
                    <a:lnTo>
                      <a:pt x="4" y="6"/>
                    </a:lnTo>
                    <a:lnTo>
                      <a:pt x="4" y="6"/>
                    </a:lnTo>
                    <a:lnTo>
                      <a:pt x="4" y="6"/>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83" name="Freeform 476">
                <a:extLst>
                  <a:ext uri="{FF2B5EF4-FFF2-40B4-BE49-F238E27FC236}">
                    <a16:creationId xmlns:a16="http://schemas.microsoft.com/office/drawing/2014/main" id="{4731467E-FC25-22FF-23DF-6D85D72DA9DC}"/>
                  </a:ext>
                </a:extLst>
              </p:cNvPr>
              <p:cNvSpPr>
                <a:spLocks/>
              </p:cNvSpPr>
              <p:nvPr/>
            </p:nvSpPr>
            <p:spPr bwMode="auto">
              <a:xfrm>
                <a:off x="7093468" y="4533143"/>
                <a:ext cx="5959" cy="8939"/>
              </a:xfrm>
              <a:custGeom>
                <a:avLst/>
                <a:gdLst>
                  <a:gd name="T0" fmla="*/ 0 w 4"/>
                  <a:gd name="T1" fmla="*/ 0 h 6"/>
                  <a:gd name="T2" fmla="*/ 0 w 4"/>
                  <a:gd name="T3" fmla="*/ 0 h 6"/>
                  <a:gd name="T4" fmla="*/ 0 w 4"/>
                  <a:gd name="T5" fmla="*/ 2 h 6"/>
                  <a:gd name="T6" fmla="*/ 2 w 4"/>
                  <a:gd name="T7" fmla="*/ 4 h 6"/>
                  <a:gd name="T8" fmla="*/ 4 w 4"/>
                  <a:gd name="T9" fmla="*/ 4 h 6"/>
                  <a:gd name="T10" fmla="*/ 4 w 4"/>
                  <a:gd name="T11" fmla="*/ 6 h 6"/>
                  <a:gd name="T12" fmla="*/ 4 w 4"/>
                  <a:gd name="T13" fmla="*/ 6 h 6"/>
                  <a:gd name="T14" fmla="*/ 4 w 4"/>
                  <a:gd name="T15" fmla="*/ 6 h 6"/>
                  <a:gd name="T16" fmla="*/ 4 w 4"/>
                  <a:gd name="T17" fmla="*/ 6 h 6"/>
                  <a:gd name="T18" fmla="*/ 0 w 4"/>
                  <a:gd name="T19" fmla="*/ 2 h 6"/>
                  <a:gd name="T20" fmla="*/ 0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0"/>
                    </a:moveTo>
                    <a:lnTo>
                      <a:pt x="0" y="0"/>
                    </a:lnTo>
                    <a:lnTo>
                      <a:pt x="0" y="2"/>
                    </a:lnTo>
                    <a:lnTo>
                      <a:pt x="2" y="4"/>
                    </a:lnTo>
                    <a:lnTo>
                      <a:pt x="4" y="4"/>
                    </a:lnTo>
                    <a:lnTo>
                      <a:pt x="4" y="6"/>
                    </a:lnTo>
                    <a:lnTo>
                      <a:pt x="4" y="6"/>
                    </a:lnTo>
                    <a:lnTo>
                      <a:pt x="4" y="6"/>
                    </a:lnTo>
                    <a:lnTo>
                      <a:pt x="4" y="6"/>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84" name="Freeform 477">
                <a:extLst>
                  <a:ext uri="{FF2B5EF4-FFF2-40B4-BE49-F238E27FC236}">
                    <a16:creationId xmlns:a16="http://schemas.microsoft.com/office/drawing/2014/main" id="{CDED4B48-647E-539D-7DA6-6A2E533B31E5}"/>
                  </a:ext>
                </a:extLst>
              </p:cNvPr>
              <p:cNvSpPr>
                <a:spLocks/>
              </p:cNvSpPr>
              <p:nvPr/>
            </p:nvSpPr>
            <p:spPr bwMode="auto">
              <a:xfrm>
                <a:off x="7106875" y="4545061"/>
                <a:ext cx="2980" cy="4470"/>
              </a:xfrm>
              <a:custGeom>
                <a:avLst/>
                <a:gdLst>
                  <a:gd name="T0" fmla="*/ 0 w 2"/>
                  <a:gd name="T1" fmla="*/ 0 h 3"/>
                  <a:gd name="T2" fmla="*/ 0 w 2"/>
                  <a:gd name="T3" fmla="*/ 0 h 3"/>
                  <a:gd name="T4" fmla="*/ 2 w 2"/>
                  <a:gd name="T5" fmla="*/ 2 h 3"/>
                  <a:gd name="T6" fmla="*/ 2 w 2"/>
                  <a:gd name="T7" fmla="*/ 3 h 3"/>
                  <a:gd name="T8" fmla="*/ 2 w 2"/>
                  <a:gd name="T9" fmla="*/ 3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lnTo>
                      <a:pt x="0" y="0"/>
                    </a:lnTo>
                    <a:lnTo>
                      <a:pt x="2" y="2"/>
                    </a:lnTo>
                    <a:lnTo>
                      <a:pt x="2" y="3"/>
                    </a:lnTo>
                    <a:lnTo>
                      <a:pt x="2" y="3"/>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85" name="Freeform 478">
                <a:extLst>
                  <a:ext uri="{FF2B5EF4-FFF2-40B4-BE49-F238E27FC236}">
                    <a16:creationId xmlns:a16="http://schemas.microsoft.com/office/drawing/2014/main" id="{E41A8CB1-6C1D-187B-0FC8-B29BDF0AF022}"/>
                  </a:ext>
                </a:extLst>
              </p:cNvPr>
              <p:cNvSpPr>
                <a:spLocks/>
              </p:cNvSpPr>
              <p:nvPr/>
            </p:nvSpPr>
            <p:spPr bwMode="auto">
              <a:xfrm>
                <a:off x="7106875" y="4545061"/>
                <a:ext cx="2980" cy="4470"/>
              </a:xfrm>
              <a:custGeom>
                <a:avLst/>
                <a:gdLst>
                  <a:gd name="T0" fmla="*/ 0 w 2"/>
                  <a:gd name="T1" fmla="*/ 0 h 3"/>
                  <a:gd name="T2" fmla="*/ 0 w 2"/>
                  <a:gd name="T3" fmla="*/ 0 h 3"/>
                  <a:gd name="T4" fmla="*/ 2 w 2"/>
                  <a:gd name="T5" fmla="*/ 2 h 3"/>
                  <a:gd name="T6" fmla="*/ 2 w 2"/>
                  <a:gd name="T7" fmla="*/ 3 h 3"/>
                  <a:gd name="T8" fmla="*/ 2 w 2"/>
                  <a:gd name="T9" fmla="*/ 3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lnTo>
                      <a:pt x="0" y="0"/>
                    </a:lnTo>
                    <a:lnTo>
                      <a:pt x="2" y="2"/>
                    </a:lnTo>
                    <a:lnTo>
                      <a:pt x="2" y="3"/>
                    </a:lnTo>
                    <a:lnTo>
                      <a:pt x="2" y="3"/>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86" name="Freeform 479">
                <a:extLst>
                  <a:ext uri="{FF2B5EF4-FFF2-40B4-BE49-F238E27FC236}">
                    <a16:creationId xmlns:a16="http://schemas.microsoft.com/office/drawing/2014/main" id="{BF31A76B-D361-A784-38EF-D7187090F3D3}"/>
                  </a:ext>
                </a:extLst>
              </p:cNvPr>
              <p:cNvSpPr>
                <a:spLocks/>
              </p:cNvSpPr>
              <p:nvPr/>
            </p:nvSpPr>
            <p:spPr bwMode="auto">
              <a:xfrm>
                <a:off x="7096447" y="4548041"/>
                <a:ext cx="19368" cy="16388"/>
              </a:xfrm>
              <a:custGeom>
                <a:avLst/>
                <a:gdLst>
                  <a:gd name="T0" fmla="*/ 2 w 13"/>
                  <a:gd name="T1" fmla="*/ 0 h 11"/>
                  <a:gd name="T2" fmla="*/ 2 w 13"/>
                  <a:gd name="T3" fmla="*/ 0 h 11"/>
                  <a:gd name="T4" fmla="*/ 4 w 13"/>
                  <a:gd name="T5" fmla="*/ 0 h 11"/>
                  <a:gd name="T6" fmla="*/ 4 w 13"/>
                  <a:gd name="T7" fmla="*/ 0 h 11"/>
                  <a:gd name="T8" fmla="*/ 5 w 13"/>
                  <a:gd name="T9" fmla="*/ 0 h 11"/>
                  <a:gd name="T10" fmla="*/ 13 w 13"/>
                  <a:gd name="T11" fmla="*/ 7 h 11"/>
                  <a:gd name="T12" fmla="*/ 13 w 13"/>
                  <a:gd name="T13" fmla="*/ 9 h 11"/>
                  <a:gd name="T14" fmla="*/ 13 w 13"/>
                  <a:gd name="T15" fmla="*/ 11 h 11"/>
                  <a:gd name="T16" fmla="*/ 11 w 13"/>
                  <a:gd name="T17" fmla="*/ 11 h 11"/>
                  <a:gd name="T18" fmla="*/ 7 w 13"/>
                  <a:gd name="T19" fmla="*/ 9 h 11"/>
                  <a:gd name="T20" fmla="*/ 7 w 13"/>
                  <a:gd name="T21" fmla="*/ 5 h 11"/>
                  <a:gd name="T22" fmla="*/ 5 w 13"/>
                  <a:gd name="T23" fmla="*/ 5 h 11"/>
                  <a:gd name="T24" fmla="*/ 4 w 13"/>
                  <a:gd name="T25" fmla="*/ 7 h 11"/>
                  <a:gd name="T26" fmla="*/ 2 w 13"/>
                  <a:gd name="T27" fmla="*/ 9 h 11"/>
                  <a:gd name="T28" fmla="*/ 0 w 13"/>
                  <a:gd name="T29" fmla="*/ 7 h 11"/>
                  <a:gd name="T30" fmla="*/ 2 w 13"/>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1">
                    <a:moveTo>
                      <a:pt x="2" y="0"/>
                    </a:moveTo>
                    <a:lnTo>
                      <a:pt x="2" y="0"/>
                    </a:lnTo>
                    <a:lnTo>
                      <a:pt x="4" y="0"/>
                    </a:lnTo>
                    <a:lnTo>
                      <a:pt x="4" y="0"/>
                    </a:lnTo>
                    <a:lnTo>
                      <a:pt x="5" y="0"/>
                    </a:lnTo>
                    <a:lnTo>
                      <a:pt x="13" y="7"/>
                    </a:lnTo>
                    <a:lnTo>
                      <a:pt x="13" y="9"/>
                    </a:lnTo>
                    <a:lnTo>
                      <a:pt x="13" y="11"/>
                    </a:lnTo>
                    <a:lnTo>
                      <a:pt x="11" y="11"/>
                    </a:lnTo>
                    <a:lnTo>
                      <a:pt x="7" y="9"/>
                    </a:lnTo>
                    <a:lnTo>
                      <a:pt x="7" y="5"/>
                    </a:lnTo>
                    <a:lnTo>
                      <a:pt x="5" y="5"/>
                    </a:lnTo>
                    <a:lnTo>
                      <a:pt x="4" y="7"/>
                    </a:lnTo>
                    <a:lnTo>
                      <a:pt x="2" y="9"/>
                    </a:lnTo>
                    <a:lnTo>
                      <a:pt x="0" y="7"/>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87" name="Freeform 480">
                <a:extLst>
                  <a:ext uri="{FF2B5EF4-FFF2-40B4-BE49-F238E27FC236}">
                    <a16:creationId xmlns:a16="http://schemas.microsoft.com/office/drawing/2014/main" id="{3B0BDD6F-2501-75CD-452E-17AF6F48D251}"/>
                  </a:ext>
                </a:extLst>
              </p:cNvPr>
              <p:cNvSpPr>
                <a:spLocks/>
              </p:cNvSpPr>
              <p:nvPr/>
            </p:nvSpPr>
            <p:spPr bwMode="auto">
              <a:xfrm>
                <a:off x="7096447" y="4548041"/>
                <a:ext cx="19368" cy="16388"/>
              </a:xfrm>
              <a:custGeom>
                <a:avLst/>
                <a:gdLst>
                  <a:gd name="T0" fmla="*/ 2 w 13"/>
                  <a:gd name="T1" fmla="*/ 0 h 11"/>
                  <a:gd name="T2" fmla="*/ 2 w 13"/>
                  <a:gd name="T3" fmla="*/ 0 h 11"/>
                  <a:gd name="T4" fmla="*/ 4 w 13"/>
                  <a:gd name="T5" fmla="*/ 0 h 11"/>
                  <a:gd name="T6" fmla="*/ 4 w 13"/>
                  <a:gd name="T7" fmla="*/ 0 h 11"/>
                  <a:gd name="T8" fmla="*/ 5 w 13"/>
                  <a:gd name="T9" fmla="*/ 0 h 11"/>
                  <a:gd name="T10" fmla="*/ 13 w 13"/>
                  <a:gd name="T11" fmla="*/ 7 h 11"/>
                  <a:gd name="T12" fmla="*/ 13 w 13"/>
                  <a:gd name="T13" fmla="*/ 9 h 11"/>
                  <a:gd name="T14" fmla="*/ 13 w 13"/>
                  <a:gd name="T15" fmla="*/ 11 h 11"/>
                  <a:gd name="T16" fmla="*/ 11 w 13"/>
                  <a:gd name="T17" fmla="*/ 11 h 11"/>
                  <a:gd name="T18" fmla="*/ 7 w 13"/>
                  <a:gd name="T19" fmla="*/ 9 h 11"/>
                  <a:gd name="T20" fmla="*/ 7 w 13"/>
                  <a:gd name="T21" fmla="*/ 5 h 11"/>
                  <a:gd name="T22" fmla="*/ 5 w 13"/>
                  <a:gd name="T23" fmla="*/ 5 h 11"/>
                  <a:gd name="T24" fmla="*/ 4 w 13"/>
                  <a:gd name="T25" fmla="*/ 7 h 11"/>
                  <a:gd name="T26" fmla="*/ 2 w 13"/>
                  <a:gd name="T27" fmla="*/ 9 h 11"/>
                  <a:gd name="T28" fmla="*/ 0 w 13"/>
                  <a:gd name="T29" fmla="*/ 7 h 11"/>
                  <a:gd name="T30" fmla="*/ 2 w 13"/>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1">
                    <a:moveTo>
                      <a:pt x="2" y="0"/>
                    </a:moveTo>
                    <a:lnTo>
                      <a:pt x="2" y="0"/>
                    </a:lnTo>
                    <a:lnTo>
                      <a:pt x="4" y="0"/>
                    </a:lnTo>
                    <a:lnTo>
                      <a:pt x="4" y="0"/>
                    </a:lnTo>
                    <a:lnTo>
                      <a:pt x="5" y="0"/>
                    </a:lnTo>
                    <a:lnTo>
                      <a:pt x="13" y="7"/>
                    </a:lnTo>
                    <a:lnTo>
                      <a:pt x="13" y="9"/>
                    </a:lnTo>
                    <a:lnTo>
                      <a:pt x="13" y="11"/>
                    </a:lnTo>
                    <a:lnTo>
                      <a:pt x="11" y="11"/>
                    </a:lnTo>
                    <a:lnTo>
                      <a:pt x="7" y="9"/>
                    </a:lnTo>
                    <a:lnTo>
                      <a:pt x="7" y="5"/>
                    </a:lnTo>
                    <a:lnTo>
                      <a:pt x="5" y="5"/>
                    </a:lnTo>
                    <a:lnTo>
                      <a:pt x="4" y="7"/>
                    </a:lnTo>
                    <a:lnTo>
                      <a:pt x="2" y="9"/>
                    </a:lnTo>
                    <a:lnTo>
                      <a:pt x="0" y="7"/>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88" name="Freeform 481">
                <a:extLst>
                  <a:ext uri="{FF2B5EF4-FFF2-40B4-BE49-F238E27FC236}">
                    <a16:creationId xmlns:a16="http://schemas.microsoft.com/office/drawing/2014/main" id="{8CB581D5-0610-3CC6-5E06-BB7C902E530B}"/>
                  </a:ext>
                </a:extLst>
              </p:cNvPr>
              <p:cNvSpPr>
                <a:spLocks/>
              </p:cNvSpPr>
              <p:nvPr/>
            </p:nvSpPr>
            <p:spPr bwMode="auto">
              <a:xfrm>
                <a:off x="7121773" y="4548041"/>
                <a:ext cx="32775" cy="32775"/>
              </a:xfrm>
              <a:custGeom>
                <a:avLst/>
                <a:gdLst>
                  <a:gd name="T0" fmla="*/ 0 w 22"/>
                  <a:gd name="T1" fmla="*/ 0 h 22"/>
                  <a:gd name="T2" fmla="*/ 2 w 22"/>
                  <a:gd name="T3" fmla="*/ 0 h 22"/>
                  <a:gd name="T4" fmla="*/ 7 w 22"/>
                  <a:gd name="T5" fmla="*/ 0 h 22"/>
                  <a:gd name="T6" fmla="*/ 11 w 22"/>
                  <a:gd name="T7" fmla="*/ 0 h 22"/>
                  <a:gd name="T8" fmla="*/ 13 w 22"/>
                  <a:gd name="T9" fmla="*/ 0 h 22"/>
                  <a:gd name="T10" fmla="*/ 15 w 22"/>
                  <a:gd name="T11" fmla="*/ 0 h 22"/>
                  <a:gd name="T12" fmla="*/ 15 w 22"/>
                  <a:gd name="T13" fmla="*/ 3 h 22"/>
                  <a:gd name="T14" fmla="*/ 19 w 22"/>
                  <a:gd name="T15" fmla="*/ 5 h 22"/>
                  <a:gd name="T16" fmla="*/ 19 w 22"/>
                  <a:gd name="T17" fmla="*/ 11 h 22"/>
                  <a:gd name="T18" fmla="*/ 21 w 22"/>
                  <a:gd name="T19" fmla="*/ 20 h 22"/>
                  <a:gd name="T20" fmla="*/ 22 w 22"/>
                  <a:gd name="T21" fmla="*/ 22 h 22"/>
                  <a:gd name="T22" fmla="*/ 17 w 22"/>
                  <a:gd name="T23" fmla="*/ 22 h 22"/>
                  <a:gd name="T24" fmla="*/ 15 w 22"/>
                  <a:gd name="T25" fmla="*/ 20 h 22"/>
                  <a:gd name="T26" fmla="*/ 13 w 22"/>
                  <a:gd name="T27" fmla="*/ 18 h 22"/>
                  <a:gd name="T28" fmla="*/ 11 w 22"/>
                  <a:gd name="T29" fmla="*/ 18 h 22"/>
                  <a:gd name="T30" fmla="*/ 9 w 22"/>
                  <a:gd name="T31" fmla="*/ 17 h 22"/>
                  <a:gd name="T32" fmla="*/ 9 w 22"/>
                  <a:gd name="T33" fmla="*/ 15 h 22"/>
                  <a:gd name="T34" fmla="*/ 11 w 22"/>
                  <a:gd name="T35" fmla="*/ 13 h 22"/>
                  <a:gd name="T36" fmla="*/ 9 w 22"/>
                  <a:gd name="T37" fmla="*/ 11 h 22"/>
                  <a:gd name="T38" fmla="*/ 5 w 22"/>
                  <a:gd name="T39" fmla="*/ 7 h 22"/>
                  <a:gd name="T40" fmla="*/ 4 w 22"/>
                  <a:gd name="T41" fmla="*/ 7 h 22"/>
                  <a:gd name="T42" fmla="*/ 2 w 22"/>
                  <a:gd name="T43" fmla="*/ 5 h 22"/>
                  <a:gd name="T44" fmla="*/ 0 w 22"/>
                  <a:gd name="T45" fmla="*/ 0 h 22"/>
                  <a:gd name="T46" fmla="*/ 0 w 22"/>
                  <a:gd name="T4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22">
                    <a:moveTo>
                      <a:pt x="0" y="0"/>
                    </a:moveTo>
                    <a:lnTo>
                      <a:pt x="2" y="0"/>
                    </a:lnTo>
                    <a:lnTo>
                      <a:pt x="7" y="0"/>
                    </a:lnTo>
                    <a:lnTo>
                      <a:pt x="11" y="0"/>
                    </a:lnTo>
                    <a:lnTo>
                      <a:pt x="13" y="0"/>
                    </a:lnTo>
                    <a:lnTo>
                      <a:pt x="15" y="0"/>
                    </a:lnTo>
                    <a:lnTo>
                      <a:pt x="15" y="3"/>
                    </a:lnTo>
                    <a:lnTo>
                      <a:pt x="19" y="5"/>
                    </a:lnTo>
                    <a:lnTo>
                      <a:pt x="19" y="11"/>
                    </a:lnTo>
                    <a:lnTo>
                      <a:pt x="21" y="20"/>
                    </a:lnTo>
                    <a:lnTo>
                      <a:pt x="22" y="22"/>
                    </a:lnTo>
                    <a:lnTo>
                      <a:pt x="17" y="22"/>
                    </a:lnTo>
                    <a:lnTo>
                      <a:pt x="15" y="20"/>
                    </a:lnTo>
                    <a:lnTo>
                      <a:pt x="13" y="18"/>
                    </a:lnTo>
                    <a:lnTo>
                      <a:pt x="11" y="18"/>
                    </a:lnTo>
                    <a:lnTo>
                      <a:pt x="9" y="17"/>
                    </a:lnTo>
                    <a:lnTo>
                      <a:pt x="9" y="15"/>
                    </a:lnTo>
                    <a:lnTo>
                      <a:pt x="11" y="13"/>
                    </a:lnTo>
                    <a:lnTo>
                      <a:pt x="9" y="11"/>
                    </a:lnTo>
                    <a:lnTo>
                      <a:pt x="5" y="7"/>
                    </a:lnTo>
                    <a:lnTo>
                      <a:pt x="4" y="7"/>
                    </a:lnTo>
                    <a:lnTo>
                      <a:pt x="2" y="5"/>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89" name="Freeform 482">
                <a:extLst>
                  <a:ext uri="{FF2B5EF4-FFF2-40B4-BE49-F238E27FC236}">
                    <a16:creationId xmlns:a16="http://schemas.microsoft.com/office/drawing/2014/main" id="{990D19CE-1807-6896-C56A-77444594378A}"/>
                  </a:ext>
                </a:extLst>
              </p:cNvPr>
              <p:cNvSpPr>
                <a:spLocks/>
              </p:cNvSpPr>
              <p:nvPr/>
            </p:nvSpPr>
            <p:spPr bwMode="auto">
              <a:xfrm>
                <a:off x="7121773" y="4548041"/>
                <a:ext cx="32775" cy="32775"/>
              </a:xfrm>
              <a:custGeom>
                <a:avLst/>
                <a:gdLst>
                  <a:gd name="T0" fmla="*/ 0 w 22"/>
                  <a:gd name="T1" fmla="*/ 0 h 22"/>
                  <a:gd name="T2" fmla="*/ 2 w 22"/>
                  <a:gd name="T3" fmla="*/ 0 h 22"/>
                  <a:gd name="T4" fmla="*/ 7 w 22"/>
                  <a:gd name="T5" fmla="*/ 0 h 22"/>
                  <a:gd name="T6" fmla="*/ 11 w 22"/>
                  <a:gd name="T7" fmla="*/ 0 h 22"/>
                  <a:gd name="T8" fmla="*/ 13 w 22"/>
                  <a:gd name="T9" fmla="*/ 0 h 22"/>
                  <a:gd name="T10" fmla="*/ 15 w 22"/>
                  <a:gd name="T11" fmla="*/ 0 h 22"/>
                  <a:gd name="T12" fmla="*/ 15 w 22"/>
                  <a:gd name="T13" fmla="*/ 3 h 22"/>
                  <a:gd name="T14" fmla="*/ 19 w 22"/>
                  <a:gd name="T15" fmla="*/ 5 h 22"/>
                  <a:gd name="T16" fmla="*/ 19 w 22"/>
                  <a:gd name="T17" fmla="*/ 11 h 22"/>
                  <a:gd name="T18" fmla="*/ 21 w 22"/>
                  <a:gd name="T19" fmla="*/ 20 h 22"/>
                  <a:gd name="T20" fmla="*/ 22 w 22"/>
                  <a:gd name="T21" fmla="*/ 22 h 22"/>
                  <a:gd name="T22" fmla="*/ 17 w 22"/>
                  <a:gd name="T23" fmla="*/ 22 h 22"/>
                  <a:gd name="T24" fmla="*/ 15 w 22"/>
                  <a:gd name="T25" fmla="*/ 20 h 22"/>
                  <a:gd name="T26" fmla="*/ 13 w 22"/>
                  <a:gd name="T27" fmla="*/ 18 h 22"/>
                  <a:gd name="T28" fmla="*/ 11 w 22"/>
                  <a:gd name="T29" fmla="*/ 18 h 22"/>
                  <a:gd name="T30" fmla="*/ 9 w 22"/>
                  <a:gd name="T31" fmla="*/ 17 h 22"/>
                  <a:gd name="T32" fmla="*/ 9 w 22"/>
                  <a:gd name="T33" fmla="*/ 15 h 22"/>
                  <a:gd name="T34" fmla="*/ 11 w 22"/>
                  <a:gd name="T35" fmla="*/ 13 h 22"/>
                  <a:gd name="T36" fmla="*/ 9 w 22"/>
                  <a:gd name="T37" fmla="*/ 11 h 22"/>
                  <a:gd name="T38" fmla="*/ 5 w 22"/>
                  <a:gd name="T39" fmla="*/ 7 h 22"/>
                  <a:gd name="T40" fmla="*/ 4 w 22"/>
                  <a:gd name="T41" fmla="*/ 7 h 22"/>
                  <a:gd name="T42" fmla="*/ 2 w 22"/>
                  <a:gd name="T43" fmla="*/ 5 h 22"/>
                  <a:gd name="T44" fmla="*/ 0 w 22"/>
                  <a:gd name="T45" fmla="*/ 0 h 22"/>
                  <a:gd name="T46" fmla="*/ 0 w 22"/>
                  <a:gd name="T4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22">
                    <a:moveTo>
                      <a:pt x="0" y="0"/>
                    </a:moveTo>
                    <a:lnTo>
                      <a:pt x="2" y="0"/>
                    </a:lnTo>
                    <a:lnTo>
                      <a:pt x="7" y="0"/>
                    </a:lnTo>
                    <a:lnTo>
                      <a:pt x="11" y="0"/>
                    </a:lnTo>
                    <a:lnTo>
                      <a:pt x="13" y="0"/>
                    </a:lnTo>
                    <a:lnTo>
                      <a:pt x="15" y="0"/>
                    </a:lnTo>
                    <a:lnTo>
                      <a:pt x="15" y="3"/>
                    </a:lnTo>
                    <a:lnTo>
                      <a:pt x="19" y="5"/>
                    </a:lnTo>
                    <a:lnTo>
                      <a:pt x="19" y="11"/>
                    </a:lnTo>
                    <a:lnTo>
                      <a:pt x="21" y="20"/>
                    </a:lnTo>
                    <a:lnTo>
                      <a:pt x="22" y="22"/>
                    </a:lnTo>
                    <a:lnTo>
                      <a:pt x="17" y="22"/>
                    </a:lnTo>
                    <a:lnTo>
                      <a:pt x="15" y="20"/>
                    </a:lnTo>
                    <a:lnTo>
                      <a:pt x="13" y="18"/>
                    </a:lnTo>
                    <a:lnTo>
                      <a:pt x="11" y="18"/>
                    </a:lnTo>
                    <a:lnTo>
                      <a:pt x="9" y="17"/>
                    </a:lnTo>
                    <a:lnTo>
                      <a:pt x="9" y="15"/>
                    </a:lnTo>
                    <a:lnTo>
                      <a:pt x="11" y="13"/>
                    </a:lnTo>
                    <a:lnTo>
                      <a:pt x="9" y="11"/>
                    </a:lnTo>
                    <a:lnTo>
                      <a:pt x="5" y="7"/>
                    </a:lnTo>
                    <a:lnTo>
                      <a:pt x="4" y="7"/>
                    </a:lnTo>
                    <a:lnTo>
                      <a:pt x="2" y="5"/>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90" name="Freeform 483">
                <a:extLst>
                  <a:ext uri="{FF2B5EF4-FFF2-40B4-BE49-F238E27FC236}">
                    <a16:creationId xmlns:a16="http://schemas.microsoft.com/office/drawing/2014/main" id="{A8238542-A5C2-546E-9310-3712FD875A0A}"/>
                  </a:ext>
                </a:extLst>
              </p:cNvPr>
              <p:cNvSpPr>
                <a:spLocks/>
              </p:cNvSpPr>
              <p:nvPr/>
            </p:nvSpPr>
            <p:spPr bwMode="auto">
              <a:xfrm>
                <a:off x="7068141" y="4561450"/>
                <a:ext cx="28306" cy="34266"/>
              </a:xfrm>
              <a:custGeom>
                <a:avLst/>
                <a:gdLst>
                  <a:gd name="T0" fmla="*/ 0 w 19"/>
                  <a:gd name="T1" fmla="*/ 0 h 23"/>
                  <a:gd name="T2" fmla="*/ 2 w 19"/>
                  <a:gd name="T3" fmla="*/ 0 h 23"/>
                  <a:gd name="T4" fmla="*/ 4 w 19"/>
                  <a:gd name="T5" fmla="*/ 0 h 23"/>
                  <a:gd name="T6" fmla="*/ 7 w 19"/>
                  <a:gd name="T7" fmla="*/ 4 h 23"/>
                  <a:gd name="T8" fmla="*/ 7 w 19"/>
                  <a:gd name="T9" fmla="*/ 6 h 23"/>
                  <a:gd name="T10" fmla="*/ 13 w 19"/>
                  <a:gd name="T11" fmla="*/ 6 h 23"/>
                  <a:gd name="T12" fmla="*/ 15 w 19"/>
                  <a:gd name="T13" fmla="*/ 8 h 23"/>
                  <a:gd name="T14" fmla="*/ 17 w 19"/>
                  <a:gd name="T15" fmla="*/ 6 h 23"/>
                  <a:gd name="T16" fmla="*/ 19 w 19"/>
                  <a:gd name="T17" fmla="*/ 6 h 23"/>
                  <a:gd name="T18" fmla="*/ 19 w 19"/>
                  <a:gd name="T19" fmla="*/ 9 h 23"/>
                  <a:gd name="T20" fmla="*/ 17 w 19"/>
                  <a:gd name="T21" fmla="*/ 13 h 23"/>
                  <a:gd name="T22" fmla="*/ 15 w 19"/>
                  <a:gd name="T23" fmla="*/ 13 h 23"/>
                  <a:gd name="T24" fmla="*/ 11 w 19"/>
                  <a:gd name="T25" fmla="*/ 19 h 23"/>
                  <a:gd name="T26" fmla="*/ 4 w 19"/>
                  <a:gd name="T27" fmla="*/ 21 h 23"/>
                  <a:gd name="T28" fmla="*/ 2 w 19"/>
                  <a:gd name="T29" fmla="*/ 23 h 23"/>
                  <a:gd name="T30" fmla="*/ 0 w 19"/>
                  <a:gd name="T31" fmla="*/ 21 h 23"/>
                  <a:gd name="T32" fmla="*/ 2 w 19"/>
                  <a:gd name="T33" fmla="*/ 4 h 23"/>
                  <a:gd name="T34" fmla="*/ 0 w 19"/>
                  <a:gd name="T35" fmla="*/ 2 h 23"/>
                  <a:gd name="T36" fmla="*/ 0 w 19"/>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3">
                    <a:moveTo>
                      <a:pt x="0" y="0"/>
                    </a:moveTo>
                    <a:lnTo>
                      <a:pt x="2" y="0"/>
                    </a:lnTo>
                    <a:lnTo>
                      <a:pt x="4" y="0"/>
                    </a:lnTo>
                    <a:lnTo>
                      <a:pt x="7" y="4"/>
                    </a:lnTo>
                    <a:lnTo>
                      <a:pt x="7" y="6"/>
                    </a:lnTo>
                    <a:lnTo>
                      <a:pt x="13" y="6"/>
                    </a:lnTo>
                    <a:lnTo>
                      <a:pt x="15" y="8"/>
                    </a:lnTo>
                    <a:lnTo>
                      <a:pt x="17" y="6"/>
                    </a:lnTo>
                    <a:lnTo>
                      <a:pt x="19" y="6"/>
                    </a:lnTo>
                    <a:lnTo>
                      <a:pt x="19" y="9"/>
                    </a:lnTo>
                    <a:lnTo>
                      <a:pt x="17" y="13"/>
                    </a:lnTo>
                    <a:lnTo>
                      <a:pt x="15" y="13"/>
                    </a:lnTo>
                    <a:lnTo>
                      <a:pt x="11" y="19"/>
                    </a:lnTo>
                    <a:lnTo>
                      <a:pt x="4" y="21"/>
                    </a:lnTo>
                    <a:lnTo>
                      <a:pt x="2" y="23"/>
                    </a:lnTo>
                    <a:lnTo>
                      <a:pt x="0" y="21"/>
                    </a:lnTo>
                    <a:lnTo>
                      <a:pt x="2"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91" name="Freeform 484">
                <a:extLst>
                  <a:ext uri="{FF2B5EF4-FFF2-40B4-BE49-F238E27FC236}">
                    <a16:creationId xmlns:a16="http://schemas.microsoft.com/office/drawing/2014/main" id="{77259D78-851B-3C22-A4D5-CDC9412200B5}"/>
                  </a:ext>
                </a:extLst>
              </p:cNvPr>
              <p:cNvSpPr>
                <a:spLocks/>
              </p:cNvSpPr>
              <p:nvPr/>
            </p:nvSpPr>
            <p:spPr bwMode="auto">
              <a:xfrm>
                <a:off x="7068141" y="4561450"/>
                <a:ext cx="28306" cy="34266"/>
              </a:xfrm>
              <a:custGeom>
                <a:avLst/>
                <a:gdLst>
                  <a:gd name="T0" fmla="*/ 0 w 19"/>
                  <a:gd name="T1" fmla="*/ 0 h 23"/>
                  <a:gd name="T2" fmla="*/ 2 w 19"/>
                  <a:gd name="T3" fmla="*/ 0 h 23"/>
                  <a:gd name="T4" fmla="*/ 4 w 19"/>
                  <a:gd name="T5" fmla="*/ 0 h 23"/>
                  <a:gd name="T6" fmla="*/ 7 w 19"/>
                  <a:gd name="T7" fmla="*/ 4 h 23"/>
                  <a:gd name="T8" fmla="*/ 7 w 19"/>
                  <a:gd name="T9" fmla="*/ 6 h 23"/>
                  <a:gd name="T10" fmla="*/ 13 w 19"/>
                  <a:gd name="T11" fmla="*/ 6 h 23"/>
                  <a:gd name="T12" fmla="*/ 15 w 19"/>
                  <a:gd name="T13" fmla="*/ 8 h 23"/>
                  <a:gd name="T14" fmla="*/ 17 w 19"/>
                  <a:gd name="T15" fmla="*/ 6 h 23"/>
                  <a:gd name="T16" fmla="*/ 19 w 19"/>
                  <a:gd name="T17" fmla="*/ 6 h 23"/>
                  <a:gd name="T18" fmla="*/ 19 w 19"/>
                  <a:gd name="T19" fmla="*/ 9 h 23"/>
                  <a:gd name="T20" fmla="*/ 17 w 19"/>
                  <a:gd name="T21" fmla="*/ 13 h 23"/>
                  <a:gd name="T22" fmla="*/ 15 w 19"/>
                  <a:gd name="T23" fmla="*/ 13 h 23"/>
                  <a:gd name="T24" fmla="*/ 11 w 19"/>
                  <a:gd name="T25" fmla="*/ 19 h 23"/>
                  <a:gd name="T26" fmla="*/ 4 w 19"/>
                  <a:gd name="T27" fmla="*/ 21 h 23"/>
                  <a:gd name="T28" fmla="*/ 2 w 19"/>
                  <a:gd name="T29" fmla="*/ 23 h 23"/>
                  <a:gd name="T30" fmla="*/ 0 w 19"/>
                  <a:gd name="T31" fmla="*/ 21 h 23"/>
                  <a:gd name="T32" fmla="*/ 2 w 19"/>
                  <a:gd name="T33" fmla="*/ 4 h 23"/>
                  <a:gd name="T34" fmla="*/ 0 w 19"/>
                  <a:gd name="T35" fmla="*/ 2 h 23"/>
                  <a:gd name="T36" fmla="*/ 0 w 19"/>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3">
                    <a:moveTo>
                      <a:pt x="0" y="0"/>
                    </a:moveTo>
                    <a:lnTo>
                      <a:pt x="2" y="0"/>
                    </a:lnTo>
                    <a:lnTo>
                      <a:pt x="4" y="0"/>
                    </a:lnTo>
                    <a:lnTo>
                      <a:pt x="7" y="4"/>
                    </a:lnTo>
                    <a:lnTo>
                      <a:pt x="7" y="6"/>
                    </a:lnTo>
                    <a:lnTo>
                      <a:pt x="13" y="6"/>
                    </a:lnTo>
                    <a:lnTo>
                      <a:pt x="15" y="8"/>
                    </a:lnTo>
                    <a:lnTo>
                      <a:pt x="17" y="6"/>
                    </a:lnTo>
                    <a:lnTo>
                      <a:pt x="19" y="6"/>
                    </a:lnTo>
                    <a:lnTo>
                      <a:pt x="19" y="9"/>
                    </a:lnTo>
                    <a:lnTo>
                      <a:pt x="17" y="13"/>
                    </a:lnTo>
                    <a:lnTo>
                      <a:pt x="15" y="13"/>
                    </a:lnTo>
                    <a:lnTo>
                      <a:pt x="11" y="19"/>
                    </a:lnTo>
                    <a:lnTo>
                      <a:pt x="4" y="21"/>
                    </a:lnTo>
                    <a:lnTo>
                      <a:pt x="2" y="23"/>
                    </a:lnTo>
                    <a:lnTo>
                      <a:pt x="0" y="21"/>
                    </a:lnTo>
                    <a:lnTo>
                      <a:pt x="2"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92" name="Freeform 485">
                <a:extLst>
                  <a:ext uri="{FF2B5EF4-FFF2-40B4-BE49-F238E27FC236}">
                    <a16:creationId xmlns:a16="http://schemas.microsoft.com/office/drawing/2014/main" id="{6593AE1B-0B71-E764-06A4-0CD089D0D574}"/>
                  </a:ext>
                </a:extLst>
              </p:cNvPr>
              <p:cNvSpPr>
                <a:spLocks/>
              </p:cNvSpPr>
              <p:nvPr/>
            </p:nvSpPr>
            <p:spPr bwMode="auto">
              <a:xfrm>
                <a:off x="7081549" y="4589755"/>
                <a:ext cx="2980" cy="5959"/>
              </a:xfrm>
              <a:custGeom>
                <a:avLst/>
                <a:gdLst>
                  <a:gd name="T0" fmla="*/ 2 w 2"/>
                  <a:gd name="T1" fmla="*/ 0 h 4"/>
                  <a:gd name="T2" fmla="*/ 2 w 2"/>
                  <a:gd name="T3" fmla="*/ 0 h 4"/>
                  <a:gd name="T4" fmla="*/ 2 w 2"/>
                  <a:gd name="T5" fmla="*/ 4 h 4"/>
                  <a:gd name="T6" fmla="*/ 2 w 2"/>
                  <a:gd name="T7" fmla="*/ 4 h 4"/>
                  <a:gd name="T8" fmla="*/ 0 w 2"/>
                  <a:gd name="T9" fmla="*/ 4 h 4"/>
                  <a:gd name="T10" fmla="*/ 0 w 2"/>
                  <a:gd name="T11" fmla="*/ 2 h 4"/>
                  <a:gd name="T12" fmla="*/ 0 w 2"/>
                  <a:gd name="T13" fmla="*/ 0 h 4"/>
                  <a:gd name="T14" fmla="*/ 2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0"/>
                    </a:moveTo>
                    <a:lnTo>
                      <a:pt x="2" y="0"/>
                    </a:lnTo>
                    <a:lnTo>
                      <a:pt x="2" y="4"/>
                    </a:lnTo>
                    <a:lnTo>
                      <a:pt x="2" y="4"/>
                    </a:lnTo>
                    <a:lnTo>
                      <a:pt x="0" y="4"/>
                    </a:lnTo>
                    <a:lnTo>
                      <a:pt x="0" y="2"/>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93" name="Freeform 486">
                <a:extLst>
                  <a:ext uri="{FF2B5EF4-FFF2-40B4-BE49-F238E27FC236}">
                    <a16:creationId xmlns:a16="http://schemas.microsoft.com/office/drawing/2014/main" id="{271F7B57-4C61-2D2E-3666-653CD81B530C}"/>
                  </a:ext>
                </a:extLst>
              </p:cNvPr>
              <p:cNvSpPr>
                <a:spLocks/>
              </p:cNvSpPr>
              <p:nvPr/>
            </p:nvSpPr>
            <p:spPr bwMode="auto">
              <a:xfrm>
                <a:off x="7081549" y="4589755"/>
                <a:ext cx="2980" cy="5959"/>
              </a:xfrm>
              <a:custGeom>
                <a:avLst/>
                <a:gdLst>
                  <a:gd name="T0" fmla="*/ 2 w 2"/>
                  <a:gd name="T1" fmla="*/ 0 h 4"/>
                  <a:gd name="T2" fmla="*/ 2 w 2"/>
                  <a:gd name="T3" fmla="*/ 0 h 4"/>
                  <a:gd name="T4" fmla="*/ 2 w 2"/>
                  <a:gd name="T5" fmla="*/ 4 h 4"/>
                  <a:gd name="T6" fmla="*/ 2 w 2"/>
                  <a:gd name="T7" fmla="*/ 4 h 4"/>
                  <a:gd name="T8" fmla="*/ 0 w 2"/>
                  <a:gd name="T9" fmla="*/ 4 h 4"/>
                  <a:gd name="T10" fmla="*/ 0 w 2"/>
                  <a:gd name="T11" fmla="*/ 2 h 4"/>
                  <a:gd name="T12" fmla="*/ 0 w 2"/>
                  <a:gd name="T13" fmla="*/ 0 h 4"/>
                  <a:gd name="T14" fmla="*/ 2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0"/>
                    </a:moveTo>
                    <a:lnTo>
                      <a:pt x="2" y="0"/>
                    </a:lnTo>
                    <a:lnTo>
                      <a:pt x="2" y="4"/>
                    </a:lnTo>
                    <a:lnTo>
                      <a:pt x="2" y="4"/>
                    </a:lnTo>
                    <a:lnTo>
                      <a:pt x="0" y="4"/>
                    </a:lnTo>
                    <a:lnTo>
                      <a:pt x="0" y="2"/>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94" name="Freeform 487">
                <a:extLst>
                  <a:ext uri="{FF2B5EF4-FFF2-40B4-BE49-F238E27FC236}">
                    <a16:creationId xmlns:a16="http://schemas.microsoft.com/office/drawing/2014/main" id="{16796D1F-8D5A-D290-1FE3-79025CA6F631}"/>
                  </a:ext>
                </a:extLst>
              </p:cNvPr>
              <p:cNvSpPr>
                <a:spLocks/>
              </p:cNvSpPr>
              <p:nvPr/>
            </p:nvSpPr>
            <p:spPr bwMode="auto">
              <a:xfrm>
                <a:off x="7078570" y="4583796"/>
                <a:ext cx="25327" cy="43204"/>
              </a:xfrm>
              <a:custGeom>
                <a:avLst/>
                <a:gdLst>
                  <a:gd name="T0" fmla="*/ 8 w 17"/>
                  <a:gd name="T1" fmla="*/ 2 h 29"/>
                  <a:gd name="T2" fmla="*/ 12 w 17"/>
                  <a:gd name="T3" fmla="*/ 0 h 29"/>
                  <a:gd name="T4" fmla="*/ 12 w 17"/>
                  <a:gd name="T5" fmla="*/ 0 h 29"/>
                  <a:gd name="T6" fmla="*/ 17 w 17"/>
                  <a:gd name="T7" fmla="*/ 0 h 29"/>
                  <a:gd name="T8" fmla="*/ 17 w 17"/>
                  <a:gd name="T9" fmla="*/ 6 h 29"/>
                  <a:gd name="T10" fmla="*/ 16 w 17"/>
                  <a:gd name="T11" fmla="*/ 8 h 29"/>
                  <a:gd name="T12" fmla="*/ 16 w 17"/>
                  <a:gd name="T13" fmla="*/ 12 h 29"/>
                  <a:gd name="T14" fmla="*/ 12 w 17"/>
                  <a:gd name="T15" fmla="*/ 17 h 29"/>
                  <a:gd name="T16" fmla="*/ 12 w 17"/>
                  <a:gd name="T17" fmla="*/ 23 h 29"/>
                  <a:gd name="T18" fmla="*/ 14 w 17"/>
                  <a:gd name="T19" fmla="*/ 25 h 29"/>
                  <a:gd name="T20" fmla="*/ 14 w 17"/>
                  <a:gd name="T21" fmla="*/ 27 h 29"/>
                  <a:gd name="T22" fmla="*/ 10 w 17"/>
                  <a:gd name="T23" fmla="*/ 29 h 29"/>
                  <a:gd name="T24" fmla="*/ 6 w 17"/>
                  <a:gd name="T25" fmla="*/ 25 h 29"/>
                  <a:gd name="T26" fmla="*/ 4 w 17"/>
                  <a:gd name="T27" fmla="*/ 23 h 29"/>
                  <a:gd name="T28" fmla="*/ 0 w 17"/>
                  <a:gd name="T29" fmla="*/ 19 h 29"/>
                  <a:gd name="T30" fmla="*/ 2 w 17"/>
                  <a:gd name="T31" fmla="*/ 15 h 29"/>
                  <a:gd name="T32" fmla="*/ 6 w 17"/>
                  <a:gd name="T33" fmla="*/ 13 h 29"/>
                  <a:gd name="T34" fmla="*/ 6 w 17"/>
                  <a:gd name="T35" fmla="*/ 12 h 29"/>
                  <a:gd name="T36" fmla="*/ 6 w 17"/>
                  <a:gd name="T37" fmla="*/ 6 h 29"/>
                  <a:gd name="T38" fmla="*/ 8 w 17"/>
                  <a:gd name="T39" fmla="*/ 2 h 29"/>
                  <a:gd name="T40" fmla="*/ 8 w 17"/>
                  <a:gd name="T41"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9">
                    <a:moveTo>
                      <a:pt x="8" y="2"/>
                    </a:moveTo>
                    <a:lnTo>
                      <a:pt x="12" y="0"/>
                    </a:lnTo>
                    <a:lnTo>
                      <a:pt x="12" y="0"/>
                    </a:lnTo>
                    <a:lnTo>
                      <a:pt x="17" y="0"/>
                    </a:lnTo>
                    <a:lnTo>
                      <a:pt x="17" y="6"/>
                    </a:lnTo>
                    <a:lnTo>
                      <a:pt x="16" y="8"/>
                    </a:lnTo>
                    <a:lnTo>
                      <a:pt x="16" y="12"/>
                    </a:lnTo>
                    <a:lnTo>
                      <a:pt x="12" y="17"/>
                    </a:lnTo>
                    <a:lnTo>
                      <a:pt x="12" y="23"/>
                    </a:lnTo>
                    <a:lnTo>
                      <a:pt x="14" y="25"/>
                    </a:lnTo>
                    <a:lnTo>
                      <a:pt x="14" y="27"/>
                    </a:lnTo>
                    <a:lnTo>
                      <a:pt x="10" y="29"/>
                    </a:lnTo>
                    <a:lnTo>
                      <a:pt x="6" y="25"/>
                    </a:lnTo>
                    <a:lnTo>
                      <a:pt x="4" y="23"/>
                    </a:lnTo>
                    <a:lnTo>
                      <a:pt x="0" y="19"/>
                    </a:lnTo>
                    <a:lnTo>
                      <a:pt x="2" y="15"/>
                    </a:lnTo>
                    <a:lnTo>
                      <a:pt x="6" y="13"/>
                    </a:lnTo>
                    <a:lnTo>
                      <a:pt x="6" y="12"/>
                    </a:lnTo>
                    <a:lnTo>
                      <a:pt x="6" y="6"/>
                    </a:lnTo>
                    <a:lnTo>
                      <a:pt x="8" y="2"/>
                    </a:lnTo>
                    <a:lnTo>
                      <a:pt x="8"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95" name="Freeform 488">
                <a:extLst>
                  <a:ext uri="{FF2B5EF4-FFF2-40B4-BE49-F238E27FC236}">
                    <a16:creationId xmlns:a16="http://schemas.microsoft.com/office/drawing/2014/main" id="{07C95EEE-8820-237A-8291-7F59911B4942}"/>
                  </a:ext>
                </a:extLst>
              </p:cNvPr>
              <p:cNvSpPr>
                <a:spLocks/>
              </p:cNvSpPr>
              <p:nvPr/>
            </p:nvSpPr>
            <p:spPr bwMode="auto">
              <a:xfrm>
                <a:off x="7078570" y="4583796"/>
                <a:ext cx="25327" cy="43204"/>
              </a:xfrm>
              <a:custGeom>
                <a:avLst/>
                <a:gdLst>
                  <a:gd name="T0" fmla="*/ 8 w 17"/>
                  <a:gd name="T1" fmla="*/ 2 h 29"/>
                  <a:gd name="T2" fmla="*/ 12 w 17"/>
                  <a:gd name="T3" fmla="*/ 0 h 29"/>
                  <a:gd name="T4" fmla="*/ 12 w 17"/>
                  <a:gd name="T5" fmla="*/ 0 h 29"/>
                  <a:gd name="T6" fmla="*/ 17 w 17"/>
                  <a:gd name="T7" fmla="*/ 0 h 29"/>
                  <a:gd name="T8" fmla="*/ 17 w 17"/>
                  <a:gd name="T9" fmla="*/ 6 h 29"/>
                  <a:gd name="T10" fmla="*/ 16 w 17"/>
                  <a:gd name="T11" fmla="*/ 8 h 29"/>
                  <a:gd name="T12" fmla="*/ 16 w 17"/>
                  <a:gd name="T13" fmla="*/ 12 h 29"/>
                  <a:gd name="T14" fmla="*/ 12 w 17"/>
                  <a:gd name="T15" fmla="*/ 17 h 29"/>
                  <a:gd name="T16" fmla="*/ 12 w 17"/>
                  <a:gd name="T17" fmla="*/ 23 h 29"/>
                  <a:gd name="T18" fmla="*/ 14 w 17"/>
                  <a:gd name="T19" fmla="*/ 25 h 29"/>
                  <a:gd name="T20" fmla="*/ 14 w 17"/>
                  <a:gd name="T21" fmla="*/ 27 h 29"/>
                  <a:gd name="T22" fmla="*/ 10 w 17"/>
                  <a:gd name="T23" fmla="*/ 29 h 29"/>
                  <a:gd name="T24" fmla="*/ 6 w 17"/>
                  <a:gd name="T25" fmla="*/ 25 h 29"/>
                  <a:gd name="T26" fmla="*/ 4 w 17"/>
                  <a:gd name="T27" fmla="*/ 23 h 29"/>
                  <a:gd name="T28" fmla="*/ 0 w 17"/>
                  <a:gd name="T29" fmla="*/ 19 h 29"/>
                  <a:gd name="T30" fmla="*/ 2 w 17"/>
                  <a:gd name="T31" fmla="*/ 15 h 29"/>
                  <a:gd name="T32" fmla="*/ 6 w 17"/>
                  <a:gd name="T33" fmla="*/ 13 h 29"/>
                  <a:gd name="T34" fmla="*/ 6 w 17"/>
                  <a:gd name="T35" fmla="*/ 12 h 29"/>
                  <a:gd name="T36" fmla="*/ 6 w 17"/>
                  <a:gd name="T37" fmla="*/ 6 h 29"/>
                  <a:gd name="T38" fmla="*/ 8 w 17"/>
                  <a:gd name="T39" fmla="*/ 2 h 29"/>
                  <a:gd name="T40" fmla="*/ 8 w 17"/>
                  <a:gd name="T41"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9">
                    <a:moveTo>
                      <a:pt x="8" y="2"/>
                    </a:moveTo>
                    <a:lnTo>
                      <a:pt x="12" y="0"/>
                    </a:lnTo>
                    <a:lnTo>
                      <a:pt x="12" y="0"/>
                    </a:lnTo>
                    <a:lnTo>
                      <a:pt x="17" y="0"/>
                    </a:lnTo>
                    <a:lnTo>
                      <a:pt x="17" y="6"/>
                    </a:lnTo>
                    <a:lnTo>
                      <a:pt x="16" y="8"/>
                    </a:lnTo>
                    <a:lnTo>
                      <a:pt x="16" y="12"/>
                    </a:lnTo>
                    <a:lnTo>
                      <a:pt x="12" y="17"/>
                    </a:lnTo>
                    <a:lnTo>
                      <a:pt x="12" y="23"/>
                    </a:lnTo>
                    <a:lnTo>
                      <a:pt x="14" y="25"/>
                    </a:lnTo>
                    <a:lnTo>
                      <a:pt x="14" y="27"/>
                    </a:lnTo>
                    <a:lnTo>
                      <a:pt x="10" y="29"/>
                    </a:lnTo>
                    <a:lnTo>
                      <a:pt x="6" y="25"/>
                    </a:lnTo>
                    <a:lnTo>
                      <a:pt x="4" y="23"/>
                    </a:lnTo>
                    <a:lnTo>
                      <a:pt x="0" y="19"/>
                    </a:lnTo>
                    <a:lnTo>
                      <a:pt x="2" y="15"/>
                    </a:lnTo>
                    <a:lnTo>
                      <a:pt x="6" y="13"/>
                    </a:lnTo>
                    <a:lnTo>
                      <a:pt x="6" y="12"/>
                    </a:lnTo>
                    <a:lnTo>
                      <a:pt x="6" y="6"/>
                    </a:lnTo>
                    <a:lnTo>
                      <a:pt x="8" y="2"/>
                    </a:lnTo>
                    <a:lnTo>
                      <a:pt x="8"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96" name="Freeform 489">
                <a:extLst>
                  <a:ext uri="{FF2B5EF4-FFF2-40B4-BE49-F238E27FC236}">
                    <a16:creationId xmlns:a16="http://schemas.microsoft.com/office/drawing/2014/main" id="{23E889EE-79F3-9F51-E5E7-559CC02D75E4}"/>
                  </a:ext>
                </a:extLst>
              </p:cNvPr>
              <p:cNvSpPr>
                <a:spLocks/>
              </p:cNvSpPr>
              <p:nvPr/>
            </p:nvSpPr>
            <p:spPr bwMode="auto">
              <a:xfrm>
                <a:off x="7124753" y="4567409"/>
                <a:ext cx="2980" cy="2980"/>
              </a:xfrm>
              <a:custGeom>
                <a:avLst/>
                <a:gdLst>
                  <a:gd name="T0" fmla="*/ 0 w 2"/>
                  <a:gd name="T1" fmla="*/ 0 h 2"/>
                  <a:gd name="T2" fmla="*/ 0 w 2"/>
                  <a:gd name="T3" fmla="*/ 0 h 2"/>
                  <a:gd name="T4" fmla="*/ 2 w 2"/>
                  <a:gd name="T5" fmla="*/ 0 h 2"/>
                  <a:gd name="T6" fmla="*/ 2 w 2"/>
                  <a:gd name="T7" fmla="*/ 2 h 2"/>
                  <a:gd name="T8" fmla="*/ 2 w 2"/>
                  <a:gd name="T9" fmla="*/ 2 h 2"/>
                  <a:gd name="T10" fmla="*/ 2 w 2"/>
                  <a:gd name="T11" fmla="*/ 2 h 2"/>
                  <a:gd name="T12" fmla="*/ 2 w 2"/>
                  <a:gd name="T13" fmla="*/ 2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2" y="0"/>
                    </a:lnTo>
                    <a:lnTo>
                      <a:pt x="2" y="2"/>
                    </a:lnTo>
                    <a:lnTo>
                      <a:pt x="2" y="2"/>
                    </a:lnTo>
                    <a:lnTo>
                      <a:pt x="2" y="2"/>
                    </a:lnTo>
                    <a:lnTo>
                      <a:pt x="2"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97" name="Freeform 490">
                <a:extLst>
                  <a:ext uri="{FF2B5EF4-FFF2-40B4-BE49-F238E27FC236}">
                    <a16:creationId xmlns:a16="http://schemas.microsoft.com/office/drawing/2014/main" id="{F715E613-6DD4-AB7F-9E91-C8E79D7F58C2}"/>
                  </a:ext>
                </a:extLst>
              </p:cNvPr>
              <p:cNvSpPr>
                <a:spLocks/>
              </p:cNvSpPr>
              <p:nvPr/>
            </p:nvSpPr>
            <p:spPr bwMode="auto">
              <a:xfrm>
                <a:off x="7124753" y="4567409"/>
                <a:ext cx="2980" cy="2980"/>
              </a:xfrm>
              <a:custGeom>
                <a:avLst/>
                <a:gdLst>
                  <a:gd name="T0" fmla="*/ 0 w 2"/>
                  <a:gd name="T1" fmla="*/ 0 h 2"/>
                  <a:gd name="T2" fmla="*/ 0 w 2"/>
                  <a:gd name="T3" fmla="*/ 0 h 2"/>
                  <a:gd name="T4" fmla="*/ 2 w 2"/>
                  <a:gd name="T5" fmla="*/ 0 h 2"/>
                  <a:gd name="T6" fmla="*/ 2 w 2"/>
                  <a:gd name="T7" fmla="*/ 2 h 2"/>
                  <a:gd name="T8" fmla="*/ 2 w 2"/>
                  <a:gd name="T9" fmla="*/ 2 h 2"/>
                  <a:gd name="T10" fmla="*/ 2 w 2"/>
                  <a:gd name="T11" fmla="*/ 2 h 2"/>
                  <a:gd name="T12" fmla="*/ 2 w 2"/>
                  <a:gd name="T13" fmla="*/ 2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2" y="0"/>
                    </a:lnTo>
                    <a:lnTo>
                      <a:pt x="2" y="2"/>
                    </a:lnTo>
                    <a:lnTo>
                      <a:pt x="2" y="2"/>
                    </a:lnTo>
                    <a:lnTo>
                      <a:pt x="2" y="2"/>
                    </a:lnTo>
                    <a:lnTo>
                      <a:pt x="2"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98" name="Freeform 491">
                <a:extLst>
                  <a:ext uri="{FF2B5EF4-FFF2-40B4-BE49-F238E27FC236}">
                    <a16:creationId xmlns:a16="http://schemas.microsoft.com/office/drawing/2014/main" id="{6FF11424-9FFE-4622-05B9-91DE642A6BEB}"/>
                  </a:ext>
                </a:extLst>
              </p:cNvPr>
              <p:cNvSpPr>
                <a:spLocks/>
              </p:cNvSpPr>
              <p:nvPr/>
            </p:nvSpPr>
            <p:spPr bwMode="auto">
              <a:xfrm>
                <a:off x="7121773" y="4570388"/>
                <a:ext cx="22347" cy="32775"/>
              </a:xfrm>
              <a:custGeom>
                <a:avLst/>
                <a:gdLst>
                  <a:gd name="T0" fmla="*/ 0 w 15"/>
                  <a:gd name="T1" fmla="*/ 0 h 22"/>
                  <a:gd name="T2" fmla="*/ 2 w 15"/>
                  <a:gd name="T3" fmla="*/ 2 h 22"/>
                  <a:gd name="T4" fmla="*/ 2 w 15"/>
                  <a:gd name="T5" fmla="*/ 3 h 22"/>
                  <a:gd name="T6" fmla="*/ 4 w 15"/>
                  <a:gd name="T7" fmla="*/ 2 h 22"/>
                  <a:gd name="T8" fmla="*/ 5 w 15"/>
                  <a:gd name="T9" fmla="*/ 3 h 22"/>
                  <a:gd name="T10" fmla="*/ 9 w 15"/>
                  <a:gd name="T11" fmla="*/ 3 h 22"/>
                  <a:gd name="T12" fmla="*/ 11 w 15"/>
                  <a:gd name="T13" fmla="*/ 5 h 22"/>
                  <a:gd name="T14" fmla="*/ 11 w 15"/>
                  <a:gd name="T15" fmla="*/ 13 h 22"/>
                  <a:gd name="T16" fmla="*/ 15 w 15"/>
                  <a:gd name="T17" fmla="*/ 21 h 22"/>
                  <a:gd name="T18" fmla="*/ 13 w 15"/>
                  <a:gd name="T19" fmla="*/ 21 h 22"/>
                  <a:gd name="T20" fmla="*/ 11 w 15"/>
                  <a:gd name="T21" fmla="*/ 21 h 22"/>
                  <a:gd name="T22" fmla="*/ 11 w 15"/>
                  <a:gd name="T23" fmla="*/ 22 h 22"/>
                  <a:gd name="T24" fmla="*/ 9 w 15"/>
                  <a:gd name="T25" fmla="*/ 22 h 22"/>
                  <a:gd name="T26" fmla="*/ 7 w 15"/>
                  <a:gd name="T27" fmla="*/ 19 h 22"/>
                  <a:gd name="T28" fmla="*/ 7 w 15"/>
                  <a:gd name="T29" fmla="*/ 13 h 22"/>
                  <a:gd name="T30" fmla="*/ 5 w 15"/>
                  <a:gd name="T31" fmla="*/ 9 h 22"/>
                  <a:gd name="T32" fmla="*/ 4 w 15"/>
                  <a:gd name="T33" fmla="*/ 9 h 22"/>
                  <a:gd name="T34" fmla="*/ 2 w 15"/>
                  <a:gd name="T35" fmla="*/ 3 h 22"/>
                  <a:gd name="T36" fmla="*/ 2 w 15"/>
                  <a:gd name="T37" fmla="*/ 2 h 22"/>
                  <a:gd name="T38" fmla="*/ 0 w 15"/>
                  <a:gd name="T3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2">
                    <a:moveTo>
                      <a:pt x="0" y="0"/>
                    </a:moveTo>
                    <a:lnTo>
                      <a:pt x="2" y="2"/>
                    </a:lnTo>
                    <a:lnTo>
                      <a:pt x="2" y="3"/>
                    </a:lnTo>
                    <a:lnTo>
                      <a:pt x="4" y="2"/>
                    </a:lnTo>
                    <a:lnTo>
                      <a:pt x="5" y="3"/>
                    </a:lnTo>
                    <a:lnTo>
                      <a:pt x="9" y="3"/>
                    </a:lnTo>
                    <a:lnTo>
                      <a:pt x="11" y="5"/>
                    </a:lnTo>
                    <a:lnTo>
                      <a:pt x="11" y="13"/>
                    </a:lnTo>
                    <a:lnTo>
                      <a:pt x="15" y="21"/>
                    </a:lnTo>
                    <a:lnTo>
                      <a:pt x="13" y="21"/>
                    </a:lnTo>
                    <a:lnTo>
                      <a:pt x="11" y="21"/>
                    </a:lnTo>
                    <a:lnTo>
                      <a:pt x="11" y="22"/>
                    </a:lnTo>
                    <a:lnTo>
                      <a:pt x="9" y="22"/>
                    </a:lnTo>
                    <a:lnTo>
                      <a:pt x="7" y="19"/>
                    </a:lnTo>
                    <a:lnTo>
                      <a:pt x="7" y="13"/>
                    </a:lnTo>
                    <a:lnTo>
                      <a:pt x="5" y="9"/>
                    </a:lnTo>
                    <a:lnTo>
                      <a:pt x="4" y="9"/>
                    </a:lnTo>
                    <a:lnTo>
                      <a:pt x="2" y="3"/>
                    </a:lnTo>
                    <a:lnTo>
                      <a:pt x="2"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8999" name="Freeform 492">
                <a:extLst>
                  <a:ext uri="{FF2B5EF4-FFF2-40B4-BE49-F238E27FC236}">
                    <a16:creationId xmlns:a16="http://schemas.microsoft.com/office/drawing/2014/main" id="{D39C2ACD-373C-071C-D97A-213CC8494472}"/>
                  </a:ext>
                </a:extLst>
              </p:cNvPr>
              <p:cNvSpPr>
                <a:spLocks/>
              </p:cNvSpPr>
              <p:nvPr/>
            </p:nvSpPr>
            <p:spPr bwMode="auto">
              <a:xfrm>
                <a:off x="7121773" y="4570388"/>
                <a:ext cx="22347" cy="32775"/>
              </a:xfrm>
              <a:custGeom>
                <a:avLst/>
                <a:gdLst>
                  <a:gd name="T0" fmla="*/ 0 w 15"/>
                  <a:gd name="T1" fmla="*/ 0 h 22"/>
                  <a:gd name="T2" fmla="*/ 2 w 15"/>
                  <a:gd name="T3" fmla="*/ 2 h 22"/>
                  <a:gd name="T4" fmla="*/ 2 w 15"/>
                  <a:gd name="T5" fmla="*/ 3 h 22"/>
                  <a:gd name="T6" fmla="*/ 4 w 15"/>
                  <a:gd name="T7" fmla="*/ 2 h 22"/>
                  <a:gd name="T8" fmla="*/ 5 w 15"/>
                  <a:gd name="T9" fmla="*/ 3 h 22"/>
                  <a:gd name="T10" fmla="*/ 9 w 15"/>
                  <a:gd name="T11" fmla="*/ 3 h 22"/>
                  <a:gd name="T12" fmla="*/ 11 w 15"/>
                  <a:gd name="T13" fmla="*/ 5 h 22"/>
                  <a:gd name="T14" fmla="*/ 11 w 15"/>
                  <a:gd name="T15" fmla="*/ 13 h 22"/>
                  <a:gd name="T16" fmla="*/ 15 w 15"/>
                  <a:gd name="T17" fmla="*/ 21 h 22"/>
                  <a:gd name="T18" fmla="*/ 13 w 15"/>
                  <a:gd name="T19" fmla="*/ 21 h 22"/>
                  <a:gd name="T20" fmla="*/ 11 w 15"/>
                  <a:gd name="T21" fmla="*/ 21 h 22"/>
                  <a:gd name="T22" fmla="*/ 11 w 15"/>
                  <a:gd name="T23" fmla="*/ 22 h 22"/>
                  <a:gd name="T24" fmla="*/ 9 w 15"/>
                  <a:gd name="T25" fmla="*/ 22 h 22"/>
                  <a:gd name="T26" fmla="*/ 7 w 15"/>
                  <a:gd name="T27" fmla="*/ 19 h 22"/>
                  <a:gd name="T28" fmla="*/ 7 w 15"/>
                  <a:gd name="T29" fmla="*/ 13 h 22"/>
                  <a:gd name="T30" fmla="*/ 5 w 15"/>
                  <a:gd name="T31" fmla="*/ 9 h 22"/>
                  <a:gd name="T32" fmla="*/ 4 w 15"/>
                  <a:gd name="T33" fmla="*/ 9 h 22"/>
                  <a:gd name="T34" fmla="*/ 2 w 15"/>
                  <a:gd name="T35" fmla="*/ 3 h 22"/>
                  <a:gd name="T36" fmla="*/ 2 w 15"/>
                  <a:gd name="T37" fmla="*/ 2 h 22"/>
                  <a:gd name="T38" fmla="*/ 0 w 15"/>
                  <a:gd name="T3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2">
                    <a:moveTo>
                      <a:pt x="0" y="0"/>
                    </a:moveTo>
                    <a:lnTo>
                      <a:pt x="2" y="2"/>
                    </a:lnTo>
                    <a:lnTo>
                      <a:pt x="2" y="3"/>
                    </a:lnTo>
                    <a:lnTo>
                      <a:pt x="4" y="2"/>
                    </a:lnTo>
                    <a:lnTo>
                      <a:pt x="5" y="3"/>
                    </a:lnTo>
                    <a:lnTo>
                      <a:pt x="9" y="3"/>
                    </a:lnTo>
                    <a:lnTo>
                      <a:pt x="11" y="5"/>
                    </a:lnTo>
                    <a:lnTo>
                      <a:pt x="11" y="13"/>
                    </a:lnTo>
                    <a:lnTo>
                      <a:pt x="15" y="21"/>
                    </a:lnTo>
                    <a:lnTo>
                      <a:pt x="13" y="21"/>
                    </a:lnTo>
                    <a:lnTo>
                      <a:pt x="11" y="21"/>
                    </a:lnTo>
                    <a:lnTo>
                      <a:pt x="11" y="22"/>
                    </a:lnTo>
                    <a:lnTo>
                      <a:pt x="9" y="22"/>
                    </a:lnTo>
                    <a:lnTo>
                      <a:pt x="7" y="19"/>
                    </a:lnTo>
                    <a:lnTo>
                      <a:pt x="7" y="13"/>
                    </a:lnTo>
                    <a:lnTo>
                      <a:pt x="5" y="9"/>
                    </a:lnTo>
                    <a:lnTo>
                      <a:pt x="4" y="9"/>
                    </a:lnTo>
                    <a:lnTo>
                      <a:pt x="2" y="3"/>
                    </a:lnTo>
                    <a:lnTo>
                      <a:pt x="2"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00" name="Freeform 493">
                <a:extLst>
                  <a:ext uri="{FF2B5EF4-FFF2-40B4-BE49-F238E27FC236}">
                    <a16:creationId xmlns:a16="http://schemas.microsoft.com/office/drawing/2014/main" id="{13111792-4FA1-88D2-770F-4633999B26A6}"/>
                  </a:ext>
                </a:extLst>
              </p:cNvPr>
              <p:cNvSpPr>
                <a:spLocks/>
              </p:cNvSpPr>
              <p:nvPr/>
            </p:nvSpPr>
            <p:spPr bwMode="auto">
              <a:xfrm>
                <a:off x="7150079" y="4595714"/>
                <a:ext cx="4470" cy="13409"/>
              </a:xfrm>
              <a:custGeom>
                <a:avLst/>
                <a:gdLst>
                  <a:gd name="T0" fmla="*/ 0 w 3"/>
                  <a:gd name="T1" fmla="*/ 4 h 9"/>
                  <a:gd name="T2" fmla="*/ 0 w 3"/>
                  <a:gd name="T3" fmla="*/ 2 h 9"/>
                  <a:gd name="T4" fmla="*/ 2 w 3"/>
                  <a:gd name="T5" fmla="*/ 0 h 9"/>
                  <a:gd name="T6" fmla="*/ 2 w 3"/>
                  <a:gd name="T7" fmla="*/ 0 h 9"/>
                  <a:gd name="T8" fmla="*/ 3 w 3"/>
                  <a:gd name="T9" fmla="*/ 9 h 9"/>
                  <a:gd name="T10" fmla="*/ 2 w 3"/>
                  <a:gd name="T11" fmla="*/ 9 h 9"/>
                  <a:gd name="T12" fmla="*/ 2 w 3"/>
                  <a:gd name="T13" fmla="*/ 7 h 9"/>
                  <a:gd name="T14" fmla="*/ 0 w 3"/>
                  <a:gd name="T15" fmla="*/ 5 h 9"/>
                  <a:gd name="T16" fmla="*/ 0 w 3"/>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0" y="4"/>
                    </a:moveTo>
                    <a:lnTo>
                      <a:pt x="0" y="2"/>
                    </a:lnTo>
                    <a:lnTo>
                      <a:pt x="2" y="0"/>
                    </a:lnTo>
                    <a:lnTo>
                      <a:pt x="2" y="0"/>
                    </a:lnTo>
                    <a:lnTo>
                      <a:pt x="3" y="9"/>
                    </a:lnTo>
                    <a:lnTo>
                      <a:pt x="2" y="9"/>
                    </a:lnTo>
                    <a:lnTo>
                      <a:pt x="2" y="7"/>
                    </a:lnTo>
                    <a:lnTo>
                      <a:pt x="0" y="5"/>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01" name="Freeform 494">
                <a:extLst>
                  <a:ext uri="{FF2B5EF4-FFF2-40B4-BE49-F238E27FC236}">
                    <a16:creationId xmlns:a16="http://schemas.microsoft.com/office/drawing/2014/main" id="{3AEDE0F2-681B-8857-E7C7-0C5E2843AB9B}"/>
                  </a:ext>
                </a:extLst>
              </p:cNvPr>
              <p:cNvSpPr>
                <a:spLocks/>
              </p:cNvSpPr>
              <p:nvPr/>
            </p:nvSpPr>
            <p:spPr bwMode="auto">
              <a:xfrm>
                <a:off x="7150079" y="4595714"/>
                <a:ext cx="4470" cy="13409"/>
              </a:xfrm>
              <a:custGeom>
                <a:avLst/>
                <a:gdLst>
                  <a:gd name="T0" fmla="*/ 0 w 3"/>
                  <a:gd name="T1" fmla="*/ 4 h 9"/>
                  <a:gd name="T2" fmla="*/ 0 w 3"/>
                  <a:gd name="T3" fmla="*/ 2 h 9"/>
                  <a:gd name="T4" fmla="*/ 2 w 3"/>
                  <a:gd name="T5" fmla="*/ 0 h 9"/>
                  <a:gd name="T6" fmla="*/ 2 w 3"/>
                  <a:gd name="T7" fmla="*/ 0 h 9"/>
                  <a:gd name="T8" fmla="*/ 3 w 3"/>
                  <a:gd name="T9" fmla="*/ 9 h 9"/>
                  <a:gd name="T10" fmla="*/ 2 w 3"/>
                  <a:gd name="T11" fmla="*/ 9 h 9"/>
                  <a:gd name="T12" fmla="*/ 2 w 3"/>
                  <a:gd name="T13" fmla="*/ 7 h 9"/>
                  <a:gd name="T14" fmla="*/ 0 w 3"/>
                  <a:gd name="T15" fmla="*/ 5 h 9"/>
                  <a:gd name="T16" fmla="*/ 0 w 3"/>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0" y="4"/>
                    </a:moveTo>
                    <a:lnTo>
                      <a:pt x="0" y="2"/>
                    </a:lnTo>
                    <a:lnTo>
                      <a:pt x="2" y="0"/>
                    </a:lnTo>
                    <a:lnTo>
                      <a:pt x="2" y="0"/>
                    </a:lnTo>
                    <a:lnTo>
                      <a:pt x="3" y="9"/>
                    </a:lnTo>
                    <a:lnTo>
                      <a:pt x="2" y="9"/>
                    </a:lnTo>
                    <a:lnTo>
                      <a:pt x="2" y="7"/>
                    </a:lnTo>
                    <a:lnTo>
                      <a:pt x="0" y="5"/>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02" name="Freeform 495">
                <a:extLst>
                  <a:ext uri="{FF2B5EF4-FFF2-40B4-BE49-F238E27FC236}">
                    <a16:creationId xmlns:a16="http://schemas.microsoft.com/office/drawing/2014/main" id="{01EDCAD5-F3FA-EFA6-4D15-BE8211374013}"/>
                  </a:ext>
                </a:extLst>
              </p:cNvPr>
              <p:cNvSpPr>
                <a:spLocks/>
              </p:cNvSpPr>
              <p:nvPr/>
            </p:nvSpPr>
            <p:spPr bwMode="auto">
              <a:xfrm>
                <a:off x="7160508" y="4603164"/>
                <a:ext cx="2980" cy="5959"/>
              </a:xfrm>
              <a:custGeom>
                <a:avLst/>
                <a:gdLst>
                  <a:gd name="T0" fmla="*/ 0 w 2"/>
                  <a:gd name="T1" fmla="*/ 0 h 4"/>
                  <a:gd name="T2" fmla="*/ 2 w 2"/>
                  <a:gd name="T3" fmla="*/ 4 h 4"/>
                  <a:gd name="T4" fmla="*/ 2 w 2"/>
                  <a:gd name="T5" fmla="*/ 4 h 4"/>
                  <a:gd name="T6" fmla="*/ 0 w 2"/>
                  <a:gd name="T7" fmla="*/ 4 h 4"/>
                  <a:gd name="T8" fmla="*/ 0 w 2"/>
                  <a:gd name="T9" fmla="*/ 2 h 4"/>
                  <a:gd name="T10" fmla="*/ 0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0" y="0"/>
                    </a:moveTo>
                    <a:lnTo>
                      <a:pt x="2" y="4"/>
                    </a:lnTo>
                    <a:lnTo>
                      <a:pt x="2" y="4"/>
                    </a:lnTo>
                    <a:lnTo>
                      <a:pt x="0"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03" name="Freeform 496">
                <a:extLst>
                  <a:ext uri="{FF2B5EF4-FFF2-40B4-BE49-F238E27FC236}">
                    <a16:creationId xmlns:a16="http://schemas.microsoft.com/office/drawing/2014/main" id="{2C3FDE11-1520-A655-FB00-B0BB9D3D2486}"/>
                  </a:ext>
                </a:extLst>
              </p:cNvPr>
              <p:cNvSpPr>
                <a:spLocks/>
              </p:cNvSpPr>
              <p:nvPr/>
            </p:nvSpPr>
            <p:spPr bwMode="auto">
              <a:xfrm>
                <a:off x="7160508" y="4603164"/>
                <a:ext cx="2980" cy="5959"/>
              </a:xfrm>
              <a:custGeom>
                <a:avLst/>
                <a:gdLst>
                  <a:gd name="T0" fmla="*/ 0 w 2"/>
                  <a:gd name="T1" fmla="*/ 0 h 4"/>
                  <a:gd name="T2" fmla="*/ 2 w 2"/>
                  <a:gd name="T3" fmla="*/ 4 h 4"/>
                  <a:gd name="T4" fmla="*/ 2 w 2"/>
                  <a:gd name="T5" fmla="*/ 4 h 4"/>
                  <a:gd name="T6" fmla="*/ 0 w 2"/>
                  <a:gd name="T7" fmla="*/ 4 h 4"/>
                  <a:gd name="T8" fmla="*/ 0 w 2"/>
                  <a:gd name="T9" fmla="*/ 2 h 4"/>
                  <a:gd name="T10" fmla="*/ 0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0" y="0"/>
                    </a:moveTo>
                    <a:lnTo>
                      <a:pt x="2" y="4"/>
                    </a:lnTo>
                    <a:lnTo>
                      <a:pt x="2" y="4"/>
                    </a:lnTo>
                    <a:lnTo>
                      <a:pt x="0"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04" name="Freeform 497">
                <a:extLst>
                  <a:ext uri="{FF2B5EF4-FFF2-40B4-BE49-F238E27FC236}">
                    <a16:creationId xmlns:a16="http://schemas.microsoft.com/office/drawing/2014/main" id="{8FE505BA-F1DA-A88B-388F-6392108B533E}"/>
                  </a:ext>
                </a:extLst>
              </p:cNvPr>
              <p:cNvSpPr>
                <a:spLocks/>
              </p:cNvSpPr>
              <p:nvPr/>
            </p:nvSpPr>
            <p:spPr bwMode="auto">
              <a:xfrm>
                <a:off x="7102406" y="4574857"/>
                <a:ext cx="13409" cy="43204"/>
              </a:xfrm>
              <a:custGeom>
                <a:avLst/>
                <a:gdLst>
                  <a:gd name="T0" fmla="*/ 9 w 9"/>
                  <a:gd name="T1" fmla="*/ 2 h 29"/>
                  <a:gd name="T2" fmla="*/ 9 w 9"/>
                  <a:gd name="T3" fmla="*/ 0 h 29"/>
                  <a:gd name="T4" fmla="*/ 9 w 9"/>
                  <a:gd name="T5" fmla="*/ 14 h 29"/>
                  <a:gd name="T6" fmla="*/ 5 w 9"/>
                  <a:gd name="T7" fmla="*/ 18 h 29"/>
                  <a:gd name="T8" fmla="*/ 1 w 9"/>
                  <a:gd name="T9" fmla="*/ 27 h 29"/>
                  <a:gd name="T10" fmla="*/ 0 w 9"/>
                  <a:gd name="T11" fmla="*/ 29 h 29"/>
                  <a:gd name="T12" fmla="*/ 0 w 9"/>
                  <a:gd name="T13" fmla="*/ 23 h 29"/>
                  <a:gd name="T14" fmla="*/ 7 w 9"/>
                  <a:gd name="T15" fmla="*/ 2 h 29"/>
                  <a:gd name="T16" fmla="*/ 9 w 9"/>
                  <a:gd name="T17"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9">
                    <a:moveTo>
                      <a:pt x="9" y="2"/>
                    </a:moveTo>
                    <a:lnTo>
                      <a:pt x="9" y="0"/>
                    </a:lnTo>
                    <a:lnTo>
                      <a:pt x="9" y="14"/>
                    </a:lnTo>
                    <a:lnTo>
                      <a:pt x="5" y="18"/>
                    </a:lnTo>
                    <a:lnTo>
                      <a:pt x="1" y="27"/>
                    </a:lnTo>
                    <a:lnTo>
                      <a:pt x="0" y="29"/>
                    </a:lnTo>
                    <a:lnTo>
                      <a:pt x="0" y="23"/>
                    </a:lnTo>
                    <a:lnTo>
                      <a:pt x="7" y="2"/>
                    </a:lnTo>
                    <a:lnTo>
                      <a:pt x="9"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05" name="Freeform 498">
                <a:extLst>
                  <a:ext uri="{FF2B5EF4-FFF2-40B4-BE49-F238E27FC236}">
                    <a16:creationId xmlns:a16="http://schemas.microsoft.com/office/drawing/2014/main" id="{1BDBB4D8-50B0-07B6-414F-F322470AD2A6}"/>
                  </a:ext>
                </a:extLst>
              </p:cNvPr>
              <p:cNvSpPr>
                <a:spLocks/>
              </p:cNvSpPr>
              <p:nvPr/>
            </p:nvSpPr>
            <p:spPr bwMode="auto">
              <a:xfrm>
                <a:off x="7102406" y="4574857"/>
                <a:ext cx="13409" cy="43204"/>
              </a:xfrm>
              <a:custGeom>
                <a:avLst/>
                <a:gdLst>
                  <a:gd name="T0" fmla="*/ 9 w 9"/>
                  <a:gd name="T1" fmla="*/ 2 h 29"/>
                  <a:gd name="T2" fmla="*/ 9 w 9"/>
                  <a:gd name="T3" fmla="*/ 0 h 29"/>
                  <a:gd name="T4" fmla="*/ 9 w 9"/>
                  <a:gd name="T5" fmla="*/ 14 h 29"/>
                  <a:gd name="T6" fmla="*/ 5 w 9"/>
                  <a:gd name="T7" fmla="*/ 18 h 29"/>
                  <a:gd name="T8" fmla="*/ 1 w 9"/>
                  <a:gd name="T9" fmla="*/ 27 h 29"/>
                  <a:gd name="T10" fmla="*/ 0 w 9"/>
                  <a:gd name="T11" fmla="*/ 29 h 29"/>
                  <a:gd name="T12" fmla="*/ 0 w 9"/>
                  <a:gd name="T13" fmla="*/ 23 h 29"/>
                  <a:gd name="T14" fmla="*/ 7 w 9"/>
                  <a:gd name="T15" fmla="*/ 2 h 29"/>
                  <a:gd name="T16" fmla="*/ 9 w 9"/>
                  <a:gd name="T17"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9">
                    <a:moveTo>
                      <a:pt x="9" y="2"/>
                    </a:moveTo>
                    <a:lnTo>
                      <a:pt x="9" y="0"/>
                    </a:lnTo>
                    <a:lnTo>
                      <a:pt x="9" y="14"/>
                    </a:lnTo>
                    <a:lnTo>
                      <a:pt x="5" y="18"/>
                    </a:lnTo>
                    <a:lnTo>
                      <a:pt x="1" y="27"/>
                    </a:lnTo>
                    <a:lnTo>
                      <a:pt x="0" y="29"/>
                    </a:lnTo>
                    <a:lnTo>
                      <a:pt x="0" y="23"/>
                    </a:lnTo>
                    <a:lnTo>
                      <a:pt x="7" y="2"/>
                    </a:lnTo>
                    <a:lnTo>
                      <a:pt x="9"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06" name="Freeform 499">
                <a:extLst>
                  <a:ext uri="{FF2B5EF4-FFF2-40B4-BE49-F238E27FC236}">
                    <a16:creationId xmlns:a16="http://schemas.microsoft.com/office/drawing/2014/main" id="{E6876D96-A31D-9E55-4AD5-814C6F0012F9}"/>
                  </a:ext>
                </a:extLst>
              </p:cNvPr>
              <p:cNvSpPr>
                <a:spLocks/>
              </p:cNvSpPr>
              <p:nvPr/>
            </p:nvSpPr>
            <p:spPr bwMode="auto">
              <a:xfrm>
                <a:off x="7109855" y="4601673"/>
                <a:ext cx="17877" cy="13409"/>
              </a:xfrm>
              <a:custGeom>
                <a:avLst/>
                <a:gdLst>
                  <a:gd name="T0" fmla="*/ 0 w 12"/>
                  <a:gd name="T1" fmla="*/ 5 h 9"/>
                  <a:gd name="T2" fmla="*/ 0 w 12"/>
                  <a:gd name="T3" fmla="*/ 5 h 9"/>
                  <a:gd name="T4" fmla="*/ 2 w 12"/>
                  <a:gd name="T5" fmla="*/ 3 h 9"/>
                  <a:gd name="T6" fmla="*/ 4 w 12"/>
                  <a:gd name="T7" fmla="*/ 3 h 9"/>
                  <a:gd name="T8" fmla="*/ 4 w 12"/>
                  <a:gd name="T9" fmla="*/ 1 h 9"/>
                  <a:gd name="T10" fmla="*/ 6 w 12"/>
                  <a:gd name="T11" fmla="*/ 0 h 9"/>
                  <a:gd name="T12" fmla="*/ 10 w 12"/>
                  <a:gd name="T13" fmla="*/ 1 h 9"/>
                  <a:gd name="T14" fmla="*/ 12 w 12"/>
                  <a:gd name="T15" fmla="*/ 1 h 9"/>
                  <a:gd name="T16" fmla="*/ 12 w 12"/>
                  <a:gd name="T17" fmla="*/ 3 h 9"/>
                  <a:gd name="T18" fmla="*/ 12 w 12"/>
                  <a:gd name="T19" fmla="*/ 5 h 9"/>
                  <a:gd name="T20" fmla="*/ 12 w 12"/>
                  <a:gd name="T21" fmla="*/ 7 h 9"/>
                  <a:gd name="T22" fmla="*/ 12 w 12"/>
                  <a:gd name="T23" fmla="*/ 7 h 9"/>
                  <a:gd name="T24" fmla="*/ 8 w 12"/>
                  <a:gd name="T25" fmla="*/ 9 h 9"/>
                  <a:gd name="T26" fmla="*/ 4 w 12"/>
                  <a:gd name="T27" fmla="*/ 9 h 9"/>
                  <a:gd name="T28" fmla="*/ 0 w 12"/>
                  <a:gd name="T2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9">
                    <a:moveTo>
                      <a:pt x="0" y="5"/>
                    </a:moveTo>
                    <a:lnTo>
                      <a:pt x="0" y="5"/>
                    </a:lnTo>
                    <a:lnTo>
                      <a:pt x="2" y="3"/>
                    </a:lnTo>
                    <a:lnTo>
                      <a:pt x="4" y="3"/>
                    </a:lnTo>
                    <a:lnTo>
                      <a:pt x="4" y="1"/>
                    </a:lnTo>
                    <a:lnTo>
                      <a:pt x="6" y="0"/>
                    </a:lnTo>
                    <a:lnTo>
                      <a:pt x="10" y="1"/>
                    </a:lnTo>
                    <a:lnTo>
                      <a:pt x="12" y="1"/>
                    </a:lnTo>
                    <a:lnTo>
                      <a:pt x="12" y="3"/>
                    </a:lnTo>
                    <a:lnTo>
                      <a:pt x="12" y="5"/>
                    </a:lnTo>
                    <a:lnTo>
                      <a:pt x="12" y="7"/>
                    </a:lnTo>
                    <a:lnTo>
                      <a:pt x="12" y="7"/>
                    </a:lnTo>
                    <a:lnTo>
                      <a:pt x="8" y="9"/>
                    </a:lnTo>
                    <a:lnTo>
                      <a:pt x="4" y="9"/>
                    </a:lnTo>
                    <a:lnTo>
                      <a:pt x="0"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07" name="Freeform 500">
                <a:extLst>
                  <a:ext uri="{FF2B5EF4-FFF2-40B4-BE49-F238E27FC236}">
                    <a16:creationId xmlns:a16="http://schemas.microsoft.com/office/drawing/2014/main" id="{5E18C5BB-A306-A229-25CF-7E4782EB9690}"/>
                  </a:ext>
                </a:extLst>
              </p:cNvPr>
              <p:cNvSpPr>
                <a:spLocks/>
              </p:cNvSpPr>
              <p:nvPr/>
            </p:nvSpPr>
            <p:spPr bwMode="auto">
              <a:xfrm>
                <a:off x="7109855" y="4601673"/>
                <a:ext cx="17877" cy="13409"/>
              </a:xfrm>
              <a:custGeom>
                <a:avLst/>
                <a:gdLst>
                  <a:gd name="T0" fmla="*/ 0 w 12"/>
                  <a:gd name="T1" fmla="*/ 5 h 9"/>
                  <a:gd name="T2" fmla="*/ 0 w 12"/>
                  <a:gd name="T3" fmla="*/ 5 h 9"/>
                  <a:gd name="T4" fmla="*/ 2 w 12"/>
                  <a:gd name="T5" fmla="*/ 3 h 9"/>
                  <a:gd name="T6" fmla="*/ 4 w 12"/>
                  <a:gd name="T7" fmla="*/ 3 h 9"/>
                  <a:gd name="T8" fmla="*/ 4 w 12"/>
                  <a:gd name="T9" fmla="*/ 1 h 9"/>
                  <a:gd name="T10" fmla="*/ 6 w 12"/>
                  <a:gd name="T11" fmla="*/ 0 h 9"/>
                  <a:gd name="T12" fmla="*/ 10 w 12"/>
                  <a:gd name="T13" fmla="*/ 1 h 9"/>
                  <a:gd name="T14" fmla="*/ 12 w 12"/>
                  <a:gd name="T15" fmla="*/ 1 h 9"/>
                  <a:gd name="T16" fmla="*/ 12 w 12"/>
                  <a:gd name="T17" fmla="*/ 3 h 9"/>
                  <a:gd name="T18" fmla="*/ 12 w 12"/>
                  <a:gd name="T19" fmla="*/ 5 h 9"/>
                  <a:gd name="T20" fmla="*/ 12 w 12"/>
                  <a:gd name="T21" fmla="*/ 7 h 9"/>
                  <a:gd name="T22" fmla="*/ 12 w 12"/>
                  <a:gd name="T23" fmla="*/ 7 h 9"/>
                  <a:gd name="T24" fmla="*/ 8 w 12"/>
                  <a:gd name="T25" fmla="*/ 9 h 9"/>
                  <a:gd name="T26" fmla="*/ 4 w 12"/>
                  <a:gd name="T27" fmla="*/ 9 h 9"/>
                  <a:gd name="T28" fmla="*/ 0 w 12"/>
                  <a:gd name="T2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9">
                    <a:moveTo>
                      <a:pt x="0" y="5"/>
                    </a:moveTo>
                    <a:lnTo>
                      <a:pt x="0" y="5"/>
                    </a:lnTo>
                    <a:lnTo>
                      <a:pt x="2" y="3"/>
                    </a:lnTo>
                    <a:lnTo>
                      <a:pt x="4" y="3"/>
                    </a:lnTo>
                    <a:lnTo>
                      <a:pt x="4" y="1"/>
                    </a:lnTo>
                    <a:lnTo>
                      <a:pt x="6" y="0"/>
                    </a:lnTo>
                    <a:lnTo>
                      <a:pt x="10" y="1"/>
                    </a:lnTo>
                    <a:lnTo>
                      <a:pt x="12" y="1"/>
                    </a:lnTo>
                    <a:lnTo>
                      <a:pt x="12" y="3"/>
                    </a:lnTo>
                    <a:lnTo>
                      <a:pt x="12" y="5"/>
                    </a:lnTo>
                    <a:lnTo>
                      <a:pt x="12" y="7"/>
                    </a:lnTo>
                    <a:lnTo>
                      <a:pt x="12" y="7"/>
                    </a:lnTo>
                    <a:lnTo>
                      <a:pt x="8" y="9"/>
                    </a:lnTo>
                    <a:lnTo>
                      <a:pt x="4" y="9"/>
                    </a:lnTo>
                    <a:lnTo>
                      <a:pt x="0"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08" name="Freeform 501">
                <a:extLst>
                  <a:ext uri="{FF2B5EF4-FFF2-40B4-BE49-F238E27FC236}">
                    <a16:creationId xmlns:a16="http://schemas.microsoft.com/office/drawing/2014/main" id="{92ED6CE2-327C-15BA-06B8-5B974F661C86}"/>
                  </a:ext>
                </a:extLst>
              </p:cNvPr>
              <p:cNvSpPr>
                <a:spLocks/>
              </p:cNvSpPr>
              <p:nvPr/>
            </p:nvSpPr>
            <p:spPr bwMode="auto">
              <a:xfrm>
                <a:off x="7068141" y="4609123"/>
                <a:ext cx="104285" cy="96837"/>
              </a:xfrm>
              <a:custGeom>
                <a:avLst/>
                <a:gdLst>
                  <a:gd name="T0" fmla="*/ 53 w 70"/>
                  <a:gd name="T1" fmla="*/ 0 h 65"/>
                  <a:gd name="T2" fmla="*/ 58 w 70"/>
                  <a:gd name="T3" fmla="*/ 4 h 65"/>
                  <a:gd name="T4" fmla="*/ 62 w 70"/>
                  <a:gd name="T5" fmla="*/ 8 h 65"/>
                  <a:gd name="T6" fmla="*/ 66 w 70"/>
                  <a:gd name="T7" fmla="*/ 13 h 65"/>
                  <a:gd name="T8" fmla="*/ 64 w 70"/>
                  <a:gd name="T9" fmla="*/ 19 h 65"/>
                  <a:gd name="T10" fmla="*/ 68 w 70"/>
                  <a:gd name="T11" fmla="*/ 23 h 65"/>
                  <a:gd name="T12" fmla="*/ 68 w 70"/>
                  <a:gd name="T13" fmla="*/ 30 h 65"/>
                  <a:gd name="T14" fmla="*/ 70 w 70"/>
                  <a:gd name="T15" fmla="*/ 40 h 65"/>
                  <a:gd name="T16" fmla="*/ 68 w 70"/>
                  <a:gd name="T17" fmla="*/ 44 h 65"/>
                  <a:gd name="T18" fmla="*/ 66 w 70"/>
                  <a:gd name="T19" fmla="*/ 53 h 65"/>
                  <a:gd name="T20" fmla="*/ 62 w 70"/>
                  <a:gd name="T21" fmla="*/ 44 h 65"/>
                  <a:gd name="T22" fmla="*/ 58 w 70"/>
                  <a:gd name="T23" fmla="*/ 38 h 65"/>
                  <a:gd name="T24" fmla="*/ 53 w 70"/>
                  <a:gd name="T25" fmla="*/ 49 h 65"/>
                  <a:gd name="T26" fmla="*/ 57 w 70"/>
                  <a:gd name="T27" fmla="*/ 57 h 65"/>
                  <a:gd name="T28" fmla="*/ 55 w 70"/>
                  <a:gd name="T29" fmla="*/ 65 h 65"/>
                  <a:gd name="T30" fmla="*/ 51 w 70"/>
                  <a:gd name="T31" fmla="*/ 57 h 65"/>
                  <a:gd name="T32" fmla="*/ 45 w 70"/>
                  <a:gd name="T33" fmla="*/ 61 h 65"/>
                  <a:gd name="T34" fmla="*/ 34 w 70"/>
                  <a:gd name="T35" fmla="*/ 51 h 65"/>
                  <a:gd name="T36" fmla="*/ 36 w 70"/>
                  <a:gd name="T37" fmla="*/ 38 h 65"/>
                  <a:gd name="T38" fmla="*/ 30 w 70"/>
                  <a:gd name="T39" fmla="*/ 30 h 65"/>
                  <a:gd name="T40" fmla="*/ 24 w 70"/>
                  <a:gd name="T41" fmla="*/ 30 h 65"/>
                  <a:gd name="T42" fmla="*/ 23 w 70"/>
                  <a:gd name="T43" fmla="*/ 36 h 65"/>
                  <a:gd name="T44" fmla="*/ 19 w 70"/>
                  <a:gd name="T45" fmla="*/ 34 h 65"/>
                  <a:gd name="T46" fmla="*/ 15 w 70"/>
                  <a:gd name="T47" fmla="*/ 36 h 65"/>
                  <a:gd name="T48" fmla="*/ 13 w 70"/>
                  <a:gd name="T49" fmla="*/ 32 h 65"/>
                  <a:gd name="T50" fmla="*/ 7 w 70"/>
                  <a:gd name="T51" fmla="*/ 36 h 65"/>
                  <a:gd name="T52" fmla="*/ 4 w 70"/>
                  <a:gd name="T53" fmla="*/ 44 h 65"/>
                  <a:gd name="T54" fmla="*/ 0 w 70"/>
                  <a:gd name="T55" fmla="*/ 42 h 65"/>
                  <a:gd name="T56" fmla="*/ 6 w 70"/>
                  <a:gd name="T57" fmla="*/ 27 h 65"/>
                  <a:gd name="T58" fmla="*/ 15 w 70"/>
                  <a:gd name="T59" fmla="*/ 23 h 65"/>
                  <a:gd name="T60" fmla="*/ 21 w 70"/>
                  <a:gd name="T61" fmla="*/ 19 h 65"/>
                  <a:gd name="T62" fmla="*/ 28 w 70"/>
                  <a:gd name="T63" fmla="*/ 19 h 65"/>
                  <a:gd name="T64" fmla="*/ 28 w 70"/>
                  <a:gd name="T65" fmla="*/ 27 h 65"/>
                  <a:gd name="T66" fmla="*/ 36 w 70"/>
                  <a:gd name="T67" fmla="*/ 21 h 65"/>
                  <a:gd name="T68" fmla="*/ 41 w 70"/>
                  <a:gd name="T69" fmla="*/ 19 h 65"/>
                  <a:gd name="T70" fmla="*/ 43 w 70"/>
                  <a:gd name="T71" fmla="*/ 15 h 65"/>
                  <a:gd name="T72" fmla="*/ 47 w 70"/>
                  <a:gd name="T73" fmla="*/ 13 h 65"/>
                  <a:gd name="T74" fmla="*/ 53 w 70"/>
                  <a:gd name="T75" fmla="*/ 13 h 65"/>
                  <a:gd name="T76" fmla="*/ 53 w 70"/>
                  <a:gd name="T77"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 h="65">
                    <a:moveTo>
                      <a:pt x="53" y="2"/>
                    </a:moveTo>
                    <a:lnTo>
                      <a:pt x="53" y="0"/>
                    </a:lnTo>
                    <a:lnTo>
                      <a:pt x="57" y="2"/>
                    </a:lnTo>
                    <a:lnTo>
                      <a:pt x="58" y="4"/>
                    </a:lnTo>
                    <a:lnTo>
                      <a:pt x="60" y="6"/>
                    </a:lnTo>
                    <a:lnTo>
                      <a:pt x="62" y="8"/>
                    </a:lnTo>
                    <a:lnTo>
                      <a:pt x="64" y="8"/>
                    </a:lnTo>
                    <a:lnTo>
                      <a:pt x="66" y="13"/>
                    </a:lnTo>
                    <a:lnTo>
                      <a:pt x="66" y="15"/>
                    </a:lnTo>
                    <a:lnTo>
                      <a:pt x="64" y="19"/>
                    </a:lnTo>
                    <a:lnTo>
                      <a:pt x="68" y="21"/>
                    </a:lnTo>
                    <a:lnTo>
                      <a:pt x="68" y="23"/>
                    </a:lnTo>
                    <a:lnTo>
                      <a:pt x="68" y="25"/>
                    </a:lnTo>
                    <a:lnTo>
                      <a:pt x="68" y="30"/>
                    </a:lnTo>
                    <a:lnTo>
                      <a:pt x="70" y="36"/>
                    </a:lnTo>
                    <a:lnTo>
                      <a:pt x="70" y="40"/>
                    </a:lnTo>
                    <a:lnTo>
                      <a:pt x="70" y="42"/>
                    </a:lnTo>
                    <a:lnTo>
                      <a:pt x="68" y="44"/>
                    </a:lnTo>
                    <a:lnTo>
                      <a:pt x="66" y="46"/>
                    </a:lnTo>
                    <a:lnTo>
                      <a:pt x="66" y="53"/>
                    </a:lnTo>
                    <a:lnTo>
                      <a:pt x="64" y="51"/>
                    </a:lnTo>
                    <a:lnTo>
                      <a:pt x="62" y="44"/>
                    </a:lnTo>
                    <a:lnTo>
                      <a:pt x="60" y="38"/>
                    </a:lnTo>
                    <a:lnTo>
                      <a:pt x="58" y="38"/>
                    </a:lnTo>
                    <a:lnTo>
                      <a:pt x="55" y="46"/>
                    </a:lnTo>
                    <a:lnTo>
                      <a:pt x="53" y="49"/>
                    </a:lnTo>
                    <a:lnTo>
                      <a:pt x="55" y="51"/>
                    </a:lnTo>
                    <a:lnTo>
                      <a:pt x="57" y="57"/>
                    </a:lnTo>
                    <a:lnTo>
                      <a:pt x="57" y="59"/>
                    </a:lnTo>
                    <a:lnTo>
                      <a:pt x="55" y="65"/>
                    </a:lnTo>
                    <a:lnTo>
                      <a:pt x="53" y="63"/>
                    </a:lnTo>
                    <a:lnTo>
                      <a:pt x="51" y="57"/>
                    </a:lnTo>
                    <a:lnTo>
                      <a:pt x="49" y="59"/>
                    </a:lnTo>
                    <a:lnTo>
                      <a:pt x="45" y="61"/>
                    </a:lnTo>
                    <a:lnTo>
                      <a:pt x="38" y="57"/>
                    </a:lnTo>
                    <a:lnTo>
                      <a:pt x="34" y="51"/>
                    </a:lnTo>
                    <a:lnTo>
                      <a:pt x="32" y="42"/>
                    </a:lnTo>
                    <a:lnTo>
                      <a:pt x="36" y="38"/>
                    </a:lnTo>
                    <a:lnTo>
                      <a:pt x="36" y="36"/>
                    </a:lnTo>
                    <a:lnTo>
                      <a:pt x="30" y="30"/>
                    </a:lnTo>
                    <a:lnTo>
                      <a:pt x="26" y="30"/>
                    </a:lnTo>
                    <a:lnTo>
                      <a:pt x="24" y="30"/>
                    </a:lnTo>
                    <a:lnTo>
                      <a:pt x="23" y="34"/>
                    </a:lnTo>
                    <a:lnTo>
                      <a:pt x="23" y="36"/>
                    </a:lnTo>
                    <a:lnTo>
                      <a:pt x="21" y="34"/>
                    </a:lnTo>
                    <a:lnTo>
                      <a:pt x="19" y="34"/>
                    </a:lnTo>
                    <a:lnTo>
                      <a:pt x="19" y="32"/>
                    </a:lnTo>
                    <a:lnTo>
                      <a:pt x="15" y="36"/>
                    </a:lnTo>
                    <a:lnTo>
                      <a:pt x="15" y="38"/>
                    </a:lnTo>
                    <a:lnTo>
                      <a:pt x="13" y="32"/>
                    </a:lnTo>
                    <a:lnTo>
                      <a:pt x="11" y="32"/>
                    </a:lnTo>
                    <a:lnTo>
                      <a:pt x="7" y="36"/>
                    </a:lnTo>
                    <a:lnTo>
                      <a:pt x="6" y="44"/>
                    </a:lnTo>
                    <a:lnTo>
                      <a:pt x="4" y="44"/>
                    </a:lnTo>
                    <a:lnTo>
                      <a:pt x="2" y="44"/>
                    </a:lnTo>
                    <a:lnTo>
                      <a:pt x="0" y="42"/>
                    </a:lnTo>
                    <a:lnTo>
                      <a:pt x="4" y="30"/>
                    </a:lnTo>
                    <a:lnTo>
                      <a:pt x="6" y="27"/>
                    </a:lnTo>
                    <a:lnTo>
                      <a:pt x="15" y="25"/>
                    </a:lnTo>
                    <a:lnTo>
                      <a:pt x="15" y="23"/>
                    </a:lnTo>
                    <a:lnTo>
                      <a:pt x="19" y="21"/>
                    </a:lnTo>
                    <a:lnTo>
                      <a:pt x="21" y="19"/>
                    </a:lnTo>
                    <a:lnTo>
                      <a:pt x="23" y="17"/>
                    </a:lnTo>
                    <a:lnTo>
                      <a:pt x="28" y="19"/>
                    </a:lnTo>
                    <a:lnTo>
                      <a:pt x="28" y="23"/>
                    </a:lnTo>
                    <a:lnTo>
                      <a:pt x="28" y="27"/>
                    </a:lnTo>
                    <a:lnTo>
                      <a:pt x="34" y="25"/>
                    </a:lnTo>
                    <a:lnTo>
                      <a:pt x="36" y="21"/>
                    </a:lnTo>
                    <a:lnTo>
                      <a:pt x="40" y="19"/>
                    </a:lnTo>
                    <a:lnTo>
                      <a:pt x="41" y="19"/>
                    </a:lnTo>
                    <a:lnTo>
                      <a:pt x="41" y="17"/>
                    </a:lnTo>
                    <a:lnTo>
                      <a:pt x="43" y="15"/>
                    </a:lnTo>
                    <a:lnTo>
                      <a:pt x="43" y="13"/>
                    </a:lnTo>
                    <a:lnTo>
                      <a:pt x="47" y="13"/>
                    </a:lnTo>
                    <a:lnTo>
                      <a:pt x="51" y="13"/>
                    </a:lnTo>
                    <a:lnTo>
                      <a:pt x="53" y="13"/>
                    </a:lnTo>
                    <a:lnTo>
                      <a:pt x="55" y="12"/>
                    </a:lnTo>
                    <a:lnTo>
                      <a:pt x="53"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09" name="Freeform 502">
                <a:extLst>
                  <a:ext uri="{FF2B5EF4-FFF2-40B4-BE49-F238E27FC236}">
                    <a16:creationId xmlns:a16="http://schemas.microsoft.com/office/drawing/2014/main" id="{86EA153D-784C-127A-E9B4-680F23681E5F}"/>
                  </a:ext>
                </a:extLst>
              </p:cNvPr>
              <p:cNvSpPr>
                <a:spLocks/>
              </p:cNvSpPr>
              <p:nvPr/>
            </p:nvSpPr>
            <p:spPr bwMode="auto">
              <a:xfrm>
                <a:off x="7068141" y="4609123"/>
                <a:ext cx="104285" cy="96837"/>
              </a:xfrm>
              <a:custGeom>
                <a:avLst/>
                <a:gdLst>
                  <a:gd name="T0" fmla="*/ 53 w 70"/>
                  <a:gd name="T1" fmla="*/ 0 h 65"/>
                  <a:gd name="T2" fmla="*/ 58 w 70"/>
                  <a:gd name="T3" fmla="*/ 4 h 65"/>
                  <a:gd name="T4" fmla="*/ 62 w 70"/>
                  <a:gd name="T5" fmla="*/ 8 h 65"/>
                  <a:gd name="T6" fmla="*/ 66 w 70"/>
                  <a:gd name="T7" fmla="*/ 13 h 65"/>
                  <a:gd name="T8" fmla="*/ 64 w 70"/>
                  <a:gd name="T9" fmla="*/ 19 h 65"/>
                  <a:gd name="T10" fmla="*/ 68 w 70"/>
                  <a:gd name="T11" fmla="*/ 23 h 65"/>
                  <a:gd name="T12" fmla="*/ 68 w 70"/>
                  <a:gd name="T13" fmla="*/ 30 h 65"/>
                  <a:gd name="T14" fmla="*/ 70 w 70"/>
                  <a:gd name="T15" fmla="*/ 40 h 65"/>
                  <a:gd name="T16" fmla="*/ 68 w 70"/>
                  <a:gd name="T17" fmla="*/ 44 h 65"/>
                  <a:gd name="T18" fmla="*/ 66 w 70"/>
                  <a:gd name="T19" fmla="*/ 53 h 65"/>
                  <a:gd name="T20" fmla="*/ 62 w 70"/>
                  <a:gd name="T21" fmla="*/ 44 h 65"/>
                  <a:gd name="T22" fmla="*/ 58 w 70"/>
                  <a:gd name="T23" fmla="*/ 38 h 65"/>
                  <a:gd name="T24" fmla="*/ 53 w 70"/>
                  <a:gd name="T25" fmla="*/ 49 h 65"/>
                  <a:gd name="T26" fmla="*/ 57 w 70"/>
                  <a:gd name="T27" fmla="*/ 57 h 65"/>
                  <a:gd name="T28" fmla="*/ 55 w 70"/>
                  <a:gd name="T29" fmla="*/ 65 h 65"/>
                  <a:gd name="T30" fmla="*/ 51 w 70"/>
                  <a:gd name="T31" fmla="*/ 57 h 65"/>
                  <a:gd name="T32" fmla="*/ 45 w 70"/>
                  <a:gd name="T33" fmla="*/ 61 h 65"/>
                  <a:gd name="T34" fmla="*/ 34 w 70"/>
                  <a:gd name="T35" fmla="*/ 51 h 65"/>
                  <a:gd name="T36" fmla="*/ 36 w 70"/>
                  <a:gd name="T37" fmla="*/ 38 h 65"/>
                  <a:gd name="T38" fmla="*/ 30 w 70"/>
                  <a:gd name="T39" fmla="*/ 30 h 65"/>
                  <a:gd name="T40" fmla="*/ 24 w 70"/>
                  <a:gd name="T41" fmla="*/ 30 h 65"/>
                  <a:gd name="T42" fmla="*/ 23 w 70"/>
                  <a:gd name="T43" fmla="*/ 36 h 65"/>
                  <a:gd name="T44" fmla="*/ 19 w 70"/>
                  <a:gd name="T45" fmla="*/ 34 h 65"/>
                  <a:gd name="T46" fmla="*/ 15 w 70"/>
                  <a:gd name="T47" fmla="*/ 36 h 65"/>
                  <a:gd name="T48" fmla="*/ 13 w 70"/>
                  <a:gd name="T49" fmla="*/ 32 h 65"/>
                  <a:gd name="T50" fmla="*/ 7 w 70"/>
                  <a:gd name="T51" fmla="*/ 36 h 65"/>
                  <a:gd name="T52" fmla="*/ 4 w 70"/>
                  <a:gd name="T53" fmla="*/ 44 h 65"/>
                  <a:gd name="T54" fmla="*/ 0 w 70"/>
                  <a:gd name="T55" fmla="*/ 42 h 65"/>
                  <a:gd name="T56" fmla="*/ 6 w 70"/>
                  <a:gd name="T57" fmla="*/ 27 h 65"/>
                  <a:gd name="T58" fmla="*/ 15 w 70"/>
                  <a:gd name="T59" fmla="*/ 23 h 65"/>
                  <a:gd name="T60" fmla="*/ 21 w 70"/>
                  <a:gd name="T61" fmla="*/ 19 h 65"/>
                  <a:gd name="T62" fmla="*/ 28 w 70"/>
                  <a:gd name="T63" fmla="*/ 19 h 65"/>
                  <a:gd name="T64" fmla="*/ 28 w 70"/>
                  <a:gd name="T65" fmla="*/ 27 h 65"/>
                  <a:gd name="T66" fmla="*/ 36 w 70"/>
                  <a:gd name="T67" fmla="*/ 21 h 65"/>
                  <a:gd name="T68" fmla="*/ 41 w 70"/>
                  <a:gd name="T69" fmla="*/ 19 h 65"/>
                  <a:gd name="T70" fmla="*/ 43 w 70"/>
                  <a:gd name="T71" fmla="*/ 15 h 65"/>
                  <a:gd name="T72" fmla="*/ 47 w 70"/>
                  <a:gd name="T73" fmla="*/ 13 h 65"/>
                  <a:gd name="T74" fmla="*/ 53 w 70"/>
                  <a:gd name="T75" fmla="*/ 13 h 65"/>
                  <a:gd name="T76" fmla="*/ 53 w 70"/>
                  <a:gd name="T77"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 h="65">
                    <a:moveTo>
                      <a:pt x="53" y="2"/>
                    </a:moveTo>
                    <a:lnTo>
                      <a:pt x="53" y="0"/>
                    </a:lnTo>
                    <a:lnTo>
                      <a:pt x="57" y="2"/>
                    </a:lnTo>
                    <a:lnTo>
                      <a:pt x="58" y="4"/>
                    </a:lnTo>
                    <a:lnTo>
                      <a:pt x="60" y="6"/>
                    </a:lnTo>
                    <a:lnTo>
                      <a:pt x="62" y="8"/>
                    </a:lnTo>
                    <a:lnTo>
                      <a:pt x="64" y="8"/>
                    </a:lnTo>
                    <a:lnTo>
                      <a:pt x="66" y="13"/>
                    </a:lnTo>
                    <a:lnTo>
                      <a:pt x="66" y="15"/>
                    </a:lnTo>
                    <a:lnTo>
                      <a:pt x="64" y="19"/>
                    </a:lnTo>
                    <a:lnTo>
                      <a:pt x="68" y="21"/>
                    </a:lnTo>
                    <a:lnTo>
                      <a:pt x="68" y="23"/>
                    </a:lnTo>
                    <a:lnTo>
                      <a:pt x="68" y="25"/>
                    </a:lnTo>
                    <a:lnTo>
                      <a:pt x="68" y="30"/>
                    </a:lnTo>
                    <a:lnTo>
                      <a:pt x="70" y="36"/>
                    </a:lnTo>
                    <a:lnTo>
                      <a:pt x="70" y="40"/>
                    </a:lnTo>
                    <a:lnTo>
                      <a:pt x="70" y="42"/>
                    </a:lnTo>
                    <a:lnTo>
                      <a:pt x="68" y="44"/>
                    </a:lnTo>
                    <a:lnTo>
                      <a:pt x="66" y="46"/>
                    </a:lnTo>
                    <a:lnTo>
                      <a:pt x="66" y="53"/>
                    </a:lnTo>
                    <a:lnTo>
                      <a:pt x="64" y="51"/>
                    </a:lnTo>
                    <a:lnTo>
                      <a:pt x="62" y="44"/>
                    </a:lnTo>
                    <a:lnTo>
                      <a:pt x="60" y="38"/>
                    </a:lnTo>
                    <a:lnTo>
                      <a:pt x="58" y="38"/>
                    </a:lnTo>
                    <a:lnTo>
                      <a:pt x="55" y="46"/>
                    </a:lnTo>
                    <a:lnTo>
                      <a:pt x="53" y="49"/>
                    </a:lnTo>
                    <a:lnTo>
                      <a:pt x="55" y="51"/>
                    </a:lnTo>
                    <a:lnTo>
                      <a:pt x="57" y="57"/>
                    </a:lnTo>
                    <a:lnTo>
                      <a:pt x="57" y="59"/>
                    </a:lnTo>
                    <a:lnTo>
                      <a:pt x="55" y="65"/>
                    </a:lnTo>
                    <a:lnTo>
                      <a:pt x="53" y="63"/>
                    </a:lnTo>
                    <a:lnTo>
                      <a:pt x="51" y="57"/>
                    </a:lnTo>
                    <a:lnTo>
                      <a:pt x="49" y="59"/>
                    </a:lnTo>
                    <a:lnTo>
                      <a:pt x="45" y="61"/>
                    </a:lnTo>
                    <a:lnTo>
                      <a:pt x="38" y="57"/>
                    </a:lnTo>
                    <a:lnTo>
                      <a:pt x="34" y="51"/>
                    </a:lnTo>
                    <a:lnTo>
                      <a:pt x="32" y="42"/>
                    </a:lnTo>
                    <a:lnTo>
                      <a:pt x="36" y="38"/>
                    </a:lnTo>
                    <a:lnTo>
                      <a:pt x="36" y="36"/>
                    </a:lnTo>
                    <a:lnTo>
                      <a:pt x="30" y="30"/>
                    </a:lnTo>
                    <a:lnTo>
                      <a:pt x="26" y="30"/>
                    </a:lnTo>
                    <a:lnTo>
                      <a:pt x="24" y="30"/>
                    </a:lnTo>
                    <a:lnTo>
                      <a:pt x="23" y="34"/>
                    </a:lnTo>
                    <a:lnTo>
                      <a:pt x="23" y="36"/>
                    </a:lnTo>
                    <a:lnTo>
                      <a:pt x="21" y="34"/>
                    </a:lnTo>
                    <a:lnTo>
                      <a:pt x="19" y="34"/>
                    </a:lnTo>
                    <a:lnTo>
                      <a:pt x="19" y="32"/>
                    </a:lnTo>
                    <a:lnTo>
                      <a:pt x="15" y="36"/>
                    </a:lnTo>
                    <a:lnTo>
                      <a:pt x="15" y="38"/>
                    </a:lnTo>
                    <a:lnTo>
                      <a:pt x="13" y="32"/>
                    </a:lnTo>
                    <a:lnTo>
                      <a:pt x="11" y="32"/>
                    </a:lnTo>
                    <a:lnTo>
                      <a:pt x="7" y="36"/>
                    </a:lnTo>
                    <a:lnTo>
                      <a:pt x="6" y="44"/>
                    </a:lnTo>
                    <a:lnTo>
                      <a:pt x="4" y="44"/>
                    </a:lnTo>
                    <a:lnTo>
                      <a:pt x="2" y="44"/>
                    </a:lnTo>
                    <a:lnTo>
                      <a:pt x="0" y="42"/>
                    </a:lnTo>
                    <a:lnTo>
                      <a:pt x="4" y="30"/>
                    </a:lnTo>
                    <a:lnTo>
                      <a:pt x="6" y="27"/>
                    </a:lnTo>
                    <a:lnTo>
                      <a:pt x="15" y="25"/>
                    </a:lnTo>
                    <a:lnTo>
                      <a:pt x="15" y="23"/>
                    </a:lnTo>
                    <a:lnTo>
                      <a:pt x="19" y="21"/>
                    </a:lnTo>
                    <a:lnTo>
                      <a:pt x="21" y="19"/>
                    </a:lnTo>
                    <a:lnTo>
                      <a:pt x="23" y="17"/>
                    </a:lnTo>
                    <a:lnTo>
                      <a:pt x="28" y="19"/>
                    </a:lnTo>
                    <a:lnTo>
                      <a:pt x="28" y="23"/>
                    </a:lnTo>
                    <a:lnTo>
                      <a:pt x="28" y="27"/>
                    </a:lnTo>
                    <a:lnTo>
                      <a:pt x="34" y="25"/>
                    </a:lnTo>
                    <a:lnTo>
                      <a:pt x="36" y="21"/>
                    </a:lnTo>
                    <a:lnTo>
                      <a:pt x="40" y="19"/>
                    </a:lnTo>
                    <a:lnTo>
                      <a:pt x="41" y="19"/>
                    </a:lnTo>
                    <a:lnTo>
                      <a:pt x="41" y="17"/>
                    </a:lnTo>
                    <a:lnTo>
                      <a:pt x="43" y="15"/>
                    </a:lnTo>
                    <a:lnTo>
                      <a:pt x="43" y="13"/>
                    </a:lnTo>
                    <a:lnTo>
                      <a:pt x="47" y="13"/>
                    </a:lnTo>
                    <a:lnTo>
                      <a:pt x="51" y="13"/>
                    </a:lnTo>
                    <a:lnTo>
                      <a:pt x="53" y="13"/>
                    </a:lnTo>
                    <a:lnTo>
                      <a:pt x="55" y="12"/>
                    </a:lnTo>
                    <a:lnTo>
                      <a:pt x="53"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10" name="Freeform 503">
                <a:extLst>
                  <a:ext uri="{FF2B5EF4-FFF2-40B4-BE49-F238E27FC236}">
                    <a16:creationId xmlns:a16="http://schemas.microsoft.com/office/drawing/2014/main" id="{A68C8F8A-B78C-FC3C-5B10-370B4C495635}"/>
                  </a:ext>
                </a:extLst>
              </p:cNvPr>
              <p:cNvSpPr>
                <a:spLocks/>
              </p:cNvSpPr>
              <p:nvPr/>
            </p:nvSpPr>
            <p:spPr bwMode="auto">
              <a:xfrm>
                <a:off x="7065161" y="4679142"/>
                <a:ext cx="11918" cy="5959"/>
              </a:xfrm>
              <a:custGeom>
                <a:avLst/>
                <a:gdLst>
                  <a:gd name="T0" fmla="*/ 0 w 8"/>
                  <a:gd name="T1" fmla="*/ 2 h 4"/>
                  <a:gd name="T2" fmla="*/ 2 w 8"/>
                  <a:gd name="T3" fmla="*/ 0 h 4"/>
                  <a:gd name="T4" fmla="*/ 4 w 8"/>
                  <a:gd name="T5" fmla="*/ 0 h 4"/>
                  <a:gd name="T6" fmla="*/ 8 w 8"/>
                  <a:gd name="T7" fmla="*/ 0 h 4"/>
                  <a:gd name="T8" fmla="*/ 8 w 8"/>
                  <a:gd name="T9" fmla="*/ 2 h 4"/>
                  <a:gd name="T10" fmla="*/ 6 w 8"/>
                  <a:gd name="T11" fmla="*/ 4 h 4"/>
                  <a:gd name="T12" fmla="*/ 4 w 8"/>
                  <a:gd name="T13" fmla="*/ 4 h 4"/>
                  <a:gd name="T14" fmla="*/ 0 w 8"/>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0" y="2"/>
                    </a:moveTo>
                    <a:lnTo>
                      <a:pt x="2" y="0"/>
                    </a:lnTo>
                    <a:lnTo>
                      <a:pt x="4" y="0"/>
                    </a:lnTo>
                    <a:lnTo>
                      <a:pt x="8" y="0"/>
                    </a:lnTo>
                    <a:lnTo>
                      <a:pt x="8" y="2"/>
                    </a:lnTo>
                    <a:lnTo>
                      <a:pt x="6" y="4"/>
                    </a:lnTo>
                    <a:lnTo>
                      <a:pt x="4"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11" name="Freeform 504">
                <a:extLst>
                  <a:ext uri="{FF2B5EF4-FFF2-40B4-BE49-F238E27FC236}">
                    <a16:creationId xmlns:a16="http://schemas.microsoft.com/office/drawing/2014/main" id="{2AA9AB9F-DBF5-AEB6-36A1-2FC7E67E006F}"/>
                  </a:ext>
                </a:extLst>
              </p:cNvPr>
              <p:cNvSpPr>
                <a:spLocks/>
              </p:cNvSpPr>
              <p:nvPr/>
            </p:nvSpPr>
            <p:spPr bwMode="auto">
              <a:xfrm>
                <a:off x="7065161" y="4679142"/>
                <a:ext cx="11918" cy="5959"/>
              </a:xfrm>
              <a:custGeom>
                <a:avLst/>
                <a:gdLst>
                  <a:gd name="T0" fmla="*/ 0 w 8"/>
                  <a:gd name="T1" fmla="*/ 2 h 4"/>
                  <a:gd name="T2" fmla="*/ 2 w 8"/>
                  <a:gd name="T3" fmla="*/ 0 h 4"/>
                  <a:gd name="T4" fmla="*/ 4 w 8"/>
                  <a:gd name="T5" fmla="*/ 0 h 4"/>
                  <a:gd name="T6" fmla="*/ 8 w 8"/>
                  <a:gd name="T7" fmla="*/ 0 h 4"/>
                  <a:gd name="T8" fmla="*/ 8 w 8"/>
                  <a:gd name="T9" fmla="*/ 2 h 4"/>
                  <a:gd name="T10" fmla="*/ 6 w 8"/>
                  <a:gd name="T11" fmla="*/ 4 h 4"/>
                  <a:gd name="T12" fmla="*/ 4 w 8"/>
                  <a:gd name="T13" fmla="*/ 4 h 4"/>
                  <a:gd name="T14" fmla="*/ 0 w 8"/>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0" y="2"/>
                    </a:moveTo>
                    <a:lnTo>
                      <a:pt x="2" y="0"/>
                    </a:lnTo>
                    <a:lnTo>
                      <a:pt x="4" y="0"/>
                    </a:lnTo>
                    <a:lnTo>
                      <a:pt x="8" y="0"/>
                    </a:lnTo>
                    <a:lnTo>
                      <a:pt x="8" y="2"/>
                    </a:lnTo>
                    <a:lnTo>
                      <a:pt x="6" y="4"/>
                    </a:lnTo>
                    <a:lnTo>
                      <a:pt x="4"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12" name="Freeform 505">
                <a:extLst>
                  <a:ext uri="{FF2B5EF4-FFF2-40B4-BE49-F238E27FC236}">
                    <a16:creationId xmlns:a16="http://schemas.microsoft.com/office/drawing/2014/main" id="{3D781CF7-BCEE-5350-1EAE-48B05AD52548}"/>
                  </a:ext>
                </a:extLst>
              </p:cNvPr>
              <p:cNvSpPr>
                <a:spLocks/>
              </p:cNvSpPr>
              <p:nvPr/>
            </p:nvSpPr>
            <p:spPr bwMode="auto">
              <a:xfrm>
                <a:off x="7045794" y="4694040"/>
                <a:ext cx="10429" cy="5959"/>
              </a:xfrm>
              <a:custGeom>
                <a:avLst/>
                <a:gdLst>
                  <a:gd name="T0" fmla="*/ 0 w 7"/>
                  <a:gd name="T1" fmla="*/ 4 h 4"/>
                  <a:gd name="T2" fmla="*/ 0 w 7"/>
                  <a:gd name="T3" fmla="*/ 2 h 4"/>
                  <a:gd name="T4" fmla="*/ 2 w 7"/>
                  <a:gd name="T5" fmla="*/ 2 h 4"/>
                  <a:gd name="T6" fmla="*/ 3 w 7"/>
                  <a:gd name="T7" fmla="*/ 0 h 4"/>
                  <a:gd name="T8" fmla="*/ 7 w 7"/>
                  <a:gd name="T9" fmla="*/ 2 h 4"/>
                  <a:gd name="T10" fmla="*/ 7 w 7"/>
                  <a:gd name="T11" fmla="*/ 4 h 4"/>
                  <a:gd name="T12" fmla="*/ 3 w 7"/>
                  <a:gd name="T13" fmla="*/ 2 h 4"/>
                  <a:gd name="T14" fmla="*/ 2 w 7"/>
                  <a:gd name="T15" fmla="*/ 4 h 4"/>
                  <a:gd name="T16" fmla="*/ 0 w 7"/>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0" y="4"/>
                    </a:moveTo>
                    <a:lnTo>
                      <a:pt x="0" y="2"/>
                    </a:lnTo>
                    <a:lnTo>
                      <a:pt x="2" y="2"/>
                    </a:lnTo>
                    <a:lnTo>
                      <a:pt x="3" y="0"/>
                    </a:lnTo>
                    <a:lnTo>
                      <a:pt x="7" y="2"/>
                    </a:lnTo>
                    <a:lnTo>
                      <a:pt x="7" y="4"/>
                    </a:lnTo>
                    <a:lnTo>
                      <a:pt x="3" y="2"/>
                    </a:lnTo>
                    <a:lnTo>
                      <a:pt x="2" y="4"/>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13" name="Freeform 506">
                <a:extLst>
                  <a:ext uri="{FF2B5EF4-FFF2-40B4-BE49-F238E27FC236}">
                    <a16:creationId xmlns:a16="http://schemas.microsoft.com/office/drawing/2014/main" id="{8708B592-4D4B-238F-C447-56C8D2E24238}"/>
                  </a:ext>
                </a:extLst>
              </p:cNvPr>
              <p:cNvSpPr>
                <a:spLocks/>
              </p:cNvSpPr>
              <p:nvPr/>
            </p:nvSpPr>
            <p:spPr bwMode="auto">
              <a:xfrm>
                <a:off x="7045794" y="4694040"/>
                <a:ext cx="10429" cy="5959"/>
              </a:xfrm>
              <a:custGeom>
                <a:avLst/>
                <a:gdLst>
                  <a:gd name="T0" fmla="*/ 0 w 7"/>
                  <a:gd name="T1" fmla="*/ 4 h 4"/>
                  <a:gd name="T2" fmla="*/ 0 w 7"/>
                  <a:gd name="T3" fmla="*/ 2 h 4"/>
                  <a:gd name="T4" fmla="*/ 2 w 7"/>
                  <a:gd name="T5" fmla="*/ 2 h 4"/>
                  <a:gd name="T6" fmla="*/ 3 w 7"/>
                  <a:gd name="T7" fmla="*/ 0 h 4"/>
                  <a:gd name="T8" fmla="*/ 7 w 7"/>
                  <a:gd name="T9" fmla="*/ 2 h 4"/>
                  <a:gd name="T10" fmla="*/ 7 w 7"/>
                  <a:gd name="T11" fmla="*/ 4 h 4"/>
                  <a:gd name="T12" fmla="*/ 3 w 7"/>
                  <a:gd name="T13" fmla="*/ 2 h 4"/>
                  <a:gd name="T14" fmla="*/ 2 w 7"/>
                  <a:gd name="T15" fmla="*/ 4 h 4"/>
                  <a:gd name="T16" fmla="*/ 0 w 7"/>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0" y="4"/>
                    </a:moveTo>
                    <a:lnTo>
                      <a:pt x="0" y="2"/>
                    </a:lnTo>
                    <a:lnTo>
                      <a:pt x="2" y="2"/>
                    </a:lnTo>
                    <a:lnTo>
                      <a:pt x="3" y="0"/>
                    </a:lnTo>
                    <a:lnTo>
                      <a:pt x="7" y="2"/>
                    </a:lnTo>
                    <a:lnTo>
                      <a:pt x="7" y="4"/>
                    </a:lnTo>
                    <a:lnTo>
                      <a:pt x="3" y="2"/>
                    </a:lnTo>
                    <a:lnTo>
                      <a:pt x="2" y="4"/>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14" name="Freeform 507">
                <a:extLst>
                  <a:ext uri="{FF2B5EF4-FFF2-40B4-BE49-F238E27FC236}">
                    <a16:creationId xmlns:a16="http://schemas.microsoft.com/office/drawing/2014/main" id="{FBEF9B7F-694A-9706-2B2D-A1101D2CD20A}"/>
                  </a:ext>
                </a:extLst>
              </p:cNvPr>
              <p:cNvSpPr>
                <a:spLocks/>
              </p:cNvSpPr>
              <p:nvPr/>
            </p:nvSpPr>
            <p:spPr bwMode="auto">
              <a:xfrm>
                <a:off x="7023447" y="4713408"/>
                <a:ext cx="7449" cy="5959"/>
              </a:xfrm>
              <a:custGeom>
                <a:avLst/>
                <a:gdLst>
                  <a:gd name="T0" fmla="*/ 0 w 5"/>
                  <a:gd name="T1" fmla="*/ 4 h 4"/>
                  <a:gd name="T2" fmla="*/ 0 w 5"/>
                  <a:gd name="T3" fmla="*/ 2 h 4"/>
                  <a:gd name="T4" fmla="*/ 0 w 5"/>
                  <a:gd name="T5" fmla="*/ 0 h 4"/>
                  <a:gd name="T6" fmla="*/ 3 w 5"/>
                  <a:gd name="T7" fmla="*/ 0 h 4"/>
                  <a:gd name="T8" fmla="*/ 5 w 5"/>
                  <a:gd name="T9" fmla="*/ 0 h 4"/>
                  <a:gd name="T10" fmla="*/ 5 w 5"/>
                  <a:gd name="T11" fmla="*/ 0 h 4"/>
                  <a:gd name="T12" fmla="*/ 0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4"/>
                    </a:moveTo>
                    <a:lnTo>
                      <a:pt x="0" y="2"/>
                    </a:lnTo>
                    <a:lnTo>
                      <a:pt x="0" y="0"/>
                    </a:lnTo>
                    <a:lnTo>
                      <a:pt x="3" y="0"/>
                    </a:lnTo>
                    <a:lnTo>
                      <a:pt x="5" y="0"/>
                    </a:lnTo>
                    <a:lnTo>
                      <a:pt x="5" y="0"/>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15" name="Freeform 508">
                <a:extLst>
                  <a:ext uri="{FF2B5EF4-FFF2-40B4-BE49-F238E27FC236}">
                    <a16:creationId xmlns:a16="http://schemas.microsoft.com/office/drawing/2014/main" id="{3773000B-EB6D-D08C-018E-5D3E7ED2B100}"/>
                  </a:ext>
                </a:extLst>
              </p:cNvPr>
              <p:cNvSpPr>
                <a:spLocks/>
              </p:cNvSpPr>
              <p:nvPr/>
            </p:nvSpPr>
            <p:spPr bwMode="auto">
              <a:xfrm>
                <a:off x="7023447" y="4713408"/>
                <a:ext cx="7449" cy="5959"/>
              </a:xfrm>
              <a:custGeom>
                <a:avLst/>
                <a:gdLst>
                  <a:gd name="T0" fmla="*/ 0 w 5"/>
                  <a:gd name="T1" fmla="*/ 4 h 4"/>
                  <a:gd name="T2" fmla="*/ 0 w 5"/>
                  <a:gd name="T3" fmla="*/ 2 h 4"/>
                  <a:gd name="T4" fmla="*/ 0 w 5"/>
                  <a:gd name="T5" fmla="*/ 0 h 4"/>
                  <a:gd name="T6" fmla="*/ 3 w 5"/>
                  <a:gd name="T7" fmla="*/ 0 h 4"/>
                  <a:gd name="T8" fmla="*/ 5 w 5"/>
                  <a:gd name="T9" fmla="*/ 0 h 4"/>
                  <a:gd name="T10" fmla="*/ 5 w 5"/>
                  <a:gd name="T11" fmla="*/ 0 h 4"/>
                  <a:gd name="T12" fmla="*/ 0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4"/>
                    </a:moveTo>
                    <a:lnTo>
                      <a:pt x="0" y="2"/>
                    </a:lnTo>
                    <a:lnTo>
                      <a:pt x="0" y="0"/>
                    </a:lnTo>
                    <a:lnTo>
                      <a:pt x="3" y="0"/>
                    </a:lnTo>
                    <a:lnTo>
                      <a:pt x="5" y="0"/>
                    </a:lnTo>
                    <a:lnTo>
                      <a:pt x="5" y="0"/>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16" name="Freeform 509">
                <a:extLst>
                  <a:ext uri="{FF2B5EF4-FFF2-40B4-BE49-F238E27FC236}">
                    <a16:creationId xmlns:a16="http://schemas.microsoft.com/office/drawing/2014/main" id="{108ECC3E-A845-1007-4105-5AD59B90D4C7}"/>
                  </a:ext>
                </a:extLst>
              </p:cNvPr>
              <p:cNvSpPr>
                <a:spLocks/>
              </p:cNvSpPr>
              <p:nvPr/>
            </p:nvSpPr>
            <p:spPr bwMode="auto">
              <a:xfrm>
                <a:off x="8073748" y="4387144"/>
                <a:ext cx="0" cy="2980"/>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17" name="Freeform 510">
                <a:extLst>
                  <a:ext uri="{FF2B5EF4-FFF2-40B4-BE49-F238E27FC236}">
                    <a16:creationId xmlns:a16="http://schemas.microsoft.com/office/drawing/2014/main" id="{9A680FC1-2915-FB68-02B8-08DD6D162B8F}"/>
                  </a:ext>
                </a:extLst>
              </p:cNvPr>
              <p:cNvSpPr>
                <a:spLocks/>
              </p:cNvSpPr>
              <p:nvPr/>
            </p:nvSpPr>
            <p:spPr bwMode="auto">
              <a:xfrm>
                <a:off x="8073748" y="4387144"/>
                <a:ext cx="0" cy="2980"/>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18" name="Freeform 511">
                <a:extLst>
                  <a:ext uri="{FF2B5EF4-FFF2-40B4-BE49-F238E27FC236}">
                    <a16:creationId xmlns:a16="http://schemas.microsoft.com/office/drawing/2014/main" id="{B3A9E29A-0522-D071-6133-D7419DDA8885}"/>
                  </a:ext>
                </a:extLst>
              </p:cNvPr>
              <p:cNvSpPr>
                <a:spLocks/>
              </p:cNvSpPr>
              <p:nvPr/>
            </p:nvSpPr>
            <p:spPr bwMode="auto">
              <a:xfrm>
                <a:off x="7924770" y="5094794"/>
                <a:ext cx="8939" cy="4470"/>
              </a:xfrm>
              <a:custGeom>
                <a:avLst/>
                <a:gdLst>
                  <a:gd name="T0" fmla="*/ 2 w 6"/>
                  <a:gd name="T1" fmla="*/ 1 h 3"/>
                  <a:gd name="T2" fmla="*/ 0 w 6"/>
                  <a:gd name="T3" fmla="*/ 1 h 3"/>
                  <a:gd name="T4" fmla="*/ 2 w 6"/>
                  <a:gd name="T5" fmla="*/ 0 h 3"/>
                  <a:gd name="T6" fmla="*/ 4 w 6"/>
                  <a:gd name="T7" fmla="*/ 1 h 3"/>
                  <a:gd name="T8" fmla="*/ 6 w 6"/>
                  <a:gd name="T9" fmla="*/ 1 h 3"/>
                  <a:gd name="T10" fmla="*/ 6 w 6"/>
                  <a:gd name="T11" fmla="*/ 3 h 3"/>
                  <a:gd name="T12" fmla="*/ 4 w 6"/>
                  <a:gd name="T13" fmla="*/ 3 h 3"/>
                  <a:gd name="T14" fmla="*/ 2 w 6"/>
                  <a:gd name="T15" fmla="*/ 1 h 3"/>
                  <a:gd name="T16" fmla="*/ 2 w 6"/>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2" y="1"/>
                    </a:moveTo>
                    <a:lnTo>
                      <a:pt x="0" y="1"/>
                    </a:lnTo>
                    <a:lnTo>
                      <a:pt x="2" y="0"/>
                    </a:lnTo>
                    <a:lnTo>
                      <a:pt x="4" y="1"/>
                    </a:lnTo>
                    <a:lnTo>
                      <a:pt x="6" y="1"/>
                    </a:lnTo>
                    <a:lnTo>
                      <a:pt x="6" y="3"/>
                    </a:lnTo>
                    <a:lnTo>
                      <a:pt x="4" y="3"/>
                    </a:lnTo>
                    <a:lnTo>
                      <a:pt x="2" y="1"/>
                    </a:lnTo>
                    <a:lnTo>
                      <a:pt x="2"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19" name="Freeform 512">
                <a:extLst>
                  <a:ext uri="{FF2B5EF4-FFF2-40B4-BE49-F238E27FC236}">
                    <a16:creationId xmlns:a16="http://schemas.microsoft.com/office/drawing/2014/main" id="{A09E7F97-A5A3-641F-BADD-99294EA87A5B}"/>
                  </a:ext>
                </a:extLst>
              </p:cNvPr>
              <p:cNvSpPr>
                <a:spLocks/>
              </p:cNvSpPr>
              <p:nvPr/>
            </p:nvSpPr>
            <p:spPr bwMode="auto">
              <a:xfrm>
                <a:off x="7924770" y="5094794"/>
                <a:ext cx="8939" cy="4470"/>
              </a:xfrm>
              <a:custGeom>
                <a:avLst/>
                <a:gdLst>
                  <a:gd name="T0" fmla="*/ 2 w 6"/>
                  <a:gd name="T1" fmla="*/ 1 h 3"/>
                  <a:gd name="T2" fmla="*/ 0 w 6"/>
                  <a:gd name="T3" fmla="*/ 1 h 3"/>
                  <a:gd name="T4" fmla="*/ 2 w 6"/>
                  <a:gd name="T5" fmla="*/ 0 h 3"/>
                  <a:gd name="T6" fmla="*/ 4 w 6"/>
                  <a:gd name="T7" fmla="*/ 1 h 3"/>
                  <a:gd name="T8" fmla="*/ 6 w 6"/>
                  <a:gd name="T9" fmla="*/ 1 h 3"/>
                  <a:gd name="T10" fmla="*/ 6 w 6"/>
                  <a:gd name="T11" fmla="*/ 3 h 3"/>
                  <a:gd name="T12" fmla="*/ 4 w 6"/>
                  <a:gd name="T13" fmla="*/ 3 h 3"/>
                  <a:gd name="T14" fmla="*/ 2 w 6"/>
                  <a:gd name="T15" fmla="*/ 1 h 3"/>
                  <a:gd name="T16" fmla="*/ 2 w 6"/>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2" y="1"/>
                    </a:moveTo>
                    <a:lnTo>
                      <a:pt x="0" y="1"/>
                    </a:lnTo>
                    <a:lnTo>
                      <a:pt x="2" y="0"/>
                    </a:lnTo>
                    <a:lnTo>
                      <a:pt x="4" y="1"/>
                    </a:lnTo>
                    <a:lnTo>
                      <a:pt x="6" y="1"/>
                    </a:lnTo>
                    <a:lnTo>
                      <a:pt x="6" y="3"/>
                    </a:lnTo>
                    <a:lnTo>
                      <a:pt x="4" y="3"/>
                    </a:lnTo>
                    <a:lnTo>
                      <a:pt x="2" y="1"/>
                    </a:lnTo>
                    <a:lnTo>
                      <a:pt x="2"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20" name="Freeform 513">
                <a:extLst>
                  <a:ext uri="{FF2B5EF4-FFF2-40B4-BE49-F238E27FC236}">
                    <a16:creationId xmlns:a16="http://schemas.microsoft.com/office/drawing/2014/main" id="{167B0EE3-7F6E-6DC6-3270-7FF4EDE10340}"/>
                  </a:ext>
                </a:extLst>
              </p:cNvPr>
              <p:cNvSpPr>
                <a:spLocks/>
              </p:cNvSpPr>
              <p:nvPr/>
            </p:nvSpPr>
            <p:spPr bwMode="auto">
              <a:xfrm>
                <a:off x="8060340" y="6151054"/>
                <a:ext cx="7449" cy="11918"/>
              </a:xfrm>
              <a:custGeom>
                <a:avLst/>
                <a:gdLst>
                  <a:gd name="T0" fmla="*/ 4 w 5"/>
                  <a:gd name="T1" fmla="*/ 0 h 8"/>
                  <a:gd name="T2" fmla="*/ 4 w 5"/>
                  <a:gd name="T3" fmla="*/ 0 h 8"/>
                  <a:gd name="T4" fmla="*/ 4 w 5"/>
                  <a:gd name="T5" fmla="*/ 6 h 8"/>
                  <a:gd name="T6" fmla="*/ 5 w 5"/>
                  <a:gd name="T7" fmla="*/ 6 h 8"/>
                  <a:gd name="T8" fmla="*/ 4 w 5"/>
                  <a:gd name="T9" fmla="*/ 6 h 8"/>
                  <a:gd name="T10" fmla="*/ 2 w 5"/>
                  <a:gd name="T11" fmla="*/ 6 h 8"/>
                  <a:gd name="T12" fmla="*/ 2 w 5"/>
                  <a:gd name="T13" fmla="*/ 6 h 8"/>
                  <a:gd name="T14" fmla="*/ 4 w 5"/>
                  <a:gd name="T15" fmla="*/ 8 h 8"/>
                  <a:gd name="T16" fmla="*/ 4 w 5"/>
                  <a:gd name="T17" fmla="*/ 8 h 8"/>
                  <a:gd name="T18" fmla="*/ 2 w 5"/>
                  <a:gd name="T19" fmla="*/ 8 h 8"/>
                  <a:gd name="T20" fmla="*/ 0 w 5"/>
                  <a:gd name="T21" fmla="*/ 8 h 8"/>
                  <a:gd name="T22" fmla="*/ 0 w 5"/>
                  <a:gd name="T23" fmla="*/ 6 h 8"/>
                  <a:gd name="T24" fmla="*/ 0 w 5"/>
                  <a:gd name="T25" fmla="*/ 6 h 8"/>
                  <a:gd name="T26" fmla="*/ 0 w 5"/>
                  <a:gd name="T27" fmla="*/ 4 h 8"/>
                  <a:gd name="T28" fmla="*/ 2 w 5"/>
                  <a:gd name="T29" fmla="*/ 2 h 8"/>
                  <a:gd name="T30" fmla="*/ 4 w 5"/>
                  <a:gd name="T31" fmla="*/ 0 h 8"/>
                  <a:gd name="T32" fmla="*/ 4 w 5"/>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8">
                    <a:moveTo>
                      <a:pt x="4" y="0"/>
                    </a:moveTo>
                    <a:lnTo>
                      <a:pt x="4" y="0"/>
                    </a:lnTo>
                    <a:lnTo>
                      <a:pt x="4" y="6"/>
                    </a:lnTo>
                    <a:lnTo>
                      <a:pt x="5" y="6"/>
                    </a:lnTo>
                    <a:lnTo>
                      <a:pt x="4" y="6"/>
                    </a:lnTo>
                    <a:lnTo>
                      <a:pt x="2" y="6"/>
                    </a:lnTo>
                    <a:lnTo>
                      <a:pt x="2" y="6"/>
                    </a:lnTo>
                    <a:lnTo>
                      <a:pt x="4" y="8"/>
                    </a:lnTo>
                    <a:lnTo>
                      <a:pt x="4" y="8"/>
                    </a:lnTo>
                    <a:lnTo>
                      <a:pt x="2" y="8"/>
                    </a:lnTo>
                    <a:lnTo>
                      <a:pt x="0" y="8"/>
                    </a:lnTo>
                    <a:lnTo>
                      <a:pt x="0" y="6"/>
                    </a:lnTo>
                    <a:lnTo>
                      <a:pt x="0" y="6"/>
                    </a:lnTo>
                    <a:lnTo>
                      <a:pt x="0" y="4"/>
                    </a:lnTo>
                    <a:lnTo>
                      <a:pt x="2" y="2"/>
                    </a:lnTo>
                    <a:lnTo>
                      <a:pt x="4"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21" name="Freeform 514">
                <a:extLst>
                  <a:ext uri="{FF2B5EF4-FFF2-40B4-BE49-F238E27FC236}">
                    <a16:creationId xmlns:a16="http://schemas.microsoft.com/office/drawing/2014/main" id="{41CB130E-30A8-C072-AB3F-9C271B6BA42F}"/>
                  </a:ext>
                </a:extLst>
              </p:cNvPr>
              <p:cNvSpPr>
                <a:spLocks/>
              </p:cNvSpPr>
              <p:nvPr/>
            </p:nvSpPr>
            <p:spPr bwMode="auto">
              <a:xfrm>
                <a:off x="8060340" y="6151054"/>
                <a:ext cx="7449" cy="11918"/>
              </a:xfrm>
              <a:custGeom>
                <a:avLst/>
                <a:gdLst>
                  <a:gd name="T0" fmla="*/ 4 w 5"/>
                  <a:gd name="T1" fmla="*/ 0 h 8"/>
                  <a:gd name="T2" fmla="*/ 4 w 5"/>
                  <a:gd name="T3" fmla="*/ 0 h 8"/>
                  <a:gd name="T4" fmla="*/ 4 w 5"/>
                  <a:gd name="T5" fmla="*/ 6 h 8"/>
                  <a:gd name="T6" fmla="*/ 5 w 5"/>
                  <a:gd name="T7" fmla="*/ 6 h 8"/>
                  <a:gd name="T8" fmla="*/ 4 w 5"/>
                  <a:gd name="T9" fmla="*/ 6 h 8"/>
                  <a:gd name="T10" fmla="*/ 2 w 5"/>
                  <a:gd name="T11" fmla="*/ 6 h 8"/>
                  <a:gd name="T12" fmla="*/ 2 w 5"/>
                  <a:gd name="T13" fmla="*/ 6 h 8"/>
                  <a:gd name="T14" fmla="*/ 4 w 5"/>
                  <a:gd name="T15" fmla="*/ 8 h 8"/>
                  <a:gd name="T16" fmla="*/ 4 w 5"/>
                  <a:gd name="T17" fmla="*/ 8 h 8"/>
                  <a:gd name="T18" fmla="*/ 2 w 5"/>
                  <a:gd name="T19" fmla="*/ 8 h 8"/>
                  <a:gd name="T20" fmla="*/ 0 w 5"/>
                  <a:gd name="T21" fmla="*/ 8 h 8"/>
                  <a:gd name="T22" fmla="*/ 0 w 5"/>
                  <a:gd name="T23" fmla="*/ 6 h 8"/>
                  <a:gd name="T24" fmla="*/ 0 w 5"/>
                  <a:gd name="T25" fmla="*/ 6 h 8"/>
                  <a:gd name="T26" fmla="*/ 0 w 5"/>
                  <a:gd name="T27" fmla="*/ 4 h 8"/>
                  <a:gd name="T28" fmla="*/ 2 w 5"/>
                  <a:gd name="T29" fmla="*/ 2 h 8"/>
                  <a:gd name="T30" fmla="*/ 4 w 5"/>
                  <a:gd name="T31" fmla="*/ 0 h 8"/>
                  <a:gd name="T32" fmla="*/ 4 w 5"/>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8">
                    <a:moveTo>
                      <a:pt x="4" y="0"/>
                    </a:moveTo>
                    <a:lnTo>
                      <a:pt x="4" y="0"/>
                    </a:lnTo>
                    <a:lnTo>
                      <a:pt x="4" y="6"/>
                    </a:lnTo>
                    <a:lnTo>
                      <a:pt x="5" y="6"/>
                    </a:lnTo>
                    <a:lnTo>
                      <a:pt x="4" y="6"/>
                    </a:lnTo>
                    <a:lnTo>
                      <a:pt x="2" y="6"/>
                    </a:lnTo>
                    <a:lnTo>
                      <a:pt x="2" y="6"/>
                    </a:lnTo>
                    <a:lnTo>
                      <a:pt x="4" y="8"/>
                    </a:lnTo>
                    <a:lnTo>
                      <a:pt x="4" y="8"/>
                    </a:lnTo>
                    <a:lnTo>
                      <a:pt x="2" y="8"/>
                    </a:lnTo>
                    <a:lnTo>
                      <a:pt x="0" y="8"/>
                    </a:lnTo>
                    <a:lnTo>
                      <a:pt x="0" y="6"/>
                    </a:lnTo>
                    <a:lnTo>
                      <a:pt x="0" y="6"/>
                    </a:lnTo>
                    <a:lnTo>
                      <a:pt x="0" y="4"/>
                    </a:lnTo>
                    <a:lnTo>
                      <a:pt x="2" y="2"/>
                    </a:lnTo>
                    <a:lnTo>
                      <a:pt x="4"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22" name="Freeform 515">
                <a:extLst>
                  <a:ext uri="{FF2B5EF4-FFF2-40B4-BE49-F238E27FC236}">
                    <a16:creationId xmlns:a16="http://schemas.microsoft.com/office/drawing/2014/main" id="{4ACAACA9-8C9D-4200-AF19-89617FB89B58}"/>
                  </a:ext>
                </a:extLst>
              </p:cNvPr>
              <p:cNvSpPr>
                <a:spLocks/>
              </p:cNvSpPr>
              <p:nvPr/>
            </p:nvSpPr>
            <p:spPr bwMode="auto">
              <a:xfrm>
                <a:off x="8096095" y="6018463"/>
                <a:ext cx="14898" cy="19368"/>
              </a:xfrm>
              <a:custGeom>
                <a:avLst/>
                <a:gdLst>
                  <a:gd name="T0" fmla="*/ 6 w 10"/>
                  <a:gd name="T1" fmla="*/ 0 h 13"/>
                  <a:gd name="T2" fmla="*/ 6 w 10"/>
                  <a:gd name="T3" fmla="*/ 0 h 13"/>
                  <a:gd name="T4" fmla="*/ 6 w 10"/>
                  <a:gd name="T5" fmla="*/ 0 h 13"/>
                  <a:gd name="T6" fmla="*/ 8 w 10"/>
                  <a:gd name="T7" fmla="*/ 4 h 13"/>
                  <a:gd name="T8" fmla="*/ 8 w 10"/>
                  <a:gd name="T9" fmla="*/ 4 h 13"/>
                  <a:gd name="T10" fmla="*/ 6 w 10"/>
                  <a:gd name="T11" fmla="*/ 6 h 13"/>
                  <a:gd name="T12" fmla="*/ 8 w 10"/>
                  <a:gd name="T13" fmla="*/ 6 h 13"/>
                  <a:gd name="T14" fmla="*/ 10 w 10"/>
                  <a:gd name="T15" fmla="*/ 8 h 13"/>
                  <a:gd name="T16" fmla="*/ 8 w 10"/>
                  <a:gd name="T17" fmla="*/ 8 h 13"/>
                  <a:gd name="T18" fmla="*/ 6 w 10"/>
                  <a:gd name="T19" fmla="*/ 10 h 13"/>
                  <a:gd name="T20" fmla="*/ 4 w 10"/>
                  <a:gd name="T21" fmla="*/ 11 h 13"/>
                  <a:gd name="T22" fmla="*/ 4 w 10"/>
                  <a:gd name="T23" fmla="*/ 10 h 13"/>
                  <a:gd name="T24" fmla="*/ 2 w 10"/>
                  <a:gd name="T25" fmla="*/ 10 h 13"/>
                  <a:gd name="T26" fmla="*/ 2 w 10"/>
                  <a:gd name="T27" fmla="*/ 13 h 13"/>
                  <a:gd name="T28" fmla="*/ 0 w 10"/>
                  <a:gd name="T29" fmla="*/ 13 h 13"/>
                  <a:gd name="T30" fmla="*/ 0 w 10"/>
                  <a:gd name="T31" fmla="*/ 11 h 13"/>
                  <a:gd name="T32" fmla="*/ 0 w 10"/>
                  <a:gd name="T33" fmla="*/ 8 h 13"/>
                  <a:gd name="T34" fmla="*/ 2 w 10"/>
                  <a:gd name="T35" fmla="*/ 4 h 13"/>
                  <a:gd name="T36" fmla="*/ 2 w 10"/>
                  <a:gd name="T37" fmla="*/ 0 h 13"/>
                  <a:gd name="T38" fmla="*/ 4 w 10"/>
                  <a:gd name="T39" fmla="*/ 0 h 13"/>
                  <a:gd name="T40" fmla="*/ 6 w 10"/>
                  <a:gd name="T4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3">
                    <a:moveTo>
                      <a:pt x="6" y="0"/>
                    </a:moveTo>
                    <a:lnTo>
                      <a:pt x="6" y="0"/>
                    </a:lnTo>
                    <a:lnTo>
                      <a:pt x="6" y="0"/>
                    </a:lnTo>
                    <a:lnTo>
                      <a:pt x="8" y="4"/>
                    </a:lnTo>
                    <a:lnTo>
                      <a:pt x="8" y="4"/>
                    </a:lnTo>
                    <a:lnTo>
                      <a:pt x="6" y="6"/>
                    </a:lnTo>
                    <a:lnTo>
                      <a:pt x="8" y="6"/>
                    </a:lnTo>
                    <a:lnTo>
                      <a:pt x="10" y="8"/>
                    </a:lnTo>
                    <a:lnTo>
                      <a:pt x="8" y="8"/>
                    </a:lnTo>
                    <a:lnTo>
                      <a:pt x="6" y="10"/>
                    </a:lnTo>
                    <a:lnTo>
                      <a:pt x="4" y="11"/>
                    </a:lnTo>
                    <a:lnTo>
                      <a:pt x="4" y="10"/>
                    </a:lnTo>
                    <a:lnTo>
                      <a:pt x="2" y="10"/>
                    </a:lnTo>
                    <a:lnTo>
                      <a:pt x="2" y="13"/>
                    </a:lnTo>
                    <a:lnTo>
                      <a:pt x="0" y="13"/>
                    </a:lnTo>
                    <a:lnTo>
                      <a:pt x="0" y="11"/>
                    </a:lnTo>
                    <a:lnTo>
                      <a:pt x="0" y="8"/>
                    </a:lnTo>
                    <a:lnTo>
                      <a:pt x="2" y="4"/>
                    </a:lnTo>
                    <a:lnTo>
                      <a:pt x="2" y="0"/>
                    </a:lnTo>
                    <a:lnTo>
                      <a:pt x="4" y="0"/>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23" name="Freeform 516">
                <a:extLst>
                  <a:ext uri="{FF2B5EF4-FFF2-40B4-BE49-F238E27FC236}">
                    <a16:creationId xmlns:a16="http://schemas.microsoft.com/office/drawing/2014/main" id="{3FB94348-866E-CC34-371E-2D2E82F68493}"/>
                  </a:ext>
                </a:extLst>
              </p:cNvPr>
              <p:cNvSpPr>
                <a:spLocks/>
              </p:cNvSpPr>
              <p:nvPr/>
            </p:nvSpPr>
            <p:spPr bwMode="auto">
              <a:xfrm>
                <a:off x="8096095" y="6018463"/>
                <a:ext cx="14898" cy="19368"/>
              </a:xfrm>
              <a:custGeom>
                <a:avLst/>
                <a:gdLst>
                  <a:gd name="T0" fmla="*/ 6 w 10"/>
                  <a:gd name="T1" fmla="*/ 0 h 13"/>
                  <a:gd name="T2" fmla="*/ 6 w 10"/>
                  <a:gd name="T3" fmla="*/ 0 h 13"/>
                  <a:gd name="T4" fmla="*/ 6 w 10"/>
                  <a:gd name="T5" fmla="*/ 0 h 13"/>
                  <a:gd name="T6" fmla="*/ 8 w 10"/>
                  <a:gd name="T7" fmla="*/ 4 h 13"/>
                  <a:gd name="T8" fmla="*/ 8 w 10"/>
                  <a:gd name="T9" fmla="*/ 4 h 13"/>
                  <a:gd name="T10" fmla="*/ 6 w 10"/>
                  <a:gd name="T11" fmla="*/ 6 h 13"/>
                  <a:gd name="T12" fmla="*/ 8 w 10"/>
                  <a:gd name="T13" fmla="*/ 6 h 13"/>
                  <a:gd name="T14" fmla="*/ 10 w 10"/>
                  <a:gd name="T15" fmla="*/ 8 h 13"/>
                  <a:gd name="T16" fmla="*/ 8 w 10"/>
                  <a:gd name="T17" fmla="*/ 8 h 13"/>
                  <a:gd name="T18" fmla="*/ 6 w 10"/>
                  <a:gd name="T19" fmla="*/ 10 h 13"/>
                  <a:gd name="T20" fmla="*/ 4 w 10"/>
                  <a:gd name="T21" fmla="*/ 11 h 13"/>
                  <a:gd name="T22" fmla="*/ 4 w 10"/>
                  <a:gd name="T23" fmla="*/ 10 h 13"/>
                  <a:gd name="T24" fmla="*/ 2 w 10"/>
                  <a:gd name="T25" fmla="*/ 10 h 13"/>
                  <a:gd name="T26" fmla="*/ 2 w 10"/>
                  <a:gd name="T27" fmla="*/ 13 h 13"/>
                  <a:gd name="T28" fmla="*/ 0 w 10"/>
                  <a:gd name="T29" fmla="*/ 13 h 13"/>
                  <a:gd name="T30" fmla="*/ 0 w 10"/>
                  <a:gd name="T31" fmla="*/ 11 h 13"/>
                  <a:gd name="T32" fmla="*/ 0 w 10"/>
                  <a:gd name="T33" fmla="*/ 8 h 13"/>
                  <a:gd name="T34" fmla="*/ 2 w 10"/>
                  <a:gd name="T35" fmla="*/ 4 h 13"/>
                  <a:gd name="T36" fmla="*/ 2 w 10"/>
                  <a:gd name="T37" fmla="*/ 0 h 13"/>
                  <a:gd name="T38" fmla="*/ 4 w 10"/>
                  <a:gd name="T39" fmla="*/ 0 h 13"/>
                  <a:gd name="T40" fmla="*/ 6 w 10"/>
                  <a:gd name="T4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3">
                    <a:moveTo>
                      <a:pt x="6" y="0"/>
                    </a:moveTo>
                    <a:lnTo>
                      <a:pt x="6" y="0"/>
                    </a:lnTo>
                    <a:lnTo>
                      <a:pt x="6" y="0"/>
                    </a:lnTo>
                    <a:lnTo>
                      <a:pt x="8" y="4"/>
                    </a:lnTo>
                    <a:lnTo>
                      <a:pt x="8" y="4"/>
                    </a:lnTo>
                    <a:lnTo>
                      <a:pt x="6" y="6"/>
                    </a:lnTo>
                    <a:lnTo>
                      <a:pt x="8" y="6"/>
                    </a:lnTo>
                    <a:lnTo>
                      <a:pt x="10" y="8"/>
                    </a:lnTo>
                    <a:lnTo>
                      <a:pt x="8" y="8"/>
                    </a:lnTo>
                    <a:lnTo>
                      <a:pt x="6" y="10"/>
                    </a:lnTo>
                    <a:lnTo>
                      <a:pt x="4" y="11"/>
                    </a:lnTo>
                    <a:lnTo>
                      <a:pt x="4" y="10"/>
                    </a:lnTo>
                    <a:lnTo>
                      <a:pt x="2" y="10"/>
                    </a:lnTo>
                    <a:lnTo>
                      <a:pt x="2" y="13"/>
                    </a:lnTo>
                    <a:lnTo>
                      <a:pt x="0" y="13"/>
                    </a:lnTo>
                    <a:lnTo>
                      <a:pt x="0" y="11"/>
                    </a:lnTo>
                    <a:lnTo>
                      <a:pt x="0" y="8"/>
                    </a:lnTo>
                    <a:lnTo>
                      <a:pt x="2" y="4"/>
                    </a:lnTo>
                    <a:lnTo>
                      <a:pt x="2" y="0"/>
                    </a:lnTo>
                    <a:lnTo>
                      <a:pt x="4" y="0"/>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24" name="Freeform 517">
                <a:extLst>
                  <a:ext uri="{FF2B5EF4-FFF2-40B4-BE49-F238E27FC236}">
                    <a16:creationId xmlns:a16="http://schemas.microsoft.com/office/drawing/2014/main" id="{3DF26A7B-238D-6C63-9091-3614A5111D01}"/>
                  </a:ext>
                </a:extLst>
              </p:cNvPr>
              <p:cNvSpPr>
                <a:spLocks/>
              </p:cNvSpPr>
              <p:nvPr/>
            </p:nvSpPr>
            <p:spPr bwMode="auto">
              <a:xfrm>
                <a:off x="8070769" y="5826280"/>
                <a:ext cx="175795" cy="192183"/>
              </a:xfrm>
              <a:custGeom>
                <a:avLst/>
                <a:gdLst>
                  <a:gd name="T0" fmla="*/ 87 w 118"/>
                  <a:gd name="T1" fmla="*/ 6 h 129"/>
                  <a:gd name="T2" fmla="*/ 93 w 118"/>
                  <a:gd name="T3" fmla="*/ 2 h 129"/>
                  <a:gd name="T4" fmla="*/ 95 w 118"/>
                  <a:gd name="T5" fmla="*/ 2 h 129"/>
                  <a:gd name="T6" fmla="*/ 97 w 118"/>
                  <a:gd name="T7" fmla="*/ 6 h 129"/>
                  <a:gd name="T8" fmla="*/ 101 w 118"/>
                  <a:gd name="T9" fmla="*/ 14 h 129"/>
                  <a:gd name="T10" fmla="*/ 106 w 118"/>
                  <a:gd name="T11" fmla="*/ 14 h 129"/>
                  <a:gd name="T12" fmla="*/ 112 w 118"/>
                  <a:gd name="T13" fmla="*/ 8 h 129"/>
                  <a:gd name="T14" fmla="*/ 112 w 118"/>
                  <a:gd name="T15" fmla="*/ 10 h 129"/>
                  <a:gd name="T16" fmla="*/ 112 w 118"/>
                  <a:gd name="T17" fmla="*/ 16 h 129"/>
                  <a:gd name="T18" fmla="*/ 116 w 118"/>
                  <a:gd name="T19" fmla="*/ 10 h 129"/>
                  <a:gd name="T20" fmla="*/ 116 w 118"/>
                  <a:gd name="T21" fmla="*/ 16 h 129"/>
                  <a:gd name="T22" fmla="*/ 116 w 118"/>
                  <a:gd name="T23" fmla="*/ 19 h 129"/>
                  <a:gd name="T24" fmla="*/ 114 w 118"/>
                  <a:gd name="T25" fmla="*/ 33 h 129"/>
                  <a:gd name="T26" fmla="*/ 110 w 118"/>
                  <a:gd name="T27" fmla="*/ 36 h 129"/>
                  <a:gd name="T28" fmla="*/ 103 w 118"/>
                  <a:gd name="T29" fmla="*/ 50 h 129"/>
                  <a:gd name="T30" fmla="*/ 97 w 118"/>
                  <a:gd name="T31" fmla="*/ 53 h 129"/>
                  <a:gd name="T32" fmla="*/ 101 w 118"/>
                  <a:gd name="T33" fmla="*/ 65 h 129"/>
                  <a:gd name="T34" fmla="*/ 99 w 118"/>
                  <a:gd name="T35" fmla="*/ 67 h 129"/>
                  <a:gd name="T36" fmla="*/ 91 w 118"/>
                  <a:gd name="T37" fmla="*/ 67 h 129"/>
                  <a:gd name="T38" fmla="*/ 87 w 118"/>
                  <a:gd name="T39" fmla="*/ 69 h 129"/>
                  <a:gd name="T40" fmla="*/ 80 w 118"/>
                  <a:gd name="T41" fmla="*/ 72 h 129"/>
                  <a:gd name="T42" fmla="*/ 76 w 118"/>
                  <a:gd name="T43" fmla="*/ 72 h 129"/>
                  <a:gd name="T44" fmla="*/ 74 w 118"/>
                  <a:gd name="T45" fmla="*/ 89 h 129"/>
                  <a:gd name="T46" fmla="*/ 70 w 118"/>
                  <a:gd name="T47" fmla="*/ 97 h 129"/>
                  <a:gd name="T48" fmla="*/ 65 w 118"/>
                  <a:gd name="T49" fmla="*/ 106 h 129"/>
                  <a:gd name="T50" fmla="*/ 65 w 118"/>
                  <a:gd name="T51" fmla="*/ 112 h 129"/>
                  <a:gd name="T52" fmla="*/ 63 w 118"/>
                  <a:gd name="T53" fmla="*/ 114 h 129"/>
                  <a:gd name="T54" fmla="*/ 51 w 118"/>
                  <a:gd name="T55" fmla="*/ 121 h 129"/>
                  <a:gd name="T56" fmla="*/ 50 w 118"/>
                  <a:gd name="T57" fmla="*/ 125 h 129"/>
                  <a:gd name="T58" fmla="*/ 42 w 118"/>
                  <a:gd name="T59" fmla="*/ 127 h 129"/>
                  <a:gd name="T60" fmla="*/ 36 w 118"/>
                  <a:gd name="T61" fmla="*/ 125 h 129"/>
                  <a:gd name="T62" fmla="*/ 33 w 118"/>
                  <a:gd name="T63" fmla="*/ 127 h 129"/>
                  <a:gd name="T64" fmla="*/ 31 w 118"/>
                  <a:gd name="T65" fmla="*/ 127 h 129"/>
                  <a:gd name="T66" fmla="*/ 29 w 118"/>
                  <a:gd name="T67" fmla="*/ 123 h 129"/>
                  <a:gd name="T68" fmla="*/ 19 w 118"/>
                  <a:gd name="T69" fmla="*/ 120 h 129"/>
                  <a:gd name="T70" fmla="*/ 14 w 118"/>
                  <a:gd name="T71" fmla="*/ 120 h 129"/>
                  <a:gd name="T72" fmla="*/ 4 w 118"/>
                  <a:gd name="T73" fmla="*/ 118 h 129"/>
                  <a:gd name="T74" fmla="*/ 8 w 118"/>
                  <a:gd name="T75" fmla="*/ 112 h 129"/>
                  <a:gd name="T76" fmla="*/ 4 w 118"/>
                  <a:gd name="T77" fmla="*/ 112 h 129"/>
                  <a:gd name="T78" fmla="*/ 2 w 118"/>
                  <a:gd name="T79" fmla="*/ 112 h 129"/>
                  <a:gd name="T80" fmla="*/ 6 w 118"/>
                  <a:gd name="T81" fmla="*/ 108 h 129"/>
                  <a:gd name="T82" fmla="*/ 6 w 118"/>
                  <a:gd name="T83" fmla="*/ 106 h 129"/>
                  <a:gd name="T84" fmla="*/ 8 w 118"/>
                  <a:gd name="T85" fmla="*/ 104 h 129"/>
                  <a:gd name="T86" fmla="*/ 8 w 118"/>
                  <a:gd name="T87" fmla="*/ 101 h 129"/>
                  <a:gd name="T88" fmla="*/ 8 w 118"/>
                  <a:gd name="T89" fmla="*/ 99 h 129"/>
                  <a:gd name="T90" fmla="*/ 10 w 118"/>
                  <a:gd name="T91" fmla="*/ 99 h 129"/>
                  <a:gd name="T92" fmla="*/ 12 w 118"/>
                  <a:gd name="T93" fmla="*/ 97 h 129"/>
                  <a:gd name="T94" fmla="*/ 10 w 118"/>
                  <a:gd name="T95" fmla="*/ 91 h 129"/>
                  <a:gd name="T96" fmla="*/ 14 w 118"/>
                  <a:gd name="T97" fmla="*/ 91 h 129"/>
                  <a:gd name="T98" fmla="*/ 15 w 118"/>
                  <a:gd name="T99" fmla="*/ 93 h 129"/>
                  <a:gd name="T100" fmla="*/ 15 w 118"/>
                  <a:gd name="T101" fmla="*/ 87 h 129"/>
                  <a:gd name="T102" fmla="*/ 19 w 118"/>
                  <a:gd name="T103" fmla="*/ 84 h 129"/>
                  <a:gd name="T104" fmla="*/ 23 w 118"/>
                  <a:gd name="T105" fmla="*/ 78 h 129"/>
                  <a:gd name="T106" fmla="*/ 27 w 118"/>
                  <a:gd name="T107" fmla="*/ 72 h 129"/>
                  <a:gd name="T108" fmla="*/ 33 w 118"/>
                  <a:gd name="T109" fmla="*/ 70 h 129"/>
                  <a:gd name="T110" fmla="*/ 57 w 118"/>
                  <a:gd name="T111" fmla="*/ 53 h 129"/>
                  <a:gd name="T112" fmla="*/ 68 w 118"/>
                  <a:gd name="T113" fmla="*/ 46 h 129"/>
                  <a:gd name="T114" fmla="*/ 80 w 118"/>
                  <a:gd name="T115" fmla="*/ 23 h 129"/>
                  <a:gd name="T116" fmla="*/ 85 w 118"/>
                  <a:gd name="T117" fmla="*/ 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 h="129">
                    <a:moveTo>
                      <a:pt x="85" y="10"/>
                    </a:moveTo>
                    <a:lnTo>
                      <a:pt x="87" y="10"/>
                    </a:lnTo>
                    <a:lnTo>
                      <a:pt x="87" y="6"/>
                    </a:lnTo>
                    <a:lnTo>
                      <a:pt x="89" y="4"/>
                    </a:lnTo>
                    <a:lnTo>
                      <a:pt x="91" y="2"/>
                    </a:lnTo>
                    <a:lnTo>
                      <a:pt x="93" y="2"/>
                    </a:lnTo>
                    <a:lnTo>
                      <a:pt x="93" y="2"/>
                    </a:lnTo>
                    <a:lnTo>
                      <a:pt x="95" y="0"/>
                    </a:lnTo>
                    <a:lnTo>
                      <a:pt x="95" y="2"/>
                    </a:lnTo>
                    <a:lnTo>
                      <a:pt x="95" y="4"/>
                    </a:lnTo>
                    <a:lnTo>
                      <a:pt x="95" y="6"/>
                    </a:lnTo>
                    <a:lnTo>
                      <a:pt x="97" y="6"/>
                    </a:lnTo>
                    <a:lnTo>
                      <a:pt x="99" y="6"/>
                    </a:lnTo>
                    <a:lnTo>
                      <a:pt x="101" y="8"/>
                    </a:lnTo>
                    <a:lnTo>
                      <a:pt x="101" y="14"/>
                    </a:lnTo>
                    <a:lnTo>
                      <a:pt x="101" y="16"/>
                    </a:lnTo>
                    <a:lnTo>
                      <a:pt x="103" y="16"/>
                    </a:lnTo>
                    <a:lnTo>
                      <a:pt x="106" y="14"/>
                    </a:lnTo>
                    <a:lnTo>
                      <a:pt x="108" y="12"/>
                    </a:lnTo>
                    <a:lnTo>
                      <a:pt x="110" y="10"/>
                    </a:lnTo>
                    <a:lnTo>
                      <a:pt x="112" y="8"/>
                    </a:lnTo>
                    <a:lnTo>
                      <a:pt x="114" y="8"/>
                    </a:lnTo>
                    <a:lnTo>
                      <a:pt x="114" y="8"/>
                    </a:lnTo>
                    <a:lnTo>
                      <a:pt x="112" y="10"/>
                    </a:lnTo>
                    <a:lnTo>
                      <a:pt x="112" y="12"/>
                    </a:lnTo>
                    <a:lnTo>
                      <a:pt x="112" y="14"/>
                    </a:lnTo>
                    <a:lnTo>
                      <a:pt x="112" y="16"/>
                    </a:lnTo>
                    <a:lnTo>
                      <a:pt x="114" y="14"/>
                    </a:lnTo>
                    <a:lnTo>
                      <a:pt x="114" y="12"/>
                    </a:lnTo>
                    <a:lnTo>
                      <a:pt x="116" y="10"/>
                    </a:lnTo>
                    <a:lnTo>
                      <a:pt x="116" y="10"/>
                    </a:lnTo>
                    <a:lnTo>
                      <a:pt x="118" y="12"/>
                    </a:lnTo>
                    <a:lnTo>
                      <a:pt x="116" y="16"/>
                    </a:lnTo>
                    <a:lnTo>
                      <a:pt x="116" y="16"/>
                    </a:lnTo>
                    <a:lnTo>
                      <a:pt x="118" y="17"/>
                    </a:lnTo>
                    <a:lnTo>
                      <a:pt x="116" y="19"/>
                    </a:lnTo>
                    <a:lnTo>
                      <a:pt x="118" y="25"/>
                    </a:lnTo>
                    <a:lnTo>
                      <a:pt x="116" y="31"/>
                    </a:lnTo>
                    <a:lnTo>
                      <a:pt x="114" y="33"/>
                    </a:lnTo>
                    <a:lnTo>
                      <a:pt x="112" y="34"/>
                    </a:lnTo>
                    <a:lnTo>
                      <a:pt x="112" y="34"/>
                    </a:lnTo>
                    <a:lnTo>
                      <a:pt x="110" y="36"/>
                    </a:lnTo>
                    <a:lnTo>
                      <a:pt x="108" y="40"/>
                    </a:lnTo>
                    <a:lnTo>
                      <a:pt x="104" y="48"/>
                    </a:lnTo>
                    <a:lnTo>
                      <a:pt x="103" y="50"/>
                    </a:lnTo>
                    <a:lnTo>
                      <a:pt x="103" y="50"/>
                    </a:lnTo>
                    <a:lnTo>
                      <a:pt x="101" y="51"/>
                    </a:lnTo>
                    <a:lnTo>
                      <a:pt x="97" y="53"/>
                    </a:lnTo>
                    <a:lnTo>
                      <a:pt x="97" y="53"/>
                    </a:lnTo>
                    <a:lnTo>
                      <a:pt x="95" y="63"/>
                    </a:lnTo>
                    <a:lnTo>
                      <a:pt x="101" y="65"/>
                    </a:lnTo>
                    <a:lnTo>
                      <a:pt x="101" y="69"/>
                    </a:lnTo>
                    <a:lnTo>
                      <a:pt x="101" y="69"/>
                    </a:lnTo>
                    <a:lnTo>
                      <a:pt x="99" y="67"/>
                    </a:lnTo>
                    <a:lnTo>
                      <a:pt x="99" y="69"/>
                    </a:lnTo>
                    <a:lnTo>
                      <a:pt x="91" y="67"/>
                    </a:lnTo>
                    <a:lnTo>
                      <a:pt x="91" y="67"/>
                    </a:lnTo>
                    <a:lnTo>
                      <a:pt x="91" y="69"/>
                    </a:lnTo>
                    <a:lnTo>
                      <a:pt x="89" y="69"/>
                    </a:lnTo>
                    <a:lnTo>
                      <a:pt x="87" y="69"/>
                    </a:lnTo>
                    <a:lnTo>
                      <a:pt x="87" y="69"/>
                    </a:lnTo>
                    <a:lnTo>
                      <a:pt x="87" y="70"/>
                    </a:lnTo>
                    <a:lnTo>
                      <a:pt x="80" y="72"/>
                    </a:lnTo>
                    <a:lnTo>
                      <a:pt x="78" y="72"/>
                    </a:lnTo>
                    <a:lnTo>
                      <a:pt x="78" y="72"/>
                    </a:lnTo>
                    <a:lnTo>
                      <a:pt x="76" y="72"/>
                    </a:lnTo>
                    <a:lnTo>
                      <a:pt x="76" y="78"/>
                    </a:lnTo>
                    <a:lnTo>
                      <a:pt x="74" y="80"/>
                    </a:lnTo>
                    <a:lnTo>
                      <a:pt x="74" y="89"/>
                    </a:lnTo>
                    <a:lnTo>
                      <a:pt x="72" y="89"/>
                    </a:lnTo>
                    <a:lnTo>
                      <a:pt x="72" y="93"/>
                    </a:lnTo>
                    <a:lnTo>
                      <a:pt x="70" y="97"/>
                    </a:lnTo>
                    <a:lnTo>
                      <a:pt x="68" y="103"/>
                    </a:lnTo>
                    <a:lnTo>
                      <a:pt x="67" y="106"/>
                    </a:lnTo>
                    <a:lnTo>
                      <a:pt x="65" y="106"/>
                    </a:lnTo>
                    <a:lnTo>
                      <a:pt x="65" y="108"/>
                    </a:lnTo>
                    <a:lnTo>
                      <a:pt x="65" y="110"/>
                    </a:lnTo>
                    <a:lnTo>
                      <a:pt x="65" y="112"/>
                    </a:lnTo>
                    <a:lnTo>
                      <a:pt x="65" y="112"/>
                    </a:lnTo>
                    <a:lnTo>
                      <a:pt x="65" y="114"/>
                    </a:lnTo>
                    <a:lnTo>
                      <a:pt x="63" y="114"/>
                    </a:lnTo>
                    <a:lnTo>
                      <a:pt x="61" y="116"/>
                    </a:lnTo>
                    <a:lnTo>
                      <a:pt x="57" y="120"/>
                    </a:lnTo>
                    <a:lnTo>
                      <a:pt x="51" y="121"/>
                    </a:lnTo>
                    <a:lnTo>
                      <a:pt x="51" y="123"/>
                    </a:lnTo>
                    <a:lnTo>
                      <a:pt x="51" y="123"/>
                    </a:lnTo>
                    <a:lnTo>
                      <a:pt x="50" y="125"/>
                    </a:lnTo>
                    <a:lnTo>
                      <a:pt x="48" y="125"/>
                    </a:lnTo>
                    <a:lnTo>
                      <a:pt x="44" y="127"/>
                    </a:lnTo>
                    <a:lnTo>
                      <a:pt x="42" y="127"/>
                    </a:lnTo>
                    <a:lnTo>
                      <a:pt x="38" y="129"/>
                    </a:lnTo>
                    <a:lnTo>
                      <a:pt x="38" y="127"/>
                    </a:lnTo>
                    <a:lnTo>
                      <a:pt x="36" y="125"/>
                    </a:lnTo>
                    <a:lnTo>
                      <a:pt x="36" y="125"/>
                    </a:lnTo>
                    <a:lnTo>
                      <a:pt x="34" y="125"/>
                    </a:lnTo>
                    <a:lnTo>
                      <a:pt x="33" y="127"/>
                    </a:lnTo>
                    <a:lnTo>
                      <a:pt x="31" y="127"/>
                    </a:lnTo>
                    <a:lnTo>
                      <a:pt x="31" y="125"/>
                    </a:lnTo>
                    <a:lnTo>
                      <a:pt x="31" y="127"/>
                    </a:lnTo>
                    <a:lnTo>
                      <a:pt x="29" y="125"/>
                    </a:lnTo>
                    <a:lnTo>
                      <a:pt x="29" y="123"/>
                    </a:lnTo>
                    <a:lnTo>
                      <a:pt x="29" y="123"/>
                    </a:lnTo>
                    <a:lnTo>
                      <a:pt x="27" y="123"/>
                    </a:lnTo>
                    <a:lnTo>
                      <a:pt x="21" y="121"/>
                    </a:lnTo>
                    <a:lnTo>
                      <a:pt x="19" y="120"/>
                    </a:lnTo>
                    <a:lnTo>
                      <a:pt x="19" y="118"/>
                    </a:lnTo>
                    <a:lnTo>
                      <a:pt x="15" y="118"/>
                    </a:lnTo>
                    <a:lnTo>
                      <a:pt x="14" y="120"/>
                    </a:lnTo>
                    <a:lnTo>
                      <a:pt x="12" y="120"/>
                    </a:lnTo>
                    <a:lnTo>
                      <a:pt x="6" y="120"/>
                    </a:lnTo>
                    <a:lnTo>
                      <a:pt x="4" y="118"/>
                    </a:lnTo>
                    <a:lnTo>
                      <a:pt x="6" y="116"/>
                    </a:lnTo>
                    <a:lnTo>
                      <a:pt x="6" y="114"/>
                    </a:lnTo>
                    <a:lnTo>
                      <a:pt x="8" y="112"/>
                    </a:lnTo>
                    <a:lnTo>
                      <a:pt x="4" y="116"/>
                    </a:lnTo>
                    <a:lnTo>
                      <a:pt x="4" y="116"/>
                    </a:lnTo>
                    <a:lnTo>
                      <a:pt x="4" y="112"/>
                    </a:lnTo>
                    <a:lnTo>
                      <a:pt x="4" y="112"/>
                    </a:lnTo>
                    <a:lnTo>
                      <a:pt x="4" y="112"/>
                    </a:lnTo>
                    <a:lnTo>
                      <a:pt x="2" y="112"/>
                    </a:lnTo>
                    <a:lnTo>
                      <a:pt x="0" y="112"/>
                    </a:lnTo>
                    <a:lnTo>
                      <a:pt x="2" y="110"/>
                    </a:lnTo>
                    <a:lnTo>
                      <a:pt x="6" y="108"/>
                    </a:lnTo>
                    <a:lnTo>
                      <a:pt x="8" y="106"/>
                    </a:lnTo>
                    <a:lnTo>
                      <a:pt x="6" y="106"/>
                    </a:lnTo>
                    <a:lnTo>
                      <a:pt x="6" y="106"/>
                    </a:lnTo>
                    <a:lnTo>
                      <a:pt x="8" y="106"/>
                    </a:lnTo>
                    <a:lnTo>
                      <a:pt x="8" y="104"/>
                    </a:lnTo>
                    <a:lnTo>
                      <a:pt x="8" y="104"/>
                    </a:lnTo>
                    <a:lnTo>
                      <a:pt x="6" y="103"/>
                    </a:lnTo>
                    <a:lnTo>
                      <a:pt x="6" y="101"/>
                    </a:lnTo>
                    <a:lnTo>
                      <a:pt x="8" y="101"/>
                    </a:lnTo>
                    <a:lnTo>
                      <a:pt x="8" y="101"/>
                    </a:lnTo>
                    <a:lnTo>
                      <a:pt x="8" y="99"/>
                    </a:lnTo>
                    <a:lnTo>
                      <a:pt x="8" y="99"/>
                    </a:lnTo>
                    <a:lnTo>
                      <a:pt x="8" y="99"/>
                    </a:lnTo>
                    <a:lnTo>
                      <a:pt x="10" y="99"/>
                    </a:lnTo>
                    <a:lnTo>
                      <a:pt x="10" y="99"/>
                    </a:lnTo>
                    <a:lnTo>
                      <a:pt x="12" y="99"/>
                    </a:lnTo>
                    <a:lnTo>
                      <a:pt x="12" y="99"/>
                    </a:lnTo>
                    <a:lnTo>
                      <a:pt x="12" y="97"/>
                    </a:lnTo>
                    <a:lnTo>
                      <a:pt x="10" y="97"/>
                    </a:lnTo>
                    <a:lnTo>
                      <a:pt x="10" y="97"/>
                    </a:lnTo>
                    <a:lnTo>
                      <a:pt x="10" y="91"/>
                    </a:lnTo>
                    <a:lnTo>
                      <a:pt x="12" y="89"/>
                    </a:lnTo>
                    <a:lnTo>
                      <a:pt x="14" y="89"/>
                    </a:lnTo>
                    <a:lnTo>
                      <a:pt x="14" y="91"/>
                    </a:lnTo>
                    <a:lnTo>
                      <a:pt x="14" y="91"/>
                    </a:lnTo>
                    <a:lnTo>
                      <a:pt x="15" y="93"/>
                    </a:lnTo>
                    <a:lnTo>
                      <a:pt x="15" y="93"/>
                    </a:lnTo>
                    <a:lnTo>
                      <a:pt x="15" y="91"/>
                    </a:lnTo>
                    <a:lnTo>
                      <a:pt x="15" y="89"/>
                    </a:lnTo>
                    <a:lnTo>
                      <a:pt x="15" y="87"/>
                    </a:lnTo>
                    <a:lnTo>
                      <a:pt x="17" y="87"/>
                    </a:lnTo>
                    <a:lnTo>
                      <a:pt x="17" y="86"/>
                    </a:lnTo>
                    <a:lnTo>
                      <a:pt x="19" y="84"/>
                    </a:lnTo>
                    <a:lnTo>
                      <a:pt x="21" y="82"/>
                    </a:lnTo>
                    <a:lnTo>
                      <a:pt x="23" y="80"/>
                    </a:lnTo>
                    <a:lnTo>
                      <a:pt x="23" y="78"/>
                    </a:lnTo>
                    <a:lnTo>
                      <a:pt x="25" y="76"/>
                    </a:lnTo>
                    <a:lnTo>
                      <a:pt x="27" y="72"/>
                    </a:lnTo>
                    <a:lnTo>
                      <a:pt x="27" y="72"/>
                    </a:lnTo>
                    <a:lnTo>
                      <a:pt x="29" y="70"/>
                    </a:lnTo>
                    <a:lnTo>
                      <a:pt x="31" y="70"/>
                    </a:lnTo>
                    <a:lnTo>
                      <a:pt x="33" y="70"/>
                    </a:lnTo>
                    <a:lnTo>
                      <a:pt x="38" y="70"/>
                    </a:lnTo>
                    <a:lnTo>
                      <a:pt x="57" y="55"/>
                    </a:lnTo>
                    <a:lnTo>
                      <a:pt x="57" y="53"/>
                    </a:lnTo>
                    <a:lnTo>
                      <a:pt x="61" y="50"/>
                    </a:lnTo>
                    <a:lnTo>
                      <a:pt x="63" y="50"/>
                    </a:lnTo>
                    <a:lnTo>
                      <a:pt x="68" y="46"/>
                    </a:lnTo>
                    <a:lnTo>
                      <a:pt x="72" y="40"/>
                    </a:lnTo>
                    <a:lnTo>
                      <a:pt x="76" y="27"/>
                    </a:lnTo>
                    <a:lnTo>
                      <a:pt x="80" y="23"/>
                    </a:lnTo>
                    <a:lnTo>
                      <a:pt x="82" y="23"/>
                    </a:lnTo>
                    <a:lnTo>
                      <a:pt x="85" y="17"/>
                    </a:lnTo>
                    <a:lnTo>
                      <a:pt x="85" y="1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25" name="Freeform 518">
                <a:extLst>
                  <a:ext uri="{FF2B5EF4-FFF2-40B4-BE49-F238E27FC236}">
                    <a16:creationId xmlns:a16="http://schemas.microsoft.com/office/drawing/2014/main" id="{2CA0952E-7910-D0EB-47EC-08C82976F855}"/>
                  </a:ext>
                </a:extLst>
              </p:cNvPr>
              <p:cNvSpPr>
                <a:spLocks/>
              </p:cNvSpPr>
              <p:nvPr/>
            </p:nvSpPr>
            <p:spPr bwMode="auto">
              <a:xfrm>
                <a:off x="8070769" y="5826280"/>
                <a:ext cx="175795" cy="192183"/>
              </a:xfrm>
              <a:custGeom>
                <a:avLst/>
                <a:gdLst>
                  <a:gd name="T0" fmla="*/ 87 w 118"/>
                  <a:gd name="T1" fmla="*/ 6 h 129"/>
                  <a:gd name="T2" fmla="*/ 93 w 118"/>
                  <a:gd name="T3" fmla="*/ 2 h 129"/>
                  <a:gd name="T4" fmla="*/ 95 w 118"/>
                  <a:gd name="T5" fmla="*/ 2 h 129"/>
                  <a:gd name="T6" fmla="*/ 97 w 118"/>
                  <a:gd name="T7" fmla="*/ 6 h 129"/>
                  <a:gd name="T8" fmla="*/ 101 w 118"/>
                  <a:gd name="T9" fmla="*/ 14 h 129"/>
                  <a:gd name="T10" fmla="*/ 106 w 118"/>
                  <a:gd name="T11" fmla="*/ 14 h 129"/>
                  <a:gd name="T12" fmla="*/ 112 w 118"/>
                  <a:gd name="T13" fmla="*/ 8 h 129"/>
                  <a:gd name="T14" fmla="*/ 112 w 118"/>
                  <a:gd name="T15" fmla="*/ 10 h 129"/>
                  <a:gd name="T16" fmla="*/ 112 w 118"/>
                  <a:gd name="T17" fmla="*/ 16 h 129"/>
                  <a:gd name="T18" fmla="*/ 116 w 118"/>
                  <a:gd name="T19" fmla="*/ 10 h 129"/>
                  <a:gd name="T20" fmla="*/ 116 w 118"/>
                  <a:gd name="T21" fmla="*/ 16 h 129"/>
                  <a:gd name="T22" fmla="*/ 116 w 118"/>
                  <a:gd name="T23" fmla="*/ 19 h 129"/>
                  <a:gd name="T24" fmla="*/ 114 w 118"/>
                  <a:gd name="T25" fmla="*/ 33 h 129"/>
                  <a:gd name="T26" fmla="*/ 110 w 118"/>
                  <a:gd name="T27" fmla="*/ 36 h 129"/>
                  <a:gd name="T28" fmla="*/ 103 w 118"/>
                  <a:gd name="T29" fmla="*/ 50 h 129"/>
                  <a:gd name="T30" fmla="*/ 97 w 118"/>
                  <a:gd name="T31" fmla="*/ 53 h 129"/>
                  <a:gd name="T32" fmla="*/ 101 w 118"/>
                  <a:gd name="T33" fmla="*/ 65 h 129"/>
                  <a:gd name="T34" fmla="*/ 99 w 118"/>
                  <a:gd name="T35" fmla="*/ 67 h 129"/>
                  <a:gd name="T36" fmla="*/ 91 w 118"/>
                  <a:gd name="T37" fmla="*/ 67 h 129"/>
                  <a:gd name="T38" fmla="*/ 87 w 118"/>
                  <a:gd name="T39" fmla="*/ 69 h 129"/>
                  <a:gd name="T40" fmla="*/ 80 w 118"/>
                  <a:gd name="T41" fmla="*/ 72 h 129"/>
                  <a:gd name="T42" fmla="*/ 76 w 118"/>
                  <a:gd name="T43" fmla="*/ 72 h 129"/>
                  <a:gd name="T44" fmla="*/ 74 w 118"/>
                  <a:gd name="T45" fmla="*/ 89 h 129"/>
                  <a:gd name="T46" fmla="*/ 70 w 118"/>
                  <a:gd name="T47" fmla="*/ 97 h 129"/>
                  <a:gd name="T48" fmla="*/ 65 w 118"/>
                  <a:gd name="T49" fmla="*/ 106 h 129"/>
                  <a:gd name="T50" fmla="*/ 65 w 118"/>
                  <a:gd name="T51" fmla="*/ 112 h 129"/>
                  <a:gd name="T52" fmla="*/ 63 w 118"/>
                  <a:gd name="T53" fmla="*/ 114 h 129"/>
                  <a:gd name="T54" fmla="*/ 51 w 118"/>
                  <a:gd name="T55" fmla="*/ 121 h 129"/>
                  <a:gd name="T56" fmla="*/ 50 w 118"/>
                  <a:gd name="T57" fmla="*/ 125 h 129"/>
                  <a:gd name="T58" fmla="*/ 42 w 118"/>
                  <a:gd name="T59" fmla="*/ 127 h 129"/>
                  <a:gd name="T60" fmla="*/ 36 w 118"/>
                  <a:gd name="T61" fmla="*/ 125 h 129"/>
                  <a:gd name="T62" fmla="*/ 33 w 118"/>
                  <a:gd name="T63" fmla="*/ 127 h 129"/>
                  <a:gd name="T64" fmla="*/ 31 w 118"/>
                  <a:gd name="T65" fmla="*/ 127 h 129"/>
                  <a:gd name="T66" fmla="*/ 29 w 118"/>
                  <a:gd name="T67" fmla="*/ 123 h 129"/>
                  <a:gd name="T68" fmla="*/ 19 w 118"/>
                  <a:gd name="T69" fmla="*/ 120 h 129"/>
                  <a:gd name="T70" fmla="*/ 14 w 118"/>
                  <a:gd name="T71" fmla="*/ 120 h 129"/>
                  <a:gd name="T72" fmla="*/ 4 w 118"/>
                  <a:gd name="T73" fmla="*/ 118 h 129"/>
                  <a:gd name="T74" fmla="*/ 8 w 118"/>
                  <a:gd name="T75" fmla="*/ 112 h 129"/>
                  <a:gd name="T76" fmla="*/ 4 w 118"/>
                  <a:gd name="T77" fmla="*/ 112 h 129"/>
                  <a:gd name="T78" fmla="*/ 2 w 118"/>
                  <a:gd name="T79" fmla="*/ 112 h 129"/>
                  <a:gd name="T80" fmla="*/ 6 w 118"/>
                  <a:gd name="T81" fmla="*/ 108 h 129"/>
                  <a:gd name="T82" fmla="*/ 6 w 118"/>
                  <a:gd name="T83" fmla="*/ 106 h 129"/>
                  <a:gd name="T84" fmla="*/ 8 w 118"/>
                  <a:gd name="T85" fmla="*/ 104 h 129"/>
                  <a:gd name="T86" fmla="*/ 8 w 118"/>
                  <a:gd name="T87" fmla="*/ 101 h 129"/>
                  <a:gd name="T88" fmla="*/ 8 w 118"/>
                  <a:gd name="T89" fmla="*/ 99 h 129"/>
                  <a:gd name="T90" fmla="*/ 10 w 118"/>
                  <a:gd name="T91" fmla="*/ 99 h 129"/>
                  <a:gd name="T92" fmla="*/ 12 w 118"/>
                  <a:gd name="T93" fmla="*/ 97 h 129"/>
                  <a:gd name="T94" fmla="*/ 10 w 118"/>
                  <a:gd name="T95" fmla="*/ 91 h 129"/>
                  <a:gd name="T96" fmla="*/ 14 w 118"/>
                  <a:gd name="T97" fmla="*/ 91 h 129"/>
                  <a:gd name="T98" fmla="*/ 15 w 118"/>
                  <a:gd name="T99" fmla="*/ 93 h 129"/>
                  <a:gd name="T100" fmla="*/ 15 w 118"/>
                  <a:gd name="T101" fmla="*/ 87 h 129"/>
                  <a:gd name="T102" fmla="*/ 19 w 118"/>
                  <a:gd name="T103" fmla="*/ 84 h 129"/>
                  <a:gd name="T104" fmla="*/ 23 w 118"/>
                  <a:gd name="T105" fmla="*/ 78 h 129"/>
                  <a:gd name="T106" fmla="*/ 27 w 118"/>
                  <a:gd name="T107" fmla="*/ 72 h 129"/>
                  <a:gd name="T108" fmla="*/ 33 w 118"/>
                  <a:gd name="T109" fmla="*/ 70 h 129"/>
                  <a:gd name="T110" fmla="*/ 57 w 118"/>
                  <a:gd name="T111" fmla="*/ 53 h 129"/>
                  <a:gd name="T112" fmla="*/ 68 w 118"/>
                  <a:gd name="T113" fmla="*/ 46 h 129"/>
                  <a:gd name="T114" fmla="*/ 80 w 118"/>
                  <a:gd name="T115" fmla="*/ 23 h 129"/>
                  <a:gd name="T116" fmla="*/ 85 w 118"/>
                  <a:gd name="T117" fmla="*/ 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 h="129">
                    <a:moveTo>
                      <a:pt x="85" y="10"/>
                    </a:moveTo>
                    <a:lnTo>
                      <a:pt x="87" y="10"/>
                    </a:lnTo>
                    <a:lnTo>
                      <a:pt x="87" y="6"/>
                    </a:lnTo>
                    <a:lnTo>
                      <a:pt x="89" y="4"/>
                    </a:lnTo>
                    <a:lnTo>
                      <a:pt x="91" y="2"/>
                    </a:lnTo>
                    <a:lnTo>
                      <a:pt x="93" y="2"/>
                    </a:lnTo>
                    <a:lnTo>
                      <a:pt x="93" y="2"/>
                    </a:lnTo>
                    <a:lnTo>
                      <a:pt x="95" y="0"/>
                    </a:lnTo>
                    <a:lnTo>
                      <a:pt x="95" y="2"/>
                    </a:lnTo>
                    <a:lnTo>
                      <a:pt x="95" y="4"/>
                    </a:lnTo>
                    <a:lnTo>
                      <a:pt x="95" y="6"/>
                    </a:lnTo>
                    <a:lnTo>
                      <a:pt x="97" y="6"/>
                    </a:lnTo>
                    <a:lnTo>
                      <a:pt x="99" y="6"/>
                    </a:lnTo>
                    <a:lnTo>
                      <a:pt x="101" y="8"/>
                    </a:lnTo>
                    <a:lnTo>
                      <a:pt x="101" y="14"/>
                    </a:lnTo>
                    <a:lnTo>
                      <a:pt x="101" y="16"/>
                    </a:lnTo>
                    <a:lnTo>
                      <a:pt x="103" y="16"/>
                    </a:lnTo>
                    <a:lnTo>
                      <a:pt x="106" y="14"/>
                    </a:lnTo>
                    <a:lnTo>
                      <a:pt x="108" y="12"/>
                    </a:lnTo>
                    <a:lnTo>
                      <a:pt x="110" y="10"/>
                    </a:lnTo>
                    <a:lnTo>
                      <a:pt x="112" y="8"/>
                    </a:lnTo>
                    <a:lnTo>
                      <a:pt x="114" y="8"/>
                    </a:lnTo>
                    <a:lnTo>
                      <a:pt x="114" y="8"/>
                    </a:lnTo>
                    <a:lnTo>
                      <a:pt x="112" y="10"/>
                    </a:lnTo>
                    <a:lnTo>
                      <a:pt x="112" y="12"/>
                    </a:lnTo>
                    <a:lnTo>
                      <a:pt x="112" y="14"/>
                    </a:lnTo>
                    <a:lnTo>
                      <a:pt x="112" y="16"/>
                    </a:lnTo>
                    <a:lnTo>
                      <a:pt x="114" y="14"/>
                    </a:lnTo>
                    <a:lnTo>
                      <a:pt x="114" y="12"/>
                    </a:lnTo>
                    <a:lnTo>
                      <a:pt x="116" y="10"/>
                    </a:lnTo>
                    <a:lnTo>
                      <a:pt x="116" y="10"/>
                    </a:lnTo>
                    <a:lnTo>
                      <a:pt x="118" y="12"/>
                    </a:lnTo>
                    <a:lnTo>
                      <a:pt x="116" y="16"/>
                    </a:lnTo>
                    <a:lnTo>
                      <a:pt x="116" y="16"/>
                    </a:lnTo>
                    <a:lnTo>
                      <a:pt x="118" y="17"/>
                    </a:lnTo>
                    <a:lnTo>
                      <a:pt x="116" y="19"/>
                    </a:lnTo>
                    <a:lnTo>
                      <a:pt x="118" y="25"/>
                    </a:lnTo>
                    <a:lnTo>
                      <a:pt x="116" y="31"/>
                    </a:lnTo>
                    <a:lnTo>
                      <a:pt x="114" y="33"/>
                    </a:lnTo>
                    <a:lnTo>
                      <a:pt x="112" y="34"/>
                    </a:lnTo>
                    <a:lnTo>
                      <a:pt x="112" y="34"/>
                    </a:lnTo>
                    <a:lnTo>
                      <a:pt x="110" y="36"/>
                    </a:lnTo>
                    <a:lnTo>
                      <a:pt x="108" y="40"/>
                    </a:lnTo>
                    <a:lnTo>
                      <a:pt x="104" y="48"/>
                    </a:lnTo>
                    <a:lnTo>
                      <a:pt x="103" y="50"/>
                    </a:lnTo>
                    <a:lnTo>
                      <a:pt x="103" y="50"/>
                    </a:lnTo>
                    <a:lnTo>
                      <a:pt x="101" y="51"/>
                    </a:lnTo>
                    <a:lnTo>
                      <a:pt x="97" y="53"/>
                    </a:lnTo>
                    <a:lnTo>
                      <a:pt x="97" y="53"/>
                    </a:lnTo>
                    <a:lnTo>
                      <a:pt x="95" y="63"/>
                    </a:lnTo>
                    <a:lnTo>
                      <a:pt x="101" y="65"/>
                    </a:lnTo>
                    <a:lnTo>
                      <a:pt x="101" y="69"/>
                    </a:lnTo>
                    <a:lnTo>
                      <a:pt x="101" y="69"/>
                    </a:lnTo>
                    <a:lnTo>
                      <a:pt x="99" y="67"/>
                    </a:lnTo>
                    <a:lnTo>
                      <a:pt x="99" y="69"/>
                    </a:lnTo>
                    <a:lnTo>
                      <a:pt x="91" y="67"/>
                    </a:lnTo>
                    <a:lnTo>
                      <a:pt x="91" y="67"/>
                    </a:lnTo>
                    <a:lnTo>
                      <a:pt x="91" y="69"/>
                    </a:lnTo>
                    <a:lnTo>
                      <a:pt x="89" y="69"/>
                    </a:lnTo>
                    <a:lnTo>
                      <a:pt x="87" y="69"/>
                    </a:lnTo>
                    <a:lnTo>
                      <a:pt x="87" y="69"/>
                    </a:lnTo>
                    <a:lnTo>
                      <a:pt x="87" y="70"/>
                    </a:lnTo>
                    <a:lnTo>
                      <a:pt x="80" y="72"/>
                    </a:lnTo>
                    <a:lnTo>
                      <a:pt x="78" y="72"/>
                    </a:lnTo>
                    <a:lnTo>
                      <a:pt x="78" y="72"/>
                    </a:lnTo>
                    <a:lnTo>
                      <a:pt x="76" y="72"/>
                    </a:lnTo>
                    <a:lnTo>
                      <a:pt x="76" y="78"/>
                    </a:lnTo>
                    <a:lnTo>
                      <a:pt x="74" y="80"/>
                    </a:lnTo>
                    <a:lnTo>
                      <a:pt x="74" y="89"/>
                    </a:lnTo>
                    <a:lnTo>
                      <a:pt x="72" y="89"/>
                    </a:lnTo>
                    <a:lnTo>
                      <a:pt x="72" y="93"/>
                    </a:lnTo>
                    <a:lnTo>
                      <a:pt x="70" y="97"/>
                    </a:lnTo>
                    <a:lnTo>
                      <a:pt x="68" y="103"/>
                    </a:lnTo>
                    <a:lnTo>
                      <a:pt x="67" y="106"/>
                    </a:lnTo>
                    <a:lnTo>
                      <a:pt x="65" y="106"/>
                    </a:lnTo>
                    <a:lnTo>
                      <a:pt x="65" y="108"/>
                    </a:lnTo>
                    <a:lnTo>
                      <a:pt x="65" y="110"/>
                    </a:lnTo>
                    <a:lnTo>
                      <a:pt x="65" y="112"/>
                    </a:lnTo>
                    <a:lnTo>
                      <a:pt x="65" y="112"/>
                    </a:lnTo>
                    <a:lnTo>
                      <a:pt x="65" y="114"/>
                    </a:lnTo>
                    <a:lnTo>
                      <a:pt x="63" y="114"/>
                    </a:lnTo>
                    <a:lnTo>
                      <a:pt x="61" y="116"/>
                    </a:lnTo>
                    <a:lnTo>
                      <a:pt x="57" y="120"/>
                    </a:lnTo>
                    <a:lnTo>
                      <a:pt x="51" y="121"/>
                    </a:lnTo>
                    <a:lnTo>
                      <a:pt x="51" y="123"/>
                    </a:lnTo>
                    <a:lnTo>
                      <a:pt x="51" y="123"/>
                    </a:lnTo>
                    <a:lnTo>
                      <a:pt x="50" y="125"/>
                    </a:lnTo>
                    <a:lnTo>
                      <a:pt x="48" y="125"/>
                    </a:lnTo>
                    <a:lnTo>
                      <a:pt x="44" y="127"/>
                    </a:lnTo>
                    <a:lnTo>
                      <a:pt x="42" y="127"/>
                    </a:lnTo>
                    <a:lnTo>
                      <a:pt x="38" y="129"/>
                    </a:lnTo>
                    <a:lnTo>
                      <a:pt x="38" y="127"/>
                    </a:lnTo>
                    <a:lnTo>
                      <a:pt x="36" y="125"/>
                    </a:lnTo>
                    <a:lnTo>
                      <a:pt x="36" y="125"/>
                    </a:lnTo>
                    <a:lnTo>
                      <a:pt x="34" y="125"/>
                    </a:lnTo>
                    <a:lnTo>
                      <a:pt x="33" y="127"/>
                    </a:lnTo>
                    <a:lnTo>
                      <a:pt x="31" y="127"/>
                    </a:lnTo>
                    <a:lnTo>
                      <a:pt x="31" y="125"/>
                    </a:lnTo>
                    <a:lnTo>
                      <a:pt x="31" y="127"/>
                    </a:lnTo>
                    <a:lnTo>
                      <a:pt x="29" y="125"/>
                    </a:lnTo>
                    <a:lnTo>
                      <a:pt x="29" y="123"/>
                    </a:lnTo>
                    <a:lnTo>
                      <a:pt x="29" y="123"/>
                    </a:lnTo>
                    <a:lnTo>
                      <a:pt x="27" y="123"/>
                    </a:lnTo>
                    <a:lnTo>
                      <a:pt x="21" y="121"/>
                    </a:lnTo>
                    <a:lnTo>
                      <a:pt x="19" y="120"/>
                    </a:lnTo>
                    <a:lnTo>
                      <a:pt x="19" y="118"/>
                    </a:lnTo>
                    <a:lnTo>
                      <a:pt x="15" y="118"/>
                    </a:lnTo>
                    <a:lnTo>
                      <a:pt x="14" y="120"/>
                    </a:lnTo>
                    <a:lnTo>
                      <a:pt x="12" y="120"/>
                    </a:lnTo>
                    <a:lnTo>
                      <a:pt x="6" y="120"/>
                    </a:lnTo>
                    <a:lnTo>
                      <a:pt x="4" y="118"/>
                    </a:lnTo>
                    <a:lnTo>
                      <a:pt x="6" y="116"/>
                    </a:lnTo>
                    <a:lnTo>
                      <a:pt x="6" y="114"/>
                    </a:lnTo>
                    <a:lnTo>
                      <a:pt x="8" y="112"/>
                    </a:lnTo>
                    <a:lnTo>
                      <a:pt x="4" y="116"/>
                    </a:lnTo>
                    <a:lnTo>
                      <a:pt x="4" y="116"/>
                    </a:lnTo>
                    <a:lnTo>
                      <a:pt x="4" y="112"/>
                    </a:lnTo>
                    <a:lnTo>
                      <a:pt x="4" y="112"/>
                    </a:lnTo>
                    <a:lnTo>
                      <a:pt x="4" y="112"/>
                    </a:lnTo>
                    <a:lnTo>
                      <a:pt x="2" y="112"/>
                    </a:lnTo>
                    <a:lnTo>
                      <a:pt x="0" y="112"/>
                    </a:lnTo>
                    <a:lnTo>
                      <a:pt x="2" y="110"/>
                    </a:lnTo>
                    <a:lnTo>
                      <a:pt x="6" y="108"/>
                    </a:lnTo>
                    <a:lnTo>
                      <a:pt x="8" y="106"/>
                    </a:lnTo>
                    <a:lnTo>
                      <a:pt x="6" y="106"/>
                    </a:lnTo>
                    <a:lnTo>
                      <a:pt x="6" y="106"/>
                    </a:lnTo>
                    <a:lnTo>
                      <a:pt x="8" y="106"/>
                    </a:lnTo>
                    <a:lnTo>
                      <a:pt x="8" y="104"/>
                    </a:lnTo>
                    <a:lnTo>
                      <a:pt x="8" y="104"/>
                    </a:lnTo>
                    <a:lnTo>
                      <a:pt x="6" y="103"/>
                    </a:lnTo>
                    <a:lnTo>
                      <a:pt x="6" y="101"/>
                    </a:lnTo>
                    <a:lnTo>
                      <a:pt x="8" y="101"/>
                    </a:lnTo>
                    <a:lnTo>
                      <a:pt x="8" y="101"/>
                    </a:lnTo>
                    <a:lnTo>
                      <a:pt x="8" y="99"/>
                    </a:lnTo>
                    <a:lnTo>
                      <a:pt x="8" y="99"/>
                    </a:lnTo>
                    <a:lnTo>
                      <a:pt x="8" y="99"/>
                    </a:lnTo>
                    <a:lnTo>
                      <a:pt x="10" y="99"/>
                    </a:lnTo>
                    <a:lnTo>
                      <a:pt x="10" y="99"/>
                    </a:lnTo>
                    <a:lnTo>
                      <a:pt x="12" y="99"/>
                    </a:lnTo>
                    <a:lnTo>
                      <a:pt x="12" y="99"/>
                    </a:lnTo>
                    <a:lnTo>
                      <a:pt x="12" y="97"/>
                    </a:lnTo>
                    <a:lnTo>
                      <a:pt x="10" y="97"/>
                    </a:lnTo>
                    <a:lnTo>
                      <a:pt x="10" y="97"/>
                    </a:lnTo>
                    <a:lnTo>
                      <a:pt x="10" y="91"/>
                    </a:lnTo>
                    <a:lnTo>
                      <a:pt x="12" y="89"/>
                    </a:lnTo>
                    <a:lnTo>
                      <a:pt x="14" y="89"/>
                    </a:lnTo>
                    <a:lnTo>
                      <a:pt x="14" y="91"/>
                    </a:lnTo>
                    <a:lnTo>
                      <a:pt x="14" y="91"/>
                    </a:lnTo>
                    <a:lnTo>
                      <a:pt x="15" y="93"/>
                    </a:lnTo>
                    <a:lnTo>
                      <a:pt x="15" y="93"/>
                    </a:lnTo>
                    <a:lnTo>
                      <a:pt x="15" y="91"/>
                    </a:lnTo>
                    <a:lnTo>
                      <a:pt x="15" y="89"/>
                    </a:lnTo>
                    <a:lnTo>
                      <a:pt x="15" y="87"/>
                    </a:lnTo>
                    <a:lnTo>
                      <a:pt x="17" y="87"/>
                    </a:lnTo>
                    <a:lnTo>
                      <a:pt x="17" y="86"/>
                    </a:lnTo>
                    <a:lnTo>
                      <a:pt x="19" y="84"/>
                    </a:lnTo>
                    <a:lnTo>
                      <a:pt x="21" y="82"/>
                    </a:lnTo>
                    <a:lnTo>
                      <a:pt x="23" y="80"/>
                    </a:lnTo>
                    <a:lnTo>
                      <a:pt x="23" y="78"/>
                    </a:lnTo>
                    <a:lnTo>
                      <a:pt x="25" y="76"/>
                    </a:lnTo>
                    <a:lnTo>
                      <a:pt x="27" y="72"/>
                    </a:lnTo>
                    <a:lnTo>
                      <a:pt x="27" y="72"/>
                    </a:lnTo>
                    <a:lnTo>
                      <a:pt x="29" y="70"/>
                    </a:lnTo>
                    <a:lnTo>
                      <a:pt x="31" y="70"/>
                    </a:lnTo>
                    <a:lnTo>
                      <a:pt x="33" y="70"/>
                    </a:lnTo>
                    <a:lnTo>
                      <a:pt x="38" y="70"/>
                    </a:lnTo>
                    <a:lnTo>
                      <a:pt x="57" y="55"/>
                    </a:lnTo>
                    <a:lnTo>
                      <a:pt x="57" y="53"/>
                    </a:lnTo>
                    <a:lnTo>
                      <a:pt x="61" y="50"/>
                    </a:lnTo>
                    <a:lnTo>
                      <a:pt x="63" y="50"/>
                    </a:lnTo>
                    <a:lnTo>
                      <a:pt x="68" y="46"/>
                    </a:lnTo>
                    <a:lnTo>
                      <a:pt x="72" y="40"/>
                    </a:lnTo>
                    <a:lnTo>
                      <a:pt x="76" y="27"/>
                    </a:lnTo>
                    <a:lnTo>
                      <a:pt x="80" y="23"/>
                    </a:lnTo>
                    <a:lnTo>
                      <a:pt x="82" y="23"/>
                    </a:lnTo>
                    <a:lnTo>
                      <a:pt x="85" y="17"/>
                    </a:lnTo>
                    <a:lnTo>
                      <a:pt x="85" y="1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26" name="Freeform 519">
                <a:extLst>
                  <a:ext uri="{FF2B5EF4-FFF2-40B4-BE49-F238E27FC236}">
                    <a16:creationId xmlns:a16="http://schemas.microsoft.com/office/drawing/2014/main" id="{5001CDB0-B668-1415-5874-5152EAC15A10}"/>
                  </a:ext>
                </a:extLst>
              </p:cNvPr>
              <p:cNvSpPr>
                <a:spLocks/>
              </p:cNvSpPr>
              <p:nvPr/>
            </p:nvSpPr>
            <p:spPr bwMode="auto">
              <a:xfrm>
                <a:off x="8212298" y="5654954"/>
                <a:ext cx="129612" cy="202611"/>
              </a:xfrm>
              <a:custGeom>
                <a:avLst/>
                <a:gdLst>
                  <a:gd name="T0" fmla="*/ 38 w 87"/>
                  <a:gd name="T1" fmla="*/ 112 h 136"/>
                  <a:gd name="T2" fmla="*/ 30 w 87"/>
                  <a:gd name="T3" fmla="*/ 102 h 136"/>
                  <a:gd name="T4" fmla="*/ 17 w 87"/>
                  <a:gd name="T5" fmla="*/ 93 h 136"/>
                  <a:gd name="T6" fmla="*/ 25 w 87"/>
                  <a:gd name="T7" fmla="*/ 83 h 136"/>
                  <a:gd name="T8" fmla="*/ 32 w 87"/>
                  <a:gd name="T9" fmla="*/ 68 h 136"/>
                  <a:gd name="T10" fmla="*/ 34 w 87"/>
                  <a:gd name="T11" fmla="*/ 61 h 136"/>
                  <a:gd name="T12" fmla="*/ 32 w 87"/>
                  <a:gd name="T13" fmla="*/ 53 h 136"/>
                  <a:gd name="T14" fmla="*/ 28 w 87"/>
                  <a:gd name="T15" fmla="*/ 49 h 136"/>
                  <a:gd name="T16" fmla="*/ 30 w 87"/>
                  <a:gd name="T17" fmla="*/ 47 h 136"/>
                  <a:gd name="T18" fmla="*/ 26 w 87"/>
                  <a:gd name="T19" fmla="*/ 47 h 136"/>
                  <a:gd name="T20" fmla="*/ 25 w 87"/>
                  <a:gd name="T21" fmla="*/ 40 h 136"/>
                  <a:gd name="T22" fmla="*/ 23 w 87"/>
                  <a:gd name="T23" fmla="*/ 36 h 136"/>
                  <a:gd name="T24" fmla="*/ 23 w 87"/>
                  <a:gd name="T25" fmla="*/ 30 h 136"/>
                  <a:gd name="T26" fmla="*/ 21 w 87"/>
                  <a:gd name="T27" fmla="*/ 32 h 136"/>
                  <a:gd name="T28" fmla="*/ 9 w 87"/>
                  <a:gd name="T29" fmla="*/ 19 h 136"/>
                  <a:gd name="T30" fmla="*/ 11 w 87"/>
                  <a:gd name="T31" fmla="*/ 17 h 136"/>
                  <a:gd name="T32" fmla="*/ 6 w 87"/>
                  <a:gd name="T33" fmla="*/ 13 h 136"/>
                  <a:gd name="T34" fmla="*/ 0 w 87"/>
                  <a:gd name="T35" fmla="*/ 0 h 136"/>
                  <a:gd name="T36" fmla="*/ 4 w 87"/>
                  <a:gd name="T37" fmla="*/ 0 h 136"/>
                  <a:gd name="T38" fmla="*/ 6 w 87"/>
                  <a:gd name="T39" fmla="*/ 8 h 136"/>
                  <a:gd name="T40" fmla="*/ 9 w 87"/>
                  <a:gd name="T41" fmla="*/ 8 h 136"/>
                  <a:gd name="T42" fmla="*/ 13 w 87"/>
                  <a:gd name="T43" fmla="*/ 9 h 136"/>
                  <a:gd name="T44" fmla="*/ 17 w 87"/>
                  <a:gd name="T45" fmla="*/ 9 h 136"/>
                  <a:gd name="T46" fmla="*/ 21 w 87"/>
                  <a:gd name="T47" fmla="*/ 15 h 136"/>
                  <a:gd name="T48" fmla="*/ 23 w 87"/>
                  <a:gd name="T49" fmla="*/ 17 h 136"/>
                  <a:gd name="T50" fmla="*/ 26 w 87"/>
                  <a:gd name="T51" fmla="*/ 23 h 136"/>
                  <a:gd name="T52" fmla="*/ 26 w 87"/>
                  <a:gd name="T53" fmla="*/ 25 h 136"/>
                  <a:gd name="T54" fmla="*/ 25 w 87"/>
                  <a:gd name="T55" fmla="*/ 27 h 136"/>
                  <a:gd name="T56" fmla="*/ 26 w 87"/>
                  <a:gd name="T57" fmla="*/ 27 h 136"/>
                  <a:gd name="T58" fmla="*/ 30 w 87"/>
                  <a:gd name="T59" fmla="*/ 38 h 136"/>
                  <a:gd name="T60" fmla="*/ 32 w 87"/>
                  <a:gd name="T61" fmla="*/ 44 h 136"/>
                  <a:gd name="T62" fmla="*/ 30 w 87"/>
                  <a:gd name="T63" fmla="*/ 45 h 136"/>
                  <a:gd name="T64" fmla="*/ 34 w 87"/>
                  <a:gd name="T65" fmla="*/ 45 h 136"/>
                  <a:gd name="T66" fmla="*/ 38 w 87"/>
                  <a:gd name="T67" fmla="*/ 45 h 136"/>
                  <a:gd name="T68" fmla="*/ 42 w 87"/>
                  <a:gd name="T69" fmla="*/ 49 h 136"/>
                  <a:gd name="T70" fmla="*/ 42 w 87"/>
                  <a:gd name="T71" fmla="*/ 38 h 136"/>
                  <a:gd name="T72" fmla="*/ 45 w 87"/>
                  <a:gd name="T73" fmla="*/ 44 h 136"/>
                  <a:gd name="T74" fmla="*/ 47 w 87"/>
                  <a:gd name="T75" fmla="*/ 53 h 136"/>
                  <a:gd name="T76" fmla="*/ 53 w 87"/>
                  <a:gd name="T77" fmla="*/ 61 h 136"/>
                  <a:gd name="T78" fmla="*/ 66 w 87"/>
                  <a:gd name="T79" fmla="*/ 66 h 136"/>
                  <a:gd name="T80" fmla="*/ 72 w 87"/>
                  <a:gd name="T81" fmla="*/ 64 h 136"/>
                  <a:gd name="T82" fmla="*/ 81 w 87"/>
                  <a:gd name="T83" fmla="*/ 57 h 136"/>
                  <a:gd name="T84" fmla="*/ 85 w 87"/>
                  <a:gd name="T85" fmla="*/ 78 h 136"/>
                  <a:gd name="T86" fmla="*/ 79 w 87"/>
                  <a:gd name="T87" fmla="*/ 83 h 136"/>
                  <a:gd name="T88" fmla="*/ 79 w 87"/>
                  <a:gd name="T89" fmla="*/ 87 h 136"/>
                  <a:gd name="T90" fmla="*/ 76 w 87"/>
                  <a:gd name="T91" fmla="*/ 85 h 136"/>
                  <a:gd name="T92" fmla="*/ 62 w 87"/>
                  <a:gd name="T93" fmla="*/ 95 h 136"/>
                  <a:gd name="T94" fmla="*/ 64 w 87"/>
                  <a:gd name="T95" fmla="*/ 98 h 136"/>
                  <a:gd name="T96" fmla="*/ 40 w 87"/>
                  <a:gd name="T97" fmla="*/ 136 h 136"/>
                  <a:gd name="T98" fmla="*/ 30 w 87"/>
                  <a:gd name="T99" fmla="*/ 13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136">
                    <a:moveTo>
                      <a:pt x="30" y="129"/>
                    </a:moveTo>
                    <a:lnTo>
                      <a:pt x="36" y="121"/>
                    </a:lnTo>
                    <a:lnTo>
                      <a:pt x="38" y="112"/>
                    </a:lnTo>
                    <a:lnTo>
                      <a:pt x="38" y="110"/>
                    </a:lnTo>
                    <a:lnTo>
                      <a:pt x="34" y="102"/>
                    </a:lnTo>
                    <a:lnTo>
                      <a:pt x="30" y="102"/>
                    </a:lnTo>
                    <a:lnTo>
                      <a:pt x="23" y="97"/>
                    </a:lnTo>
                    <a:lnTo>
                      <a:pt x="19" y="95"/>
                    </a:lnTo>
                    <a:lnTo>
                      <a:pt x="17" y="93"/>
                    </a:lnTo>
                    <a:lnTo>
                      <a:pt x="17" y="89"/>
                    </a:lnTo>
                    <a:lnTo>
                      <a:pt x="19" y="87"/>
                    </a:lnTo>
                    <a:lnTo>
                      <a:pt x="25" y="83"/>
                    </a:lnTo>
                    <a:lnTo>
                      <a:pt x="28" y="81"/>
                    </a:lnTo>
                    <a:lnTo>
                      <a:pt x="30" y="68"/>
                    </a:lnTo>
                    <a:lnTo>
                      <a:pt x="32" y="68"/>
                    </a:lnTo>
                    <a:lnTo>
                      <a:pt x="32" y="68"/>
                    </a:lnTo>
                    <a:lnTo>
                      <a:pt x="32" y="62"/>
                    </a:lnTo>
                    <a:lnTo>
                      <a:pt x="34" y="61"/>
                    </a:lnTo>
                    <a:lnTo>
                      <a:pt x="32" y="61"/>
                    </a:lnTo>
                    <a:lnTo>
                      <a:pt x="32" y="57"/>
                    </a:lnTo>
                    <a:lnTo>
                      <a:pt x="32" y="53"/>
                    </a:lnTo>
                    <a:lnTo>
                      <a:pt x="32" y="53"/>
                    </a:lnTo>
                    <a:lnTo>
                      <a:pt x="28" y="51"/>
                    </a:lnTo>
                    <a:lnTo>
                      <a:pt x="28" y="49"/>
                    </a:lnTo>
                    <a:lnTo>
                      <a:pt x="30" y="49"/>
                    </a:lnTo>
                    <a:lnTo>
                      <a:pt x="30" y="49"/>
                    </a:lnTo>
                    <a:lnTo>
                      <a:pt x="30" y="47"/>
                    </a:lnTo>
                    <a:lnTo>
                      <a:pt x="30" y="47"/>
                    </a:lnTo>
                    <a:lnTo>
                      <a:pt x="30" y="45"/>
                    </a:lnTo>
                    <a:lnTo>
                      <a:pt x="26" y="47"/>
                    </a:lnTo>
                    <a:lnTo>
                      <a:pt x="23" y="38"/>
                    </a:lnTo>
                    <a:lnTo>
                      <a:pt x="25" y="40"/>
                    </a:lnTo>
                    <a:lnTo>
                      <a:pt x="25" y="40"/>
                    </a:lnTo>
                    <a:lnTo>
                      <a:pt x="25" y="36"/>
                    </a:lnTo>
                    <a:lnTo>
                      <a:pt x="25" y="36"/>
                    </a:lnTo>
                    <a:lnTo>
                      <a:pt x="23" y="36"/>
                    </a:lnTo>
                    <a:lnTo>
                      <a:pt x="25" y="34"/>
                    </a:lnTo>
                    <a:lnTo>
                      <a:pt x="25" y="32"/>
                    </a:lnTo>
                    <a:lnTo>
                      <a:pt x="23" y="30"/>
                    </a:lnTo>
                    <a:lnTo>
                      <a:pt x="23" y="32"/>
                    </a:lnTo>
                    <a:lnTo>
                      <a:pt x="21" y="32"/>
                    </a:lnTo>
                    <a:lnTo>
                      <a:pt x="21" y="32"/>
                    </a:lnTo>
                    <a:lnTo>
                      <a:pt x="21" y="34"/>
                    </a:lnTo>
                    <a:lnTo>
                      <a:pt x="11" y="21"/>
                    </a:lnTo>
                    <a:lnTo>
                      <a:pt x="9" y="19"/>
                    </a:lnTo>
                    <a:lnTo>
                      <a:pt x="13" y="15"/>
                    </a:lnTo>
                    <a:lnTo>
                      <a:pt x="11" y="15"/>
                    </a:lnTo>
                    <a:lnTo>
                      <a:pt x="11" y="17"/>
                    </a:lnTo>
                    <a:lnTo>
                      <a:pt x="9" y="19"/>
                    </a:lnTo>
                    <a:lnTo>
                      <a:pt x="8" y="15"/>
                    </a:lnTo>
                    <a:lnTo>
                      <a:pt x="6" y="13"/>
                    </a:lnTo>
                    <a:lnTo>
                      <a:pt x="6" y="11"/>
                    </a:lnTo>
                    <a:lnTo>
                      <a:pt x="6" y="9"/>
                    </a:lnTo>
                    <a:lnTo>
                      <a:pt x="0" y="0"/>
                    </a:lnTo>
                    <a:lnTo>
                      <a:pt x="2" y="0"/>
                    </a:lnTo>
                    <a:lnTo>
                      <a:pt x="2" y="0"/>
                    </a:lnTo>
                    <a:lnTo>
                      <a:pt x="4" y="0"/>
                    </a:lnTo>
                    <a:lnTo>
                      <a:pt x="4" y="2"/>
                    </a:lnTo>
                    <a:lnTo>
                      <a:pt x="6" y="6"/>
                    </a:lnTo>
                    <a:lnTo>
                      <a:pt x="6" y="8"/>
                    </a:lnTo>
                    <a:lnTo>
                      <a:pt x="8" y="9"/>
                    </a:lnTo>
                    <a:lnTo>
                      <a:pt x="8" y="8"/>
                    </a:lnTo>
                    <a:lnTo>
                      <a:pt x="9" y="8"/>
                    </a:lnTo>
                    <a:lnTo>
                      <a:pt x="9" y="8"/>
                    </a:lnTo>
                    <a:lnTo>
                      <a:pt x="9" y="9"/>
                    </a:lnTo>
                    <a:lnTo>
                      <a:pt x="13" y="9"/>
                    </a:lnTo>
                    <a:lnTo>
                      <a:pt x="15" y="9"/>
                    </a:lnTo>
                    <a:lnTo>
                      <a:pt x="17" y="11"/>
                    </a:lnTo>
                    <a:lnTo>
                      <a:pt x="17" y="9"/>
                    </a:lnTo>
                    <a:lnTo>
                      <a:pt x="21" y="13"/>
                    </a:lnTo>
                    <a:lnTo>
                      <a:pt x="19" y="13"/>
                    </a:lnTo>
                    <a:lnTo>
                      <a:pt x="21" y="15"/>
                    </a:lnTo>
                    <a:lnTo>
                      <a:pt x="23" y="15"/>
                    </a:lnTo>
                    <a:lnTo>
                      <a:pt x="23" y="15"/>
                    </a:lnTo>
                    <a:lnTo>
                      <a:pt x="23" y="17"/>
                    </a:lnTo>
                    <a:lnTo>
                      <a:pt x="25" y="19"/>
                    </a:lnTo>
                    <a:lnTo>
                      <a:pt x="26" y="21"/>
                    </a:lnTo>
                    <a:lnTo>
                      <a:pt x="26" y="23"/>
                    </a:lnTo>
                    <a:lnTo>
                      <a:pt x="26" y="23"/>
                    </a:lnTo>
                    <a:lnTo>
                      <a:pt x="28" y="27"/>
                    </a:lnTo>
                    <a:lnTo>
                      <a:pt x="26" y="25"/>
                    </a:lnTo>
                    <a:lnTo>
                      <a:pt x="25" y="25"/>
                    </a:lnTo>
                    <a:lnTo>
                      <a:pt x="23" y="25"/>
                    </a:lnTo>
                    <a:lnTo>
                      <a:pt x="25" y="27"/>
                    </a:lnTo>
                    <a:lnTo>
                      <a:pt x="25" y="27"/>
                    </a:lnTo>
                    <a:lnTo>
                      <a:pt x="25" y="27"/>
                    </a:lnTo>
                    <a:lnTo>
                      <a:pt x="26" y="27"/>
                    </a:lnTo>
                    <a:lnTo>
                      <a:pt x="26" y="28"/>
                    </a:lnTo>
                    <a:lnTo>
                      <a:pt x="32" y="36"/>
                    </a:lnTo>
                    <a:lnTo>
                      <a:pt x="30" y="38"/>
                    </a:lnTo>
                    <a:lnTo>
                      <a:pt x="30" y="40"/>
                    </a:lnTo>
                    <a:lnTo>
                      <a:pt x="32" y="42"/>
                    </a:lnTo>
                    <a:lnTo>
                      <a:pt x="32" y="44"/>
                    </a:lnTo>
                    <a:lnTo>
                      <a:pt x="30" y="44"/>
                    </a:lnTo>
                    <a:lnTo>
                      <a:pt x="30" y="44"/>
                    </a:lnTo>
                    <a:lnTo>
                      <a:pt x="30" y="45"/>
                    </a:lnTo>
                    <a:lnTo>
                      <a:pt x="30" y="45"/>
                    </a:lnTo>
                    <a:lnTo>
                      <a:pt x="32" y="45"/>
                    </a:lnTo>
                    <a:lnTo>
                      <a:pt x="34" y="45"/>
                    </a:lnTo>
                    <a:lnTo>
                      <a:pt x="34" y="45"/>
                    </a:lnTo>
                    <a:lnTo>
                      <a:pt x="36" y="45"/>
                    </a:lnTo>
                    <a:lnTo>
                      <a:pt x="38" y="45"/>
                    </a:lnTo>
                    <a:lnTo>
                      <a:pt x="40" y="51"/>
                    </a:lnTo>
                    <a:lnTo>
                      <a:pt x="40" y="51"/>
                    </a:lnTo>
                    <a:lnTo>
                      <a:pt x="42" y="49"/>
                    </a:lnTo>
                    <a:lnTo>
                      <a:pt x="42" y="42"/>
                    </a:lnTo>
                    <a:lnTo>
                      <a:pt x="40" y="38"/>
                    </a:lnTo>
                    <a:lnTo>
                      <a:pt x="42" y="38"/>
                    </a:lnTo>
                    <a:lnTo>
                      <a:pt x="42" y="40"/>
                    </a:lnTo>
                    <a:lnTo>
                      <a:pt x="45" y="42"/>
                    </a:lnTo>
                    <a:lnTo>
                      <a:pt x="45" y="44"/>
                    </a:lnTo>
                    <a:lnTo>
                      <a:pt x="45" y="44"/>
                    </a:lnTo>
                    <a:lnTo>
                      <a:pt x="47" y="53"/>
                    </a:lnTo>
                    <a:lnTo>
                      <a:pt x="47" y="53"/>
                    </a:lnTo>
                    <a:lnTo>
                      <a:pt x="49" y="59"/>
                    </a:lnTo>
                    <a:lnTo>
                      <a:pt x="51" y="61"/>
                    </a:lnTo>
                    <a:lnTo>
                      <a:pt x="53" y="61"/>
                    </a:lnTo>
                    <a:lnTo>
                      <a:pt x="57" y="62"/>
                    </a:lnTo>
                    <a:lnTo>
                      <a:pt x="64" y="64"/>
                    </a:lnTo>
                    <a:lnTo>
                      <a:pt x="66" y="66"/>
                    </a:lnTo>
                    <a:lnTo>
                      <a:pt x="70" y="66"/>
                    </a:lnTo>
                    <a:lnTo>
                      <a:pt x="70" y="64"/>
                    </a:lnTo>
                    <a:lnTo>
                      <a:pt x="72" y="64"/>
                    </a:lnTo>
                    <a:lnTo>
                      <a:pt x="74" y="61"/>
                    </a:lnTo>
                    <a:lnTo>
                      <a:pt x="79" y="57"/>
                    </a:lnTo>
                    <a:lnTo>
                      <a:pt x="81" y="57"/>
                    </a:lnTo>
                    <a:lnTo>
                      <a:pt x="83" y="57"/>
                    </a:lnTo>
                    <a:lnTo>
                      <a:pt x="87" y="59"/>
                    </a:lnTo>
                    <a:lnTo>
                      <a:pt x="85" y="78"/>
                    </a:lnTo>
                    <a:lnTo>
                      <a:pt x="79" y="79"/>
                    </a:lnTo>
                    <a:lnTo>
                      <a:pt x="79" y="83"/>
                    </a:lnTo>
                    <a:lnTo>
                      <a:pt x="79" y="83"/>
                    </a:lnTo>
                    <a:lnTo>
                      <a:pt x="79" y="87"/>
                    </a:lnTo>
                    <a:lnTo>
                      <a:pt x="79" y="87"/>
                    </a:lnTo>
                    <a:lnTo>
                      <a:pt x="79" y="87"/>
                    </a:lnTo>
                    <a:lnTo>
                      <a:pt x="78" y="89"/>
                    </a:lnTo>
                    <a:lnTo>
                      <a:pt x="78" y="87"/>
                    </a:lnTo>
                    <a:lnTo>
                      <a:pt x="76" y="85"/>
                    </a:lnTo>
                    <a:lnTo>
                      <a:pt x="70" y="87"/>
                    </a:lnTo>
                    <a:lnTo>
                      <a:pt x="68" y="87"/>
                    </a:lnTo>
                    <a:lnTo>
                      <a:pt x="62" y="95"/>
                    </a:lnTo>
                    <a:lnTo>
                      <a:pt x="62" y="97"/>
                    </a:lnTo>
                    <a:lnTo>
                      <a:pt x="62" y="95"/>
                    </a:lnTo>
                    <a:lnTo>
                      <a:pt x="64" y="98"/>
                    </a:lnTo>
                    <a:lnTo>
                      <a:pt x="66" y="98"/>
                    </a:lnTo>
                    <a:lnTo>
                      <a:pt x="47" y="132"/>
                    </a:lnTo>
                    <a:lnTo>
                      <a:pt x="40" y="136"/>
                    </a:lnTo>
                    <a:lnTo>
                      <a:pt x="36" y="132"/>
                    </a:lnTo>
                    <a:lnTo>
                      <a:pt x="30" y="132"/>
                    </a:lnTo>
                    <a:lnTo>
                      <a:pt x="30" y="131"/>
                    </a:lnTo>
                    <a:lnTo>
                      <a:pt x="30" y="12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27" name="Freeform 520">
                <a:extLst>
                  <a:ext uri="{FF2B5EF4-FFF2-40B4-BE49-F238E27FC236}">
                    <a16:creationId xmlns:a16="http://schemas.microsoft.com/office/drawing/2014/main" id="{3291E31B-79C9-CFEB-6138-FEDBA2279F5C}"/>
                  </a:ext>
                </a:extLst>
              </p:cNvPr>
              <p:cNvSpPr>
                <a:spLocks/>
              </p:cNvSpPr>
              <p:nvPr/>
            </p:nvSpPr>
            <p:spPr bwMode="auto">
              <a:xfrm>
                <a:off x="8212298" y="5654954"/>
                <a:ext cx="129612" cy="202611"/>
              </a:xfrm>
              <a:custGeom>
                <a:avLst/>
                <a:gdLst>
                  <a:gd name="T0" fmla="*/ 38 w 87"/>
                  <a:gd name="T1" fmla="*/ 112 h 136"/>
                  <a:gd name="T2" fmla="*/ 30 w 87"/>
                  <a:gd name="T3" fmla="*/ 102 h 136"/>
                  <a:gd name="T4" fmla="*/ 17 w 87"/>
                  <a:gd name="T5" fmla="*/ 93 h 136"/>
                  <a:gd name="T6" fmla="*/ 25 w 87"/>
                  <a:gd name="T7" fmla="*/ 83 h 136"/>
                  <a:gd name="T8" fmla="*/ 32 w 87"/>
                  <a:gd name="T9" fmla="*/ 68 h 136"/>
                  <a:gd name="T10" fmla="*/ 34 w 87"/>
                  <a:gd name="T11" fmla="*/ 61 h 136"/>
                  <a:gd name="T12" fmla="*/ 32 w 87"/>
                  <a:gd name="T13" fmla="*/ 53 h 136"/>
                  <a:gd name="T14" fmla="*/ 28 w 87"/>
                  <a:gd name="T15" fmla="*/ 49 h 136"/>
                  <a:gd name="T16" fmla="*/ 30 w 87"/>
                  <a:gd name="T17" fmla="*/ 47 h 136"/>
                  <a:gd name="T18" fmla="*/ 26 w 87"/>
                  <a:gd name="T19" fmla="*/ 47 h 136"/>
                  <a:gd name="T20" fmla="*/ 25 w 87"/>
                  <a:gd name="T21" fmla="*/ 40 h 136"/>
                  <a:gd name="T22" fmla="*/ 23 w 87"/>
                  <a:gd name="T23" fmla="*/ 36 h 136"/>
                  <a:gd name="T24" fmla="*/ 23 w 87"/>
                  <a:gd name="T25" fmla="*/ 30 h 136"/>
                  <a:gd name="T26" fmla="*/ 21 w 87"/>
                  <a:gd name="T27" fmla="*/ 32 h 136"/>
                  <a:gd name="T28" fmla="*/ 9 w 87"/>
                  <a:gd name="T29" fmla="*/ 19 h 136"/>
                  <a:gd name="T30" fmla="*/ 11 w 87"/>
                  <a:gd name="T31" fmla="*/ 17 h 136"/>
                  <a:gd name="T32" fmla="*/ 6 w 87"/>
                  <a:gd name="T33" fmla="*/ 13 h 136"/>
                  <a:gd name="T34" fmla="*/ 0 w 87"/>
                  <a:gd name="T35" fmla="*/ 0 h 136"/>
                  <a:gd name="T36" fmla="*/ 4 w 87"/>
                  <a:gd name="T37" fmla="*/ 0 h 136"/>
                  <a:gd name="T38" fmla="*/ 6 w 87"/>
                  <a:gd name="T39" fmla="*/ 8 h 136"/>
                  <a:gd name="T40" fmla="*/ 9 w 87"/>
                  <a:gd name="T41" fmla="*/ 8 h 136"/>
                  <a:gd name="T42" fmla="*/ 13 w 87"/>
                  <a:gd name="T43" fmla="*/ 9 h 136"/>
                  <a:gd name="T44" fmla="*/ 17 w 87"/>
                  <a:gd name="T45" fmla="*/ 9 h 136"/>
                  <a:gd name="T46" fmla="*/ 21 w 87"/>
                  <a:gd name="T47" fmla="*/ 15 h 136"/>
                  <a:gd name="T48" fmla="*/ 23 w 87"/>
                  <a:gd name="T49" fmla="*/ 17 h 136"/>
                  <a:gd name="T50" fmla="*/ 26 w 87"/>
                  <a:gd name="T51" fmla="*/ 23 h 136"/>
                  <a:gd name="T52" fmla="*/ 26 w 87"/>
                  <a:gd name="T53" fmla="*/ 25 h 136"/>
                  <a:gd name="T54" fmla="*/ 25 w 87"/>
                  <a:gd name="T55" fmla="*/ 27 h 136"/>
                  <a:gd name="T56" fmla="*/ 26 w 87"/>
                  <a:gd name="T57" fmla="*/ 27 h 136"/>
                  <a:gd name="T58" fmla="*/ 30 w 87"/>
                  <a:gd name="T59" fmla="*/ 38 h 136"/>
                  <a:gd name="T60" fmla="*/ 32 w 87"/>
                  <a:gd name="T61" fmla="*/ 44 h 136"/>
                  <a:gd name="T62" fmla="*/ 30 w 87"/>
                  <a:gd name="T63" fmla="*/ 45 h 136"/>
                  <a:gd name="T64" fmla="*/ 34 w 87"/>
                  <a:gd name="T65" fmla="*/ 45 h 136"/>
                  <a:gd name="T66" fmla="*/ 38 w 87"/>
                  <a:gd name="T67" fmla="*/ 45 h 136"/>
                  <a:gd name="T68" fmla="*/ 42 w 87"/>
                  <a:gd name="T69" fmla="*/ 49 h 136"/>
                  <a:gd name="T70" fmla="*/ 42 w 87"/>
                  <a:gd name="T71" fmla="*/ 38 h 136"/>
                  <a:gd name="T72" fmla="*/ 45 w 87"/>
                  <a:gd name="T73" fmla="*/ 44 h 136"/>
                  <a:gd name="T74" fmla="*/ 47 w 87"/>
                  <a:gd name="T75" fmla="*/ 53 h 136"/>
                  <a:gd name="T76" fmla="*/ 53 w 87"/>
                  <a:gd name="T77" fmla="*/ 61 h 136"/>
                  <a:gd name="T78" fmla="*/ 66 w 87"/>
                  <a:gd name="T79" fmla="*/ 66 h 136"/>
                  <a:gd name="T80" fmla="*/ 72 w 87"/>
                  <a:gd name="T81" fmla="*/ 64 h 136"/>
                  <a:gd name="T82" fmla="*/ 81 w 87"/>
                  <a:gd name="T83" fmla="*/ 57 h 136"/>
                  <a:gd name="T84" fmla="*/ 85 w 87"/>
                  <a:gd name="T85" fmla="*/ 78 h 136"/>
                  <a:gd name="T86" fmla="*/ 79 w 87"/>
                  <a:gd name="T87" fmla="*/ 83 h 136"/>
                  <a:gd name="T88" fmla="*/ 79 w 87"/>
                  <a:gd name="T89" fmla="*/ 87 h 136"/>
                  <a:gd name="T90" fmla="*/ 76 w 87"/>
                  <a:gd name="T91" fmla="*/ 85 h 136"/>
                  <a:gd name="T92" fmla="*/ 62 w 87"/>
                  <a:gd name="T93" fmla="*/ 95 h 136"/>
                  <a:gd name="T94" fmla="*/ 64 w 87"/>
                  <a:gd name="T95" fmla="*/ 98 h 136"/>
                  <a:gd name="T96" fmla="*/ 40 w 87"/>
                  <a:gd name="T97" fmla="*/ 136 h 136"/>
                  <a:gd name="T98" fmla="*/ 30 w 87"/>
                  <a:gd name="T99" fmla="*/ 13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136">
                    <a:moveTo>
                      <a:pt x="30" y="129"/>
                    </a:moveTo>
                    <a:lnTo>
                      <a:pt x="36" y="121"/>
                    </a:lnTo>
                    <a:lnTo>
                      <a:pt x="38" y="112"/>
                    </a:lnTo>
                    <a:lnTo>
                      <a:pt x="38" y="110"/>
                    </a:lnTo>
                    <a:lnTo>
                      <a:pt x="34" y="102"/>
                    </a:lnTo>
                    <a:lnTo>
                      <a:pt x="30" y="102"/>
                    </a:lnTo>
                    <a:lnTo>
                      <a:pt x="23" y="97"/>
                    </a:lnTo>
                    <a:lnTo>
                      <a:pt x="19" y="95"/>
                    </a:lnTo>
                    <a:lnTo>
                      <a:pt x="17" y="93"/>
                    </a:lnTo>
                    <a:lnTo>
                      <a:pt x="17" y="89"/>
                    </a:lnTo>
                    <a:lnTo>
                      <a:pt x="19" y="87"/>
                    </a:lnTo>
                    <a:lnTo>
                      <a:pt x="25" y="83"/>
                    </a:lnTo>
                    <a:lnTo>
                      <a:pt x="28" y="81"/>
                    </a:lnTo>
                    <a:lnTo>
                      <a:pt x="30" y="68"/>
                    </a:lnTo>
                    <a:lnTo>
                      <a:pt x="32" y="68"/>
                    </a:lnTo>
                    <a:lnTo>
                      <a:pt x="32" y="68"/>
                    </a:lnTo>
                    <a:lnTo>
                      <a:pt x="32" y="62"/>
                    </a:lnTo>
                    <a:lnTo>
                      <a:pt x="34" y="61"/>
                    </a:lnTo>
                    <a:lnTo>
                      <a:pt x="32" y="61"/>
                    </a:lnTo>
                    <a:lnTo>
                      <a:pt x="32" y="57"/>
                    </a:lnTo>
                    <a:lnTo>
                      <a:pt x="32" y="53"/>
                    </a:lnTo>
                    <a:lnTo>
                      <a:pt x="32" y="53"/>
                    </a:lnTo>
                    <a:lnTo>
                      <a:pt x="28" y="51"/>
                    </a:lnTo>
                    <a:lnTo>
                      <a:pt x="28" y="49"/>
                    </a:lnTo>
                    <a:lnTo>
                      <a:pt x="30" y="49"/>
                    </a:lnTo>
                    <a:lnTo>
                      <a:pt x="30" y="49"/>
                    </a:lnTo>
                    <a:lnTo>
                      <a:pt x="30" y="47"/>
                    </a:lnTo>
                    <a:lnTo>
                      <a:pt x="30" y="47"/>
                    </a:lnTo>
                    <a:lnTo>
                      <a:pt x="30" y="45"/>
                    </a:lnTo>
                    <a:lnTo>
                      <a:pt x="26" y="47"/>
                    </a:lnTo>
                    <a:lnTo>
                      <a:pt x="23" y="38"/>
                    </a:lnTo>
                    <a:lnTo>
                      <a:pt x="25" y="40"/>
                    </a:lnTo>
                    <a:lnTo>
                      <a:pt x="25" y="40"/>
                    </a:lnTo>
                    <a:lnTo>
                      <a:pt x="25" y="36"/>
                    </a:lnTo>
                    <a:lnTo>
                      <a:pt x="25" y="36"/>
                    </a:lnTo>
                    <a:lnTo>
                      <a:pt x="23" y="36"/>
                    </a:lnTo>
                    <a:lnTo>
                      <a:pt x="25" y="34"/>
                    </a:lnTo>
                    <a:lnTo>
                      <a:pt x="25" y="32"/>
                    </a:lnTo>
                    <a:lnTo>
                      <a:pt x="23" y="30"/>
                    </a:lnTo>
                    <a:lnTo>
                      <a:pt x="23" y="32"/>
                    </a:lnTo>
                    <a:lnTo>
                      <a:pt x="21" y="32"/>
                    </a:lnTo>
                    <a:lnTo>
                      <a:pt x="21" y="32"/>
                    </a:lnTo>
                    <a:lnTo>
                      <a:pt x="21" y="34"/>
                    </a:lnTo>
                    <a:lnTo>
                      <a:pt x="11" y="21"/>
                    </a:lnTo>
                    <a:lnTo>
                      <a:pt x="9" y="19"/>
                    </a:lnTo>
                    <a:lnTo>
                      <a:pt x="13" y="15"/>
                    </a:lnTo>
                    <a:lnTo>
                      <a:pt x="11" y="15"/>
                    </a:lnTo>
                    <a:lnTo>
                      <a:pt x="11" y="17"/>
                    </a:lnTo>
                    <a:lnTo>
                      <a:pt x="9" y="19"/>
                    </a:lnTo>
                    <a:lnTo>
                      <a:pt x="8" y="15"/>
                    </a:lnTo>
                    <a:lnTo>
                      <a:pt x="6" y="13"/>
                    </a:lnTo>
                    <a:lnTo>
                      <a:pt x="6" y="11"/>
                    </a:lnTo>
                    <a:lnTo>
                      <a:pt x="6" y="9"/>
                    </a:lnTo>
                    <a:lnTo>
                      <a:pt x="0" y="0"/>
                    </a:lnTo>
                    <a:lnTo>
                      <a:pt x="2" y="0"/>
                    </a:lnTo>
                    <a:lnTo>
                      <a:pt x="2" y="0"/>
                    </a:lnTo>
                    <a:lnTo>
                      <a:pt x="4" y="0"/>
                    </a:lnTo>
                    <a:lnTo>
                      <a:pt x="4" y="2"/>
                    </a:lnTo>
                    <a:lnTo>
                      <a:pt x="6" y="6"/>
                    </a:lnTo>
                    <a:lnTo>
                      <a:pt x="6" y="8"/>
                    </a:lnTo>
                    <a:lnTo>
                      <a:pt x="8" y="9"/>
                    </a:lnTo>
                    <a:lnTo>
                      <a:pt x="8" y="8"/>
                    </a:lnTo>
                    <a:lnTo>
                      <a:pt x="9" y="8"/>
                    </a:lnTo>
                    <a:lnTo>
                      <a:pt x="9" y="8"/>
                    </a:lnTo>
                    <a:lnTo>
                      <a:pt x="9" y="9"/>
                    </a:lnTo>
                    <a:lnTo>
                      <a:pt x="13" y="9"/>
                    </a:lnTo>
                    <a:lnTo>
                      <a:pt x="15" y="9"/>
                    </a:lnTo>
                    <a:lnTo>
                      <a:pt x="17" y="11"/>
                    </a:lnTo>
                    <a:lnTo>
                      <a:pt x="17" y="9"/>
                    </a:lnTo>
                    <a:lnTo>
                      <a:pt x="21" y="13"/>
                    </a:lnTo>
                    <a:lnTo>
                      <a:pt x="19" y="13"/>
                    </a:lnTo>
                    <a:lnTo>
                      <a:pt x="21" y="15"/>
                    </a:lnTo>
                    <a:lnTo>
                      <a:pt x="23" y="15"/>
                    </a:lnTo>
                    <a:lnTo>
                      <a:pt x="23" y="15"/>
                    </a:lnTo>
                    <a:lnTo>
                      <a:pt x="23" y="17"/>
                    </a:lnTo>
                    <a:lnTo>
                      <a:pt x="25" y="19"/>
                    </a:lnTo>
                    <a:lnTo>
                      <a:pt x="26" y="21"/>
                    </a:lnTo>
                    <a:lnTo>
                      <a:pt x="26" y="23"/>
                    </a:lnTo>
                    <a:lnTo>
                      <a:pt x="26" y="23"/>
                    </a:lnTo>
                    <a:lnTo>
                      <a:pt x="28" y="27"/>
                    </a:lnTo>
                    <a:lnTo>
                      <a:pt x="26" y="25"/>
                    </a:lnTo>
                    <a:lnTo>
                      <a:pt x="25" y="25"/>
                    </a:lnTo>
                    <a:lnTo>
                      <a:pt x="23" y="25"/>
                    </a:lnTo>
                    <a:lnTo>
                      <a:pt x="25" y="27"/>
                    </a:lnTo>
                    <a:lnTo>
                      <a:pt x="25" y="27"/>
                    </a:lnTo>
                    <a:lnTo>
                      <a:pt x="25" y="27"/>
                    </a:lnTo>
                    <a:lnTo>
                      <a:pt x="26" y="27"/>
                    </a:lnTo>
                    <a:lnTo>
                      <a:pt x="26" y="28"/>
                    </a:lnTo>
                    <a:lnTo>
                      <a:pt x="32" y="36"/>
                    </a:lnTo>
                    <a:lnTo>
                      <a:pt x="30" y="38"/>
                    </a:lnTo>
                    <a:lnTo>
                      <a:pt x="30" y="40"/>
                    </a:lnTo>
                    <a:lnTo>
                      <a:pt x="32" y="42"/>
                    </a:lnTo>
                    <a:lnTo>
                      <a:pt x="32" y="44"/>
                    </a:lnTo>
                    <a:lnTo>
                      <a:pt x="30" y="44"/>
                    </a:lnTo>
                    <a:lnTo>
                      <a:pt x="30" y="44"/>
                    </a:lnTo>
                    <a:lnTo>
                      <a:pt x="30" y="45"/>
                    </a:lnTo>
                    <a:lnTo>
                      <a:pt x="30" y="45"/>
                    </a:lnTo>
                    <a:lnTo>
                      <a:pt x="32" y="45"/>
                    </a:lnTo>
                    <a:lnTo>
                      <a:pt x="34" y="45"/>
                    </a:lnTo>
                    <a:lnTo>
                      <a:pt x="34" y="45"/>
                    </a:lnTo>
                    <a:lnTo>
                      <a:pt x="36" y="45"/>
                    </a:lnTo>
                    <a:lnTo>
                      <a:pt x="38" y="45"/>
                    </a:lnTo>
                    <a:lnTo>
                      <a:pt x="40" y="51"/>
                    </a:lnTo>
                    <a:lnTo>
                      <a:pt x="40" y="51"/>
                    </a:lnTo>
                    <a:lnTo>
                      <a:pt x="42" y="49"/>
                    </a:lnTo>
                    <a:lnTo>
                      <a:pt x="42" y="42"/>
                    </a:lnTo>
                    <a:lnTo>
                      <a:pt x="40" y="38"/>
                    </a:lnTo>
                    <a:lnTo>
                      <a:pt x="42" y="38"/>
                    </a:lnTo>
                    <a:lnTo>
                      <a:pt x="42" y="40"/>
                    </a:lnTo>
                    <a:lnTo>
                      <a:pt x="45" y="42"/>
                    </a:lnTo>
                    <a:lnTo>
                      <a:pt x="45" y="44"/>
                    </a:lnTo>
                    <a:lnTo>
                      <a:pt x="45" y="44"/>
                    </a:lnTo>
                    <a:lnTo>
                      <a:pt x="47" y="53"/>
                    </a:lnTo>
                    <a:lnTo>
                      <a:pt x="47" y="53"/>
                    </a:lnTo>
                    <a:lnTo>
                      <a:pt x="49" y="59"/>
                    </a:lnTo>
                    <a:lnTo>
                      <a:pt x="51" y="61"/>
                    </a:lnTo>
                    <a:lnTo>
                      <a:pt x="53" y="61"/>
                    </a:lnTo>
                    <a:lnTo>
                      <a:pt x="57" y="62"/>
                    </a:lnTo>
                    <a:lnTo>
                      <a:pt x="64" y="64"/>
                    </a:lnTo>
                    <a:lnTo>
                      <a:pt x="66" y="66"/>
                    </a:lnTo>
                    <a:lnTo>
                      <a:pt x="70" y="66"/>
                    </a:lnTo>
                    <a:lnTo>
                      <a:pt x="70" y="64"/>
                    </a:lnTo>
                    <a:lnTo>
                      <a:pt x="72" y="64"/>
                    </a:lnTo>
                    <a:lnTo>
                      <a:pt x="74" y="61"/>
                    </a:lnTo>
                    <a:lnTo>
                      <a:pt x="79" y="57"/>
                    </a:lnTo>
                    <a:lnTo>
                      <a:pt x="81" y="57"/>
                    </a:lnTo>
                    <a:lnTo>
                      <a:pt x="83" y="57"/>
                    </a:lnTo>
                    <a:lnTo>
                      <a:pt x="87" y="59"/>
                    </a:lnTo>
                    <a:lnTo>
                      <a:pt x="85" y="78"/>
                    </a:lnTo>
                    <a:lnTo>
                      <a:pt x="79" y="79"/>
                    </a:lnTo>
                    <a:lnTo>
                      <a:pt x="79" y="83"/>
                    </a:lnTo>
                    <a:lnTo>
                      <a:pt x="79" y="83"/>
                    </a:lnTo>
                    <a:lnTo>
                      <a:pt x="79" y="87"/>
                    </a:lnTo>
                    <a:lnTo>
                      <a:pt x="79" y="87"/>
                    </a:lnTo>
                    <a:lnTo>
                      <a:pt x="79" y="87"/>
                    </a:lnTo>
                    <a:lnTo>
                      <a:pt x="78" y="89"/>
                    </a:lnTo>
                    <a:lnTo>
                      <a:pt x="78" y="87"/>
                    </a:lnTo>
                    <a:lnTo>
                      <a:pt x="76" y="85"/>
                    </a:lnTo>
                    <a:lnTo>
                      <a:pt x="70" y="87"/>
                    </a:lnTo>
                    <a:lnTo>
                      <a:pt x="68" y="87"/>
                    </a:lnTo>
                    <a:lnTo>
                      <a:pt x="62" y="95"/>
                    </a:lnTo>
                    <a:lnTo>
                      <a:pt x="62" y="97"/>
                    </a:lnTo>
                    <a:lnTo>
                      <a:pt x="62" y="95"/>
                    </a:lnTo>
                    <a:lnTo>
                      <a:pt x="64" y="98"/>
                    </a:lnTo>
                    <a:lnTo>
                      <a:pt x="66" y="98"/>
                    </a:lnTo>
                    <a:lnTo>
                      <a:pt x="47" y="132"/>
                    </a:lnTo>
                    <a:lnTo>
                      <a:pt x="40" y="136"/>
                    </a:lnTo>
                    <a:lnTo>
                      <a:pt x="36" y="132"/>
                    </a:lnTo>
                    <a:lnTo>
                      <a:pt x="30" y="132"/>
                    </a:lnTo>
                    <a:lnTo>
                      <a:pt x="30" y="131"/>
                    </a:lnTo>
                    <a:lnTo>
                      <a:pt x="30" y="12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28" name="Freeform 521">
                <a:extLst>
                  <a:ext uri="{FF2B5EF4-FFF2-40B4-BE49-F238E27FC236}">
                    <a16:creationId xmlns:a16="http://schemas.microsoft.com/office/drawing/2014/main" id="{1D38C7B5-64F4-E7A3-4B60-AB1DC84C08B2}"/>
                  </a:ext>
                </a:extLst>
              </p:cNvPr>
              <p:cNvSpPr>
                <a:spLocks/>
              </p:cNvSpPr>
              <p:nvPr/>
            </p:nvSpPr>
            <p:spPr bwMode="auto">
              <a:xfrm>
                <a:off x="7355670" y="4656796"/>
                <a:ext cx="2980" cy="8939"/>
              </a:xfrm>
              <a:custGeom>
                <a:avLst/>
                <a:gdLst>
                  <a:gd name="T0" fmla="*/ 2 w 2"/>
                  <a:gd name="T1" fmla="*/ 0 h 6"/>
                  <a:gd name="T2" fmla="*/ 2 w 2"/>
                  <a:gd name="T3" fmla="*/ 0 h 6"/>
                  <a:gd name="T4" fmla="*/ 2 w 2"/>
                  <a:gd name="T5" fmla="*/ 2 h 6"/>
                  <a:gd name="T6" fmla="*/ 0 w 2"/>
                  <a:gd name="T7" fmla="*/ 4 h 6"/>
                  <a:gd name="T8" fmla="*/ 0 w 2"/>
                  <a:gd name="T9" fmla="*/ 6 h 6"/>
                  <a:gd name="T10" fmla="*/ 0 w 2"/>
                  <a:gd name="T11" fmla="*/ 4 h 6"/>
                  <a:gd name="T12" fmla="*/ 0 w 2"/>
                  <a:gd name="T13" fmla="*/ 2 h 6"/>
                  <a:gd name="T14" fmla="*/ 0 w 2"/>
                  <a:gd name="T15" fmla="*/ 2 h 6"/>
                  <a:gd name="T16" fmla="*/ 2 w 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2" y="0"/>
                    </a:moveTo>
                    <a:lnTo>
                      <a:pt x="2" y="0"/>
                    </a:lnTo>
                    <a:lnTo>
                      <a:pt x="2" y="2"/>
                    </a:lnTo>
                    <a:lnTo>
                      <a:pt x="0" y="4"/>
                    </a:lnTo>
                    <a:lnTo>
                      <a:pt x="0" y="6"/>
                    </a:lnTo>
                    <a:lnTo>
                      <a:pt x="0" y="4"/>
                    </a:lnTo>
                    <a:lnTo>
                      <a:pt x="0" y="2"/>
                    </a:lnTo>
                    <a:lnTo>
                      <a:pt x="0"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29" name="Freeform 522">
                <a:extLst>
                  <a:ext uri="{FF2B5EF4-FFF2-40B4-BE49-F238E27FC236}">
                    <a16:creationId xmlns:a16="http://schemas.microsoft.com/office/drawing/2014/main" id="{52202547-1630-AFF3-730A-921E2449D2AC}"/>
                  </a:ext>
                </a:extLst>
              </p:cNvPr>
              <p:cNvSpPr>
                <a:spLocks/>
              </p:cNvSpPr>
              <p:nvPr/>
            </p:nvSpPr>
            <p:spPr bwMode="auto">
              <a:xfrm>
                <a:off x="7355670" y="4656796"/>
                <a:ext cx="2980" cy="8939"/>
              </a:xfrm>
              <a:custGeom>
                <a:avLst/>
                <a:gdLst>
                  <a:gd name="T0" fmla="*/ 2 w 2"/>
                  <a:gd name="T1" fmla="*/ 0 h 6"/>
                  <a:gd name="T2" fmla="*/ 2 w 2"/>
                  <a:gd name="T3" fmla="*/ 0 h 6"/>
                  <a:gd name="T4" fmla="*/ 2 w 2"/>
                  <a:gd name="T5" fmla="*/ 2 h 6"/>
                  <a:gd name="T6" fmla="*/ 0 w 2"/>
                  <a:gd name="T7" fmla="*/ 4 h 6"/>
                  <a:gd name="T8" fmla="*/ 0 w 2"/>
                  <a:gd name="T9" fmla="*/ 6 h 6"/>
                  <a:gd name="T10" fmla="*/ 0 w 2"/>
                  <a:gd name="T11" fmla="*/ 4 h 6"/>
                  <a:gd name="T12" fmla="*/ 0 w 2"/>
                  <a:gd name="T13" fmla="*/ 2 h 6"/>
                  <a:gd name="T14" fmla="*/ 0 w 2"/>
                  <a:gd name="T15" fmla="*/ 2 h 6"/>
                  <a:gd name="T16" fmla="*/ 2 w 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2" y="0"/>
                    </a:moveTo>
                    <a:lnTo>
                      <a:pt x="2" y="0"/>
                    </a:lnTo>
                    <a:lnTo>
                      <a:pt x="2" y="2"/>
                    </a:lnTo>
                    <a:lnTo>
                      <a:pt x="0" y="4"/>
                    </a:lnTo>
                    <a:lnTo>
                      <a:pt x="0" y="6"/>
                    </a:lnTo>
                    <a:lnTo>
                      <a:pt x="0" y="4"/>
                    </a:lnTo>
                    <a:lnTo>
                      <a:pt x="0" y="2"/>
                    </a:lnTo>
                    <a:lnTo>
                      <a:pt x="0"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30" name="Freeform 523">
                <a:extLst>
                  <a:ext uri="{FF2B5EF4-FFF2-40B4-BE49-F238E27FC236}">
                    <a16:creationId xmlns:a16="http://schemas.microsoft.com/office/drawing/2014/main" id="{4252913E-E04B-AD69-F84A-F750D936F612}"/>
                  </a:ext>
                </a:extLst>
              </p:cNvPr>
              <p:cNvSpPr>
                <a:spLocks/>
              </p:cNvSpPr>
              <p:nvPr/>
            </p:nvSpPr>
            <p:spPr bwMode="auto">
              <a:xfrm>
                <a:off x="7437608" y="461508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31" name="Freeform 524">
                <a:extLst>
                  <a:ext uri="{FF2B5EF4-FFF2-40B4-BE49-F238E27FC236}">
                    <a16:creationId xmlns:a16="http://schemas.microsoft.com/office/drawing/2014/main" id="{AA16A2D5-12CC-4470-196F-7A4FFE0E3531}"/>
                  </a:ext>
                </a:extLst>
              </p:cNvPr>
              <p:cNvSpPr>
                <a:spLocks/>
              </p:cNvSpPr>
              <p:nvPr/>
            </p:nvSpPr>
            <p:spPr bwMode="auto">
              <a:xfrm>
                <a:off x="7437608" y="461508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32" name="Freeform 525">
                <a:extLst>
                  <a:ext uri="{FF2B5EF4-FFF2-40B4-BE49-F238E27FC236}">
                    <a16:creationId xmlns:a16="http://schemas.microsoft.com/office/drawing/2014/main" id="{29D5E9CD-D896-CF2F-0E95-2D7B6C2B23D0}"/>
                  </a:ext>
                </a:extLst>
              </p:cNvPr>
              <p:cNvSpPr>
                <a:spLocks/>
              </p:cNvSpPr>
              <p:nvPr/>
            </p:nvSpPr>
            <p:spPr bwMode="auto">
              <a:xfrm>
                <a:off x="7750464" y="4668714"/>
                <a:ext cx="0" cy="2980"/>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33" name="Freeform 526">
                <a:extLst>
                  <a:ext uri="{FF2B5EF4-FFF2-40B4-BE49-F238E27FC236}">
                    <a16:creationId xmlns:a16="http://schemas.microsoft.com/office/drawing/2014/main" id="{C69BD6B9-D44D-90EB-DCCE-E9795A1134B9}"/>
                  </a:ext>
                </a:extLst>
              </p:cNvPr>
              <p:cNvSpPr>
                <a:spLocks/>
              </p:cNvSpPr>
              <p:nvPr/>
            </p:nvSpPr>
            <p:spPr bwMode="auto">
              <a:xfrm>
                <a:off x="7750464" y="4668714"/>
                <a:ext cx="0" cy="2980"/>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34" name="Freeform 527">
                <a:extLst>
                  <a:ext uri="{FF2B5EF4-FFF2-40B4-BE49-F238E27FC236}">
                    <a16:creationId xmlns:a16="http://schemas.microsoft.com/office/drawing/2014/main" id="{45E66336-C90D-D631-0C78-79B01E5918FC}"/>
                  </a:ext>
                </a:extLst>
              </p:cNvPr>
              <p:cNvSpPr>
                <a:spLocks/>
              </p:cNvSpPr>
              <p:nvPr/>
            </p:nvSpPr>
            <p:spPr bwMode="auto">
              <a:xfrm>
                <a:off x="7783239" y="4702979"/>
                <a:ext cx="2980" cy="2980"/>
              </a:xfrm>
              <a:custGeom>
                <a:avLst/>
                <a:gdLst>
                  <a:gd name="T0" fmla="*/ 0 w 2"/>
                  <a:gd name="T1" fmla="*/ 2 h 2"/>
                  <a:gd name="T2" fmla="*/ 0 w 2"/>
                  <a:gd name="T3" fmla="*/ 0 h 2"/>
                  <a:gd name="T4" fmla="*/ 0 w 2"/>
                  <a:gd name="T5" fmla="*/ 0 h 2"/>
                  <a:gd name="T6" fmla="*/ 2 w 2"/>
                  <a:gd name="T7" fmla="*/ 2 h 2"/>
                  <a:gd name="T8" fmla="*/ 0 w 2"/>
                  <a:gd name="T9" fmla="*/ 2 h 2"/>
                  <a:gd name="T10" fmla="*/ 0 w 2"/>
                  <a:gd name="T11" fmla="*/ 2 h 2"/>
                  <a:gd name="T12" fmla="*/ 0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lnTo>
                      <a:pt x="0" y="0"/>
                    </a:lnTo>
                    <a:lnTo>
                      <a:pt x="0" y="0"/>
                    </a:lnTo>
                    <a:lnTo>
                      <a:pt x="2" y="2"/>
                    </a:lnTo>
                    <a:lnTo>
                      <a:pt x="0" y="2"/>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35" name="Freeform 528">
                <a:extLst>
                  <a:ext uri="{FF2B5EF4-FFF2-40B4-BE49-F238E27FC236}">
                    <a16:creationId xmlns:a16="http://schemas.microsoft.com/office/drawing/2014/main" id="{A2057325-9051-ED32-89BB-0CDBB75F925B}"/>
                  </a:ext>
                </a:extLst>
              </p:cNvPr>
              <p:cNvSpPr>
                <a:spLocks/>
              </p:cNvSpPr>
              <p:nvPr/>
            </p:nvSpPr>
            <p:spPr bwMode="auto">
              <a:xfrm>
                <a:off x="7783239" y="4702979"/>
                <a:ext cx="2980" cy="2980"/>
              </a:xfrm>
              <a:custGeom>
                <a:avLst/>
                <a:gdLst>
                  <a:gd name="T0" fmla="*/ 0 w 2"/>
                  <a:gd name="T1" fmla="*/ 2 h 2"/>
                  <a:gd name="T2" fmla="*/ 0 w 2"/>
                  <a:gd name="T3" fmla="*/ 0 h 2"/>
                  <a:gd name="T4" fmla="*/ 0 w 2"/>
                  <a:gd name="T5" fmla="*/ 0 h 2"/>
                  <a:gd name="T6" fmla="*/ 2 w 2"/>
                  <a:gd name="T7" fmla="*/ 2 h 2"/>
                  <a:gd name="T8" fmla="*/ 0 w 2"/>
                  <a:gd name="T9" fmla="*/ 2 h 2"/>
                  <a:gd name="T10" fmla="*/ 0 w 2"/>
                  <a:gd name="T11" fmla="*/ 2 h 2"/>
                  <a:gd name="T12" fmla="*/ 0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lnTo>
                      <a:pt x="0" y="0"/>
                    </a:lnTo>
                    <a:lnTo>
                      <a:pt x="0" y="0"/>
                    </a:lnTo>
                    <a:lnTo>
                      <a:pt x="2" y="2"/>
                    </a:lnTo>
                    <a:lnTo>
                      <a:pt x="0" y="2"/>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36" name="Freeform 529">
                <a:extLst>
                  <a:ext uri="{FF2B5EF4-FFF2-40B4-BE49-F238E27FC236}">
                    <a16:creationId xmlns:a16="http://schemas.microsoft.com/office/drawing/2014/main" id="{20E1C54D-758A-7D38-F3E7-109D084290B1}"/>
                  </a:ext>
                </a:extLst>
              </p:cNvPr>
              <p:cNvSpPr>
                <a:spLocks/>
              </p:cNvSpPr>
              <p:nvPr/>
            </p:nvSpPr>
            <p:spPr bwMode="auto">
              <a:xfrm>
                <a:off x="7887524" y="4674674"/>
                <a:ext cx="2980" cy="2980"/>
              </a:xfrm>
              <a:custGeom>
                <a:avLst/>
                <a:gdLst>
                  <a:gd name="T0" fmla="*/ 0 w 2"/>
                  <a:gd name="T1" fmla="*/ 0 h 2"/>
                  <a:gd name="T2" fmla="*/ 0 w 2"/>
                  <a:gd name="T3" fmla="*/ 0 h 2"/>
                  <a:gd name="T4" fmla="*/ 2 w 2"/>
                  <a:gd name="T5" fmla="*/ 0 h 2"/>
                  <a:gd name="T6" fmla="*/ 2 w 2"/>
                  <a:gd name="T7" fmla="*/ 2 h 2"/>
                  <a:gd name="T8" fmla="*/ 2 w 2"/>
                  <a:gd name="T9" fmla="*/ 2 h 2"/>
                  <a:gd name="T10" fmla="*/ 0 w 2"/>
                  <a:gd name="T11" fmla="*/ 2 h 2"/>
                  <a:gd name="T12" fmla="*/ 0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2" y="0"/>
                    </a:lnTo>
                    <a:lnTo>
                      <a:pt x="2" y="2"/>
                    </a:lnTo>
                    <a:lnTo>
                      <a:pt x="2" y="2"/>
                    </a:lnTo>
                    <a:lnTo>
                      <a:pt x="0" y="2"/>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37" name="Freeform 530">
                <a:extLst>
                  <a:ext uri="{FF2B5EF4-FFF2-40B4-BE49-F238E27FC236}">
                    <a16:creationId xmlns:a16="http://schemas.microsoft.com/office/drawing/2014/main" id="{3CE8348F-958A-0E8A-93F9-61E2F073099D}"/>
                  </a:ext>
                </a:extLst>
              </p:cNvPr>
              <p:cNvSpPr>
                <a:spLocks/>
              </p:cNvSpPr>
              <p:nvPr/>
            </p:nvSpPr>
            <p:spPr bwMode="auto">
              <a:xfrm>
                <a:off x="7887524" y="4674674"/>
                <a:ext cx="2980" cy="2980"/>
              </a:xfrm>
              <a:custGeom>
                <a:avLst/>
                <a:gdLst>
                  <a:gd name="T0" fmla="*/ 0 w 2"/>
                  <a:gd name="T1" fmla="*/ 0 h 2"/>
                  <a:gd name="T2" fmla="*/ 0 w 2"/>
                  <a:gd name="T3" fmla="*/ 0 h 2"/>
                  <a:gd name="T4" fmla="*/ 2 w 2"/>
                  <a:gd name="T5" fmla="*/ 0 h 2"/>
                  <a:gd name="T6" fmla="*/ 2 w 2"/>
                  <a:gd name="T7" fmla="*/ 2 h 2"/>
                  <a:gd name="T8" fmla="*/ 2 w 2"/>
                  <a:gd name="T9" fmla="*/ 2 h 2"/>
                  <a:gd name="T10" fmla="*/ 0 w 2"/>
                  <a:gd name="T11" fmla="*/ 2 h 2"/>
                  <a:gd name="T12" fmla="*/ 0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2" y="0"/>
                    </a:lnTo>
                    <a:lnTo>
                      <a:pt x="2" y="2"/>
                    </a:lnTo>
                    <a:lnTo>
                      <a:pt x="2" y="2"/>
                    </a:lnTo>
                    <a:lnTo>
                      <a:pt x="0" y="2"/>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38" name="Freeform 531">
                <a:extLst>
                  <a:ext uri="{FF2B5EF4-FFF2-40B4-BE49-F238E27FC236}">
                    <a16:creationId xmlns:a16="http://schemas.microsoft.com/office/drawing/2014/main" id="{F3E6DF8A-7A76-D669-8549-5CB174B7D925}"/>
                  </a:ext>
                </a:extLst>
              </p:cNvPr>
              <p:cNvSpPr>
                <a:spLocks/>
              </p:cNvSpPr>
              <p:nvPr/>
            </p:nvSpPr>
            <p:spPr bwMode="auto">
              <a:xfrm>
                <a:off x="7994789" y="4710428"/>
                <a:ext cx="2980" cy="0"/>
              </a:xfrm>
              <a:custGeom>
                <a:avLst/>
                <a:gdLst>
                  <a:gd name="T0" fmla="*/ 2 w 2"/>
                  <a:gd name="T1" fmla="*/ 2 w 2"/>
                  <a:gd name="T2" fmla="*/ 2 w 2"/>
                  <a:gd name="T3" fmla="*/ 0 w 2"/>
                  <a:gd name="T4" fmla="*/ 0 w 2"/>
                  <a:gd name="T5" fmla="*/ 0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lnTo>
                      <a:pt x="2" y="0"/>
                    </a:lnTo>
                    <a:lnTo>
                      <a:pt x="2" y="0"/>
                    </a:lnTo>
                    <a:lnTo>
                      <a:pt x="0" y="0"/>
                    </a:lnTo>
                    <a:lnTo>
                      <a:pt x="0" y="0"/>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39" name="Freeform 532">
                <a:extLst>
                  <a:ext uri="{FF2B5EF4-FFF2-40B4-BE49-F238E27FC236}">
                    <a16:creationId xmlns:a16="http://schemas.microsoft.com/office/drawing/2014/main" id="{E63A401F-1804-05DD-8CD2-DD20EC5A0DB1}"/>
                  </a:ext>
                </a:extLst>
              </p:cNvPr>
              <p:cNvSpPr>
                <a:spLocks/>
              </p:cNvSpPr>
              <p:nvPr/>
            </p:nvSpPr>
            <p:spPr bwMode="auto">
              <a:xfrm>
                <a:off x="7994789" y="4710428"/>
                <a:ext cx="2980" cy="0"/>
              </a:xfrm>
              <a:custGeom>
                <a:avLst/>
                <a:gdLst>
                  <a:gd name="T0" fmla="*/ 2 w 2"/>
                  <a:gd name="T1" fmla="*/ 2 w 2"/>
                  <a:gd name="T2" fmla="*/ 2 w 2"/>
                  <a:gd name="T3" fmla="*/ 0 w 2"/>
                  <a:gd name="T4" fmla="*/ 0 w 2"/>
                  <a:gd name="T5" fmla="*/ 0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lnTo>
                      <a:pt x="2" y="0"/>
                    </a:lnTo>
                    <a:lnTo>
                      <a:pt x="2" y="0"/>
                    </a:lnTo>
                    <a:lnTo>
                      <a:pt x="0" y="0"/>
                    </a:lnTo>
                    <a:lnTo>
                      <a:pt x="0" y="0"/>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40" name="Freeform 533">
                <a:extLst>
                  <a:ext uri="{FF2B5EF4-FFF2-40B4-BE49-F238E27FC236}">
                    <a16:creationId xmlns:a16="http://schemas.microsoft.com/office/drawing/2014/main" id="{08E8E2C3-AFA6-C985-D0BB-DE2139F2D039}"/>
                  </a:ext>
                </a:extLst>
              </p:cNvPr>
              <p:cNvSpPr>
                <a:spLocks/>
              </p:cNvSpPr>
              <p:nvPr/>
            </p:nvSpPr>
            <p:spPr bwMode="auto">
              <a:xfrm>
                <a:off x="7807076" y="4941345"/>
                <a:ext cx="1490" cy="8939"/>
              </a:xfrm>
              <a:custGeom>
                <a:avLst/>
                <a:gdLst>
                  <a:gd name="T0" fmla="*/ 0 w 1"/>
                  <a:gd name="T1" fmla="*/ 0 h 6"/>
                  <a:gd name="T2" fmla="*/ 0 w 1"/>
                  <a:gd name="T3" fmla="*/ 0 h 6"/>
                  <a:gd name="T4" fmla="*/ 1 w 1"/>
                  <a:gd name="T5" fmla="*/ 6 h 6"/>
                  <a:gd name="T6" fmla="*/ 0 w 1"/>
                  <a:gd name="T7" fmla="*/ 2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lnTo>
                      <a:pt x="0" y="0"/>
                    </a:lnTo>
                    <a:lnTo>
                      <a:pt x="1" y="6"/>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41" name="Freeform 534">
                <a:extLst>
                  <a:ext uri="{FF2B5EF4-FFF2-40B4-BE49-F238E27FC236}">
                    <a16:creationId xmlns:a16="http://schemas.microsoft.com/office/drawing/2014/main" id="{FB3CC149-2D8A-AD79-31E2-77B7BC3C553B}"/>
                  </a:ext>
                </a:extLst>
              </p:cNvPr>
              <p:cNvSpPr>
                <a:spLocks/>
              </p:cNvSpPr>
              <p:nvPr/>
            </p:nvSpPr>
            <p:spPr bwMode="auto">
              <a:xfrm>
                <a:off x="7807076" y="4941345"/>
                <a:ext cx="1490" cy="8939"/>
              </a:xfrm>
              <a:custGeom>
                <a:avLst/>
                <a:gdLst>
                  <a:gd name="T0" fmla="*/ 0 w 1"/>
                  <a:gd name="T1" fmla="*/ 0 h 6"/>
                  <a:gd name="T2" fmla="*/ 0 w 1"/>
                  <a:gd name="T3" fmla="*/ 0 h 6"/>
                  <a:gd name="T4" fmla="*/ 1 w 1"/>
                  <a:gd name="T5" fmla="*/ 6 h 6"/>
                  <a:gd name="T6" fmla="*/ 0 w 1"/>
                  <a:gd name="T7" fmla="*/ 2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lnTo>
                      <a:pt x="0" y="0"/>
                    </a:lnTo>
                    <a:lnTo>
                      <a:pt x="1" y="6"/>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42" name="Freeform 535">
                <a:extLst>
                  <a:ext uri="{FF2B5EF4-FFF2-40B4-BE49-F238E27FC236}">
                    <a16:creationId xmlns:a16="http://schemas.microsoft.com/office/drawing/2014/main" id="{0476BB82-F41A-62B2-6439-F06BD17A6D7B}"/>
                  </a:ext>
                </a:extLst>
              </p:cNvPr>
              <p:cNvSpPr>
                <a:spLocks/>
              </p:cNvSpPr>
              <p:nvPr/>
            </p:nvSpPr>
            <p:spPr bwMode="auto">
              <a:xfrm>
                <a:off x="7808566" y="4950284"/>
                <a:ext cx="28306" cy="34266"/>
              </a:xfrm>
              <a:custGeom>
                <a:avLst/>
                <a:gdLst>
                  <a:gd name="T0" fmla="*/ 0 w 19"/>
                  <a:gd name="T1" fmla="*/ 0 h 23"/>
                  <a:gd name="T2" fmla="*/ 6 w 19"/>
                  <a:gd name="T3" fmla="*/ 2 h 23"/>
                  <a:gd name="T4" fmla="*/ 19 w 19"/>
                  <a:gd name="T5" fmla="*/ 17 h 23"/>
                  <a:gd name="T6" fmla="*/ 19 w 19"/>
                  <a:gd name="T7" fmla="*/ 21 h 23"/>
                  <a:gd name="T8" fmla="*/ 19 w 19"/>
                  <a:gd name="T9" fmla="*/ 21 h 23"/>
                  <a:gd name="T10" fmla="*/ 17 w 19"/>
                  <a:gd name="T11" fmla="*/ 23 h 23"/>
                  <a:gd name="T12" fmla="*/ 16 w 19"/>
                  <a:gd name="T13" fmla="*/ 23 h 23"/>
                  <a:gd name="T14" fmla="*/ 14 w 19"/>
                  <a:gd name="T15" fmla="*/ 21 h 23"/>
                  <a:gd name="T16" fmla="*/ 10 w 19"/>
                  <a:gd name="T17" fmla="*/ 19 h 23"/>
                  <a:gd name="T18" fmla="*/ 8 w 19"/>
                  <a:gd name="T19" fmla="*/ 17 h 23"/>
                  <a:gd name="T20" fmla="*/ 8 w 19"/>
                  <a:gd name="T21" fmla="*/ 13 h 23"/>
                  <a:gd name="T22" fmla="*/ 4 w 19"/>
                  <a:gd name="T23" fmla="*/ 10 h 23"/>
                  <a:gd name="T24" fmla="*/ 2 w 19"/>
                  <a:gd name="T25" fmla="*/ 6 h 23"/>
                  <a:gd name="T26" fmla="*/ 0 w 19"/>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3">
                    <a:moveTo>
                      <a:pt x="0" y="0"/>
                    </a:moveTo>
                    <a:lnTo>
                      <a:pt x="6" y="2"/>
                    </a:lnTo>
                    <a:lnTo>
                      <a:pt x="19" y="17"/>
                    </a:lnTo>
                    <a:lnTo>
                      <a:pt x="19" y="21"/>
                    </a:lnTo>
                    <a:lnTo>
                      <a:pt x="19" y="21"/>
                    </a:lnTo>
                    <a:lnTo>
                      <a:pt x="17" y="23"/>
                    </a:lnTo>
                    <a:lnTo>
                      <a:pt x="16" y="23"/>
                    </a:lnTo>
                    <a:lnTo>
                      <a:pt x="14" y="21"/>
                    </a:lnTo>
                    <a:lnTo>
                      <a:pt x="10" y="19"/>
                    </a:lnTo>
                    <a:lnTo>
                      <a:pt x="8" y="17"/>
                    </a:lnTo>
                    <a:lnTo>
                      <a:pt x="8" y="13"/>
                    </a:lnTo>
                    <a:lnTo>
                      <a:pt x="4" y="10"/>
                    </a:lnTo>
                    <a:lnTo>
                      <a:pt x="2" y="6"/>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43" name="Freeform 536">
                <a:extLst>
                  <a:ext uri="{FF2B5EF4-FFF2-40B4-BE49-F238E27FC236}">
                    <a16:creationId xmlns:a16="http://schemas.microsoft.com/office/drawing/2014/main" id="{BCB6CB41-8688-21A5-26FA-F445C338954F}"/>
                  </a:ext>
                </a:extLst>
              </p:cNvPr>
              <p:cNvSpPr>
                <a:spLocks/>
              </p:cNvSpPr>
              <p:nvPr/>
            </p:nvSpPr>
            <p:spPr bwMode="auto">
              <a:xfrm>
                <a:off x="7808566" y="4950284"/>
                <a:ext cx="28306" cy="34266"/>
              </a:xfrm>
              <a:custGeom>
                <a:avLst/>
                <a:gdLst>
                  <a:gd name="T0" fmla="*/ 0 w 19"/>
                  <a:gd name="T1" fmla="*/ 0 h 23"/>
                  <a:gd name="T2" fmla="*/ 6 w 19"/>
                  <a:gd name="T3" fmla="*/ 2 h 23"/>
                  <a:gd name="T4" fmla="*/ 19 w 19"/>
                  <a:gd name="T5" fmla="*/ 17 h 23"/>
                  <a:gd name="T6" fmla="*/ 19 w 19"/>
                  <a:gd name="T7" fmla="*/ 21 h 23"/>
                  <a:gd name="T8" fmla="*/ 19 w 19"/>
                  <a:gd name="T9" fmla="*/ 21 h 23"/>
                  <a:gd name="T10" fmla="*/ 17 w 19"/>
                  <a:gd name="T11" fmla="*/ 23 h 23"/>
                  <a:gd name="T12" fmla="*/ 16 w 19"/>
                  <a:gd name="T13" fmla="*/ 23 h 23"/>
                  <a:gd name="T14" fmla="*/ 14 w 19"/>
                  <a:gd name="T15" fmla="*/ 21 h 23"/>
                  <a:gd name="T16" fmla="*/ 10 w 19"/>
                  <a:gd name="T17" fmla="*/ 19 h 23"/>
                  <a:gd name="T18" fmla="*/ 8 w 19"/>
                  <a:gd name="T19" fmla="*/ 17 h 23"/>
                  <a:gd name="T20" fmla="*/ 8 w 19"/>
                  <a:gd name="T21" fmla="*/ 13 h 23"/>
                  <a:gd name="T22" fmla="*/ 4 w 19"/>
                  <a:gd name="T23" fmla="*/ 10 h 23"/>
                  <a:gd name="T24" fmla="*/ 2 w 19"/>
                  <a:gd name="T25" fmla="*/ 6 h 23"/>
                  <a:gd name="T26" fmla="*/ 0 w 19"/>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3">
                    <a:moveTo>
                      <a:pt x="0" y="0"/>
                    </a:moveTo>
                    <a:lnTo>
                      <a:pt x="6" y="2"/>
                    </a:lnTo>
                    <a:lnTo>
                      <a:pt x="19" y="17"/>
                    </a:lnTo>
                    <a:lnTo>
                      <a:pt x="19" y="21"/>
                    </a:lnTo>
                    <a:lnTo>
                      <a:pt x="19" y="21"/>
                    </a:lnTo>
                    <a:lnTo>
                      <a:pt x="17" y="23"/>
                    </a:lnTo>
                    <a:lnTo>
                      <a:pt x="16" y="23"/>
                    </a:lnTo>
                    <a:lnTo>
                      <a:pt x="14" y="21"/>
                    </a:lnTo>
                    <a:lnTo>
                      <a:pt x="10" y="19"/>
                    </a:lnTo>
                    <a:lnTo>
                      <a:pt x="8" y="17"/>
                    </a:lnTo>
                    <a:lnTo>
                      <a:pt x="8" y="13"/>
                    </a:lnTo>
                    <a:lnTo>
                      <a:pt x="4" y="10"/>
                    </a:lnTo>
                    <a:lnTo>
                      <a:pt x="2" y="6"/>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44" name="Freeform 537">
                <a:extLst>
                  <a:ext uri="{FF2B5EF4-FFF2-40B4-BE49-F238E27FC236}">
                    <a16:creationId xmlns:a16="http://schemas.microsoft.com/office/drawing/2014/main" id="{52F14FC8-60DA-CD36-9CBC-34F6B34E4E3F}"/>
                  </a:ext>
                </a:extLst>
              </p:cNvPr>
              <p:cNvSpPr>
                <a:spLocks/>
              </p:cNvSpPr>
              <p:nvPr/>
            </p:nvSpPr>
            <p:spPr bwMode="auto">
              <a:xfrm>
                <a:off x="7851769" y="4978590"/>
                <a:ext cx="22347" cy="16388"/>
              </a:xfrm>
              <a:custGeom>
                <a:avLst/>
                <a:gdLst>
                  <a:gd name="T0" fmla="*/ 0 w 15"/>
                  <a:gd name="T1" fmla="*/ 0 h 11"/>
                  <a:gd name="T2" fmla="*/ 0 w 15"/>
                  <a:gd name="T3" fmla="*/ 0 h 11"/>
                  <a:gd name="T4" fmla="*/ 4 w 15"/>
                  <a:gd name="T5" fmla="*/ 2 h 11"/>
                  <a:gd name="T6" fmla="*/ 5 w 15"/>
                  <a:gd name="T7" fmla="*/ 2 h 11"/>
                  <a:gd name="T8" fmla="*/ 7 w 15"/>
                  <a:gd name="T9" fmla="*/ 4 h 11"/>
                  <a:gd name="T10" fmla="*/ 7 w 15"/>
                  <a:gd name="T11" fmla="*/ 6 h 11"/>
                  <a:gd name="T12" fmla="*/ 11 w 15"/>
                  <a:gd name="T13" fmla="*/ 6 h 11"/>
                  <a:gd name="T14" fmla="*/ 11 w 15"/>
                  <a:gd name="T15" fmla="*/ 8 h 11"/>
                  <a:gd name="T16" fmla="*/ 13 w 15"/>
                  <a:gd name="T17" fmla="*/ 8 h 11"/>
                  <a:gd name="T18" fmla="*/ 15 w 15"/>
                  <a:gd name="T19" fmla="*/ 9 h 11"/>
                  <a:gd name="T20" fmla="*/ 11 w 15"/>
                  <a:gd name="T21" fmla="*/ 11 h 11"/>
                  <a:gd name="T22" fmla="*/ 5 w 15"/>
                  <a:gd name="T23" fmla="*/ 8 h 11"/>
                  <a:gd name="T24" fmla="*/ 0 w 15"/>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1">
                    <a:moveTo>
                      <a:pt x="0" y="0"/>
                    </a:moveTo>
                    <a:lnTo>
                      <a:pt x="0" y="0"/>
                    </a:lnTo>
                    <a:lnTo>
                      <a:pt x="4" y="2"/>
                    </a:lnTo>
                    <a:lnTo>
                      <a:pt x="5" y="2"/>
                    </a:lnTo>
                    <a:lnTo>
                      <a:pt x="7" y="4"/>
                    </a:lnTo>
                    <a:lnTo>
                      <a:pt x="7" y="6"/>
                    </a:lnTo>
                    <a:lnTo>
                      <a:pt x="11" y="6"/>
                    </a:lnTo>
                    <a:lnTo>
                      <a:pt x="11" y="8"/>
                    </a:lnTo>
                    <a:lnTo>
                      <a:pt x="13" y="8"/>
                    </a:lnTo>
                    <a:lnTo>
                      <a:pt x="15" y="9"/>
                    </a:lnTo>
                    <a:lnTo>
                      <a:pt x="11" y="11"/>
                    </a:lnTo>
                    <a:lnTo>
                      <a:pt x="5" y="8"/>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45" name="Freeform 538">
                <a:extLst>
                  <a:ext uri="{FF2B5EF4-FFF2-40B4-BE49-F238E27FC236}">
                    <a16:creationId xmlns:a16="http://schemas.microsoft.com/office/drawing/2014/main" id="{A060FEA4-FD27-E34C-6D25-8D7E9C86A2C7}"/>
                  </a:ext>
                </a:extLst>
              </p:cNvPr>
              <p:cNvSpPr>
                <a:spLocks/>
              </p:cNvSpPr>
              <p:nvPr/>
            </p:nvSpPr>
            <p:spPr bwMode="auto">
              <a:xfrm>
                <a:off x="7851769" y="4978590"/>
                <a:ext cx="22347" cy="16388"/>
              </a:xfrm>
              <a:custGeom>
                <a:avLst/>
                <a:gdLst>
                  <a:gd name="T0" fmla="*/ 0 w 15"/>
                  <a:gd name="T1" fmla="*/ 0 h 11"/>
                  <a:gd name="T2" fmla="*/ 0 w 15"/>
                  <a:gd name="T3" fmla="*/ 0 h 11"/>
                  <a:gd name="T4" fmla="*/ 4 w 15"/>
                  <a:gd name="T5" fmla="*/ 2 h 11"/>
                  <a:gd name="T6" fmla="*/ 5 w 15"/>
                  <a:gd name="T7" fmla="*/ 2 h 11"/>
                  <a:gd name="T8" fmla="*/ 7 w 15"/>
                  <a:gd name="T9" fmla="*/ 4 h 11"/>
                  <a:gd name="T10" fmla="*/ 7 w 15"/>
                  <a:gd name="T11" fmla="*/ 6 h 11"/>
                  <a:gd name="T12" fmla="*/ 11 w 15"/>
                  <a:gd name="T13" fmla="*/ 6 h 11"/>
                  <a:gd name="T14" fmla="*/ 11 w 15"/>
                  <a:gd name="T15" fmla="*/ 8 h 11"/>
                  <a:gd name="T16" fmla="*/ 13 w 15"/>
                  <a:gd name="T17" fmla="*/ 8 h 11"/>
                  <a:gd name="T18" fmla="*/ 15 w 15"/>
                  <a:gd name="T19" fmla="*/ 9 h 11"/>
                  <a:gd name="T20" fmla="*/ 11 w 15"/>
                  <a:gd name="T21" fmla="*/ 11 h 11"/>
                  <a:gd name="T22" fmla="*/ 5 w 15"/>
                  <a:gd name="T23" fmla="*/ 8 h 11"/>
                  <a:gd name="T24" fmla="*/ 0 w 15"/>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1">
                    <a:moveTo>
                      <a:pt x="0" y="0"/>
                    </a:moveTo>
                    <a:lnTo>
                      <a:pt x="0" y="0"/>
                    </a:lnTo>
                    <a:lnTo>
                      <a:pt x="4" y="2"/>
                    </a:lnTo>
                    <a:lnTo>
                      <a:pt x="5" y="2"/>
                    </a:lnTo>
                    <a:lnTo>
                      <a:pt x="7" y="4"/>
                    </a:lnTo>
                    <a:lnTo>
                      <a:pt x="7" y="6"/>
                    </a:lnTo>
                    <a:lnTo>
                      <a:pt x="11" y="6"/>
                    </a:lnTo>
                    <a:lnTo>
                      <a:pt x="11" y="8"/>
                    </a:lnTo>
                    <a:lnTo>
                      <a:pt x="13" y="8"/>
                    </a:lnTo>
                    <a:lnTo>
                      <a:pt x="15" y="9"/>
                    </a:lnTo>
                    <a:lnTo>
                      <a:pt x="11" y="11"/>
                    </a:lnTo>
                    <a:lnTo>
                      <a:pt x="5" y="8"/>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46" name="Freeform 539">
                <a:extLst>
                  <a:ext uri="{FF2B5EF4-FFF2-40B4-BE49-F238E27FC236}">
                    <a16:creationId xmlns:a16="http://schemas.microsoft.com/office/drawing/2014/main" id="{2576205E-F1F5-DCA1-F9E2-AA5C3CB7276E}"/>
                  </a:ext>
                </a:extLst>
              </p:cNvPr>
              <p:cNvSpPr>
                <a:spLocks/>
              </p:cNvSpPr>
              <p:nvPr/>
            </p:nvSpPr>
            <p:spPr bwMode="auto">
              <a:xfrm>
                <a:off x="7851769" y="4997957"/>
                <a:ext cx="5959" cy="8939"/>
              </a:xfrm>
              <a:custGeom>
                <a:avLst/>
                <a:gdLst>
                  <a:gd name="T0" fmla="*/ 0 w 4"/>
                  <a:gd name="T1" fmla="*/ 0 h 6"/>
                  <a:gd name="T2" fmla="*/ 2 w 4"/>
                  <a:gd name="T3" fmla="*/ 0 h 6"/>
                  <a:gd name="T4" fmla="*/ 2 w 4"/>
                  <a:gd name="T5" fmla="*/ 2 h 6"/>
                  <a:gd name="T6" fmla="*/ 4 w 4"/>
                  <a:gd name="T7" fmla="*/ 4 h 6"/>
                  <a:gd name="T8" fmla="*/ 2 w 4"/>
                  <a:gd name="T9" fmla="*/ 6 h 6"/>
                  <a:gd name="T10" fmla="*/ 0 w 4"/>
                  <a:gd name="T11" fmla="*/ 2 h 6"/>
                  <a:gd name="T12" fmla="*/ 0 w 4"/>
                  <a:gd name="T13" fmla="*/ 0 h 6"/>
                  <a:gd name="T14" fmla="*/ 0 w 4"/>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0"/>
                    </a:moveTo>
                    <a:lnTo>
                      <a:pt x="2" y="0"/>
                    </a:lnTo>
                    <a:lnTo>
                      <a:pt x="2" y="2"/>
                    </a:lnTo>
                    <a:lnTo>
                      <a:pt x="4" y="4"/>
                    </a:lnTo>
                    <a:lnTo>
                      <a:pt x="2" y="6"/>
                    </a:lnTo>
                    <a:lnTo>
                      <a:pt x="0" y="2"/>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47" name="Freeform 540">
                <a:extLst>
                  <a:ext uri="{FF2B5EF4-FFF2-40B4-BE49-F238E27FC236}">
                    <a16:creationId xmlns:a16="http://schemas.microsoft.com/office/drawing/2014/main" id="{9AF687D9-7059-2C6D-B291-97D5CCB554BA}"/>
                  </a:ext>
                </a:extLst>
              </p:cNvPr>
              <p:cNvSpPr>
                <a:spLocks/>
              </p:cNvSpPr>
              <p:nvPr/>
            </p:nvSpPr>
            <p:spPr bwMode="auto">
              <a:xfrm>
                <a:off x="7851769" y="4997957"/>
                <a:ext cx="5959" cy="8939"/>
              </a:xfrm>
              <a:custGeom>
                <a:avLst/>
                <a:gdLst>
                  <a:gd name="T0" fmla="*/ 0 w 4"/>
                  <a:gd name="T1" fmla="*/ 0 h 6"/>
                  <a:gd name="T2" fmla="*/ 2 w 4"/>
                  <a:gd name="T3" fmla="*/ 0 h 6"/>
                  <a:gd name="T4" fmla="*/ 2 w 4"/>
                  <a:gd name="T5" fmla="*/ 2 h 6"/>
                  <a:gd name="T6" fmla="*/ 4 w 4"/>
                  <a:gd name="T7" fmla="*/ 4 h 6"/>
                  <a:gd name="T8" fmla="*/ 2 w 4"/>
                  <a:gd name="T9" fmla="*/ 6 h 6"/>
                  <a:gd name="T10" fmla="*/ 0 w 4"/>
                  <a:gd name="T11" fmla="*/ 2 h 6"/>
                  <a:gd name="T12" fmla="*/ 0 w 4"/>
                  <a:gd name="T13" fmla="*/ 0 h 6"/>
                  <a:gd name="T14" fmla="*/ 0 w 4"/>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0"/>
                    </a:moveTo>
                    <a:lnTo>
                      <a:pt x="2" y="0"/>
                    </a:lnTo>
                    <a:lnTo>
                      <a:pt x="2" y="2"/>
                    </a:lnTo>
                    <a:lnTo>
                      <a:pt x="4" y="4"/>
                    </a:lnTo>
                    <a:lnTo>
                      <a:pt x="2" y="6"/>
                    </a:lnTo>
                    <a:lnTo>
                      <a:pt x="0" y="2"/>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48" name="Freeform 541">
                <a:extLst>
                  <a:ext uri="{FF2B5EF4-FFF2-40B4-BE49-F238E27FC236}">
                    <a16:creationId xmlns:a16="http://schemas.microsoft.com/office/drawing/2014/main" id="{3662EA07-C7E3-5ECA-139A-C29B3898BB52}"/>
                  </a:ext>
                </a:extLst>
              </p:cNvPr>
              <p:cNvSpPr>
                <a:spLocks/>
              </p:cNvSpPr>
              <p:nvPr/>
            </p:nvSpPr>
            <p:spPr bwMode="auto">
              <a:xfrm>
                <a:off x="7862198" y="5003916"/>
                <a:ext cx="2980" cy="8939"/>
              </a:xfrm>
              <a:custGeom>
                <a:avLst/>
                <a:gdLst>
                  <a:gd name="T0" fmla="*/ 0 w 2"/>
                  <a:gd name="T1" fmla="*/ 2 h 6"/>
                  <a:gd name="T2" fmla="*/ 2 w 2"/>
                  <a:gd name="T3" fmla="*/ 2 h 6"/>
                  <a:gd name="T4" fmla="*/ 2 w 2"/>
                  <a:gd name="T5" fmla="*/ 6 h 6"/>
                  <a:gd name="T6" fmla="*/ 0 w 2"/>
                  <a:gd name="T7" fmla="*/ 6 h 6"/>
                  <a:gd name="T8" fmla="*/ 0 w 2"/>
                  <a:gd name="T9" fmla="*/ 4 h 6"/>
                  <a:gd name="T10" fmla="*/ 0 w 2"/>
                  <a:gd name="T11" fmla="*/ 0 h 6"/>
                  <a:gd name="T12" fmla="*/ 0 w 2"/>
                  <a:gd name="T13" fmla="*/ 0 h 6"/>
                  <a:gd name="T14" fmla="*/ 0 w 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2"/>
                    </a:moveTo>
                    <a:lnTo>
                      <a:pt x="2" y="2"/>
                    </a:lnTo>
                    <a:lnTo>
                      <a:pt x="2" y="6"/>
                    </a:lnTo>
                    <a:lnTo>
                      <a:pt x="0" y="6"/>
                    </a:lnTo>
                    <a:lnTo>
                      <a:pt x="0" y="4"/>
                    </a:lnTo>
                    <a:lnTo>
                      <a:pt x="0" y="0"/>
                    </a:lnTo>
                    <a:lnTo>
                      <a:pt x="0" y="0"/>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49" name="Freeform 542">
                <a:extLst>
                  <a:ext uri="{FF2B5EF4-FFF2-40B4-BE49-F238E27FC236}">
                    <a16:creationId xmlns:a16="http://schemas.microsoft.com/office/drawing/2014/main" id="{EDA1F042-A13D-57D2-5644-2FC4D59F8EAC}"/>
                  </a:ext>
                </a:extLst>
              </p:cNvPr>
              <p:cNvSpPr>
                <a:spLocks/>
              </p:cNvSpPr>
              <p:nvPr/>
            </p:nvSpPr>
            <p:spPr bwMode="auto">
              <a:xfrm>
                <a:off x="7862198" y="5003916"/>
                <a:ext cx="2980" cy="8939"/>
              </a:xfrm>
              <a:custGeom>
                <a:avLst/>
                <a:gdLst>
                  <a:gd name="T0" fmla="*/ 0 w 2"/>
                  <a:gd name="T1" fmla="*/ 2 h 6"/>
                  <a:gd name="T2" fmla="*/ 2 w 2"/>
                  <a:gd name="T3" fmla="*/ 2 h 6"/>
                  <a:gd name="T4" fmla="*/ 2 w 2"/>
                  <a:gd name="T5" fmla="*/ 6 h 6"/>
                  <a:gd name="T6" fmla="*/ 0 w 2"/>
                  <a:gd name="T7" fmla="*/ 6 h 6"/>
                  <a:gd name="T8" fmla="*/ 0 w 2"/>
                  <a:gd name="T9" fmla="*/ 4 h 6"/>
                  <a:gd name="T10" fmla="*/ 0 w 2"/>
                  <a:gd name="T11" fmla="*/ 0 h 6"/>
                  <a:gd name="T12" fmla="*/ 0 w 2"/>
                  <a:gd name="T13" fmla="*/ 0 h 6"/>
                  <a:gd name="T14" fmla="*/ 0 w 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2"/>
                    </a:moveTo>
                    <a:lnTo>
                      <a:pt x="2" y="2"/>
                    </a:lnTo>
                    <a:lnTo>
                      <a:pt x="2" y="6"/>
                    </a:lnTo>
                    <a:lnTo>
                      <a:pt x="0" y="6"/>
                    </a:lnTo>
                    <a:lnTo>
                      <a:pt x="0" y="4"/>
                    </a:lnTo>
                    <a:lnTo>
                      <a:pt x="0" y="0"/>
                    </a:lnTo>
                    <a:lnTo>
                      <a:pt x="0"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50" name="Freeform 543">
                <a:extLst>
                  <a:ext uri="{FF2B5EF4-FFF2-40B4-BE49-F238E27FC236}">
                    <a16:creationId xmlns:a16="http://schemas.microsoft.com/office/drawing/2014/main" id="{DAA8F474-990D-5F5C-D843-137410988586}"/>
                  </a:ext>
                </a:extLst>
              </p:cNvPr>
              <p:cNvSpPr>
                <a:spLocks/>
              </p:cNvSpPr>
              <p:nvPr/>
            </p:nvSpPr>
            <p:spPr bwMode="auto">
              <a:xfrm>
                <a:off x="7868158" y="5009875"/>
                <a:ext cx="11918" cy="10429"/>
              </a:xfrm>
              <a:custGeom>
                <a:avLst/>
                <a:gdLst>
                  <a:gd name="T0" fmla="*/ 0 w 8"/>
                  <a:gd name="T1" fmla="*/ 4 h 7"/>
                  <a:gd name="T2" fmla="*/ 0 w 8"/>
                  <a:gd name="T3" fmla="*/ 2 h 7"/>
                  <a:gd name="T4" fmla="*/ 0 w 8"/>
                  <a:gd name="T5" fmla="*/ 0 h 7"/>
                  <a:gd name="T6" fmla="*/ 2 w 8"/>
                  <a:gd name="T7" fmla="*/ 0 h 7"/>
                  <a:gd name="T8" fmla="*/ 4 w 8"/>
                  <a:gd name="T9" fmla="*/ 0 h 7"/>
                  <a:gd name="T10" fmla="*/ 4 w 8"/>
                  <a:gd name="T11" fmla="*/ 2 h 7"/>
                  <a:gd name="T12" fmla="*/ 8 w 8"/>
                  <a:gd name="T13" fmla="*/ 4 h 7"/>
                  <a:gd name="T14" fmla="*/ 8 w 8"/>
                  <a:gd name="T15" fmla="*/ 7 h 7"/>
                  <a:gd name="T16" fmla="*/ 6 w 8"/>
                  <a:gd name="T17" fmla="*/ 7 h 7"/>
                  <a:gd name="T18" fmla="*/ 2 w 8"/>
                  <a:gd name="T19" fmla="*/ 4 h 7"/>
                  <a:gd name="T20" fmla="*/ 0 w 8"/>
                  <a:gd name="T21" fmla="*/ 4 h 7"/>
                  <a:gd name="T22" fmla="*/ 0 w 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7">
                    <a:moveTo>
                      <a:pt x="0" y="4"/>
                    </a:moveTo>
                    <a:lnTo>
                      <a:pt x="0" y="2"/>
                    </a:lnTo>
                    <a:lnTo>
                      <a:pt x="0" y="0"/>
                    </a:lnTo>
                    <a:lnTo>
                      <a:pt x="2" y="0"/>
                    </a:lnTo>
                    <a:lnTo>
                      <a:pt x="4" y="0"/>
                    </a:lnTo>
                    <a:lnTo>
                      <a:pt x="4" y="2"/>
                    </a:lnTo>
                    <a:lnTo>
                      <a:pt x="8" y="4"/>
                    </a:lnTo>
                    <a:lnTo>
                      <a:pt x="8" y="7"/>
                    </a:lnTo>
                    <a:lnTo>
                      <a:pt x="6" y="7"/>
                    </a:lnTo>
                    <a:lnTo>
                      <a:pt x="2" y="4"/>
                    </a:lnTo>
                    <a:lnTo>
                      <a:pt x="0" y="4"/>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51" name="Freeform 544">
                <a:extLst>
                  <a:ext uri="{FF2B5EF4-FFF2-40B4-BE49-F238E27FC236}">
                    <a16:creationId xmlns:a16="http://schemas.microsoft.com/office/drawing/2014/main" id="{A90EEBB6-7F6F-F6F7-5F11-269C9686A00B}"/>
                  </a:ext>
                </a:extLst>
              </p:cNvPr>
              <p:cNvSpPr>
                <a:spLocks/>
              </p:cNvSpPr>
              <p:nvPr/>
            </p:nvSpPr>
            <p:spPr bwMode="auto">
              <a:xfrm>
                <a:off x="7868158" y="5009875"/>
                <a:ext cx="11918" cy="10429"/>
              </a:xfrm>
              <a:custGeom>
                <a:avLst/>
                <a:gdLst>
                  <a:gd name="T0" fmla="*/ 0 w 8"/>
                  <a:gd name="T1" fmla="*/ 4 h 7"/>
                  <a:gd name="T2" fmla="*/ 0 w 8"/>
                  <a:gd name="T3" fmla="*/ 2 h 7"/>
                  <a:gd name="T4" fmla="*/ 0 w 8"/>
                  <a:gd name="T5" fmla="*/ 0 h 7"/>
                  <a:gd name="T6" fmla="*/ 2 w 8"/>
                  <a:gd name="T7" fmla="*/ 0 h 7"/>
                  <a:gd name="T8" fmla="*/ 4 w 8"/>
                  <a:gd name="T9" fmla="*/ 0 h 7"/>
                  <a:gd name="T10" fmla="*/ 4 w 8"/>
                  <a:gd name="T11" fmla="*/ 2 h 7"/>
                  <a:gd name="T12" fmla="*/ 8 w 8"/>
                  <a:gd name="T13" fmla="*/ 4 h 7"/>
                  <a:gd name="T14" fmla="*/ 8 w 8"/>
                  <a:gd name="T15" fmla="*/ 7 h 7"/>
                  <a:gd name="T16" fmla="*/ 6 w 8"/>
                  <a:gd name="T17" fmla="*/ 7 h 7"/>
                  <a:gd name="T18" fmla="*/ 2 w 8"/>
                  <a:gd name="T19" fmla="*/ 4 h 7"/>
                  <a:gd name="T20" fmla="*/ 0 w 8"/>
                  <a:gd name="T21" fmla="*/ 4 h 7"/>
                  <a:gd name="T22" fmla="*/ 0 w 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7">
                    <a:moveTo>
                      <a:pt x="0" y="4"/>
                    </a:moveTo>
                    <a:lnTo>
                      <a:pt x="0" y="2"/>
                    </a:lnTo>
                    <a:lnTo>
                      <a:pt x="0" y="0"/>
                    </a:lnTo>
                    <a:lnTo>
                      <a:pt x="2" y="0"/>
                    </a:lnTo>
                    <a:lnTo>
                      <a:pt x="4" y="0"/>
                    </a:lnTo>
                    <a:lnTo>
                      <a:pt x="4" y="2"/>
                    </a:lnTo>
                    <a:lnTo>
                      <a:pt x="8" y="4"/>
                    </a:lnTo>
                    <a:lnTo>
                      <a:pt x="8" y="7"/>
                    </a:lnTo>
                    <a:lnTo>
                      <a:pt x="6" y="7"/>
                    </a:lnTo>
                    <a:lnTo>
                      <a:pt x="2" y="4"/>
                    </a:lnTo>
                    <a:lnTo>
                      <a:pt x="0" y="4"/>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52" name="Freeform 545">
                <a:extLst>
                  <a:ext uri="{FF2B5EF4-FFF2-40B4-BE49-F238E27FC236}">
                    <a16:creationId xmlns:a16="http://schemas.microsoft.com/office/drawing/2014/main" id="{94F08053-E506-C97C-A862-6505685645E2}"/>
                  </a:ext>
                </a:extLst>
              </p:cNvPr>
              <p:cNvSpPr>
                <a:spLocks/>
              </p:cNvSpPr>
              <p:nvPr/>
            </p:nvSpPr>
            <p:spPr bwMode="auto">
              <a:xfrm>
                <a:off x="7868158" y="5020304"/>
                <a:ext cx="2980" cy="2980"/>
              </a:xfrm>
              <a:custGeom>
                <a:avLst/>
                <a:gdLst>
                  <a:gd name="T0" fmla="*/ 0 w 2"/>
                  <a:gd name="T1" fmla="*/ 2 h 2"/>
                  <a:gd name="T2" fmla="*/ 0 w 2"/>
                  <a:gd name="T3" fmla="*/ 0 h 2"/>
                  <a:gd name="T4" fmla="*/ 0 w 2"/>
                  <a:gd name="T5" fmla="*/ 0 h 2"/>
                  <a:gd name="T6" fmla="*/ 0 w 2"/>
                  <a:gd name="T7" fmla="*/ 0 h 2"/>
                  <a:gd name="T8" fmla="*/ 2 w 2"/>
                  <a:gd name="T9" fmla="*/ 2 h 2"/>
                  <a:gd name="T10" fmla="*/ 2 w 2"/>
                  <a:gd name="T11" fmla="*/ 2 h 2"/>
                  <a:gd name="T12" fmla="*/ 0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lnTo>
                      <a:pt x="0" y="0"/>
                    </a:lnTo>
                    <a:lnTo>
                      <a:pt x="0" y="0"/>
                    </a:lnTo>
                    <a:lnTo>
                      <a:pt x="0" y="0"/>
                    </a:lnTo>
                    <a:lnTo>
                      <a:pt x="2" y="2"/>
                    </a:lnTo>
                    <a:lnTo>
                      <a:pt x="2"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53" name="Freeform 546">
                <a:extLst>
                  <a:ext uri="{FF2B5EF4-FFF2-40B4-BE49-F238E27FC236}">
                    <a16:creationId xmlns:a16="http://schemas.microsoft.com/office/drawing/2014/main" id="{93474F54-B605-2B79-00B6-9D8CE4D46DB0}"/>
                  </a:ext>
                </a:extLst>
              </p:cNvPr>
              <p:cNvSpPr>
                <a:spLocks/>
              </p:cNvSpPr>
              <p:nvPr/>
            </p:nvSpPr>
            <p:spPr bwMode="auto">
              <a:xfrm>
                <a:off x="7868158" y="5020304"/>
                <a:ext cx="2980" cy="2980"/>
              </a:xfrm>
              <a:custGeom>
                <a:avLst/>
                <a:gdLst>
                  <a:gd name="T0" fmla="*/ 0 w 2"/>
                  <a:gd name="T1" fmla="*/ 2 h 2"/>
                  <a:gd name="T2" fmla="*/ 0 w 2"/>
                  <a:gd name="T3" fmla="*/ 0 h 2"/>
                  <a:gd name="T4" fmla="*/ 0 w 2"/>
                  <a:gd name="T5" fmla="*/ 0 h 2"/>
                  <a:gd name="T6" fmla="*/ 0 w 2"/>
                  <a:gd name="T7" fmla="*/ 0 h 2"/>
                  <a:gd name="T8" fmla="*/ 2 w 2"/>
                  <a:gd name="T9" fmla="*/ 2 h 2"/>
                  <a:gd name="T10" fmla="*/ 2 w 2"/>
                  <a:gd name="T11" fmla="*/ 2 h 2"/>
                  <a:gd name="T12" fmla="*/ 0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lnTo>
                      <a:pt x="0" y="0"/>
                    </a:lnTo>
                    <a:lnTo>
                      <a:pt x="0" y="0"/>
                    </a:lnTo>
                    <a:lnTo>
                      <a:pt x="0" y="0"/>
                    </a:lnTo>
                    <a:lnTo>
                      <a:pt x="2" y="2"/>
                    </a:lnTo>
                    <a:lnTo>
                      <a:pt x="2"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54" name="Freeform 547">
                <a:extLst>
                  <a:ext uri="{FF2B5EF4-FFF2-40B4-BE49-F238E27FC236}">
                    <a16:creationId xmlns:a16="http://schemas.microsoft.com/office/drawing/2014/main" id="{0C5A4597-7175-D227-E214-7CA6B32ECE74}"/>
                  </a:ext>
                </a:extLst>
              </p:cNvPr>
              <p:cNvSpPr>
                <a:spLocks/>
              </p:cNvSpPr>
              <p:nvPr/>
            </p:nvSpPr>
            <p:spPr bwMode="auto">
              <a:xfrm>
                <a:off x="7883056" y="5020304"/>
                <a:ext cx="1490" cy="5959"/>
              </a:xfrm>
              <a:custGeom>
                <a:avLst/>
                <a:gdLst>
                  <a:gd name="T0" fmla="*/ 0 w 1"/>
                  <a:gd name="T1" fmla="*/ 2 h 4"/>
                  <a:gd name="T2" fmla="*/ 0 w 1"/>
                  <a:gd name="T3" fmla="*/ 2 h 4"/>
                  <a:gd name="T4" fmla="*/ 0 w 1"/>
                  <a:gd name="T5" fmla="*/ 0 h 4"/>
                  <a:gd name="T6" fmla="*/ 1 w 1"/>
                  <a:gd name="T7" fmla="*/ 0 h 4"/>
                  <a:gd name="T8" fmla="*/ 1 w 1"/>
                  <a:gd name="T9" fmla="*/ 0 h 4"/>
                  <a:gd name="T10" fmla="*/ 1 w 1"/>
                  <a:gd name="T11" fmla="*/ 2 h 4"/>
                  <a:gd name="T12" fmla="*/ 1 w 1"/>
                  <a:gd name="T13" fmla="*/ 2 h 4"/>
                  <a:gd name="T14" fmla="*/ 1 w 1"/>
                  <a:gd name="T15" fmla="*/ 4 h 4"/>
                  <a:gd name="T16" fmla="*/ 0 w 1"/>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0" y="2"/>
                    </a:moveTo>
                    <a:lnTo>
                      <a:pt x="0" y="2"/>
                    </a:lnTo>
                    <a:lnTo>
                      <a:pt x="0" y="0"/>
                    </a:lnTo>
                    <a:lnTo>
                      <a:pt x="1" y="0"/>
                    </a:lnTo>
                    <a:lnTo>
                      <a:pt x="1" y="0"/>
                    </a:lnTo>
                    <a:lnTo>
                      <a:pt x="1" y="2"/>
                    </a:lnTo>
                    <a:lnTo>
                      <a:pt x="1" y="2"/>
                    </a:lnTo>
                    <a:lnTo>
                      <a:pt x="1"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55" name="Freeform 548">
                <a:extLst>
                  <a:ext uri="{FF2B5EF4-FFF2-40B4-BE49-F238E27FC236}">
                    <a16:creationId xmlns:a16="http://schemas.microsoft.com/office/drawing/2014/main" id="{B47DA700-1C37-8379-37D1-7CF226D1D84E}"/>
                  </a:ext>
                </a:extLst>
              </p:cNvPr>
              <p:cNvSpPr>
                <a:spLocks/>
              </p:cNvSpPr>
              <p:nvPr/>
            </p:nvSpPr>
            <p:spPr bwMode="auto">
              <a:xfrm>
                <a:off x="7883056" y="5020304"/>
                <a:ext cx="1490" cy="5959"/>
              </a:xfrm>
              <a:custGeom>
                <a:avLst/>
                <a:gdLst>
                  <a:gd name="T0" fmla="*/ 0 w 1"/>
                  <a:gd name="T1" fmla="*/ 2 h 4"/>
                  <a:gd name="T2" fmla="*/ 0 w 1"/>
                  <a:gd name="T3" fmla="*/ 2 h 4"/>
                  <a:gd name="T4" fmla="*/ 0 w 1"/>
                  <a:gd name="T5" fmla="*/ 0 h 4"/>
                  <a:gd name="T6" fmla="*/ 1 w 1"/>
                  <a:gd name="T7" fmla="*/ 0 h 4"/>
                  <a:gd name="T8" fmla="*/ 1 w 1"/>
                  <a:gd name="T9" fmla="*/ 0 h 4"/>
                  <a:gd name="T10" fmla="*/ 1 w 1"/>
                  <a:gd name="T11" fmla="*/ 2 h 4"/>
                  <a:gd name="T12" fmla="*/ 1 w 1"/>
                  <a:gd name="T13" fmla="*/ 2 h 4"/>
                  <a:gd name="T14" fmla="*/ 1 w 1"/>
                  <a:gd name="T15" fmla="*/ 4 h 4"/>
                  <a:gd name="T16" fmla="*/ 0 w 1"/>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0" y="2"/>
                    </a:moveTo>
                    <a:lnTo>
                      <a:pt x="0" y="2"/>
                    </a:lnTo>
                    <a:lnTo>
                      <a:pt x="0" y="0"/>
                    </a:lnTo>
                    <a:lnTo>
                      <a:pt x="1" y="0"/>
                    </a:lnTo>
                    <a:lnTo>
                      <a:pt x="1" y="0"/>
                    </a:lnTo>
                    <a:lnTo>
                      <a:pt x="1" y="2"/>
                    </a:lnTo>
                    <a:lnTo>
                      <a:pt x="1" y="2"/>
                    </a:lnTo>
                    <a:lnTo>
                      <a:pt x="1"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56" name="Freeform 549">
                <a:extLst>
                  <a:ext uri="{FF2B5EF4-FFF2-40B4-BE49-F238E27FC236}">
                    <a16:creationId xmlns:a16="http://schemas.microsoft.com/office/drawing/2014/main" id="{F878B59A-7FB7-E732-A637-038C9499F166}"/>
                  </a:ext>
                </a:extLst>
              </p:cNvPr>
              <p:cNvSpPr>
                <a:spLocks/>
              </p:cNvSpPr>
              <p:nvPr/>
            </p:nvSpPr>
            <p:spPr bwMode="auto">
              <a:xfrm>
                <a:off x="7896463" y="4997957"/>
                <a:ext cx="28306" cy="22347"/>
              </a:xfrm>
              <a:custGeom>
                <a:avLst/>
                <a:gdLst>
                  <a:gd name="T0" fmla="*/ 0 w 19"/>
                  <a:gd name="T1" fmla="*/ 0 h 15"/>
                  <a:gd name="T2" fmla="*/ 0 w 19"/>
                  <a:gd name="T3" fmla="*/ 0 h 15"/>
                  <a:gd name="T4" fmla="*/ 19 w 19"/>
                  <a:gd name="T5" fmla="*/ 12 h 15"/>
                  <a:gd name="T6" fmla="*/ 19 w 19"/>
                  <a:gd name="T7" fmla="*/ 15 h 15"/>
                  <a:gd name="T8" fmla="*/ 19 w 19"/>
                  <a:gd name="T9" fmla="*/ 15 h 15"/>
                  <a:gd name="T10" fmla="*/ 2 w 19"/>
                  <a:gd name="T11" fmla="*/ 4 h 15"/>
                  <a:gd name="T12" fmla="*/ 0 w 19"/>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0" y="0"/>
                    </a:moveTo>
                    <a:lnTo>
                      <a:pt x="0" y="0"/>
                    </a:lnTo>
                    <a:lnTo>
                      <a:pt x="19" y="12"/>
                    </a:lnTo>
                    <a:lnTo>
                      <a:pt x="19" y="15"/>
                    </a:lnTo>
                    <a:lnTo>
                      <a:pt x="19" y="15"/>
                    </a:lnTo>
                    <a:lnTo>
                      <a:pt x="2" y="4"/>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57" name="Freeform 550">
                <a:extLst>
                  <a:ext uri="{FF2B5EF4-FFF2-40B4-BE49-F238E27FC236}">
                    <a16:creationId xmlns:a16="http://schemas.microsoft.com/office/drawing/2014/main" id="{EFB91096-0488-D6B5-BE1C-95510C677C10}"/>
                  </a:ext>
                </a:extLst>
              </p:cNvPr>
              <p:cNvSpPr>
                <a:spLocks/>
              </p:cNvSpPr>
              <p:nvPr/>
            </p:nvSpPr>
            <p:spPr bwMode="auto">
              <a:xfrm>
                <a:off x="7896463" y="4997957"/>
                <a:ext cx="28306" cy="22347"/>
              </a:xfrm>
              <a:custGeom>
                <a:avLst/>
                <a:gdLst>
                  <a:gd name="T0" fmla="*/ 0 w 19"/>
                  <a:gd name="T1" fmla="*/ 0 h 15"/>
                  <a:gd name="T2" fmla="*/ 0 w 19"/>
                  <a:gd name="T3" fmla="*/ 0 h 15"/>
                  <a:gd name="T4" fmla="*/ 19 w 19"/>
                  <a:gd name="T5" fmla="*/ 12 h 15"/>
                  <a:gd name="T6" fmla="*/ 19 w 19"/>
                  <a:gd name="T7" fmla="*/ 15 h 15"/>
                  <a:gd name="T8" fmla="*/ 19 w 19"/>
                  <a:gd name="T9" fmla="*/ 15 h 15"/>
                  <a:gd name="T10" fmla="*/ 2 w 19"/>
                  <a:gd name="T11" fmla="*/ 4 h 15"/>
                  <a:gd name="T12" fmla="*/ 0 w 19"/>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0" y="0"/>
                    </a:moveTo>
                    <a:lnTo>
                      <a:pt x="0" y="0"/>
                    </a:lnTo>
                    <a:lnTo>
                      <a:pt x="19" y="12"/>
                    </a:lnTo>
                    <a:lnTo>
                      <a:pt x="19" y="15"/>
                    </a:lnTo>
                    <a:lnTo>
                      <a:pt x="19" y="15"/>
                    </a:lnTo>
                    <a:lnTo>
                      <a:pt x="2" y="4"/>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58" name="Freeform 551">
                <a:extLst>
                  <a:ext uri="{FF2B5EF4-FFF2-40B4-BE49-F238E27FC236}">
                    <a16:creationId xmlns:a16="http://schemas.microsoft.com/office/drawing/2014/main" id="{F373C618-157E-AC65-0AC5-D7486E44785A}"/>
                  </a:ext>
                </a:extLst>
              </p:cNvPr>
              <p:cNvSpPr>
                <a:spLocks/>
              </p:cNvSpPr>
              <p:nvPr/>
            </p:nvSpPr>
            <p:spPr bwMode="auto">
              <a:xfrm>
                <a:off x="7944136" y="5017325"/>
                <a:ext cx="19368" cy="28306"/>
              </a:xfrm>
              <a:custGeom>
                <a:avLst/>
                <a:gdLst>
                  <a:gd name="T0" fmla="*/ 0 w 13"/>
                  <a:gd name="T1" fmla="*/ 0 h 19"/>
                  <a:gd name="T2" fmla="*/ 0 w 13"/>
                  <a:gd name="T3" fmla="*/ 0 h 19"/>
                  <a:gd name="T4" fmla="*/ 2 w 13"/>
                  <a:gd name="T5" fmla="*/ 0 h 19"/>
                  <a:gd name="T6" fmla="*/ 4 w 13"/>
                  <a:gd name="T7" fmla="*/ 2 h 19"/>
                  <a:gd name="T8" fmla="*/ 6 w 13"/>
                  <a:gd name="T9" fmla="*/ 6 h 19"/>
                  <a:gd name="T10" fmla="*/ 6 w 13"/>
                  <a:gd name="T11" fmla="*/ 6 h 19"/>
                  <a:gd name="T12" fmla="*/ 8 w 13"/>
                  <a:gd name="T13" fmla="*/ 8 h 19"/>
                  <a:gd name="T14" fmla="*/ 10 w 13"/>
                  <a:gd name="T15" fmla="*/ 12 h 19"/>
                  <a:gd name="T16" fmla="*/ 10 w 13"/>
                  <a:gd name="T17" fmla="*/ 14 h 19"/>
                  <a:gd name="T18" fmla="*/ 10 w 13"/>
                  <a:gd name="T19" fmla="*/ 16 h 19"/>
                  <a:gd name="T20" fmla="*/ 12 w 13"/>
                  <a:gd name="T21" fmla="*/ 16 h 19"/>
                  <a:gd name="T22" fmla="*/ 13 w 13"/>
                  <a:gd name="T23" fmla="*/ 18 h 19"/>
                  <a:gd name="T24" fmla="*/ 13 w 13"/>
                  <a:gd name="T25" fmla="*/ 19 h 19"/>
                  <a:gd name="T26" fmla="*/ 13 w 13"/>
                  <a:gd name="T27" fmla="*/ 19 h 19"/>
                  <a:gd name="T28" fmla="*/ 13 w 13"/>
                  <a:gd name="T29" fmla="*/ 18 h 19"/>
                  <a:gd name="T30" fmla="*/ 10 w 13"/>
                  <a:gd name="T31" fmla="*/ 18 h 19"/>
                  <a:gd name="T32" fmla="*/ 6 w 13"/>
                  <a:gd name="T33" fmla="*/ 14 h 19"/>
                  <a:gd name="T34" fmla="*/ 2 w 13"/>
                  <a:gd name="T35" fmla="*/ 2 h 19"/>
                  <a:gd name="T36" fmla="*/ 2 w 13"/>
                  <a:gd name="T37" fmla="*/ 2 h 19"/>
                  <a:gd name="T38" fmla="*/ 0 w 13"/>
                  <a:gd name="T3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9">
                    <a:moveTo>
                      <a:pt x="0" y="0"/>
                    </a:moveTo>
                    <a:lnTo>
                      <a:pt x="0" y="0"/>
                    </a:lnTo>
                    <a:lnTo>
                      <a:pt x="2" y="0"/>
                    </a:lnTo>
                    <a:lnTo>
                      <a:pt x="4" y="2"/>
                    </a:lnTo>
                    <a:lnTo>
                      <a:pt x="6" y="6"/>
                    </a:lnTo>
                    <a:lnTo>
                      <a:pt x="6" y="6"/>
                    </a:lnTo>
                    <a:lnTo>
                      <a:pt x="8" y="8"/>
                    </a:lnTo>
                    <a:lnTo>
                      <a:pt x="10" y="12"/>
                    </a:lnTo>
                    <a:lnTo>
                      <a:pt x="10" y="14"/>
                    </a:lnTo>
                    <a:lnTo>
                      <a:pt x="10" y="16"/>
                    </a:lnTo>
                    <a:lnTo>
                      <a:pt x="12" y="16"/>
                    </a:lnTo>
                    <a:lnTo>
                      <a:pt x="13" y="18"/>
                    </a:lnTo>
                    <a:lnTo>
                      <a:pt x="13" y="19"/>
                    </a:lnTo>
                    <a:lnTo>
                      <a:pt x="13" y="19"/>
                    </a:lnTo>
                    <a:lnTo>
                      <a:pt x="13" y="18"/>
                    </a:lnTo>
                    <a:lnTo>
                      <a:pt x="10" y="18"/>
                    </a:lnTo>
                    <a:lnTo>
                      <a:pt x="6" y="14"/>
                    </a:lnTo>
                    <a:lnTo>
                      <a:pt x="2" y="2"/>
                    </a:lnTo>
                    <a:lnTo>
                      <a:pt x="2"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59" name="Freeform 552">
                <a:extLst>
                  <a:ext uri="{FF2B5EF4-FFF2-40B4-BE49-F238E27FC236}">
                    <a16:creationId xmlns:a16="http://schemas.microsoft.com/office/drawing/2014/main" id="{045265FB-557C-AB8E-53AC-EEF5B775DC48}"/>
                  </a:ext>
                </a:extLst>
              </p:cNvPr>
              <p:cNvSpPr>
                <a:spLocks/>
              </p:cNvSpPr>
              <p:nvPr/>
            </p:nvSpPr>
            <p:spPr bwMode="auto">
              <a:xfrm>
                <a:off x="7944136" y="5017325"/>
                <a:ext cx="19368" cy="28306"/>
              </a:xfrm>
              <a:custGeom>
                <a:avLst/>
                <a:gdLst>
                  <a:gd name="T0" fmla="*/ 0 w 13"/>
                  <a:gd name="T1" fmla="*/ 0 h 19"/>
                  <a:gd name="T2" fmla="*/ 0 w 13"/>
                  <a:gd name="T3" fmla="*/ 0 h 19"/>
                  <a:gd name="T4" fmla="*/ 2 w 13"/>
                  <a:gd name="T5" fmla="*/ 0 h 19"/>
                  <a:gd name="T6" fmla="*/ 4 w 13"/>
                  <a:gd name="T7" fmla="*/ 2 h 19"/>
                  <a:gd name="T8" fmla="*/ 6 w 13"/>
                  <a:gd name="T9" fmla="*/ 6 h 19"/>
                  <a:gd name="T10" fmla="*/ 6 w 13"/>
                  <a:gd name="T11" fmla="*/ 6 h 19"/>
                  <a:gd name="T12" fmla="*/ 8 w 13"/>
                  <a:gd name="T13" fmla="*/ 8 h 19"/>
                  <a:gd name="T14" fmla="*/ 10 w 13"/>
                  <a:gd name="T15" fmla="*/ 12 h 19"/>
                  <a:gd name="T16" fmla="*/ 10 w 13"/>
                  <a:gd name="T17" fmla="*/ 14 h 19"/>
                  <a:gd name="T18" fmla="*/ 10 w 13"/>
                  <a:gd name="T19" fmla="*/ 16 h 19"/>
                  <a:gd name="T20" fmla="*/ 12 w 13"/>
                  <a:gd name="T21" fmla="*/ 16 h 19"/>
                  <a:gd name="T22" fmla="*/ 13 w 13"/>
                  <a:gd name="T23" fmla="*/ 18 h 19"/>
                  <a:gd name="T24" fmla="*/ 13 w 13"/>
                  <a:gd name="T25" fmla="*/ 19 h 19"/>
                  <a:gd name="T26" fmla="*/ 13 w 13"/>
                  <a:gd name="T27" fmla="*/ 19 h 19"/>
                  <a:gd name="T28" fmla="*/ 13 w 13"/>
                  <a:gd name="T29" fmla="*/ 18 h 19"/>
                  <a:gd name="T30" fmla="*/ 10 w 13"/>
                  <a:gd name="T31" fmla="*/ 18 h 19"/>
                  <a:gd name="T32" fmla="*/ 6 w 13"/>
                  <a:gd name="T33" fmla="*/ 14 h 19"/>
                  <a:gd name="T34" fmla="*/ 2 w 13"/>
                  <a:gd name="T35" fmla="*/ 2 h 19"/>
                  <a:gd name="T36" fmla="*/ 2 w 13"/>
                  <a:gd name="T37" fmla="*/ 2 h 19"/>
                  <a:gd name="T38" fmla="*/ 0 w 13"/>
                  <a:gd name="T3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9">
                    <a:moveTo>
                      <a:pt x="0" y="0"/>
                    </a:moveTo>
                    <a:lnTo>
                      <a:pt x="0" y="0"/>
                    </a:lnTo>
                    <a:lnTo>
                      <a:pt x="2" y="0"/>
                    </a:lnTo>
                    <a:lnTo>
                      <a:pt x="4" y="2"/>
                    </a:lnTo>
                    <a:lnTo>
                      <a:pt x="6" y="6"/>
                    </a:lnTo>
                    <a:lnTo>
                      <a:pt x="6" y="6"/>
                    </a:lnTo>
                    <a:lnTo>
                      <a:pt x="8" y="8"/>
                    </a:lnTo>
                    <a:lnTo>
                      <a:pt x="10" y="12"/>
                    </a:lnTo>
                    <a:lnTo>
                      <a:pt x="10" y="14"/>
                    </a:lnTo>
                    <a:lnTo>
                      <a:pt x="10" y="16"/>
                    </a:lnTo>
                    <a:lnTo>
                      <a:pt x="12" y="16"/>
                    </a:lnTo>
                    <a:lnTo>
                      <a:pt x="13" y="18"/>
                    </a:lnTo>
                    <a:lnTo>
                      <a:pt x="13" y="19"/>
                    </a:lnTo>
                    <a:lnTo>
                      <a:pt x="13" y="19"/>
                    </a:lnTo>
                    <a:lnTo>
                      <a:pt x="13" y="18"/>
                    </a:lnTo>
                    <a:lnTo>
                      <a:pt x="10" y="18"/>
                    </a:lnTo>
                    <a:lnTo>
                      <a:pt x="6" y="14"/>
                    </a:lnTo>
                    <a:lnTo>
                      <a:pt x="2" y="2"/>
                    </a:lnTo>
                    <a:lnTo>
                      <a:pt x="2"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60" name="Freeform 553">
                <a:extLst>
                  <a:ext uri="{FF2B5EF4-FFF2-40B4-BE49-F238E27FC236}">
                    <a16:creationId xmlns:a16="http://schemas.microsoft.com/office/drawing/2014/main" id="{925298AC-E6F4-11CB-EB62-50EB79422903}"/>
                  </a:ext>
                </a:extLst>
              </p:cNvPr>
              <p:cNvSpPr>
                <a:spLocks/>
              </p:cNvSpPr>
              <p:nvPr/>
            </p:nvSpPr>
            <p:spPr bwMode="auto">
              <a:xfrm>
                <a:off x="7933708" y="5032223"/>
                <a:ext cx="4470" cy="2980"/>
              </a:xfrm>
              <a:custGeom>
                <a:avLst/>
                <a:gdLst>
                  <a:gd name="T0" fmla="*/ 0 w 3"/>
                  <a:gd name="T1" fmla="*/ 0 h 2"/>
                  <a:gd name="T2" fmla="*/ 0 w 3"/>
                  <a:gd name="T3" fmla="*/ 0 h 2"/>
                  <a:gd name="T4" fmla="*/ 2 w 3"/>
                  <a:gd name="T5" fmla="*/ 0 h 2"/>
                  <a:gd name="T6" fmla="*/ 2 w 3"/>
                  <a:gd name="T7" fmla="*/ 0 h 2"/>
                  <a:gd name="T8" fmla="*/ 3 w 3"/>
                  <a:gd name="T9" fmla="*/ 2 h 2"/>
                  <a:gd name="T10" fmla="*/ 3 w 3"/>
                  <a:gd name="T11" fmla="*/ 2 h 2"/>
                  <a:gd name="T12" fmla="*/ 2 w 3"/>
                  <a:gd name="T13" fmla="*/ 2 h 2"/>
                  <a:gd name="T14" fmla="*/ 0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0"/>
                    </a:moveTo>
                    <a:lnTo>
                      <a:pt x="0" y="0"/>
                    </a:lnTo>
                    <a:lnTo>
                      <a:pt x="2" y="0"/>
                    </a:lnTo>
                    <a:lnTo>
                      <a:pt x="2" y="0"/>
                    </a:lnTo>
                    <a:lnTo>
                      <a:pt x="3" y="2"/>
                    </a:lnTo>
                    <a:lnTo>
                      <a:pt x="3" y="2"/>
                    </a:lnTo>
                    <a:lnTo>
                      <a:pt x="2"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61" name="Freeform 554">
                <a:extLst>
                  <a:ext uri="{FF2B5EF4-FFF2-40B4-BE49-F238E27FC236}">
                    <a16:creationId xmlns:a16="http://schemas.microsoft.com/office/drawing/2014/main" id="{7B9038A1-1C39-04C4-ED54-9AAD3F7E1C0F}"/>
                  </a:ext>
                </a:extLst>
              </p:cNvPr>
              <p:cNvSpPr>
                <a:spLocks/>
              </p:cNvSpPr>
              <p:nvPr/>
            </p:nvSpPr>
            <p:spPr bwMode="auto">
              <a:xfrm>
                <a:off x="7933708" y="5032223"/>
                <a:ext cx="4470" cy="2980"/>
              </a:xfrm>
              <a:custGeom>
                <a:avLst/>
                <a:gdLst>
                  <a:gd name="T0" fmla="*/ 0 w 3"/>
                  <a:gd name="T1" fmla="*/ 0 h 2"/>
                  <a:gd name="T2" fmla="*/ 0 w 3"/>
                  <a:gd name="T3" fmla="*/ 0 h 2"/>
                  <a:gd name="T4" fmla="*/ 2 w 3"/>
                  <a:gd name="T5" fmla="*/ 0 h 2"/>
                  <a:gd name="T6" fmla="*/ 2 w 3"/>
                  <a:gd name="T7" fmla="*/ 0 h 2"/>
                  <a:gd name="T8" fmla="*/ 3 w 3"/>
                  <a:gd name="T9" fmla="*/ 2 h 2"/>
                  <a:gd name="T10" fmla="*/ 3 w 3"/>
                  <a:gd name="T11" fmla="*/ 2 h 2"/>
                  <a:gd name="T12" fmla="*/ 2 w 3"/>
                  <a:gd name="T13" fmla="*/ 2 h 2"/>
                  <a:gd name="T14" fmla="*/ 0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0"/>
                    </a:moveTo>
                    <a:lnTo>
                      <a:pt x="0" y="0"/>
                    </a:lnTo>
                    <a:lnTo>
                      <a:pt x="2" y="0"/>
                    </a:lnTo>
                    <a:lnTo>
                      <a:pt x="2" y="0"/>
                    </a:lnTo>
                    <a:lnTo>
                      <a:pt x="3" y="2"/>
                    </a:lnTo>
                    <a:lnTo>
                      <a:pt x="3" y="2"/>
                    </a:lnTo>
                    <a:lnTo>
                      <a:pt x="2"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62" name="Freeform 555">
                <a:extLst>
                  <a:ext uri="{FF2B5EF4-FFF2-40B4-BE49-F238E27FC236}">
                    <a16:creationId xmlns:a16="http://schemas.microsoft.com/office/drawing/2014/main" id="{113C4AE7-080A-9BA4-D520-073A61167534}"/>
                  </a:ext>
                </a:extLst>
              </p:cNvPr>
              <p:cNvSpPr>
                <a:spLocks/>
              </p:cNvSpPr>
              <p:nvPr/>
            </p:nvSpPr>
            <p:spPr bwMode="auto">
              <a:xfrm>
                <a:off x="7918810" y="5038182"/>
                <a:ext cx="31286" cy="16388"/>
              </a:xfrm>
              <a:custGeom>
                <a:avLst/>
                <a:gdLst>
                  <a:gd name="T0" fmla="*/ 0 w 21"/>
                  <a:gd name="T1" fmla="*/ 0 h 11"/>
                  <a:gd name="T2" fmla="*/ 2 w 21"/>
                  <a:gd name="T3" fmla="*/ 0 h 11"/>
                  <a:gd name="T4" fmla="*/ 4 w 21"/>
                  <a:gd name="T5" fmla="*/ 2 h 11"/>
                  <a:gd name="T6" fmla="*/ 12 w 21"/>
                  <a:gd name="T7" fmla="*/ 2 h 11"/>
                  <a:gd name="T8" fmla="*/ 19 w 21"/>
                  <a:gd name="T9" fmla="*/ 7 h 11"/>
                  <a:gd name="T10" fmla="*/ 21 w 21"/>
                  <a:gd name="T11" fmla="*/ 7 h 11"/>
                  <a:gd name="T12" fmla="*/ 19 w 21"/>
                  <a:gd name="T13" fmla="*/ 9 h 11"/>
                  <a:gd name="T14" fmla="*/ 19 w 21"/>
                  <a:gd name="T15" fmla="*/ 11 h 11"/>
                  <a:gd name="T16" fmla="*/ 6 w 21"/>
                  <a:gd name="T17" fmla="*/ 9 h 11"/>
                  <a:gd name="T18" fmla="*/ 2 w 21"/>
                  <a:gd name="T19" fmla="*/ 5 h 11"/>
                  <a:gd name="T20" fmla="*/ 0 w 21"/>
                  <a:gd name="T21" fmla="*/ 4 h 11"/>
                  <a:gd name="T22" fmla="*/ 0 w 21"/>
                  <a:gd name="T23" fmla="*/ 2 h 11"/>
                  <a:gd name="T24" fmla="*/ 0 w 21"/>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0" y="0"/>
                    </a:moveTo>
                    <a:lnTo>
                      <a:pt x="2" y="0"/>
                    </a:lnTo>
                    <a:lnTo>
                      <a:pt x="4" y="2"/>
                    </a:lnTo>
                    <a:lnTo>
                      <a:pt x="12" y="2"/>
                    </a:lnTo>
                    <a:lnTo>
                      <a:pt x="19" y="7"/>
                    </a:lnTo>
                    <a:lnTo>
                      <a:pt x="21" y="7"/>
                    </a:lnTo>
                    <a:lnTo>
                      <a:pt x="19" y="9"/>
                    </a:lnTo>
                    <a:lnTo>
                      <a:pt x="19" y="11"/>
                    </a:lnTo>
                    <a:lnTo>
                      <a:pt x="6" y="9"/>
                    </a:lnTo>
                    <a:lnTo>
                      <a:pt x="2" y="5"/>
                    </a:lnTo>
                    <a:lnTo>
                      <a:pt x="0"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63" name="Freeform 556">
                <a:extLst>
                  <a:ext uri="{FF2B5EF4-FFF2-40B4-BE49-F238E27FC236}">
                    <a16:creationId xmlns:a16="http://schemas.microsoft.com/office/drawing/2014/main" id="{98B91A01-86E9-BC17-25BE-02B6EB23EBF3}"/>
                  </a:ext>
                </a:extLst>
              </p:cNvPr>
              <p:cNvSpPr>
                <a:spLocks/>
              </p:cNvSpPr>
              <p:nvPr/>
            </p:nvSpPr>
            <p:spPr bwMode="auto">
              <a:xfrm>
                <a:off x="7918810" y="5038182"/>
                <a:ext cx="31286" cy="16388"/>
              </a:xfrm>
              <a:custGeom>
                <a:avLst/>
                <a:gdLst>
                  <a:gd name="T0" fmla="*/ 0 w 21"/>
                  <a:gd name="T1" fmla="*/ 0 h 11"/>
                  <a:gd name="T2" fmla="*/ 2 w 21"/>
                  <a:gd name="T3" fmla="*/ 0 h 11"/>
                  <a:gd name="T4" fmla="*/ 4 w 21"/>
                  <a:gd name="T5" fmla="*/ 2 h 11"/>
                  <a:gd name="T6" fmla="*/ 12 w 21"/>
                  <a:gd name="T7" fmla="*/ 2 h 11"/>
                  <a:gd name="T8" fmla="*/ 19 w 21"/>
                  <a:gd name="T9" fmla="*/ 7 h 11"/>
                  <a:gd name="T10" fmla="*/ 21 w 21"/>
                  <a:gd name="T11" fmla="*/ 7 h 11"/>
                  <a:gd name="T12" fmla="*/ 19 w 21"/>
                  <a:gd name="T13" fmla="*/ 9 h 11"/>
                  <a:gd name="T14" fmla="*/ 19 w 21"/>
                  <a:gd name="T15" fmla="*/ 11 h 11"/>
                  <a:gd name="T16" fmla="*/ 6 w 21"/>
                  <a:gd name="T17" fmla="*/ 9 h 11"/>
                  <a:gd name="T18" fmla="*/ 2 w 21"/>
                  <a:gd name="T19" fmla="*/ 5 h 11"/>
                  <a:gd name="T20" fmla="*/ 0 w 21"/>
                  <a:gd name="T21" fmla="*/ 4 h 11"/>
                  <a:gd name="T22" fmla="*/ 0 w 21"/>
                  <a:gd name="T23" fmla="*/ 2 h 11"/>
                  <a:gd name="T24" fmla="*/ 0 w 21"/>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1">
                    <a:moveTo>
                      <a:pt x="0" y="0"/>
                    </a:moveTo>
                    <a:lnTo>
                      <a:pt x="2" y="0"/>
                    </a:lnTo>
                    <a:lnTo>
                      <a:pt x="4" y="2"/>
                    </a:lnTo>
                    <a:lnTo>
                      <a:pt x="12" y="2"/>
                    </a:lnTo>
                    <a:lnTo>
                      <a:pt x="19" y="7"/>
                    </a:lnTo>
                    <a:lnTo>
                      <a:pt x="21" y="7"/>
                    </a:lnTo>
                    <a:lnTo>
                      <a:pt x="19" y="9"/>
                    </a:lnTo>
                    <a:lnTo>
                      <a:pt x="19" y="11"/>
                    </a:lnTo>
                    <a:lnTo>
                      <a:pt x="6" y="9"/>
                    </a:lnTo>
                    <a:lnTo>
                      <a:pt x="2" y="5"/>
                    </a:lnTo>
                    <a:lnTo>
                      <a:pt x="0"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64" name="Freeform 557">
                <a:extLst>
                  <a:ext uri="{FF2B5EF4-FFF2-40B4-BE49-F238E27FC236}">
                    <a16:creationId xmlns:a16="http://schemas.microsoft.com/office/drawing/2014/main" id="{713FB00D-0CDA-24ED-282C-2386C9F7512D}"/>
                  </a:ext>
                </a:extLst>
              </p:cNvPr>
              <p:cNvSpPr>
                <a:spLocks/>
              </p:cNvSpPr>
              <p:nvPr/>
            </p:nvSpPr>
            <p:spPr bwMode="auto">
              <a:xfrm>
                <a:off x="7962014" y="5060528"/>
                <a:ext cx="19368" cy="13409"/>
              </a:xfrm>
              <a:custGeom>
                <a:avLst/>
                <a:gdLst>
                  <a:gd name="T0" fmla="*/ 0 w 13"/>
                  <a:gd name="T1" fmla="*/ 0 h 9"/>
                  <a:gd name="T2" fmla="*/ 0 w 13"/>
                  <a:gd name="T3" fmla="*/ 0 h 9"/>
                  <a:gd name="T4" fmla="*/ 9 w 13"/>
                  <a:gd name="T5" fmla="*/ 4 h 9"/>
                  <a:gd name="T6" fmla="*/ 11 w 13"/>
                  <a:gd name="T7" fmla="*/ 6 h 9"/>
                  <a:gd name="T8" fmla="*/ 13 w 13"/>
                  <a:gd name="T9" fmla="*/ 6 h 9"/>
                  <a:gd name="T10" fmla="*/ 13 w 13"/>
                  <a:gd name="T11" fmla="*/ 7 h 9"/>
                  <a:gd name="T12" fmla="*/ 13 w 13"/>
                  <a:gd name="T13" fmla="*/ 7 h 9"/>
                  <a:gd name="T14" fmla="*/ 13 w 13"/>
                  <a:gd name="T15" fmla="*/ 9 h 9"/>
                  <a:gd name="T16" fmla="*/ 5 w 13"/>
                  <a:gd name="T17" fmla="*/ 7 h 9"/>
                  <a:gd name="T18" fmla="*/ 3 w 13"/>
                  <a:gd name="T19" fmla="*/ 4 h 9"/>
                  <a:gd name="T20" fmla="*/ 1 w 13"/>
                  <a:gd name="T21" fmla="*/ 4 h 9"/>
                  <a:gd name="T22" fmla="*/ 0 w 13"/>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9">
                    <a:moveTo>
                      <a:pt x="0" y="0"/>
                    </a:moveTo>
                    <a:lnTo>
                      <a:pt x="0" y="0"/>
                    </a:lnTo>
                    <a:lnTo>
                      <a:pt x="9" y="4"/>
                    </a:lnTo>
                    <a:lnTo>
                      <a:pt x="11" y="6"/>
                    </a:lnTo>
                    <a:lnTo>
                      <a:pt x="13" y="6"/>
                    </a:lnTo>
                    <a:lnTo>
                      <a:pt x="13" y="7"/>
                    </a:lnTo>
                    <a:lnTo>
                      <a:pt x="13" y="7"/>
                    </a:lnTo>
                    <a:lnTo>
                      <a:pt x="13" y="9"/>
                    </a:lnTo>
                    <a:lnTo>
                      <a:pt x="5" y="7"/>
                    </a:lnTo>
                    <a:lnTo>
                      <a:pt x="3" y="4"/>
                    </a:lnTo>
                    <a:lnTo>
                      <a:pt x="1" y="4"/>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65" name="Freeform 558">
                <a:extLst>
                  <a:ext uri="{FF2B5EF4-FFF2-40B4-BE49-F238E27FC236}">
                    <a16:creationId xmlns:a16="http://schemas.microsoft.com/office/drawing/2014/main" id="{AF7D1DC2-CF8C-EB55-040B-F9C72AAB948B}"/>
                  </a:ext>
                </a:extLst>
              </p:cNvPr>
              <p:cNvSpPr>
                <a:spLocks/>
              </p:cNvSpPr>
              <p:nvPr/>
            </p:nvSpPr>
            <p:spPr bwMode="auto">
              <a:xfrm>
                <a:off x="7962014" y="5060528"/>
                <a:ext cx="19368" cy="13409"/>
              </a:xfrm>
              <a:custGeom>
                <a:avLst/>
                <a:gdLst>
                  <a:gd name="T0" fmla="*/ 0 w 13"/>
                  <a:gd name="T1" fmla="*/ 0 h 9"/>
                  <a:gd name="T2" fmla="*/ 0 w 13"/>
                  <a:gd name="T3" fmla="*/ 0 h 9"/>
                  <a:gd name="T4" fmla="*/ 9 w 13"/>
                  <a:gd name="T5" fmla="*/ 4 h 9"/>
                  <a:gd name="T6" fmla="*/ 11 w 13"/>
                  <a:gd name="T7" fmla="*/ 6 h 9"/>
                  <a:gd name="T8" fmla="*/ 13 w 13"/>
                  <a:gd name="T9" fmla="*/ 6 h 9"/>
                  <a:gd name="T10" fmla="*/ 13 w 13"/>
                  <a:gd name="T11" fmla="*/ 7 h 9"/>
                  <a:gd name="T12" fmla="*/ 13 w 13"/>
                  <a:gd name="T13" fmla="*/ 7 h 9"/>
                  <a:gd name="T14" fmla="*/ 13 w 13"/>
                  <a:gd name="T15" fmla="*/ 9 h 9"/>
                  <a:gd name="T16" fmla="*/ 5 w 13"/>
                  <a:gd name="T17" fmla="*/ 7 h 9"/>
                  <a:gd name="T18" fmla="*/ 3 w 13"/>
                  <a:gd name="T19" fmla="*/ 4 h 9"/>
                  <a:gd name="T20" fmla="*/ 1 w 13"/>
                  <a:gd name="T21" fmla="*/ 4 h 9"/>
                  <a:gd name="T22" fmla="*/ 0 w 13"/>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9">
                    <a:moveTo>
                      <a:pt x="0" y="0"/>
                    </a:moveTo>
                    <a:lnTo>
                      <a:pt x="0" y="0"/>
                    </a:lnTo>
                    <a:lnTo>
                      <a:pt x="9" y="4"/>
                    </a:lnTo>
                    <a:lnTo>
                      <a:pt x="11" y="6"/>
                    </a:lnTo>
                    <a:lnTo>
                      <a:pt x="13" y="6"/>
                    </a:lnTo>
                    <a:lnTo>
                      <a:pt x="13" y="7"/>
                    </a:lnTo>
                    <a:lnTo>
                      <a:pt x="13" y="7"/>
                    </a:lnTo>
                    <a:lnTo>
                      <a:pt x="13" y="9"/>
                    </a:lnTo>
                    <a:lnTo>
                      <a:pt x="5" y="7"/>
                    </a:lnTo>
                    <a:lnTo>
                      <a:pt x="3" y="4"/>
                    </a:lnTo>
                    <a:lnTo>
                      <a:pt x="1" y="4"/>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66" name="Freeform 559">
                <a:extLst>
                  <a:ext uri="{FF2B5EF4-FFF2-40B4-BE49-F238E27FC236}">
                    <a16:creationId xmlns:a16="http://schemas.microsoft.com/office/drawing/2014/main" id="{14B60D44-4467-D902-D5FA-79BA6653C83C}"/>
                  </a:ext>
                </a:extLst>
              </p:cNvPr>
              <p:cNvSpPr>
                <a:spLocks/>
              </p:cNvSpPr>
              <p:nvPr/>
            </p:nvSpPr>
            <p:spPr bwMode="auto">
              <a:xfrm>
                <a:off x="8082687" y="4621041"/>
                <a:ext cx="16388" cy="13409"/>
              </a:xfrm>
              <a:custGeom>
                <a:avLst/>
                <a:gdLst>
                  <a:gd name="T0" fmla="*/ 0 w 11"/>
                  <a:gd name="T1" fmla="*/ 0 h 9"/>
                  <a:gd name="T2" fmla="*/ 0 w 11"/>
                  <a:gd name="T3" fmla="*/ 0 h 9"/>
                  <a:gd name="T4" fmla="*/ 0 w 11"/>
                  <a:gd name="T5" fmla="*/ 0 h 9"/>
                  <a:gd name="T6" fmla="*/ 6 w 11"/>
                  <a:gd name="T7" fmla="*/ 0 h 9"/>
                  <a:gd name="T8" fmla="*/ 6 w 11"/>
                  <a:gd name="T9" fmla="*/ 0 h 9"/>
                  <a:gd name="T10" fmla="*/ 7 w 11"/>
                  <a:gd name="T11" fmla="*/ 0 h 9"/>
                  <a:gd name="T12" fmla="*/ 7 w 11"/>
                  <a:gd name="T13" fmla="*/ 0 h 9"/>
                  <a:gd name="T14" fmla="*/ 11 w 11"/>
                  <a:gd name="T15" fmla="*/ 5 h 9"/>
                  <a:gd name="T16" fmla="*/ 11 w 11"/>
                  <a:gd name="T17" fmla="*/ 7 h 9"/>
                  <a:gd name="T18" fmla="*/ 11 w 11"/>
                  <a:gd name="T19" fmla="*/ 9 h 9"/>
                  <a:gd name="T20" fmla="*/ 9 w 11"/>
                  <a:gd name="T21" fmla="*/ 9 h 9"/>
                  <a:gd name="T22" fmla="*/ 9 w 11"/>
                  <a:gd name="T23" fmla="*/ 5 h 9"/>
                  <a:gd name="T24" fmla="*/ 6 w 11"/>
                  <a:gd name="T25" fmla="*/ 2 h 9"/>
                  <a:gd name="T26" fmla="*/ 2 w 11"/>
                  <a:gd name="T27" fmla="*/ 2 h 9"/>
                  <a:gd name="T28" fmla="*/ 0 w 11"/>
                  <a:gd name="T29" fmla="*/ 0 h 9"/>
                  <a:gd name="T30" fmla="*/ 0 w 11"/>
                  <a:gd name="T31" fmla="*/ 0 h 9"/>
                  <a:gd name="T32" fmla="*/ 0 w 11"/>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9">
                    <a:moveTo>
                      <a:pt x="0" y="0"/>
                    </a:moveTo>
                    <a:lnTo>
                      <a:pt x="0" y="0"/>
                    </a:lnTo>
                    <a:lnTo>
                      <a:pt x="0" y="0"/>
                    </a:lnTo>
                    <a:lnTo>
                      <a:pt x="6" y="0"/>
                    </a:lnTo>
                    <a:lnTo>
                      <a:pt x="6" y="0"/>
                    </a:lnTo>
                    <a:lnTo>
                      <a:pt x="7" y="0"/>
                    </a:lnTo>
                    <a:lnTo>
                      <a:pt x="7" y="0"/>
                    </a:lnTo>
                    <a:lnTo>
                      <a:pt x="11" y="5"/>
                    </a:lnTo>
                    <a:lnTo>
                      <a:pt x="11" y="7"/>
                    </a:lnTo>
                    <a:lnTo>
                      <a:pt x="11" y="9"/>
                    </a:lnTo>
                    <a:lnTo>
                      <a:pt x="9" y="9"/>
                    </a:lnTo>
                    <a:lnTo>
                      <a:pt x="9" y="5"/>
                    </a:lnTo>
                    <a:lnTo>
                      <a:pt x="6" y="2"/>
                    </a:lnTo>
                    <a:lnTo>
                      <a:pt x="2" y="2"/>
                    </a:lnTo>
                    <a:lnTo>
                      <a:pt x="0" y="0"/>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67" name="Freeform 560">
                <a:extLst>
                  <a:ext uri="{FF2B5EF4-FFF2-40B4-BE49-F238E27FC236}">
                    <a16:creationId xmlns:a16="http://schemas.microsoft.com/office/drawing/2014/main" id="{404F5EF4-6A8D-6A62-76D4-3E291A4BB976}"/>
                  </a:ext>
                </a:extLst>
              </p:cNvPr>
              <p:cNvSpPr>
                <a:spLocks/>
              </p:cNvSpPr>
              <p:nvPr/>
            </p:nvSpPr>
            <p:spPr bwMode="auto">
              <a:xfrm>
                <a:off x="8082687" y="4621041"/>
                <a:ext cx="16388" cy="13409"/>
              </a:xfrm>
              <a:custGeom>
                <a:avLst/>
                <a:gdLst>
                  <a:gd name="T0" fmla="*/ 0 w 11"/>
                  <a:gd name="T1" fmla="*/ 0 h 9"/>
                  <a:gd name="T2" fmla="*/ 0 w 11"/>
                  <a:gd name="T3" fmla="*/ 0 h 9"/>
                  <a:gd name="T4" fmla="*/ 0 w 11"/>
                  <a:gd name="T5" fmla="*/ 0 h 9"/>
                  <a:gd name="T6" fmla="*/ 6 w 11"/>
                  <a:gd name="T7" fmla="*/ 0 h 9"/>
                  <a:gd name="T8" fmla="*/ 6 w 11"/>
                  <a:gd name="T9" fmla="*/ 0 h 9"/>
                  <a:gd name="T10" fmla="*/ 7 w 11"/>
                  <a:gd name="T11" fmla="*/ 0 h 9"/>
                  <a:gd name="T12" fmla="*/ 7 w 11"/>
                  <a:gd name="T13" fmla="*/ 0 h 9"/>
                  <a:gd name="T14" fmla="*/ 11 w 11"/>
                  <a:gd name="T15" fmla="*/ 5 h 9"/>
                  <a:gd name="T16" fmla="*/ 11 w 11"/>
                  <a:gd name="T17" fmla="*/ 7 h 9"/>
                  <a:gd name="T18" fmla="*/ 11 w 11"/>
                  <a:gd name="T19" fmla="*/ 9 h 9"/>
                  <a:gd name="T20" fmla="*/ 9 w 11"/>
                  <a:gd name="T21" fmla="*/ 9 h 9"/>
                  <a:gd name="T22" fmla="*/ 9 w 11"/>
                  <a:gd name="T23" fmla="*/ 5 h 9"/>
                  <a:gd name="T24" fmla="*/ 6 w 11"/>
                  <a:gd name="T25" fmla="*/ 2 h 9"/>
                  <a:gd name="T26" fmla="*/ 2 w 11"/>
                  <a:gd name="T27" fmla="*/ 2 h 9"/>
                  <a:gd name="T28" fmla="*/ 0 w 11"/>
                  <a:gd name="T29" fmla="*/ 0 h 9"/>
                  <a:gd name="T30" fmla="*/ 0 w 11"/>
                  <a:gd name="T31" fmla="*/ 0 h 9"/>
                  <a:gd name="T32" fmla="*/ 0 w 11"/>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9">
                    <a:moveTo>
                      <a:pt x="0" y="0"/>
                    </a:moveTo>
                    <a:lnTo>
                      <a:pt x="0" y="0"/>
                    </a:lnTo>
                    <a:lnTo>
                      <a:pt x="0" y="0"/>
                    </a:lnTo>
                    <a:lnTo>
                      <a:pt x="6" y="0"/>
                    </a:lnTo>
                    <a:lnTo>
                      <a:pt x="6" y="0"/>
                    </a:lnTo>
                    <a:lnTo>
                      <a:pt x="7" y="0"/>
                    </a:lnTo>
                    <a:lnTo>
                      <a:pt x="7" y="0"/>
                    </a:lnTo>
                    <a:lnTo>
                      <a:pt x="11" y="5"/>
                    </a:lnTo>
                    <a:lnTo>
                      <a:pt x="11" y="7"/>
                    </a:lnTo>
                    <a:lnTo>
                      <a:pt x="11" y="9"/>
                    </a:lnTo>
                    <a:lnTo>
                      <a:pt x="9" y="9"/>
                    </a:lnTo>
                    <a:lnTo>
                      <a:pt x="9" y="5"/>
                    </a:lnTo>
                    <a:lnTo>
                      <a:pt x="6" y="2"/>
                    </a:lnTo>
                    <a:lnTo>
                      <a:pt x="2" y="2"/>
                    </a:lnTo>
                    <a:lnTo>
                      <a:pt x="0" y="0"/>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68" name="Freeform 561">
                <a:extLst>
                  <a:ext uri="{FF2B5EF4-FFF2-40B4-BE49-F238E27FC236}">
                    <a16:creationId xmlns:a16="http://schemas.microsoft.com/office/drawing/2014/main" id="{F2774744-AE26-4CFF-120D-6D31A4C861E9}"/>
                  </a:ext>
                </a:extLst>
              </p:cNvPr>
              <p:cNvSpPr>
                <a:spLocks/>
              </p:cNvSpPr>
              <p:nvPr/>
            </p:nvSpPr>
            <p:spPr bwMode="auto">
              <a:xfrm>
                <a:off x="8076728" y="4573368"/>
                <a:ext cx="8939" cy="4470"/>
              </a:xfrm>
              <a:custGeom>
                <a:avLst/>
                <a:gdLst>
                  <a:gd name="T0" fmla="*/ 4 w 6"/>
                  <a:gd name="T1" fmla="*/ 0 h 3"/>
                  <a:gd name="T2" fmla="*/ 4 w 6"/>
                  <a:gd name="T3" fmla="*/ 0 h 3"/>
                  <a:gd name="T4" fmla="*/ 6 w 6"/>
                  <a:gd name="T5" fmla="*/ 0 h 3"/>
                  <a:gd name="T6" fmla="*/ 6 w 6"/>
                  <a:gd name="T7" fmla="*/ 0 h 3"/>
                  <a:gd name="T8" fmla="*/ 6 w 6"/>
                  <a:gd name="T9" fmla="*/ 1 h 3"/>
                  <a:gd name="T10" fmla="*/ 4 w 6"/>
                  <a:gd name="T11" fmla="*/ 3 h 3"/>
                  <a:gd name="T12" fmla="*/ 4 w 6"/>
                  <a:gd name="T13" fmla="*/ 3 h 3"/>
                  <a:gd name="T14" fmla="*/ 2 w 6"/>
                  <a:gd name="T15" fmla="*/ 3 h 3"/>
                  <a:gd name="T16" fmla="*/ 0 w 6"/>
                  <a:gd name="T17" fmla="*/ 3 h 3"/>
                  <a:gd name="T18" fmla="*/ 0 w 6"/>
                  <a:gd name="T19" fmla="*/ 1 h 3"/>
                  <a:gd name="T20" fmla="*/ 2 w 6"/>
                  <a:gd name="T21" fmla="*/ 0 h 3"/>
                  <a:gd name="T22" fmla="*/ 2 w 6"/>
                  <a:gd name="T23" fmla="*/ 0 h 3"/>
                  <a:gd name="T24" fmla="*/ 4 w 6"/>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3">
                    <a:moveTo>
                      <a:pt x="4" y="0"/>
                    </a:moveTo>
                    <a:lnTo>
                      <a:pt x="4" y="0"/>
                    </a:lnTo>
                    <a:lnTo>
                      <a:pt x="6" y="0"/>
                    </a:lnTo>
                    <a:lnTo>
                      <a:pt x="6" y="0"/>
                    </a:lnTo>
                    <a:lnTo>
                      <a:pt x="6" y="1"/>
                    </a:lnTo>
                    <a:lnTo>
                      <a:pt x="4" y="3"/>
                    </a:lnTo>
                    <a:lnTo>
                      <a:pt x="4" y="3"/>
                    </a:lnTo>
                    <a:lnTo>
                      <a:pt x="2" y="3"/>
                    </a:lnTo>
                    <a:lnTo>
                      <a:pt x="0" y="3"/>
                    </a:lnTo>
                    <a:lnTo>
                      <a:pt x="0" y="1"/>
                    </a:lnTo>
                    <a:lnTo>
                      <a:pt x="2" y="0"/>
                    </a:lnTo>
                    <a:lnTo>
                      <a:pt x="2"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69" name="Freeform 562">
                <a:extLst>
                  <a:ext uri="{FF2B5EF4-FFF2-40B4-BE49-F238E27FC236}">
                    <a16:creationId xmlns:a16="http://schemas.microsoft.com/office/drawing/2014/main" id="{1AC85522-580F-3E13-4AF6-AD03FB1BE858}"/>
                  </a:ext>
                </a:extLst>
              </p:cNvPr>
              <p:cNvSpPr>
                <a:spLocks/>
              </p:cNvSpPr>
              <p:nvPr/>
            </p:nvSpPr>
            <p:spPr bwMode="auto">
              <a:xfrm>
                <a:off x="8076728" y="4573368"/>
                <a:ext cx="8939" cy="4470"/>
              </a:xfrm>
              <a:custGeom>
                <a:avLst/>
                <a:gdLst>
                  <a:gd name="T0" fmla="*/ 4 w 6"/>
                  <a:gd name="T1" fmla="*/ 0 h 3"/>
                  <a:gd name="T2" fmla="*/ 4 w 6"/>
                  <a:gd name="T3" fmla="*/ 0 h 3"/>
                  <a:gd name="T4" fmla="*/ 6 w 6"/>
                  <a:gd name="T5" fmla="*/ 0 h 3"/>
                  <a:gd name="T6" fmla="*/ 6 w 6"/>
                  <a:gd name="T7" fmla="*/ 0 h 3"/>
                  <a:gd name="T8" fmla="*/ 6 w 6"/>
                  <a:gd name="T9" fmla="*/ 1 h 3"/>
                  <a:gd name="T10" fmla="*/ 4 w 6"/>
                  <a:gd name="T11" fmla="*/ 3 h 3"/>
                  <a:gd name="T12" fmla="*/ 4 w 6"/>
                  <a:gd name="T13" fmla="*/ 3 h 3"/>
                  <a:gd name="T14" fmla="*/ 2 w 6"/>
                  <a:gd name="T15" fmla="*/ 3 h 3"/>
                  <a:gd name="T16" fmla="*/ 0 w 6"/>
                  <a:gd name="T17" fmla="*/ 3 h 3"/>
                  <a:gd name="T18" fmla="*/ 0 w 6"/>
                  <a:gd name="T19" fmla="*/ 1 h 3"/>
                  <a:gd name="T20" fmla="*/ 2 w 6"/>
                  <a:gd name="T21" fmla="*/ 0 h 3"/>
                  <a:gd name="T22" fmla="*/ 2 w 6"/>
                  <a:gd name="T23" fmla="*/ 0 h 3"/>
                  <a:gd name="T24" fmla="*/ 4 w 6"/>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3">
                    <a:moveTo>
                      <a:pt x="4" y="0"/>
                    </a:moveTo>
                    <a:lnTo>
                      <a:pt x="4" y="0"/>
                    </a:lnTo>
                    <a:lnTo>
                      <a:pt x="6" y="0"/>
                    </a:lnTo>
                    <a:lnTo>
                      <a:pt x="6" y="0"/>
                    </a:lnTo>
                    <a:lnTo>
                      <a:pt x="6" y="1"/>
                    </a:lnTo>
                    <a:lnTo>
                      <a:pt x="4" y="3"/>
                    </a:lnTo>
                    <a:lnTo>
                      <a:pt x="4" y="3"/>
                    </a:lnTo>
                    <a:lnTo>
                      <a:pt x="2" y="3"/>
                    </a:lnTo>
                    <a:lnTo>
                      <a:pt x="0" y="3"/>
                    </a:lnTo>
                    <a:lnTo>
                      <a:pt x="0" y="1"/>
                    </a:lnTo>
                    <a:lnTo>
                      <a:pt x="2" y="0"/>
                    </a:lnTo>
                    <a:lnTo>
                      <a:pt x="2"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70" name="Freeform 563">
                <a:extLst>
                  <a:ext uri="{FF2B5EF4-FFF2-40B4-BE49-F238E27FC236}">
                    <a16:creationId xmlns:a16="http://schemas.microsoft.com/office/drawing/2014/main" id="{006BB5ED-16CC-6E5C-BD17-8AD4C585580C}"/>
                  </a:ext>
                </a:extLst>
              </p:cNvPr>
              <p:cNvSpPr>
                <a:spLocks/>
              </p:cNvSpPr>
              <p:nvPr/>
            </p:nvSpPr>
            <p:spPr bwMode="auto">
              <a:xfrm>
                <a:off x="8142279" y="4694040"/>
                <a:ext cx="0" cy="2980"/>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71" name="Freeform 564">
                <a:extLst>
                  <a:ext uri="{FF2B5EF4-FFF2-40B4-BE49-F238E27FC236}">
                    <a16:creationId xmlns:a16="http://schemas.microsoft.com/office/drawing/2014/main" id="{C5B9408E-B452-1EE0-89C1-7D9A4AC4DEC0}"/>
                  </a:ext>
                </a:extLst>
              </p:cNvPr>
              <p:cNvSpPr>
                <a:spLocks/>
              </p:cNvSpPr>
              <p:nvPr/>
            </p:nvSpPr>
            <p:spPr bwMode="auto">
              <a:xfrm>
                <a:off x="8142279" y="4694040"/>
                <a:ext cx="0" cy="2980"/>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72" name="Freeform 565">
                <a:extLst>
                  <a:ext uri="{FF2B5EF4-FFF2-40B4-BE49-F238E27FC236}">
                    <a16:creationId xmlns:a16="http://schemas.microsoft.com/office/drawing/2014/main" id="{0A166315-711D-B4E4-0DC1-B58EAE0A122E}"/>
                  </a:ext>
                </a:extLst>
              </p:cNvPr>
              <p:cNvSpPr>
                <a:spLocks/>
              </p:cNvSpPr>
              <p:nvPr/>
            </p:nvSpPr>
            <p:spPr bwMode="auto">
              <a:xfrm>
                <a:off x="8170584" y="4631469"/>
                <a:ext cx="7449" cy="8939"/>
              </a:xfrm>
              <a:custGeom>
                <a:avLst/>
                <a:gdLst>
                  <a:gd name="T0" fmla="*/ 1 w 5"/>
                  <a:gd name="T1" fmla="*/ 0 h 6"/>
                  <a:gd name="T2" fmla="*/ 1 w 5"/>
                  <a:gd name="T3" fmla="*/ 0 h 6"/>
                  <a:gd name="T4" fmla="*/ 3 w 5"/>
                  <a:gd name="T5" fmla="*/ 0 h 6"/>
                  <a:gd name="T6" fmla="*/ 3 w 5"/>
                  <a:gd name="T7" fmla="*/ 0 h 6"/>
                  <a:gd name="T8" fmla="*/ 5 w 5"/>
                  <a:gd name="T9" fmla="*/ 2 h 6"/>
                  <a:gd name="T10" fmla="*/ 5 w 5"/>
                  <a:gd name="T11" fmla="*/ 4 h 6"/>
                  <a:gd name="T12" fmla="*/ 5 w 5"/>
                  <a:gd name="T13" fmla="*/ 4 h 6"/>
                  <a:gd name="T14" fmla="*/ 5 w 5"/>
                  <a:gd name="T15" fmla="*/ 6 h 6"/>
                  <a:gd name="T16" fmla="*/ 1 w 5"/>
                  <a:gd name="T17" fmla="*/ 4 h 6"/>
                  <a:gd name="T18" fmla="*/ 1 w 5"/>
                  <a:gd name="T19" fmla="*/ 0 h 6"/>
                  <a:gd name="T20" fmla="*/ 0 w 5"/>
                  <a:gd name="T21" fmla="*/ 0 h 6"/>
                  <a:gd name="T22" fmla="*/ 1 w 5"/>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6">
                    <a:moveTo>
                      <a:pt x="1" y="0"/>
                    </a:moveTo>
                    <a:lnTo>
                      <a:pt x="1" y="0"/>
                    </a:lnTo>
                    <a:lnTo>
                      <a:pt x="3" y="0"/>
                    </a:lnTo>
                    <a:lnTo>
                      <a:pt x="3" y="0"/>
                    </a:lnTo>
                    <a:lnTo>
                      <a:pt x="5" y="2"/>
                    </a:lnTo>
                    <a:lnTo>
                      <a:pt x="5" y="4"/>
                    </a:lnTo>
                    <a:lnTo>
                      <a:pt x="5" y="4"/>
                    </a:lnTo>
                    <a:lnTo>
                      <a:pt x="5" y="6"/>
                    </a:lnTo>
                    <a:lnTo>
                      <a:pt x="1" y="4"/>
                    </a:lnTo>
                    <a:lnTo>
                      <a:pt x="1" y="0"/>
                    </a:lnTo>
                    <a:lnTo>
                      <a:pt x="0" y="0"/>
                    </a:lnTo>
                    <a:lnTo>
                      <a:pt x="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73" name="Freeform 566">
                <a:extLst>
                  <a:ext uri="{FF2B5EF4-FFF2-40B4-BE49-F238E27FC236}">
                    <a16:creationId xmlns:a16="http://schemas.microsoft.com/office/drawing/2014/main" id="{82FAE29D-A797-9D34-4643-2969F35B0D6B}"/>
                  </a:ext>
                </a:extLst>
              </p:cNvPr>
              <p:cNvSpPr>
                <a:spLocks/>
              </p:cNvSpPr>
              <p:nvPr/>
            </p:nvSpPr>
            <p:spPr bwMode="auto">
              <a:xfrm>
                <a:off x="8170584" y="4631469"/>
                <a:ext cx="7449" cy="8939"/>
              </a:xfrm>
              <a:custGeom>
                <a:avLst/>
                <a:gdLst>
                  <a:gd name="T0" fmla="*/ 1 w 5"/>
                  <a:gd name="T1" fmla="*/ 0 h 6"/>
                  <a:gd name="T2" fmla="*/ 1 w 5"/>
                  <a:gd name="T3" fmla="*/ 0 h 6"/>
                  <a:gd name="T4" fmla="*/ 3 w 5"/>
                  <a:gd name="T5" fmla="*/ 0 h 6"/>
                  <a:gd name="T6" fmla="*/ 3 w 5"/>
                  <a:gd name="T7" fmla="*/ 0 h 6"/>
                  <a:gd name="T8" fmla="*/ 5 w 5"/>
                  <a:gd name="T9" fmla="*/ 2 h 6"/>
                  <a:gd name="T10" fmla="*/ 5 w 5"/>
                  <a:gd name="T11" fmla="*/ 4 h 6"/>
                  <a:gd name="T12" fmla="*/ 5 w 5"/>
                  <a:gd name="T13" fmla="*/ 4 h 6"/>
                  <a:gd name="T14" fmla="*/ 5 w 5"/>
                  <a:gd name="T15" fmla="*/ 6 h 6"/>
                  <a:gd name="T16" fmla="*/ 1 w 5"/>
                  <a:gd name="T17" fmla="*/ 4 h 6"/>
                  <a:gd name="T18" fmla="*/ 1 w 5"/>
                  <a:gd name="T19" fmla="*/ 0 h 6"/>
                  <a:gd name="T20" fmla="*/ 0 w 5"/>
                  <a:gd name="T21" fmla="*/ 0 h 6"/>
                  <a:gd name="T22" fmla="*/ 1 w 5"/>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6">
                    <a:moveTo>
                      <a:pt x="1" y="0"/>
                    </a:moveTo>
                    <a:lnTo>
                      <a:pt x="1" y="0"/>
                    </a:lnTo>
                    <a:lnTo>
                      <a:pt x="3" y="0"/>
                    </a:lnTo>
                    <a:lnTo>
                      <a:pt x="3" y="0"/>
                    </a:lnTo>
                    <a:lnTo>
                      <a:pt x="5" y="2"/>
                    </a:lnTo>
                    <a:lnTo>
                      <a:pt x="5" y="4"/>
                    </a:lnTo>
                    <a:lnTo>
                      <a:pt x="5" y="4"/>
                    </a:lnTo>
                    <a:lnTo>
                      <a:pt x="5" y="6"/>
                    </a:lnTo>
                    <a:lnTo>
                      <a:pt x="1" y="4"/>
                    </a:lnTo>
                    <a:lnTo>
                      <a:pt x="1" y="0"/>
                    </a:lnTo>
                    <a:lnTo>
                      <a:pt x="0" y="0"/>
                    </a:lnTo>
                    <a:lnTo>
                      <a:pt x="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74" name="Freeform 567">
                <a:extLst>
                  <a:ext uri="{FF2B5EF4-FFF2-40B4-BE49-F238E27FC236}">
                    <a16:creationId xmlns:a16="http://schemas.microsoft.com/office/drawing/2014/main" id="{7091ADBA-E5C1-384B-5708-DFA05534A9A9}"/>
                  </a:ext>
                </a:extLst>
              </p:cNvPr>
              <p:cNvSpPr>
                <a:spLocks/>
              </p:cNvSpPr>
              <p:nvPr/>
            </p:nvSpPr>
            <p:spPr bwMode="auto">
              <a:xfrm>
                <a:off x="8142279" y="4848978"/>
                <a:ext cx="2980" cy="2980"/>
              </a:xfrm>
              <a:custGeom>
                <a:avLst/>
                <a:gdLst>
                  <a:gd name="T0" fmla="*/ 0 w 2"/>
                  <a:gd name="T1" fmla="*/ 0 h 2"/>
                  <a:gd name="T2" fmla="*/ 0 w 2"/>
                  <a:gd name="T3" fmla="*/ 0 h 2"/>
                  <a:gd name="T4" fmla="*/ 0 w 2"/>
                  <a:gd name="T5" fmla="*/ 0 h 2"/>
                  <a:gd name="T6" fmla="*/ 2 w 2"/>
                  <a:gd name="T7" fmla="*/ 0 h 2"/>
                  <a:gd name="T8" fmla="*/ 2 w 2"/>
                  <a:gd name="T9" fmla="*/ 2 h 2"/>
                  <a:gd name="T10" fmla="*/ 0 w 2"/>
                  <a:gd name="T11" fmla="*/ 2 h 2"/>
                  <a:gd name="T12" fmla="*/ 0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0" y="0"/>
                    </a:lnTo>
                    <a:lnTo>
                      <a:pt x="2" y="0"/>
                    </a:lnTo>
                    <a:lnTo>
                      <a:pt x="2" y="2"/>
                    </a:lnTo>
                    <a:lnTo>
                      <a:pt x="0" y="2"/>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75" name="Freeform 568">
                <a:extLst>
                  <a:ext uri="{FF2B5EF4-FFF2-40B4-BE49-F238E27FC236}">
                    <a16:creationId xmlns:a16="http://schemas.microsoft.com/office/drawing/2014/main" id="{9B2DC245-764D-E3CA-2A27-F9419017D92E}"/>
                  </a:ext>
                </a:extLst>
              </p:cNvPr>
              <p:cNvSpPr>
                <a:spLocks/>
              </p:cNvSpPr>
              <p:nvPr/>
            </p:nvSpPr>
            <p:spPr bwMode="auto">
              <a:xfrm>
                <a:off x="8142279" y="4848978"/>
                <a:ext cx="2980" cy="2980"/>
              </a:xfrm>
              <a:custGeom>
                <a:avLst/>
                <a:gdLst>
                  <a:gd name="T0" fmla="*/ 0 w 2"/>
                  <a:gd name="T1" fmla="*/ 0 h 2"/>
                  <a:gd name="T2" fmla="*/ 0 w 2"/>
                  <a:gd name="T3" fmla="*/ 0 h 2"/>
                  <a:gd name="T4" fmla="*/ 0 w 2"/>
                  <a:gd name="T5" fmla="*/ 0 h 2"/>
                  <a:gd name="T6" fmla="*/ 2 w 2"/>
                  <a:gd name="T7" fmla="*/ 0 h 2"/>
                  <a:gd name="T8" fmla="*/ 2 w 2"/>
                  <a:gd name="T9" fmla="*/ 2 h 2"/>
                  <a:gd name="T10" fmla="*/ 0 w 2"/>
                  <a:gd name="T11" fmla="*/ 2 h 2"/>
                  <a:gd name="T12" fmla="*/ 0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lnTo>
                      <a:pt x="0" y="0"/>
                    </a:lnTo>
                    <a:lnTo>
                      <a:pt x="0" y="0"/>
                    </a:lnTo>
                    <a:lnTo>
                      <a:pt x="2" y="0"/>
                    </a:lnTo>
                    <a:lnTo>
                      <a:pt x="2" y="2"/>
                    </a:lnTo>
                    <a:lnTo>
                      <a:pt x="0" y="2"/>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76" name="Freeform 569">
                <a:extLst>
                  <a:ext uri="{FF2B5EF4-FFF2-40B4-BE49-F238E27FC236}">
                    <a16:creationId xmlns:a16="http://schemas.microsoft.com/office/drawing/2014/main" id="{08CB9A6B-C5EC-5D0E-1BF1-2706CE764E38}"/>
                  </a:ext>
                </a:extLst>
              </p:cNvPr>
              <p:cNvSpPr>
                <a:spLocks/>
              </p:cNvSpPr>
              <p:nvPr/>
            </p:nvSpPr>
            <p:spPr bwMode="auto">
              <a:xfrm>
                <a:off x="8218257" y="4786407"/>
                <a:ext cx="2980" cy="14898"/>
              </a:xfrm>
              <a:custGeom>
                <a:avLst/>
                <a:gdLst>
                  <a:gd name="T0" fmla="*/ 0 w 2"/>
                  <a:gd name="T1" fmla="*/ 0 h 10"/>
                  <a:gd name="T2" fmla="*/ 0 w 2"/>
                  <a:gd name="T3" fmla="*/ 2 h 10"/>
                  <a:gd name="T4" fmla="*/ 0 w 2"/>
                  <a:gd name="T5" fmla="*/ 4 h 10"/>
                  <a:gd name="T6" fmla="*/ 2 w 2"/>
                  <a:gd name="T7" fmla="*/ 6 h 10"/>
                  <a:gd name="T8" fmla="*/ 2 w 2"/>
                  <a:gd name="T9" fmla="*/ 10 h 10"/>
                  <a:gd name="T10" fmla="*/ 2 w 2"/>
                  <a:gd name="T11" fmla="*/ 10 h 10"/>
                  <a:gd name="T12" fmla="*/ 0 w 2"/>
                  <a:gd name="T13" fmla="*/ 10 h 10"/>
                  <a:gd name="T14" fmla="*/ 0 w 2"/>
                  <a:gd name="T15" fmla="*/ 10 h 10"/>
                  <a:gd name="T16" fmla="*/ 0 w 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0">
                    <a:moveTo>
                      <a:pt x="0" y="0"/>
                    </a:moveTo>
                    <a:lnTo>
                      <a:pt x="0" y="2"/>
                    </a:lnTo>
                    <a:lnTo>
                      <a:pt x="0" y="4"/>
                    </a:lnTo>
                    <a:lnTo>
                      <a:pt x="2" y="6"/>
                    </a:lnTo>
                    <a:lnTo>
                      <a:pt x="2" y="10"/>
                    </a:lnTo>
                    <a:lnTo>
                      <a:pt x="2" y="10"/>
                    </a:lnTo>
                    <a:lnTo>
                      <a:pt x="0" y="10"/>
                    </a:lnTo>
                    <a:lnTo>
                      <a:pt x="0" y="1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77" name="Freeform 570">
                <a:extLst>
                  <a:ext uri="{FF2B5EF4-FFF2-40B4-BE49-F238E27FC236}">
                    <a16:creationId xmlns:a16="http://schemas.microsoft.com/office/drawing/2014/main" id="{E08A6C8F-9E42-DB66-A055-EEC8154F17DB}"/>
                  </a:ext>
                </a:extLst>
              </p:cNvPr>
              <p:cNvSpPr>
                <a:spLocks/>
              </p:cNvSpPr>
              <p:nvPr/>
            </p:nvSpPr>
            <p:spPr bwMode="auto">
              <a:xfrm>
                <a:off x="8218257" y="4786407"/>
                <a:ext cx="2980" cy="14898"/>
              </a:xfrm>
              <a:custGeom>
                <a:avLst/>
                <a:gdLst>
                  <a:gd name="T0" fmla="*/ 0 w 2"/>
                  <a:gd name="T1" fmla="*/ 0 h 10"/>
                  <a:gd name="T2" fmla="*/ 0 w 2"/>
                  <a:gd name="T3" fmla="*/ 2 h 10"/>
                  <a:gd name="T4" fmla="*/ 0 w 2"/>
                  <a:gd name="T5" fmla="*/ 4 h 10"/>
                  <a:gd name="T6" fmla="*/ 2 w 2"/>
                  <a:gd name="T7" fmla="*/ 6 h 10"/>
                  <a:gd name="T8" fmla="*/ 2 w 2"/>
                  <a:gd name="T9" fmla="*/ 10 h 10"/>
                  <a:gd name="T10" fmla="*/ 2 w 2"/>
                  <a:gd name="T11" fmla="*/ 10 h 10"/>
                  <a:gd name="T12" fmla="*/ 0 w 2"/>
                  <a:gd name="T13" fmla="*/ 10 h 10"/>
                  <a:gd name="T14" fmla="*/ 0 w 2"/>
                  <a:gd name="T15" fmla="*/ 10 h 10"/>
                  <a:gd name="T16" fmla="*/ 0 w 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0">
                    <a:moveTo>
                      <a:pt x="0" y="0"/>
                    </a:moveTo>
                    <a:lnTo>
                      <a:pt x="0" y="2"/>
                    </a:lnTo>
                    <a:lnTo>
                      <a:pt x="0" y="4"/>
                    </a:lnTo>
                    <a:lnTo>
                      <a:pt x="2" y="6"/>
                    </a:lnTo>
                    <a:lnTo>
                      <a:pt x="2" y="10"/>
                    </a:lnTo>
                    <a:lnTo>
                      <a:pt x="2" y="10"/>
                    </a:lnTo>
                    <a:lnTo>
                      <a:pt x="0" y="10"/>
                    </a:lnTo>
                    <a:lnTo>
                      <a:pt x="0" y="1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78" name="Freeform 571">
                <a:extLst>
                  <a:ext uri="{FF2B5EF4-FFF2-40B4-BE49-F238E27FC236}">
                    <a16:creationId xmlns:a16="http://schemas.microsoft.com/office/drawing/2014/main" id="{66DA938D-D6C7-3B58-7500-1144C1BD7C8E}"/>
                  </a:ext>
                </a:extLst>
              </p:cNvPr>
              <p:cNvSpPr>
                <a:spLocks/>
              </p:cNvSpPr>
              <p:nvPr/>
            </p:nvSpPr>
            <p:spPr bwMode="auto">
              <a:xfrm>
                <a:off x="8249544" y="4843019"/>
                <a:ext cx="1490" cy="5959"/>
              </a:xfrm>
              <a:custGeom>
                <a:avLst/>
                <a:gdLst>
                  <a:gd name="T0" fmla="*/ 0 w 1"/>
                  <a:gd name="T1" fmla="*/ 0 h 4"/>
                  <a:gd name="T2" fmla="*/ 1 w 1"/>
                  <a:gd name="T3" fmla="*/ 4 h 4"/>
                  <a:gd name="T4" fmla="*/ 0 w 1"/>
                  <a:gd name="T5" fmla="*/ 0 h 4"/>
                </a:gdLst>
                <a:ahLst/>
                <a:cxnLst>
                  <a:cxn ang="0">
                    <a:pos x="T0" y="T1"/>
                  </a:cxn>
                  <a:cxn ang="0">
                    <a:pos x="T2" y="T3"/>
                  </a:cxn>
                  <a:cxn ang="0">
                    <a:pos x="T4" y="T5"/>
                  </a:cxn>
                </a:cxnLst>
                <a:rect l="0" t="0" r="r" b="b"/>
                <a:pathLst>
                  <a:path w="1" h="4">
                    <a:moveTo>
                      <a:pt x="0" y="0"/>
                    </a:moveTo>
                    <a:lnTo>
                      <a:pt x="1" y="4"/>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79" name="Freeform 572">
                <a:extLst>
                  <a:ext uri="{FF2B5EF4-FFF2-40B4-BE49-F238E27FC236}">
                    <a16:creationId xmlns:a16="http://schemas.microsoft.com/office/drawing/2014/main" id="{DF38A364-59C8-C071-9D08-C2E503D5020D}"/>
                  </a:ext>
                </a:extLst>
              </p:cNvPr>
              <p:cNvSpPr>
                <a:spLocks/>
              </p:cNvSpPr>
              <p:nvPr/>
            </p:nvSpPr>
            <p:spPr bwMode="auto">
              <a:xfrm>
                <a:off x="8249544" y="4843019"/>
                <a:ext cx="1490" cy="5959"/>
              </a:xfrm>
              <a:custGeom>
                <a:avLst/>
                <a:gdLst>
                  <a:gd name="T0" fmla="*/ 0 w 1"/>
                  <a:gd name="T1" fmla="*/ 0 h 4"/>
                  <a:gd name="T2" fmla="*/ 1 w 1"/>
                  <a:gd name="T3" fmla="*/ 4 h 4"/>
                  <a:gd name="T4" fmla="*/ 0 w 1"/>
                  <a:gd name="T5" fmla="*/ 0 h 4"/>
                </a:gdLst>
                <a:ahLst/>
                <a:cxnLst>
                  <a:cxn ang="0">
                    <a:pos x="T0" y="T1"/>
                  </a:cxn>
                  <a:cxn ang="0">
                    <a:pos x="T2" y="T3"/>
                  </a:cxn>
                  <a:cxn ang="0">
                    <a:pos x="T4" y="T5"/>
                  </a:cxn>
                </a:cxnLst>
                <a:rect l="0" t="0" r="r" b="b"/>
                <a:pathLst>
                  <a:path w="1" h="4">
                    <a:moveTo>
                      <a:pt x="0" y="0"/>
                    </a:moveTo>
                    <a:lnTo>
                      <a:pt x="1" y="4"/>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80" name="Freeform 573">
                <a:extLst>
                  <a:ext uri="{FF2B5EF4-FFF2-40B4-BE49-F238E27FC236}">
                    <a16:creationId xmlns:a16="http://schemas.microsoft.com/office/drawing/2014/main" id="{92CD4807-0AE7-00DC-8F04-63E6FFA3D119}"/>
                  </a:ext>
                </a:extLst>
              </p:cNvPr>
              <p:cNvSpPr>
                <a:spLocks/>
              </p:cNvSpPr>
              <p:nvPr/>
            </p:nvSpPr>
            <p:spPr bwMode="auto">
              <a:xfrm>
                <a:off x="8358298" y="5020304"/>
                <a:ext cx="0" cy="2980"/>
              </a:xfrm>
              <a:custGeom>
                <a:avLst/>
                <a:gdLst>
                  <a:gd name="T0" fmla="*/ 0 h 2"/>
                  <a:gd name="T1" fmla="*/ 2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2"/>
                    </a:lnTo>
                    <a:lnTo>
                      <a:pt x="0" y="2"/>
                    </a:lnTo>
                    <a:lnTo>
                      <a:pt x="0" y="2"/>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81" name="Freeform 574">
                <a:extLst>
                  <a:ext uri="{FF2B5EF4-FFF2-40B4-BE49-F238E27FC236}">
                    <a16:creationId xmlns:a16="http://schemas.microsoft.com/office/drawing/2014/main" id="{EE18B830-0CFB-5E35-0CBB-3F64F75FA4D5}"/>
                  </a:ext>
                </a:extLst>
              </p:cNvPr>
              <p:cNvSpPr>
                <a:spLocks/>
              </p:cNvSpPr>
              <p:nvPr/>
            </p:nvSpPr>
            <p:spPr bwMode="auto">
              <a:xfrm>
                <a:off x="8358298" y="5020304"/>
                <a:ext cx="0" cy="2980"/>
              </a:xfrm>
              <a:custGeom>
                <a:avLst/>
                <a:gdLst>
                  <a:gd name="T0" fmla="*/ 0 h 2"/>
                  <a:gd name="T1" fmla="*/ 2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2"/>
                    </a:lnTo>
                    <a:lnTo>
                      <a:pt x="0" y="2"/>
                    </a:lnTo>
                    <a:lnTo>
                      <a:pt x="0" y="2"/>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82" name="Freeform 575">
                <a:extLst>
                  <a:ext uri="{FF2B5EF4-FFF2-40B4-BE49-F238E27FC236}">
                    <a16:creationId xmlns:a16="http://schemas.microsoft.com/office/drawing/2014/main" id="{9E815DD5-BBD5-C94E-925E-09328F299BE7}"/>
                  </a:ext>
                </a:extLst>
              </p:cNvPr>
              <p:cNvSpPr>
                <a:spLocks/>
              </p:cNvSpPr>
              <p:nvPr/>
            </p:nvSpPr>
            <p:spPr bwMode="auto">
              <a:xfrm>
                <a:off x="8057360" y="5069467"/>
                <a:ext cx="5959" cy="4470"/>
              </a:xfrm>
              <a:custGeom>
                <a:avLst/>
                <a:gdLst>
                  <a:gd name="T0" fmla="*/ 0 w 4"/>
                  <a:gd name="T1" fmla="*/ 3 h 3"/>
                  <a:gd name="T2" fmla="*/ 0 w 4"/>
                  <a:gd name="T3" fmla="*/ 3 h 3"/>
                  <a:gd name="T4" fmla="*/ 0 w 4"/>
                  <a:gd name="T5" fmla="*/ 3 h 3"/>
                  <a:gd name="T6" fmla="*/ 2 w 4"/>
                  <a:gd name="T7" fmla="*/ 0 h 3"/>
                  <a:gd name="T8" fmla="*/ 4 w 4"/>
                  <a:gd name="T9" fmla="*/ 0 h 3"/>
                  <a:gd name="T10" fmla="*/ 4 w 4"/>
                  <a:gd name="T11" fmla="*/ 1 h 3"/>
                  <a:gd name="T12" fmla="*/ 4 w 4"/>
                  <a:gd name="T13" fmla="*/ 3 h 3"/>
                  <a:gd name="T14" fmla="*/ 4 w 4"/>
                  <a:gd name="T15" fmla="*/ 3 h 3"/>
                  <a:gd name="T16" fmla="*/ 2 w 4"/>
                  <a:gd name="T17" fmla="*/ 3 h 3"/>
                  <a:gd name="T18" fmla="*/ 2 w 4"/>
                  <a:gd name="T19" fmla="*/ 3 h 3"/>
                  <a:gd name="T20" fmla="*/ 0 w 4"/>
                  <a:gd name="T21" fmla="*/ 3 h 3"/>
                  <a:gd name="T22" fmla="*/ 0 w 4"/>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0" y="3"/>
                    </a:moveTo>
                    <a:lnTo>
                      <a:pt x="0" y="3"/>
                    </a:lnTo>
                    <a:lnTo>
                      <a:pt x="0" y="3"/>
                    </a:lnTo>
                    <a:lnTo>
                      <a:pt x="2" y="0"/>
                    </a:lnTo>
                    <a:lnTo>
                      <a:pt x="4" y="0"/>
                    </a:lnTo>
                    <a:lnTo>
                      <a:pt x="4" y="1"/>
                    </a:lnTo>
                    <a:lnTo>
                      <a:pt x="4" y="3"/>
                    </a:lnTo>
                    <a:lnTo>
                      <a:pt x="4" y="3"/>
                    </a:lnTo>
                    <a:lnTo>
                      <a:pt x="2" y="3"/>
                    </a:lnTo>
                    <a:lnTo>
                      <a:pt x="2" y="3"/>
                    </a:lnTo>
                    <a:lnTo>
                      <a:pt x="0" y="3"/>
                    </a:lnTo>
                    <a:lnTo>
                      <a:pt x="0"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83" name="Freeform 576">
                <a:extLst>
                  <a:ext uri="{FF2B5EF4-FFF2-40B4-BE49-F238E27FC236}">
                    <a16:creationId xmlns:a16="http://schemas.microsoft.com/office/drawing/2014/main" id="{BD5EC792-134F-2660-478D-54C7A350BC56}"/>
                  </a:ext>
                </a:extLst>
              </p:cNvPr>
              <p:cNvSpPr>
                <a:spLocks/>
              </p:cNvSpPr>
              <p:nvPr/>
            </p:nvSpPr>
            <p:spPr bwMode="auto">
              <a:xfrm>
                <a:off x="8057360" y="5069467"/>
                <a:ext cx="5959" cy="4470"/>
              </a:xfrm>
              <a:custGeom>
                <a:avLst/>
                <a:gdLst>
                  <a:gd name="T0" fmla="*/ 0 w 4"/>
                  <a:gd name="T1" fmla="*/ 3 h 3"/>
                  <a:gd name="T2" fmla="*/ 0 w 4"/>
                  <a:gd name="T3" fmla="*/ 3 h 3"/>
                  <a:gd name="T4" fmla="*/ 0 w 4"/>
                  <a:gd name="T5" fmla="*/ 3 h 3"/>
                  <a:gd name="T6" fmla="*/ 2 w 4"/>
                  <a:gd name="T7" fmla="*/ 0 h 3"/>
                  <a:gd name="T8" fmla="*/ 4 w 4"/>
                  <a:gd name="T9" fmla="*/ 0 h 3"/>
                  <a:gd name="T10" fmla="*/ 4 w 4"/>
                  <a:gd name="T11" fmla="*/ 1 h 3"/>
                  <a:gd name="T12" fmla="*/ 4 w 4"/>
                  <a:gd name="T13" fmla="*/ 3 h 3"/>
                  <a:gd name="T14" fmla="*/ 4 w 4"/>
                  <a:gd name="T15" fmla="*/ 3 h 3"/>
                  <a:gd name="T16" fmla="*/ 2 w 4"/>
                  <a:gd name="T17" fmla="*/ 3 h 3"/>
                  <a:gd name="T18" fmla="*/ 2 w 4"/>
                  <a:gd name="T19" fmla="*/ 3 h 3"/>
                  <a:gd name="T20" fmla="*/ 0 w 4"/>
                  <a:gd name="T21" fmla="*/ 3 h 3"/>
                  <a:gd name="T22" fmla="*/ 0 w 4"/>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0" y="3"/>
                    </a:moveTo>
                    <a:lnTo>
                      <a:pt x="0" y="3"/>
                    </a:lnTo>
                    <a:lnTo>
                      <a:pt x="0" y="3"/>
                    </a:lnTo>
                    <a:lnTo>
                      <a:pt x="2" y="0"/>
                    </a:lnTo>
                    <a:lnTo>
                      <a:pt x="4" y="0"/>
                    </a:lnTo>
                    <a:lnTo>
                      <a:pt x="4" y="1"/>
                    </a:lnTo>
                    <a:lnTo>
                      <a:pt x="4" y="3"/>
                    </a:lnTo>
                    <a:lnTo>
                      <a:pt x="4" y="3"/>
                    </a:lnTo>
                    <a:lnTo>
                      <a:pt x="2" y="3"/>
                    </a:lnTo>
                    <a:lnTo>
                      <a:pt x="2" y="3"/>
                    </a:lnTo>
                    <a:lnTo>
                      <a:pt x="0" y="3"/>
                    </a:lnTo>
                    <a:lnTo>
                      <a:pt x="0"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84" name="Freeform 577">
                <a:extLst>
                  <a:ext uri="{FF2B5EF4-FFF2-40B4-BE49-F238E27FC236}">
                    <a16:creationId xmlns:a16="http://schemas.microsoft.com/office/drawing/2014/main" id="{4D8C95F8-9429-60B4-313D-91336316FF55}"/>
                  </a:ext>
                </a:extLst>
              </p:cNvPr>
              <p:cNvSpPr>
                <a:spLocks/>
              </p:cNvSpPr>
              <p:nvPr/>
            </p:nvSpPr>
            <p:spPr bwMode="auto">
              <a:xfrm>
                <a:off x="5611127" y="5288466"/>
                <a:ext cx="7449" cy="11918"/>
              </a:xfrm>
              <a:custGeom>
                <a:avLst/>
                <a:gdLst>
                  <a:gd name="T0" fmla="*/ 2 w 5"/>
                  <a:gd name="T1" fmla="*/ 0 h 8"/>
                  <a:gd name="T2" fmla="*/ 2 w 5"/>
                  <a:gd name="T3" fmla="*/ 0 h 8"/>
                  <a:gd name="T4" fmla="*/ 4 w 5"/>
                  <a:gd name="T5" fmla="*/ 0 h 8"/>
                  <a:gd name="T6" fmla="*/ 4 w 5"/>
                  <a:gd name="T7" fmla="*/ 2 h 8"/>
                  <a:gd name="T8" fmla="*/ 5 w 5"/>
                  <a:gd name="T9" fmla="*/ 4 h 8"/>
                  <a:gd name="T10" fmla="*/ 5 w 5"/>
                  <a:gd name="T11" fmla="*/ 6 h 8"/>
                  <a:gd name="T12" fmla="*/ 4 w 5"/>
                  <a:gd name="T13" fmla="*/ 8 h 8"/>
                  <a:gd name="T14" fmla="*/ 0 w 5"/>
                  <a:gd name="T15" fmla="*/ 8 h 8"/>
                  <a:gd name="T16" fmla="*/ 0 w 5"/>
                  <a:gd name="T17" fmla="*/ 6 h 8"/>
                  <a:gd name="T18" fmla="*/ 0 w 5"/>
                  <a:gd name="T19" fmla="*/ 2 h 8"/>
                  <a:gd name="T20" fmla="*/ 2 w 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8">
                    <a:moveTo>
                      <a:pt x="2" y="0"/>
                    </a:moveTo>
                    <a:lnTo>
                      <a:pt x="2" y="0"/>
                    </a:lnTo>
                    <a:lnTo>
                      <a:pt x="4" y="0"/>
                    </a:lnTo>
                    <a:lnTo>
                      <a:pt x="4" y="2"/>
                    </a:lnTo>
                    <a:lnTo>
                      <a:pt x="5" y="4"/>
                    </a:lnTo>
                    <a:lnTo>
                      <a:pt x="5" y="6"/>
                    </a:lnTo>
                    <a:lnTo>
                      <a:pt x="4" y="8"/>
                    </a:lnTo>
                    <a:lnTo>
                      <a:pt x="0" y="8"/>
                    </a:lnTo>
                    <a:lnTo>
                      <a:pt x="0" y="6"/>
                    </a:lnTo>
                    <a:lnTo>
                      <a:pt x="0"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85" name="Freeform 578">
                <a:extLst>
                  <a:ext uri="{FF2B5EF4-FFF2-40B4-BE49-F238E27FC236}">
                    <a16:creationId xmlns:a16="http://schemas.microsoft.com/office/drawing/2014/main" id="{D1CBF038-3A61-10AA-0B5D-D5DE65398A8C}"/>
                  </a:ext>
                </a:extLst>
              </p:cNvPr>
              <p:cNvSpPr>
                <a:spLocks/>
              </p:cNvSpPr>
              <p:nvPr/>
            </p:nvSpPr>
            <p:spPr bwMode="auto">
              <a:xfrm>
                <a:off x="5611127" y="5288466"/>
                <a:ext cx="7449" cy="11918"/>
              </a:xfrm>
              <a:custGeom>
                <a:avLst/>
                <a:gdLst>
                  <a:gd name="T0" fmla="*/ 2 w 5"/>
                  <a:gd name="T1" fmla="*/ 0 h 8"/>
                  <a:gd name="T2" fmla="*/ 2 w 5"/>
                  <a:gd name="T3" fmla="*/ 0 h 8"/>
                  <a:gd name="T4" fmla="*/ 4 w 5"/>
                  <a:gd name="T5" fmla="*/ 0 h 8"/>
                  <a:gd name="T6" fmla="*/ 4 w 5"/>
                  <a:gd name="T7" fmla="*/ 2 h 8"/>
                  <a:gd name="T8" fmla="*/ 5 w 5"/>
                  <a:gd name="T9" fmla="*/ 4 h 8"/>
                  <a:gd name="T10" fmla="*/ 5 w 5"/>
                  <a:gd name="T11" fmla="*/ 6 h 8"/>
                  <a:gd name="T12" fmla="*/ 4 w 5"/>
                  <a:gd name="T13" fmla="*/ 8 h 8"/>
                  <a:gd name="T14" fmla="*/ 0 w 5"/>
                  <a:gd name="T15" fmla="*/ 8 h 8"/>
                  <a:gd name="T16" fmla="*/ 0 w 5"/>
                  <a:gd name="T17" fmla="*/ 6 h 8"/>
                  <a:gd name="T18" fmla="*/ 0 w 5"/>
                  <a:gd name="T19" fmla="*/ 2 h 8"/>
                  <a:gd name="T20" fmla="*/ 2 w 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8">
                    <a:moveTo>
                      <a:pt x="2" y="0"/>
                    </a:moveTo>
                    <a:lnTo>
                      <a:pt x="2" y="0"/>
                    </a:lnTo>
                    <a:lnTo>
                      <a:pt x="4" y="0"/>
                    </a:lnTo>
                    <a:lnTo>
                      <a:pt x="4" y="2"/>
                    </a:lnTo>
                    <a:lnTo>
                      <a:pt x="5" y="4"/>
                    </a:lnTo>
                    <a:lnTo>
                      <a:pt x="5" y="6"/>
                    </a:lnTo>
                    <a:lnTo>
                      <a:pt x="4" y="8"/>
                    </a:lnTo>
                    <a:lnTo>
                      <a:pt x="0" y="8"/>
                    </a:lnTo>
                    <a:lnTo>
                      <a:pt x="0" y="6"/>
                    </a:lnTo>
                    <a:lnTo>
                      <a:pt x="0"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86" name="Freeform 579">
                <a:extLst>
                  <a:ext uri="{FF2B5EF4-FFF2-40B4-BE49-F238E27FC236}">
                    <a16:creationId xmlns:a16="http://schemas.microsoft.com/office/drawing/2014/main" id="{88657DA5-5A18-5056-971D-78129690A531}"/>
                  </a:ext>
                </a:extLst>
              </p:cNvPr>
              <p:cNvSpPr>
                <a:spLocks/>
              </p:cNvSpPr>
              <p:nvPr/>
            </p:nvSpPr>
            <p:spPr bwMode="auto">
              <a:xfrm>
                <a:off x="4031951" y="4659776"/>
                <a:ext cx="5959" cy="5959"/>
              </a:xfrm>
              <a:custGeom>
                <a:avLst/>
                <a:gdLst>
                  <a:gd name="T0" fmla="*/ 4 w 4"/>
                  <a:gd name="T1" fmla="*/ 2 h 4"/>
                  <a:gd name="T2" fmla="*/ 4 w 4"/>
                  <a:gd name="T3" fmla="*/ 2 h 4"/>
                  <a:gd name="T4" fmla="*/ 4 w 4"/>
                  <a:gd name="T5" fmla="*/ 0 h 4"/>
                  <a:gd name="T6" fmla="*/ 2 w 4"/>
                  <a:gd name="T7" fmla="*/ 2 h 4"/>
                  <a:gd name="T8" fmla="*/ 0 w 4"/>
                  <a:gd name="T9" fmla="*/ 2 h 4"/>
                  <a:gd name="T10" fmla="*/ 0 w 4"/>
                  <a:gd name="T11" fmla="*/ 2 h 4"/>
                  <a:gd name="T12" fmla="*/ 2 w 4"/>
                  <a:gd name="T13" fmla="*/ 4 h 4"/>
                  <a:gd name="T14" fmla="*/ 4 w 4"/>
                  <a:gd name="T15" fmla="*/ 4 h 4"/>
                  <a:gd name="T16" fmla="*/ 4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2"/>
                    </a:moveTo>
                    <a:lnTo>
                      <a:pt x="4" y="2"/>
                    </a:lnTo>
                    <a:lnTo>
                      <a:pt x="4" y="0"/>
                    </a:lnTo>
                    <a:lnTo>
                      <a:pt x="2" y="2"/>
                    </a:lnTo>
                    <a:lnTo>
                      <a:pt x="0" y="2"/>
                    </a:lnTo>
                    <a:lnTo>
                      <a:pt x="0" y="2"/>
                    </a:lnTo>
                    <a:lnTo>
                      <a:pt x="2" y="4"/>
                    </a:lnTo>
                    <a:lnTo>
                      <a:pt x="4" y="4"/>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87" name="Freeform 580">
                <a:extLst>
                  <a:ext uri="{FF2B5EF4-FFF2-40B4-BE49-F238E27FC236}">
                    <a16:creationId xmlns:a16="http://schemas.microsoft.com/office/drawing/2014/main" id="{98628530-50DC-EA9A-FB1B-24E35EDCC4B2}"/>
                  </a:ext>
                </a:extLst>
              </p:cNvPr>
              <p:cNvSpPr>
                <a:spLocks/>
              </p:cNvSpPr>
              <p:nvPr/>
            </p:nvSpPr>
            <p:spPr bwMode="auto">
              <a:xfrm>
                <a:off x="4031951" y="4659776"/>
                <a:ext cx="5959" cy="5959"/>
              </a:xfrm>
              <a:custGeom>
                <a:avLst/>
                <a:gdLst>
                  <a:gd name="T0" fmla="*/ 4 w 4"/>
                  <a:gd name="T1" fmla="*/ 2 h 4"/>
                  <a:gd name="T2" fmla="*/ 4 w 4"/>
                  <a:gd name="T3" fmla="*/ 2 h 4"/>
                  <a:gd name="T4" fmla="*/ 4 w 4"/>
                  <a:gd name="T5" fmla="*/ 0 h 4"/>
                  <a:gd name="T6" fmla="*/ 2 w 4"/>
                  <a:gd name="T7" fmla="*/ 2 h 4"/>
                  <a:gd name="T8" fmla="*/ 0 w 4"/>
                  <a:gd name="T9" fmla="*/ 2 h 4"/>
                  <a:gd name="T10" fmla="*/ 0 w 4"/>
                  <a:gd name="T11" fmla="*/ 2 h 4"/>
                  <a:gd name="T12" fmla="*/ 2 w 4"/>
                  <a:gd name="T13" fmla="*/ 4 h 4"/>
                  <a:gd name="T14" fmla="*/ 4 w 4"/>
                  <a:gd name="T15" fmla="*/ 4 h 4"/>
                  <a:gd name="T16" fmla="*/ 4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2"/>
                    </a:moveTo>
                    <a:lnTo>
                      <a:pt x="4" y="2"/>
                    </a:lnTo>
                    <a:lnTo>
                      <a:pt x="4" y="0"/>
                    </a:lnTo>
                    <a:lnTo>
                      <a:pt x="2" y="2"/>
                    </a:lnTo>
                    <a:lnTo>
                      <a:pt x="0" y="2"/>
                    </a:lnTo>
                    <a:lnTo>
                      <a:pt x="0" y="2"/>
                    </a:lnTo>
                    <a:lnTo>
                      <a:pt x="2" y="4"/>
                    </a:lnTo>
                    <a:lnTo>
                      <a:pt x="4" y="4"/>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88" name="Freeform 581">
                <a:extLst>
                  <a:ext uri="{FF2B5EF4-FFF2-40B4-BE49-F238E27FC236}">
                    <a16:creationId xmlns:a16="http://schemas.microsoft.com/office/drawing/2014/main" id="{7C50EF25-00A3-7D29-E983-19325A672179}"/>
                  </a:ext>
                </a:extLst>
              </p:cNvPr>
              <p:cNvSpPr>
                <a:spLocks/>
              </p:cNvSpPr>
              <p:nvPr/>
            </p:nvSpPr>
            <p:spPr bwMode="auto">
              <a:xfrm>
                <a:off x="5216334" y="4939856"/>
                <a:ext cx="2980" cy="10429"/>
              </a:xfrm>
              <a:custGeom>
                <a:avLst/>
                <a:gdLst>
                  <a:gd name="T0" fmla="*/ 2 w 2"/>
                  <a:gd name="T1" fmla="*/ 3 h 7"/>
                  <a:gd name="T2" fmla="*/ 2 w 2"/>
                  <a:gd name="T3" fmla="*/ 5 h 7"/>
                  <a:gd name="T4" fmla="*/ 2 w 2"/>
                  <a:gd name="T5" fmla="*/ 7 h 7"/>
                  <a:gd name="T6" fmla="*/ 0 w 2"/>
                  <a:gd name="T7" fmla="*/ 7 h 7"/>
                  <a:gd name="T8" fmla="*/ 0 w 2"/>
                  <a:gd name="T9" fmla="*/ 0 h 7"/>
                  <a:gd name="T10" fmla="*/ 2 w 2"/>
                  <a:gd name="T11" fmla="*/ 1 h 7"/>
                  <a:gd name="T12" fmla="*/ 2 w 2"/>
                  <a:gd name="T13" fmla="*/ 0 h 7"/>
                  <a:gd name="T14" fmla="*/ 2 w 2"/>
                  <a:gd name="T15" fmla="*/ 3 h 7"/>
                  <a:gd name="T16" fmla="*/ 2 w 2"/>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2" y="3"/>
                    </a:moveTo>
                    <a:lnTo>
                      <a:pt x="2" y="5"/>
                    </a:lnTo>
                    <a:lnTo>
                      <a:pt x="2" y="7"/>
                    </a:lnTo>
                    <a:lnTo>
                      <a:pt x="0" y="7"/>
                    </a:lnTo>
                    <a:lnTo>
                      <a:pt x="0" y="0"/>
                    </a:lnTo>
                    <a:lnTo>
                      <a:pt x="2" y="1"/>
                    </a:lnTo>
                    <a:lnTo>
                      <a:pt x="2" y="0"/>
                    </a:lnTo>
                    <a:lnTo>
                      <a:pt x="2" y="3"/>
                    </a:lnTo>
                    <a:lnTo>
                      <a:pt x="2"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89" name="Freeform 582">
                <a:extLst>
                  <a:ext uri="{FF2B5EF4-FFF2-40B4-BE49-F238E27FC236}">
                    <a16:creationId xmlns:a16="http://schemas.microsoft.com/office/drawing/2014/main" id="{7AC83D46-0BCC-E90E-DC0D-28EC1C3E59A8}"/>
                  </a:ext>
                </a:extLst>
              </p:cNvPr>
              <p:cNvSpPr>
                <a:spLocks/>
              </p:cNvSpPr>
              <p:nvPr/>
            </p:nvSpPr>
            <p:spPr bwMode="auto">
              <a:xfrm>
                <a:off x="5216334" y="4939856"/>
                <a:ext cx="2980" cy="10429"/>
              </a:xfrm>
              <a:custGeom>
                <a:avLst/>
                <a:gdLst>
                  <a:gd name="T0" fmla="*/ 2 w 2"/>
                  <a:gd name="T1" fmla="*/ 3 h 7"/>
                  <a:gd name="T2" fmla="*/ 2 w 2"/>
                  <a:gd name="T3" fmla="*/ 5 h 7"/>
                  <a:gd name="T4" fmla="*/ 2 w 2"/>
                  <a:gd name="T5" fmla="*/ 7 h 7"/>
                  <a:gd name="T6" fmla="*/ 0 w 2"/>
                  <a:gd name="T7" fmla="*/ 7 h 7"/>
                  <a:gd name="T8" fmla="*/ 0 w 2"/>
                  <a:gd name="T9" fmla="*/ 0 h 7"/>
                  <a:gd name="T10" fmla="*/ 2 w 2"/>
                  <a:gd name="T11" fmla="*/ 1 h 7"/>
                  <a:gd name="T12" fmla="*/ 2 w 2"/>
                  <a:gd name="T13" fmla="*/ 0 h 7"/>
                  <a:gd name="T14" fmla="*/ 2 w 2"/>
                  <a:gd name="T15" fmla="*/ 3 h 7"/>
                  <a:gd name="T16" fmla="*/ 2 w 2"/>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2" y="3"/>
                    </a:moveTo>
                    <a:lnTo>
                      <a:pt x="2" y="5"/>
                    </a:lnTo>
                    <a:lnTo>
                      <a:pt x="2" y="7"/>
                    </a:lnTo>
                    <a:lnTo>
                      <a:pt x="0" y="7"/>
                    </a:lnTo>
                    <a:lnTo>
                      <a:pt x="0" y="0"/>
                    </a:lnTo>
                    <a:lnTo>
                      <a:pt x="2" y="1"/>
                    </a:lnTo>
                    <a:lnTo>
                      <a:pt x="2" y="0"/>
                    </a:lnTo>
                    <a:lnTo>
                      <a:pt x="2" y="3"/>
                    </a:lnTo>
                    <a:lnTo>
                      <a:pt x="2"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90" name="Freeform 583">
                <a:extLst>
                  <a:ext uri="{FF2B5EF4-FFF2-40B4-BE49-F238E27FC236}">
                    <a16:creationId xmlns:a16="http://schemas.microsoft.com/office/drawing/2014/main" id="{C9C44836-C411-F79D-55AC-0CE61E1D4FCF}"/>
                  </a:ext>
                </a:extLst>
              </p:cNvPr>
              <p:cNvSpPr>
                <a:spLocks/>
              </p:cNvSpPr>
              <p:nvPr/>
            </p:nvSpPr>
            <p:spPr bwMode="auto">
              <a:xfrm>
                <a:off x="5207395" y="4959223"/>
                <a:ext cx="5959" cy="16388"/>
              </a:xfrm>
              <a:custGeom>
                <a:avLst/>
                <a:gdLst>
                  <a:gd name="T0" fmla="*/ 0 w 4"/>
                  <a:gd name="T1" fmla="*/ 0 h 11"/>
                  <a:gd name="T2" fmla="*/ 2 w 4"/>
                  <a:gd name="T3" fmla="*/ 5 h 11"/>
                  <a:gd name="T4" fmla="*/ 2 w 4"/>
                  <a:gd name="T5" fmla="*/ 7 h 11"/>
                  <a:gd name="T6" fmla="*/ 2 w 4"/>
                  <a:gd name="T7" fmla="*/ 7 h 11"/>
                  <a:gd name="T8" fmla="*/ 4 w 4"/>
                  <a:gd name="T9" fmla="*/ 11 h 11"/>
                  <a:gd name="T10" fmla="*/ 0 w 4"/>
                  <a:gd name="T11" fmla="*/ 7 h 11"/>
                  <a:gd name="T12" fmla="*/ 0 w 4"/>
                  <a:gd name="T13" fmla="*/ 2 h 11"/>
                  <a:gd name="T14" fmla="*/ 0 w 4"/>
                  <a:gd name="T15" fmla="*/ 0 h 11"/>
                  <a:gd name="T16" fmla="*/ 0 w 4"/>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1">
                    <a:moveTo>
                      <a:pt x="0" y="0"/>
                    </a:moveTo>
                    <a:lnTo>
                      <a:pt x="2" y="5"/>
                    </a:lnTo>
                    <a:lnTo>
                      <a:pt x="2" y="7"/>
                    </a:lnTo>
                    <a:lnTo>
                      <a:pt x="2" y="7"/>
                    </a:lnTo>
                    <a:lnTo>
                      <a:pt x="4" y="11"/>
                    </a:lnTo>
                    <a:lnTo>
                      <a:pt x="0" y="7"/>
                    </a:lnTo>
                    <a:lnTo>
                      <a:pt x="0" y="2"/>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91" name="Freeform 584">
                <a:extLst>
                  <a:ext uri="{FF2B5EF4-FFF2-40B4-BE49-F238E27FC236}">
                    <a16:creationId xmlns:a16="http://schemas.microsoft.com/office/drawing/2014/main" id="{D5B477C2-2972-AC83-E7B5-20FDB0C0E19B}"/>
                  </a:ext>
                </a:extLst>
              </p:cNvPr>
              <p:cNvSpPr>
                <a:spLocks/>
              </p:cNvSpPr>
              <p:nvPr/>
            </p:nvSpPr>
            <p:spPr bwMode="auto">
              <a:xfrm>
                <a:off x="5207395" y="4959223"/>
                <a:ext cx="5959" cy="16388"/>
              </a:xfrm>
              <a:custGeom>
                <a:avLst/>
                <a:gdLst>
                  <a:gd name="T0" fmla="*/ 0 w 4"/>
                  <a:gd name="T1" fmla="*/ 0 h 11"/>
                  <a:gd name="T2" fmla="*/ 2 w 4"/>
                  <a:gd name="T3" fmla="*/ 5 h 11"/>
                  <a:gd name="T4" fmla="*/ 2 w 4"/>
                  <a:gd name="T5" fmla="*/ 7 h 11"/>
                  <a:gd name="T6" fmla="*/ 2 w 4"/>
                  <a:gd name="T7" fmla="*/ 7 h 11"/>
                  <a:gd name="T8" fmla="*/ 4 w 4"/>
                  <a:gd name="T9" fmla="*/ 11 h 11"/>
                  <a:gd name="T10" fmla="*/ 0 w 4"/>
                  <a:gd name="T11" fmla="*/ 7 h 11"/>
                  <a:gd name="T12" fmla="*/ 0 w 4"/>
                  <a:gd name="T13" fmla="*/ 2 h 11"/>
                  <a:gd name="T14" fmla="*/ 0 w 4"/>
                  <a:gd name="T15" fmla="*/ 0 h 11"/>
                  <a:gd name="T16" fmla="*/ 0 w 4"/>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1">
                    <a:moveTo>
                      <a:pt x="0" y="0"/>
                    </a:moveTo>
                    <a:lnTo>
                      <a:pt x="2" y="5"/>
                    </a:lnTo>
                    <a:lnTo>
                      <a:pt x="2" y="7"/>
                    </a:lnTo>
                    <a:lnTo>
                      <a:pt x="2" y="7"/>
                    </a:lnTo>
                    <a:lnTo>
                      <a:pt x="4" y="11"/>
                    </a:lnTo>
                    <a:lnTo>
                      <a:pt x="0" y="7"/>
                    </a:lnTo>
                    <a:lnTo>
                      <a:pt x="0" y="2"/>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92" name="Freeform 585">
                <a:extLst>
                  <a:ext uri="{FF2B5EF4-FFF2-40B4-BE49-F238E27FC236}">
                    <a16:creationId xmlns:a16="http://schemas.microsoft.com/office/drawing/2014/main" id="{79E50B04-49B3-B6FD-6308-79226CFF9F1C}"/>
                  </a:ext>
                </a:extLst>
              </p:cNvPr>
              <p:cNvSpPr>
                <a:spLocks/>
              </p:cNvSpPr>
              <p:nvPr/>
            </p:nvSpPr>
            <p:spPr bwMode="auto">
              <a:xfrm>
                <a:off x="5494924" y="4552511"/>
                <a:ext cx="8939" cy="2980"/>
              </a:xfrm>
              <a:custGeom>
                <a:avLst/>
                <a:gdLst>
                  <a:gd name="T0" fmla="*/ 2 w 6"/>
                  <a:gd name="T1" fmla="*/ 2 h 2"/>
                  <a:gd name="T2" fmla="*/ 2 w 6"/>
                  <a:gd name="T3" fmla="*/ 2 h 2"/>
                  <a:gd name="T4" fmla="*/ 2 w 6"/>
                  <a:gd name="T5" fmla="*/ 2 h 2"/>
                  <a:gd name="T6" fmla="*/ 4 w 6"/>
                  <a:gd name="T7" fmla="*/ 2 h 2"/>
                  <a:gd name="T8" fmla="*/ 4 w 6"/>
                  <a:gd name="T9" fmla="*/ 2 h 2"/>
                  <a:gd name="T10" fmla="*/ 6 w 6"/>
                  <a:gd name="T11" fmla="*/ 2 h 2"/>
                  <a:gd name="T12" fmla="*/ 4 w 6"/>
                  <a:gd name="T13" fmla="*/ 2 h 2"/>
                  <a:gd name="T14" fmla="*/ 0 w 6"/>
                  <a:gd name="T15" fmla="*/ 0 h 2"/>
                  <a:gd name="T16" fmla="*/ 0 w 6"/>
                  <a:gd name="T17" fmla="*/ 2 h 2"/>
                  <a:gd name="T18" fmla="*/ 0 w 6"/>
                  <a:gd name="T19" fmla="*/ 2 h 2"/>
                  <a:gd name="T20" fmla="*/ 2 w 6"/>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
                    <a:moveTo>
                      <a:pt x="2" y="2"/>
                    </a:moveTo>
                    <a:lnTo>
                      <a:pt x="2" y="2"/>
                    </a:lnTo>
                    <a:lnTo>
                      <a:pt x="2" y="2"/>
                    </a:lnTo>
                    <a:lnTo>
                      <a:pt x="4" y="2"/>
                    </a:lnTo>
                    <a:lnTo>
                      <a:pt x="4" y="2"/>
                    </a:lnTo>
                    <a:lnTo>
                      <a:pt x="6" y="2"/>
                    </a:lnTo>
                    <a:lnTo>
                      <a:pt x="4" y="2"/>
                    </a:lnTo>
                    <a:lnTo>
                      <a:pt x="0" y="0"/>
                    </a:lnTo>
                    <a:lnTo>
                      <a:pt x="0" y="2"/>
                    </a:lnTo>
                    <a:lnTo>
                      <a:pt x="0" y="2"/>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93" name="Freeform 586">
                <a:extLst>
                  <a:ext uri="{FF2B5EF4-FFF2-40B4-BE49-F238E27FC236}">
                    <a16:creationId xmlns:a16="http://schemas.microsoft.com/office/drawing/2014/main" id="{E292493E-8DBA-BADB-A902-62A1BD4A4946}"/>
                  </a:ext>
                </a:extLst>
              </p:cNvPr>
              <p:cNvSpPr>
                <a:spLocks/>
              </p:cNvSpPr>
              <p:nvPr/>
            </p:nvSpPr>
            <p:spPr bwMode="auto">
              <a:xfrm>
                <a:off x="5494924" y="4552511"/>
                <a:ext cx="8939" cy="2980"/>
              </a:xfrm>
              <a:custGeom>
                <a:avLst/>
                <a:gdLst>
                  <a:gd name="T0" fmla="*/ 2 w 6"/>
                  <a:gd name="T1" fmla="*/ 2 h 2"/>
                  <a:gd name="T2" fmla="*/ 2 w 6"/>
                  <a:gd name="T3" fmla="*/ 2 h 2"/>
                  <a:gd name="T4" fmla="*/ 2 w 6"/>
                  <a:gd name="T5" fmla="*/ 2 h 2"/>
                  <a:gd name="T6" fmla="*/ 4 w 6"/>
                  <a:gd name="T7" fmla="*/ 2 h 2"/>
                  <a:gd name="T8" fmla="*/ 4 w 6"/>
                  <a:gd name="T9" fmla="*/ 2 h 2"/>
                  <a:gd name="T10" fmla="*/ 6 w 6"/>
                  <a:gd name="T11" fmla="*/ 2 h 2"/>
                  <a:gd name="T12" fmla="*/ 4 w 6"/>
                  <a:gd name="T13" fmla="*/ 2 h 2"/>
                  <a:gd name="T14" fmla="*/ 0 w 6"/>
                  <a:gd name="T15" fmla="*/ 0 h 2"/>
                  <a:gd name="T16" fmla="*/ 0 w 6"/>
                  <a:gd name="T17" fmla="*/ 2 h 2"/>
                  <a:gd name="T18" fmla="*/ 0 w 6"/>
                  <a:gd name="T19" fmla="*/ 2 h 2"/>
                  <a:gd name="T20" fmla="*/ 2 w 6"/>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
                    <a:moveTo>
                      <a:pt x="2" y="2"/>
                    </a:moveTo>
                    <a:lnTo>
                      <a:pt x="2" y="2"/>
                    </a:lnTo>
                    <a:lnTo>
                      <a:pt x="2" y="2"/>
                    </a:lnTo>
                    <a:lnTo>
                      <a:pt x="4" y="2"/>
                    </a:lnTo>
                    <a:lnTo>
                      <a:pt x="4" y="2"/>
                    </a:lnTo>
                    <a:lnTo>
                      <a:pt x="6" y="2"/>
                    </a:lnTo>
                    <a:lnTo>
                      <a:pt x="4" y="2"/>
                    </a:lnTo>
                    <a:lnTo>
                      <a:pt x="0" y="0"/>
                    </a:lnTo>
                    <a:lnTo>
                      <a:pt x="0" y="2"/>
                    </a:lnTo>
                    <a:lnTo>
                      <a:pt x="0" y="2"/>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94" name="Freeform 587">
                <a:extLst>
                  <a:ext uri="{FF2B5EF4-FFF2-40B4-BE49-F238E27FC236}">
                    <a16:creationId xmlns:a16="http://schemas.microsoft.com/office/drawing/2014/main" id="{FFAE76CE-9304-D249-C217-D8F4425ADA0A}"/>
                  </a:ext>
                </a:extLst>
              </p:cNvPr>
              <p:cNvSpPr>
                <a:spLocks/>
              </p:cNvSpPr>
              <p:nvPr/>
            </p:nvSpPr>
            <p:spPr bwMode="auto">
              <a:xfrm>
                <a:off x="5523230" y="4545061"/>
                <a:ext cx="25327" cy="7449"/>
              </a:xfrm>
              <a:custGeom>
                <a:avLst/>
                <a:gdLst>
                  <a:gd name="T0" fmla="*/ 15 w 17"/>
                  <a:gd name="T1" fmla="*/ 2 h 5"/>
                  <a:gd name="T2" fmla="*/ 17 w 17"/>
                  <a:gd name="T3" fmla="*/ 2 h 5"/>
                  <a:gd name="T4" fmla="*/ 17 w 17"/>
                  <a:gd name="T5" fmla="*/ 2 h 5"/>
                  <a:gd name="T6" fmla="*/ 15 w 17"/>
                  <a:gd name="T7" fmla="*/ 3 h 5"/>
                  <a:gd name="T8" fmla="*/ 10 w 17"/>
                  <a:gd name="T9" fmla="*/ 5 h 5"/>
                  <a:gd name="T10" fmla="*/ 4 w 17"/>
                  <a:gd name="T11" fmla="*/ 5 h 5"/>
                  <a:gd name="T12" fmla="*/ 0 w 17"/>
                  <a:gd name="T13" fmla="*/ 3 h 5"/>
                  <a:gd name="T14" fmla="*/ 2 w 17"/>
                  <a:gd name="T15" fmla="*/ 0 h 5"/>
                  <a:gd name="T16" fmla="*/ 4 w 17"/>
                  <a:gd name="T17" fmla="*/ 0 h 5"/>
                  <a:gd name="T18" fmla="*/ 6 w 17"/>
                  <a:gd name="T19" fmla="*/ 2 h 5"/>
                  <a:gd name="T20" fmla="*/ 8 w 17"/>
                  <a:gd name="T21" fmla="*/ 2 h 5"/>
                  <a:gd name="T22" fmla="*/ 10 w 17"/>
                  <a:gd name="T23" fmla="*/ 0 h 5"/>
                  <a:gd name="T24" fmla="*/ 15 w 1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5">
                    <a:moveTo>
                      <a:pt x="15" y="2"/>
                    </a:moveTo>
                    <a:lnTo>
                      <a:pt x="17" y="2"/>
                    </a:lnTo>
                    <a:lnTo>
                      <a:pt x="17" y="2"/>
                    </a:lnTo>
                    <a:lnTo>
                      <a:pt x="15" y="3"/>
                    </a:lnTo>
                    <a:lnTo>
                      <a:pt x="10" y="5"/>
                    </a:lnTo>
                    <a:lnTo>
                      <a:pt x="4" y="5"/>
                    </a:lnTo>
                    <a:lnTo>
                      <a:pt x="0" y="3"/>
                    </a:lnTo>
                    <a:lnTo>
                      <a:pt x="2" y="0"/>
                    </a:lnTo>
                    <a:lnTo>
                      <a:pt x="4" y="0"/>
                    </a:lnTo>
                    <a:lnTo>
                      <a:pt x="6" y="2"/>
                    </a:lnTo>
                    <a:lnTo>
                      <a:pt x="8" y="2"/>
                    </a:lnTo>
                    <a:lnTo>
                      <a:pt x="10" y="0"/>
                    </a:lnTo>
                    <a:lnTo>
                      <a:pt x="15"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95" name="Freeform 588">
                <a:extLst>
                  <a:ext uri="{FF2B5EF4-FFF2-40B4-BE49-F238E27FC236}">
                    <a16:creationId xmlns:a16="http://schemas.microsoft.com/office/drawing/2014/main" id="{0AC851C2-779B-4843-DFE0-3A520B6EC13B}"/>
                  </a:ext>
                </a:extLst>
              </p:cNvPr>
              <p:cNvSpPr>
                <a:spLocks/>
              </p:cNvSpPr>
              <p:nvPr/>
            </p:nvSpPr>
            <p:spPr bwMode="auto">
              <a:xfrm>
                <a:off x="5523230" y="4545061"/>
                <a:ext cx="25327" cy="7449"/>
              </a:xfrm>
              <a:custGeom>
                <a:avLst/>
                <a:gdLst>
                  <a:gd name="T0" fmla="*/ 15 w 17"/>
                  <a:gd name="T1" fmla="*/ 2 h 5"/>
                  <a:gd name="T2" fmla="*/ 17 w 17"/>
                  <a:gd name="T3" fmla="*/ 2 h 5"/>
                  <a:gd name="T4" fmla="*/ 17 w 17"/>
                  <a:gd name="T5" fmla="*/ 2 h 5"/>
                  <a:gd name="T6" fmla="*/ 15 w 17"/>
                  <a:gd name="T7" fmla="*/ 3 h 5"/>
                  <a:gd name="T8" fmla="*/ 10 w 17"/>
                  <a:gd name="T9" fmla="*/ 5 h 5"/>
                  <a:gd name="T10" fmla="*/ 4 w 17"/>
                  <a:gd name="T11" fmla="*/ 5 h 5"/>
                  <a:gd name="T12" fmla="*/ 0 w 17"/>
                  <a:gd name="T13" fmla="*/ 3 h 5"/>
                  <a:gd name="T14" fmla="*/ 2 w 17"/>
                  <a:gd name="T15" fmla="*/ 0 h 5"/>
                  <a:gd name="T16" fmla="*/ 4 w 17"/>
                  <a:gd name="T17" fmla="*/ 0 h 5"/>
                  <a:gd name="T18" fmla="*/ 6 w 17"/>
                  <a:gd name="T19" fmla="*/ 2 h 5"/>
                  <a:gd name="T20" fmla="*/ 8 w 17"/>
                  <a:gd name="T21" fmla="*/ 2 h 5"/>
                  <a:gd name="T22" fmla="*/ 10 w 17"/>
                  <a:gd name="T23" fmla="*/ 0 h 5"/>
                  <a:gd name="T24" fmla="*/ 15 w 1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5">
                    <a:moveTo>
                      <a:pt x="15" y="2"/>
                    </a:moveTo>
                    <a:lnTo>
                      <a:pt x="17" y="2"/>
                    </a:lnTo>
                    <a:lnTo>
                      <a:pt x="17" y="2"/>
                    </a:lnTo>
                    <a:lnTo>
                      <a:pt x="15" y="3"/>
                    </a:lnTo>
                    <a:lnTo>
                      <a:pt x="10" y="5"/>
                    </a:lnTo>
                    <a:lnTo>
                      <a:pt x="4" y="5"/>
                    </a:lnTo>
                    <a:lnTo>
                      <a:pt x="0" y="3"/>
                    </a:lnTo>
                    <a:lnTo>
                      <a:pt x="2" y="0"/>
                    </a:lnTo>
                    <a:lnTo>
                      <a:pt x="4" y="0"/>
                    </a:lnTo>
                    <a:lnTo>
                      <a:pt x="6" y="2"/>
                    </a:lnTo>
                    <a:lnTo>
                      <a:pt x="8" y="2"/>
                    </a:lnTo>
                    <a:lnTo>
                      <a:pt x="10" y="0"/>
                    </a:lnTo>
                    <a:lnTo>
                      <a:pt x="15"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96" name="Freeform 589">
                <a:extLst>
                  <a:ext uri="{FF2B5EF4-FFF2-40B4-BE49-F238E27FC236}">
                    <a16:creationId xmlns:a16="http://schemas.microsoft.com/office/drawing/2014/main" id="{4004D6B0-825D-672D-E720-26D305B2A8A3}"/>
                  </a:ext>
                </a:extLst>
              </p:cNvPr>
              <p:cNvSpPr>
                <a:spLocks/>
              </p:cNvSpPr>
              <p:nvPr/>
            </p:nvSpPr>
            <p:spPr bwMode="auto">
              <a:xfrm>
                <a:off x="3722075" y="6454970"/>
                <a:ext cx="5959" cy="2980"/>
              </a:xfrm>
              <a:custGeom>
                <a:avLst/>
                <a:gdLst>
                  <a:gd name="T0" fmla="*/ 2 w 4"/>
                  <a:gd name="T1" fmla="*/ 0 h 2"/>
                  <a:gd name="T2" fmla="*/ 4 w 4"/>
                  <a:gd name="T3" fmla="*/ 0 h 2"/>
                  <a:gd name="T4" fmla="*/ 4 w 4"/>
                  <a:gd name="T5" fmla="*/ 0 h 2"/>
                  <a:gd name="T6" fmla="*/ 4 w 4"/>
                  <a:gd name="T7" fmla="*/ 2 h 2"/>
                  <a:gd name="T8" fmla="*/ 2 w 4"/>
                  <a:gd name="T9" fmla="*/ 2 h 2"/>
                  <a:gd name="T10" fmla="*/ 0 w 4"/>
                  <a:gd name="T11" fmla="*/ 2 h 2"/>
                  <a:gd name="T12" fmla="*/ 0 w 4"/>
                  <a:gd name="T13" fmla="*/ 0 h 2"/>
                  <a:gd name="T14" fmla="*/ 0 w 4"/>
                  <a:gd name="T15" fmla="*/ 0 h 2"/>
                  <a:gd name="T16" fmla="*/ 2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2" y="0"/>
                    </a:moveTo>
                    <a:lnTo>
                      <a:pt x="4" y="0"/>
                    </a:lnTo>
                    <a:lnTo>
                      <a:pt x="4" y="0"/>
                    </a:lnTo>
                    <a:lnTo>
                      <a:pt x="4" y="2"/>
                    </a:lnTo>
                    <a:lnTo>
                      <a:pt x="2" y="2"/>
                    </a:lnTo>
                    <a:lnTo>
                      <a:pt x="0" y="2"/>
                    </a:lnTo>
                    <a:lnTo>
                      <a:pt x="0" y="0"/>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97" name="Freeform 590">
                <a:extLst>
                  <a:ext uri="{FF2B5EF4-FFF2-40B4-BE49-F238E27FC236}">
                    <a16:creationId xmlns:a16="http://schemas.microsoft.com/office/drawing/2014/main" id="{0D39CA19-FCDE-DAC3-4581-11218F79DDB1}"/>
                  </a:ext>
                </a:extLst>
              </p:cNvPr>
              <p:cNvSpPr>
                <a:spLocks/>
              </p:cNvSpPr>
              <p:nvPr/>
            </p:nvSpPr>
            <p:spPr bwMode="auto">
              <a:xfrm>
                <a:off x="3722075" y="6454970"/>
                <a:ext cx="5959" cy="2980"/>
              </a:xfrm>
              <a:custGeom>
                <a:avLst/>
                <a:gdLst>
                  <a:gd name="T0" fmla="*/ 2 w 4"/>
                  <a:gd name="T1" fmla="*/ 0 h 2"/>
                  <a:gd name="T2" fmla="*/ 4 w 4"/>
                  <a:gd name="T3" fmla="*/ 0 h 2"/>
                  <a:gd name="T4" fmla="*/ 4 w 4"/>
                  <a:gd name="T5" fmla="*/ 0 h 2"/>
                  <a:gd name="T6" fmla="*/ 4 w 4"/>
                  <a:gd name="T7" fmla="*/ 2 h 2"/>
                  <a:gd name="T8" fmla="*/ 2 w 4"/>
                  <a:gd name="T9" fmla="*/ 2 h 2"/>
                  <a:gd name="T10" fmla="*/ 0 w 4"/>
                  <a:gd name="T11" fmla="*/ 2 h 2"/>
                  <a:gd name="T12" fmla="*/ 0 w 4"/>
                  <a:gd name="T13" fmla="*/ 0 h 2"/>
                  <a:gd name="T14" fmla="*/ 0 w 4"/>
                  <a:gd name="T15" fmla="*/ 0 h 2"/>
                  <a:gd name="T16" fmla="*/ 2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2" y="0"/>
                    </a:moveTo>
                    <a:lnTo>
                      <a:pt x="4" y="0"/>
                    </a:lnTo>
                    <a:lnTo>
                      <a:pt x="4" y="0"/>
                    </a:lnTo>
                    <a:lnTo>
                      <a:pt x="4" y="2"/>
                    </a:lnTo>
                    <a:lnTo>
                      <a:pt x="2" y="2"/>
                    </a:lnTo>
                    <a:lnTo>
                      <a:pt x="0" y="2"/>
                    </a:lnTo>
                    <a:lnTo>
                      <a:pt x="0" y="0"/>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98" name="Freeform 591">
                <a:extLst>
                  <a:ext uri="{FF2B5EF4-FFF2-40B4-BE49-F238E27FC236}">
                    <a16:creationId xmlns:a16="http://schemas.microsoft.com/office/drawing/2014/main" id="{2924712A-5E72-F7E1-0DB3-420AEC54F696}"/>
                  </a:ext>
                </a:extLst>
              </p:cNvPr>
              <p:cNvSpPr>
                <a:spLocks/>
              </p:cNvSpPr>
              <p:nvPr/>
            </p:nvSpPr>
            <p:spPr bwMode="auto">
              <a:xfrm>
                <a:off x="7513588" y="3369619"/>
                <a:ext cx="70021" cy="297958"/>
              </a:xfrm>
              <a:custGeom>
                <a:avLst/>
                <a:gdLst>
                  <a:gd name="T0" fmla="*/ 15 w 47"/>
                  <a:gd name="T1" fmla="*/ 2 h 200"/>
                  <a:gd name="T2" fmla="*/ 17 w 47"/>
                  <a:gd name="T3" fmla="*/ 0 h 200"/>
                  <a:gd name="T4" fmla="*/ 17 w 47"/>
                  <a:gd name="T5" fmla="*/ 2 h 200"/>
                  <a:gd name="T6" fmla="*/ 26 w 47"/>
                  <a:gd name="T7" fmla="*/ 40 h 200"/>
                  <a:gd name="T8" fmla="*/ 24 w 47"/>
                  <a:gd name="T9" fmla="*/ 53 h 200"/>
                  <a:gd name="T10" fmla="*/ 22 w 47"/>
                  <a:gd name="T11" fmla="*/ 53 h 200"/>
                  <a:gd name="T12" fmla="*/ 24 w 47"/>
                  <a:gd name="T13" fmla="*/ 72 h 200"/>
                  <a:gd name="T14" fmla="*/ 26 w 47"/>
                  <a:gd name="T15" fmla="*/ 72 h 200"/>
                  <a:gd name="T16" fmla="*/ 41 w 47"/>
                  <a:gd name="T17" fmla="*/ 128 h 200"/>
                  <a:gd name="T18" fmla="*/ 47 w 47"/>
                  <a:gd name="T19" fmla="*/ 134 h 200"/>
                  <a:gd name="T20" fmla="*/ 47 w 47"/>
                  <a:gd name="T21" fmla="*/ 138 h 200"/>
                  <a:gd name="T22" fmla="*/ 41 w 47"/>
                  <a:gd name="T23" fmla="*/ 128 h 200"/>
                  <a:gd name="T24" fmla="*/ 34 w 47"/>
                  <a:gd name="T25" fmla="*/ 125 h 200"/>
                  <a:gd name="T26" fmla="*/ 30 w 47"/>
                  <a:gd name="T27" fmla="*/ 123 h 200"/>
                  <a:gd name="T28" fmla="*/ 26 w 47"/>
                  <a:gd name="T29" fmla="*/ 125 h 200"/>
                  <a:gd name="T30" fmla="*/ 22 w 47"/>
                  <a:gd name="T31" fmla="*/ 127 h 200"/>
                  <a:gd name="T32" fmla="*/ 15 w 47"/>
                  <a:gd name="T33" fmla="*/ 163 h 200"/>
                  <a:gd name="T34" fmla="*/ 22 w 47"/>
                  <a:gd name="T35" fmla="*/ 172 h 200"/>
                  <a:gd name="T36" fmla="*/ 22 w 47"/>
                  <a:gd name="T37" fmla="*/ 178 h 200"/>
                  <a:gd name="T38" fmla="*/ 26 w 47"/>
                  <a:gd name="T39" fmla="*/ 181 h 200"/>
                  <a:gd name="T40" fmla="*/ 28 w 47"/>
                  <a:gd name="T41" fmla="*/ 181 h 200"/>
                  <a:gd name="T42" fmla="*/ 28 w 47"/>
                  <a:gd name="T43" fmla="*/ 181 h 200"/>
                  <a:gd name="T44" fmla="*/ 30 w 47"/>
                  <a:gd name="T45" fmla="*/ 189 h 200"/>
                  <a:gd name="T46" fmla="*/ 30 w 47"/>
                  <a:gd name="T47" fmla="*/ 195 h 200"/>
                  <a:gd name="T48" fmla="*/ 28 w 47"/>
                  <a:gd name="T49" fmla="*/ 197 h 200"/>
                  <a:gd name="T50" fmla="*/ 26 w 47"/>
                  <a:gd name="T51" fmla="*/ 187 h 200"/>
                  <a:gd name="T52" fmla="*/ 19 w 47"/>
                  <a:gd name="T53" fmla="*/ 183 h 200"/>
                  <a:gd name="T54" fmla="*/ 15 w 47"/>
                  <a:gd name="T55" fmla="*/ 183 h 200"/>
                  <a:gd name="T56" fmla="*/ 13 w 47"/>
                  <a:gd name="T57" fmla="*/ 187 h 200"/>
                  <a:gd name="T58" fmla="*/ 9 w 47"/>
                  <a:gd name="T59" fmla="*/ 200 h 200"/>
                  <a:gd name="T60" fmla="*/ 5 w 47"/>
                  <a:gd name="T61" fmla="*/ 198 h 200"/>
                  <a:gd name="T62" fmla="*/ 7 w 47"/>
                  <a:gd name="T63" fmla="*/ 157 h 200"/>
                  <a:gd name="T64" fmla="*/ 9 w 47"/>
                  <a:gd name="T65" fmla="*/ 153 h 200"/>
                  <a:gd name="T66" fmla="*/ 5 w 47"/>
                  <a:gd name="T67" fmla="*/ 138 h 200"/>
                  <a:gd name="T68" fmla="*/ 9 w 47"/>
                  <a:gd name="T69" fmla="*/ 110 h 200"/>
                  <a:gd name="T70" fmla="*/ 9 w 47"/>
                  <a:gd name="T71" fmla="*/ 110 h 200"/>
                  <a:gd name="T72" fmla="*/ 9 w 47"/>
                  <a:gd name="T73" fmla="*/ 108 h 200"/>
                  <a:gd name="T74" fmla="*/ 9 w 47"/>
                  <a:gd name="T75" fmla="*/ 100 h 200"/>
                  <a:gd name="T76" fmla="*/ 7 w 47"/>
                  <a:gd name="T77" fmla="*/ 96 h 200"/>
                  <a:gd name="T78" fmla="*/ 9 w 47"/>
                  <a:gd name="T79" fmla="*/ 79 h 200"/>
                  <a:gd name="T80" fmla="*/ 5 w 47"/>
                  <a:gd name="T81" fmla="*/ 72 h 200"/>
                  <a:gd name="T82" fmla="*/ 2 w 47"/>
                  <a:gd name="T83" fmla="*/ 68 h 200"/>
                  <a:gd name="T84" fmla="*/ 2 w 47"/>
                  <a:gd name="T85" fmla="*/ 66 h 200"/>
                  <a:gd name="T86" fmla="*/ 0 w 47"/>
                  <a:gd name="T87" fmla="*/ 53 h 200"/>
                  <a:gd name="T88" fmla="*/ 4 w 47"/>
                  <a:gd name="T89" fmla="*/ 36 h 200"/>
                  <a:gd name="T90" fmla="*/ 4 w 47"/>
                  <a:gd name="T91" fmla="*/ 28 h 200"/>
                  <a:gd name="T92" fmla="*/ 4 w 47"/>
                  <a:gd name="T93" fmla="*/ 24 h 200"/>
                  <a:gd name="T94" fmla="*/ 7 w 47"/>
                  <a:gd name="T95" fmla="*/ 23 h 200"/>
                  <a:gd name="T96" fmla="*/ 9 w 47"/>
                  <a:gd name="T97" fmla="*/ 23 h 200"/>
                  <a:gd name="T98" fmla="*/ 11 w 47"/>
                  <a:gd name="T99" fmla="*/ 24 h 200"/>
                  <a:gd name="T100" fmla="*/ 13 w 47"/>
                  <a:gd name="T101" fmla="*/ 24 h 200"/>
                  <a:gd name="T102" fmla="*/ 15 w 47"/>
                  <a:gd name="T103" fmla="*/ 23 h 200"/>
                  <a:gd name="T104" fmla="*/ 13 w 47"/>
                  <a:gd name="T105" fmla="*/ 21 h 200"/>
                  <a:gd name="T106" fmla="*/ 15 w 47"/>
                  <a:gd name="T107" fmla="*/ 19 h 200"/>
                  <a:gd name="T108" fmla="*/ 17 w 47"/>
                  <a:gd name="T109" fmla="*/ 19 h 200"/>
                  <a:gd name="T110" fmla="*/ 17 w 47"/>
                  <a:gd name="T111" fmla="*/ 19 h 200"/>
                  <a:gd name="T112" fmla="*/ 11 w 47"/>
                  <a:gd name="T113" fmla="*/ 4 h 200"/>
                  <a:gd name="T114" fmla="*/ 11 w 47"/>
                  <a:gd name="T115" fmla="*/ 2 h 200"/>
                  <a:gd name="T116" fmla="*/ 13 w 47"/>
                  <a:gd name="T117" fmla="*/ 2 h 200"/>
                  <a:gd name="T118" fmla="*/ 15 w 47"/>
                  <a:gd name="T119"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 h="200">
                    <a:moveTo>
                      <a:pt x="15" y="2"/>
                    </a:moveTo>
                    <a:lnTo>
                      <a:pt x="17" y="0"/>
                    </a:lnTo>
                    <a:lnTo>
                      <a:pt x="17" y="2"/>
                    </a:lnTo>
                    <a:lnTo>
                      <a:pt x="26" y="40"/>
                    </a:lnTo>
                    <a:lnTo>
                      <a:pt x="24" y="53"/>
                    </a:lnTo>
                    <a:lnTo>
                      <a:pt x="22" y="53"/>
                    </a:lnTo>
                    <a:lnTo>
                      <a:pt x="24" y="72"/>
                    </a:lnTo>
                    <a:lnTo>
                      <a:pt x="26" y="72"/>
                    </a:lnTo>
                    <a:lnTo>
                      <a:pt x="41" y="128"/>
                    </a:lnTo>
                    <a:lnTo>
                      <a:pt x="47" y="134"/>
                    </a:lnTo>
                    <a:lnTo>
                      <a:pt x="47" y="138"/>
                    </a:lnTo>
                    <a:lnTo>
                      <a:pt x="41" y="128"/>
                    </a:lnTo>
                    <a:lnTo>
                      <a:pt x="34" y="125"/>
                    </a:lnTo>
                    <a:lnTo>
                      <a:pt x="30" y="123"/>
                    </a:lnTo>
                    <a:lnTo>
                      <a:pt x="26" y="125"/>
                    </a:lnTo>
                    <a:lnTo>
                      <a:pt x="22" y="127"/>
                    </a:lnTo>
                    <a:lnTo>
                      <a:pt x="15" y="163"/>
                    </a:lnTo>
                    <a:lnTo>
                      <a:pt x="22" y="172"/>
                    </a:lnTo>
                    <a:lnTo>
                      <a:pt x="22" y="178"/>
                    </a:lnTo>
                    <a:lnTo>
                      <a:pt x="26" y="181"/>
                    </a:lnTo>
                    <a:lnTo>
                      <a:pt x="28" y="181"/>
                    </a:lnTo>
                    <a:lnTo>
                      <a:pt x="28" y="181"/>
                    </a:lnTo>
                    <a:lnTo>
                      <a:pt x="30" y="189"/>
                    </a:lnTo>
                    <a:lnTo>
                      <a:pt x="30" y="195"/>
                    </a:lnTo>
                    <a:lnTo>
                      <a:pt x="28" y="197"/>
                    </a:lnTo>
                    <a:lnTo>
                      <a:pt x="26" y="187"/>
                    </a:lnTo>
                    <a:lnTo>
                      <a:pt x="19" y="183"/>
                    </a:lnTo>
                    <a:lnTo>
                      <a:pt x="15" y="183"/>
                    </a:lnTo>
                    <a:lnTo>
                      <a:pt x="13" y="187"/>
                    </a:lnTo>
                    <a:lnTo>
                      <a:pt x="9" y="200"/>
                    </a:lnTo>
                    <a:lnTo>
                      <a:pt x="5" y="198"/>
                    </a:lnTo>
                    <a:lnTo>
                      <a:pt x="7" y="157"/>
                    </a:lnTo>
                    <a:lnTo>
                      <a:pt x="9" y="153"/>
                    </a:lnTo>
                    <a:lnTo>
                      <a:pt x="5" y="138"/>
                    </a:lnTo>
                    <a:lnTo>
                      <a:pt x="9" y="110"/>
                    </a:lnTo>
                    <a:lnTo>
                      <a:pt x="9" y="110"/>
                    </a:lnTo>
                    <a:lnTo>
                      <a:pt x="9" y="108"/>
                    </a:lnTo>
                    <a:lnTo>
                      <a:pt x="9" y="100"/>
                    </a:lnTo>
                    <a:lnTo>
                      <a:pt x="7" y="96"/>
                    </a:lnTo>
                    <a:lnTo>
                      <a:pt x="9" y="79"/>
                    </a:lnTo>
                    <a:lnTo>
                      <a:pt x="5" y="72"/>
                    </a:lnTo>
                    <a:lnTo>
                      <a:pt x="2" y="68"/>
                    </a:lnTo>
                    <a:lnTo>
                      <a:pt x="2" y="66"/>
                    </a:lnTo>
                    <a:lnTo>
                      <a:pt x="0" y="53"/>
                    </a:lnTo>
                    <a:lnTo>
                      <a:pt x="4" y="36"/>
                    </a:lnTo>
                    <a:lnTo>
                      <a:pt x="4" y="28"/>
                    </a:lnTo>
                    <a:lnTo>
                      <a:pt x="4" y="24"/>
                    </a:lnTo>
                    <a:lnTo>
                      <a:pt x="7" y="23"/>
                    </a:lnTo>
                    <a:lnTo>
                      <a:pt x="9" y="23"/>
                    </a:lnTo>
                    <a:lnTo>
                      <a:pt x="11" y="24"/>
                    </a:lnTo>
                    <a:lnTo>
                      <a:pt x="13" y="24"/>
                    </a:lnTo>
                    <a:lnTo>
                      <a:pt x="15" y="23"/>
                    </a:lnTo>
                    <a:lnTo>
                      <a:pt x="13" y="21"/>
                    </a:lnTo>
                    <a:lnTo>
                      <a:pt x="15" y="19"/>
                    </a:lnTo>
                    <a:lnTo>
                      <a:pt x="17" y="19"/>
                    </a:lnTo>
                    <a:lnTo>
                      <a:pt x="17" y="19"/>
                    </a:lnTo>
                    <a:lnTo>
                      <a:pt x="11" y="4"/>
                    </a:lnTo>
                    <a:lnTo>
                      <a:pt x="11" y="2"/>
                    </a:lnTo>
                    <a:lnTo>
                      <a:pt x="13" y="2"/>
                    </a:lnTo>
                    <a:lnTo>
                      <a:pt x="15"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099" name="Freeform 592">
                <a:extLst>
                  <a:ext uri="{FF2B5EF4-FFF2-40B4-BE49-F238E27FC236}">
                    <a16:creationId xmlns:a16="http://schemas.microsoft.com/office/drawing/2014/main" id="{A9EDCE2A-367F-0200-B636-825DD99686F0}"/>
                  </a:ext>
                </a:extLst>
              </p:cNvPr>
              <p:cNvSpPr>
                <a:spLocks/>
              </p:cNvSpPr>
              <p:nvPr/>
            </p:nvSpPr>
            <p:spPr bwMode="auto">
              <a:xfrm>
                <a:off x="7513588" y="3369619"/>
                <a:ext cx="70021" cy="297958"/>
              </a:xfrm>
              <a:custGeom>
                <a:avLst/>
                <a:gdLst>
                  <a:gd name="T0" fmla="*/ 15 w 47"/>
                  <a:gd name="T1" fmla="*/ 2 h 200"/>
                  <a:gd name="T2" fmla="*/ 17 w 47"/>
                  <a:gd name="T3" fmla="*/ 0 h 200"/>
                  <a:gd name="T4" fmla="*/ 17 w 47"/>
                  <a:gd name="T5" fmla="*/ 2 h 200"/>
                  <a:gd name="T6" fmla="*/ 26 w 47"/>
                  <a:gd name="T7" fmla="*/ 40 h 200"/>
                  <a:gd name="T8" fmla="*/ 24 w 47"/>
                  <a:gd name="T9" fmla="*/ 53 h 200"/>
                  <a:gd name="T10" fmla="*/ 22 w 47"/>
                  <a:gd name="T11" fmla="*/ 53 h 200"/>
                  <a:gd name="T12" fmla="*/ 24 w 47"/>
                  <a:gd name="T13" fmla="*/ 72 h 200"/>
                  <a:gd name="T14" fmla="*/ 26 w 47"/>
                  <a:gd name="T15" fmla="*/ 72 h 200"/>
                  <a:gd name="T16" fmla="*/ 41 w 47"/>
                  <a:gd name="T17" fmla="*/ 128 h 200"/>
                  <a:gd name="T18" fmla="*/ 47 w 47"/>
                  <a:gd name="T19" fmla="*/ 134 h 200"/>
                  <a:gd name="T20" fmla="*/ 47 w 47"/>
                  <a:gd name="T21" fmla="*/ 138 h 200"/>
                  <a:gd name="T22" fmla="*/ 41 w 47"/>
                  <a:gd name="T23" fmla="*/ 128 h 200"/>
                  <a:gd name="T24" fmla="*/ 34 w 47"/>
                  <a:gd name="T25" fmla="*/ 125 h 200"/>
                  <a:gd name="T26" fmla="*/ 30 w 47"/>
                  <a:gd name="T27" fmla="*/ 123 h 200"/>
                  <a:gd name="T28" fmla="*/ 26 w 47"/>
                  <a:gd name="T29" fmla="*/ 125 h 200"/>
                  <a:gd name="T30" fmla="*/ 22 w 47"/>
                  <a:gd name="T31" fmla="*/ 127 h 200"/>
                  <a:gd name="T32" fmla="*/ 15 w 47"/>
                  <a:gd name="T33" fmla="*/ 163 h 200"/>
                  <a:gd name="T34" fmla="*/ 22 w 47"/>
                  <a:gd name="T35" fmla="*/ 172 h 200"/>
                  <a:gd name="T36" fmla="*/ 22 w 47"/>
                  <a:gd name="T37" fmla="*/ 178 h 200"/>
                  <a:gd name="T38" fmla="*/ 26 w 47"/>
                  <a:gd name="T39" fmla="*/ 181 h 200"/>
                  <a:gd name="T40" fmla="*/ 28 w 47"/>
                  <a:gd name="T41" fmla="*/ 181 h 200"/>
                  <a:gd name="T42" fmla="*/ 28 w 47"/>
                  <a:gd name="T43" fmla="*/ 181 h 200"/>
                  <a:gd name="T44" fmla="*/ 30 w 47"/>
                  <a:gd name="T45" fmla="*/ 189 h 200"/>
                  <a:gd name="T46" fmla="*/ 30 w 47"/>
                  <a:gd name="T47" fmla="*/ 195 h 200"/>
                  <a:gd name="T48" fmla="*/ 28 w 47"/>
                  <a:gd name="T49" fmla="*/ 197 h 200"/>
                  <a:gd name="T50" fmla="*/ 26 w 47"/>
                  <a:gd name="T51" fmla="*/ 187 h 200"/>
                  <a:gd name="T52" fmla="*/ 19 w 47"/>
                  <a:gd name="T53" fmla="*/ 183 h 200"/>
                  <a:gd name="T54" fmla="*/ 15 w 47"/>
                  <a:gd name="T55" fmla="*/ 183 h 200"/>
                  <a:gd name="T56" fmla="*/ 13 w 47"/>
                  <a:gd name="T57" fmla="*/ 187 h 200"/>
                  <a:gd name="T58" fmla="*/ 9 w 47"/>
                  <a:gd name="T59" fmla="*/ 200 h 200"/>
                  <a:gd name="T60" fmla="*/ 5 w 47"/>
                  <a:gd name="T61" fmla="*/ 198 h 200"/>
                  <a:gd name="T62" fmla="*/ 7 w 47"/>
                  <a:gd name="T63" fmla="*/ 157 h 200"/>
                  <a:gd name="T64" fmla="*/ 9 w 47"/>
                  <a:gd name="T65" fmla="*/ 153 h 200"/>
                  <a:gd name="T66" fmla="*/ 5 w 47"/>
                  <a:gd name="T67" fmla="*/ 138 h 200"/>
                  <a:gd name="T68" fmla="*/ 9 w 47"/>
                  <a:gd name="T69" fmla="*/ 110 h 200"/>
                  <a:gd name="T70" fmla="*/ 9 w 47"/>
                  <a:gd name="T71" fmla="*/ 110 h 200"/>
                  <a:gd name="T72" fmla="*/ 9 w 47"/>
                  <a:gd name="T73" fmla="*/ 108 h 200"/>
                  <a:gd name="T74" fmla="*/ 9 w 47"/>
                  <a:gd name="T75" fmla="*/ 100 h 200"/>
                  <a:gd name="T76" fmla="*/ 7 w 47"/>
                  <a:gd name="T77" fmla="*/ 96 h 200"/>
                  <a:gd name="T78" fmla="*/ 9 w 47"/>
                  <a:gd name="T79" fmla="*/ 79 h 200"/>
                  <a:gd name="T80" fmla="*/ 5 w 47"/>
                  <a:gd name="T81" fmla="*/ 72 h 200"/>
                  <a:gd name="T82" fmla="*/ 2 w 47"/>
                  <a:gd name="T83" fmla="*/ 68 h 200"/>
                  <a:gd name="T84" fmla="*/ 2 w 47"/>
                  <a:gd name="T85" fmla="*/ 66 h 200"/>
                  <a:gd name="T86" fmla="*/ 0 w 47"/>
                  <a:gd name="T87" fmla="*/ 53 h 200"/>
                  <a:gd name="T88" fmla="*/ 4 w 47"/>
                  <a:gd name="T89" fmla="*/ 36 h 200"/>
                  <a:gd name="T90" fmla="*/ 4 w 47"/>
                  <a:gd name="T91" fmla="*/ 28 h 200"/>
                  <a:gd name="T92" fmla="*/ 4 w 47"/>
                  <a:gd name="T93" fmla="*/ 24 h 200"/>
                  <a:gd name="T94" fmla="*/ 7 w 47"/>
                  <a:gd name="T95" fmla="*/ 23 h 200"/>
                  <a:gd name="T96" fmla="*/ 9 w 47"/>
                  <a:gd name="T97" fmla="*/ 23 h 200"/>
                  <a:gd name="T98" fmla="*/ 11 w 47"/>
                  <a:gd name="T99" fmla="*/ 24 h 200"/>
                  <a:gd name="T100" fmla="*/ 13 w 47"/>
                  <a:gd name="T101" fmla="*/ 24 h 200"/>
                  <a:gd name="T102" fmla="*/ 15 w 47"/>
                  <a:gd name="T103" fmla="*/ 23 h 200"/>
                  <a:gd name="T104" fmla="*/ 13 w 47"/>
                  <a:gd name="T105" fmla="*/ 21 h 200"/>
                  <a:gd name="T106" fmla="*/ 15 w 47"/>
                  <a:gd name="T107" fmla="*/ 19 h 200"/>
                  <a:gd name="T108" fmla="*/ 17 w 47"/>
                  <a:gd name="T109" fmla="*/ 19 h 200"/>
                  <a:gd name="T110" fmla="*/ 17 w 47"/>
                  <a:gd name="T111" fmla="*/ 19 h 200"/>
                  <a:gd name="T112" fmla="*/ 11 w 47"/>
                  <a:gd name="T113" fmla="*/ 4 h 200"/>
                  <a:gd name="T114" fmla="*/ 11 w 47"/>
                  <a:gd name="T115" fmla="*/ 2 h 200"/>
                  <a:gd name="T116" fmla="*/ 13 w 47"/>
                  <a:gd name="T117" fmla="*/ 2 h 200"/>
                  <a:gd name="T118" fmla="*/ 15 w 47"/>
                  <a:gd name="T119"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 h="200">
                    <a:moveTo>
                      <a:pt x="15" y="2"/>
                    </a:moveTo>
                    <a:lnTo>
                      <a:pt x="17" y="0"/>
                    </a:lnTo>
                    <a:lnTo>
                      <a:pt x="17" y="2"/>
                    </a:lnTo>
                    <a:lnTo>
                      <a:pt x="26" y="40"/>
                    </a:lnTo>
                    <a:lnTo>
                      <a:pt x="24" y="53"/>
                    </a:lnTo>
                    <a:lnTo>
                      <a:pt x="22" y="53"/>
                    </a:lnTo>
                    <a:lnTo>
                      <a:pt x="24" y="72"/>
                    </a:lnTo>
                    <a:lnTo>
                      <a:pt x="26" y="72"/>
                    </a:lnTo>
                    <a:lnTo>
                      <a:pt x="41" y="128"/>
                    </a:lnTo>
                    <a:lnTo>
                      <a:pt x="47" y="134"/>
                    </a:lnTo>
                    <a:lnTo>
                      <a:pt x="47" y="138"/>
                    </a:lnTo>
                    <a:lnTo>
                      <a:pt x="41" y="128"/>
                    </a:lnTo>
                    <a:lnTo>
                      <a:pt x="34" y="125"/>
                    </a:lnTo>
                    <a:lnTo>
                      <a:pt x="30" y="123"/>
                    </a:lnTo>
                    <a:lnTo>
                      <a:pt x="26" y="125"/>
                    </a:lnTo>
                    <a:lnTo>
                      <a:pt x="22" y="127"/>
                    </a:lnTo>
                    <a:lnTo>
                      <a:pt x="15" y="163"/>
                    </a:lnTo>
                    <a:lnTo>
                      <a:pt x="22" y="172"/>
                    </a:lnTo>
                    <a:lnTo>
                      <a:pt x="22" y="178"/>
                    </a:lnTo>
                    <a:lnTo>
                      <a:pt x="26" y="181"/>
                    </a:lnTo>
                    <a:lnTo>
                      <a:pt x="28" y="181"/>
                    </a:lnTo>
                    <a:lnTo>
                      <a:pt x="28" y="181"/>
                    </a:lnTo>
                    <a:lnTo>
                      <a:pt x="30" y="189"/>
                    </a:lnTo>
                    <a:lnTo>
                      <a:pt x="30" y="195"/>
                    </a:lnTo>
                    <a:lnTo>
                      <a:pt x="28" y="197"/>
                    </a:lnTo>
                    <a:lnTo>
                      <a:pt x="26" y="187"/>
                    </a:lnTo>
                    <a:lnTo>
                      <a:pt x="19" y="183"/>
                    </a:lnTo>
                    <a:lnTo>
                      <a:pt x="15" y="183"/>
                    </a:lnTo>
                    <a:lnTo>
                      <a:pt x="13" y="187"/>
                    </a:lnTo>
                    <a:lnTo>
                      <a:pt x="9" y="200"/>
                    </a:lnTo>
                    <a:lnTo>
                      <a:pt x="5" y="198"/>
                    </a:lnTo>
                    <a:lnTo>
                      <a:pt x="7" y="157"/>
                    </a:lnTo>
                    <a:lnTo>
                      <a:pt x="9" y="153"/>
                    </a:lnTo>
                    <a:lnTo>
                      <a:pt x="5" y="138"/>
                    </a:lnTo>
                    <a:lnTo>
                      <a:pt x="9" y="110"/>
                    </a:lnTo>
                    <a:lnTo>
                      <a:pt x="9" y="110"/>
                    </a:lnTo>
                    <a:lnTo>
                      <a:pt x="9" y="108"/>
                    </a:lnTo>
                    <a:lnTo>
                      <a:pt x="9" y="100"/>
                    </a:lnTo>
                    <a:lnTo>
                      <a:pt x="7" y="96"/>
                    </a:lnTo>
                    <a:lnTo>
                      <a:pt x="9" y="79"/>
                    </a:lnTo>
                    <a:lnTo>
                      <a:pt x="5" y="72"/>
                    </a:lnTo>
                    <a:lnTo>
                      <a:pt x="2" y="68"/>
                    </a:lnTo>
                    <a:lnTo>
                      <a:pt x="2" y="66"/>
                    </a:lnTo>
                    <a:lnTo>
                      <a:pt x="0" y="53"/>
                    </a:lnTo>
                    <a:lnTo>
                      <a:pt x="4" y="36"/>
                    </a:lnTo>
                    <a:lnTo>
                      <a:pt x="4" y="28"/>
                    </a:lnTo>
                    <a:lnTo>
                      <a:pt x="4" y="24"/>
                    </a:lnTo>
                    <a:lnTo>
                      <a:pt x="7" y="23"/>
                    </a:lnTo>
                    <a:lnTo>
                      <a:pt x="9" y="23"/>
                    </a:lnTo>
                    <a:lnTo>
                      <a:pt x="11" y="24"/>
                    </a:lnTo>
                    <a:lnTo>
                      <a:pt x="13" y="24"/>
                    </a:lnTo>
                    <a:lnTo>
                      <a:pt x="15" y="23"/>
                    </a:lnTo>
                    <a:lnTo>
                      <a:pt x="13" y="21"/>
                    </a:lnTo>
                    <a:lnTo>
                      <a:pt x="15" y="19"/>
                    </a:lnTo>
                    <a:lnTo>
                      <a:pt x="17" y="19"/>
                    </a:lnTo>
                    <a:lnTo>
                      <a:pt x="17" y="19"/>
                    </a:lnTo>
                    <a:lnTo>
                      <a:pt x="11" y="4"/>
                    </a:lnTo>
                    <a:lnTo>
                      <a:pt x="11" y="2"/>
                    </a:lnTo>
                    <a:lnTo>
                      <a:pt x="13" y="2"/>
                    </a:lnTo>
                    <a:lnTo>
                      <a:pt x="15"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00" name="Freeform 593">
                <a:extLst>
                  <a:ext uri="{FF2B5EF4-FFF2-40B4-BE49-F238E27FC236}">
                    <a16:creationId xmlns:a16="http://schemas.microsoft.com/office/drawing/2014/main" id="{BDBB5096-69EA-5D8D-27B7-992691153844}"/>
                  </a:ext>
                </a:extLst>
              </p:cNvPr>
              <p:cNvSpPr>
                <a:spLocks/>
              </p:cNvSpPr>
              <p:nvPr/>
            </p:nvSpPr>
            <p:spPr bwMode="auto">
              <a:xfrm>
                <a:off x="7415262" y="3338333"/>
                <a:ext cx="19368" cy="22347"/>
              </a:xfrm>
              <a:custGeom>
                <a:avLst/>
                <a:gdLst>
                  <a:gd name="T0" fmla="*/ 0 w 13"/>
                  <a:gd name="T1" fmla="*/ 11 h 15"/>
                  <a:gd name="T2" fmla="*/ 0 w 13"/>
                  <a:gd name="T3" fmla="*/ 13 h 15"/>
                  <a:gd name="T4" fmla="*/ 1 w 13"/>
                  <a:gd name="T5" fmla="*/ 11 h 15"/>
                  <a:gd name="T6" fmla="*/ 3 w 13"/>
                  <a:gd name="T7" fmla="*/ 11 h 15"/>
                  <a:gd name="T8" fmla="*/ 5 w 13"/>
                  <a:gd name="T9" fmla="*/ 15 h 15"/>
                  <a:gd name="T10" fmla="*/ 7 w 13"/>
                  <a:gd name="T11" fmla="*/ 15 h 15"/>
                  <a:gd name="T12" fmla="*/ 9 w 13"/>
                  <a:gd name="T13" fmla="*/ 13 h 15"/>
                  <a:gd name="T14" fmla="*/ 11 w 13"/>
                  <a:gd name="T15" fmla="*/ 11 h 15"/>
                  <a:gd name="T16" fmla="*/ 11 w 13"/>
                  <a:gd name="T17" fmla="*/ 6 h 15"/>
                  <a:gd name="T18" fmla="*/ 13 w 13"/>
                  <a:gd name="T19" fmla="*/ 4 h 15"/>
                  <a:gd name="T20" fmla="*/ 11 w 13"/>
                  <a:gd name="T21" fmla="*/ 2 h 15"/>
                  <a:gd name="T22" fmla="*/ 5 w 13"/>
                  <a:gd name="T23" fmla="*/ 0 h 15"/>
                  <a:gd name="T24" fmla="*/ 3 w 13"/>
                  <a:gd name="T25" fmla="*/ 8 h 15"/>
                  <a:gd name="T26" fmla="*/ 0 w 13"/>
                  <a:gd name="T2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5">
                    <a:moveTo>
                      <a:pt x="0" y="11"/>
                    </a:moveTo>
                    <a:lnTo>
                      <a:pt x="0" y="13"/>
                    </a:lnTo>
                    <a:lnTo>
                      <a:pt x="1" y="11"/>
                    </a:lnTo>
                    <a:lnTo>
                      <a:pt x="3" y="11"/>
                    </a:lnTo>
                    <a:lnTo>
                      <a:pt x="5" y="15"/>
                    </a:lnTo>
                    <a:lnTo>
                      <a:pt x="7" y="15"/>
                    </a:lnTo>
                    <a:lnTo>
                      <a:pt x="9" y="13"/>
                    </a:lnTo>
                    <a:lnTo>
                      <a:pt x="11" y="11"/>
                    </a:lnTo>
                    <a:lnTo>
                      <a:pt x="11" y="6"/>
                    </a:lnTo>
                    <a:lnTo>
                      <a:pt x="13" y="4"/>
                    </a:lnTo>
                    <a:lnTo>
                      <a:pt x="11" y="2"/>
                    </a:lnTo>
                    <a:lnTo>
                      <a:pt x="5" y="0"/>
                    </a:lnTo>
                    <a:lnTo>
                      <a:pt x="3" y="8"/>
                    </a:lnTo>
                    <a:lnTo>
                      <a:pt x="0" y="1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01" name="Freeform 594">
                <a:extLst>
                  <a:ext uri="{FF2B5EF4-FFF2-40B4-BE49-F238E27FC236}">
                    <a16:creationId xmlns:a16="http://schemas.microsoft.com/office/drawing/2014/main" id="{85B18AC2-7B5C-16BB-6F70-A3BF3F54C6AE}"/>
                  </a:ext>
                </a:extLst>
              </p:cNvPr>
              <p:cNvSpPr>
                <a:spLocks/>
              </p:cNvSpPr>
              <p:nvPr/>
            </p:nvSpPr>
            <p:spPr bwMode="auto">
              <a:xfrm>
                <a:off x="7415262" y="3338333"/>
                <a:ext cx="19368" cy="22347"/>
              </a:xfrm>
              <a:custGeom>
                <a:avLst/>
                <a:gdLst>
                  <a:gd name="T0" fmla="*/ 0 w 13"/>
                  <a:gd name="T1" fmla="*/ 11 h 15"/>
                  <a:gd name="T2" fmla="*/ 0 w 13"/>
                  <a:gd name="T3" fmla="*/ 13 h 15"/>
                  <a:gd name="T4" fmla="*/ 1 w 13"/>
                  <a:gd name="T5" fmla="*/ 11 h 15"/>
                  <a:gd name="T6" fmla="*/ 3 w 13"/>
                  <a:gd name="T7" fmla="*/ 11 h 15"/>
                  <a:gd name="T8" fmla="*/ 5 w 13"/>
                  <a:gd name="T9" fmla="*/ 15 h 15"/>
                  <a:gd name="T10" fmla="*/ 7 w 13"/>
                  <a:gd name="T11" fmla="*/ 15 h 15"/>
                  <a:gd name="T12" fmla="*/ 9 w 13"/>
                  <a:gd name="T13" fmla="*/ 13 h 15"/>
                  <a:gd name="T14" fmla="*/ 11 w 13"/>
                  <a:gd name="T15" fmla="*/ 11 h 15"/>
                  <a:gd name="T16" fmla="*/ 11 w 13"/>
                  <a:gd name="T17" fmla="*/ 6 h 15"/>
                  <a:gd name="T18" fmla="*/ 13 w 13"/>
                  <a:gd name="T19" fmla="*/ 4 h 15"/>
                  <a:gd name="T20" fmla="*/ 11 w 13"/>
                  <a:gd name="T21" fmla="*/ 2 h 15"/>
                  <a:gd name="T22" fmla="*/ 5 w 13"/>
                  <a:gd name="T23" fmla="*/ 0 h 15"/>
                  <a:gd name="T24" fmla="*/ 3 w 13"/>
                  <a:gd name="T25" fmla="*/ 8 h 15"/>
                  <a:gd name="T26" fmla="*/ 0 w 13"/>
                  <a:gd name="T2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5">
                    <a:moveTo>
                      <a:pt x="0" y="11"/>
                    </a:moveTo>
                    <a:lnTo>
                      <a:pt x="0" y="13"/>
                    </a:lnTo>
                    <a:lnTo>
                      <a:pt x="1" y="11"/>
                    </a:lnTo>
                    <a:lnTo>
                      <a:pt x="3" y="11"/>
                    </a:lnTo>
                    <a:lnTo>
                      <a:pt x="5" y="15"/>
                    </a:lnTo>
                    <a:lnTo>
                      <a:pt x="7" y="15"/>
                    </a:lnTo>
                    <a:lnTo>
                      <a:pt x="9" y="13"/>
                    </a:lnTo>
                    <a:lnTo>
                      <a:pt x="11" y="11"/>
                    </a:lnTo>
                    <a:lnTo>
                      <a:pt x="11" y="6"/>
                    </a:lnTo>
                    <a:lnTo>
                      <a:pt x="13" y="4"/>
                    </a:lnTo>
                    <a:lnTo>
                      <a:pt x="11" y="2"/>
                    </a:lnTo>
                    <a:lnTo>
                      <a:pt x="5" y="0"/>
                    </a:lnTo>
                    <a:lnTo>
                      <a:pt x="3" y="8"/>
                    </a:lnTo>
                    <a:lnTo>
                      <a:pt x="0" y="1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02" name="Freeform 595">
                <a:extLst>
                  <a:ext uri="{FF2B5EF4-FFF2-40B4-BE49-F238E27FC236}">
                    <a16:creationId xmlns:a16="http://schemas.microsoft.com/office/drawing/2014/main" id="{1E129209-CD4C-86AC-C6DC-DCB8AFC0BA5D}"/>
                  </a:ext>
                </a:extLst>
              </p:cNvPr>
              <p:cNvSpPr>
                <a:spLocks/>
              </p:cNvSpPr>
              <p:nvPr/>
            </p:nvSpPr>
            <p:spPr bwMode="auto">
              <a:xfrm>
                <a:off x="8003728" y="3171476"/>
                <a:ext cx="28306" cy="31286"/>
              </a:xfrm>
              <a:custGeom>
                <a:avLst/>
                <a:gdLst>
                  <a:gd name="T0" fmla="*/ 15 w 19"/>
                  <a:gd name="T1" fmla="*/ 0 h 21"/>
                  <a:gd name="T2" fmla="*/ 13 w 19"/>
                  <a:gd name="T3" fmla="*/ 2 h 21"/>
                  <a:gd name="T4" fmla="*/ 6 w 19"/>
                  <a:gd name="T5" fmla="*/ 6 h 21"/>
                  <a:gd name="T6" fmla="*/ 4 w 19"/>
                  <a:gd name="T7" fmla="*/ 8 h 21"/>
                  <a:gd name="T8" fmla="*/ 6 w 19"/>
                  <a:gd name="T9" fmla="*/ 8 h 21"/>
                  <a:gd name="T10" fmla="*/ 0 w 19"/>
                  <a:gd name="T11" fmla="*/ 21 h 21"/>
                  <a:gd name="T12" fmla="*/ 9 w 19"/>
                  <a:gd name="T13" fmla="*/ 14 h 21"/>
                  <a:gd name="T14" fmla="*/ 15 w 19"/>
                  <a:gd name="T15" fmla="*/ 10 h 21"/>
                  <a:gd name="T16" fmla="*/ 19 w 19"/>
                  <a:gd name="T17" fmla="*/ 8 h 21"/>
                  <a:gd name="T18" fmla="*/ 17 w 19"/>
                  <a:gd name="T19" fmla="*/ 2 h 21"/>
                  <a:gd name="T20" fmla="*/ 17 w 19"/>
                  <a:gd name="T21" fmla="*/ 0 h 21"/>
                  <a:gd name="T22" fmla="*/ 15 w 19"/>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1">
                    <a:moveTo>
                      <a:pt x="15" y="0"/>
                    </a:moveTo>
                    <a:lnTo>
                      <a:pt x="13" y="2"/>
                    </a:lnTo>
                    <a:lnTo>
                      <a:pt x="6" y="6"/>
                    </a:lnTo>
                    <a:lnTo>
                      <a:pt x="4" y="8"/>
                    </a:lnTo>
                    <a:lnTo>
                      <a:pt x="6" y="8"/>
                    </a:lnTo>
                    <a:lnTo>
                      <a:pt x="0" y="21"/>
                    </a:lnTo>
                    <a:lnTo>
                      <a:pt x="9" y="14"/>
                    </a:lnTo>
                    <a:lnTo>
                      <a:pt x="15" y="10"/>
                    </a:lnTo>
                    <a:lnTo>
                      <a:pt x="19" y="8"/>
                    </a:lnTo>
                    <a:lnTo>
                      <a:pt x="17" y="2"/>
                    </a:lnTo>
                    <a:lnTo>
                      <a:pt x="17" y="0"/>
                    </a:lnTo>
                    <a:lnTo>
                      <a:pt x="1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03" name="Freeform 596">
                <a:extLst>
                  <a:ext uri="{FF2B5EF4-FFF2-40B4-BE49-F238E27FC236}">
                    <a16:creationId xmlns:a16="http://schemas.microsoft.com/office/drawing/2014/main" id="{C37F413F-21F4-48D8-5C30-8D442C61BE82}"/>
                  </a:ext>
                </a:extLst>
              </p:cNvPr>
              <p:cNvSpPr>
                <a:spLocks/>
              </p:cNvSpPr>
              <p:nvPr/>
            </p:nvSpPr>
            <p:spPr bwMode="auto">
              <a:xfrm>
                <a:off x="8003728" y="3171476"/>
                <a:ext cx="28306" cy="31286"/>
              </a:xfrm>
              <a:custGeom>
                <a:avLst/>
                <a:gdLst>
                  <a:gd name="T0" fmla="*/ 15 w 19"/>
                  <a:gd name="T1" fmla="*/ 0 h 21"/>
                  <a:gd name="T2" fmla="*/ 13 w 19"/>
                  <a:gd name="T3" fmla="*/ 2 h 21"/>
                  <a:gd name="T4" fmla="*/ 6 w 19"/>
                  <a:gd name="T5" fmla="*/ 6 h 21"/>
                  <a:gd name="T6" fmla="*/ 4 w 19"/>
                  <a:gd name="T7" fmla="*/ 8 h 21"/>
                  <a:gd name="T8" fmla="*/ 6 w 19"/>
                  <a:gd name="T9" fmla="*/ 8 h 21"/>
                  <a:gd name="T10" fmla="*/ 0 w 19"/>
                  <a:gd name="T11" fmla="*/ 21 h 21"/>
                  <a:gd name="T12" fmla="*/ 9 w 19"/>
                  <a:gd name="T13" fmla="*/ 14 h 21"/>
                  <a:gd name="T14" fmla="*/ 15 w 19"/>
                  <a:gd name="T15" fmla="*/ 10 h 21"/>
                  <a:gd name="T16" fmla="*/ 19 w 19"/>
                  <a:gd name="T17" fmla="*/ 8 h 21"/>
                  <a:gd name="T18" fmla="*/ 17 w 19"/>
                  <a:gd name="T19" fmla="*/ 2 h 21"/>
                  <a:gd name="T20" fmla="*/ 17 w 19"/>
                  <a:gd name="T21" fmla="*/ 0 h 21"/>
                  <a:gd name="T22" fmla="*/ 15 w 19"/>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1">
                    <a:moveTo>
                      <a:pt x="15" y="0"/>
                    </a:moveTo>
                    <a:lnTo>
                      <a:pt x="13" y="2"/>
                    </a:lnTo>
                    <a:lnTo>
                      <a:pt x="6" y="6"/>
                    </a:lnTo>
                    <a:lnTo>
                      <a:pt x="4" y="8"/>
                    </a:lnTo>
                    <a:lnTo>
                      <a:pt x="6" y="8"/>
                    </a:lnTo>
                    <a:lnTo>
                      <a:pt x="0" y="21"/>
                    </a:lnTo>
                    <a:lnTo>
                      <a:pt x="9" y="14"/>
                    </a:lnTo>
                    <a:lnTo>
                      <a:pt x="15" y="10"/>
                    </a:lnTo>
                    <a:lnTo>
                      <a:pt x="19" y="8"/>
                    </a:lnTo>
                    <a:lnTo>
                      <a:pt x="17" y="2"/>
                    </a:lnTo>
                    <a:lnTo>
                      <a:pt x="17" y="0"/>
                    </a:lnTo>
                    <a:lnTo>
                      <a:pt x="1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04" name="Freeform 597">
                <a:extLst>
                  <a:ext uri="{FF2B5EF4-FFF2-40B4-BE49-F238E27FC236}">
                    <a16:creationId xmlns:a16="http://schemas.microsoft.com/office/drawing/2014/main" id="{6CF6AA27-919B-BCE1-3645-F24416177941}"/>
                  </a:ext>
                </a:extLst>
              </p:cNvPr>
              <p:cNvSpPr>
                <a:spLocks/>
              </p:cNvSpPr>
              <p:nvPr/>
            </p:nvSpPr>
            <p:spPr bwMode="auto">
              <a:xfrm>
                <a:off x="7842831" y="3499230"/>
                <a:ext cx="5959" cy="8939"/>
              </a:xfrm>
              <a:custGeom>
                <a:avLst/>
                <a:gdLst>
                  <a:gd name="T0" fmla="*/ 4 w 4"/>
                  <a:gd name="T1" fmla="*/ 2 h 6"/>
                  <a:gd name="T2" fmla="*/ 4 w 4"/>
                  <a:gd name="T3" fmla="*/ 0 h 6"/>
                  <a:gd name="T4" fmla="*/ 0 w 4"/>
                  <a:gd name="T5" fmla="*/ 6 h 6"/>
                  <a:gd name="T6" fmla="*/ 0 w 4"/>
                  <a:gd name="T7" fmla="*/ 6 h 6"/>
                  <a:gd name="T8" fmla="*/ 2 w 4"/>
                  <a:gd name="T9" fmla="*/ 6 h 6"/>
                  <a:gd name="T10" fmla="*/ 4 w 4"/>
                  <a:gd name="T11" fmla="*/ 2 h 6"/>
                </a:gdLst>
                <a:ahLst/>
                <a:cxnLst>
                  <a:cxn ang="0">
                    <a:pos x="T0" y="T1"/>
                  </a:cxn>
                  <a:cxn ang="0">
                    <a:pos x="T2" y="T3"/>
                  </a:cxn>
                  <a:cxn ang="0">
                    <a:pos x="T4" y="T5"/>
                  </a:cxn>
                  <a:cxn ang="0">
                    <a:pos x="T6" y="T7"/>
                  </a:cxn>
                  <a:cxn ang="0">
                    <a:pos x="T8" y="T9"/>
                  </a:cxn>
                  <a:cxn ang="0">
                    <a:pos x="T10" y="T11"/>
                  </a:cxn>
                </a:cxnLst>
                <a:rect l="0" t="0" r="r" b="b"/>
                <a:pathLst>
                  <a:path w="4" h="6">
                    <a:moveTo>
                      <a:pt x="4" y="2"/>
                    </a:moveTo>
                    <a:lnTo>
                      <a:pt x="4" y="0"/>
                    </a:lnTo>
                    <a:lnTo>
                      <a:pt x="0" y="6"/>
                    </a:lnTo>
                    <a:lnTo>
                      <a:pt x="0" y="6"/>
                    </a:lnTo>
                    <a:lnTo>
                      <a:pt x="2" y="6"/>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05" name="Freeform 598">
                <a:extLst>
                  <a:ext uri="{FF2B5EF4-FFF2-40B4-BE49-F238E27FC236}">
                    <a16:creationId xmlns:a16="http://schemas.microsoft.com/office/drawing/2014/main" id="{289E0A76-65B0-37ED-B74F-A585F447F7A4}"/>
                  </a:ext>
                </a:extLst>
              </p:cNvPr>
              <p:cNvSpPr>
                <a:spLocks/>
              </p:cNvSpPr>
              <p:nvPr/>
            </p:nvSpPr>
            <p:spPr bwMode="auto">
              <a:xfrm>
                <a:off x="7842831" y="3499230"/>
                <a:ext cx="5959" cy="8939"/>
              </a:xfrm>
              <a:custGeom>
                <a:avLst/>
                <a:gdLst>
                  <a:gd name="T0" fmla="*/ 4 w 4"/>
                  <a:gd name="T1" fmla="*/ 2 h 6"/>
                  <a:gd name="T2" fmla="*/ 4 w 4"/>
                  <a:gd name="T3" fmla="*/ 0 h 6"/>
                  <a:gd name="T4" fmla="*/ 0 w 4"/>
                  <a:gd name="T5" fmla="*/ 6 h 6"/>
                  <a:gd name="T6" fmla="*/ 0 w 4"/>
                  <a:gd name="T7" fmla="*/ 6 h 6"/>
                  <a:gd name="T8" fmla="*/ 2 w 4"/>
                  <a:gd name="T9" fmla="*/ 6 h 6"/>
                  <a:gd name="T10" fmla="*/ 4 w 4"/>
                  <a:gd name="T11" fmla="*/ 2 h 6"/>
                </a:gdLst>
                <a:ahLst/>
                <a:cxnLst>
                  <a:cxn ang="0">
                    <a:pos x="T0" y="T1"/>
                  </a:cxn>
                  <a:cxn ang="0">
                    <a:pos x="T2" y="T3"/>
                  </a:cxn>
                  <a:cxn ang="0">
                    <a:pos x="T4" y="T5"/>
                  </a:cxn>
                  <a:cxn ang="0">
                    <a:pos x="T6" y="T7"/>
                  </a:cxn>
                  <a:cxn ang="0">
                    <a:pos x="T8" y="T9"/>
                  </a:cxn>
                  <a:cxn ang="0">
                    <a:pos x="T10" y="T11"/>
                  </a:cxn>
                </a:cxnLst>
                <a:rect l="0" t="0" r="r" b="b"/>
                <a:pathLst>
                  <a:path w="4" h="6">
                    <a:moveTo>
                      <a:pt x="4" y="2"/>
                    </a:moveTo>
                    <a:lnTo>
                      <a:pt x="4" y="0"/>
                    </a:lnTo>
                    <a:lnTo>
                      <a:pt x="0" y="6"/>
                    </a:lnTo>
                    <a:lnTo>
                      <a:pt x="0" y="6"/>
                    </a:lnTo>
                    <a:lnTo>
                      <a:pt x="2" y="6"/>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06" name="Freeform 599">
                <a:extLst>
                  <a:ext uri="{FF2B5EF4-FFF2-40B4-BE49-F238E27FC236}">
                    <a16:creationId xmlns:a16="http://schemas.microsoft.com/office/drawing/2014/main" id="{0B818C49-1F85-EA6E-6F98-C8E3E37DAE63}"/>
                  </a:ext>
                </a:extLst>
              </p:cNvPr>
              <p:cNvSpPr>
                <a:spLocks/>
              </p:cNvSpPr>
              <p:nvPr/>
            </p:nvSpPr>
            <p:spPr bwMode="auto">
              <a:xfrm>
                <a:off x="7820484" y="3505189"/>
                <a:ext cx="19368" cy="25327"/>
              </a:xfrm>
              <a:custGeom>
                <a:avLst/>
                <a:gdLst>
                  <a:gd name="T0" fmla="*/ 13 w 13"/>
                  <a:gd name="T1" fmla="*/ 0 h 17"/>
                  <a:gd name="T2" fmla="*/ 6 w 13"/>
                  <a:gd name="T3" fmla="*/ 9 h 17"/>
                  <a:gd name="T4" fmla="*/ 4 w 13"/>
                  <a:gd name="T5" fmla="*/ 9 h 17"/>
                  <a:gd name="T6" fmla="*/ 2 w 13"/>
                  <a:gd name="T7" fmla="*/ 11 h 17"/>
                  <a:gd name="T8" fmla="*/ 2 w 13"/>
                  <a:gd name="T9" fmla="*/ 11 h 17"/>
                  <a:gd name="T10" fmla="*/ 0 w 13"/>
                  <a:gd name="T11" fmla="*/ 13 h 17"/>
                  <a:gd name="T12" fmla="*/ 0 w 13"/>
                  <a:gd name="T13" fmla="*/ 17 h 17"/>
                  <a:gd name="T14" fmla="*/ 2 w 13"/>
                  <a:gd name="T15" fmla="*/ 17 h 17"/>
                  <a:gd name="T16" fmla="*/ 6 w 13"/>
                  <a:gd name="T17" fmla="*/ 13 h 17"/>
                  <a:gd name="T18" fmla="*/ 9 w 13"/>
                  <a:gd name="T19" fmla="*/ 13 h 17"/>
                  <a:gd name="T20" fmla="*/ 13 w 13"/>
                  <a:gd name="T21" fmla="*/ 5 h 17"/>
                  <a:gd name="T22" fmla="*/ 13 w 13"/>
                  <a:gd name="T23" fmla="*/ 3 h 17"/>
                  <a:gd name="T24" fmla="*/ 13 w 13"/>
                  <a:gd name="T25" fmla="*/ 0 h 17"/>
                  <a:gd name="T26" fmla="*/ 13 w 13"/>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7">
                    <a:moveTo>
                      <a:pt x="13" y="0"/>
                    </a:moveTo>
                    <a:lnTo>
                      <a:pt x="6" y="9"/>
                    </a:lnTo>
                    <a:lnTo>
                      <a:pt x="4" y="9"/>
                    </a:lnTo>
                    <a:lnTo>
                      <a:pt x="2" y="11"/>
                    </a:lnTo>
                    <a:lnTo>
                      <a:pt x="2" y="11"/>
                    </a:lnTo>
                    <a:lnTo>
                      <a:pt x="0" y="13"/>
                    </a:lnTo>
                    <a:lnTo>
                      <a:pt x="0" y="17"/>
                    </a:lnTo>
                    <a:lnTo>
                      <a:pt x="2" y="17"/>
                    </a:lnTo>
                    <a:lnTo>
                      <a:pt x="6" y="13"/>
                    </a:lnTo>
                    <a:lnTo>
                      <a:pt x="9" y="13"/>
                    </a:lnTo>
                    <a:lnTo>
                      <a:pt x="13" y="5"/>
                    </a:lnTo>
                    <a:lnTo>
                      <a:pt x="13" y="3"/>
                    </a:lnTo>
                    <a:lnTo>
                      <a:pt x="13" y="0"/>
                    </a:lnTo>
                    <a:lnTo>
                      <a:pt x="1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07" name="Freeform 600">
                <a:extLst>
                  <a:ext uri="{FF2B5EF4-FFF2-40B4-BE49-F238E27FC236}">
                    <a16:creationId xmlns:a16="http://schemas.microsoft.com/office/drawing/2014/main" id="{6233EA42-682D-4493-ABAE-321BC07829F6}"/>
                  </a:ext>
                </a:extLst>
              </p:cNvPr>
              <p:cNvSpPr>
                <a:spLocks/>
              </p:cNvSpPr>
              <p:nvPr/>
            </p:nvSpPr>
            <p:spPr bwMode="auto">
              <a:xfrm>
                <a:off x="7820484" y="3505189"/>
                <a:ext cx="19368" cy="25327"/>
              </a:xfrm>
              <a:custGeom>
                <a:avLst/>
                <a:gdLst>
                  <a:gd name="T0" fmla="*/ 13 w 13"/>
                  <a:gd name="T1" fmla="*/ 0 h 17"/>
                  <a:gd name="T2" fmla="*/ 6 w 13"/>
                  <a:gd name="T3" fmla="*/ 9 h 17"/>
                  <a:gd name="T4" fmla="*/ 4 w 13"/>
                  <a:gd name="T5" fmla="*/ 9 h 17"/>
                  <a:gd name="T6" fmla="*/ 2 w 13"/>
                  <a:gd name="T7" fmla="*/ 11 h 17"/>
                  <a:gd name="T8" fmla="*/ 2 w 13"/>
                  <a:gd name="T9" fmla="*/ 11 h 17"/>
                  <a:gd name="T10" fmla="*/ 0 w 13"/>
                  <a:gd name="T11" fmla="*/ 13 h 17"/>
                  <a:gd name="T12" fmla="*/ 0 w 13"/>
                  <a:gd name="T13" fmla="*/ 17 h 17"/>
                  <a:gd name="T14" fmla="*/ 2 w 13"/>
                  <a:gd name="T15" fmla="*/ 17 h 17"/>
                  <a:gd name="T16" fmla="*/ 6 w 13"/>
                  <a:gd name="T17" fmla="*/ 13 h 17"/>
                  <a:gd name="T18" fmla="*/ 9 w 13"/>
                  <a:gd name="T19" fmla="*/ 13 h 17"/>
                  <a:gd name="T20" fmla="*/ 13 w 13"/>
                  <a:gd name="T21" fmla="*/ 5 h 17"/>
                  <a:gd name="T22" fmla="*/ 13 w 13"/>
                  <a:gd name="T23" fmla="*/ 3 h 17"/>
                  <a:gd name="T24" fmla="*/ 13 w 13"/>
                  <a:gd name="T25" fmla="*/ 0 h 17"/>
                  <a:gd name="T26" fmla="*/ 13 w 13"/>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7">
                    <a:moveTo>
                      <a:pt x="13" y="0"/>
                    </a:moveTo>
                    <a:lnTo>
                      <a:pt x="6" y="9"/>
                    </a:lnTo>
                    <a:lnTo>
                      <a:pt x="4" y="9"/>
                    </a:lnTo>
                    <a:lnTo>
                      <a:pt x="2" y="11"/>
                    </a:lnTo>
                    <a:lnTo>
                      <a:pt x="2" y="11"/>
                    </a:lnTo>
                    <a:lnTo>
                      <a:pt x="0" y="13"/>
                    </a:lnTo>
                    <a:lnTo>
                      <a:pt x="0" y="17"/>
                    </a:lnTo>
                    <a:lnTo>
                      <a:pt x="2" y="17"/>
                    </a:lnTo>
                    <a:lnTo>
                      <a:pt x="6" y="13"/>
                    </a:lnTo>
                    <a:lnTo>
                      <a:pt x="9" y="13"/>
                    </a:lnTo>
                    <a:lnTo>
                      <a:pt x="13" y="5"/>
                    </a:lnTo>
                    <a:lnTo>
                      <a:pt x="13" y="3"/>
                    </a:lnTo>
                    <a:lnTo>
                      <a:pt x="13" y="0"/>
                    </a:lnTo>
                    <a:lnTo>
                      <a:pt x="1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08" name="Freeform 601">
                <a:extLst>
                  <a:ext uri="{FF2B5EF4-FFF2-40B4-BE49-F238E27FC236}">
                    <a16:creationId xmlns:a16="http://schemas.microsoft.com/office/drawing/2014/main" id="{176FCD18-1A5A-026D-4385-42D20D114B62}"/>
                  </a:ext>
                </a:extLst>
              </p:cNvPr>
              <p:cNvSpPr>
                <a:spLocks/>
              </p:cNvSpPr>
              <p:nvPr/>
            </p:nvSpPr>
            <p:spPr bwMode="auto">
              <a:xfrm>
                <a:off x="7807076" y="3543923"/>
                <a:ext cx="1490" cy="11918"/>
              </a:xfrm>
              <a:custGeom>
                <a:avLst/>
                <a:gdLst>
                  <a:gd name="T0" fmla="*/ 1 w 1"/>
                  <a:gd name="T1" fmla="*/ 0 h 8"/>
                  <a:gd name="T2" fmla="*/ 0 w 1"/>
                  <a:gd name="T3" fmla="*/ 8 h 8"/>
                  <a:gd name="T4" fmla="*/ 1 w 1"/>
                  <a:gd name="T5" fmla="*/ 6 h 8"/>
                  <a:gd name="T6" fmla="*/ 1 w 1"/>
                  <a:gd name="T7" fmla="*/ 0 h 8"/>
                </a:gdLst>
                <a:ahLst/>
                <a:cxnLst>
                  <a:cxn ang="0">
                    <a:pos x="T0" y="T1"/>
                  </a:cxn>
                  <a:cxn ang="0">
                    <a:pos x="T2" y="T3"/>
                  </a:cxn>
                  <a:cxn ang="0">
                    <a:pos x="T4" y="T5"/>
                  </a:cxn>
                  <a:cxn ang="0">
                    <a:pos x="T6" y="T7"/>
                  </a:cxn>
                </a:cxnLst>
                <a:rect l="0" t="0" r="r" b="b"/>
                <a:pathLst>
                  <a:path w="1" h="8">
                    <a:moveTo>
                      <a:pt x="1" y="0"/>
                    </a:moveTo>
                    <a:lnTo>
                      <a:pt x="0" y="8"/>
                    </a:lnTo>
                    <a:lnTo>
                      <a:pt x="1" y="6"/>
                    </a:lnTo>
                    <a:lnTo>
                      <a:pt x="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09" name="Freeform 602">
                <a:extLst>
                  <a:ext uri="{FF2B5EF4-FFF2-40B4-BE49-F238E27FC236}">
                    <a16:creationId xmlns:a16="http://schemas.microsoft.com/office/drawing/2014/main" id="{EB495FC8-69C0-ECBC-1320-5C031DD2E41D}"/>
                  </a:ext>
                </a:extLst>
              </p:cNvPr>
              <p:cNvSpPr>
                <a:spLocks/>
              </p:cNvSpPr>
              <p:nvPr/>
            </p:nvSpPr>
            <p:spPr bwMode="auto">
              <a:xfrm>
                <a:off x="7807076" y="3543923"/>
                <a:ext cx="1490" cy="11918"/>
              </a:xfrm>
              <a:custGeom>
                <a:avLst/>
                <a:gdLst>
                  <a:gd name="T0" fmla="*/ 1 w 1"/>
                  <a:gd name="T1" fmla="*/ 0 h 8"/>
                  <a:gd name="T2" fmla="*/ 0 w 1"/>
                  <a:gd name="T3" fmla="*/ 8 h 8"/>
                  <a:gd name="T4" fmla="*/ 1 w 1"/>
                  <a:gd name="T5" fmla="*/ 6 h 8"/>
                  <a:gd name="T6" fmla="*/ 1 w 1"/>
                  <a:gd name="T7" fmla="*/ 0 h 8"/>
                </a:gdLst>
                <a:ahLst/>
                <a:cxnLst>
                  <a:cxn ang="0">
                    <a:pos x="T0" y="T1"/>
                  </a:cxn>
                  <a:cxn ang="0">
                    <a:pos x="T2" y="T3"/>
                  </a:cxn>
                  <a:cxn ang="0">
                    <a:pos x="T4" y="T5"/>
                  </a:cxn>
                  <a:cxn ang="0">
                    <a:pos x="T6" y="T7"/>
                  </a:cxn>
                </a:cxnLst>
                <a:rect l="0" t="0" r="r" b="b"/>
                <a:pathLst>
                  <a:path w="1" h="8">
                    <a:moveTo>
                      <a:pt x="1" y="0"/>
                    </a:moveTo>
                    <a:lnTo>
                      <a:pt x="0" y="8"/>
                    </a:lnTo>
                    <a:lnTo>
                      <a:pt x="1" y="6"/>
                    </a:lnTo>
                    <a:lnTo>
                      <a:pt x="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10" name="Freeform 603">
                <a:extLst>
                  <a:ext uri="{FF2B5EF4-FFF2-40B4-BE49-F238E27FC236}">
                    <a16:creationId xmlns:a16="http://schemas.microsoft.com/office/drawing/2014/main" id="{AD56FA68-AB08-E973-57AE-455382F321A0}"/>
                  </a:ext>
                </a:extLst>
              </p:cNvPr>
              <p:cNvSpPr>
                <a:spLocks/>
              </p:cNvSpPr>
              <p:nvPr/>
            </p:nvSpPr>
            <p:spPr bwMode="auto">
              <a:xfrm>
                <a:off x="7795158" y="3569250"/>
                <a:ext cx="2980" cy="5959"/>
              </a:xfrm>
              <a:custGeom>
                <a:avLst/>
                <a:gdLst>
                  <a:gd name="T0" fmla="*/ 2 w 2"/>
                  <a:gd name="T1" fmla="*/ 0 h 4"/>
                  <a:gd name="T2" fmla="*/ 0 w 2"/>
                  <a:gd name="T3" fmla="*/ 4 h 4"/>
                  <a:gd name="T4" fmla="*/ 2 w 2"/>
                  <a:gd name="T5" fmla="*/ 2 h 4"/>
                  <a:gd name="T6" fmla="*/ 2 w 2"/>
                  <a:gd name="T7" fmla="*/ 0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0" y="4"/>
                    </a:lnTo>
                    <a:lnTo>
                      <a:pt x="2" y="2"/>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11" name="Freeform 604">
                <a:extLst>
                  <a:ext uri="{FF2B5EF4-FFF2-40B4-BE49-F238E27FC236}">
                    <a16:creationId xmlns:a16="http://schemas.microsoft.com/office/drawing/2014/main" id="{5AC0546D-78FE-1D55-EAC0-7A9CA0D01760}"/>
                  </a:ext>
                </a:extLst>
              </p:cNvPr>
              <p:cNvSpPr>
                <a:spLocks/>
              </p:cNvSpPr>
              <p:nvPr/>
            </p:nvSpPr>
            <p:spPr bwMode="auto">
              <a:xfrm>
                <a:off x="7795158" y="3569250"/>
                <a:ext cx="2980" cy="5959"/>
              </a:xfrm>
              <a:custGeom>
                <a:avLst/>
                <a:gdLst>
                  <a:gd name="T0" fmla="*/ 2 w 2"/>
                  <a:gd name="T1" fmla="*/ 0 h 4"/>
                  <a:gd name="T2" fmla="*/ 0 w 2"/>
                  <a:gd name="T3" fmla="*/ 4 h 4"/>
                  <a:gd name="T4" fmla="*/ 2 w 2"/>
                  <a:gd name="T5" fmla="*/ 2 h 4"/>
                  <a:gd name="T6" fmla="*/ 2 w 2"/>
                  <a:gd name="T7" fmla="*/ 0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0" y="4"/>
                    </a:lnTo>
                    <a:lnTo>
                      <a:pt x="2" y="2"/>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12" name="Freeform 605">
                <a:extLst>
                  <a:ext uri="{FF2B5EF4-FFF2-40B4-BE49-F238E27FC236}">
                    <a16:creationId xmlns:a16="http://schemas.microsoft.com/office/drawing/2014/main" id="{47D2FA01-95D2-E89A-9EC5-1D8239F80B66}"/>
                  </a:ext>
                </a:extLst>
              </p:cNvPr>
              <p:cNvSpPr>
                <a:spLocks/>
              </p:cNvSpPr>
              <p:nvPr/>
            </p:nvSpPr>
            <p:spPr bwMode="auto">
              <a:xfrm>
                <a:off x="7741525" y="3628842"/>
                <a:ext cx="11918" cy="10429"/>
              </a:xfrm>
              <a:custGeom>
                <a:avLst/>
                <a:gdLst>
                  <a:gd name="T0" fmla="*/ 8 w 8"/>
                  <a:gd name="T1" fmla="*/ 0 h 7"/>
                  <a:gd name="T2" fmla="*/ 8 w 8"/>
                  <a:gd name="T3" fmla="*/ 2 h 7"/>
                  <a:gd name="T4" fmla="*/ 2 w 8"/>
                  <a:gd name="T5" fmla="*/ 7 h 7"/>
                  <a:gd name="T6" fmla="*/ 0 w 8"/>
                  <a:gd name="T7" fmla="*/ 7 h 7"/>
                  <a:gd name="T8" fmla="*/ 2 w 8"/>
                  <a:gd name="T9" fmla="*/ 4 h 7"/>
                  <a:gd name="T10" fmla="*/ 6 w 8"/>
                  <a:gd name="T11" fmla="*/ 2 h 7"/>
                  <a:gd name="T12" fmla="*/ 6 w 8"/>
                  <a:gd name="T13" fmla="*/ 0 h 7"/>
                  <a:gd name="T14" fmla="*/ 8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8" y="0"/>
                    </a:moveTo>
                    <a:lnTo>
                      <a:pt x="8" y="2"/>
                    </a:lnTo>
                    <a:lnTo>
                      <a:pt x="2" y="7"/>
                    </a:lnTo>
                    <a:lnTo>
                      <a:pt x="0" y="7"/>
                    </a:lnTo>
                    <a:lnTo>
                      <a:pt x="2" y="4"/>
                    </a:lnTo>
                    <a:lnTo>
                      <a:pt x="6" y="2"/>
                    </a:lnTo>
                    <a:lnTo>
                      <a:pt x="6" y="0"/>
                    </a:lnTo>
                    <a:lnTo>
                      <a:pt x="8"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13" name="Freeform 606">
                <a:extLst>
                  <a:ext uri="{FF2B5EF4-FFF2-40B4-BE49-F238E27FC236}">
                    <a16:creationId xmlns:a16="http://schemas.microsoft.com/office/drawing/2014/main" id="{0297D01A-49F5-A8DB-BF95-D4CC315B9544}"/>
                  </a:ext>
                </a:extLst>
              </p:cNvPr>
              <p:cNvSpPr>
                <a:spLocks/>
              </p:cNvSpPr>
              <p:nvPr/>
            </p:nvSpPr>
            <p:spPr bwMode="auto">
              <a:xfrm>
                <a:off x="7741525" y="3628842"/>
                <a:ext cx="11918" cy="10429"/>
              </a:xfrm>
              <a:custGeom>
                <a:avLst/>
                <a:gdLst>
                  <a:gd name="T0" fmla="*/ 8 w 8"/>
                  <a:gd name="T1" fmla="*/ 0 h 7"/>
                  <a:gd name="T2" fmla="*/ 8 w 8"/>
                  <a:gd name="T3" fmla="*/ 2 h 7"/>
                  <a:gd name="T4" fmla="*/ 2 w 8"/>
                  <a:gd name="T5" fmla="*/ 7 h 7"/>
                  <a:gd name="T6" fmla="*/ 0 w 8"/>
                  <a:gd name="T7" fmla="*/ 7 h 7"/>
                  <a:gd name="T8" fmla="*/ 2 w 8"/>
                  <a:gd name="T9" fmla="*/ 4 h 7"/>
                  <a:gd name="T10" fmla="*/ 6 w 8"/>
                  <a:gd name="T11" fmla="*/ 2 h 7"/>
                  <a:gd name="T12" fmla="*/ 6 w 8"/>
                  <a:gd name="T13" fmla="*/ 0 h 7"/>
                  <a:gd name="T14" fmla="*/ 8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8" y="0"/>
                    </a:moveTo>
                    <a:lnTo>
                      <a:pt x="8" y="2"/>
                    </a:lnTo>
                    <a:lnTo>
                      <a:pt x="2" y="7"/>
                    </a:lnTo>
                    <a:lnTo>
                      <a:pt x="0" y="7"/>
                    </a:lnTo>
                    <a:lnTo>
                      <a:pt x="2" y="4"/>
                    </a:lnTo>
                    <a:lnTo>
                      <a:pt x="6" y="2"/>
                    </a:lnTo>
                    <a:lnTo>
                      <a:pt x="6" y="0"/>
                    </a:lnTo>
                    <a:lnTo>
                      <a:pt x="8"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14" name="Freeform 607">
                <a:extLst>
                  <a:ext uri="{FF2B5EF4-FFF2-40B4-BE49-F238E27FC236}">
                    <a16:creationId xmlns:a16="http://schemas.microsoft.com/office/drawing/2014/main" id="{4013C8AC-3316-DCD9-EC85-E13351905664}"/>
                  </a:ext>
                </a:extLst>
              </p:cNvPr>
              <p:cNvSpPr>
                <a:spLocks/>
              </p:cNvSpPr>
              <p:nvPr/>
            </p:nvSpPr>
            <p:spPr bwMode="auto">
              <a:xfrm>
                <a:off x="7693852" y="3657147"/>
                <a:ext cx="19368" cy="22347"/>
              </a:xfrm>
              <a:custGeom>
                <a:avLst/>
                <a:gdLst>
                  <a:gd name="T0" fmla="*/ 13 w 13"/>
                  <a:gd name="T1" fmla="*/ 2 h 15"/>
                  <a:gd name="T2" fmla="*/ 13 w 13"/>
                  <a:gd name="T3" fmla="*/ 4 h 15"/>
                  <a:gd name="T4" fmla="*/ 2 w 13"/>
                  <a:gd name="T5" fmla="*/ 13 h 15"/>
                  <a:gd name="T6" fmla="*/ 0 w 13"/>
                  <a:gd name="T7" fmla="*/ 15 h 15"/>
                  <a:gd name="T8" fmla="*/ 0 w 13"/>
                  <a:gd name="T9" fmla="*/ 11 h 15"/>
                  <a:gd name="T10" fmla="*/ 13 w 13"/>
                  <a:gd name="T11" fmla="*/ 0 h 15"/>
                  <a:gd name="T12" fmla="*/ 13 w 13"/>
                  <a:gd name="T13" fmla="*/ 0 h 15"/>
                  <a:gd name="T14" fmla="*/ 13 w 13"/>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5">
                    <a:moveTo>
                      <a:pt x="13" y="2"/>
                    </a:moveTo>
                    <a:lnTo>
                      <a:pt x="13" y="4"/>
                    </a:lnTo>
                    <a:lnTo>
                      <a:pt x="2" y="13"/>
                    </a:lnTo>
                    <a:lnTo>
                      <a:pt x="0" y="15"/>
                    </a:lnTo>
                    <a:lnTo>
                      <a:pt x="0" y="11"/>
                    </a:lnTo>
                    <a:lnTo>
                      <a:pt x="13" y="0"/>
                    </a:lnTo>
                    <a:lnTo>
                      <a:pt x="13" y="0"/>
                    </a:lnTo>
                    <a:lnTo>
                      <a:pt x="13"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15" name="Freeform 609">
                <a:extLst>
                  <a:ext uri="{FF2B5EF4-FFF2-40B4-BE49-F238E27FC236}">
                    <a16:creationId xmlns:a16="http://schemas.microsoft.com/office/drawing/2014/main" id="{F5D4DA6C-9EB8-67D9-192C-52EAA3939B23}"/>
                  </a:ext>
                </a:extLst>
              </p:cNvPr>
              <p:cNvSpPr>
                <a:spLocks/>
              </p:cNvSpPr>
              <p:nvPr/>
            </p:nvSpPr>
            <p:spPr bwMode="auto">
              <a:xfrm>
                <a:off x="7693853" y="3657148"/>
                <a:ext cx="19368" cy="22347"/>
              </a:xfrm>
              <a:custGeom>
                <a:avLst/>
                <a:gdLst>
                  <a:gd name="T0" fmla="*/ 13 w 13"/>
                  <a:gd name="T1" fmla="*/ 2 h 15"/>
                  <a:gd name="T2" fmla="*/ 13 w 13"/>
                  <a:gd name="T3" fmla="*/ 4 h 15"/>
                  <a:gd name="T4" fmla="*/ 2 w 13"/>
                  <a:gd name="T5" fmla="*/ 13 h 15"/>
                  <a:gd name="T6" fmla="*/ 0 w 13"/>
                  <a:gd name="T7" fmla="*/ 15 h 15"/>
                  <a:gd name="T8" fmla="*/ 0 w 13"/>
                  <a:gd name="T9" fmla="*/ 11 h 15"/>
                  <a:gd name="T10" fmla="*/ 13 w 13"/>
                  <a:gd name="T11" fmla="*/ 0 h 15"/>
                  <a:gd name="T12" fmla="*/ 13 w 13"/>
                  <a:gd name="T13" fmla="*/ 0 h 15"/>
                  <a:gd name="T14" fmla="*/ 13 w 13"/>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5">
                    <a:moveTo>
                      <a:pt x="13" y="2"/>
                    </a:moveTo>
                    <a:lnTo>
                      <a:pt x="13" y="4"/>
                    </a:lnTo>
                    <a:lnTo>
                      <a:pt x="2" y="13"/>
                    </a:lnTo>
                    <a:lnTo>
                      <a:pt x="0" y="15"/>
                    </a:lnTo>
                    <a:lnTo>
                      <a:pt x="0" y="11"/>
                    </a:lnTo>
                    <a:lnTo>
                      <a:pt x="13" y="0"/>
                    </a:lnTo>
                    <a:lnTo>
                      <a:pt x="13" y="0"/>
                    </a:lnTo>
                    <a:lnTo>
                      <a:pt x="13"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16" name="Freeform 610">
                <a:extLst>
                  <a:ext uri="{FF2B5EF4-FFF2-40B4-BE49-F238E27FC236}">
                    <a16:creationId xmlns:a16="http://schemas.microsoft.com/office/drawing/2014/main" id="{6EFD979F-D6F7-C328-BC09-6E37DC5EF2D3}"/>
                  </a:ext>
                </a:extLst>
              </p:cNvPr>
              <p:cNvSpPr>
                <a:spLocks/>
              </p:cNvSpPr>
              <p:nvPr/>
            </p:nvSpPr>
            <p:spPr bwMode="auto">
              <a:xfrm>
                <a:off x="7634261" y="3682474"/>
                <a:ext cx="44694" cy="34266"/>
              </a:xfrm>
              <a:custGeom>
                <a:avLst/>
                <a:gdLst>
                  <a:gd name="T0" fmla="*/ 28 w 30"/>
                  <a:gd name="T1" fmla="*/ 2 h 23"/>
                  <a:gd name="T2" fmla="*/ 30 w 30"/>
                  <a:gd name="T3" fmla="*/ 0 h 23"/>
                  <a:gd name="T4" fmla="*/ 28 w 30"/>
                  <a:gd name="T5" fmla="*/ 2 h 23"/>
                  <a:gd name="T6" fmla="*/ 15 w 30"/>
                  <a:gd name="T7" fmla="*/ 11 h 23"/>
                  <a:gd name="T8" fmla="*/ 13 w 30"/>
                  <a:gd name="T9" fmla="*/ 11 h 23"/>
                  <a:gd name="T10" fmla="*/ 11 w 30"/>
                  <a:gd name="T11" fmla="*/ 13 h 23"/>
                  <a:gd name="T12" fmla="*/ 10 w 30"/>
                  <a:gd name="T13" fmla="*/ 15 h 23"/>
                  <a:gd name="T14" fmla="*/ 4 w 30"/>
                  <a:gd name="T15" fmla="*/ 23 h 23"/>
                  <a:gd name="T16" fmla="*/ 0 w 30"/>
                  <a:gd name="T17" fmla="*/ 23 h 23"/>
                  <a:gd name="T18" fmla="*/ 4 w 30"/>
                  <a:gd name="T19" fmla="*/ 15 h 23"/>
                  <a:gd name="T20" fmla="*/ 6 w 30"/>
                  <a:gd name="T21" fmla="*/ 15 h 23"/>
                  <a:gd name="T22" fmla="*/ 11 w 30"/>
                  <a:gd name="T23" fmla="*/ 7 h 23"/>
                  <a:gd name="T24" fmla="*/ 13 w 30"/>
                  <a:gd name="T25" fmla="*/ 7 h 23"/>
                  <a:gd name="T26" fmla="*/ 13 w 30"/>
                  <a:gd name="T27" fmla="*/ 4 h 23"/>
                  <a:gd name="T28" fmla="*/ 17 w 30"/>
                  <a:gd name="T29" fmla="*/ 4 h 23"/>
                  <a:gd name="T30" fmla="*/ 17 w 30"/>
                  <a:gd name="T31" fmla="*/ 4 h 23"/>
                  <a:gd name="T32" fmla="*/ 17 w 30"/>
                  <a:gd name="T33" fmla="*/ 5 h 23"/>
                  <a:gd name="T34" fmla="*/ 19 w 30"/>
                  <a:gd name="T35" fmla="*/ 5 h 23"/>
                  <a:gd name="T36" fmla="*/ 25 w 30"/>
                  <a:gd name="T37" fmla="*/ 0 h 23"/>
                  <a:gd name="T38" fmla="*/ 28 w 30"/>
                  <a:gd name="T39" fmla="*/ 0 h 23"/>
                  <a:gd name="T40" fmla="*/ 28 w 30"/>
                  <a:gd name="T41" fmla="*/ 0 h 23"/>
                  <a:gd name="T42" fmla="*/ 28 w 30"/>
                  <a:gd name="T4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3">
                    <a:moveTo>
                      <a:pt x="28" y="2"/>
                    </a:moveTo>
                    <a:lnTo>
                      <a:pt x="30" y="0"/>
                    </a:lnTo>
                    <a:lnTo>
                      <a:pt x="28" y="2"/>
                    </a:lnTo>
                    <a:lnTo>
                      <a:pt x="15" y="11"/>
                    </a:lnTo>
                    <a:lnTo>
                      <a:pt x="13" y="11"/>
                    </a:lnTo>
                    <a:lnTo>
                      <a:pt x="11" y="13"/>
                    </a:lnTo>
                    <a:lnTo>
                      <a:pt x="10" y="15"/>
                    </a:lnTo>
                    <a:lnTo>
                      <a:pt x="4" y="23"/>
                    </a:lnTo>
                    <a:lnTo>
                      <a:pt x="0" y="23"/>
                    </a:lnTo>
                    <a:lnTo>
                      <a:pt x="4" y="15"/>
                    </a:lnTo>
                    <a:lnTo>
                      <a:pt x="6" y="15"/>
                    </a:lnTo>
                    <a:lnTo>
                      <a:pt x="11" y="7"/>
                    </a:lnTo>
                    <a:lnTo>
                      <a:pt x="13" y="7"/>
                    </a:lnTo>
                    <a:lnTo>
                      <a:pt x="13" y="4"/>
                    </a:lnTo>
                    <a:lnTo>
                      <a:pt x="17" y="4"/>
                    </a:lnTo>
                    <a:lnTo>
                      <a:pt x="17" y="4"/>
                    </a:lnTo>
                    <a:lnTo>
                      <a:pt x="17" y="5"/>
                    </a:lnTo>
                    <a:lnTo>
                      <a:pt x="19" y="5"/>
                    </a:lnTo>
                    <a:lnTo>
                      <a:pt x="25" y="0"/>
                    </a:lnTo>
                    <a:lnTo>
                      <a:pt x="28" y="0"/>
                    </a:lnTo>
                    <a:lnTo>
                      <a:pt x="28" y="0"/>
                    </a:lnTo>
                    <a:lnTo>
                      <a:pt x="28"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17" name="Freeform 611">
                <a:extLst>
                  <a:ext uri="{FF2B5EF4-FFF2-40B4-BE49-F238E27FC236}">
                    <a16:creationId xmlns:a16="http://schemas.microsoft.com/office/drawing/2014/main" id="{783B207D-EBDB-E1F0-0CC5-CF9FE53814F7}"/>
                  </a:ext>
                </a:extLst>
              </p:cNvPr>
              <p:cNvSpPr>
                <a:spLocks/>
              </p:cNvSpPr>
              <p:nvPr/>
            </p:nvSpPr>
            <p:spPr bwMode="auto">
              <a:xfrm>
                <a:off x="7634261" y="3682474"/>
                <a:ext cx="44694" cy="34266"/>
              </a:xfrm>
              <a:custGeom>
                <a:avLst/>
                <a:gdLst>
                  <a:gd name="T0" fmla="*/ 28 w 30"/>
                  <a:gd name="T1" fmla="*/ 2 h 23"/>
                  <a:gd name="T2" fmla="*/ 30 w 30"/>
                  <a:gd name="T3" fmla="*/ 0 h 23"/>
                  <a:gd name="T4" fmla="*/ 28 w 30"/>
                  <a:gd name="T5" fmla="*/ 2 h 23"/>
                  <a:gd name="T6" fmla="*/ 15 w 30"/>
                  <a:gd name="T7" fmla="*/ 11 h 23"/>
                  <a:gd name="T8" fmla="*/ 13 w 30"/>
                  <a:gd name="T9" fmla="*/ 11 h 23"/>
                  <a:gd name="T10" fmla="*/ 11 w 30"/>
                  <a:gd name="T11" fmla="*/ 13 h 23"/>
                  <a:gd name="T12" fmla="*/ 10 w 30"/>
                  <a:gd name="T13" fmla="*/ 15 h 23"/>
                  <a:gd name="T14" fmla="*/ 4 w 30"/>
                  <a:gd name="T15" fmla="*/ 23 h 23"/>
                  <a:gd name="T16" fmla="*/ 0 w 30"/>
                  <a:gd name="T17" fmla="*/ 23 h 23"/>
                  <a:gd name="T18" fmla="*/ 4 w 30"/>
                  <a:gd name="T19" fmla="*/ 15 h 23"/>
                  <a:gd name="T20" fmla="*/ 6 w 30"/>
                  <a:gd name="T21" fmla="*/ 15 h 23"/>
                  <a:gd name="T22" fmla="*/ 11 w 30"/>
                  <a:gd name="T23" fmla="*/ 7 h 23"/>
                  <a:gd name="T24" fmla="*/ 13 w 30"/>
                  <a:gd name="T25" fmla="*/ 7 h 23"/>
                  <a:gd name="T26" fmla="*/ 13 w 30"/>
                  <a:gd name="T27" fmla="*/ 4 h 23"/>
                  <a:gd name="T28" fmla="*/ 17 w 30"/>
                  <a:gd name="T29" fmla="*/ 4 h 23"/>
                  <a:gd name="T30" fmla="*/ 17 w 30"/>
                  <a:gd name="T31" fmla="*/ 4 h 23"/>
                  <a:gd name="T32" fmla="*/ 17 w 30"/>
                  <a:gd name="T33" fmla="*/ 5 h 23"/>
                  <a:gd name="T34" fmla="*/ 19 w 30"/>
                  <a:gd name="T35" fmla="*/ 5 h 23"/>
                  <a:gd name="T36" fmla="*/ 25 w 30"/>
                  <a:gd name="T37" fmla="*/ 0 h 23"/>
                  <a:gd name="T38" fmla="*/ 28 w 30"/>
                  <a:gd name="T39" fmla="*/ 0 h 23"/>
                  <a:gd name="T40" fmla="*/ 28 w 30"/>
                  <a:gd name="T41" fmla="*/ 0 h 23"/>
                  <a:gd name="T42" fmla="*/ 28 w 30"/>
                  <a:gd name="T4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3">
                    <a:moveTo>
                      <a:pt x="28" y="2"/>
                    </a:moveTo>
                    <a:lnTo>
                      <a:pt x="30" y="0"/>
                    </a:lnTo>
                    <a:lnTo>
                      <a:pt x="28" y="2"/>
                    </a:lnTo>
                    <a:lnTo>
                      <a:pt x="15" y="11"/>
                    </a:lnTo>
                    <a:lnTo>
                      <a:pt x="13" y="11"/>
                    </a:lnTo>
                    <a:lnTo>
                      <a:pt x="11" y="13"/>
                    </a:lnTo>
                    <a:lnTo>
                      <a:pt x="10" y="15"/>
                    </a:lnTo>
                    <a:lnTo>
                      <a:pt x="4" y="23"/>
                    </a:lnTo>
                    <a:lnTo>
                      <a:pt x="0" y="23"/>
                    </a:lnTo>
                    <a:lnTo>
                      <a:pt x="4" y="15"/>
                    </a:lnTo>
                    <a:lnTo>
                      <a:pt x="6" y="15"/>
                    </a:lnTo>
                    <a:lnTo>
                      <a:pt x="11" y="7"/>
                    </a:lnTo>
                    <a:lnTo>
                      <a:pt x="13" y="7"/>
                    </a:lnTo>
                    <a:lnTo>
                      <a:pt x="13" y="4"/>
                    </a:lnTo>
                    <a:lnTo>
                      <a:pt x="17" y="4"/>
                    </a:lnTo>
                    <a:lnTo>
                      <a:pt x="17" y="4"/>
                    </a:lnTo>
                    <a:lnTo>
                      <a:pt x="17" y="5"/>
                    </a:lnTo>
                    <a:lnTo>
                      <a:pt x="19" y="5"/>
                    </a:lnTo>
                    <a:lnTo>
                      <a:pt x="25" y="0"/>
                    </a:lnTo>
                    <a:lnTo>
                      <a:pt x="28" y="0"/>
                    </a:lnTo>
                    <a:lnTo>
                      <a:pt x="28" y="0"/>
                    </a:lnTo>
                    <a:lnTo>
                      <a:pt x="28" y="2"/>
                    </a:lnTo>
                  </a:path>
                </a:pathLst>
              </a:custGeom>
              <a:solidFill>
                <a:schemeClr val="bg2"/>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18" name="Freeform 612">
                <a:extLst>
                  <a:ext uri="{FF2B5EF4-FFF2-40B4-BE49-F238E27FC236}">
                    <a16:creationId xmlns:a16="http://schemas.microsoft.com/office/drawing/2014/main" id="{0FC85E8D-20B9-9ABD-8993-13E6D955527F}"/>
                  </a:ext>
                </a:extLst>
              </p:cNvPr>
              <p:cNvSpPr>
                <a:spLocks/>
              </p:cNvSpPr>
              <p:nvPr/>
            </p:nvSpPr>
            <p:spPr bwMode="auto">
              <a:xfrm>
                <a:off x="7625323" y="3733127"/>
                <a:ext cx="8939" cy="5959"/>
              </a:xfrm>
              <a:custGeom>
                <a:avLst/>
                <a:gdLst>
                  <a:gd name="T0" fmla="*/ 4 w 6"/>
                  <a:gd name="T1" fmla="*/ 0 h 4"/>
                  <a:gd name="T2" fmla="*/ 6 w 6"/>
                  <a:gd name="T3" fmla="*/ 2 h 4"/>
                  <a:gd name="T4" fmla="*/ 4 w 6"/>
                  <a:gd name="T5" fmla="*/ 2 h 4"/>
                  <a:gd name="T6" fmla="*/ 2 w 6"/>
                  <a:gd name="T7" fmla="*/ 4 h 4"/>
                  <a:gd name="T8" fmla="*/ 0 w 6"/>
                  <a:gd name="T9" fmla="*/ 4 h 4"/>
                  <a:gd name="T10" fmla="*/ 2 w 6"/>
                  <a:gd name="T11" fmla="*/ 2 h 4"/>
                  <a:gd name="T12" fmla="*/ 4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0"/>
                    </a:moveTo>
                    <a:lnTo>
                      <a:pt x="6" y="2"/>
                    </a:lnTo>
                    <a:lnTo>
                      <a:pt x="4" y="2"/>
                    </a:lnTo>
                    <a:lnTo>
                      <a:pt x="2" y="4"/>
                    </a:lnTo>
                    <a:lnTo>
                      <a:pt x="0" y="4"/>
                    </a:lnTo>
                    <a:lnTo>
                      <a:pt x="2" y="2"/>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19" name="Freeform 613">
                <a:extLst>
                  <a:ext uri="{FF2B5EF4-FFF2-40B4-BE49-F238E27FC236}">
                    <a16:creationId xmlns:a16="http://schemas.microsoft.com/office/drawing/2014/main" id="{B4A641D5-0E11-73EC-2961-DC46BAA6E8F0}"/>
                  </a:ext>
                </a:extLst>
              </p:cNvPr>
              <p:cNvSpPr>
                <a:spLocks/>
              </p:cNvSpPr>
              <p:nvPr/>
            </p:nvSpPr>
            <p:spPr bwMode="auto">
              <a:xfrm>
                <a:off x="7625323" y="3733127"/>
                <a:ext cx="8939" cy="5959"/>
              </a:xfrm>
              <a:custGeom>
                <a:avLst/>
                <a:gdLst>
                  <a:gd name="T0" fmla="*/ 4 w 6"/>
                  <a:gd name="T1" fmla="*/ 0 h 4"/>
                  <a:gd name="T2" fmla="*/ 6 w 6"/>
                  <a:gd name="T3" fmla="*/ 2 h 4"/>
                  <a:gd name="T4" fmla="*/ 4 w 6"/>
                  <a:gd name="T5" fmla="*/ 2 h 4"/>
                  <a:gd name="T6" fmla="*/ 2 w 6"/>
                  <a:gd name="T7" fmla="*/ 4 h 4"/>
                  <a:gd name="T8" fmla="*/ 0 w 6"/>
                  <a:gd name="T9" fmla="*/ 4 h 4"/>
                  <a:gd name="T10" fmla="*/ 2 w 6"/>
                  <a:gd name="T11" fmla="*/ 2 h 4"/>
                  <a:gd name="T12" fmla="*/ 4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0"/>
                    </a:moveTo>
                    <a:lnTo>
                      <a:pt x="6" y="2"/>
                    </a:lnTo>
                    <a:lnTo>
                      <a:pt x="4" y="2"/>
                    </a:lnTo>
                    <a:lnTo>
                      <a:pt x="2" y="4"/>
                    </a:lnTo>
                    <a:lnTo>
                      <a:pt x="0" y="4"/>
                    </a:lnTo>
                    <a:lnTo>
                      <a:pt x="2" y="2"/>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20" name="Freeform 614">
                <a:extLst>
                  <a:ext uri="{FF2B5EF4-FFF2-40B4-BE49-F238E27FC236}">
                    <a16:creationId xmlns:a16="http://schemas.microsoft.com/office/drawing/2014/main" id="{83BDFCBF-B750-C0CD-16C2-D801FFC281A4}"/>
                  </a:ext>
                </a:extLst>
              </p:cNvPr>
              <p:cNvSpPr>
                <a:spLocks/>
              </p:cNvSpPr>
              <p:nvPr/>
            </p:nvSpPr>
            <p:spPr bwMode="auto">
              <a:xfrm>
                <a:off x="7599996" y="3713760"/>
                <a:ext cx="20857" cy="25327"/>
              </a:xfrm>
              <a:custGeom>
                <a:avLst/>
                <a:gdLst>
                  <a:gd name="T0" fmla="*/ 10 w 14"/>
                  <a:gd name="T1" fmla="*/ 2 h 17"/>
                  <a:gd name="T2" fmla="*/ 12 w 14"/>
                  <a:gd name="T3" fmla="*/ 0 h 17"/>
                  <a:gd name="T4" fmla="*/ 14 w 14"/>
                  <a:gd name="T5" fmla="*/ 2 h 17"/>
                  <a:gd name="T6" fmla="*/ 14 w 14"/>
                  <a:gd name="T7" fmla="*/ 3 h 17"/>
                  <a:gd name="T8" fmla="*/ 2 w 14"/>
                  <a:gd name="T9" fmla="*/ 17 h 17"/>
                  <a:gd name="T10" fmla="*/ 0 w 14"/>
                  <a:gd name="T11" fmla="*/ 15 h 17"/>
                  <a:gd name="T12" fmla="*/ 8 w 14"/>
                  <a:gd name="T13" fmla="*/ 5 h 17"/>
                  <a:gd name="T14" fmla="*/ 10 w 14"/>
                  <a:gd name="T15" fmla="*/ 2 h 17"/>
                  <a:gd name="T16" fmla="*/ 10 w 14"/>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0" y="2"/>
                    </a:moveTo>
                    <a:lnTo>
                      <a:pt x="12" y="0"/>
                    </a:lnTo>
                    <a:lnTo>
                      <a:pt x="14" y="2"/>
                    </a:lnTo>
                    <a:lnTo>
                      <a:pt x="14" y="3"/>
                    </a:lnTo>
                    <a:lnTo>
                      <a:pt x="2" y="17"/>
                    </a:lnTo>
                    <a:lnTo>
                      <a:pt x="0" y="15"/>
                    </a:lnTo>
                    <a:lnTo>
                      <a:pt x="8" y="5"/>
                    </a:lnTo>
                    <a:lnTo>
                      <a:pt x="10" y="2"/>
                    </a:lnTo>
                    <a:lnTo>
                      <a:pt x="1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21" name="Freeform 615">
                <a:extLst>
                  <a:ext uri="{FF2B5EF4-FFF2-40B4-BE49-F238E27FC236}">
                    <a16:creationId xmlns:a16="http://schemas.microsoft.com/office/drawing/2014/main" id="{79F0650C-8DE3-B944-04C0-D16E07E8A861}"/>
                  </a:ext>
                </a:extLst>
              </p:cNvPr>
              <p:cNvSpPr>
                <a:spLocks/>
              </p:cNvSpPr>
              <p:nvPr/>
            </p:nvSpPr>
            <p:spPr bwMode="auto">
              <a:xfrm>
                <a:off x="7599996" y="3713760"/>
                <a:ext cx="20857" cy="25327"/>
              </a:xfrm>
              <a:custGeom>
                <a:avLst/>
                <a:gdLst>
                  <a:gd name="T0" fmla="*/ 10 w 14"/>
                  <a:gd name="T1" fmla="*/ 2 h 17"/>
                  <a:gd name="T2" fmla="*/ 12 w 14"/>
                  <a:gd name="T3" fmla="*/ 0 h 17"/>
                  <a:gd name="T4" fmla="*/ 14 w 14"/>
                  <a:gd name="T5" fmla="*/ 2 h 17"/>
                  <a:gd name="T6" fmla="*/ 14 w 14"/>
                  <a:gd name="T7" fmla="*/ 3 h 17"/>
                  <a:gd name="T8" fmla="*/ 2 w 14"/>
                  <a:gd name="T9" fmla="*/ 17 h 17"/>
                  <a:gd name="T10" fmla="*/ 0 w 14"/>
                  <a:gd name="T11" fmla="*/ 15 h 17"/>
                  <a:gd name="T12" fmla="*/ 8 w 14"/>
                  <a:gd name="T13" fmla="*/ 5 h 17"/>
                  <a:gd name="T14" fmla="*/ 10 w 14"/>
                  <a:gd name="T15" fmla="*/ 2 h 17"/>
                  <a:gd name="T16" fmla="*/ 10 w 14"/>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0" y="2"/>
                    </a:moveTo>
                    <a:lnTo>
                      <a:pt x="12" y="0"/>
                    </a:lnTo>
                    <a:lnTo>
                      <a:pt x="14" y="2"/>
                    </a:lnTo>
                    <a:lnTo>
                      <a:pt x="14" y="3"/>
                    </a:lnTo>
                    <a:lnTo>
                      <a:pt x="2" y="17"/>
                    </a:lnTo>
                    <a:lnTo>
                      <a:pt x="0" y="15"/>
                    </a:lnTo>
                    <a:lnTo>
                      <a:pt x="8" y="5"/>
                    </a:lnTo>
                    <a:lnTo>
                      <a:pt x="10" y="2"/>
                    </a:lnTo>
                    <a:lnTo>
                      <a:pt x="10" y="2"/>
                    </a:lnTo>
                  </a:path>
                </a:pathLst>
              </a:custGeom>
              <a:solidFill>
                <a:schemeClr val="bg2"/>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22" name="Freeform 616">
                <a:extLst>
                  <a:ext uri="{FF2B5EF4-FFF2-40B4-BE49-F238E27FC236}">
                    <a16:creationId xmlns:a16="http://schemas.microsoft.com/office/drawing/2014/main" id="{2B68BF5C-DF9E-A92F-2D26-EA66FBDD11C3}"/>
                  </a:ext>
                </a:extLst>
              </p:cNvPr>
              <p:cNvSpPr>
                <a:spLocks/>
              </p:cNvSpPr>
              <p:nvPr/>
            </p:nvSpPr>
            <p:spPr bwMode="auto">
              <a:xfrm>
                <a:off x="8057361" y="3332374"/>
                <a:ext cx="19368" cy="25327"/>
              </a:xfrm>
              <a:custGeom>
                <a:avLst/>
                <a:gdLst>
                  <a:gd name="T0" fmla="*/ 4 w 13"/>
                  <a:gd name="T1" fmla="*/ 0 h 17"/>
                  <a:gd name="T2" fmla="*/ 6 w 13"/>
                  <a:gd name="T3" fmla="*/ 2 h 17"/>
                  <a:gd name="T4" fmla="*/ 6 w 13"/>
                  <a:gd name="T5" fmla="*/ 2 h 17"/>
                  <a:gd name="T6" fmla="*/ 6 w 13"/>
                  <a:gd name="T7" fmla="*/ 4 h 17"/>
                  <a:gd name="T8" fmla="*/ 7 w 13"/>
                  <a:gd name="T9" fmla="*/ 6 h 17"/>
                  <a:gd name="T10" fmla="*/ 7 w 13"/>
                  <a:gd name="T11" fmla="*/ 6 h 17"/>
                  <a:gd name="T12" fmla="*/ 7 w 13"/>
                  <a:gd name="T13" fmla="*/ 8 h 17"/>
                  <a:gd name="T14" fmla="*/ 9 w 13"/>
                  <a:gd name="T15" fmla="*/ 10 h 17"/>
                  <a:gd name="T16" fmla="*/ 11 w 13"/>
                  <a:gd name="T17" fmla="*/ 12 h 17"/>
                  <a:gd name="T18" fmla="*/ 13 w 13"/>
                  <a:gd name="T19" fmla="*/ 15 h 17"/>
                  <a:gd name="T20" fmla="*/ 11 w 13"/>
                  <a:gd name="T21" fmla="*/ 17 h 17"/>
                  <a:gd name="T22" fmla="*/ 7 w 13"/>
                  <a:gd name="T23" fmla="*/ 13 h 17"/>
                  <a:gd name="T24" fmla="*/ 0 w 13"/>
                  <a:gd name="T25" fmla="*/ 2 h 17"/>
                  <a:gd name="T26" fmla="*/ 0 w 13"/>
                  <a:gd name="T27" fmla="*/ 0 h 17"/>
                  <a:gd name="T28" fmla="*/ 4 w 13"/>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7">
                    <a:moveTo>
                      <a:pt x="4" y="0"/>
                    </a:moveTo>
                    <a:lnTo>
                      <a:pt x="6" y="2"/>
                    </a:lnTo>
                    <a:lnTo>
                      <a:pt x="6" y="2"/>
                    </a:lnTo>
                    <a:lnTo>
                      <a:pt x="6" y="4"/>
                    </a:lnTo>
                    <a:lnTo>
                      <a:pt x="7" y="6"/>
                    </a:lnTo>
                    <a:lnTo>
                      <a:pt x="7" y="6"/>
                    </a:lnTo>
                    <a:lnTo>
                      <a:pt x="7" y="8"/>
                    </a:lnTo>
                    <a:lnTo>
                      <a:pt x="9" y="10"/>
                    </a:lnTo>
                    <a:lnTo>
                      <a:pt x="11" y="12"/>
                    </a:lnTo>
                    <a:lnTo>
                      <a:pt x="13" y="15"/>
                    </a:lnTo>
                    <a:lnTo>
                      <a:pt x="11" y="17"/>
                    </a:lnTo>
                    <a:lnTo>
                      <a:pt x="7" y="13"/>
                    </a:lnTo>
                    <a:lnTo>
                      <a:pt x="0" y="2"/>
                    </a:lnTo>
                    <a:lnTo>
                      <a:pt x="0"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23" name="Freeform 617">
                <a:extLst>
                  <a:ext uri="{FF2B5EF4-FFF2-40B4-BE49-F238E27FC236}">
                    <a16:creationId xmlns:a16="http://schemas.microsoft.com/office/drawing/2014/main" id="{1E83EF9D-33DC-C3CE-0821-7E35E325B326}"/>
                  </a:ext>
                </a:extLst>
              </p:cNvPr>
              <p:cNvSpPr>
                <a:spLocks/>
              </p:cNvSpPr>
              <p:nvPr/>
            </p:nvSpPr>
            <p:spPr bwMode="auto">
              <a:xfrm>
                <a:off x="8057361" y="3332374"/>
                <a:ext cx="19368" cy="25327"/>
              </a:xfrm>
              <a:custGeom>
                <a:avLst/>
                <a:gdLst>
                  <a:gd name="T0" fmla="*/ 4 w 13"/>
                  <a:gd name="T1" fmla="*/ 0 h 17"/>
                  <a:gd name="T2" fmla="*/ 6 w 13"/>
                  <a:gd name="T3" fmla="*/ 2 h 17"/>
                  <a:gd name="T4" fmla="*/ 6 w 13"/>
                  <a:gd name="T5" fmla="*/ 2 h 17"/>
                  <a:gd name="T6" fmla="*/ 6 w 13"/>
                  <a:gd name="T7" fmla="*/ 4 h 17"/>
                  <a:gd name="T8" fmla="*/ 7 w 13"/>
                  <a:gd name="T9" fmla="*/ 6 h 17"/>
                  <a:gd name="T10" fmla="*/ 7 w 13"/>
                  <a:gd name="T11" fmla="*/ 6 h 17"/>
                  <a:gd name="T12" fmla="*/ 7 w 13"/>
                  <a:gd name="T13" fmla="*/ 8 h 17"/>
                  <a:gd name="T14" fmla="*/ 9 w 13"/>
                  <a:gd name="T15" fmla="*/ 10 h 17"/>
                  <a:gd name="T16" fmla="*/ 11 w 13"/>
                  <a:gd name="T17" fmla="*/ 12 h 17"/>
                  <a:gd name="T18" fmla="*/ 13 w 13"/>
                  <a:gd name="T19" fmla="*/ 15 h 17"/>
                  <a:gd name="T20" fmla="*/ 11 w 13"/>
                  <a:gd name="T21" fmla="*/ 17 h 17"/>
                  <a:gd name="T22" fmla="*/ 7 w 13"/>
                  <a:gd name="T23" fmla="*/ 13 h 17"/>
                  <a:gd name="T24" fmla="*/ 0 w 13"/>
                  <a:gd name="T25" fmla="*/ 2 h 17"/>
                  <a:gd name="T26" fmla="*/ 0 w 13"/>
                  <a:gd name="T27" fmla="*/ 0 h 17"/>
                  <a:gd name="T28" fmla="*/ 4 w 13"/>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7">
                    <a:moveTo>
                      <a:pt x="4" y="0"/>
                    </a:moveTo>
                    <a:lnTo>
                      <a:pt x="6" y="2"/>
                    </a:lnTo>
                    <a:lnTo>
                      <a:pt x="6" y="2"/>
                    </a:lnTo>
                    <a:lnTo>
                      <a:pt x="6" y="4"/>
                    </a:lnTo>
                    <a:lnTo>
                      <a:pt x="7" y="6"/>
                    </a:lnTo>
                    <a:lnTo>
                      <a:pt x="7" y="6"/>
                    </a:lnTo>
                    <a:lnTo>
                      <a:pt x="7" y="8"/>
                    </a:lnTo>
                    <a:lnTo>
                      <a:pt x="9" y="10"/>
                    </a:lnTo>
                    <a:lnTo>
                      <a:pt x="11" y="12"/>
                    </a:lnTo>
                    <a:lnTo>
                      <a:pt x="13" y="15"/>
                    </a:lnTo>
                    <a:lnTo>
                      <a:pt x="11" y="17"/>
                    </a:lnTo>
                    <a:lnTo>
                      <a:pt x="7" y="13"/>
                    </a:lnTo>
                    <a:lnTo>
                      <a:pt x="0" y="2"/>
                    </a:lnTo>
                    <a:lnTo>
                      <a:pt x="0"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24" name="Freeform 618">
                <a:extLst>
                  <a:ext uri="{FF2B5EF4-FFF2-40B4-BE49-F238E27FC236}">
                    <a16:creationId xmlns:a16="http://schemas.microsoft.com/office/drawing/2014/main" id="{C675E62F-71F6-6227-9C03-6C47E6A9BF7A}"/>
                  </a:ext>
                </a:extLst>
              </p:cNvPr>
              <p:cNvSpPr>
                <a:spLocks/>
              </p:cNvSpPr>
              <p:nvPr/>
            </p:nvSpPr>
            <p:spPr bwMode="auto">
              <a:xfrm>
                <a:off x="8091626" y="3351741"/>
                <a:ext cx="13409" cy="11918"/>
              </a:xfrm>
              <a:custGeom>
                <a:avLst/>
                <a:gdLst>
                  <a:gd name="T0" fmla="*/ 0 w 9"/>
                  <a:gd name="T1" fmla="*/ 0 h 8"/>
                  <a:gd name="T2" fmla="*/ 1 w 9"/>
                  <a:gd name="T3" fmla="*/ 0 h 8"/>
                  <a:gd name="T4" fmla="*/ 3 w 9"/>
                  <a:gd name="T5" fmla="*/ 4 h 8"/>
                  <a:gd name="T6" fmla="*/ 5 w 9"/>
                  <a:gd name="T7" fmla="*/ 4 h 8"/>
                  <a:gd name="T8" fmla="*/ 9 w 9"/>
                  <a:gd name="T9" fmla="*/ 8 h 8"/>
                  <a:gd name="T10" fmla="*/ 7 w 9"/>
                  <a:gd name="T11" fmla="*/ 8 h 8"/>
                  <a:gd name="T12" fmla="*/ 5 w 9"/>
                  <a:gd name="T13" fmla="*/ 6 h 8"/>
                  <a:gd name="T14" fmla="*/ 3 w 9"/>
                  <a:gd name="T15" fmla="*/ 4 h 8"/>
                  <a:gd name="T16" fmla="*/ 1 w 9"/>
                  <a:gd name="T17" fmla="*/ 4 h 8"/>
                  <a:gd name="T18" fmla="*/ 0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0" y="0"/>
                    </a:moveTo>
                    <a:lnTo>
                      <a:pt x="1" y="0"/>
                    </a:lnTo>
                    <a:lnTo>
                      <a:pt x="3" y="4"/>
                    </a:lnTo>
                    <a:lnTo>
                      <a:pt x="5" y="4"/>
                    </a:lnTo>
                    <a:lnTo>
                      <a:pt x="9" y="8"/>
                    </a:lnTo>
                    <a:lnTo>
                      <a:pt x="7" y="8"/>
                    </a:lnTo>
                    <a:lnTo>
                      <a:pt x="5" y="6"/>
                    </a:lnTo>
                    <a:lnTo>
                      <a:pt x="3" y="4"/>
                    </a:lnTo>
                    <a:lnTo>
                      <a:pt x="1" y="4"/>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25" name="Freeform 619">
                <a:extLst>
                  <a:ext uri="{FF2B5EF4-FFF2-40B4-BE49-F238E27FC236}">
                    <a16:creationId xmlns:a16="http://schemas.microsoft.com/office/drawing/2014/main" id="{683ECBD2-1187-1894-3016-1A56FC8046BE}"/>
                  </a:ext>
                </a:extLst>
              </p:cNvPr>
              <p:cNvSpPr>
                <a:spLocks/>
              </p:cNvSpPr>
              <p:nvPr/>
            </p:nvSpPr>
            <p:spPr bwMode="auto">
              <a:xfrm>
                <a:off x="8091626" y="3351741"/>
                <a:ext cx="13409" cy="11918"/>
              </a:xfrm>
              <a:custGeom>
                <a:avLst/>
                <a:gdLst>
                  <a:gd name="T0" fmla="*/ 0 w 9"/>
                  <a:gd name="T1" fmla="*/ 0 h 8"/>
                  <a:gd name="T2" fmla="*/ 1 w 9"/>
                  <a:gd name="T3" fmla="*/ 0 h 8"/>
                  <a:gd name="T4" fmla="*/ 3 w 9"/>
                  <a:gd name="T5" fmla="*/ 4 h 8"/>
                  <a:gd name="T6" fmla="*/ 5 w 9"/>
                  <a:gd name="T7" fmla="*/ 4 h 8"/>
                  <a:gd name="T8" fmla="*/ 9 w 9"/>
                  <a:gd name="T9" fmla="*/ 8 h 8"/>
                  <a:gd name="T10" fmla="*/ 7 w 9"/>
                  <a:gd name="T11" fmla="*/ 8 h 8"/>
                  <a:gd name="T12" fmla="*/ 5 w 9"/>
                  <a:gd name="T13" fmla="*/ 6 h 8"/>
                  <a:gd name="T14" fmla="*/ 3 w 9"/>
                  <a:gd name="T15" fmla="*/ 4 h 8"/>
                  <a:gd name="T16" fmla="*/ 1 w 9"/>
                  <a:gd name="T17" fmla="*/ 4 h 8"/>
                  <a:gd name="T18" fmla="*/ 0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0" y="0"/>
                    </a:moveTo>
                    <a:lnTo>
                      <a:pt x="1" y="0"/>
                    </a:lnTo>
                    <a:lnTo>
                      <a:pt x="3" y="4"/>
                    </a:lnTo>
                    <a:lnTo>
                      <a:pt x="5" y="4"/>
                    </a:lnTo>
                    <a:lnTo>
                      <a:pt x="9" y="8"/>
                    </a:lnTo>
                    <a:lnTo>
                      <a:pt x="7" y="8"/>
                    </a:lnTo>
                    <a:lnTo>
                      <a:pt x="5" y="6"/>
                    </a:lnTo>
                    <a:lnTo>
                      <a:pt x="3" y="4"/>
                    </a:lnTo>
                    <a:lnTo>
                      <a:pt x="1" y="4"/>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26" name="Freeform 620">
                <a:extLst>
                  <a:ext uri="{FF2B5EF4-FFF2-40B4-BE49-F238E27FC236}">
                    <a16:creationId xmlns:a16="http://schemas.microsoft.com/office/drawing/2014/main" id="{FC77E15A-A636-845A-636E-39F6504C3CE0}"/>
                  </a:ext>
                </a:extLst>
              </p:cNvPr>
              <p:cNvSpPr>
                <a:spLocks/>
              </p:cNvSpPr>
              <p:nvPr/>
            </p:nvSpPr>
            <p:spPr bwMode="auto">
              <a:xfrm>
                <a:off x="6560123" y="1763627"/>
                <a:ext cx="135571" cy="171326"/>
              </a:xfrm>
              <a:custGeom>
                <a:avLst/>
                <a:gdLst>
                  <a:gd name="T0" fmla="*/ 10 w 91"/>
                  <a:gd name="T1" fmla="*/ 77 h 115"/>
                  <a:gd name="T2" fmla="*/ 14 w 91"/>
                  <a:gd name="T3" fmla="*/ 66 h 115"/>
                  <a:gd name="T4" fmla="*/ 17 w 91"/>
                  <a:gd name="T5" fmla="*/ 51 h 115"/>
                  <a:gd name="T6" fmla="*/ 25 w 91"/>
                  <a:gd name="T7" fmla="*/ 56 h 115"/>
                  <a:gd name="T8" fmla="*/ 21 w 91"/>
                  <a:gd name="T9" fmla="*/ 36 h 115"/>
                  <a:gd name="T10" fmla="*/ 27 w 91"/>
                  <a:gd name="T11" fmla="*/ 32 h 115"/>
                  <a:gd name="T12" fmla="*/ 25 w 91"/>
                  <a:gd name="T13" fmla="*/ 28 h 115"/>
                  <a:gd name="T14" fmla="*/ 29 w 91"/>
                  <a:gd name="T15" fmla="*/ 26 h 115"/>
                  <a:gd name="T16" fmla="*/ 29 w 91"/>
                  <a:gd name="T17" fmla="*/ 20 h 115"/>
                  <a:gd name="T18" fmla="*/ 34 w 91"/>
                  <a:gd name="T19" fmla="*/ 13 h 115"/>
                  <a:gd name="T20" fmla="*/ 34 w 91"/>
                  <a:gd name="T21" fmla="*/ 7 h 115"/>
                  <a:gd name="T22" fmla="*/ 42 w 91"/>
                  <a:gd name="T23" fmla="*/ 17 h 115"/>
                  <a:gd name="T24" fmla="*/ 46 w 91"/>
                  <a:gd name="T25" fmla="*/ 0 h 115"/>
                  <a:gd name="T26" fmla="*/ 53 w 91"/>
                  <a:gd name="T27" fmla="*/ 11 h 115"/>
                  <a:gd name="T28" fmla="*/ 55 w 91"/>
                  <a:gd name="T29" fmla="*/ 7 h 115"/>
                  <a:gd name="T30" fmla="*/ 57 w 91"/>
                  <a:gd name="T31" fmla="*/ 11 h 115"/>
                  <a:gd name="T32" fmla="*/ 53 w 91"/>
                  <a:gd name="T33" fmla="*/ 26 h 115"/>
                  <a:gd name="T34" fmla="*/ 53 w 91"/>
                  <a:gd name="T35" fmla="*/ 34 h 115"/>
                  <a:gd name="T36" fmla="*/ 59 w 91"/>
                  <a:gd name="T37" fmla="*/ 18 h 115"/>
                  <a:gd name="T38" fmla="*/ 65 w 91"/>
                  <a:gd name="T39" fmla="*/ 22 h 115"/>
                  <a:gd name="T40" fmla="*/ 65 w 91"/>
                  <a:gd name="T41" fmla="*/ 28 h 115"/>
                  <a:gd name="T42" fmla="*/ 68 w 91"/>
                  <a:gd name="T43" fmla="*/ 20 h 115"/>
                  <a:gd name="T44" fmla="*/ 72 w 91"/>
                  <a:gd name="T45" fmla="*/ 26 h 115"/>
                  <a:gd name="T46" fmla="*/ 70 w 91"/>
                  <a:gd name="T47" fmla="*/ 32 h 115"/>
                  <a:gd name="T48" fmla="*/ 74 w 91"/>
                  <a:gd name="T49" fmla="*/ 36 h 115"/>
                  <a:gd name="T50" fmla="*/ 76 w 91"/>
                  <a:gd name="T51" fmla="*/ 30 h 115"/>
                  <a:gd name="T52" fmla="*/ 89 w 91"/>
                  <a:gd name="T53" fmla="*/ 51 h 115"/>
                  <a:gd name="T54" fmla="*/ 91 w 91"/>
                  <a:gd name="T55" fmla="*/ 64 h 115"/>
                  <a:gd name="T56" fmla="*/ 91 w 91"/>
                  <a:gd name="T57" fmla="*/ 77 h 115"/>
                  <a:gd name="T58" fmla="*/ 84 w 91"/>
                  <a:gd name="T59" fmla="*/ 88 h 115"/>
                  <a:gd name="T60" fmla="*/ 76 w 91"/>
                  <a:gd name="T61" fmla="*/ 88 h 115"/>
                  <a:gd name="T62" fmla="*/ 61 w 91"/>
                  <a:gd name="T63" fmla="*/ 94 h 115"/>
                  <a:gd name="T64" fmla="*/ 55 w 91"/>
                  <a:gd name="T65" fmla="*/ 94 h 115"/>
                  <a:gd name="T66" fmla="*/ 53 w 91"/>
                  <a:gd name="T67" fmla="*/ 98 h 115"/>
                  <a:gd name="T68" fmla="*/ 48 w 91"/>
                  <a:gd name="T69" fmla="*/ 94 h 115"/>
                  <a:gd name="T70" fmla="*/ 38 w 91"/>
                  <a:gd name="T71" fmla="*/ 96 h 115"/>
                  <a:gd name="T72" fmla="*/ 27 w 91"/>
                  <a:gd name="T73" fmla="*/ 96 h 115"/>
                  <a:gd name="T74" fmla="*/ 23 w 91"/>
                  <a:gd name="T75" fmla="*/ 102 h 115"/>
                  <a:gd name="T76" fmla="*/ 14 w 91"/>
                  <a:gd name="T77" fmla="*/ 109 h 115"/>
                  <a:gd name="T78" fmla="*/ 8 w 91"/>
                  <a:gd name="T79" fmla="*/ 115 h 115"/>
                  <a:gd name="T80" fmla="*/ 2 w 91"/>
                  <a:gd name="T81" fmla="*/ 113 h 115"/>
                  <a:gd name="T82" fmla="*/ 2 w 91"/>
                  <a:gd name="T83" fmla="*/ 107 h 115"/>
                  <a:gd name="T84" fmla="*/ 2 w 91"/>
                  <a:gd name="T85" fmla="*/ 98 h 115"/>
                  <a:gd name="T86" fmla="*/ 8 w 91"/>
                  <a:gd name="T87" fmla="*/ 8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 h="115">
                    <a:moveTo>
                      <a:pt x="8" y="79"/>
                    </a:moveTo>
                    <a:lnTo>
                      <a:pt x="10" y="77"/>
                    </a:lnTo>
                    <a:lnTo>
                      <a:pt x="10" y="75"/>
                    </a:lnTo>
                    <a:lnTo>
                      <a:pt x="14" y="66"/>
                    </a:lnTo>
                    <a:lnTo>
                      <a:pt x="14" y="62"/>
                    </a:lnTo>
                    <a:lnTo>
                      <a:pt x="17" y="51"/>
                    </a:lnTo>
                    <a:lnTo>
                      <a:pt x="23" y="56"/>
                    </a:lnTo>
                    <a:lnTo>
                      <a:pt x="25" y="56"/>
                    </a:lnTo>
                    <a:lnTo>
                      <a:pt x="21" y="51"/>
                    </a:lnTo>
                    <a:lnTo>
                      <a:pt x="21" y="36"/>
                    </a:lnTo>
                    <a:lnTo>
                      <a:pt x="25" y="34"/>
                    </a:lnTo>
                    <a:lnTo>
                      <a:pt x="27" y="32"/>
                    </a:lnTo>
                    <a:lnTo>
                      <a:pt x="25" y="32"/>
                    </a:lnTo>
                    <a:lnTo>
                      <a:pt x="25" y="28"/>
                    </a:lnTo>
                    <a:lnTo>
                      <a:pt x="27" y="26"/>
                    </a:lnTo>
                    <a:lnTo>
                      <a:pt x="29" y="26"/>
                    </a:lnTo>
                    <a:lnTo>
                      <a:pt x="29" y="24"/>
                    </a:lnTo>
                    <a:lnTo>
                      <a:pt x="29" y="20"/>
                    </a:lnTo>
                    <a:lnTo>
                      <a:pt x="32" y="15"/>
                    </a:lnTo>
                    <a:lnTo>
                      <a:pt x="34" y="13"/>
                    </a:lnTo>
                    <a:lnTo>
                      <a:pt x="32" y="9"/>
                    </a:lnTo>
                    <a:lnTo>
                      <a:pt x="34" y="7"/>
                    </a:lnTo>
                    <a:lnTo>
                      <a:pt x="38" y="17"/>
                    </a:lnTo>
                    <a:lnTo>
                      <a:pt x="42" y="17"/>
                    </a:lnTo>
                    <a:lnTo>
                      <a:pt x="42" y="3"/>
                    </a:lnTo>
                    <a:lnTo>
                      <a:pt x="46" y="0"/>
                    </a:lnTo>
                    <a:lnTo>
                      <a:pt x="53" y="3"/>
                    </a:lnTo>
                    <a:lnTo>
                      <a:pt x="53" y="11"/>
                    </a:lnTo>
                    <a:lnTo>
                      <a:pt x="53" y="9"/>
                    </a:lnTo>
                    <a:lnTo>
                      <a:pt x="55" y="7"/>
                    </a:lnTo>
                    <a:lnTo>
                      <a:pt x="57" y="9"/>
                    </a:lnTo>
                    <a:lnTo>
                      <a:pt x="57" y="11"/>
                    </a:lnTo>
                    <a:lnTo>
                      <a:pt x="53" y="20"/>
                    </a:lnTo>
                    <a:lnTo>
                      <a:pt x="53" y="26"/>
                    </a:lnTo>
                    <a:lnTo>
                      <a:pt x="53" y="30"/>
                    </a:lnTo>
                    <a:lnTo>
                      <a:pt x="53" y="34"/>
                    </a:lnTo>
                    <a:lnTo>
                      <a:pt x="59" y="24"/>
                    </a:lnTo>
                    <a:lnTo>
                      <a:pt x="59" y="18"/>
                    </a:lnTo>
                    <a:lnTo>
                      <a:pt x="61" y="18"/>
                    </a:lnTo>
                    <a:lnTo>
                      <a:pt x="65" y="22"/>
                    </a:lnTo>
                    <a:lnTo>
                      <a:pt x="65" y="26"/>
                    </a:lnTo>
                    <a:lnTo>
                      <a:pt x="65" y="28"/>
                    </a:lnTo>
                    <a:lnTo>
                      <a:pt x="67" y="24"/>
                    </a:lnTo>
                    <a:lnTo>
                      <a:pt x="68" y="20"/>
                    </a:lnTo>
                    <a:lnTo>
                      <a:pt x="70" y="20"/>
                    </a:lnTo>
                    <a:lnTo>
                      <a:pt x="72" y="26"/>
                    </a:lnTo>
                    <a:lnTo>
                      <a:pt x="70" y="30"/>
                    </a:lnTo>
                    <a:lnTo>
                      <a:pt x="70" y="32"/>
                    </a:lnTo>
                    <a:lnTo>
                      <a:pt x="72" y="36"/>
                    </a:lnTo>
                    <a:lnTo>
                      <a:pt x="74" y="36"/>
                    </a:lnTo>
                    <a:lnTo>
                      <a:pt x="74" y="32"/>
                    </a:lnTo>
                    <a:lnTo>
                      <a:pt x="76" y="30"/>
                    </a:lnTo>
                    <a:lnTo>
                      <a:pt x="80" y="45"/>
                    </a:lnTo>
                    <a:lnTo>
                      <a:pt x="89" y="51"/>
                    </a:lnTo>
                    <a:lnTo>
                      <a:pt x="91" y="54"/>
                    </a:lnTo>
                    <a:lnTo>
                      <a:pt x="91" y="64"/>
                    </a:lnTo>
                    <a:lnTo>
                      <a:pt x="91" y="68"/>
                    </a:lnTo>
                    <a:lnTo>
                      <a:pt x="91" y="77"/>
                    </a:lnTo>
                    <a:lnTo>
                      <a:pt x="87" y="87"/>
                    </a:lnTo>
                    <a:lnTo>
                      <a:pt x="84" y="88"/>
                    </a:lnTo>
                    <a:lnTo>
                      <a:pt x="82" y="87"/>
                    </a:lnTo>
                    <a:lnTo>
                      <a:pt x="76" y="88"/>
                    </a:lnTo>
                    <a:lnTo>
                      <a:pt x="67" y="94"/>
                    </a:lnTo>
                    <a:lnTo>
                      <a:pt x="61" y="94"/>
                    </a:lnTo>
                    <a:lnTo>
                      <a:pt x="59" y="96"/>
                    </a:lnTo>
                    <a:lnTo>
                      <a:pt x="55" y="94"/>
                    </a:lnTo>
                    <a:lnTo>
                      <a:pt x="55" y="96"/>
                    </a:lnTo>
                    <a:lnTo>
                      <a:pt x="53" y="98"/>
                    </a:lnTo>
                    <a:lnTo>
                      <a:pt x="51" y="100"/>
                    </a:lnTo>
                    <a:lnTo>
                      <a:pt x="48" y="94"/>
                    </a:lnTo>
                    <a:lnTo>
                      <a:pt x="40" y="98"/>
                    </a:lnTo>
                    <a:lnTo>
                      <a:pt x="38" y="96"/>
                    </a:lnTo>
                    <a:lnTo>
                      <a:pt x="36" y="98"/>
                    </a:lnTo>
                    <a:lnTo>
                      <a:pt x="27" y="96"/>
                    </a:lnTo>
                    <a:lnTo>
                      <a:pt x="25" y="102"/>
                    </a:lnTo>
                    <a:lnTo>
                      <a:pt x="23" y="102"/>
                    </a:lnTo>
                    <a:lnTo>
                      <a:pt x="21" y="105"/>
                    </a:lnTo>
                    <a:lnTo>
                      <a:pt x="14" y="109"/>
                    </a:lnTo>
                    <a:lnTo>
                      <a:pt x="10" y="113"/>
                    </a:lnTo>
                    <a:lnTo>
                      <a:pt x="8" y="115"/>
                    </a:lnTo>
                    <a:lnTo>
                      <a:pt x="0" y="115"/>
                    </a:lnTo>
                    <a:lnTo>
                      <a:pt x="2" y="113"/>
                    </a:lnTo>
                    <a:lnTo>
                      <a:pt x="2" y="109"/>
                    </a:lnTo>
                    <a:lnTo>
                      <a:pt x="2" y="107"/>
                    </a:lnTo>
                    <a:lnTo>
                      <a:pt x="0" y="109"/>
                    </a:lnTo>
                    <a:lnTo>
                      <a:pt x="2" y="98"/>
                    </a:lnTo>
                    <a:lnTo>
                      <a:pt x="10" y="83"/>
                    </a:lnTo>
                    <a:lnTo>
                      <a:pt x="8" y="83"/>
                    </a:lnTo>
                    <a:lnTo>
                      <a:pt x="8" y="7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27" name="Freeform 621">
                <a:extLst>
                  <a:ext uri="{FF2B5EF4-FFF2-40B4-BE49-F238E27FC236}">
                    <a16:creationId xmlns:a16="http://schemas.microsoft.com/office/drawing/2014/main" id="{2D0E9992-A121-3158-9C50-A4A9AACC035F}"/>
                  </a:ext>
                </a:extLst>
              </p:cNvPr>
              <p:cNvSpPr>
                <a:spLocks/>
              </p:cNvSpPr>
              <p:nvPr/>
            </p:nvSpPr>
            <p:spPr bwMode="auto">
              <a:xfrm>
                <a:off x="6560123" y="1763627"/>
                <a:ext cx="135571" cy="171326"/>
              </a:xfrm>
              <a:custGeom>
                <a:avLst/>
                <a:gdLst>
                  <a:gd name="T0" fmla="*/ 10 w 91"/>
                  <a:gd name="T1" fmla="*/ 77 h 115"/>
                  <a:gd name="T2" fmla="*/ 14 w 91"/>
                  <a:gd name="T3" fmla="*/ 66 h 115"/>
                  <a:gd name="T4" fmla="*/ 17 w 91"/>
                  <a:gd name="T5" fmla="*/ 51 h 115"/>
                  <a:gd name="T6" fmla="*/ 25 w 91"/>
                  <a:gd name="T7" fmla="*/ 56 h 115"/>
                  <a:gd name="T8" fmla="*/ 21 w 91"/>
                  <a:gd name="T9" fmla="*/ 36 h 115"/>
                  <a:gd name="T10" fmla="*/ 27 w 91"/>
                  <a:gd name="T11" fmla="*/ 32 h 115"/>
                  <a:gd name="T12" fmla="*/ 25 w 91"/>
                  <a:gd name="T13" fmla="*/ 28 h 115"/>
                  <a:gd name="T14" fmla="*/ 29 w 91"/>
                  <a:gd name="T15" fmla="*/ 26 h 115"/>
                  <a:gd name="T16" fmla="*/ 29 w 91"/>
                  <a:gd name="T17" fmla="*/ 20 h 115"/>
                  <a:gd name="T18" fmla="*/ 34 w 91"/>
                  <a:gd name="T19" fmla="*/ 13 h 115"/>
                  <a:gd name="T20" fmla="*/ 34 w 91"/>
                  <a:gd name="T21" fmla="*/ 7 h 115"/>
                  <a:gd name="T22" fmla="*/ 42 w 91"/>
                  <a:gd name="T23" fmla="*/ 17 h 115"/>
                  <a:gd name="T24" fmla="*/ 46 w 91"/>
                  <a:gd name="T25" fmla="*/ 0 h 115"/>
                  <a:gd name="T26" fmla="*/ 53 w 91"/>
                  <a:gd name="T27" fmla="*/ 11 h 115"/>
                  <a:gd name="T28" fmla="*/ 55 w 91"/>
                  <a:gd name="T29" fmla="*/ 7 h 115"/>
                  <a:gd name="T30" fmla="*/ 57 w 91"/>
                  <a:gd name="T31" fmla="*/ 11 h 115"/>
                  <a:gd name="T32" fmla="*/ 53 w 91"/>
                  <a:gd name="T33" fmla="*/ 26 h 115"/>
                  <a:gd name="T34" fmla="*/ 53 w 91"/>
                  <a:gd name="T35" fmla="*/ 34 h 115"/>
                  <a:gd name="T36" fmla="*/ 59 w 91"/>
                  <a:gd name="T37" fmla="*/ 18 h 115"/>
                  <a:gd name="T38" fmla="*/ 65 w 91"/>
                  <a:gd name="T39" fmla="*/ 22 h 115"/>
                  <a:gd name="T40" fmla="*/ 65 w 91"/>
                  <a:gd name="T41" fmla="*/ 28 h 115"/>
                  <a:gd name="T42" fmla="*/ 68 w 91"/>
                  <a:gd name="T43" fmla="*/ 20 h 115"/>
                  <a:gd name="T44" fmla="*/ 72 w 91"/>
                  <a:gd name="T45" fmla="*/ 26 h 115"/>
                  <a:gd name="T46" fmla="*/ 70 w 91"/>
                  <a:gd name="T47" fmla="*/ 32 h 115"/>
                  <a:gd name="T48" fmla="*/ 74 w 91"/>
                  <a:gd name="T49" fmla="*/ 36 h 115"/>
                  <a:gd name="T50" fmla="*/ 76 w 91"/>
                  <a:gd name="T51" fmla="*/ 30 h 115"/>
                  <a:gd name="T52" fmla="*/ 89 w 91"/>
                  <a:gd name="T53" fmla="*/ 51 h 115"/>
                  <a:gd name="T54" fmla="*/ 91 w 91"/>
                  <a:gd name="T55" fmla="*/ 64 h 115"/>
                  <a:gd name="T56" fmla="*/ 91 w 91"/>
                  <a:gd name="T57" fmla="*/ 77 h 115"/>
                  <a:gd name="T58" fmla="*/ 84 w 91"/>
                  <a:gd name="T59" fmla="*/ 88 h 115"/>
                  <a:gd name="T60" fmla="*/ 76 w 91"/>
                  <a:gd name="T61" fmla="*/ 88 h 115"/>
                  <a:gd name="T62" fmla="*/ 61 w 91"/>
                  <a:gd name="T63" fmla="*/ 94 h 115"/>
                  <a:gd name="T64" fmla="*/ 55 w 91"/>
                  <a:gd name="T65" fmla="*/ 94 h 115"/>
                  <a:gd name="T66" fmla="*/ 53 w 91"/>
                  <a:gd name="T67" fmla="*/ 98 h 115"/>
                  <a:gd name="T68" fmla="*/ 48 w 91"/>
                  <a:gd name="T69" fmla="*/ 94 h 115"/>
                  <a:gd name="T70" fmla="*/ 38 w 91"/>
                  <a:gd name="T71" fmla="*/ 96 h 115"/>
                  <a:gd name="T72" fmla="*/ 27 w 91"/>
                  <a:gd name="T73" fmla="*/ 96 h 115"/>
                  <a:gd name="T74" fmla="*/ 23 w 91"/>
                  <a:gd name="T75" fmla="*/ 102 h 115"/>
                  <a:gd name="T76" fmla="*/ 14 w 91"/>
                  <a:gd name="T77" fmla="*/ 109 h 115"/>
                  <a:gd name="T78" fmla="*/ 8 w 91"/>
                  <a:gd name="T79" fmla="*/ 115 h 115"/>
                  <a:gd name="T80" fmla="*/ 2 w 91"/>
                  <a:gd name="T81" fmla="*/ 113 h 115"/>
                  <a:gd name="T82" fmla="*/ 2 w 91"/>
                  <a:gd name="T83" fmla="*/ 107 h 115"/>
                  <a:gd name="T84" fmla="*/ 2 w 91"/>
                  <a:gd name="T85" fmla="*/ 98 h 115"/>
                  <a:gd name="T86" fmla="*/ 8 w 91"/>
                  <a:gd name="T87" fmla="*/ 8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 h="115">
                    <a:moveTo>
                      <a:pt x="8" y="79"/>
                    </a:moveTo>
                    <a:lnTo>
                      <a:pt x="10" y="77"/>
                    </a:lnTo>
                    <a:lnTo>
                      <a:pt x="10" y="75"/>
                    </a:lnTo>
                    <a:lnTo>
                      <a:pt x="14" y="66"/>
                    </a:lnTo>
                    <a:lnTo>
                      <a:pt x="14" y="62"/>
                    </a:lnTo>
                    <a:lnTo>
                      <a:pt x="17" y="51"/>
                    </a:lnTo>
                    <a:lnTo>
                      <a:pt x="23" y="56"/>
                    </a:lnTo>
                    <a:lnTo>
                      <a:pt x="25" y="56"/>
                    </a:lnTo>
                    <a:lnTo>
                      <a:pt x="21" y="51"/>
                    </a:lnTo>
                    <a:lnTo>
                      <a:pt x="21" y="36"/>
                    </a:lnTo>
                    <a:lnTo>
                      <a:pt x="25" y="34"/>
                    </a:lnTo>
                    <a:lnTo>
                      <a:pt x="27" y="32"/>
                    </a:lnTo>
                    <a:lnTo>
                      <a:pt x="25" y="32"/>
                    </a:lnTo>
                    <a:lnTo>
                      <a:pt x="25" y="28"/>
                    </a:lnTo>
                    <a:lnTo>
                      <a:pt x="27" y="26"/>
                    </a:lnTo>
                    <a:lnTo>
                      <a:pt x="29" y="26"/>
                    </a:lnTo>
                    <a:lnTo>
                      <a:pt x="29" y="24"/>
                    </a:lnTo>
                    <a:lnTo>
                      <a:pt x="29" y="20"/>
                    </a:lnTo>
                    <a:lnTo>
                      <a:pt x="32" y="15"/>
                    </a:lnTo>
                    <a:lnTo>
                      <a:pt x="34" y="13"/>
                    </a:lnTo>
                    <a:lnTo>
                      <a:pt x="32" y="9"/>
                    </a:lnTo>
                    <a:lnTo>
                      <a:pt x="34" y="7"/>
                    </a:lnTo>
                    <a:lnTo>
                      <a:pt x="38" y="17"/>
                    </a:lnTo>
                    <a:lnTo>
                      <a:pt x="42" y="17"/>
                    </a:lnTo>
                    <a:lnTo>
                      <a:pt x="42" y="3"/>
                    </a:lnTo>
                    <a:lnTo>
                      <a:pt x="46" y="0"/>
                    </a:lnTo>
                    <a:lnTo>
                      <a:pt x="53" y="3"/>
                    </a:lnTo>
                    <a:lnTo>
                      <a:pt x="53" y="11"/>
                    </a:lnTo>
                    <a:lnTo>
                      <a:pt x="53" y="9"/>
                    </a:lnTo>
                    <a:lnTo>
                      <a:pt x="55" y="7"/>
                    </a:lnTo>
                    <a:lnTo>
                      <a:pt x="57" y="9"/>
                    </a:lnTo>
                    <a:lnTo>
                      <a:pt x="57" y="11"/>
                    </a:lnTo>
                    <a:lnTo>
                      <a:pt x="53" y="20"/>
                    </a:lnTo>
                    <a:lnTo>
                      <a:pt x="53" y="26"/>
                    </a:lnTo>
                    <a:lnTo>
                      <a:pt x="53" y="30"/>
                    </a:lnTo>
                    <a:lnTo>
                      <a:pt x="53" y="34"/>
                    </a:lnTo>
                    <a:lnTo>
                      <a:pt x="59" y="24"/>
                    </a:lnTo>
                    <a:lnTo>
                      <a:pt x="59" y="18"/>
                    </a:lnTo>
                    <a:lnTo>
                      <a:pt x="61" y="18"/>
                    </a:lnTo>
                    <a:lnTo>
                      <a:pt x="65" y="22"/>
                    </a:lnTo>
                    <a:lnTo>
                      <a:pt x="65" y="26"/>
                    </a:lnTo>
                    <a:lnTo>
                      <a:pt x="65" y="28"/>
                    </a:lnTo>
                    <a:lnTo>
                      <a:pt x="67" y="24"/>
                    </a:lnTo>
                    <a:lnTo>
                      <a:pt x="68" y="20"/>
                    </a:lnTo>
                    <a:lnTo>
                      <a:pt x="70" y="20"/>
                    </a:lnTo>
                    <a:lnTo>
                      <a:pt x="72" y="26"/>
                    </a:lnTo>
                    <a:lnTo>
                      <a:pt x="70" y="30"/>
                    </a:lnTo>
                    <a:lnTo>
                      <a:pt x="70" y="32"/>
                    </a:lnTo>
                    <a:lnTo>
                      <a:pt x="72" y="36"/>
                    </a:lnTo>
                    <a:lnTo>
                      <a:pt x="74" y="36"/>
                    </a:lnTo>
                    <a:lnTo>
                      <a:pt x="74" y="32"/>
                    </a:lnTo>
                    <a:lnTo>
                      <a:pt x="76" y="30"/>
                    </a:lnTo>
                    <a:lnTo>
                      <a:pt x="80" y="45"/>
                    </a:lnTo>
                    <a:lnTo>
                      <a:pt x="89" y="51"/>
                    </a:lnTo>
                    <a:lnTo>
                      <a:pt x="91" y="54"/>
                    </a:lnTo>
                    <a:lnTo>
                      <a:pt x="91" y="64"/>
                    </a:lnTo>
                    <a:lnTo>
                      <a:pt x="91" y="68"/>
                    </a:lnTo>
                    <a:lnTo>
                      <a:pt x="91" y="77"/>
                    </a:lnTo>
                    <a:lnTo>
                      <a:pt x="87" y="87"/>
                    </a:lnTo>
                    <a:lnTo>
                      <a:pt x="84" y="88"/>
                    </a:lnTo>
                    <a:lnTo>
                      <a:pt x="82" y="87"/>
                    </a:lnTo>
                    <a:lnTo>
                      <a:pt x="76" y="88"/>
                    </a:lnTo>
                    <a:lnTo>
                      <a:pt x="67" y="94"/>
                    </a:lnTo>
                    <a:lnTo>
                      <a:pt x="61" y="94"/>
                    </a:lnTo>
                    <a:lnTo>
                      <a:pt x="59" y="96"/>
                    </a:lnTo>
                    <a:lnTo>
                      <a:pt x="55" y="94"/>
                    </a:lnTo>
                    <a:lnTo>
                      <a:pt x="55" y="96"/>
                    </a:lnTo>
                    <a:lnTo>
                      <a:pt x="53" y="98"/>
                    </a:lnTo>
                    <a:lnTo>
                      <a:pt x="51" y="100"/>
                    </a:lnTo>
                    <a:lnTo>
                      <a:pt x="48" y="94"/>
                    </a:lnTo>
                    <a:lnTo>
                      <a:pt x="40" y="98"/>
                    </a:lnTo>
                    <a:lnTo>
                      <a:pt x="38" y="96"/>
                    </a:lnTo>
                    <a:lnTo>
                      <a:pt x="36" y="98"/>
                    </a:lnTo>
                    <a:lnTo>
                      <a:pt x="27" y="96"/>
                    </a:lnTo>
                    <a:lnTo>
                      <a:pt x="25" y="102"/>
                    </a:lnTo>
                    <a:lnTo>
                      <a:pt x="23" y="102"/>
                    </a:lnTo>
                    <a:lnTo>
                      <a:pt x="21" y="105"/>
                    </a:lnTo>
                    <a:lnTo>
                      <a:pt x="14" y="109"/>
                    </a:lnTo>
                    <a:lnTo>
                      <a:pt x="10" y="113"/>
                    </a:lnTo>
                    <a:lnTo>
                      <a:pt x="8" y="115"/>
                    </a:lnTo>
                    <a:lnTo>
                      <a:pt x="0" y="115"/>
                    </a:lnTo>
                    <a:lnTo>
                      <a:pt x="2" y="113"/>
                    </a:lnTo>
                    <a:lnTo>
                      <a:pt x="2" y="109"/>
                    </a:lnTo>
                    <a:lnTo>
                      <a:pt x="2" y="107"/>
                    </a:lnTo>
                    <a:lnTo>
                      <a:pt x="0" y="109"/>
                    </a:lnTo>
                    <a:lnTo>
                      <a:pt x="2" y="98"/>
                    </a:lnTo>
                    <a:lnTo>
                      <a:pt x="10" y="83"/>
                    </a:lnTo>
                    <a:lnTo>
                      <a:pt x="8" y="83"/>
                    </a:lnTo>
                    <a:lnTo>
                      <a:pt x="8" y="7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28" name="Freeform 622">
                <a:extLst>
                  <a:ext uri="{FF2B5EF4-FFF2-40B4-BE49-F238E27FC236}">
                    <a16:creationId xmlns:a16="http://schemas.microsoft.com/office/drawing/2014/main" id="{8C1E5663-D396-AEF1-1735-DCF40648607E}"/>
                  </a:ext>
                </a:extLst>
              </p:cNvPr>
              <p:cNvSpPr>
                <a:spLocks/>
              </p:cNvSpPr>
              <p:nvPr/>
            </p:nvSpPr>
            <p:spPr bwMode="auto">
              <a:xfrm>
                <a:off x="7372058" y="2285053"/>
                <a:ext cx="19368" cy="26816"/>
              </a:xfrm>
              <a:custGeom>
                <a:avLst/>
                <a:gdLst>
                  <a:gd name="T0" fmla="*/ 10 w 13"/>
                  <a:gd name="T1" fmla="*/ 9 h 18"/>
                  <a:gd name="T2" fmla="*/ 10 w 13"/>
                  <a:gd name="T3" fmla="*/ 11 h 18"/>
                  <a:gd name="T4" fmla="*/ 12 w 13"/>
                  <a:gd name="T5" fmla="*/ 13 h 18"/>
                  <a:gd name="T6" fmla="*/ 13 w 13"/>
                  <a:gd name="T7" fmla="*/ 15 h 18"/>
                  <a:gd name="T8" fmla="*/ 13 w 13"/>
                  <a:gd name="T9" fmla="*/ 18 h 18"/>
                  <a:gd name="T10" fmla="*/ 10 w 13"/>
                  <a:gd name="T11" fmla="*/ 18 h 18"/>
                  <a:gd name="T12" fmla="*/ 10 w 13"/>
                  <a:gd name="T13" fmla="*/ 15 h 18"/>
                  <a:gd name="T14" fmla="*/ 6 w 13"/>
                  <a:gd name="T15" fmla="*/ 11 h 18"/>
                  <a:gd name="T16" fmla="*/ 4 w 13"/>
                  <a:gd name="T17" fmla="*/ 7 h 18"/>
                  <a:gd name="T18" fmla="*/ 0 w 13"/>
                  <a:gd name="T19" fmla="*/ 3 h 18"/>
                  <a:gd name="T20" fmla="*/ 0 w 13"/>
                  <a:gd name="T21" fmla="*/ 0 h 18"/>
                  <a:gd name="T22" fmla="*/ 2 w 13"/>
                  <a:gd name="T23" fmla="*/ 0 h 18"/>
                  <a:gd name="T24" fmla="*/ 4 w 13"/>
                  <a:gd name="T25" fmla="*/ 3 h 18"/>
                  <a:gd name="T26" fmla="*/ 10 w 13"/>
                  <a:gd name="T27" fmla="*/ 9 h 18"/>
                  <a:gd name="T28" fmla="*/ 10 w 13"/>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8">
                    <a:moveTo>
                      <a:pt x="10" y="9"/>
                    </a:moveTo>
                    <a:lnTo>
                      <a:pt x="10" y="11"/>
                    </a:lnTo>
                    <a:lnTo>
                      <a:pt x="12" y="13"/>
                    </a:lnTo>
                    <a:lnTo>
                      <a:pt x="13" y="15"/>
                    </a:lnTo>
                    <a:lnTo>
                      <a:pt x="13" y="18"/>
                    </a:lnTo>
                    <a:lnTo>
                      <a:pt x="10" y="18"/>
                    </a:lnTo>
                    <a:lnTo>
                      <a:pt x="10" y="15"/>
                    </a:lnTo>
                    <a:lnTo>
                      <a:pt x="6" y="11"/>
                    </a:lnTo>
                    <a:lnTo>
                      <a:pt x="4" y="7"/>
                    </a:lnTo>
                    <a:lnTo>
                      <a:pt x="0" y="3"/>
                    </a:lnTo>
                    <a:lnTo>
                      <a:pt x="0" y="0"/>
                    </a:lnTo>
                    <a:lnTo>
                      <a:pt x="2" y="0"/>
                    </a:lnTo>
                    <a:lnTo>
                      <a:pt x="4" y="3"/>
                    </a:lnTo>
                    <a:lnTo>
                      <a:pt x="10" y="9"/>
                    </a:lnTo>
                    <a:lnTo>
                      <a:pt x="10" y="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29" name="Freeform 623">
                <a:extLst>
                  <a:ext uri="{FF2B5EF4-FFF2-40B4-BE49-F238E27FC236}">
                    <a16:creationId xmlns:a16="http://schemas.microsoft.com/office/drawing/2014/main" id="{01EF35BD-CD68-9F04-6F70-E04A8DD4F720}"/>
                  </a:ext>
                </a:extLst>
              </p:cNvPr>
              <p:cNvSpPr>
                <a:spLocks/>
              </p:cNvSpPr>
              <p:nvPr/>
            </p:nvSpPr>
            <p:spPr bwMode="auto">
              <a:xfrm>
                <a:off x="7372058" y="2285053"/>
                <a:ext cx="19368" cy="26816"/>
              </a:xfrm>
              <a:custGeom>
                <a:avLst/>
                <a:gdLst>
                  <a:gd name="T0" fmla="*/ 10 w 13"/>
                  <a:gd name="T1" fmla="*/ 9 h 18"/>
                  <a:gd name="T2" fmla="*/ 10 w 13"/>
                  <a:gd name="T3" fmla="*/ 11 h 18"/>
                  <a:gd name="T4" fmla="*/ 12 w 13"/>
                  <a:gd name="T5" fmla="*/ 13 h 18"/>
                  <a:gd name="T6" fmla="*/ 13 w 13"/>
                  <a:gd name="T7" fmla="*/ 15 h 18"/>
                  <a:gd name="T8" fmla="*/ 13 w 13"/>
                  <a:gd name="T9" fmla="*/ 18 h 18"/>
                  <a:gd name="T10" fmla="*/ 10 w 13"/>
                  <a:gd name="T11" fmla="*/ 18 h 18"/>
                  <a:gd name="T12" fmla="*/ 10 w 13"/>
                  <a:gd name="T13" fmla="*/ 15 h 18"/>
                  <a:gd name="T14" fmla="*/ 6 w 13"/>
                  <a:gd name="T15" fmla="*/ 11 h 18"/>
                  <a:gd name="T16" fmla="*/ 4 w 13"/>
                  <a:gd name="T17" fmla="*/ 7 h 18"/>
                  <a:gd name="T18" fmla="*/ 0 w 13"/>
                  <a:gd name="T19" fmla="*/ 3 h 18"/>
                  <a:gd name="T20" fmla="*/ 0 w 13"/>
                  <a:gd name="T21" fmla="*/ 0 h 18"/>
                  <a:gd name="T22" fmla="*/ 2 w 13"/>
                  <a:gd name="T23" fmla="*/ 0 h 18"/>
                  <a:gd name="T24" fmla="*/ 4 w 13"/>
                  <a:gd name="T25" fmla="*/ 3 h 18"/>
                  <a:gd name="T26" fmla="*/ 10 w 13"/>
                  <a:gd name="T27" fmla="*/ 9 h 18"/>
                  <a:gd name="T28" fmla="*/ 10 w 13"/>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8">
                    <a:moveTo>
                      <a:pt x="10" y="9"/>
                    </a:moveTo>
                    <a:lnTo>
                      <a:pt x="10" y="11"/>
                    </a:lnTo>
                    <a:lnTo>
                      <a:pt x="12" y="13"/>
                    </a:lnTo>
                    <a:lnTo>
                      <a:pt x="13" y="15"/>
                    </a:lnTo>
                    <a:lnTo>
                      <a:pt x="13" y="18"/>
                    </a:lnTo>
                    <a:lnTo>
                      <a:pt x="10" y="18"/>
                    </a:lnTo>
                    <a:lnTo>
                      <a:pt x="10" y="15"/>
                    </a:lnTo>
                    <a:lnTo>
                      <a:pt x="6" y="11"/>
                    </a:lnTo>
                    <a:lnTo>
                      <a:pt x="4" y="7"/>
                    </a:lnTo>
                    <a:lnTo>
                      <a:pt x="0" y="3"/>
                    </a:lnTo>
                    <a:lnTo>
                      <a:pt x="0" y="0"/>
                    </a:lnTo>
                    <a:lnTo>
                      <a:pt x="2" y="0"/>
                    </a:lnTo>
                    <a:lnTo>
                      <a:pt x="4" y="3"/>
                    </a:lnTo>
                    <a:lnTo>
                      <a:pt x="10" y="9"/>
                    </a:lnTo>
                    <a:lnTo>
                      <a:pt x="10" y="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30" name="Freeform 624">
                <a:extLst>
                  <a:ext uri="{FF2B5EF4-FFF2-40B4-BE49-F238E27FC236}">
                    <a16:creationId xmlns:a16="http://schemas.microsoft.com/office/drawing/2014/main" id="{9AC2F741-6F2A-0728-1EB3-B07F0E616C39}"/>
                  </a:ext>
                </a:extLst>
              </p:cNvPr>
              <p:cNvSpPr>
                <a:spLocks/>
              </p:cNvSpPr>
              <p:nvPr/>
            </p:nvSpPr>
            <p:spPr bwMode="auto">
              <a:xfrm>
                <a:off x="7372058" y="2143523"/>
                <a:ext cx="14898" cy="44694"/>
              </a:xfrm>
              <a:custGeom>
                <a:avLst/>
                <a:gdLst>
                  <a:gd name="T0" fmla="*/ 8 w 10"/>
                  <a:gd name="T1" fmla="*/ 17 h 30"/>
                  <a:gd name="T2" fmla="*/ 6 w 10"/>
                  <a:gd name="T3" fmla="*/ 21 h 30"/>
                  <a:gd name="T4" fmla="*/ 6 w 10"/>
                  <a:gd name="T5" fmla="*/ 23 h 30"/>
                  <a:gd name="T6" fmla="*/ 6 w 10"/>
                  <a:gd name="T7" fmla="*/ 28 h 30"/>
                  <a:gd name="T8" fmla="*/ 6 w 10"/>
                  <a:gd name="T9" fmla="*/ 30 h 30"/>
                  <a:gd name="T10" fmla="*/ 2 w 10"/>
                  <a:gd name="T11" fmla="*/ 28 h 30"/>
                  <a:gd name="T12" fmla="*/ 0 w 10"/>
                  <a:gd name="T13" fmla="*/ 25 h 30"/>
                  <a:gd name="T14" fmla="*/ 2 w 10"/>
                  <a:gd name="T15" fmla="*/ 23 h 30"/>
                  <a:gd name="T16" fmla="*/ 0 w 10"/>
                  <a:gd name="T17" fmla="*/ 21 h 30"/>
                  <a:gd name="T18" fmla="*/ 2 w 10"/>
                  <a:gd name="T19" fmla="*/ 0 h 30"/>
                  <a:gd name="T20" fmla="*/ 2 w 10"/>
                  <a:gd name="T21" fmla="*/ 4 h 30"/>
                  <a:gd name="T22" fmla="*/ 4 w 10"/>
                  <a:gd name="T23" fmla="*/ 6 h 30"/>
                  <a:gd name="T24" fmla="*/ 6 w 10"/>
                  <a:gd name="T25" fmla="*/ 11 h 30"/>
                  <a:gd name="T26" fmla="*/ 8 w 10"/>
                  <a:gd name="T27" fmla="*/ 13 h 30"/>
                  <a:gd name="T28" fmla="*/ 10 w 10"/>
                  <a:gd name="T29" fmla="*/ 13 h 30"/>
                  <a:gd name="T30" fmla="*/ 8 w 10"/>
                  <a:gd name="T31"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30">
                    <a:moveTo>
                      <a:pt x="8" y="17"/>
                    </a:moveTo>
                    <a:lnTo>
                      <a:pt x="6" y="21"/>
                    </a:lnTo>
                    <a:lnTo>
                      <a:pt x="6" y="23"/>
                    </a:lnTo>
                    <a:lnTo>
                      <a:pt x="6" y="28"/>
                    </a:lnTo>
                    <a:lnTo>
                      <a:pt x="6" y="30"/>
                    </a:lnTo>
                    <a:lnTo>
                      <a:pt x="2" y="28"/>
                    </a:lnTo>
                    <a:lnTo>
                      <a:pt x="0" y="25"/>
                    </a:lnTo>
                    <a:lnTo>
                      <a:pt x="2" y="23"/>
                    </a:lnTo>
                    <a:lnTo>
                      <a:pt x="0" y="21"/>
                    </a:lnTo>
                    <a:lnTo>
                      <a:pt x="2" y="0"/>
                    </a:lnTo>
                    <a:lnTo>
                      <a:pt x="2" y="4"/>
                    </a:lnTo>
                    <a:lnTo>
                      <a:pt x="4" y="6"/>
                    </a:lnTo>
                    <a:lnTo>
                      <a:pt x="6" y="11"/>
                    </a:lnTo>
                    <a:lnTo>
                      <a:pt x="8" y="13"/>
                    </a:lnTo>
                    <a:lnTo>
                      <a:pt x="10" y="13"/>
                    </a:lnTo>
                    <a:lnTo>
                      <a:pt x="8" y="1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31" name="Freeform 625">
                <a:extLst>
                  <a:ext uri="{FF2B5EF4-FFF2-40B4-BE49-F238E27FC236}">
                    <a16:creationId xmlns:a16="http://schemas.microsoft.com/office/drawing/2014/main" id="{83066FA6-A157-3F16-B04A-5E17B5FB489F}"/>
                  </a:ext>
                </a:extLst>
              </p:cNvPr>
              <p:cNvSpPr>
                <a:spLocks/>
              </p:cNvSpPr>
              <p:nvPr/>
            </p:nvSpPr>
            <p:spPr bwMode="auto">
              <a:xfrm>
                <a:off x="7372058" y="2143523"/>
                <a:ext cx="14898" cy="44694"/>
              </a:xfrm>
              <a:custGeom>
                <a:avLst/>
                <a:gdLst>
                  <a:gd name="T0" fmla="*/ 8 w 10"/>
                  <a:gd name="T1" fmla="*/ 17 h 30"/>
                  <a:gd name="T2" fmla="*/ 6 w 10"/>
                  <a:gd name="T3" fmla="*/ 21 h 30"/>
                  <a:gd name="T4" fmla="*/ 6 w 10"/>
                  <a:gd name="T5" fmla="*/ 23 h 30"/>
                  <a:gd name="T6" fmla="*/ 6 w 10"/>
                  <a:gd name="T7" fmla="*/ 28 h 30"/>
                  <a:gd name="T8" fmla="*/ 6 w 10"/>
                  <a:gd name="T9" fmla="*/ 30 h 30"/>
                  <a:gd name="T10" fmla="*/ 2 w 10"/>
                  <a:gd name="T11" fmla="*/ 28 h 30"/>
                  <a:gd name="T12" fmla="*/ 0 w 10"/>
                  <a:gd name="T13" fmla="*/ 25 h 30"/>
                  <a:gd name="T14" fmla="*/ 2 w 10"/>
                  <a:gd name="T15" fmla="*/ 23 h 30"/>
                  <a:gd name="T16" fmla="*/ 0 w 10"/>
                  <a:gd name="T17" fmla="*/ 21 h 30"/>
                  <a:gd name="T18" fmla="*/ 2 w 10"/>
                  <a:gd name="T19" fmla="*/ 0 h 30"/>
                  <a:gd name="T20" fmla="*/ 2 w 10"/>
                  <a:gd name="T21" fmla="*/ 4 h 30"/>
                  <a:gd name="T22" fmla="*/ 4 w 10"/>
                  <a:gd name="T23" fmla="*/ 6 h 30"/>
                  <a:gd name="T24" fmla="*/ 6 w 10"/>
                  <a:gd name="T25" fmla="*/ 11 h 30"/>
                  <a:gd name="T26" fmla="*/ 8 w 10"/>
                  <a:gd name="T27" fmla="*/ 13 h 30"/>
                  <a:gd name="T28" fmla="*/ 10 w 10"/>
                  <a:gd name="T29" fmla="*/ 13 h 30"/>
                  <a:gd name="T30" fmla="*/ 8 w 10"/>
                  <a:gd name="T31"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30">
                    <a:moveTo>
                      <a:pt x="8" y="17"/>
                    </a:moveTo>
                    <a:lnTo>
                      <a:pt x="6" y="21"/>
                    </a:lnTo>
                    <a:lnTo>
                      <a:pt x="6" y="23"/>
                    </a:lnTo>
                    <a:lnTo>
                      <a:pt x="6" y="28"/>
                    </a:lnTo>
                    <a:lnTo>
                      <a:pt x="6" y="30"/>
                    </a:lnTo>
                    <a:lnTo>
                      <a:pt x="2" y="28"/>
                    </a:lnTo>
                    <a:lnTo>
                      <a:pt x="0" y="25"/>
                    </a:lnTo>
                    <a:lnTo>
                      <a:pt x="2" y="23"/>
                    </a:lnTo>
                    <a:lnTo>
                      <a:pt x="0" y="21"/>
                    </a:lnTo>
                    <a:lnTo>
                      <a:pt x="2" y="0"/>
                    </a:lnTo>
                    <a:lnTo>
                      <a:pt x="2" y="4"/>
                    </a:lnTo>
                    <a:lnTo>
                      <a:pt x="4" y="6"/>
                    </a:lnTo>
                    <a:lnTo>
                      <a:pt x="6" y="11"/>
                    </a:lnTo>
                    <a:lnTo>
                      <a:pt x="8" y="13"/>
                    </a:lnTo>
                    <a:lnTo>
                      <a:pt x="10" y="13"/>
                    </a:lnTo>
                    <a:lnTo>
                      <a:pt x="8" y="1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32" name="Freeform 626">
                <a:extLst>
                  <a:ext uri="{FF2B5EF4-FFF2-40B4-BE49-F238E27FC236}">
                    <a16:creationId xmlns:a16="http://schemas.microsoft.com/office/drawing/2014/main" id="{0AFB86E9-2394-7037-582B-E5A4560D3A16}"/>
                  </a:ext>
                </a:extLst>
              </p:cNvPr>
              <p:cNvSpPr>
                <a:spLocks/>
              </p:cNvSpPr>
              <p:nvPr/>
            </p:nvSpPr>
            <p:spPr bwMode="auto">
              <a:xfrm>
                <a:off x="7400364" y="2109258"/>
                <a:ext cx="148979" cy="135571"/>
              </a:xfrm>
              <a:custGeom>
                <a:avLst/>
                <a:gdLst>
                  <a:gd name="T0" fmla="*/ 49 w 100"/>
                  <a:gd name="T1" fmla="*/ 25 h 91"/>
                  <a:gd name="T2" fmla="*/ 51 w 100"/>
                  <a:gd name="T3" fmla="*/ 25 h 91"/>
                  <a:gd name="T4" fmla="*/ 55 w 100"/>
                  <a:gd name="T5" fmla="*/ 29 h 91"/>
                  <a:gd name="T6" fmla="*/ 55 w 100"/>
                  <a:gd name="T7" fmla="*/ 32 h 91"/>
                  <a:gd name="T8" fmla="*/ 55 w 100"/>
                  <a:gd name="T9" fmla="*/ 34 h 91"/>
                  <a:gd name="T10" fmla="*/ 57 w 100"/>
                  <a:gd name="T11" fmla="*/ 36 h 91"/>
                  <a:gd name="T12" fmla="*/ 61 w 100"/>
                  <a:gd name="T13" fmla="*/ 36 h 91"/>
                  <a:gd name="T14" fmla="*/ 64 w 100"/>
                  <a:gd name="T15" fmla="*/ 36 h 91"/>
                  <a:gd name="T16" fmla="*/ 64 w 100"/>
                  <a:gd name="T17" fmla="*/ 29 h 91"/>
                  <a:gd name="T18" fmla="*/ 63 w 100"/>
                  <a:gd name="T19" fmla="*/ 13 h 91"/>
                  <a:gd name="T20" fmla="*/ 68 w 100"/>
                  <a:gd name="T21" fmla="*/ 8 h 91"/>
                  <a:gd name="T22" fmla="*/ 83 w 100"/>
                  <a:gd name="T23" fmla="*/ 31 h 91"/>
                  <a:gd name="T24" fmla="*/ 87 w 100"/>
                  <a:gd name="T25" fmla="*/ 31 h 91"/>
                  <a:gd name="T26" fmla="*/ 81 w 100"/>
                  <a:gd name="T27" fmla="*/ 49 h 91"/>
                  <a:gd name="T28" fmla="*/ 89 w 100"/>
                  <a:gd name="T29" fmla="*/ 70 h 91"/>
                  <a:gd name="T30" fmla="*/ 100 w 100"/>
                  <a:gd name="T31" fmla="*/ 74 h 91"/>
                  <a:gd name="T32" fmla="*/ 100 w 100"/>
                  <a:gd name="T33" fmla="*/ 78 h 91"/>
                  <a:gd name="T34" fmla="*/ 89 w 100"/>
                  <a:gd name="T35" fmla="*/ 76 h 91"/>
                  <a:gd name="T36" fmla="*/ 85 w 100"/>
                  <a:gd name="T37" fmla="*/ 83 h 91"/>
                  <a:gd name="T38" fmla="*/ 80 w 100"/>
                  <a:gd name="T39" fmla="*/ 74 h 91"/>
                  <a:gd name="T40" fmla="*/ 78 w 100"/>
                  <a:gd name="T41" fmla="*/ 70 h 91"/>
                  <a:gd name="T42" fmla="*/ 63 w 100"/>
                  <a:gd name="T43" fmla="*/ 78 h 91"/>
                  <a:gd name="T44" fmla="*/ 51 w 100"/>
                  <a:gd name="T45" fmla="*/ 85 h 91"/>
                  <a:gd name="T46" fmla="*/ 45 w 100"/>
                  <a:gd name="T47" fmla="*/ 83 h 91"/>
                  <a:gd name="T48" fmla="*/ 49 w 100"/>
                  <a:gd name="T49" fmla="*/ 82 h 91"/>
                  <a:gd name="T50" fmla="*/ 45 w 100"/>
                  <a:gd name="T51" fmla="*/ 76 h 91"/>
                  <a:gd name="T52" fmla="*/ 42 w 100"/>
                  <a:gd name="T53" fmla="*/ 72 h 91"/>
                  <a:gd name="T54" fmla="*/ 44 w 100"/>
                  <a:gd name="T55" fmla="*/ 78 h 91"/>
                  <a:gd name="T56" fmla="*/ 40 w 100"/>
                  <a:gd name="T57" fmla="*/ 91 h 91"/>
                  <a:gd name="T58" fmla="*/ 32 w 100"/>
                  <a:gd name="T59" fmla="*/ 89 h 91"/>
                  <a:gd name="T60" fmla="*/ 19 w 100"/>
                  <a:gd name="T61" fmla="*/ 83 h 91"/>
                  <a:gd name="T62" fmla="*/ 11 w 100"/>
                  <a:gd name="T63" fmla="*/ 72 h 91"/>
                  <a:gd name="T64" fmla="*/ 0 w 100"/>
                  <a:gd name="T65" fmla="*/ 53 h 91"/>
                  <a:gd name="T66" fmla="*/ 6 w 100"/>
                  <a:gd name="T67" fmla="*/ 53 h 91"/>
                  <a:gd name="T68" fmla="*/ 8 w 100"/>
                  <a:gd name="T69" fmla="*/ 49 h 91"/>
                  <a:gd name="T70" fmla="*/ 4 w 100"/>
                  <a:gd name="T71" fmla="*/ 48 h 91"/>
                  <a:gd name="T72" fmla="*/ 8 w 100"/>
                  <a:gd name="T73" fmla="*/ 48 h 91"/>
                  <a:gd name="T74" fmla="*/ 4 w 100"/>
                  <a:gd name="T75" fmla="*/ 42 h 91"/>
                  <a:gd name="T76" fmla="*/ 2 w 100"/>
                  <a:gd name="T77" fmla="*/ 38 h 91"/>
                  <a:gd name="T78" fmla="*/ 6 w 100"/>
                  <a:gd name="T79" fmla="*/ 40 h 91"/>
                  <a:gd name="T80" fmla="*/ 6 w 100"/>
                  <a:gd name="T81" fmla="*/ 32 h 91"/>
                  <a:gd name="T82" fmla="*/ 8 w 100"/>
                  <a:gd name="T83" fmla="*/ 27 h 91"/>
                  <a:gd name="T84" fmla="*/ 13 w 100"/>
                  <a:gd name="T85" fmla="*/ 27 h 91"/>
                  <a:gd name="T86" fmla="*/ 10 w 100"/>
                  <a:gd name="T87" fmla="*/ 25 h 91"/>
                  <a:gd name="T88" fmla="*/ 10 w 100"/>
                  <a:gd name="T89" fmla="*/ 13 h 91"/>
                  <a:gd name="T90" fmla="*/ 19 w 100"/>
                  <a:gd name="T91" fmla="*/ 12 h 91"/>
                  <a:gd name="T92" fmla="*/ 23 w 100"/>
                  <a:gd name="T93" fmla="*/ 6 h 91"/>
                  <a:gd name="T94" fmla="*/ 34 w 100"/>
                  <a:gd name="T95" fmla="*/ 0 h 91"/>
                  <a:gd name="T96" fmla="*/ 32 w 100"/>
                  <a:gd name="T97" fmla="*/ 4 h 91"/>
                  <a:gd name="T98" fmla="*/ 40 w 100"/>
                  <a:gd name="T99" fmla="*/ 13 h 91"/>
                  <a:gd name="T100" fmla="*/ 45 w 100"/>
                  <a:gd name="T101" fmla="*/ 13 h 91"/>
                  <a:gd name="T102" fmla="*/ 47 w 100"/>
                  <a:gd name="T103" fmla="*/ 19 h 91"/>
                  <a:gd name="T104" fmla="*/ 47 w 100"/>
                  <a:gd name="T105"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91">
                    <a:moveTo>
                      <a:pt x="49" y="23"/>
                    </a:moveTo>
                    <a:lnTo>
                      <a:pt x="49" y="25"/>
                    </a:lnTo>
                    <a:lnTo>
                      <a:pt x="49" y="27"/>
                    </a:lnTo>
                    <a:lnTo>
                      <a:pt x="51" y="25"/>
                    </a:lnTo>
                    <a:lnTo>
                      <a:pt x="57" y="25"/>
                    </a:lnTo>
                    <a:lnTo>
                      <a:pt x="55" y="29"/>
                    </a:lnTo>
                    <a:lnTo>
                      <a:pt x="57" y="29"/>
                    </a:lnTo>
                    <a:lnTo>
                      <a:pt x="55" y="32"/>
                    </a:lnTo>
                    <a:lnTo>
                      <a:pt x="55" y="32"/>
                    </a:lnTo>
                    <a:lnTo>
                      <a:pt x="55" y="34"/>
                    </a:lnTo>
                    <a:lnTo>
                      <a:pt x="55" y="36"/>
                    </a:lnTo>
                    <a:lnTo>
                      <a:pt x="57" y="36"/>
                    </a:lnTo>
                    <a:lnTo>
                      <a:pt x="59" y="38"/>
                    </a:lnTo>
                    <a:lnTo>
                      <a:pt x="61" y="36"/>
                    </a:lnTo>
                    <a:lnTo>
                      <a:pt x="63" y="38"/>
                    </a:lnTo>
                    <a:lnTo>
                      <a:pt x="64" y="36"/>
                    </a:lnTo>
                    <a:lnTo>
                      <a:pt x="64" y="31"/>
                    </a:lnTo>
                    <a:lnTo>
                      <a:pt x="64" y="29"/>
                    </a:lnTo>
                    <a:lnTo>
                      <a:pt x="63" y="25"/>
                    </a:lnTo>
                    <a:lnTo>
                      <a:pt x="63" y="13"/>
                    </a:lnTo>
                    <a:lnTo>
                      <a:pt x="64" y="10"/>
                    </a:lnTo>
                    <a:lnTo>
                      <a:pt x="68" y="8"/>
                    </a:lnTo>
                    <a:lnTo>
                      <a:pt x="74" y="13"/>
                    </a:lnTo>
                    <a:lnTo>
                      <a:pt x="83" y="31"/>
                    </a:lnTo>
                    <a:lnTo>
                      <a:pt x="85" y="31"/>
                    </a:lnTo>
                    <a:lnTo>
                      <a:pt x="87" y="31"/>
                    </a:lnTo>
                    <a:lnTo>
                      <a:pt x="87" y="34"/>
                    </a:lnTo>
                    <a:lnTo>
                      <a:pt x="81" y="49"/>
                    </a:lnTo>
                    <a:lnTo>
                      <a:pt x="85" y="65"/>
                    </a:lnTo>
                    <a:lnTo>
                      <a:pt x="89" y="70"/>
                    </a:lnTo>
                    <a:lnTo>
                      <a:pt x="95" y="70"/>
                    </a:lnTo>
                    <a:lnTo>
                      <a:pt x="100" y="74"/>
                    </a:lnTo>
                    <a:lnTo>
                      <a:pt x="100" y="76"/>
                    </a:lnTo>
                    <a:lnTo>
                      <a:pt x="100" y="78"/>
                    </a:lnTo>
                    <a:lnTo>
                      <a:pt x="95" y="80"/>
                    </a:lnTo>
                    <a:lnTo>
                      <a:pt x="89" y="76"/>
                    </a:lnTo>
                    <a:lnTo>
                      <a:pt x="87" y="82"/>
                    </a:lnTo>
                    <a:lnTo>
                      <a:pt x="85" y="83"/>
                    </a:lnTo>
                    <a:lnTo>
                      <a:pt x="78" y="74"/>
                    </a:lnTo>
                    <a:lnTo>
                      <a:pt x="80" y="74"/>
                    </a:lnTo>
                    <a:lnTo>
                      <a:pt x="80" y="72"/>
                    </a:lnTo>
                    <a:lnTo>
                      <a:pt x="78" y="70"/>
                    </a:lnTo>
                    <a:lnTo>
                      <a:pt x="74" y="74"/>
                    </a:lnTo>
                    <a:lnTo>
                      <a:pt x="63" y="78"/>
                    </a:lnTo>
                    <a:lnTo>
                      <a:pt x="59" y="82"/>
                    </a:lnTo>
                    <a:lnTo>
                      <a:pt x="51" y="85"/>
                    </a:lnTo>
                    <a:lnTo>
                      <a:pt x="49" y="85"/>
                    </a:lnTo>
                    <a:lnTo>
                      <a:pt x="45" y="83"/>
                    </a:lnTo>
                    <a:lnTo>
                      <a:pt x="47" y="83"/>
                    </a:lnTo>
                    <a:lnTo>
                      <a:pt x="49" y="82"/>
                    </a:lnTo>
                    <a:lnTo>
                      <a:pt x="47" y="80"/>
                    </a:lnTo>
                    <a:lnTo>
                      <a:pt x="45" y="76"/>
                    </a:lnTo>
                    <a:lnTo>
                      <a:pt x="45" y="70"/>
                    </a:lnTo>
                    <a:lnTo>
                      <a:pt x="42" y="72"/>
                    </a:lnTo>
                    <a:lnTo>
                      <a:pt x="40" y="80"/>
                    </a:lnTo>
                    <a:lnTo>
                      <a:pt x="44" y="78"/>
                    </a:lnTo>
                    <a:lnTo>
                      <a:pt x="40" y="87"/>
                    </a:lnTo>
                    <a:lnTo>
                      <a:pt x="40" y="91"/>
                    </a:lnTo>
                    <a:lnTo>
                      <a:pt x="36" y="91"/>
                    </a:lnTo>
                    <a:lnTo>
                      <a:pt x="32" y="89"/>
                    </a:lnTo>
                    <a:lnTo>
                      <a:pt x="25" y="87"/>
                    </a:lnTo>
                    <a:lnTo>
                      <a:pt x="19" y="83"/>
                    </a:lnTo>
                    <a:lnTo>
                      <a:pt x="15" y="72"/>
                    </a:lnTo>
                    <a:lnTo>
                      <a:pt x="11" y="72"/>
                    </a:lnTo>
                    <a:lnTo>
                      <a:pt x="4" y="66"/>
                    </a:lnTo>
                    <a:lnTo>
                      <a:pt x="0" y="53"/>
                    </a:lnTo>
                    <a:lnTo>
                      <a:pt x="4" y="51"/>
                    </a:lnTo>
                    <a:lnTo>
                      <a:pt x="6" y="53"/>
                    </a:lnTo>
                    <a:lnTo>
                      <a:pt x="10" y="51"/>
                    </a:lnTo>
                    <a:lnTo>
                      <a:pt x="8" y="49"/>
                    </a:lnTo>
                    <a:lnTo>
                      <a:pt x="6" y="49"/>
                    </a:lnTo>
                    <a:lnTo>
                      <a:pt x="4" y="48"/>
                    </a:lnTo>
                    <a:lnTo>
                      <a:pt x="6" y="48"/>
                    </a:lnTo>
                    <a:lnTo>
                      <a:pt x="8" y="48"/>
                    </a:lnTo>
                    <a:lnTo>
                      <a:pt x="8" y="44"/>
                    </a:lnTo>
                    <a:lnTo>
                      <a:pt x="4" y="42"/>
                    </a:lnTo>
                    <a:lnTo>
                      <a:pt x="2" y="38"/>
                    </a:lnTo>
                    <a:lnTo>
                      <a:pt x="2" y="38"/>
                    </a:lnTo>
                    <a:lnTo>
                      <a:pt x="6" y="42"/>
                    </a:lnTo>
                    <a:lnTo>
                      <a:pt x="6" y="40"/>
                    </a:lnTo>
                    <a:lnTo>
                      <a:pt x="8" y="36"/>
                    </a:lnTo>
                    <a:lnTo>
                      <a:pt x="6" y="32"/>
                    </a:lnTo>
                    <a:lnTo>
                      <a:pt x="6" y="29"/>
                    </a:lnTo>
                    <a:lnTo>
                      <a:pt x="8" y="27"/>
                    </a:lnTo>
                    <a:lnTo>
                      <a:pt x="11" y="29"/>
                    </a:lnTo>
                    <a:lnTo>
                      <a:pt x="13" y="27"/>
                    </a:lnTo>
                    <a:lnTo>
                      <a:pt x="11" y="23"/>
                    </a:lnTo>
                    <a:lnTo>
                      <a:pt x="10" y="25"/>
                    </a:lnTo>
                    <a:lnTo>
                      <a:pt x="8" y="17"/>
                    </a:lnTo>
                    <a:lnTo>
                      <a:pt x="10" y="13"/>
                    </a:lnTo>
                    <a:lnTo>
                      <a:pt x="11" y="15"/>
                    </a:lnTo>
                    <a:lnTo>
                      <a:pt x="19" y="12"/>
                    </a:lnTo>
                    <a:lnTo>
                      <a:pt x="21" y="4"/>
                    </a:lnTo>
                    <a:lnTo>
                      <a:pt x="23" y="6"/>
                    </a:lnTo>
                    <a:lnTo>
                      <a:pt x="28" y="0"/>
                    </a:lnTo>
                    <a:lnTo>
                      <a:pt x="34" y="0"/>
                    </a:lnTo>
                    <a:lnTo>
                      <a:pt x="34" y="0"/>
                    </a:lnTo>
                    <a:lnTo>
                      <a:pt x="32" y="4"/>
                    </a:lnTo>
                    <a:lnTo>
                      <a:pt x="34" y="6"/>
                    </a:lnTo>
                    <a:lnTo>
                      <a:pt x="40" y="13"/>
                    </a:lnTo>
                    <a:lnTo>
                      <a:pt x="42" y="15"/>
                    </a:lnTo>
                    <a:lnTo>
                      <a:pt x="45" y="13"/>
                    </a:lnTo>
                    <a:lnTo>
                      <a:pt x="45" y="17"/>
                    </a:lnTo>
                    <a:lnTo>
                      <a:pt x="47" y="19"/>
                    </a:lnTo>
                    <a:lnTo>
                      <a:pt x="45" y="21"/>
                    </a:lnTo>
                    <a:lnTo>
                      <a:pt x="47" y="23"/>
                    </a:lnTo>
                    <a:lnTo>
                      <a:pt x="49" y="2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33" name="Freeform 627">
                <a:extLst>
                  <a:ext uri="{FF2B5EF4-FFF2-40B4-BE49-F238E27FC236}">
                    <a16:creationId xmlns:a16="http://schemas.microsoft.com/office/drawing/2014/main" id="{F3289252-57E0-127B-B933-6ACCB6FB1246}"/>
                  </a:ext>
                </a:extLst>
              </p:cNvPr>
              <p:cNvSpPr>
                <a:spLocks/>
              </p:cNvSpPr>
              <p:nvPr/>
            </p:nvSpPr>
            <p:spPr bwMode="auto">
              <a:xfrm>
                <a:off x="7400364" y="2109258"/>
                <a:ext cx="148979" cy="135571"/>
              </a:xfrm>
              <a:custGeom>
                <a:avLst/>
                <a:gdLst>
                  <a:gd name="T0" fmla="*/ 49 w 100"/>
                  <a:gd name="T1" fmla="*/ 25 h 91"/>
                  <a:gd name="T2" fmla="*/ 51 w 100"/>
                  <a:gd name="T3" fmla="*/ 25 h 91"/>
                  <a:gd name="T4" fmla="*/ 55 w 100"/>
                  <a:gd name="T5" fmla="*/ 29 h 91"/>
                  <a:gd name="T6" fmla="*/ 55 w 100"/>
                  <a:gd name="T7" fmla="*/ 32 h 91"/>
                  <a:gd name="T8" fmla="*/ 55 w 100"/>
                  <a:gd name="T9" fmla="*/ 34 h 91"/>
                  <a:gd name="T10" fmla="*/ 57 w 100"/>
                  <a:gd name="T11" fmla="*/ 36 h 91"/>
                  <a:gd name="T12" fmla="*/ 61 w 100"/>
                  <a:gd name="T13" fmla="*/ 36 h 91"/>
                  <a:gd name="T14" fmla="*/ 64 w 100"/>
                  <a:gd name="T15" fmla="*/ 36 h 91"/>
                  <a:gd name="T16" fmla="*/ 64 w 100"/>
                  <a:gd name="T17" fmla="*/ 29 h 91"/>
                  <a:gd name="T18" fmla="*/ 63 w 100"/>
                  <a:gd name="T19" fmla="*/ 13 h 91"/>
                  <a:gd name="T20" fmla="*/ 68 w 100"/>
                  <a:gd name="T21" fmla="*/ 8 h 91"/>
                  <a:gd name="T22" fmla="*/ 83 w 100"/>
                  <a:gd name="T23" fmla="*/ 31 h 91"/>
                  <a:gd name="T24" fmla="*/ 87 w 100"/>
                  <a:gd name="T25" fmla="*/ 31 h 91"/>
                  <a:gd name="T26" fmla="*/ 81 w 100"/>
                  <a:gd name="T27" fmla="*/ 49 h 91"/>
                  <a:gd name="T28" fmla="*/ 89 w 100"/>
                  <a:gd name="T29" fmla="*/ 70 h 91"/>
                  <a:gd name="T30" fmla="*/ 100 w 100"/>
                  <a:gd name="T31" fmla="*/ 74 h 91"/>
                  <a:gd name="T32" fmla="*/ 100 w 100"/>
                  <a:gd name="T33" fmla="*/ 78 h 91"/>
                  <a:gd name="T34" fmla="*/ 89 w 100"/>
                  <a:gd name="T35" fmla="*/ 76 h 91"/>
                  <a:gd name="T36" fmla="*/ 85 w 100"/>
                  <a:gd name="T37" fmla="*/ 83 h 91"/>
                  <a:gd name="T38" fmla="*/ 80 w 100"/>
                  <a:gd name="T39" fmla="*/ 74 h 91"/>
                  <a:gd name="T40" fmla="*/ 78 w 100"/>
                  <a:gd name="T41" fmla="*/ 70 h 91"/>
                  <a:gd name="T42" fmla="*/ 63 w 100"/>
                  <a:gd name="T43" fmla="*/ 78 h 91"/>
                  <a:gd name="T44" fmla="*/ 51 w 100"/>
                  <a:gd name="T45" fmla="*/ 85 h 91"/>
                  <a:gd name="T46" fmla="*/ 45 w 100"/>
                  <a:gd name="T47" fmla="*/ 83 h 91"/>
                  <a:gd name="T48" fmla="*/ 49 w 100"/>
                  <a:gd name="T49" fmla="*/ 82 h 91"/>
                  <a:gd name="T50" fmla="*/ 45 w 100"/>
                  <a:gd name="T51" fmla="*/ 76 h 91"/>
                  <a:gd name="T52" fmla="*/ 42 w 100"/>
                  <a:gd name="T53" fmla="*/ 72 h 91"/>
                  <a:gd name="T54" fmla="*/ 44 w 100"/>
                  <a:gd name="T55" fmla="*/ 78 h 91"/>
                  <a:gd name="T56" fmla="*/ 40 w 100"/>
                  <a:gd name="T57" fmla="*/ 91 h 91"/>
                  <a:gd name="T58" fmla="*/ 32 w 100"/>
                  <a:gd name="T59" fmla="*/ 89 h 91"/>
                  <a:gd name="T60" fmla="*/ 19 w 100"/>
                  <a:gd name="T61" fmla="*/ 83 h 91"/>
                  <a:gd name="T62" fmla="*/ 11 w 100"/>
                  <a:gd name="T63" fmla="*/ 72 h 91"/>
                  <a:gd name="T64" fmla="*/ 0 w 100"/>
                  <a:gd name="T65" fmla="*/ 53 h 91"/>
                  <a:gd name="T66" fmla="*/ 6 w 100"/>
                  <a:gd name="T67" fmla="*/ 53 h 91"/>
                  <a:gd name="T68" fmla="*/ 8 w 100"/>
                  <a:gd name="T69" fmla="*/ 49 h 91"/>
                  <a:gd name="T70" fmla="*/ 4 w 100"/>
                  <a:gd name="T71" fmla="*/ 48 h 91"/>
                  <a:gd name="T72" fmla="*/ 8 w 100"/>
                  <a:gd name="T73" fmla="*/ 48 h 91"/>
                  <a:gd name="T74" fmla="*/ 4 w 100"/>
                  <a:gd name="T75" fmla="*/ 42 h 91"/>
                  <a:gd name="T76" fmla="*/ 2 w 100"/>
                  <a:gd name="T77" fmla="*/ 38 h 91"/>
                  <a:gd name="T78" fmla="*/ 6 w 100"/>
                  <a:gd name="T79" fmla="*/ 40 h 91"/>
                  <a:gd name="T80" fmla="*/ 6 w 100"/>
                  <a:gd name="T81" fmla="*/ 32 h 91"/>
                  <a:gd name="T82" fmla="*/ 8 w 100"/>
                  <a:gd name="T83" fmla="*/ 27 h 91"/>
                  <a:gd name="T84" fmla="*/ 13 w 100"/>
                  <a:gd name="T85" fmla="*/ 27 h 91"/>
                  <a:gd name="T86" fmla="*/ 10 w 100"/>
                  <a:gd name="T87" fmla="*/ 25 h 91"/>
                  <a:gd name="T88" fmla="*/ 10 w 100"/>
                  <a:gd name="T89" fmla="*/ 13 h 91"/>
                  <a:gd name="T90" fmla="*/ 19 w 100"/>
                  <a:gd name="T91" fmla="*/ 12 h 91"/>
                  <a:gd name="T92" fmla="*/ 23 w 100"/>
                  <a:gd name="T93" fmla="*/ 6 h 91"/>
                  <a:gd name="T94" fmla="*/ 34 w 100"/>
                  <a:gd name="T95" fmla="*/ 0 h 91"/>
                  <a:gd name="T96" fmla="*/ 32 w 100"/>
                  <a:gd name="T97" fmla="*/ 4 h 91"/>
                  <a:gd name="T98" fmla="*/ 40 w 100"/>
                  <a:gd name="T99" fmla="*/ 13 h 91"/>
                  <a:gd name="T100" fmla="*/ 45 w 100"/>
                  <a:gd name="T101" fmla="*/ 13 h 91"/>
                  <a:gd name="T102" fmla="*/ 47 w 100"/>
                  <a:gd name="T103" fmla="*/ 19 h 91"/>
                  <a:gd name="T104" fmla="*/ 47 w 100"/>
                  <a:gd name="T105"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91">
                    <a:moveTo>
                      <a:pt x="49" y="23"/>
                    </a:moveTo>
                    <a:lnTo>
                      <a:pt x="49" y="25"/>
                    </a:lnTo>
                    <a:lnTo>
                      <a:pt x="49" y="27"/>
                    </a:lnTo>
                    <a:lnTo>
                      <a:pt x="51" y="25"/>
                    </a:lnTo>
                    <a:lnTo>
                      <a:pt x="57" y="25"/>
                    </a:lnTo>
                    <a:lnTo>
                      <a:pt x="55" y="29"/>
                    </a:lnTo>
                    <a:lnTo>
                      <a:pt x="57" y="29"/>
                    </a:lnTo>
                    <a:lnTo>
                      <a:pt x="55" y="32"/>
                    </a:lnTo>
                    <a:lnTo>
                      <a:pt x="55" y="32"/>
                    </a:lnTo>
                    <a:lnTo>
                      <a:pt x="55" y="34"/>
                    </a:lnTo>
                    <a:lnTo>
                      <a:pt x="55" y="36"/>
                    </a:lnTo>
                    <a:lnTo>
                      <a:pt x="57" y="36"/>
                    </a:lnTo>
                    <a:lnTo>
                      <a:pt x="59" y="38"/>
                    </a:lnTo>
                    <a:lnTo>
                      <a:pt x="61" y="36"/>
                    </a:lnTo>
                    <a:lnTo>
                      <a:pt x="63" y="38"/>
                    </a:lnTo>
                    <a:lnTo>
                      <a:pt x="64" y="36"/>
                    </a:lnTo>
                    <a:lnTo>
                      <a:pt x="64" y="31"/>
                    </a:lnTo>
                    <a:lnTo>
                      <a:pt x="64" y="29"/>
                    </a:lnTo>
                    <a:lnTo>
                      <a:pt x="63" y="25"/>
                    </a:lnTo>
                    <a:lnTo>
                      <a:pt x="63" y="13"/>
                    </a:lnTo>
                    <a:lnTo>
                      <a:pt x="64" y="10"/>
                    </a:lnTo>
                    <a:lnTo>
                      <a:pt x="68" y="8"/>
                    </a:lnTo>
                    <a:lnTo>
                      <a:pt x="74" y="13"/>
                    </a:lnTo>
                    <a:lnTo>
                      <a:pt x="83" y="31"/>
                    </a:lnTo>
                    <a:lnTo>
                      <a:pt x="85" y="31"/>
                    </a:lnTo>
                    <a:lnTo>
                      <a:pt x="87" y="31"/>
                    </a:lnTo>
                    <a:lnTo>
                      <a:pt x="87" y="34"/>
                    </a:lnTo>
                    <a:lnTo>
                      <a:pt x="81" y="49"/>
                    </a:lnTo>
                    <a:lnTo>
                      <a:pt x="85" y="65"/>
                    </a:lnTo>
                    <a:lnTo>
                      <a:pt x="89" y="70"/>
                    </a:lnTo>
                    <a:lnTo>
                      <a:pt x="95" y="70"/>
                    </a:lnTo>
                    <a:lnTo>
                      <a:pt x="100" y="74"/>
                    </a:lnTo>
                    <a:lnTo>
                      <a:pt x="100" y="76"/>
                    </a:lnTo>
                    <a:lnTo>
                      <a:pt x="100" y="78"/>
                    </a:lnTo>
                    <a:lnTo>
                      <a:pt x="95" y="80"/>
                    </a:lnTo>
                    <a:lnTo>
                      <a:pt x="89" y="76"/>
                    </a:lnTo>
                    <a:lnTo>
                      <a:pt x="87" y="82"/>
                    </a:lnTo>
                    <a:lnTo>
                      <a:pt x="85" y="83"/>
                    </a:lnTo>
                    <a:lnTo>
                      <a:pt x="78" y="74"/>
                    </a:lnTo>
                    <a:lnTo>
                      <a:pt x="80" y="74"/>
                    </a:lnTo>
                    <a:lnTo>
                      <a:pt x="80" y="72"/>
                    </a:lnTo>
                    <a:lnTo>
                      <a:pt x="78" y="70"/>
                    </a:lnTo>
                    <a:lnTo>
                      <a:pt x="74" y="74"/>
                    </a:lnTo>
                    <a:lnTo>
                      <a:pt x="63" y="78"/>
                    </a:lnTo>
                    <a:lnTo>
                      <a:pt x="59" y="82"/>
                    </a:lnTo>
                    <a:lnTo>
                      <a:pt x="51" y="85"/>
                    </a:lnTo>
                    <a:lnTo>
                      <a:pt x="49" y="85"/>
                    </a:lnTo>
                    <a:lnTo>
                      <a:pt x="45" y="83"/>
                    </a:lnTo>
                    <a:lnTo>
                      <a:pt x="47" y="83"/>
                    </a:lnTo>
                    <a:lnTo>
                      <a:pt x="49" y="82"/>
                    </a:lnTo>
                    <a:lnTo>
                      <a:pt x="47" y="80"/>
                    </a:lnTo>
                    <a:lnTo>
                      <a:pt x="45" y="76"/>
                    </a:lnTo>
                    <a:lnTo>
                      <a:pt x="45" y="70"/>
                    </a:lnTo>
                    <a:lnTo>
                      <a:pt x="42" y="72"/>
                    </a:lnTo>
                    <a:lnTo>
                      <a:pt x="40" y="80"/>
                    </a:lnTo>
                    <a:lnTo>
                      <a:pt x="44" y="78"/>
                    </a:lnTo>
                    <a:lnTo>
                      <a:pt x="40" y="87"/>
                    </a:lnTo>
                    <a:lnTo>
                      <a:pt x="40" y="91"/>
                    </a:lnTo>
                    <a:lnTo>
                      <a:pt x="36" y="91"/>
                    </a:lnTo>
                    <a:lnTo>
                      <a:pt x="32" y="89"/>
                    </a:lnTo>
                    <a:lnTo>
                      <a:pt x="25" y="87"/>
                    </a:lnTo>
                    <a:lnTo>
                      <a:pt x="19" y="83"/>
                    </a:lnTo>
                    <a:lnTo>
                      <a:pt x="15" y="72"/>
                    </a:lnTo>
                    <a:lnTo>
                      <a:pt x="11" y="72"/>
                    </a:lnTo>
                    <a:lnTo>
                      <a:pt x="4" y="66"/>
                    </a:lnTo>
                    <a:lnTo>
                      <a:pt x="0" y="53"/>
                    </a:lnTo>
                    <a:lnTo>
                      <a:pt x="4" y="51"/>
                    </a:lnTo>
                    <a:lnTo>
                      <a:pt x="6" y="53"/>
                    </a:lnTo>
                    <a:lnTo>
                      <a:pt x="10" y="51"/>
                    </a:lnTo>
                    <a:lnTo>
                      <a:pt x="8" y="49"/>
                    </a:lnTo>
                    <a:lnTo>
                      <a:pt x="6" y="49"/>
                    </a:lnTo>
                    <a:lnTo>
                      <a:pt x="4" y="48"/>
                    </a:lnTo>
                    <a:lnTo>
                      <a:pt x="6" y="48"/>
                    </a:lnTo>
                    <a:lnTo>
                      <a:pt x="8" y="48"/>
                    </a:lnTo>
                    <a:lnTo>
                      <a:pt x="8" y="44"/>
                    </a:lnTo>
                    <a:lnTo>
                      <a:pt x="4" y="42"/>
                    </a:lnTo>
                    <a:lnTo>
                      <a:pt x="2" y="38"/>
                    </a:lnTo>
                    <a:lnTo>
                      <a:pt x="2" y="38"/>
                    </a:lnTo>
                    <a:lnTo>
                      <a:pt x="6" y="42"/>
                    </a:lnTo>
                    <a:lnTo>
                      <a:pt x="6" y="40"/>
                    </a:lnTo>
                    <a:lnTo>
                      <a:pt x="8" y="36"/>
                    </a:lnTo>
                    <a:lnTo>
                      <a:pt x="6" y="32"/>
                    </a:lnTo>
                    <a:lnTo>
                      <a:pt x="6" y="29"/>
                    </a:lnTo>
                    <a:lnTo>
                      <a:pt x="8" y="27"/>
                    </a:lnTo>
                    <a:lnTo>
                      <a:pt x="11" y="29"/>
                    </a:lnTo>
                    <a:lnTo>
                      <a:pt x="13" y="27"/>
                    </a:lnTo>
                    <a:lnTo>
                      <a:pt x="11" y="23"/>
                    </a:lnTo>
                    <a:lnTo>
                      <a:pt x="10" y="25"/>
                    </a:lnTo>
                    <a:lnTo>
                      <a:pt x="8" y="17"/>
                    </a:lnTo>
                    <a:lnTo>
                      <a:pt x="10" y="13"/>
                    </a:lnTo>
                    <a:lnTo>
                      <a:pt x="11" y="15"/>
                    </a:lnTo>
                    <a:lnTo>
                      <a:pt x="19" y="12"/>
                    </a:lnTo>
                    <a:lnTo>
                      <a:pt x="21" y="4"/>
                    </a:lnTo>
                    <a:lnTo>
                      <a:pt x="23" y="6"/>
                    </a:lnTo>
                    <a:lnTo>
                      <a:pt x="28" y="0"/>
                    </a:lnTo>
                    <a:lnTo>
                      <a:pt x="34" y="0"/>
                    </a:lnTo>
                    <a:lnTo>
                      <a:pt x="34" y="0"/>
                    </a:lnTo>
                    <a:lnTo>
                      <a:pt x="32" y="4"/>
                    </a:lnTo>
                    <a:lnTo>
                      <a:pt x="34" y="6"/>
                    </a:lnTo>
                    <a:lnTo>
                      <a:pt x="40" y="13"/>
                    </a:lnTo>
                    <a:lnTo>
                      <a:pt x="42" y="15"/>
                    </a:lnTo>
                    <a:lnTo>
                      <a:pt x="45" y="13"/>
                    </a:lnTo>
                    <a:lnTo>
                      <a:pt x="45" y="17"/>
                    </a:lnTo>
                    <a:lnTo>
                      <a:pt x="47" y="19"/>
                    </a:lnTo>
                    <a:lnTo>
                      <a:pt x="45" y="21"/>
                    </a:lnTo>
                    <a:lnTo>
                      <a:pt x="47" y="23"/>
                    </a:lnTo>
                    <a:lnTo>
                      <a:pt x="49" y="2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34" name="Freeform 628">
                <a:extLst>
                  <a:ext uri="{FF2B5EF4-FFF2-40B4-BE49-F238E27FC236}">
                    <a16:creationId xmlns:a16="http://schemas.microsoft.com/office/drawing/2014/main" id="{DAE79115-E3E8-C1E4-2680-82A78194B5F4}"/>
                  </a:ext>
                </a:extLst>
              </p:cNvPr>
              <p:cNvSpPr>
                <a:spLocks/>
              </p:cNvSpPr>
              <p:nvPr/>
            </p:nvSpPr>
            <p:spPr bwMode="auto">
              <a:xfrm>
                <a:off x="7504649" y="2115217"/>
                <a:ext cx="93857" cy="101306"/>
              </a:xfrm>
              <a:custGeom>
                <a:avLst/>
                <a:gdLst>
                  <a:gd name="T0" fmla="*/ 0 w 63"/>
                  <a:gd name="T1" fmla="*/ 0 h 68"/>
                  <a:gd name="T2" fmla="*/ 6 w 63"/>
                  <a:gd name="T3" fmla="*/ 2 h 68"/>
                  <a:gd name="T4" fmla="*/ 10 w 63"/>
                  <a:gd name="T5" fmla="*/ 9 h 68"/>
                  <a:gd name="T6" fmla="*/ 13 w 63"/>
                  <a:gd name="T7" fmla="*/ 11 h 68"/>
                  <a:gd name="T8" fmla="*/ 17 w 63"/>
                  <a:gd name="T9" fmla="*/ 17 h 68"/>
                  <a:gd name="T10" fmla="*/ 19 w 63"/>
                  <a:gd name="T11" fmla="*/ 19 h 68"/>
                  <a:gd name="T12" fmla="*/ 25 w 63"/>
                  <a:gd name="T13" fmla="*/ 21 h 68"/>
                  <a:gd name="T14" fmla="*/ 30 w 63"/>
                  <a:gd name="T15" fmla="*/ 17 h 68"/>
                  <a:gd name="T16" fmla="*/ 32 w 63"/>
                  <a:gd name="T17" fmla="*/ 15 h 68"/>
                  <a:gd name="T18" fmla="*/ 40 w 63"/>
                  <a:gd name="T19" fmla="*/ 19 h 68"/>
                  <a:gd name="T20" fmla="*/ 42 w 63"/>
                  <a:gd name="T21" fmla="*/ 25 h 68"/>
                  <a:gd name="T22" fmla="*/ 57 w 63"/>
                  <a:gd name="T23" fmla="*/ 34 h 68"/>
                  <a:gd name="T24" fmla="*/ 61 w 63"/>
                  <a:gd name="T25" fmla="*/ 38 h 68"/>
                  <a:gd name="T26" fmla="*/ 63 w 63"/>
                  <a:gd name="T27" fmla="*/ 38 h 68"/>
                  <a:gd name="T28" fmla="*/ 63 w 63"/>
                  <a:gd name="T29" fmla="*/ 40 h 68"/>
                  <a:gd name="T30" fmla="*/ 57 w 63"/>
                  <a:gd name="T31" fmla="*/ 40 h 68"/>
                  <a:gd name="T32" fmla="*/ 55 w 63"/>
                  <a:gd name="T33" fmla="*/ 40 h 68"/>
                  <a:gd name="T34" fmla="*/ 55 w 63"/>
                  <a:gd name="T35" fmla="*/ 44 h 68"/>
                  <a:gd name="T36" fmla="*/ 51 w 63"/>
                  <a:gd name="T37" fmla="*/ 44 h 68"/>
                  <a:gd name="T38" fmla="*/ 51 w 63"/>
                  <a:gd name="T39" fmla="*/ 45 h 68"/>
                  <a:gd name="T40" fmla="*/ 51 w 63"/>
                  <a:gd name="T41" fmla="*/ 51 h 68"/>
                  <a:gd name="T42" fmla="*/ 53 w 63"/>
                  <a:gd name="T43" fmla="*/ 53 h 68"/>
                  <a:gd name="T44" fmla="*/ 51 w 63"/>
                  <a:gd name="T45" fmla="*/ 55 h 68"/>
                  <a:gd name="T46" fmla="*/ 51 w 63"/>
                  <a:gd name="T47" fmla="*/ 61 h 68"/>
                  <a:gd name="T48" fmla="*/ 47 w 63"/>
                  <a:gd name="T49" fmla="*/ 62 h 68"/>
                  <a:gd name="T50" fmla="*/ 45 w 63"/>
                  <a:gd name="T51" fmla="*/ 64 h 68"/>
                  <a:gd name="T52" fmla="*/ 40 w 63"/>
                  <a:gd name="T53" fmla="*/ 68 h 68"/>
                  <a:gd name="T54" fmla="*/ 36 w 63"/>
                  <a:gd name="T55" fmla="*/ 66 h 68"/>
                  <a:gd name="T56" fmla="*/ 27 w 63"/>
                  <a:gd name="T57" fmla="*/ 64 h 68"/>
                  <a:gd name="T58" fmla="*/ 23 w 63"/>
                  <a:gd name="T59" fmla="*/ 61 h 68"/>
                  <a:gd name="T60" fmla="*/ 15 w 63"/>
                  <a:gd name="T61" fmla="*/ 45 h 68"/>
                  <a:gd name="T62" fmla="*/ 21 w 63"/>
                  <a:gd name="T63" fmla="*/ 23 h 68"/>
                  <a:gd name="T64" fmla="*/ 19 w 63"/>
                  <a:gd name="T65" fmla="*/ 23 h 68"/>
                  <a:gd name="T66" fmla="*/ 17 w 63"/>
                  <a:gd name="T67" fmla="*/ 21 h 68"/>
                  <a:gd name="T68" fmla="*/ 0 w 63"/>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68">
                    <a:moveTo>
                      <a:pt x="0" y="0"/>
                    </a:moveTo>
                    <a:lnTo>
                      <a:pt x="6" y="2"/>
                    </a:lnTo>
                    <a:lnTo>
                      <a:pt x="10" y="9"/>
                    </a:lnTo>
                    <a:lnTo>
                      <a:pt x="13" y="11"/>
                    </a:lnTo>
                    <a:lnTo>
                      <a:pt x="17" y="17"/>
                    </a:lnTo>
                    <a:lnTo>
                      <a:pt x="19" y="19"/>
                    </a:lnTo>
                    <a:lnTo>
                      <a:pt x="25" y="21"/>
                    </a:lnTo>
                    <a:lnTo>
                      <a:pt x="30" y="17"/>
                    </a:lnTo>
                    <a:lnTo>
                      <a:pt x="32" y="15"/>
                    </a:lnTo>
                    <a:lnTo>
                      <a:pt x="40" y="19"/>
                    </a:lnTo>
                    <a:lnTo>
                      <a:pt x="42" y="25"/>
                    </a:lnTo>
                    <a:lnTo>
                      <a:pt x="57" y="34"/>
                    </a:lnTo>
                    <a:lnTo>
                      <a:pt x="61" y="38"/>
                    </a:lnTo>
                    <a:lnTo>
                      <a:pt x="63" y="38"/>
                    </a:lnTo>
                    <a:lnTo>
                      <a:pt x="63" y="40"/>
                    </a:lnTo>
                    <a:lnTo>
                      <a:pt x="57" y="40"/>
                    </a:lnTo>
                    <a:lnTo>
                      <a:pt x="55" y="40"/>
                    </a:lnTo>
                    <a:lnTo>
                      <a:pt x="55" y="44"/>
                    </a:lnTo>
                    <a:lnTo>
                      <a:pt x="51" y="44"/>
                    </a:lnTo>
                    <a:lnTo>
                      <a:pt x="51" y="45"/>
                    </a:lnTo>
                    <a:lnTo>
                      <a:pt x="51" y="51"/>
                    </a:lnTo>
                    <a:lnTo>
                      <a:pt x="53" y="53"/>
                    </a:lnTo>
                    <a:lnTo>
                      <a:pt x="51" y="55"/>
                    </a:lnTo>
                    <a:lnTo>
                      <a:pt x="51" y="61"/>
                    </a:lnTo>
                    <a:lnTo>
                      <a:pt x="47" y="62"/>
                    </a:lnTo>
                    <a:lnTo>
                      <a:pt x="45" y="64"/>
                    </a:lnTo>
                    <a:lnTo>
                      <a:pt x="40" y="68"/>
                    </a:lnTo>
                    <a:lnTo>
                      <a:pt x="36" y="66"/>
                    </a:lnTo>
                    <a:lnTo>
                      <a:pt x="27" y="64"/>
                    </a:lnTo>
                    <a:lnTo>
                      <a:pt x="23" y="61"/>
                    </a:lnTo>
                    <a:lnTo>
                      <a:pt x="15" y="45"/>
                    </a:lnTo>
                    <a:lnTo>
                      <a:pt x="21" y="23"/>
                    </a:lnTo>
                    <a:lnTo>
                      <a:pt x="19" y="23"/>
                    </a:lnTo>
                    <a:lnTo>
                      <a:pt x="17" y="21"/>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35" name="Freeform 629">
                <a:extLst>
                  <a:ext uri="{FF2B5EF4-FFF2-40B4-BE49-F238E27FC236}">
                    <a16:creationId xmlns:a16="http://schemas.microsoft.com/office/drawing/2014/main" id="{75DA1677-BFDE-6E4D-5C90-4A0205401C5E}"/>
                  </a:ext>
                </a:extLst>
              </p:cNvPr>
              <p:cNvSpPr>
                <a:spLocks/>
              </p:cNvSpPr>
              <p:nvPr/>
            </p:nvSpPr>
            <p:spPr bwMode="auto">
              <a:xfrm>
                <a:off x="7504649" y="2115217"/>
                <a:ext cx="93857" cy="101306"/>
              </a:xfrm>
              <a:custGeom>
                <a:avLst/>
                <a:gdLst>
                  <a:gd name="T0" fmla="*/ 0 w 63"/>
                  <a:gd name="T1" fmla="*/ 0 h 68"/>
                  <a:gd name="T2" fmla="*/ 6 w 63"/>
                  <a:gd name="T3" fmla="*/ 2 h 68"/>
                  <a:gd name="T4" fmla="*/ 10 w 63"/>
                  <a:gd name="T5" fmla="*/ 9 h 68"/>
                  <a:gd name="T6" fmla="*/ 13 w 63"/>
                  <a:gd name="T7" fmla="*/ 11 h 68"/>
                  <a:gd name="T8" fmla="*/ 17 w 63"/>
                  <a:gd name="T9" fmla="*/ 17 h 68"/>
                  <a:gd name="T10" fmla="*/ 19 w 63"/>
                  <a:gd name="T11" fmla="*/ 19 h 68"/>
                  <a:gd name="T12" fmla="*/ 25 w 63"/>
                  <a:gd name="T13" fmla="*/ 21 h 68"/>
                  <a:gd name="T14" fmla="*/ 30 w 63"/>
                  <a:gd name="T15" fmla="*/ 17 h 68"/>
                  <a:gd name="T16" fmla="*/ 32 w 63"/>
                  <a:gd name="T17" fmla="*/ 15 h 68"/>
                  <a:gd name="T18" fmla="*/ 40 w 63"/>
                  <a:gd name="T19" fmla="*/ 19 h 68"/>
                  <a:gd name="T20" fmla="*/ 42 w 63"/>
                  <a:gd name="T21" fmla="*/ 25 h 68"/>
                  <a:gd name="T22" fmla="*/ 57 w 63"/>
                  <a:gd name="T23" fmla="*/ 34 h 68"/>
                  <a:gd name="T24" fmla="*/ 61 w 63"/>
                  <a:gd name="T25" fmla="*/ 38 h 68"/>
                  <a:gd name="T26" fmla="*/ 63 w 63"/>
                  <a:gd name="T27" fmla="*/ 38 h 68"/>
                  <a:gd name="T28" fmla="*/ 63 w 63"/>
                  <a:gd name="T29" fmla="*/ 40 h 68"/>
                  <a:gd name="T30" fmla="*/ 57 w 63"/>
                  <a:gd name="T31" fmla="*/ 40 h 68"/>
                  <a:gd name="T32" fmla="*/ 55 w 63"/>
                  <a:gd name="T33" fmla="*/ 40 h 68"/>
                  <a:gd name="T34" fmla="*/ 55 w 63"/>
                  <a:gd name="T35" fmla="*/ 44 h 68"/>
                  <a:gd name="T36" fmla="*/ 51 w 63"/>
                  <a:gd name="T37" fmla="*/ 44 h 68"/>
                  <a:gd name="T38" fmla="*/ 51 w 63"/>
                  <a:gd name="T39" fmla="*/ 45 h 68"/>
                  <a:gd name="T40" fmla="*/ 51 w 63"/>
                  <a:gd name="T41" fmla="*/ 51 h 68"/>
                  <a:gd name="T42" fmla="*/ 53 w 63"/>
                  <a:gd name="T43" fmla="*/ 53 h 68"/>
                  <a:gd name="T44" fmla="*/ 51 w 63"/>
                  <a:gd name="T45" fmla="*/ 55 h 68"/>
                  <a:gd name="T46" fmla="*/ 51 w 63"/>
                  <a:gd name="T47" fmla="*/ 61 h 68"/>
                  <a:gd name="T48" fmla="*/ 47 w 63"/>
                  <a:gd name="T49" fmla="*/ 62 h 68"/>
                  <a:gd name="T50" fmla="*/ 45 w 63"/>
                  <a:gd name="T51" fmla="*/ 64 h 68"/>
                  <a:gd name="T52" fmla="*/ 40 w 63"/>
                  <a:gd name="T53" fmla="*/ 68 h 68"/>
                  <a:gd name="T54" fmla="*/ 36 w 63"/>
                  <a:gd name="T55" fmla="*/ 66 h 68"/>
                  <a:gd name="T56" fmla="*/ 27 w 63"/>
                  <a:gd name="T57" fmla="*/ 64 h 68"/>
                  <a:gd name="T58" fmla="*/ 23 w 63"/>
                  <a:gd name="T59" fmla="*/ 61 h 68"/>
                  <a:gd name="T60" fmla="*/ 15 w 63"/>
                  <a:gd name="T61" fmla="*/ 45 h 68"/>
                  <a:gd name="T62" fmla="*/ 21 w 63"/>
                  <a:gd name="T63" fmla="*/ 23 h 68"/>
                  <a:gd name="T64" fmla="*/ 19 w 63"/>
                  <a:gd name="T65" fmla="*/ 23 h 68"/>
                  <a:gd name="T66" fmla="*/ 17 w 63"/>
                  <a:gd name="T67" fmla="*/ 21 h 68"/>
                  <a:gd name="T68" fmla="*/ 0 w 63"/>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68">
                    <a:moveTo>
                      <a:pt x="0" y="0"/>
                    </a:moveTo>
                    <a:lnTo>
                      <a:pt x="6" y="2"/>
                    </a:lnTo>
                    <a:lnTo>
                      <a:pt x="10" y="9"/>
                    </a:lnTo>
                    <a:lnTo>
                      <a:pt x="13" y="11"/>
                    </a:lnTo>
                    <a:lnTo>
                      <a:pt x="17" y="17"/>
                    </a:lnTo>
                    <a:lnTo>
                      <a:pt x="19" y="19"/>
                    </a:lnTo>
                    <a:lnTo>
                      <a:pt x="25" y="21"/>
                    </a:lnTo>
                    <a:lnTo>
                      <a:pt x="30" y="17"/>
                    </a:lnTo>
                    <a:lnTo>
                      <a:pt x="32" y="15"/>
                    </a:lnTo>
                    <a:lnTo>
                      <a:pt x="40" y="19"/>
                    </a:lnTo>
                    <a:lnTo>
                      <a:pt x="42" y="25"/>
                    </a:lnTo>
                    <a:lnTo>
                      <a:pt x="57" y="34"/>
                    </a:lnTo>
                    <a:lnTo>
                      <a:pt x="61" y="38"/>
                    </a:lnTo>
                    <a:lnTo>
                      <a:pt x="63" y="38"/>
                    </a:lnTo>
                    <a:lnTo>
                      <a:pt x="63" y="40"/>
                    </a:lnTo>
                    <a:lnTo>
                      <a:pt x="57" y="40"/>
                    </a:lnTo>
                    <a:lnTo>
                      <a:pt x="55" y="40"/>
                    </a:lnTo>
                    <a:lnTo>
                      <a:pt x="55" y="44"/>
                    </a:lnTo>
                    <a:lnTo>
                      <a:pt x="51" y="44"/>
                    </a:lnTo>
                    <a:lnTo>
                      <a:pt x="51" y="45"/>
                    </a:lnTo>
                    <a:lnTo>
                      <a:pt x="51" y="51"/>
                    </a:lnTo>
                    <a:lnTo>
                      <a:pt x="53" y="53"/>
                    </a:lnTo>
                    <a:lnTo>
                      <a:pt x="51" y="55"/>
                    </a:lnTo>
                    <a:lnTo>
                      <a:pt x="51" y="61"/>
                    </a:lnTo>
                    <a:lnTo>
                      <a:pt x="47" y="62"/>
                    </a:lnTo>
                    <a:lnTo>
                      <a:pt x="45" y="64"/>
                    </a:lnTo>
                    <a:lnTo>
                      <a:pt x="40" y="68"/>
                    </a:lnTo>
                    <a:lnTo>
                      <a:pt x="36" y="66"/>
                    </a:lnTo>
                    <a:lnTo>
                      <a:pt x="27" y="64"/>
                    </a:lnTo>
                    <a:lnTo>
                      <a:pt x="23" y="61"/>
                    </a:lnTo>
                    <a:lnTo>
                      <a:pt x="15" y="45"/>
                    </a:lnTo>
                    <a:lnTo>
                      <a:pt x="21" y="23"/>
                    </a:lnTo>
                    <a:lnTo>
                      <a:pt x="19" y="23"/>
                    </a:lnTo>
                    <a:lnTo>
                      <a:pt x="17" y="21"/>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36" name="Freeform 630">
                <a:extLst>
                  <a:ext uri="{FF2B5EF4-FFF2-40B4-BE49-F238E27FC236}">
                    <a16:creationId xmlns:a16="http://schemas.microsoft.com/office/drawing/2014/main" id="{FE31576A-85BF-4D79-D7A5-3739318F4212}"/>
                  </a:ext>
                </a:extLst>
              </p:cNvPr>
              <p:cNvSpPr>
                <a:spLocks/>
              </p:cNvSpPr>
              <p:nvPr/>
            </p:nvSpPr>
            <p:spPr bwMode="auto">
              <a:xfrm>
                <a:off x="7617873" y="2168849"/>
                <a:ext cx="110244" cy="73000"/>
              </a:xfrm>
              <a:custGeom>
                <a:avLst/>
                <a:gdLst>
                  <a:gd name="T0" fmla="*/ 0 w 74"/>
                  <a:gd name="T1" fmla="*/ 0 h 49"/>
                  <a:gd name="T2" fmla="*/ 2 w 74"/>
                  <a:gd name="T3" fmla="*/ 2 h 49"/>
                  <a:gd name="T4" fmla="*/ 4 w 74"/>
                  <a:gd name="T5" fmla="*/ 4 h 49"/>
                  <a:gd name="T6" fmla="*/ 5 w 74"/>
                  <a:gd name="T7" fmla="*/ 4 h 49"/>
                  <a:gd name="T8" fmla="*/ 7 w 74"/>
                  <a:gd name="T9" fmla="*/ 8 h 49"/>
                  <a:gd name="T10" fmla="*/ 13 w 74"/>
                  <a:gd name="T11" fmla="*/ 9 h 49"/>
                  <a:gd name="T12" fmla="*/ 17 w 74"/>
                  <a:gd name="T13" fmla="*/ 9 h 49"/>
                  <a:gd name="T14" fmla="*/ 19 w 74"/>
                  <a:gd name="T15" fmla="*/ 9 h 49"/>
                  <a:gd name="T16" fmla="*/ 34 w 74"/>
                  <a:gd name="T17" fmla="*/ 11 h 49"/>
                  <a:gd name="T18" fmla="*/ 36 w 74"/>
                  <a:gd name="T19" fmla="*/ 13 h 49"/>
                  <a:gd name="T20" fmla="*/ 32 w 74"/>
                  <a:gd name="T21" fmla="*/ 15 h 49"/>
                  <a:gd name="T22" fmla="*/ 32 w 74"/>
                  <a:gd name="T23" fmla="*/ 15 h 49"/>
                  <a:gd name="T24" fmla="*/ 30 w 74"/>
                  <a:gd name="T25" fmla="*/ 19 h 49"/>
                  <a:gd name="T26" fmla="*/ 41 w 74"/>
                  <a:gd name="T27" fmla="*/ 19 h 49"/>
                  <a:gd name="T28" fmla="*/ 43 w 74"/>
                  <a:gd name="T29" fmla="*/ 17 h 49"/>
                  <a:gd name="T30" fmla="*/ 47 w 74"/>
                  <a:gd name="T31" fmla="*/ 17 h 49"/>
                  <a:gd name="T32" fmla="*/ 49 w 74"/>
                  <a:gd name="T33" fmla="*/ 19 h 49"/>
                  <a:gd name="T34" fmla="*/ 51 w 74"/>
                  <a:gd name="T35" fmla="*/ 23 h 49"/>
                  <a:gd name="T36" fmla="*/ 57 w 74"/>
                  <a:gd name="T37" fmla="*/ 21 h 49"/>
                  <a:gd name="T38" fmla="*/ 60 w 74"/>
                  <a:gd name="T39" fmla="*/ 23 h 49"/>
                  <a:gd name="T40" fmla="*/ 62 w 74"/>
                  <a:gd name="T41" fmla="*/ 25 h 49"/>
                  <a:gd name="T42" fmla="*/ 74 w 74"/>
                  <a:gd name="T43" fmla="*/ 28 h 49"/>
                  <a:gd name="T44" fmla="*/ 70 w 74"/>
                  <a:gd name="T45" fmla="*/ 30 h 49"/>
                  <a:gd name="T46" fmla="*/ 70 w 74"/>
                  <a:gd name="T47" fmla="*/ 38 h 49"/>
                  <a:gd name="T48" fmla="*/ 66 w 74"/>
                  <a:gd name="T49" fmla="*/ 43 h 49"/>
                  <a:gd name="T50" fmla="*/ 57 w 74"/>
                  <a:gd name="T51" fmla="*/ 49 h 49"/>
                  <a:gd name="T52" fmla="*/ 55 w 74"/>
                  <a:gd name="T53" fmla="*/ 49 h 49"/>
                  <a:gd name="T54" fmla="*/ 53 w 74"/>
                  <a:gd name="T55" fmla="*/ 47 h 49"/>
                  <a:gd name="T56" fmla="*/ 51 w 74"/>
                  <a:gd name="T57" fmla="*/ 49 h 49"/>
                  <a:gd name="T58" fmla="*/ 49 w 74"/>
                  <a:gd name="T59" fmla="*/ 49 h 49"/>
                  <a:gd name="T60" fmla="*/ 47 w 74"/>
                  <a:gd name="T61" fmla="*/ 45 h 49"/>
                  <a:gd name="T62" fmla="*/ 47 w 74"/>
                  <a:gd name="T63" fmla="*/ 49 h 49"/>
                  <a:gd name="T64" fmla="*/ 43 w 74"/>
                  <a:gd name="T65" fmla="*/ 49 h 49"/>
                  <a:gd name="T66" fmla="*/ 39 w 74"/>
                  <a:gd name="T67" fmla="*/ 47 h 49"/>
                  <a:gd name="T68" fmla="*/ 36 w 74"/>
                  <a:gd name="T69" fmla="*/ 43 h 49"/>
                  <a:gd name="T70" fmla="*/ 32 w 74"/>
                  <a:gd name="T71" fmla="*/ 43 h 49"/>
                  <a:gd name="T72" fmla="*/ 28 w 74"/>
                  <a:gd name="T73" fmla="*/ 42 h 49"/>
                  <a:gd name="T74" fmla="*/ 24 w 74"/>
                  <a:gd name="T75" fmla="*/ 40 h 49"/>
                  <a:gd name="T76" fmla="*/ 22 w 74"/>
                  <a:gd name="T77" fmla="*/ 38 h 49"/>
                  <a:gd name="T78" fmla="*/ 21 w 74"/>
                  <a:gd name="T79" fmla="*/ 34 h 49"/>
                  <a:gd name="T80" fmla="*/ 15 w 74"/>
                  <a:gd name="T81" fmla="*/ 32 h 49"/>
                  <a:gd name="T82" fmla="*/ 11 w 74"/>
                  <a:gd name="T83" fmla="*/ 30 h 49"/>
                  <a:gd name="T84" fmla="*/ 11 w 74"/>
                  <a:gd name="T85" fmla="*/ 23 h 49"/>
                  <a:gd name="T86" fmla="*/ 7 w 74"/>
                  <a:gd name="T87" fmla="*/ 19 h 49"/>
                  <a:gd name="T88" fmla="*/ 7 w 74"/>
                  <a:gd name="T89" fmla="*/ 13 h 49"/>
                  <a:gd name="T90" fmla="*/ 0 w 74"/>
                  <a:gd name="T91" fmla="*/ 6 h 49"/>
                  <a:gd name="T92" fmla="*/ 0 w 74"/>
                  <a:gd name="T93" fmla="*/ 2 h 49"/>
                  <a:gd name="T94" fmla="*/ 0 w 74"/>
                  <a:gd name="T9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49">
                    <a:moveTo>
                      <a:pt x="0" y="0"/>
                    </a:moveTo>
                    <a:lnTo>
                      <a:pt x="2" y="2"/>
                    </a:lnTo>
                    <a:lnTo>
                      <a:pt x="4" y="4"/>
                    </a:lnTo>
                    <a:lnTo>
                      <a:pt x="5" y="4"/>
                    </a:lnTo>
                    <a:lnTo>
                      <a:pt x="7" y="8"/>
                    </a:lnTo>
                    <a:lnTo>
                      <a:pt x="13" y="9"/>
                    </a:lnTo>
                    <a:lnTo>
                      <a:pt x="17" y="9"/>
                    </a:lnTo>
                    <a:lnTo>
                      <a:pt x="19" y="9"/>
                    </a:lnTo>
                    <a:lnTo>
                      <a:pt x="34" y="11"/>
                    </a:lnTo>
                    <a:lnTo>
                      <a:pt x="36" y="13"/>
                    </a:lnTo>
                    <a:lnTo>
                      <a:pt x="32" y="15"/>
                    </a:lnTo>
                    <a:lnTo>
                      <a:pt x="32" y="15"/>
                    </a:lnTo>
                    <a:lnTo>
                      <a:pt x="30" y="19"/>
                    </a:lnTo>
                    <a:lnTo>
                      <a:pt x="41" y="19"/>
                    </a:lnTo>
                    <a:lnTo>
                      <a:pt x="43" y="17"/>
                    </a:lnTo>
                    <a:lnTo>
                      <a:pt x="47" y="17"/>
                    </a:lnTo>
                    <a:lnTo>
                      <a:pt x="49" y="19"/>
                    </a:lnTo>
                    <a:lnTo>
                      <a:pt x="51" y="23"/>
                    </a:lnTo>
                    <a:lnTo>
                      <a:pt x="57" y="21"/>
                    </a:lnTo>
                    <a:lnTo>
                      <a:pt x="60" y="23"/>
                    </a:lnTo>
                    <a:lnTo>
                      <a:pt x="62" y="25"/>
                    </a:lnTo>
                    <a:lnTo>
                      <a:pt x="74" y="28"/>
                    </a:lnTo>
                    <a:lnTo>
                      <a:pt x="70" y="30"/>
                    </a:lnTo>
                    <a:lnTo>
                      <a:pt x="70" y="38"/>
                    </a:lnTo>
                    <a:lnTo>
                      <a:pt x="66" y="43"/>
                    </a:lnTo>
                    <a:lnTo>
                      <a:pt x="57" y="49"/>
                    </a:lnTo>
                    <a:lnTo>
                      <a:pt x="55" y="49"/>
                    </a:lnTo>
                    <a:lnTo>
                      <a:pt x="53" y="47"/>
                    </a:lnTo>
                    <a:lnTo>
                      <a:pt x="51" y="49"/>
                    </a:lnTo>
                    <a:lnTo>
                      <a:pt x="49" y="49"/>
                    </a:lnTo>
                    <a:lnTo>
                      <a:pt x="47" y="45"/>
                    </a:lnTo>
                    <a:lnTo>
                      <a:pt x="47" y="49"/>
                    </a:lnTo>
                    <a:lnTo>
                      <a:pt x="43" y="49"/>
                    </a:lnTo>
                    <a:lnTo>
                      <a:pt x="39" y="47"/>
                    </a:lnTo>
                    <a:lnTo>
                      <a:pt x="36" y="43"/>
                    </a:lnTo>
                    <a:lnTo>
                      <a:pt x="32" y="43"/>
                    </a:lnTo>
                    <a:lnTo>
                      <a:pt x="28" y="42"/>
                    </a:lnTo>
                    <a:lnTo>
                      <a:pt x="24" y="40"/>
                    </a:lnTo>
                    <a:lnTo>
                      <a:pt x="22" y="38"/>
                    </a:lnTo>
                    <a:lnTo>
                      <a:pt x="21" y="34"/>
                    </a:lnTo>
                    <a:lnTo>
                      <a:pt x="15" y="32"/>
                    </a:lnTo>
                    <a:lnTo>
                      <a:pt x="11" y="30"/>
                    </a:lnTo>
                    <a:lnTo>
                      <a:pt x="11" y="23"/>
                    </a:lnTo>
                    <a:lnTo>
                      <a:pt x="7" y="19"/>
                    </a:lnTo>
                    <a:lnTo>
                      <a:pt x="7" y="13"/>
                    </a:lnTo>
                    <a:lnTo>
                      <a:pt x="0" y="6"/>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37" name="Freeform 631">
                <a:extLst>
                  <a:ext uri="{FF2B5EF4-FFF2-40B4-BE49-F238E27FC236}">
                    <a16:creationId xmlns:a16="http://schemas.microsoft.com/office/drawing/2014/main" id="{B4741037-2B7B-812B-1D78-9BAF91E110C6}"/>
                  </a:ext>
                </a:extLst>
              </p:cNvPr>
              <p:cNvSpPr>
                <a:spLocks/>
              </p:cNvSpPr>
              <p:nvPr/>
            </p:nvSpPr>
            <p:spPr bwMode="auto">
              <a:xfrm>
                <a:off x="7617873" y="2168849"/>
                <a:ext cx="110244" cy="73000"/>
              </a:xfrm>
              <a:custGeom>
                <a:avLst/>
                <a:gdLst>
                  <a:gd name="T0" fmla="*/ 0 w 74"/>
                  <a:gd name="T1" fmla="*/ 0 h 49"/>
                  <a:gd name="T2" fmla="*/ 2 w 74"/>
                  <a:gd name="T3" fmla="*/ 2 h 49"/>
                  <a:gd name="T4" fmla="*/ 4 w 74"/>
                  <a:gd name="T5" fmla="*/ 4 h 49"/>
                  <a:gd name="T6" fmla="*/ 5 w 74"/>
                  <a:gd name="T7" fmla="*/ 4 h 49"/>
                  <a:gd name="T8" fmla="*/ 7 w 74"/>
                  <a:gd name="T9" fmla="*/ 8 h 49"/>
                  <a:gd name="T10" fmla="*/ 13 w 74"/>
                  <a:gd name="T11" fmla="*/ 9 h 49"/>
                  <a:gd name="T12" fmla="*/ 17 w 74"/>
                  <a:gd name="T13" fmla="*/ 9 h 49"/>
                  <a:gd name="T14" fmla="*/ 19 w 74"/>
                  <a:gd name="T15" fmla="*/ 9 h 49"/>
                  <a:gd name="T16" fmla="*/ 34 w 74"/>
                  <a:gd name="T17" fmla="*/ 11 h 49"/>
                  <a:gd name="T18" fmla="*/ 36 w 74"/>
                  <a:gd name="T19" fmla="*/ 13 h 49"/>
                  <a:gd name="T20" fmla="*/ 32 w 74"/>
                  <a:gd name="T21" fmla="*/ 15 h 49"/>
                  <a:gd name="T22" fmla="*/ 32 w 74"/>
                  <a:gd name="T23" fmla="*/ 15 h 49"/>
                  <a:gd name="T24" fmla="*/ 30 w 74"/>
                  <a:gd name="T25" fmla="*/ 19 h 49"/>
                  <a:gd name="T26" fmla="*/ 41 w 74"/>
                  <a:gd name="T27" fmla="*/ 19 h 49"/>
                  <a:gd name="T28" fmla="*/ 43 w 74"/>
                  <a:gd name="T29" fmla="*/ 17 h 49"/>
                  <a:gd name="T30" fmla="*/ 47 w 74"/>
                  <a:gd name="T31" fmla="*/ 17 h 49"/>
                  <a:gd name="T32" fmla="*/ 49 w 74"/>
                  <a:gd name="T33" fmla="*/ 19 h 49"/>
                  <a:gd name="T34" fmla="*/ 51 w 74"/>
                  <a:gd name="T35" fmla="*/ 23 h 49"/>
                  <a:gd name="T36" fmla="*/ 57 w 74"/>
                  <a:gd name="T37" fmla="*/ 21 h 49"/>
                  <a:gd name="T38" fmla="*/ 60 w 74"/>
                  <a:gd name="T39" fmla="*/ 23 h 49"/>
                  <a:gd name="T40" fmla="*/ 62 w 74"/>
                  <a:gd name="T41" fmla="*/ 25 h 49"/>
                  <a:gd name="T42" fmla="*/ 74 w 74"/>
                  <a:gd name="T43" fmla="*/ 28 h 49"/>
                  <a:gd name="T44" fmla="*/ 70 w 74"/>
                  <a:gd name="T45" fmla="*/ 30 h 49"/>
                  <a:gd name="T46" fmla="*/ 70 w 74"/>
                  <a:gd name="T47" fmla="*/ 38 h 49"/>
                  <a:gd name="T48" fmla="*/ 66 w 74"/>
                  <a:gd name="T49" fmla="*/ 43 h 49"/>
                  <a:gd name="T50" fmla="*/ 57 w 74"/>
                  <a:gd name="T51" fmla="*/ 49 h 49"/>
                  <a:gd name="T52" fmla="*/ 55 w 74"/>
                  <a:gd name="T53" fmla="*/ 49 h 49"/>
                  <a:gd name="T54" fmla="*/ 53 w 74"/>
                  <a:gd name="T55" fmla="*/ 47 h 49"/>
                  <a:gd name="T56" fmla="*/ 51 w 74"/>
                  <a:gd name="T57" fmla="*/ 49 h 49"/>
                  <a:gd name="T58" fmla="*/ 49 w 74"/>
                  <a:gd name="T59" fmla="*/ 49 h 49"/>
                  <a:gd name="T60" fmla="*/ 47 w 74"/>
                  <a:gd name="T61" fmla="*/ 45 h 49"/>
                  <a:gd name="T62" fmla="*/ 47 w 74"/>
                  <a:gd name="T63" fmla="*/ 49 h 49"/>
                  <a:gd name="T64" fmla="*/ 43 w 74"/>
                  <a:gd name="T65" fmla="*/ 49 h 49"/>
                  <a:gd name="T66" fmla="*/ 39 w 74"/>
                  <a:gd name="T67" fmla="*/ 47 h 49"/>
                  <a:gd name="T68" fmla="*/ 36 w 74"/>
                  <a:gd name="T69" fmla="*/ 43 h 49"/>
                  <a:gd name="T70" fmla="*/ 32 w 74"/>
                  <a:gd name="T71" fmla="*/ 43 h 49"/>
                  <a:gd name="T72" fmla="*/ 28 w 74"/>
                  <a:gd name="T73" fmla="*/ 42 h 49"/>
                  <a:gd name="T74" fmla="*/ 24 w 74"/>
                  <a:gd name="T75" fmla="*/ 40 h 49"/>
                  <a:gd name="T76" fmla="*/ 22 w 74"/>
                  <a:gd name="T77" fmla="*/ 38 h 49"/>
                  <a:gd name="T78" fmla="*/ 21 w 74"/>
                  <a:gd name="T79" fmla="*/ 34 h 49"/>
                  <a:gd name="T80" fmla="*/ 15 w 74"/>
                  <a:gd name="T81" fmla="*/ 32 h 49"/>
                  <a:gd name="T82" fmla="*/ 11 w 74"/>
                  <a:gd name="T83" fmla="*/ 30 h 49"/>
                  <a:gd name="T84" fmla="*/ 11 w 74"/>
                  <a:gd name="T85" fmla="*/ 23 h 49"/>
                  <a:gd name="T86" fmla="*/ 7 w 74"/>
                  <a:gd name="T87" fmla="*/ 19 h 49"/>
                  <a:gd name="T88" fmla="*/ 7 w 74"/>
                  <a:gd name="T89" fmla="*/ 13 h 49"/>
                  <a:gd name="T90" fmla="*/ 0 w 74"/>
                  <a:gd name="T91" fmla="*/ 6 h 49"/>
                  <a:gd name="T92" fmla="*/ 0 w 74"/>
                  <a:gd name="T93" fmla="*/ 2 h 49"/>
                  <a:gd name="T94" fmla="*/ 0 w 74"/>
                  <a:gd name="T9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49">
                    <a:moveTo>
                      <a:pt x="0" y="0"/>
                    </a:moveTo>
                    <a:lnTo>
                      <a:pt x="2" y="2"/>
                    </a:lnTo>
                    <a:lnTo>
                      <a:pt x="4" y="4"/>
                    </a:lnTo>
                    <a:lnTo>
                      <a:pt x="5" y="4"/>
                    </a:lnTo>
                    <a:lnTo>
                      <a:pt x="7" y="8"/>
                    </a:lnTo>
                    <a:lnTo>
                      <a:pt x="13" y="9"/>
                    </a:lnTo>
                    <a:lnTo>
                      <a:pt x="17" y="9"/>
                    </a:lnTo>
                    <a:lnTo>
                      <a:pt x="19" y="9"/>
                    </a:lnTo>
                    <a:lnTo>
                      <a:pt x="34" y="11"/>
                    </a:lnTo>
                    <a:lnTo>
                      <a:pt x="36" y="13"/>
                    </a:lnTo>
                    <a:lnTo>
                      <a:pt x="32" y="15"/>
                    </a:lnTo>
                    <a:lnTo>
                      <a:pt x="32" y="15"/>
                    </a:lnTo>
                    <a:lnTo>
                      <a:pt x="30" y="19"/>
                    </a:lnTo>
                    <a:lnTo>
                      <a:pt x="41" y="19"/>
                    </a:lnTo>
                    <a:lnTo>
                      <a:pt x="43" y="17"/>
                    </a:lnTo>
                    <a:lnTo>
                      <a:pt x="47" y="17"/>
                    </a:lnTo>
                    <a:lnTo>
                      <a:pt x="49" y="19"/>
                    </a:lnTo>
                    <a:lnTo>
                      <a:pt x="51" y="23"/>
                    </a:lnTo>
                    <a:lnTo>
                      <a:pt x="57" y="21"/>
                    </a:lnTo>
                    <a:lnTo>
                      <a:pt x="60" y="23"/>
                    </a:lnTo>
                    <a:lnTo>
                      <a:pt x="62" y="25"/>
                    </a:lnTo>
                    <a:lnTo>
                      <a:pt x="74" y="28"/>
                    </a:lnTo>
                    <a:lnTo>
                      <a:pt x="70" y="30"/>
                    </a:lnTo>
                    <a:lnTo>
                      <a:pt x="70" y="38"/>
                    </a:lnTo>
                    <a:lnTo>
                      <a:pt x="66" y="43"/>
                    </a:lnTo>
                    <a:lnTo>
                      <a:pt x="57" y="49"/>
                    </a:lnTo>
                    <a:lnTo>
                      <a:pt x="55" y="49"/>
                    </a:lnTo>
                    <a:lnTo>
                      <a:pt x="53" y="47"/>
                    </a:lnTo>
                    <a:lnTo>
                      <a:pt x="51" y="49"/>
                    </a:lnTo>
                    <a:lnTo>
                      <a:pt x="49" y="49"/>
                    </a:lnTo>
                    <a:lnTo>
                      <a:pt x="47" y="45"/>
                    </a:lnTo>
                    <a:lnTo>
                      <a:pt x="47" y="49"/>
                    </a:lnTo>
                    <a:lnTo>
                      <a:pt x="43" y="49"/>
                    </a:lnTo>
                    <a:lnTo>
                      <a:pt x="39" y="47"/>
                    </a:lnTo>
                    <a:lnTo>
                      <a:pt x="36" y="43"/>
                    </a:lnTo>
                    <a:lnTo>
                      <a:pt x="32" y="43"/>
                    </a:lnTo>
                    <a:lnTo>
                      <a:pt x="28" y="42"/>
                    </a:lnTo>
                    <a:lnTo>
                      <a:pt x="24" y="40"/>
                    </a:lnTo>
                    <a:lnTo>
                      <a:pt x="22" y="38"/>
                    </a:lnTo>
                    <a:lnTo>
                      <a:pt x="21" y="34"/>
                    </a:lnTo>
                    <a:lnTo>
                      <a:pt x="15" y="32"/>
                    </a:lnTo>
                    <a:lnTo>
                      <a:pt x="11" y="30"/>
                    </a:lnTo>
                    <a:lnTo>
                      <a:pt x="11" y="23"/>
                    </a:lnTo>
                    <a:lnTo>
                      <a:pt x="7" y="19"/>
                    </a:lnTo>
                    <a:lnTo>
                      <a:pt x="7" y="13"/>
                    </a:lnTo>
                    <a:lnTo>
                      <a:pt x="0" y="6"/>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38" name="Freeform 632">
                <a:extLst>
                  <a:ext uri="{FF2B5EF4-FFF2-40B4-BE49-F238E27FC236}">
                    <a16:creationId xmlns:a16="http://schemas.microsoft.com/office/drawing/2014/main" id="{806E1B17-248A-FFBC-C32A-B0A096DE8D94}"/>
                  </a:ext>
                </a:extLst>
              </p:cNvPr>
              <p:cNvSpPr>
                <a:spLocks/>
              </p:cNvSpPr>
              <p:nvPr/>
            </p:nvSpPr>
            <p:spPr bwMode="auto">
              <a:xfrm>
                <a:off x="7479323" y="2279093"/>
                <a:ext cx="19368" cy="32775"/>
              </a:xfrm>
              <a:custGeom>
                <a:avLst/>
                <a:gdLst>
                  <a:gd name="T0" fmla="*/ 11 w 13"/>
                  <a:gd name="T1" fmla="*/ 9 h 22"/>
                  <a:gd name="T2" fmla="*/ 13 w 13"/>
                  <a:gd name="T3" fmla="*/ 4 h 22"/>
                  <a:gd name="T4" fmla="*/ 10 w 13"/>
                  <a:gd name="T5" fmla="*/ 2 h 22"/>
                  <a:gd name="T6" fmla="*/ 6 w 13"/>
                  <a:gd name="T7" fmla="*/ 0 h 22"/>
                  <a:gd name="T8" fmla="*/ 2 w 13"/>
                  <a:gd name="T9" fmla="*/ 2 h 22"/>
                  <a:gd name="T10" fmla="*/ 0 w 13"/>
                  <a:gd name="T11" fmla="*/ 5 h 22"/>
                  <a:gd name="T12" fmla="*/ 0 w 13"/>
                  <a:gd name="T13" fmla="*/ 19 h 22"/>
                  <a:gd name="T14" fmla="*/ 6 w 13"/>
                  <a:gd name="T15" fmla="*/ 22 h 22"/>
                  <a:gd name="T16" fmla="*/ 6 w 13"/>
                  <a:gd name="T17" fmla="*/ 22 h 22"/>
                  <a:gd name="T18" fmla="*/ 4 w 13"/>
                  <a:gd name="T19" fmla="*/ 21 h 22"/>
                  <a:gd name="T20" fmla="*/ 4 w 13"/>
                  <a:gd name="T21" fmla="*/ 19 h 22"/>
                  <a:gd name="T22" fmla="*/ 8 w 13"/>
                  <a:gd name="T23" fmla="*/ 19 h 22"/>
                  <a:gd name="T24" fmla="*/ 8 w 13"/>
                  <a:gd name="T25" fmla="*/ 17 h 22"/>
                  <a:gd name="T26" fmla="*/ 11 w 13"/>
                  <a:gd name="T27" fmla="*/ 15 h 22"/>
                  <a:gd name="T28" fmla="*/ 13 w 13"/>
                  <a:gd name="T29" fmla="*/ 13 h 22"/>
                  <a:gd name="T30" fmla="*/ 13 w 13"/>
                  <a:gd name="T31" fmla="*/ 11 h 22"/>
                  <a:gd name="T32" fmla="*/ 11 w 13"/>
                  <a:gd name="T33" fmla="*/ 11 h 22"/>
                  <a:gd name="T34" fmla="*/ 11 w 13"/>
                  <a:gd name="T35"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22">
                    <a:moveTo>
                      <a:pt x="11" y="9"/>
                    </a:moveTo>
                    <a:lnTo>
                      <a:pt x="13" y="4"/>
                    </a:lnTo>
                    <a:lnTo>
                      <a:pt x="10" y="2"/>
                    </a:lnTo>
                    <a:lnTo>
                      <a:pt x="6" y="0"/>
                    </a:lnTo>
                    <a:lnTo>
                      <a:pt x="2" y="2"/>
                    </a:lnTo>
                    <a:lnTo>
                      <a:pt x="0" y="5"/>
                    </a:lnTo>
                    <a:lnTo>
                      <a:pt x="0" y="19"/>
                    </a:lnTo>
                    <a:lnTo>
                      <a:pt x="6" y="22"/>
                    </a:lnTo>
                    <a:lnTo>
                      <a:pt x="6" y="22"/>
                    </a:lnTo>
                    <a:lnTo>
                      <a:pt x="4" y="21"/>
                    </a:lnTo>
                    <a:lnTo>
                      <a:pt x="4" y="19"/>
                    </a:lnTo>
                    <a:lnTo>
                      <a:pt x="8" y="19"/>
                    </a:lnTo>
                    <a:lnTo>
                      <a:pt x="8" y="17"/>
                    </a:lnTo>
                    <a:lnTo>
                      <a:pt x="11" y="15"/>
                    </a:lnTo>
                    <a:lnTo>
                      <a:pt x="13" y="13"/>
                    </a:lnTo>
                    <a:lnTo>
                      <a:pt x="13" y="11"/>
                    </a:lnTo>
                    <a:lnTo>
                      <a:pt x="11" y="11"/>
                    </a:lnTo>
                    <a:lnTo>
                      <a:pt x="11" y="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39" name="Freeform 633">
                <a:extLst>
                  <a:ext uri="{FF2B5EF4-FFF2-40B4-BE49-F238E27FC236}">
                    <a16:creationId xmlns:a16="http://schemas.microsoft.com/office/drawing/2014/main" id="{B624FEC9-38E1-FD97-50D0-F04AD82B5F4F}"/>
                  </a:ext>
                </a:extLst>
              </p:cNvPr>
              <p:cNvSpPr>
                <a:spLocks/>
              </p:cNvSpPr>
              <p:nvPr/>
            </p:nvSpPr>
            <p:spPr bwMode="auto">
              <a:xfrm>
                <a:off x="7479323" y="2279093"/>
                <a:ext cx="19368" cy="32775"/>
              </a:xfrm>
              <a:custGeom>
                <a:avLst/>
                <a:gdLst>
                  <a:gd name="T0" fmla="*/ 11 w 13"/>
                  <a:gd name="T1" fmla="*/ 9 h 22"/>
                  <a:gd name="T2" fmla="*/ 13 w 13"/>
                  <a:gd name="T3" fmla="*/ 4 h 22"/>
                  <a:gd name="T4" fmla="*/ 10 w 13"/>
                  <a:gd name="T5" fmla="*/ 2 h 22"/>
                  <a:gd name="T6" fmla="*/ 6 w 13"/>
                  <a:gd name="T7" fmla="*/ 0 h 22"/>
                  <a:gd name="T8" fmla="*/ 2 w 13"/>
                  <a:gd name="T9" fmla="*/ 2 h 22"/>
                  <a:gd name="T10" fmla="*/ 0 w 13"/>
                  <a:gd name="T11" fmla="*/ 5 h 22"/>
                  <a:gd name="T12" fmla="*/ 0 w 13"/>
                  <a:gd name="T13" fmla="*/ 19 h 22"/>
                  <a:gd name="T14" fmla="*/ 6 w 13"/>
                  <a:gd name="T15" fmla="*/ 22 h 22"/>
                  <a:gd name="T16" fmla="*/ 6 w 13"/>
                  <a:gd name="T17" fmla="*/ 22 h 22"/>
                  <a:gd name="T18" fmla="*/ 4 w 13"/>
                  <a:gd name="T19" fmla="*/ 21 h 22"/>
                  <a:gd name="T20" fmla="*/ 4 w 13"/>
                  <a:gd name="T21" fmla="*/ 19 h 22"/>
                  <a:gd name="T22" fmla="*/ 8 w 13"/>
                  <a:gd name="T23" fmla="*/ 19 h 22"/>
                  <a:gd name="T24" fmla="*/ 8 w 13"/>
                  <a:gd name="T25" fmla="*/ 17 h 22"/>
                  <a:gd name="T26" fmla="*/ 11 w 13"/>
                  <a:gd name="T27" fmla="*/ 15 h 22"/>
                  <a:gd name="T28" fmla="*/ 13 w 13"/>
                  <a:gd name="T29" fmla="*/ 13 h 22"/>
                  <a:gd name="T30" fmla="*/ 13 w 13"/>
                  <a:gd name="T31" fmla="*/ 11 h 22"/>
                  <a:gd name="T32" fmla="*/ 11 w 13"/>
                  <a:gd name="T33" fmla="*/ 11 h 22"/>
                  <a:gd name="T34" fmla="*/ 11 w 13"/>
                  <a:gd name="T35"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22">
                    <a:moveTo>
                      <a:pt x="11" y="9"/>
                    </a:moveTo>
                    <a:lnTo>
                      <a:pt x="13" y="4"/>
                    </a:lnTo>
                    <a:lnTo>
                      <a:pt x="10" y="2"/>
                    </a:lnTo>
                    <a:lnTo>
                      <a:pt x="6" y="0"/>
                    </a:lnTo>
                    <a:lnTo>
                      <a:pt x="2" y="2"/>
                    </a:lnTo>
                    <a:lnTo>
                      <a:pt x="0" y="5"/>
                    </a:lnTo>
                    <a:lnTo>
                      <a:pt x="0" y="19"/>
                    </a:lnTo>
                    <a:lnTo>
                      <a:pt x="6" y="22"/>
                    </a:lnTo>
                    <a:lnTo>
                      <a:pt x="6" y="22"/>
                    </a:lnTo>
                    <a:lnTo>
                      <a:pt x="4" y="21"/>
                    </a:lnTo>
                    <a:lnTo>
                      <a:pt x="4" y="19"/>
                    </a:lnTo>
                    <a:lnTo>
                      <a:pt x="8" y="19"/>
                    </a:lnTo>
                    <a:lnTo>
                      <a:pt x="8" y="17"/>
                    </a:lnTo>
                    <a:lnTo>
                      <a:pt x="11" y="15"/>
                    </a:lnTo>
                    <a:lnTo>
                      <a:pt x="13" y="13"/>
                    </a:lnTo>
                    <a:lnTo>
                      <a:pt x="13" y="11"/>
                    </a:lnTo>
                    <a:lnTo>
                      <a:pt x="11" y="11"/>
                    </a:lnTo>
                    <a:lnTo>
                      <a:pt x="11" y="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40" name="Freeform 634">
                <a:extLst>
                  <a:ext uri="{FF2B5EF4-FFF2-40B4-BE49-F238E27FC236}">
                    <a16:creationId xmlns:a16="http://schemas.microsoft.com/office/drawing/2014/main" id="{66A82180-BC95-7CD6-4CAC-F19715E5FB4A}"/>
                  </a:ext>
                </a:extLst>
              </p:cNvPr>
              <p:cNvSpPr>
                <a:spLocks/>
              </p:cNvSpPr>
              <p:nvPr/>
            </p:nvSpPr>
            <p:spPr bwMode="auto">
              <a:xfrm>
                <a:off x="7467405" y="2310379"/>
                <a:ext cx="87898" cy="55123"/>
              </a:xfrm>
              <a:custGeom>
                <a:avLst/>
                <a:gdLst>
                  <a:gd name="T0" fmla="*/ 25 w 59"/>
                  <a:gd name="T1" fmla="*/ 1 h 37"/>
                  <a:gd name="T2" fmla="*/ 31 w 59"/>
                  <a:gd name="T3" fmla="*/ 0 h 37"/>
                  <a:gd name="T4" fmla="*/ 35 w 59"/>
                  <a:gd name="T5" fmla="*/ 0 h 37"/>
                  <a:gd name="T6" fmla="*/ 38 w 59"/>
                  <a:gd name="T7" fmla="*/ 1 h 37"/>
                  <a:gd name="T8" fmla="*/ 40 w 59"/>
                  <a:gd name="T9" fmla="*/ 3 h 37"/>
                  <a:gd name="T10" fmla="*/ 44 w 59"/>
                  <a:gd name="T11" fmla="*/ 3 h 37"/>
                  <a:gd name="T12" fmla="*/ 48 w 59"/>
                  <a:gd name="T13" fmla="*/ 9 h 37"/>
                  <a:gd name="T14" fmla="*/ 52 w 59"/>
                  <a:gd name="T15" fmla="*/ 13 h 37"/>
                  <a:gd name="T16" fmla="*/ 57 w 59"/>
                  <a:gd name="T17" fmla="*/ 20 h 37"/>
                  <a:gd name="T18" fmla="*/ 59 w 59"/>
                  <a:gd name="T19" fmla="*/ 37 h 37"/>
                  <a:gd name="T20" fmla="*/ 55 w 59"/>
                  <a:gd name="T21" fmla="*/ 35 h 37"/>
                  <a:gd name="T22" fmla="*/ 53 w 59"/>
                  <a:gd name="T23" fmla="*/ 37 h 37"/>
                  <a:gd name="T24" fmla="*/ 50 w 59"/>
                  <a:gd name="T25" fmla="*/ 37 h 37"/>
                  <a:gd name="T26" fmla="*/ 46 w 59"/>
                  <a:gd name="T27" fmla="*/ 34 h 37"/>
                  <a:gd name="T28" fmla="*/ 38 w 59"/>
                  <a:gd name="T29" fmla="*/ 35 h 37"/>
                  <a:gd name="T30" fmla="*/ 35 w 59"/>
                  <a:gd name="T31" fmla="*/ 32 h 37"/>
                  <a:gd name="T32" fmla="*/ 33 w 59"/>
                  <a:gd name="T33" fmla="*/ 30 h 37"/>
                  <a:gd name="T34" fmla="*/ 29 w 59"/>
                  <a:gd name="T35" fmla="*/ 30 h 37"/>
                  <a:gd name="T36" fmla="*/ 23 w 59"/>
                  <a:gd name="T37" fmla="*/ 30 h 37"/>
                  <a:gd name="T38" fmla="*/ 19 w 59"/>
                  <a:gd name="T39" fmla="*/ 26 h 37"/>
                  <a:gd name="T40" fmla="*/ 14 w 59"/>
                  <a:gd name="T41" fmla="*/ 26 h 37"/>
                  <a:gd name="T42" fmla="*/ 6 w 59"/>
                  <a:gd name="T43" fmla="*/ 30 h 37"/>
                  <a:gd name="T44" fmla="*/ 4 w 59"/>
                  <a:gd name="T45" fmla="*/ 30 h 37"/>
                  <a:gd name="T46" fmla="*/ 0 w 59"/>
                  <a:gd name="T47" fmla="*/ 26 h 37"/>
                  <a:gd name="T48" fmla="*/ 2 w 59"/>
                  <a:gd name="T49" fmla="*/ 24 h 37"/>
                  <a:gd name="T50" fmla="*/ 10 w 59"/>
                  <a:gd name="T51" fmla="*/ 24 h 37"/>
                  <a:gd name="T52" fmla="*/ 18 w 59"/>
                  <a:gd name="T53" fmla="*/ 7 h 37"/>
                  <a:gd name="T54" fmla="*/ 18 w 59"/>
                  <a:gd name="T55" fmla="*/ 5 h 37"/>
                  <a:gd name="T56" fmla="*/ 19 w 59"/>
                  <a:gd name="T57" fmla="*/ 1 h 37"/>
                  <a:gd name="T58" fmla="*/ 25 w 59"/>
                  <a:gd name="T5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37">
                    <a:moveTo>
                      <a:pt x="25" y="1"/>
                    </a:moveTo>
                    <a:lnTo>
                      <a:pt x="31" y="0"/>
                    </a:lnTo>
                    <a:lnTo>
                      <a:pt x="35" y="0"/>
                    </a:lnTo>
                    <a:lnTo>
                      <a:pt x="38" y="1"/>
                    </a:lnTo>
                    <a:lnTo>
                      <a:pt x="40" y="3"/>
                    </a:lnTo>
                    <a:lnTo>
                      <a:pt x="44" y="3"/>
                    </a:lnTo>
                    <a:lnTo>
                      <a:pt x="48" y="9"/>
                    </a:lnTo>
                    <a:lnTo>
                      <a:pt x="52" y="13"/>
                    </a:lnTo>
                    <a:lnTo>
                      <a:pt x="57" y="20"/>
                    </a:lnTo>
                    <a:lnTo>
                      <a:pt x="59" y="37"/>
                    </a:lnTo>
                    <a:lnTo>
                      <a:pt x="55" y="35"/>
                    </a:lnTo>
                    <a:lnTo>
                      <a:pt x="53" y="37"/>
                    </a:lnTo>
                    <a:lnTo>
                      <a:pt x="50" y="37"/>
                    </a:lnTo>
                    <a:lnTo>
                      <a:pt x="46" y="34"/>
                    </a:lnTo>
                    <a:lnTo>
                      <a:pt x="38" y="35"/>
                    </a:lnTo>
                    <a:lnTo>
                      <a:pt x="35" y="32"/>
                    </a:lnTo>
                    <a:lnTo>
                      <a:pt x="33" y="30"/>
                    </a:lnTo>
                    <a:lnTo>
                      <a:pt x="29" y="30"/>
                    </a:lnTo>
                    <a:lnTo>
                      <a:pt x="23" y="30"/>
                    </a:lnTo>
                    <a:lnTo>
                      <a:pt x="19" y="26"/>
                    </a:lnTo>
                    <a:lnTo>
                      <a:pt x="14" y="26"/>
                    </a:lnTo>
                    <a:lnTo>
                      <a:pt x="6" y="30"/>
                    </a:lnTo>
                    <a:lnTo>
                      <a:pt x="4" y="30"/>
                    </a:lnTo>
                    <a:lnTo>
                      <a:pt x="0" y="26"/>
                    </a:lnTo>
                    <a:lnTo>
                      <a:pt x="2" y="24"/>
                    </a:lnTo>
                    <a:lnTo>
                      <a:pt x="10" y="24"/>
                    </a:lnTo>
                    <a:lnTo>
                      <a:pt x="18" y="7"/>
                    </a:lnTo>
                    <a:lnTo>
                      <a:pt x="18" y="5"/>
                    </a:lnTo>
                    <a:lnTo>
                      <a:pt x="19" y="1"/>
                    </a:lnTo>
                    <a:lnTo>
                      <a:pt x="25"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41" name="Freeform 635">
                <a:extLst>
                  <a:ext uri="{FF2B5EF4-FFF2-40B4-BE49-F238E27FC236}">
                    <a16:creationId xmlns:a16="http://schemas.microsoft.com/office/drawing/2014/main" id="{191905C5-0D73-9955-C8ED-8D42CCC79B16}"/>
                  </a:ext>
                </a:extLst>
              </p:cNvPr>
              <p:cNvSpPr>
                <a:spLocks/>
              </p:cNvSpPr>
              <p:nvPr/>
            </p:nvSpPr>
            <p:spPr bwMode="auto">
              <a:xfrm>
                <a:off x="7467405" y="2310379"/>
                <a:ext cx="87898" cy="55123"/>
              </a:xfrm>
              <a:custGeom>
                <a:avLst/>
                <a:gdLst>
                  <a:gd name="T0" fmla="*/ 25 w 59"/>
                  <a:gd name="T1" fmla="*/ 1 h 37"/>
                  <a:gd name="T2" fmla="*/ 31 w 59"/>
                  <a:gd name="T3" fmla="*/ 0 h 37"/>
                  <a:gd name="T4" fmla="*/ 35 w 59"/>
                  <a:gd name="T5" fmla="*/ 0 h 37"/>
                  <a:gd name="T6" fmla="*/ 38 w 59"/>
                  <a:gd name="T7" fmla="*/ 1 h 37"/>
                  <a:gd name="T8" fmla="*/ 40 w 59"/>
                  <a:gd name="T9" fmla="*/ 3 h 37"/>
                  <a:gd name="T10" fmla="*/ 44 w 59"/>
                  <a:gd name="T11" fmla="*/ 3 h 37"/>
                  <a:gd name="T12" fmla="*/ 48 w 59"/>
                  <a:gd name="T13" fmla="*/ 9 h 37"/>
                  <a:gd name="T14" fmla="*/ 52 w 59"/>
                  <a:gd name="T15" fmla="*/ 13 h 37"/>
                  <a:gd name="T16" fmla="*/ 57 w 59"/>
                  <a:gd name="T17" fmla="*/ 20 h 37"/>
                  <a:gd name="T18" fmla="*/ 59 w 59"/>
                  <a:gd name="T19" fmla="*/ 37 h 37"/>
                  <a:gd name="T20" fmla="*/ 55 w 59"/>
                  <a:gd name="T21" fmla="*/ 35 h 37"/>
                  <a:gd name="T22" fmla="*/ 53 w 59"/>
                  <a:gd name="T23" fmla="*/ 37 h 37"/>
                  <a:gd name="T24" fmla="*/ 50 w 59"/>
                  <a:gd name="T25" fmla="*/ 37 h 37"/>
                  <a:gd name="T26" fmla="*/ 46 w 59"/>
                  <a:gd name="T27" fmla="*/ 34 h 37"/>
                  <a:gd name="T28" fmla="*/ 38 w 59"/>
                  <a:gd name="T29" fmla="*/ 35 h 37"/>
                  <a:gd name="T30" fmla="*/ 35 w 59"/>
                  <a:gd name="T31" fmla="*/ 32 h 37"/>
                  <a:gd name="T32" fmla="*/ 33 w 59"/>
                  <a:gd name="T33" fmla="*/ 30 h 37"/>
                  <a:gd name="T34" fmla="*/ 29 w 59"/>
                  <a:gd name="T35" fmla="*/ 30 h 37"/>
                  <a:gd name="T36" fmla="*/ 23 w 59"/>
                  <a:gd name="T37" fmla="*/ 30 h 37"/>
                  <a:gd name="T38" fmla="*/ 19 w 59"/>
                  <a:gd name="T39" fmla="*/ 26 h 37"/>
                  <a:gd name="T40" fmla="*/ 14 w 59"/>
                  <a:gd name="T41" fmla="*/ 26 h 37"/>
                  <a:gd name="T42" fmla="*/ 6 w 59"/>
                  <a:gd name="T43" fmla="*/ 30 h 37"/>
                  <a:gd name="T44" fmla="*/ 4 w 59"/>
                  <a:gd name="T45" fmla="*/ 30 h 37"/>
                  <a:gd name="T46" fmla="*/ 0 w 59"/>
                  <a:gd name="T47" fmla="*/ 26 h 37"/>
                  <a:gd name="T48" fmla="*/ 2 w 59"/>
                  <a:gd name="T49" fmla="*/ 24 h 37"/>
                  <a:gd name="T50" fmla="*/ 10 w 59"/>
                  <a:gd name="T51" fmla="*/ 24 h 37"/>
                  <a:gd name="T52" fmla="*/ 18 w 59"/>
                  <a:gd name="T53" fmla="*/ 7 h 37"/>
                  <a:gd name="T54" fmla="*/ 18 w 59"/>
                  <a:gd name="T55" fmla="*/ 5 h 37"/>
                  <a:gd name="T56" fmla="*/ 19 w 59"/>
                  <a:gd name="T57" fmla="*/ 1 h 37"/>
                  <a:gd name="T58" fmla="*/ 25 w 59"/>
                  <a:gd name="T5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37">
                    <a:moveTo>
                      <a:pt x="25" y="1"/>
                    </a:moveTo>
                    <a:lnTo>
                      <a:pt x="31" y="0"/>
                    </a:lnTo>
                    <a:lnTo>
                      <a:pt x="35" y="0"/>
                    </a:lnTo>
                    <a:lnTo>
                      <a:pt x="38" y="1"/>
                    </a:lnTo>
                    <a:lnTo>
                      <a:pt x="40" y="3"/>
                    </a:lnTo>
                    <a:lnTo>
                      <a:pt x="44" y="3"/>
                    </a:lnTo>
                    <a:lnTo>
                      <a:pt x="48" y="9"/>
                    </a:lnTo>
                    <a:lnTo>
                      <a:pt x="52" y="13"/>
                    </a:lnTo>
                    <a:lnTo>
                      <a:pt x="57" y="20"/>
                    </a:lnTo>
                    <a:lnTo>
                      <a:pt x="59" y="37"/>
                    </a:lnTo>
                    <a:lnTo>
                      <a:pt x="55" y="35"/>
                    </a:lnTo>
                    <a:lnTo>
                      <a:pt x="53" y="37"/>
                    </a:lnTo>
                    <a:lnTo>
                      <a:pt x="50" y="37"/>
                    </a:lnTo>
                    <a:lnTo>
                      <a:pt x="46" y="34"/>
                    </a:lnTo>
                    <a:lnTo>
                      <a:pt x="38" y="35"/>
                    </a:lnTo>
                    <a:lnTo>
                      <a:pt x="35" y="32"/>
                    </a:lnTo>
                    <a:lnTo>
                      <a:pt x="33" y="30"/>
                    </a:lnTo>
                    <a:lnTo>
                      <a:pt x="29" y="30"/>
                    </a:lnTo>
                    <a:lnTo>
                      <a:pt x="23" y="30"/>
                    </a:lnTo>
                    <a:lnTo>
                      <a:pt x="19" y="26"/>
                    </a:lnTo>
                    <a:lnTo>
                      <a:pt x="14" y="26"/>
                    </a:lnTo>
                    <a:lnTo>
                      <a:pt x="6" y="30"/>
                    </a:lnTo>
                    <a:lnTo>
                      <a:pt x="4" y="30"/>
                    </a:lnTo>
                    <a:lnTo>
                      <a:pt x="0" y="26"/>
                    </a:lnTo>
                    <a:lnTo>
                      <a:pt x="2" y="24"/>
                    </a:lnTo>
                    <a:lnTo>
                      <a:pt x="10" y="24"/>
                    </a:lnTo>
                    <a:lnTo>
                      <a:pt x="18" y="7"/>
                    </a:lnTo>
                    <a:lnTo>
                      <a:pt x="18" y="5"/>
                    </a:lnTo>
                    <a:lnTo>
                      <a:pt x="19" y="1"/>
                    </a:lnTo>
                    <a:lnTo>
                      <a:pt x="25"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42" name="Freeform 636">
                <a:extLst>
                  <a:ext uri="{FF2B5EF4-FFF2-40B4-BE49-F238E27FC236}">
                    <a16:creationId xmlns:a16="http://schemas.microsoft.com/office/drawing/2014/main" id="{B25439FC-E883-D23D-AE22-C679526B4B51}"/>
                  </a:ext>
                </a:extLst>
              </p:cNvPr>
              <p:cNvSpPr>
                <a:spLocks/>
              </p:cNvSpPr>
              <p:nvPr/>
            </p:nvSpPr>
            <p:spPr bwMode="auto">
              <a:xfrm>
                <a:off x="5481516" y="2355073"/>
                <a:ext cx="137061" cy="208570"/>
              </a:xfrm>
              <a:custGeom>
                <a:avLst/>
                <a:gdLst>
                  <a:gd name="T0" fmla="*/ 41 w 92"/>
                  <a:gd name="T1" fmla="*/ 5 h 140"/>
                  <a:gd name="T2" fmla="*/ 55 w 92"/>
                  <a:gd name="T3" fmla="*/ 0 h 140"/>
                  <a:gd name="T4" fmla="*/ 64 w 92"/>
                  <a:gd name="T5" fmla="*/ 4 h 140"/>
                  <a:gd name="T6" fmla="*/ 75 w 92"/>
                  <a:gd name="T7" fmla="*/ 11 h 140"/>
                  <a:gd name="T8" fmla="*/ 73 w 92"/>
                  <a:gd name="T9" fmla="*/ 19 h 140"/>
                  <a:gd name="T10" fmla="*/ 64 w 92"/>
                  <a:gd name="T11" fmla="*/ 23 h 140"/>
                  <a:gd name="T12" fmla="*/ 72 w 92"/>
                  <a:gd name="T13" fmla="*/ 24 h 140"/>
                  <a:gd name="T14" fmla="*/ 66 w 92"/>
                  <a:gd name="T15" fmla="*/ 30 h 140"/>
                  <a:gd name="T16" fmla="*/ 64 w 92"/>
                  <a:gd name="T17" fmla="*/ 32 h 140"/>
                  <a:gd name="T18" fmla="*/ 62 w 92"/>
                  <a:gd name="T19" fmla="*/ 43 h 140"/>
                  <a:gd name="T20" fmla="*/ 62 w 92"/>
                  <a:gd name="T21" fmla="*/ 45 h 140"/>
                  <a:gd name="T22" fmla="*/ 60 w 92"/>
                  <a:gd name="T23" fmla="*/ 58 h 140"/>
                  <a:gd name="T24" fmla="*/ 58 w 92"/>
                  <a:gd name="T25" fmla="*/ 74 h 140"/>
                  <a:gd name="T26" fmla="*/ 68 w 92"/>
                  <a:gd name="T27" fmla="*/ 102 h 140"/>
                  <a:gd name="T28" fmla="*/ 81 w 92"/>
                  <a:gd name="T29" fmla="*/ 121 h 140"/>
                  <a:gd name="T30" fmla="*/ 92 w 92"/>
                  <a:gd name="T31" fmla="*/ 130 h 140"/>
                  <a:gd name="T32" fmla="*/ 89 w 92"/>
                  <a:gd name="T33" fmla="*/ 134 h 140"/>
                  <a:gd name="T34" fmla="*/ 87 w 92"/>
                  <a:gd name="T35" fmla="*/ 136 h 140"/>
                  <a:gd name="T36" fmla="*/ 81 w 92"/>
                  <a:gd name="T37" fmla="*/ 138 h 140"/>
                  <a:gd name="T38" fmla="*/ 77 w 92"/>
                  <a:gd name="T39" fmla="*/ 128 h 140"/>
                  <a:gd name="T40" fmla="*/ 72 w 92"/>
                  <a:gd name="T41" fmla="*/ 132 h 140"/>
                  <a:gd name="T42" fmla="*/ 73 w 92"/>
                  <a:gd name="T43" fmla="*/ 134 h 140"/>
                  <a:gd name="T44" fmla="*/ 68 w 92"/>
                  <a:gd name="T45" fmla="*/ 134 h 140"/>
                  <a:gd name="T46" fmla="*/ 66 w 92"/>
                  <a:gd name="T47" fmla="*/ 136 h 140"/>
                  <a:gd name="T48" fmla="*/ 60 w 92"/>
                  <a:gd name="T49" fmla="*/ 130 h 140"/>
                  <a:gd name="T50" fmla="*/ 56 w 92"/>
                  <a:gd name="T51" fmla="*/ 134 h 140"/>
                  <a:gd name="T52" fmla="*/ 49 w 92"/>
                  <a:gd name="T53" fmla="*/ 132 h 140"/>
                  <a:gd name="T54" fmla="*/ 51 w 92"/>
                  <a:gd name="T55" fmla="*/ 128 h 140"/>
                  <a:gd name="T56" fmla="*/ 39 w 92"/>
                  <a:gd name="T57" fmla="*/ 128 h 140"/>
                  <a:gd name="T58" fmla="*/ 34 w 92"/>
                  <a:gd name="T59" fmla="*/ 127 h 140"/>
                  <a:gd name="T60" fmla="*/ 32 w 92"/>
                  <a:gd name="T61" fmla="*/ 117 h 140"/>
                  <a:gd name="T62" fmla="*/ 38 w 92"/>
                  <a:gd name="T63" fmla="*/ 115 h 140"/>
                  <a:gd name="T64" fmla="*/ 41 w 92"/>
                  <a:gd name="T65" fmla="*/ 113 h 140"/>
                  <a:gd name="T66" fmla="*/ 39 w 92"/>
                  <a:gd name="T67" fmla="*/ 111 h 140"/>
                  <a:gd name="T68" fmla="*/ 30 w 92"/>
                  <a:gd name="T69" fmla="*/ 106 h 140"/>
                  <a:gd name="T70" fmla="*/ 32 w 92"/>
                  <a:gd name="T71" fmla="*/ 102 h 140"/>
                  <a:gd name="T72" fmla="*/ 30 w 92"/>
                  <a:gd name="T73" fmla="*/ 104 h 140"/>
                  <a:gd name="T74" fmla="*/ 30 w 92"/>
                  <a:gd name="T75" fmla="*/ 93 h 140"/>
                  <a:gd name="T76" fmla="*/ 22 w 92"/>
                  <a:gd name="T77" fmla="*/ 96 h 140"/>
                  <a:gd name="T78" fmla="*/ 19 w 92"/>
                  <a:gd name="T79" fmla="*/ 89 h 140"/>
                  <a:gd name="T80" fmla="*/ 15 w 92"/>
                  <a:gd name="T81" fmla="*/ 94 h 140"/>
                  <a:gd name="T82" fmla="*/ 11 w 92"/>
                  <a:gd name="T83" fmla="*/ 94 h 140"/>
                  <a:gd name="T84" fmla="*/ 3 w 92"/>
                  <a:gd name="T85" fmla="*/ 93 h 140"/>
                  <a:gd name="T86" fmla="*/ 2 w 92"/>
                  <a:gd name="T87" fmla="*/ 68 h 140"/>
                  <a:gd name="T88" fmla="*/ 7 w 92"/>
                  <a:gd name="T89" fmla="*/ 64 h 140"/>
                  <a:gd name="T90" fmla="*/ 13 w 92"/>
                  <a:gd name="T91" fmla="*/ 68 h 140"/>
                  <a:gd name="T92" fmla="*/ 15 w 92"/>
                  <a:gd name="T93" fmla="*/ 57 h 140"/>
                  <a:gd name="T94" fmla="*/ 17 w 92"/>
                  <a:gd name="T95" fmla="*/ 51 h 140"/>
                  <a:gd name="T96" fmla="*/ 19 w 92"/>
                  <a:gd name="T97" fmla="*/ 47 h 140"/>
                  <a:gd name="T98" fmla="*/ 22 w 92"/>
                  <a:gd name="T99" fmla="*/ 41 h 140"/>
                  <a:gd name="T100" fmla="*/ 21 w 92"/>
                  <a:gd name="T101" fmla="*/ 38 h 140"/>
                  <a:gd name="T102" fmla="*/ 15 w 92"/>
                  <a:gd name="T103" fmla="*/ 30 h 140"/>
                  <a:gd name="T104" fmla="*/ 24 w 92"/>
                  <a:gd name="T105" fmla="*/ 26 h 140"/>
                  <a:gd name="T106" fmla="*/ 24 w 92"/>
                  <a:gd name="T107" fmla="*/ 21 h 140"/>
                  <a:gd name="T108" fmla="*/ 26 w 92"/>
                  <a:gd name="T109" fmla="*/ 17 h 140"/>
                  <a:gd name="T110" fmla="*/ 30 w 92"/>
                  <a:gd name="T111" fmla="*/ 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 h="140">
                    <a:moveTo>
                      <a:pt x="34" y="5"/>
                    </a:moveTo>
                    <a:lnTo>
                      <a:pt x="34" y="4"/>
                    </a:lnTo>
                    <a:lnTo>
                      <a:pt x="41" y="5"/>
                    </a:lnTo>
                    <a:lnTo>
                      <a:pt x="43" y="4"/>
                    </a:lnTo>
                    <a:lnTo>
                      <a:pt x="51" y="0"/>
                    </a:lnTo>
                    <a:lnTo>
                      <a:pt x="55" y="0"/>
                    </a:lnTo>
                    <a:lnTo>
                      <a:pt x="56" y="2"/>
                    </a:lnTo>
                    <a:lnTo>
                      <a:pt x="60" y="4"/>
                    </a:lnTo>
                    <a:lnTo>
                      <a:pt x="64" y="4"/>
                    </a:lnTo>
                    <a:lnTo>
                      <a:pt x="70" y="9"/>
                    </a:lnTo>
                    <a:lnTo>
                      <a:pt x="73" y="9"/>
                    </a:lnTo>
                    <a:lnTo>
                      <a:pt x="75" y="11"/>
                    </a:lnTo>
                    <a:lnTo>
                      <a:pt x="75" y="15"/>
                    </a:lnTo>
                    <a:lnTo>
                      <a:pt x="66" y="17"/>
                    </a:lnTo>
                    <a:lnTo>
                      <a:pt x="73" y="19"/>
                    </a:lnTo>
                    <a:lnTo>
                      <a:pt x="73" y="21"/>
                    </a:lnTo>
                    <a:lnTo>
                      <a:pt x="70" y="19"/>
                    </a:lnTo>
                    <a:lnTo>
                      <a:pt x="64" y="23"/>
                    </a:lnTo>
                    <a:lnTo>
                      <a:pt x="66" y="24"/>
                    </a:lnTo>
                    <a:lnTo>
                      <a:pt x="72" y="23"/>
                    </a:lnTo>
                    <a:lnTo>
                      <a:pt x="72" y="24"/>
                    </a:lnTo>
                    <a:lnTo>
                      <a:pt x="72" y="28"/>
                    </a:lnTo>
                    <a:lnTo>
                      <a:pt x="70" y="30"/>
                    </a:lnTo>
                    <a:lnTo>
                      <a:pt x="66" y="30"/>
                    </a:lnTo>
                    <a:lnTo>
                      <a:pt x="60" y="30"/>
                    </a:lnTo>
                    <a:lnTo>
                      <a:pt x="60" y="32"/>
                    </a:lnTo>
                    <a:lnTo>
                      <a:pt x="64" y="32"/>
                    </a:lnTo>
                    <a:lnTo>
                      <a:pt x="66" y="36"/>
                    </a:lnTo>
                    <a:lnTo>
                      <a:pt x="64" y="40"/>
                    </a:lnTo>
                    <a:lnTo>
                      <a:pt x="62" y="43"/>
                    </a:lnTo>
                    <a:lnTo>
                      <a:pt x="62" y="41"/>
                    </a:lnTo>
                    <a:lnTo>
                      <a:pt x="60" y="43"/>
                    </a:lnTo>
                    <a:lnTo>
                      <a:pt x="62" y="45"/>
                    </a:lnTo>
                    <a:lnTo>
                      <a:pt x="60" y="47"/>
                    </a:lnTo>
                    <a:lnTo>
                      <a:pt x="58" y="49"/>
                    </a:lnTo>
                    <a:lnTo>
                      <a:pt x="60" y="58"/>
                    </a:lnTo>
                    <a:lnTo>
                      <a:pt x="60" y="62"/>
                    </a:lnTo>
                    <a:lnTo>
                      <a:pt x="58" y="70"/>
                    </a:lnTo>
                    <a:lnTo>
                      <a:pt x="58" y="74"/>
                    </a:lnTo>
                    <a:lnTo>
                      <a:pt x="60" y="75"/>
                    </a:lnTo>
                    <a:lnTo>
                      <a:pt x="64" y="94"/>
                    </a:lnTo>
                    <a:lnTo>
                      <a:pt x="68" y="102"/>
                    </a:lnTo>
                    <a:lnTo>
                      <a:pt x="70" y="108"/>
                    </a:lnTo>
                    <a:lnTo>
                      <a:pt x="79" y="119"/>
                    </a:lnTo>
                    <a:lnTo>
                      <a:pt x="81" y="121"/>
                    </a:lnTo>
                    <a:lnTo>
                      <a:pt x="89" y="127"/>
                    </a:lnTo>
                    <a:lnTo>
                      <a:pt x="89" y="127"/>
                    </a:lnTo>
                    <a:lnTo>
                      <a:pt x="92" y="130"/>
                    </a:lnTo>
                    <a:lnTo>
                      <a:pt x="91" y="130"/>
                    </a:lnTo>
                    <a:lnTo>
                      <a:pt x="91" y="132"/>
                    </a:lnTo>
                    <a:lnTo>
                      <a:pt x="89" y="134"/>
                    </a:lnTo>
                    <a:lnTo>
                      <a:pt x="83" y="134"/>
                    </a:lnTo>
                    <a:lnTo>
                      <a:pt x="81" y="134"/>
                    </a:lnTo>
                    <a:lnTo>
                      <a:pt x="87" y="136"/>
                    </a:lnTo>
                    <a:lnTo>
                      <a:pt x="85" y="138"/>
                    </a:lnTo>
                    <a:lnTo>
                      <a:pt x="85" y="140"/>
                    </a:lnTo>
                    <a:lnTo>
                      <a:pt x="81" y="138"/>
                    </a:lnTo>
                    <a:lnTo>
                      <a:pt x="77" y="134"/>
                    </a:lnTo>
                    <a:lnTo>
                      <a:pt x="77" y="132"/>
                    </a:lnTo>
                    <a:lnTo>
                      <a:pt x="77" y="128"/>
                    </a:lnTo>
                    <a:lnTo>
                      <a:pt x="75" y="130"/>
                    </a:lnTo>
                    <a:lnTo>
                      <a:pt x="72" y="130"/>
                    </a:lnTo>
                    <a:lnTo>
                      <a:pt x="72" y="132"/>
                    </a:lnTo>
                    <a:lnTo>
                      <a:pt x="72" y="134"/>
                    </a:lnTo>
                    <a:lnTo>
                      <a:pt x="73" y="134"/>
                    </a:lnTo>
                    <a:lnTo>
                      <a:pt x="73" y="134"/>
                    </a:lnTo>
                    <a:lnTo>
                      <a:pt x="75" y="136"/>
                    </a:lnTo>
                    <a:lnTo>
                      <a:pt x="72" y="138"/>
                    </a:lnTo>
                    <a:lnTo>
                      <a:pt x="68" y="134"/>
                    </a:lnTo>
                    <a:lnTo>
                      <a:pt x="66" y="134"/>
                    </a:lnTo>
                    <a:lnTo>
                      <a:pt x="68" y="138"/>
                    </a:lnTo>
                    <a:lnTo>
                      <a:pt x="66" y="136"/>
                    </a:lnTo>
                    <a:lnTo>
                      <a:pt x="64" y="132"/>
                    </a:lnTo>
                    <a:lnTo>
                      <a:pt x="62" y="132"/>
                    </a:lnTo>
                    <a:lnTo>
                      <a:pt x="60" y="130"/>
                    </a:lnTo>
                    <a:lnTo>
                      <a:pt x="58" y="134"/>
                    </a:lnTo>
                    <a:lnTo>
                      <a:pt x="58" y="132"/>
                    </a:lnTo>
                    <a:lnTo>
                      <a:pt x="56" y="134"/>
                    </a:lnTo>
                    <a:lnTo>
                      <a:pt x="56" y="138"/>
                    </a:lnTo>
                    <a:lnTo>
                      <a:pt x="55" y="138"/>
                    </a:lnTo>
                    <a:lnTo>
                      <a:pt x="49" y="132"/>
                    </a:lnTo>
                    <a:lnTo>
                      <a:pt x="49" y="130"/>
                    </a:lnTo>
                    <a:lnTo>
                      <a:pt x="51" y="130"/>
                    </a:lnTo>
                    <a:lnTo>
                      <a:pt x="51" y="128"/>
                    </a:lnTo>
                    <a:lnTo>
                      <a:pt x="47" y="128"/>
                    </a:lnTo>
                    <a:lnTo>
                      <a:pt x="41" y="130"/>
                    </a:lnTo>
                    <a:lnTo>
                      <a:pt x="39" y="128"/>
                    </a:lnTo>
                    <a:lnTo>
                      <a:pt x="38" y="127"/>
                    </a:lnTo>
                    <a:lnTo>
                      <a:pt x="36" y="128"/>
                    </a:lnTo>
                    <a:lnTo>
                      <a:pt x="34" y="127"/>
                    </a:lnTo>
                    <a:lnTo>
                      <a:pt x="34" y="125"/>
                    </a:lnTo>
                    <a:lnTo>
                      <a:pt x="34" y="119"/>
                    </a:lnTo>
                    <a:lnTo>
                      <a:pt x="32" y="117"/>
                    </a:lnTo>
                    <a:lnTo>
                      <a:pt x="34" y="115"/>
                    </a:lnTo>
                    <a:lnTo>
                      <a:pt x="36" y="117"/>
                    </a:lnTo>
                    <a:lnTo>
                      <a:pt x="38" y="115"/>
                    </a:lnTo>
                    <a:lnTo>
                      <a:pt x="36" y="113"/>
                    </a:lnTo>
                    <a:lnTo>
                      <a:pt x="39" y="115"/>
                    </a:lnTo>
                    <a:lnTo>
                      <a:pt x="41" y="113"/>
                    </a:lnTo>
                    <a:lnTo>
                      <a:pt x="41" y="113"/>
                    </a:lnTo>
                    <a:lnTo>
                      <a:pt x="39" y="111"/>
                    </a:lnTo>
                    <a:lnTo>
                      <a:pt x="39" y="111"/>
                    </a:lnTo>
                    <a:lnTo>
                      <a:pt x="38" y="110"/>
                    </a:lnTo>
                    <a:lnTo>
                      <a:pt x="34" y="110"/>
                    </a:lnTo>
                    <a:lnTo>
                      <a:pt x="30" y="106"/>
                    </a:lnTo>
                    <a:lnTo>
                      <a:pt x="30" y="104"/>
                    </a:lnTo>
                    <a:lnTo>
                      <a:pt x="32" y="104"/>
                    </a:lnTo>
                    <a:lnTo>
                      <a:pt x="32" y="102"/>
                    </a:lnTo>
                    <a:lnTo>
                      <a:pt x="38" y="96"/>
                    </a:lnTo>
                    <a:lnTo>
                      <a:pt x="34" y="98"/>
                    </a:lnTo>
                    <a:lnTo>
                      <a:pt x="30" y="104"/>
                    </a:lnTo>
                    <a:lnTo>
                      <a:pt x="30" y="100"/>
                    </a:lnTo>
                    <a:lnTo>
                      <a:pt x="28" y="98"/>
                    </a:lnTo>
                    <a:lnTo>
                      <a:pt x="30" y="93"/>
                    </a:lnTo>
                    <a:lnTo>
                      <a:pt x="26" y="96"/>
                    </a:lnTo>
                    <a:lnTo>
                      <a:pt x="24" y="94"/>
                    </a:lnTo>
                    <a:lnTo>
                      <a:pt x="22" y="96"/>
                    </a:lnTo>
                    <a:lnTo>
                      <a:pt x="21" y="96"/>
                    </a:lnTo>
                    <a:lnTo>
                      <a:pt x="21" y="96"/>
                    </a:lnTo>
                    <a:lnTo>
                      <a:pt x="19" y="89"/>
                    </a:lnTo>
                    <a:lnTo>
                      <a:pt x="17" y="87"/>
                    </a:lnTo>
                    <a:lnTo>
                      <a:pt x="15" y="93"/>
                    </a:lnTo>
                    <a:lnTo>
                      <a:pt x="15" y="94"/>
                    </a:lnTo>
                    <a:lnTo>
                      <a:pt x="13" y="91"/>
                    </a:lnTo>
                    <a:lnTo>
                      <a:pt x="11" y="93"/>
                    </a:lnTo>
                    <a:lnTo>
                      <a:pt x="11" y="94"/>
                    </a:lnTo>
                    <a:lnTo>
                      <a:pt x="5" y="94"/>
                    </a:lnTo>
                    <a:lnTo>
                      <a:pt x="5" y="94"/>
                    </a:lnTo>
                    <a:lnTo>
                      <a:pt x="3" y="93"/>
                    </a:lnTo>
                    <a:lnTo>
                      <a:pt x="0" y="85"/>
                    </a:lnTo>
                    <a:lnTo>
                      <a:pt x="0" y="70"/>
                    </a:lnTo>
                    <a:lnTo>
                      <a:pt x="2" y="68"/>
                    </a:lnTo>
                    <a:lnTo>
                      <a:pt x="5" y="64"/>
                    </a:lnTo>
                    <a:lnTo>
                      <a:pt x="7" y="66"/>
                    </a:lnTo>
                    <a:lnTo>
                      <a:pt x="7" y="64"/>
                    </a:lnTo>
                    <a:lnTo>
                      <a:pt x="11" y="64"/>
                    </a:lnTo>
                    <a:lnTo>
                      <a:pt x="11" y="66"/>
                    </a:lnTo>
                    <a:lnTo>
                      <a:pt x="13" y="68"/>
                    </a:lnTo>
                    <a:lnTo>
                      <a:pt x="13" y="62"/>
                    </a:lnTo>
                    <a:lnTo>
                      <a:pt x="15" y="62"/>
                    </a:lnTo>
                    <a:lnTo>
                      <a:pt x="15" y="57"/>
                    </a:lnTo>
                    <a:lnTo>
                      <a:pt x="17" y="57"/>
                    </a:lnTo>
                    <a:lnTo>
                      <a:pt x="17" y="55"/>
                    </a:lnTo>
                    <a:lnTo>
                      <a:pt x="17" y="51"/>
                    </a:lnTo>
                    <a:lnTo>
                      <a:pt x="19" y="51"/>
                    </a:lnTo>
                    <a:lnTo>
                      <a:pt x="19" y="47"/>
                    </a:lnTo>
                    <a:lnTo>
                      <a:pt x="19" y="47"/>
                    </a:lnTo>
                    <a:lnTo>
                      <a:pt x="21" y="43"/>
                    </a:lnTo>
                    <a:lnTo>
                      <a:pt x="22" y="41"/>
                    </a:lnTo>
                    <a:lnTo>
                      <a:pt x="22" y="41"/>
                    </a:lnTo>
                    <a:lnTo>
                      <a:pt x="21" y="43"/>
                    </a:lnTo>
                    <a:lnTo>
                      <a:pt x="19" y="41"/>
                    </a:lnTo>
                    <a:lnTo>
                      <a:pt x="21" y="38"/>
                    </a:lnTo>
                    <a:lnTo>
                      <a:pt x="17" y="38"/>
                    </a:lnTo>
                    <a:lnTo>
                      <a:pt x="13" y="34"/>
                    </a:lnTo>
                    <a:lnTo>
                      <a:pt x="15" y="30"/>
                    </a:lnTo>
                    <a:lnTo>
                      <a:pt x="19" y="26"/>
                    </a:lnTo>
                    <a:lnTo>
                      <a:pt x="22" y="24"/>
                    </a:lnTo>
                    <a:lnTo>
                      <a:pt x="24" y="26"/>
                    </a:lnTo>
                    <a:lnTo>
                      <a:pt x="28" y="23"/>
                    </a:lnTo>
                    <a:lnTo>
                      <a:pt x="24" y="23"/>
                    </a:lnTo>
                    <a:lnTo>
                      <a:pt x="24" y="21"/>
                    </a:lnTo>
                    <a:lnTo>
                      <a:pt x="24" y="21"/>
                    </a:lnTo>
                    <a:lnTo>
                      <a:pt x="26" y="19"/>
                    </a:lnTo>
                    <a:lnTo>
                      <a:pt x="26" y="17"/>
                    </a:lnTo>
                    <a:lnTo>
                      <a:pt x="24" y="17"/>
                    </a:lnTo>
                    <a:lnTo>
                      <a:pt x="24" y="13"/>
                    </a:lnTo>
                    <a:lnTo>
                      <a:pt x="30" y="7"/>
                    </a:lnTo>
                    <a:lnTo>
                      <a:pt x="34"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43" name="Freeform 637">
                <a:extLst>
                  <a:ext uri="{FF2B5EF4-FFF2-40B4-BE49-F238E27FC236}">
                    <a16:creationId xmlns:a16="http://schemas.microsoft.com/office/drawing/2014/main" id="{4F080290-C1D9-A949-CD4D-ED51D0B74ECD}"/>
                  </a:ext>
                </a:extLst>
              </p:cNvPr>
              <p:cNvSpPr>
                <a:spLocks/>
              </p:cNvSpPr>
              <p:nvPr/>
            </p:nvSpPr>
            <p:spPr bwMode="auto">
              <a:xfrm>
                <a:off x="5481516" y="2355073"/>
                <a:ext cx="137060" cy="208569"/>
              </a:xfrm>
              <a:custGeom>
                <a:avLst/>
                <a:gdLst>
                  <a:gd name="T0" fmla="*/ 41 w 92"/>
                  <a:gd name="T1" fmla="*/ 5 h 140"/>
                  <a:gd name="T2" fmla="*/ 55 w 92"/>
                  <a:gd name="T3" fmla="*/ 0 h 140"/>
                  <a:gd name="T4" fmla="*/ 64 w 92"/>
                  <a:gd name="T5" fmla="*/ 4 h 140"/>
                  <a:gd name="T6" fmla="*/ 75 w 92"/>
                  <a:gd name="T7" fmla="*/ 11 h 140"/>
                  <a:gd name="T8" fmla="*/ 73 w 92"/>
                  <a:gd name="T9" fmla="*/ 19 h 140"/>
                  <a:gd name="T10" fmla="*/ 64 w 92"/>
                  <a:gd name="T11" fmla="*/ 23 h 140"/>
                  <a:gd name="T12" fmla="*/ 72 w 92"/>
                  <a:gd name="T13" fmla="*/ 24 h 140"/>
                  <a:gd name="T14" fmla="*/ 66 w 92"/>
                  <a:gd name="T15" fmla="*/ 30 h 140"/>
                  <a:gd name="T16" fmla="*/ 64 w 92"/>
                  <a:gd name="T17" fmla="*/ 32 h 140"/>
                  <a:gd name="T18" fmla="*/ 62 w 92"/>
                  <a:gd name="T19" fmla="*/ 43 h 140"/>
                  <a:gd name="T20" fmla="*/ 62 w 92"/>
                  <a:gd name="T21" fmla="*/ 45 h 140"/>
                  <a:gd name="T22" fmla="*/ 60 w 92"/>
                  <a:gd name="T23" fmla="*/ 58 h 140"/>
                  <a:gd name="T24" fmla="*/ 58 w 92"/>
                  <a:gd name="T25" fmla="*/ 74 h 140"/>
                  <a:gd name="T26" fmla="*/ 68 w 92"/>
                  <a:gd name="T27" fmla="*/ 102 h 140"/>
                  <a:gd name="T28" fmla="*/ 81 w 92"/>
                  <a:gd name="T29" fmla="*/ 121 h 140"/>
                  <a:gd name="T30" fmla="*/ 92 w 92"/>
                  <a:gd name="T31" fmla="*/ 130 h 140"/>
                  <a:gd name="T32" fmla="*/ 89 w 92"/>
                  <a:gd name="T33" fmla="*/ 134 h 140"/>
                  <a:gd name="T34" fmla="*/ 87 w 92"/>
                  <a:gd name="T35" fmla="*/ 136 h 140"/>
                  <a:gd name="T36" fmla="*/ 81 w 92"/>
                  <a:gd name="T37" fmla="*/ 138 h 140"/>
                  <a:gd name="T38" fmla="*/ 77 w 92"/>
                  <a:gd name="T39" fmla="*/ 128 h 140"/>
                  <a:gd name="T40" fmla="*/ 72 w 92"/>
                  <a:gd name="T41" fmla="*/ 132 h 140"/>
                  <a:gd name="T42" fmla="*/ 73 w 92"/>
                  <a:gd name="T43" fmla="*/ 134 h 140"/>
                  <a:gd name="T44" fmla="*/ 68 w 92"/>
                  <a:gd name="T45" fmla="*/ 134 h 140"/>
                  <a:gd name="T46" fmla="*/ 66 w 92"/>
                  <a:gd name="T47" fmla="*/ 136 h 140"/>
                  <a:gd name="T48" fmla="*/ 60 w 92"/>
                  <a:gd name="T49" fmla="*/ 130 h 140"/>
                  <a:gd name="T50" fmla="*/ 56 w 92"/>
                  <a:gd name="T51" fmla="*/ 134 h 140"/>
                  <a:gd name="T52" fmla="*/ 49 w 92"/>
                  <a:gd name="T53" fmla="*/ 132 h 140"/>
                  <a:gd name="T54" fmla="*/ 51 w 92"/>
                  <a:gd name="T55" fmla="*/ 128 h 140"/>
                  <a:gd name="T56" fmla="*/ 39 w 92"/>
                  <a:gd name="T57" fmla="*/ 128 h 140"/>
                  <a:gd name="T58" fmla="*/ 34 w 92"/>
                  <a:gd name="T59" fmla="*/ 127 h 140"/>
                  <a:gd name="T60" fmla="*/ 32 w 92"/>
                  <a:gd name="T61" fmla="*/ 117 h 140"/>
                  <a:gd name="T62" fmla="*/ 38 w 92"/>
                  <a:gd name="T63" fmla="*/ 115 h 140"/>
                  <a:gd name="T64" fmla="*/ 41 w 92"/>
                  <a:gd name="T65" fmla="*/ 113 h 140"/>
                  <a:gd name="T66" fmla="*/ 39 w 92"/>
                  <a:gd name="T67" fmla="*/ 111 h 140"/>
                  <a:gd name="T68" fmla="*/ 30 w 92"/>
                  <a:gd name="T69" fmla="*/ 106 h 140"/>
                  <a:gd name="T70" fmla="*/ 32 w 92"/>
                  <a:gd name="T71" fmla="*/ 102 h 140"/>
                  <a:gd name="T72" fmla="*/ 30 w 92"/>
                  <a:gd name="T73" fmla="*/ 104 h 140"/>
                  <a:gd name="T74" fmla="*/ 30 w 92"/>
                  <a:gd name="T75" fmla="*/ 93 h 140"/>
                  <a:gd name="T76" fmla="*/ 22 w 92"/>
                  <a:gd name="T77" fmla="*/ 96 h 140"/>
                  <a:gd name="T78" fmla="*/ 19 w 92"/>
                  <a:gd name="T79" fmla="*/ 89 h 140"/>
                  <a:gd name="T80" fmla="*/ 15 w 92"/>
                  <a:gd name="T81" fmla="*/ 94 h 140"/>
                  <a:gd name="T82" fmla="*/ 11 w 92"/>
                  <a:gd name="T83" fmla="*/ 94 h 140"/>
                  <a:gd name="T84" fmla="*/ 3 w 92"/>
                  <a:gd name="T85" fmla="*/ 93 h 140"/>
                  <a:gd name="T86" fmla="*/ 2 w 92"/>
                  <a:gd name="T87" fmla="*/ 68 h 140"/>
                  <a:gd name="T88" fmla="*/ 7 w 92"/>
                  <a:gd name="T89" fmla="*/ 64 h 140"/>
                  <a:gd name="T90" fmla="*/ 13 w 92"/>
                  <a:gd name="T91" fmla="*/ 68 h 140"/>
                  <a:gd name="T92" fmla="*/ 15 w 92"/>
                  <a:gd name="T93" fmla="*/ 57 h 140"/>
                  <a:gd name="T94" fmla="*/ 17 w 92"/>
                  <a:gd name="T95" fmla="*/ 51 h 140"/>
                  <a:gd name="T96" fmla="*/ 19 w 92"/>
                  <a:gd name="T97" fmla="*/ 47 h 140"/>
                  <a:gd name="T98" fmla="*/ 22 w 92"/>
                  <a:gd name="T99" fmla="*/ 41 h 140"/>
                  <a:gd name="T100" fmla="*/ 21 w 92"/>
                  <a:gd name="T101" fmla="*/ 38 h 140"/>
                  <a:gd name="T102" fmla="*/ 15 w 92"/>
                  <a:gd name="T103" fmla="*/ 30 h 140"/>
                  <a:gd name="T104" fmla="*/ 24 w 92"/>
                  <a:gd name="T105" fmla="*/ 26 h 140"/>
                  <a:gd name="T106" fmla="*/ 24 w 92"/>
                  <a:gd name="T107" fmla="*/ 21 h 140"/>
                  <a:gd name="T108" fmla="*/ 26 w 92"/>
                  <a:gd name="T109" fmla="*/ 17 h 140"/>
                  <a:gd name="T110" fmla="*/ 30 w 92"/>
                  <a:gd name="T111" fmla="*/ 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 h="140">
                    <a:moveTo>
                      <a:pt x="34" y="5"/>
                    </a:moveTo>
                    <a:lnTo>
                      <a:pt x="34" y="4"/>
                    </a:lnTo>
                    <a:lnTo>
                      <a:pt x="41" y="5"/>
                    </a:lnTo>
                    <a:lnTo>
                      <a:pt x="43" y="4"/>
                    </a:lnTo>
                    <a:lnTo>
                      <a:pt x="51" y="0"/>
                    </a:lnTo>
                    <a:lnTo>
                      <a:pt x="55" y="0"/>
                    </a:lnTo>
                    <a:lnTo>
                      <a:pt x="56" y="2"/>
                    </a:lnTo>
                    <a:lnTo>
                      <a:pt x="60" y="4"/>
                    </a:lnTo>
                    <a:lnTo>
                      <a:pt x="64" y="4"/>
                    </a:lnTo>
                    <a:lnTo>
                      <a:pt x="70" y="9"/>
                    </a:lnTo>
                    <a:lnTo>
                      <a:pt x="73" y="9"/>
                    </a:lnTo>
                    <a:lnTo>
                      <a:pt x="75" y="11"/>
                    </a:lnTo>
                    <a:lnTo>
                      <a:pt x="75" y="15"/>
                    </a:lnTo>
                    <a:lnTo>
                      <a:pt x="66" y="17"/>
                    </a:lnTo>
                    <a:lnTo>
                      <a:pt x="73" y="19"/>
                    </a:lnTo>
                    <a:lnTo>
                      <a:pt x="73" y="21"/>
                    </a:lnTo>
                    <a:lnTo>
                      <a:pt x="70" y="19"/>
                    </a:lnTo>
                    <a:lnTo>
                      <a:pt x="64" y="23"/>
                    </a:lnTo>
                    <a:lnTo>
                      <a:pt x="66" y="24"/>
                    </a:lnTo>
                    <a:lnTo>
                      <a:pt x="72" y="23"/>
                    </a:lnTo>
                    <a:lnTo>
                      <a:pt x="72" y="24"/>
                    </a:lnTo>
                    <a:lnTo>
                      <a:pt x="72" y="28"/>
                    </a:lnTo>
                    <a:lnTo>
                      <a:pt x="70" y="30"/>
                    </a:lnTo>
                    <a:lnTo>
                      <a:pt x="66" y="30"/>
                    </a:lnTo>
                    <a:lnTo>
                      <a:pt x="60" y="30"/>
                    </a:lnTo>
                    <a:lnTo>
                      <a:pt x="60" y="32"/>
                    </a:lnTo>
                    <a:lnTo>
                      <a:pt x="64" y="32"/>
                    </a:lnTo>
                    <a:lnTo>
                      <a:pt x="66" y="36"/>
                    </a:lnTo>
                    <a:lnTo>
                      <a:pt x="64" y="40"/>
                    </a:lnTo>
                    <a:lnTo>
                      <a:pt x="62" y="43"/>
                    </a:lnTo>
                    <a:lnTo>
                      <a:pt x="62" y="41"/>
                    </a:lnTo>
                    <a:lnTo>
                      <a:pt x="60" y="43"/>
                    </a:lnTo>
                    <a:lnTo>
                      <a:pt x="62" y="45"/>
                    </a:lnTo>
                    <a:lnTo>
                      <a:pt x="60" y="47"/>
                    </a:lnTo>
                    <a:lnTo>
                      <a:pt x="58" y="49"/>
                    </a:lnTo>
                    <a:lnTo>
                      <a:pt x="60" y="58"/>
                    </a:lnTo>
                    <a:lnTo>
                      <a:pt x="60" y="62"/>
                    </a:lnTo>
                    <a:lnTo>
                      <a:pt x="58" y="70"/>
                    </a:lnTo>
                    <a:lnTo>
                      <a:pt x="58" y="74"/>
                    </a:lnTo>
                    <a:lnTo>
                      <a:pt x="60" y="75"/>
                    </a:lnTo>
                    <a:lnTo>
                      <a:pt x="64" y="94"/>
                    </a:lnTo>
                    <a:lnTo>
                      <a:pt x="68" y="102"/>
                    </a:lnTo>
                    <a:lnTo>
                      <a:pt x="70" y="108"/>
                    </a:lnTo>
                    <a:lnTo>
                      <a:pt x="79" y="119"/>
                    </a:lnTo>
                    <a:lnTo>
                      <a:pt x="81" y="121"/>
                    </a:lnTo>
                    <a:lnTo>
                      <a:pt x="89" y="127"/>
                    </a:lnTo>
                    <a:lnTo>
                      <a:pt x="89" y="127"/>
                    </a:lnTo>
                    <a:lnTo>
                      <a:pt x="92" y="130"/>
                    </a:lnTo>
                    <a:lnTo>
                      <a:pt x="91" y="130"/>
                    </a:lnTo>
                    <a:lnTo>
                      <a:pt x="91" y="132"/>
                    </a:lnTo>
                    <a:lnTo>
                      <a:pt x="89" y="134"/>
                    </a:lnTo>
                    <a:lnTo>
                      <a:pt x="83" y="134"/>
                    </a:lnTo>
                    <a:lnTo>
                      <a:pt x="81" y="134"/>
                    </a:lnTo>
                    <a:lnTo>
                      <a:pt x="87" y="136"/>
                    </a:lnTo>
                    <a:lnTo>
                      <a:pt x="85" y="138"/>
                    </a:lnTo>
                    <a:lnTo>
                      <a:pt x="85" y="140"/>
                    </a:lnTo>
                    <a:lnTo>
                      <a:pt x="81" y="138"/>
                    </a:lnTo>
                    <a:lnTo>
                      <a:pt x="77" y="134"/>
                    </a:lnTo>
                    <a:lnTo>
                      <a:pt x="77" y="132"/>
                    </a:lnTo>
                    <a:lnTo>
                      <a:pt x="77" y="128"/>
                    </a:lnTo>
                    <a:lnTo>
                      <a:pt x="75" y="130"/>
                    </a:lnTo>
                    <a:lnTo>
                      <a:pt x="72" y="130"/>
                    </a:lnTo>
                    <a:lnTo>
                      <a:pt x="72" y="132"/>
                    </a:lnTo>
                    <a:lnTo>
                      <a:pt x="72" y="134"/>
                    </a:lnTo>
                    <a:lnTo>
                      <a:pt x="73" y="134"/>
                    </a:lnTo>
                    <a:lnTo>
                      <a:pt x="73" y="134"/>
                    </a:lnTo>
                    <a:lnTo>
                      <a:pt x="75" y="136"/>
                    </a:lnTo>
                    <a:lnTo>
                      <a:pt x="72" y="138"/>
                    </a:lnTo>
                    <a:lnTo>
                      <a:pt x="68" y="134"/>
                    </a:lnTo>
                    <a:lnTo>
                      <a:pt x="66" y="134"/>
                    </a:lnTo>
                    <a:lnTo>
                      <a:pt x="68" y="138"/>
                    </a:lnTo>
                    <a:lnTo>
                      <a:pt x="66" y="136"/>
                    </a:lnTo>
                    <a:lnTo>
                      <a:pt x="64" y="132"/>
                    </a:lnTo>
                    <a:lnTo>
                      <a:pt x="62" y="132"/>
                    </a:lnTo>
                    <a:lnTo>
                      <a:pt x="60" y="130"/>
                    </a:lnTo>
                    <a:lnTo>
                      <a:pt x="58" y="134"/>
                    </a:lnTo>
                    <a:lnTo>
                      <a:pt x="58" y="132"/>
                    </a:lnTo>
                    <a:lnTo>
                      <a:pt x="56" y="134"/>
                    </a:lnTo>
                    <a:lnTo>
                      <a:pt x="56" y="138"/>
                    </a:lnTo>
                    <a:lnTo>
                      <a:pt x="55" y="138"/>
                    </a:lnTo>
                    <a:lnTo>
                      <a:pt x="49" y="132"/>
                    </a:lnTo>
                    <a:lnTo>
                      <a:pt x="49" y="130"/>
                    </a:lnTo>
                    <a:lnTo>
                      <a:pt x="51" y="130"/>
                    </a:lnTo>
                    <a:lnTo>
                      <a:pt x="51" y="128"/>
                    </a:lnTo>
                    <a:lnTo>
                      <a:pt x="47" y="128"/>
                    </a:lnTo>
                    <a:lnTo>
                      <a:pt x="41" y="130"/>
                    </a:lnTo>
                    <a:lnTo>
                      <a:pt x="39" y="128"/>
                    </a:lnTo>
                    <a:lnTo>
                      <a:pt x="38" y="127"/>
                    </a:lnTo>
                    <a:lnTo>
                      <a:pt x="36" y="128"/>
                    </a:lnTo>
                    <a:lnTo>
                      <a:pt x="34" y="127"/>
                    </a:lnTo>
                    <a:lnTo>
                      <a:pt x="34" y="125"/>
                    </a:lnTo>
                    <a:lnTo>
                      <a:pt x="34" y="119"/>
                    </a:lnTo>
                    <a:lnTo>
                      <a:pt x="32" y="117"/>
                    </a:lnTo>
                    <a:lnTo>
                      <a:pt x="34" y="115"/>
                    </a:lnTo>
                    <a:lnTo>
                      <a:pt x="36" y="117"/>
                    </a:lnTo>
                    <a:lnTo>
                      <a:pt x="38" y="115"/>
                    </a:lnTo>
                    <a:lnTo>
                      <a:pt x="36" y="113"/>
                    </a:lnTo>
                    <a:lnTo>
                      <a:pt x="39" y="115"/>
                    </a:lnTo>
                    <a:lnTo>
                      <a:pt x="41" y="113"/>
                    </a:lnTo>
                    <a:lnTo>
                      <a:pt x="41" y="113"/>
                    </a:lnTo>
                    <a:lnTo>
                      <a:pt x="39" y="111"/>
                    </a:lnTo>
                    <a:lnTo>
                      <a:pt x="39" y="111"/>
                    </a:lnTo>
                    <a:lnTo>
                      <a:pt x="38" y="110"/>
                    </a:lnTo>
                    <a:lnTo>
                      <a:pt x="34" y="110"/>
                    </a:lnTo>
                    <a:lnTo>
                      <a:pt x="30" y="106"/>
                    </a:lnTo>
                    <a:lnTo>
                      <a:pt x="30" y="104"/>
                    </a:lnTo>
                    <a:lnTo>
                      <a:pt x="32" y="104"/>
                    </a:lnTo>
                    <a:lnTo>
                      <a:pt x="32" y="102"/>
                    </a:lnTo>
                    <a:lnTo>
                      <a:pt x="38" y="96"/>
                    </a:lnTo>
                    <a:lnTo>
                      <a:pt x="34" y="98"/>
                    </a:lnTo>
                    <a:lnTo>
                      <a:pt x="30" y="104"/>
                    </a:lnTo>
                    <a:lnTo>
                      <a:pt x="30" y="100"/>
                    </a:lnTo>
                    <a:lnTo>
                      <a:pt x="28" y="98"/>
                    </a:lnTo>
                    <a:lnTo>
                      <a:pt x="30" y="93"/>
                    </a:lnTo>
                    <a:lnTo>
                      <a:pt x="26" y="96"/>
                    </a:lnTo>
                    <a:lnTo>
                      <a:pt x="24" y="94"/>
                    </a:lnTo>
                    <a:lnTo>
                      <a:pt x="22" y="96"/>
                    </a:lnTo>
                    <a:lnTo>
                      <a:pt x="21" y="96"/>
                    </a:lnTo>
                    <a:lnTo>
                      <a:pt x="21" y="96"/>
                    </a:lnTo>
                    <a:lnTo>
                      <a:pt x="19" y="89"/>
                    </a:lnTo>
                    <a:lnTo>
                      <a:pt x="17" y="87"/>
                    </a:lnTo>
                    <a:lnTo>
                      <a:pt x="15" y="93"/>
                    </a:lnTo>
                    <a:lnTo>
                      <a:pt x="15" y="94"/>
                    </a:lnTo>
                    <a:lnTo>
                      <a:pt x="13" y="91"/>
                    </a:lnTo>
                    <a:lnTo>
                      <a:pt x="11" y="93"/>
                    </a:lnTo>
                    <a:lnTo>
                      <a:pt x="11" y="94"/>
                    </a:lnTo>
                    <a:lnTo>
                      <a:pt x="5" y="94"/>
                    </a:lnTo>
                    <a:lnTo>
                      <a:pt x="5" y="94"/>
                    </a:lnTo>
                    <a:lnTo>
                      <a:pt x="3" y="93"/>
                    </a:lnTo>
                    <a:lnTo>
                      <a:pt x="0" y="85"/>
                    </a:lnTo>
                    <a:lnTo>
                      <a:pt x="0" y="70"/>
                    </a:lnTo>
                    <a:lnTo>
                      <a:pt x="2" y="68"/>
                    </a:lnTo>
                    <a:lnTo>
                      <a:pt x="5" y="64"/>
                    </a:lnTo>
                    <a:lnTo>
                      <a:pt x="7" y="66"/>
                    </a:lnTo>
                    <a:lnTo>
                      <a:pt x="7" y="64"/>
                    </a:lnTo>
                    <a:lnTo>
                      <a:pt x="11" y="64"/>
                    </a:lnTo>
                    <a:lnTo>
                      <a:pt x="11" y="66"/>
                    </a:lnTo>
                    <a:lnTo>
                      <a:pt x="13" y="68"/>
                    </a:lnTo>
                    <a:lnTo>
                      <a:pt x="13" y="62"/>
                    </a:lnTo>
                    <a:lnTo>
                      <a:pt x="15" y="62"/>
                    </a:lnTo>
                    <a:lnTo>
                      <a:pt x="15" y="57"/>
                    </a:lnTo>
                    <a:lnTo>
                      <a:pt x="17" y="57"/>
                    </a:lnTo>
                    <a:lnTo>
                      <a:pt x="17" y="55"/>
                    </a:lnTo>
                    <a:lnTo>
                      <a:pt x="17" y="51"/>
                    </a:lnTo>
                    <a:lnTo>
                      <a:pt x="19" y="51"/>
                    </a:lnTo>
                    <a:lnTo>
                      <a:pt x="19" y="47"/>
                    </a:lnTo>
                    <a:lnTo>
                      <a:pt x="19" y="47"/>
                    </a:lnTo>
                    <a:lnTo>
                      <a:pt x="21" y="43"/>
                    </a:lnTo>
                    <a:lnTo>
                      <a:pt x="22" y="41"/>
                    </a:lnTo>
                    <a:lnTo>
                      <a:pt x="22" y="41"/>
                    </a:lnTo>
                    <a:lnTo>
                      <a:pt x="21" y="43"/>
                    </a:lnTo>
                    <a:lnTo>
                      <a:pt x="19" y="41"/>
                    </a:lnTo>
                    <a:lnTo>
                      <a:pt x="21" y="38"/>
                    </a:lnTo>
                    <a:lnTo>
                      <a:pt x="17" y="38"/>
                    </a:lnTo>
                    <a:lnTo>
                      <a:pt x="13" y="34"/>
                    </a:lnTo>
                    <a:lnTo>
                      <a:pt x="15" y="30"/>
                    </a:lnTo>
                    <a:lnTo>
                      <a:pt x="19" y="26"/>
                    </a:lnTo>
                    <a:lnTo>
                      <a:pt x="22" y="24"/>
                    </a:lnTo>
                    <a:lnTo>
                      <a:pt x="24" y="26"/>
                    </a:lnTo>
                    <a:lnTo>
                      <a:pt x="28" y="23"/>
                    </a:lnTo>
                    <a:lnTo>
                      <a:pt x="24" y="23"/>
                    </a:lnTo>
                    <a:lnTo>
                      <a:pt x="24" y="21"/>
                    </a:lnTo>
                    <a:lnTo>
                      <a:pt x="24" y="21"/>
                    </a:lnTo>
                    <a:lnTo>
                      <a:pt x="26" y="19"/>
                    </a:lnTo>
                    <a:lnTo>
                      <a:pt x="26" y="17"/>
                    </a:lnTo>
                    <a:lnTo>
                      <a:pt x="24" y="17"/>
                    </a:lnTo>
                    <a:lnTo>
                      <a:pt x="24" y="13"/>
                    </a:lnTo>
                    <a:lnTo>
                      <a:pt x="30" y="7"/>
                    </a:lnTo>
                    <a:lnTo>
                      <a:pt x="34"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44" name="Freeform 638">
                <a:extLst>
                  <a:ext uri="{FF2B5EF4-FFF2-40B4-BE49-F238E27FC236}">
                    <a16:creationId xmlns:a16="http://schemas.microsoft.com/office/drawing/2014/main" id="{721D912B-D8C9-A7B1-914C-8A1BBE63BF20}"/>
                  </a:ext>
                </a:extLst>
              </p:cNvPr>
              <p:cNvSpPr>
                <a:spLocks/>
              </p:cNvSpPr>
              <p:nvPr/>
            </p:nvSpPr>
            <p:spPr bwMode="auto">
              <a:xfrm>
                <a:off x="5529189" y="2039238"/>
                <a:ext cx="347121" cy="326264"/>
              </a:xfrm>
              <a:custGeom>
                <a:avLst/>
                <a:gdLst>
                  <a:gd name="T0" fmla="*/ 9 w 233"/>
                  <a:gd name="T1" fmla="*/ 183 h 219"/>
                  <a:gd name="T2" fmla="*/ 24 w 233"/>
                  <a:gd name="T3" fmla="*/ 172 h 219"/>
                  <a:gd name="T4" fmla="*/ 24 w 233"/>
                  <a:gd name="T5" fmla="*/ 168 h 219"/>
                  <a:gd name="T6" fmla="*/ 23 w 233"/>
                  <a:gd name="T7" fmla="*/ 159 h 219"/>
                  <a:gd name="T8" fmla="*/ 30 w 233"/>
                  <a:gd name="T9" fmla="*/ 151 h 219"/>
                  <a:gd name="T10" fmla="*/ 36 w 233"/>
                  <a:gd name="T11" fmla="*/ 140 h 219"/>
                  <a:gd name="T12" fmla="*/ 38 w 233"/>
                  <a:gd name="T13" fmla="*/ 136 h 219"/>
                  <a:gd name="T14" fmla="*/ 34 w 233"/>
                  <a:gd name="T15" fmla="*/ 125 h 219"/>
                  <a:gd name="T16" fmla="*/ 28 w 233"/>
                  <a:gd name="T17" fmla="*/ 121 h 219"/>
                  <a:gd name="T18" fmla="*/ 34 w 233"/>
                  <a:gd name="T19" fmla="*/ 112 h 219"/>
                  <a:gd name="T20" fmla="*/ 45 w 233"/>
                  <a:gd name="T21" fmla="*/ 106 h 219"/>
                  <a:gd name="T22" fmla="*/ 62 w 233"/>
                  <a:gd name="T23" fmla="*/ 93 h 219"/>
                  <a:gd name="T24" fmla="*/ 74 w 233"/>
                  <a:gd name="T25" fmla="*/ 83 h 219"/>
                  <a:gd name="T26" fmla="*/ 94 w 233"/>
                  <a:gd name="T27" fmla="*/ 64 h 219"/>
                  <a:gd name="T28" fmla="*/ 106 w 233"/>
                  <a:gd name="T29" fmla="*/ 62 h 219"/>
                  <a:gd name="T30" fmla="*/ 110 w 233"/>
                  <a:gd name="T31" fmla="*/ 49 h 219"/>
                  <a:gd name="T32" fmla="*/ 117 w 233"/>
                  <a:gd name="T33" fmla="*/ 42 h 219"/>
                  <a:gd name="T34" fmla="*/ 136 w 233"/>
                  <a:gd name="T35" fmla="*/ 49 h 219"/>
                  <a:gd name="T36" fmla="*/ 155 w 233"/>
                  <a:gd name="T37" fmla="*/ 43 h 219"/>
                  <a:gd name="T38" fmla="*/ 164 w 233"/>
                  <a:gd name="T39" fmla="*/ 40 h 219"/>
                  <a:gd name="T40" fmla="*/ 183 w 233"/>
                  <a:gd name="T41" fmla="*/ 28 h 219"/>
                  <a:gd name="T42" fmla="*/ 191 w 233"/>
                  <a:gd name="T43" fmla="*/ 9 h 219"/>
                  <a:gd name="T44" fmla="*/ 208 w 233"/>
                  <a:gd name="T45" fmla="*/ 0 h 219"/>
                  <a:gd name="T46" fmla="*/ 231 w 233"/>
                  <a:gd name="T47" fmla="*/ 9 h 219"/>
                  <a:gd name="T48" fmla="*/ 229 w 233"/>
                  <a:gd name="T49" fmla="*/ 30 h 219"/>
                  <a:gd name="T50" fmla="*/ 223 w 233"/>
                  <a:gd name="T51" fmla="*/ 51 h 219"/>
                  <a:gd name="T52" fmla="*/ 197 w 233"/>
                  <a:gd name="T53" fmla="*/ 62 h 219"/>
                  <a:gd name="T54" fmla="*/ 178 w 233"/>
                  <a:gd name="T55" fmla="*/ 68 h 219"/>
                  <a:gd name="T56" fmla="*/ 155 w 233"/>
                  <a:gd name="T57" fmla="*/ 85 h 219"/>
                  <a:gd name="T58" fmla="*/ 149 w 233"/>
                  <a:gd name="T59" fmla="*/ 83 h 219"/>
                  <a:gd name="T60" fmla="*/ 130 w 233"/>
                  <a:gd name="T61" fmla="*/ 100 h 219"/>
                  <a:gd name="T62" fmla="*/ 104 w 233"/>
                  <a:gd name="T63" fmla="*/ 119 h 219"/>
                  <a:gd name="T64" fmla="*/ 106 w 233"/>
                  <a:gd name="T65" fmla="*/ 127 h 219"/>
                  <a:gd name="T66" fmla="*/ 93 w 233"/>
                  <a:gd name="T67" fmla="*/ 138 h 219"/>
                  <a:gd name="T68" fmla="*/ 85 w 233"/>
                  <a:gd name="T69" fmla="*/ 142 h 219"/>
                  <a:gd name="T70" fmla="*/ 85 w 233"/>
                  <a:gd name="T71" fmla="*/ 151 h 219"/>
                  <a:gd name="T72" fmla="*/ 79 w 233"/>
                  <a:gd name="T73" fmla="*/ 157 h 219"/>
                  <a:gd name="T74" fmla="*/ 77 w 233"/>
                  <a:gd name="T75" fmla="*/ 163 h 219"/>
                  <a:gd name="T76" fmla="*/ 72 w 233"/>
                  <a:gd name="T77" fmla="*/ 168 h 219"/>
                  <a:gd name="T78" fmla="*/ 70 w 233"/>
                  <a:gd name="T79" fmla="*/ 174 h 219"/>
                  <a:gd name="T80" fmla="*/ 59 w 233"/>
                  <a:gd name="T81" fmla="*/ 165 h 219"/>
                  <a:gd name="T82" fmla="*/ 60 w 233"/>
                  <a:gd name="T83" fmla="*/ 180 h 219"/>
                  <a:gd name="T84" fmla="*/ 62 w 233"/>
                  <a:gd name="T85" fmla="*/ 193 h 219"/>
                  <a:gd name="T86" fmla="*/ 49 w 233"/>
                  <a:gd name="T87" fmla="*/ 189 h 219"/>
                  <a:gd name="T88" fmla="*/ 57 w 233"/>
                  <a:gd name="T89" fmla="*/ 200 h 219"/>
                  <a:gd name="T90" fmla="*/ 51 w 233"/>
                  <a:gd name="T91" fmla="*/ 204 h 219"/>
                  <a:gd name="T92" fmla="*/ 49 w 233"/>
                  <a:gd name="T93" fmla="*/ 216 h 219"/>
                  <a:gd name="T94" fmla="*/ 32 w 233"/>
                  <a:gd name="T95" fmla="*/ 214 h 219"/>
                  <a:gd name="T96" fmla="*/ 7 w 233"/>
                  <a:gd name="T97" fmla="*/ 214 h 219"/>
                  <a:gd name="T98" fmla="*/ 11 w 233"/>
                  <a:gd name="T99" fmla="*/ 202 h 219"/>
                  <a:gd name="T100" fmla="*/ 19 w 233"/>
                  <a:gd name="T101" fmla="*/ 193 h 219"/>
                  <a:gd name="T102" fmla="*/ 6 w 233"/>
                  <a:gd name="T103" fmla="*/ 19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 h="219">
                    <a:moveTo>
                      <a:pt x="0" y="191"/>
                    </a:moveTo>
                    <a:lnTo>
                      <a:pt x="0" y="189"/>
                    </a:lnTo>
                    <a:lnTo>
                      <a:pt x="2" y="191"/>
                    </a:lnTo>
                    <a:lnTo>
                      <a:pt x="6" y="189"/>
                    </a:lnTo>
                    <a:lnTo>
                      <a:pt x="9" y="183"/>
                    </a:lnTo>
                    <a:lnTo>
                      <a:pt x="17" y="182"/>
                    </a:lnTo>
                    <a:lnTo>
                      <a:pt x="15" y="180"/>
                    </a:lnTo>
                    <a:lnTo>
                      <a:pt x="17" y="174"/>
                    </a:lnTo>
                    <a:lnTo>
                      <a:pt x="21" y="170"/>
                    </a:lnTo>
                    <a:lnTo>
                      <a:pt x="24" y="172"/>
                    </a:lnTo>
                    <a:lnTo>
                      <a:pt x="28" y="174"/>
                    </a:lnTo>
                    <a:lnTo>
                      <a:pt x="32" y="176"/>
                    </a:lnTo>
                    <a:lnTo>
                      <a:pt x="38" y="178"/>
                    </a:lnTo>
                    <a:lnTo>
                      <a:pt x="34" y="174"/>
                    </a:lnTo>
                    <a:lnTo>
                      <a:pt x="24" y="168"/>
                    </a:lnTo>
                    <a:lnTo>
                      <a:pt x="21" y="166"/>
                    </a:lnTo>
                    <a:lnTo>
                      <a:pt x="24" y="166"/>
                    </a:lnTo>
                    <a:lnTo>
                      <a:pt x="28" y="166"/>
                    </a:lnTo>
                    <a:lnTo>
                      <a:pt x="30" y="163"/>
                    </a:lnTo>
                    <a:lnTo>
                      <a:pt x="23" y="159"/>
                    </a:lnTo>
                    <a:lnTo>
                      <a:pt x="24" y="157"/>
                    </a:lnTo>
                    <a:lnTo>
                      <a:pt x="34" y="157"/>
                    </a:lnTo>
                    <a:lnTo>
                      <a:pt x="36" y="155"/>
                    </a:lnTo>
                    <a:lnTo>
                      <a:pt x="34" y="153"/>
                    </a:lnTo>
                    <a:lnTo>
                      <a:pt x="30" y="151"/>
                    </a:lnTo>
                    <a:lnTo>
                      <a:pt x="28" y="148"/>
                    </a:lnTo>
                    <a:lnTo>
                      <a:pt x="26" y="144"/>
                    </a:lnTo>
                    <a:lnTo>
                      <a:pt x="28" y="142"/>
                    </a:lnTo>
                    <a:lnTo>
                      <a:pt x="30" y="144"/>
                    </a:lnTo>
                    <a:lnTo>
                      <a:pt x="36" y="140"/>
                    </a:lnTo>
                    <a:lnTo>
                      <a:pt x="41" y="142"/>
                    </a:lnTo>
                    <a:lnTo>
                      <a:pt x="45" y="140"/>
                    </a:lnTo>
                    <a:lnTo>
                      <a:pt x="41" y="140"/>
                    </a:lnTo>
                    <a:lnTo>
                      <a:pt x="40" y="140"/>
                    </a:lnTo>
                    <a:lnTo>
                      <a:pt x="38" y="136"/>
                    </a:lnTo>
                    <a:lnTo>
                      <a:pt x="36" y="136"/>
                    </a:lnTo>
                    <a:lnTo>
                      <a:pt x="30" y="136"/>
                    </a:lnTo>
                    <a:lnTo>
                      <a:pt x="30" y="134"/>
                    </a:lnTo>
                    <a:lnTo>
                      <a:pt x="32" y="132"/>
                    </a:lnTo>
                    <a:lnTo>
                      <a:pt x="34" y="125"/>
                    </a:lnTo>
                    <a:lnTo>
                      <a:pt x="32" y="125"/>
                    </a:lnTo>
                    <a:lnTo>
                      <a:pt x="32" y="123"/>
                    </a:lnTo>
                    <a:lnTo>
                      <a:pt x="32" y="121"/>
                    </a:lnTo>
                    <a:lnTo>
                      <a:pt x="28" y="125"/>
                    </a:lnTo>
                    <a:lnTo>
                      <a:pt x="28" y="121"/>
                    </a:lnTo>
                    <a:lnTo>
                      <a:pt x="26" y="119"/>
                    </a:lnTo>
                    <a:lnTo>
                      <a:pt x="28" y="117"/>
                    </a:lnTo>
                    <a:lnTo>
                      <a:pt x="28" y="115"/>
                    </a:lnTo>
                    <a:lnTo>
                      <a:pt x="30" y="112"/>
                    </a:lnTo>
                    <a:lnTo>
                      <a:pt x="34" y="112"/>
                    </a:lnTo>
                    <a:lnTo>
                      <a:pt x="34" y="117"/>
                    </a:lnTo>
                    <a:lnTo>
                      <a:pt x="36" y="117"/>
                    </a:lnTo>
                    <a:lnTo>
                      <a:pt x="43" y="115"/>
                    </a:lnTo>
                    <a:lnTo>
                      <a:pt x="45" y="110"/>
                    </a:lnTo>
                    <a:lnTo>
                      <a:pt x="45" y="106"/>
                    </a:lnTo>
                    <a:lnTo>
                      <a:pt x="51" y="104"/>
                    </a:lnTo>
                    <a:lnTo>
                      <a:pt x="59" y="106"/>
                    </a:lnTo>
                    <a:lnTo>
                      <a:pt x="64" y="98"/>
                    </a:lnTo>
                    <a:lnTo>
                      <a:pt x="64" y="96"/>
                    </a:lnTo>
                    <a:lnTo>
                      <a:pt x="62" y="93"/>
                    </a:lnTo>
                    <a:lnTo>
                      <a:pt x="66" y="91"/>
                    </a:lnTo>
                    <a:lnTo>
                      <a:pt x="64" y="87"/>
                    </a:lnTo>
                    <a:lnTo>
                      <a:pt x="70" y="83"/>
                    </a:lnTo>
                    <a:lnTo>
                      <a:pt x="72" y="85"/>
                    </a:lnTo>
                    <a:lnTo>
                      <a:pt x="74" y="83"/>
                    </a:lnTo>
                    <a:lnTo>
                      <a:pt x="74" y="81"/>
                    </a:lnTo>
                    <a:lnTo>
                      <a:pt x="76" y="76"/>
                    </a:lnTo>
                    <a:lnTo>
                      <a:pt x="77" y="74"/>
                    </a:lnTo>
                    <a:lnTo>
                      <a:pt x="93" y="66"/>
                    </a:lnTo>
                    <a:lnTo>
                      <a:pt x="94" y="64"/>
                    </a:lnTo>
                    <a:lnTo>
                      <a:pt x="96" y="57"/>
                    </a:lnTo>
                    <a:lnTo>
                      <a:pt x="102" y="53"/>
                    </a:lnTo>
                    <a:lnTo>
                      <a:pt x="106" y="55"/>
                    </a:lnTo>
                    <a:lnTo>
                      <a:pt x="102" y="62"/>
                    </a:lnTo>
                    <a:lnTo>
                      <a:pt x="106" y="62"/>
                    </a:lnTo>
                    <a:lnTo>
                      <a:pt x="106" y="60"/>
                    </a:lnTo>
                    <a:lnTo>
                      <a:pt x="111" y="59"/>
                    </a:lnTo>
                    <a:lnTo>
                      <a:pt x="113" y="55"/>
                    </a:lnTo>
                    <a:lnTo>
                      <a:pt x="111" y="53"/>
                    </a:lnTo>
                    <a:lnTo>
                      <a:pt x="110" y="49"/>
                    </a:lnTo>
                    <a:lnTo>
                      <a:pt x="110" y="45"/>
                    </a:lnTo>
                    <a:lnTo>
                      <a:pt x="111" y="47"/>
                    </a:lnTo>
                    <a:lnTo>
                      <a:pt x="113" y="43"/>
                    </a:lnTo>
                    <a:lnTo>
                      <a:pt x="111" y="42"/>
                    </a:lnTo>
                    <a:lnTo>
                      <a:pt x="117" y="42"/>
                    </a:lnTo>
                    <a:lnTo>
                      <a:pt x="117" y="43"/>
                    </a:lnTo>
                    <a:lnTo>
                      <a:pt x="130" y="45"/>
                    </a:lnTo>
                    <a:lnTo>
                      <a:pt x="130" y="51"/>
                    </a:lnTo>
                    <a:lnTo>
                      <a:pt x="132" y="51"/>
                    </a:lnTo>
                    <a:lnTo>
                      <a:pt x="136" y="49"/>
                    </a:lnTo>
                    <a:lnTo>
                      <a:pt x="138" y="49"/>
                    </a:lnTo>
                    <a:lnTo>
                      <a:pt x="151" y="42"/>
                    </a:lnTo>
                    <a:lnTo>
                      <a:pt x="155" y="42"/>
                    </a:lnTo>
                    <a:lnTo>
                      <a:pt x="155" y="43"/>
                    </a:lnTo>
                    <a:lnTo>
                      <a:pt x="155" y="43"/>
                    </a:lnTo>
                    <a:lnTo>
                      <a:pt x="159" y="43"/>
                    </a:lnTo>
                    <a:lnTo>
                      <a:pt x="159" y="42"/>
                    </a:lnTo>
                    <a:lnTo>
                      <a:pt x="161" y="42"/>
                    </a:lnTo>
                    <a:lnTo>
                      <a:pt x="163" y="40"/>
                    </a:lnTo>
                    <a:lnTo>
                      <a:pt x="164" y="40"/>
                    </a:lnTo>
                    <a:lnTo>
                      <a:pt x="170" y="34"/>
                    </a:lnTo>
                    <a:lnTo>
                      <a:pt x="176" y="34"/>
                    </a:lnTo>
                    <a:lnTo>
                      <a:pt x="178" y="26"/>
                    </a:lnTo>
                    <a:lnTo>
                      <a:pt x="180" y="28"/>
                    </a:lnTo>
                    <a:lnTo>
                      <a:pt x="183" y="28"/>
                    </a:lnTo>
                    <a:lnTo>
                      <a:pt x="185" y="26"/>
                    </a:lnTo>
                    <a:lnTo>
                      <a:pt x="183" y="19"/>
                    </a:lnTo>
                    <a:lnTo>
                      <a:pt x="185" y="15"/>
                    </a:lnTo>
                    <a:lnTo>
                      <a:pt x="187" y="13"/>
                    </a:lnTo>
                    <a:lnTo>
                      <a:pt x="191" y="9"/>
                    </a:lnTo>
                    <a:lnTo>
                      <a:pt x="193" y="9"/>
                    </a:lnTo>
                    <a:lnTo>
                      <a:pt x="197" y="6"/>
                    </a:lnTo>
                    <a:lnTo>
                      <a:pt x="197" y="4"/>
                    </a:lnTo>
                    <a:lnTo>
                      <a:pt x="200" y="4"/>
                    </a:lnTo>
                    <a:lnTo>
                      <a:pt x="208" y="0"/>
                    </a:lnTo>
                    <a:lnTo>
                      <a:pt x="216" y="0"/>
                    </a:lnTo>
                    <a:lnTo>
                      <a:pt x="225" y="2"/>
                    </a:lnTo>
                    <a:lnTo>
                      <a:pt x="227" y="4"/>
                    </a:lnTo>
                    <a:lnTo>
                      <a:pt x="229" y="8"/>
                    </a:lnTo>
                    <a:lnTo>
                      <a:pt x="231" y="9"/>
                    </a:lnTo>
                    <a:lnTo>
                      <a:pt x="231" y="11"/>
                    </a:lnTo>
                    <a:lnTo>
                      <a:pt x="233" y="21"/>
                    </a:lnTo>
                    <a:lnTo>
                      <a:pt x="233" y="23"/>
                    </a:lnTo>
                    <a:lnTo>
                      <a:pt x="231" y="25"/>
                    </a:lnTo>
                    <a:lnTo>
                      <a:pt x="229" y="30"/>
                    </a:lnTo>
                    <a:lnTo>
                      <a:pt x="233" y="30"/>
                    </a:lnTo>
                    <a:lnTo>
                      <a:pt x="233" y="32"/>
                    </a:lnTo>
                    <a:lnTo>
                      <a:pt x="229" y="34"/>
                    </a:lnTo>
                    <a:lnTo>
                      <a:pt x="221" y="47"/>
                    </a:lnTo>
                    <a:lnTo>
                      <a:pt x="223" y="51"/>
                    </a:lnTo>
                    <a:lnTo>
                      <a:pt x="217" y="49"/>
                    </a:lnTo>
                    <a:lnTo>
                      <a:pt x="216" y="49"/>
                    </a:lnTo>
                    <a:lnTo>
                      <a:pt x="214" y="49"/>
                    </a:lnTo>
                    <a:lnTo>
                      <a:pt x="202" y="60"/>
                    </a:lnTo>
                    <a:lnTo>
                      <a:pt x="197" y="62"/>
                    </a:lnTo>
                    <a:lnTo>
                      <a:pt x="195" y="62"/>
                    </a:lnTo>
                    <a:lnTo>
                      <a:pt x="189" y="66"/>
                    </a:lnTo>
                    <a:lnTo>
                      <a:pt x="185" y="64"/>
                    </a:lnTo>
                    <a:lnTo>
                      <a:pt x="180" y="66"/>
                    </a:lnTo>
                    <a:lnTo>
                      <a:pt x="178" y="68"/>
                    </a:lnTo>
                    <a:lnTo>
                      <a:pt x="176" y="72"/>
                    </a:lnTo>
                    <a:lnTo>
                      <a:pt x="174" y="74"/>
                    </a:lnTo>
                    <a:lnTo>
                      <a:pt x="172" y="72"/>
                    </a:lnTo>
                    <a:lnTo>
                      <a:pt x="170" y="76"/>
                    </a:lnTo>
                    <a:lnTo>
                      <a:pt x="155" y="85"/>
                    </a:lnTo>
                    <a:lnTo>
                      <a:pt x="153" y="85"/>
                    </a:lnTo>
                    <a:lnTo>
                      <a:pt x="151" y="79"/>
                    </a:lnTo>
                    <a:lnTo>
                      <a:pt x="149" y="79"/>
                    </a:lnTo>
                    <a:lnTo>
                      <a:pt x="149" y="83"/>
                    </a:lnTo>
                    <a:lnTo>
                      <a:pt x="149" y="83"/>
                    </a:lnTo>
                    <a:lnTo>
                      <a:pt x="147" y="87"/>
                    </a:lnTo>
                    <a:lnTo>
                      <a:pt x="140" y="96"/>
                    </a:lnTo>
                    <a:lnTo>
                      <a:pt x="132" y="96"/>
                    </a:lnTo>
                    <a:lnTo>
                      <a:pt x="130" y="102"/>
                    </a:lnTo>
                    <a:lnTo>
                      <a:pt x="130" y="100"/>
                    </a:lnTo>
                    <a:lnTo>
                      <a:pt x="117" y="117"/>
                    </a:lnTo>
                    <a:lnTo>
                      <a:pt x="110" y="119"/>
                    </a:lnTo>
                    <a:lnTo>
                      <a:pt x="108" y="121"/>
                    </a:lnTo>
                    <a:lnTo>
                      <a:pt x="108" y="119"/>
                    </a:lnTo>
                    <a:lnTo>
                      <a:pt x="104" y="119"/>
                    </a:lnTo>
                    <a:lnTo>
                      <a:pt x="104" y="117"/>
                    </a:lnTo>
                    <a:lnTo>
                      <a:pt x="102" y="121"/>
                    </a:lnTo>
                    <a:lnTo>
                      <a:pt x="104" y="125"/>
                    </a:lnTo>
                    <a:lnTo>
                      <a:pt x="106" y="125"/>
                    </a:lnTo>
                    <a:lnTo>
                      <a:pt x="106" y="127"/>
                    </a:lnTo>
                    <a:lnTo>
                      <a:pt x="100" y="134"/>
                    </a:lnTo>
                    <a:lnTo>
                      <a:pt x="100" y="138"/>
                    </a:lnTo>
                    <a:lnTo>
                      <a:pt x="100" y="140"/>
                    </a:lnTo>
                    <a:lnTo>
                      <a:pt x="94" y="142"/>
                    </a:lnTo>
                    <a:lnTo>
                      <a:pt x="93" y="138"/>
                    </a:lnTo>
                    <a:lnTo>
                      <a:pt x="87" y="136"/>
                    </a:lnTo>
                    <a:lnTo>
                      <a:pt x="89" y="138"/>
                    </a:lnTo>
                    <a:lnTo>
                      <a:pt x="93" y="142"/>
                    </a:lnTo>
                    <a:lnTo>
                      <a:pt x="94" y="149"/>
                    </a:lnTo>
                    <a:lnTo>
                      <a:pt x="85" y="142"/>
                    </a:lnTo>
                    <a:lnTo>
                      <a:pt x="81" y="142"/>
                    </a:lnTo>
                    <a:lnTo>
                      <a:pt x="81" y="144"/>
                    </a:lnTo>
                    <a:lnTo>
                      <a:pt x="81" y="146"/>
                    </a:lnTo>
                    <a:lnTo>
                      <a:pt x="83" y="149"/>
                    </a:lnTo>
                    <a:lnTo>
                      <a:pt x="85" y="151"/>
                    </a:lnTo>
                    <a:lnTo>
                      <a:pt x="81" y="149"/>
                    </a:lnTo>
                    <a:lnTo>
                      <a:pt x="81" y="149"/>
                    </a:lnTo>
                    <a:lnTo>
                      <a:pt x="83" y="155"/>
                    </a:lnTo>
                    <a:lnTo>
                      <a:pt x="81" y="157"/>
                    </a:lnTo>
                    <a:lnTo>
                      <a:pt x="79" y="157"/>
                    </a:lnTo>
                    <a:lnTo>
                      <a:pt x="77" y="153"/>
                    </a:lnTo>
                    <a:lnTo>
                      <a:pt x="70" y="148"/>
                    </a:lnTo>
                    <a:lnTo>
                      <a:pt x="70" y="149"/>
                    </a:lnTo>
                    <a:lnTo>
                      <a:pt x="74" y="153"/>
                    </a:lnTo>
                    <a:lnTo>
                      <a:pt x="77" y="163"/>
                    </a:lnTo>
                    <a:lnTo>
                      <a:pt x="77" y="166"/>
                    </a:lnTo>
                    <a:lnTo>
                      <a:pt x="76" y="166"/>
                    </a:lnTo>
                    <a:lnTo>
                      <a:pt x="76" y="170"/>
                    </a:lnTo>
                    <a:lnTo>
                      <a:pt x="74" y="168"/>
                    </a:lnTo>
                    <a:lnTo>
                      <a:pt x="72" y="168"/>
                    </a:lnTo>
                    <a:lnTo>
                      <a:pt x="72" y="172"/>
                    </a:lnTo>
                    <a:lnTo>
                      <a:pt x="74" y="172"/>
                    </a:lnTo>
                    <a:lnTo>
                      <a:pt x="72" y="174"/>
                    </a:lnTo>
                    <a:lnTo>
                      <a:pt x="70" y="172"/>
                    </a:lnTo>
                    <a:lnTo>
                      <a:pt x="70" y="174"/>
                    </a:lnTo>
                    <a:lnTo>
                      <a:pt x="70" y="178"/>
                    </a:lnTo>
                    <a:lnTo>
                      <a:pt x="68" y="180"/>
                    </a:lnTo>
                    <a:lnTo>
                      <a:pt x="66" y="178"/>
                    </a:lnTo>
                    <a:lnTo>
                      <a:pt x="64" y="176"/>
                    </a:lnTo>
                    <a:lnTo>
                      <a:pt x="59" y="165"/>
                    </a:lnTo>
                    <a:lnTo>
                      <a:pt x="57" y="170"/>
                    </a:lnTo>
                    <a:lnTo>
                      <a:pt x="59" y="174"/>
                    </a:lnTo>
                    <a:lnTo>
                      <a:pt x="55" y="176"/>
                    </a:lnTo>
                    <a:lnTo>
                      <a:pt x="59" y="178"/>
                    </a:lnTo>
                    <a:lnTo>
                      <a:pt x="60" y="180"/>
                    </a:lnTo>
                    <a:lnTo>
                      <a:pt x="60" y="182"/>
                    </a:lnTo>
                    <a:lnTo>
                      <a:pt x="64" y="183"/>
                    </a:lnTo>
                    <a:lnTo>
                      <a:pt x="62" y="185"/>
                    </a:lnTo>
                    <a:lnTo>
                      <a:pt x="62" y="185"/>
                    </a:lnTo>
                    <a:lnTo>
                      <a:pt x="62" y="193"/>
                    </a:lnTo>
                    <a:lnTo>
                      <a:pt x="60" y="193"/>
                    </a:lnTo>
                    <a:lnTo>
                      <a:pt x="59" y="189"/>
                    </a:lnTo>
                    <a:lnTo>
                      <a:pt x="49" y="187"/>
                    </a:lnTo>
                    <a:lnTo>
                      <a:pt x="47" y="187"/>
                    </a:lnTo>
                    <a:lnTo>
                      <a:pt x="49" y="189"/>
                    </a:lnTo>
                    <a:lnTo>
                      <a:pt x="53" y="189"/>
                    </a:lnTo>
                    <a:lnTo>
                      <a:pt x="59" y="195"/>
                    </a:lnTo>
                    <a:lnTo>
                      <a:pt x="59" y="199"/>
                    </a:lnTo>
                    <a:lnTo>
                      <a:pt x="59" y="200"/>
                    </a:lnTo>
                    <a:lnTo>
                      <a:pt x="57" y="200"/>
                    </a:lnTo>
                    <a:lnTo>
                      <a:pt x="55" y="202"/>
                    </a:lnTo>
                    <a:lnTo>
                      <a:pt x="53" y="200"/>
                    </a:lnTo>
                    <a:lnTo>
                      <a:pt x="51" y="197"/>
                    </a:lnTo>
                    <a:lnTo>
                      <a:pt x="49" y="197"/>
                    </a:lnTo>
                    <a:lnTo>
                      <a:pt x="51" y="204"/>
                    </a:lnTo>
                    <a:lnTo>
                      <a:pt x="53" y="206"/>
                    </a:lnTo>
                    <a:lnTo>
                      <a:pt x="53" y="208"/>
                    </a:lnTo>
                    <a:lnTo>
                      <a:pt x="51" y="212"/>
                    </a:lnTo>
                    <a:lnTo>
                      <a:pt x="49" y="214"/>
                    </a:lnTo>
                    <a:lnTo>
                      <a:pt x="49" y="216"/>
                    </a:lnTo>
                    <a:lnTo>
                      <a:pt x="47" y="219"/>
                    </a:lnTo>
                    <a:lnTo>
                      <a:pt x="43" y="219"/>
                    </a:lnTo>
                    <a:lnTo>
                      <a:pt x="41" y="217"/>
                    </a:lnTo>
                    <a:lnTo>
                      <a:pt x="38" y="217"/>
                    </a:lnTo>
                    <a:lnTo>
                      <a:pt x="32" y="214"/>
                    </a:lnTo>
                    <a:lnTo>
                      <a:pt x="26" y="214"/>
                    </a:lnTo>
                    <a:lnTo>
                      <a:pt x="23" y="210"/>
                    </a:lnTo>
                    <a:lnTo>
                      <a:pt x="17" y="210"/>
                    </a:lnTo>
                    <a:lnTo>
                      <a:pt x="11" y="214"/>
                    </a:lnTo>
                    <a:lnTo>
                      <a:pt x="7" y="214"/>
                    </a:lnTo>
                    <a:lnTo>
                      <a:pt x="9" y="210"/>
                    </a:lnTo>
                    <a:lnTo>
                      <a:pt x="11" y="208"/>
                    </a:lnTo>
                    <a:lnTo>
                      <a:pt x="9" y="208"/>
                    </a:lnTo>
                    <a:lnTo>
                      <a:pt x="9" y="204"/>
                    </a:lnTo>
                    <a:lnTo>
                      <a:pt x="11" y="202"/>
                    </a:lnTo>
                    <a:lnTo>
                      <a:pt x="17" y="199"/>
                    </a:lnTo>
                    <a:lnTo>
                      <a:pt x="19" y="199"/>
                    </a:lnTo>
                    <a:lnTo>
                      <a:pt x="23" y="197"/>
                    </a:lnTo>
                    <a:lnTo>
                      <a:pt x="21" y="195"/>
                    </a:lnTo>
                    <a:lnTo>
                      <a:pt x="19" y="193"/>
                    </a:lnTo>
                    <a:lnTo>
                      <a:pt x="19" y="195"/>
                    </a:lnTo>
                    <a:lnTo>
                      <a:pt x="15" y="197"/>
                    </a:lnTo>
                    <a:lnTo>
                      <a:pt x="11" y="200"/>
                    </a:lnTo>
                    <a:lnTo>
                      <a:pt x="6" y="199"/>
                    </a:lnTo>
                    <a:lnTo>
                      <a:pt x="6" y="197"/>
                    </a:lnTo>
                    <a:lnTo>
                      <a:pt x="2" y="195"/>
                    </a:lnTo>
                    <a:lnTo>
                      <a:pt x="0" y="19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45" name="Freeform 639">
                <a:extLst>
                  <a:ext uri="{FF2B5EF4-FFF2-40B4-BE49-F238E27FC236}">
                    <a16:creationId xmlns:a16="http://schemas.microsoft.com/office/drawing/2014/main" id="{E36C9980-C8AD-4DF8-298C-14D5B81D3770}"/>
                  </a:ext>
                </a:extLst>
              </p:cNvPr>
              <p:cNvSpPr>
                <a:spLocks/>
              </p:cNvSpPr>
              <p:nvPr/>
            </p:nvSpPr>
            <p:spPr bwMode="auto">
              <a:xfrm>
                <a:off x="5529189" y="2039238"/>
                <a:ext cx="347121" cy="326264"/>
              </a:xfrm>
              <a:custGeom>
                <a:avLst/>
                <a:gdLst>
                  <a:gd name="T0" fmla="*/ 9 w 233"/>
                  <a:gd name="T1" fmla="*/ 183 h 219"/>
                  <a:gd name="T2" fmla="*/ 24 w 233"/>
                  <a:gd name="T3" fmla="*/ 172 h 219"/>
                  <a:gd name="T4" fmla="*/ 24 w 233"/>
                  <a:gd name="T5" fmla="*/ 168 h 219"/>
                  <a:gd name="T6" fmla="*/ 23 w 233"/>
                  <a:gd name="T7" fmla="*/ 159 h 219"/>
                  <a:gd name="T8" fmla="*/ 30 w 233"/>
                  <a:gd name="T9" fmla="*/ 151 h 219"/>
                  <a:gd name="T10" fmla="*/ 36 w 233"/>
                  <a:gd name="T11" fmla="*/ 140 h 219"/>
                  <a:gd name="T12" fmla="*/ 38 w 233"/>
                  <a:gd name="T13" fmla="*/ 136 h 219"/>
                  <a:gd name="T14" fmla="*/ 34 w 233"/>
                  <a:gd name="T15" fmla="*/ 125 h 219"/>
                  <a:gd name="T16" fmla="*/ 28 w 233"/>
                  <a:gd name="T17" fmla="*/ 121 h 219"/>
                  <a:gd name="T18" fmla="*/ 34 w 233"/>
                  <a:gd name="T19" fmla="*/ 112 h 219"/>
                  <a:gd name="T20" fmla="*/ 45 w 233"/>
                  <a:gd name="T21" fmla="*/ 106 h 219"/>
                  <a:gd name="T22" fmla="*/ 62 w 233"/>
                  <a:gd name="T23" fmla="*/ 93 h 219"/>
                  <a:gd name="T24" fmla="*/ 74 w 233"/>
                  <a:gd name="T25" fmla="*/ 83 h 219"/>
                  <a:gd name="T26" fmla="*/ 94 w 233"/>
                  <a:gd name="T27" fmla="*/ 64 h 219"/>
                  <a:gd name="T28" fmla="*/ 106 w 233"/>
                  <a:gd name="T29" fmla="*/ 62 h 219"/>
                  <a:gd name="T30" fmla="*/ 110 w 233"/>
                  <a:gd name="T31" fmla="*/ 49 h 219"/>
                  <a:gd name="T32" fmla="*/ 117 w 233"/>
                  <a:gd name="T33" fmla="*/ 42 h 219"/>
                  <a:gd name="T34" fmla="*/ 136 w 233"/>
                  <a:gd name="T35" fmla="*/ 49 h 219"/>
                  <a:gd name="T36" fmla="*/ 155 w 233"/>
                  <a:gd name="T37" fmla="*/ 43 h 219"/>
                  <a:gd name="T38" fmla="*/ 164 w 233"/>
                  <a:gd name="T39" fmla="*/ 40 h 219"/>
                  <a:gd name="T40" fmla="*/ 183 w 233"/>
                  <a:gd name="T41" fmla="*/ 28 h 219"/>
                  <a:gd name="T42" fmla="*/ 191 w 233"/>
                  <a:gd name="T43" fmla="*/ 9 h 219"/>
                  <a:gd name="T44" fmla="*/ 208 w 233"/>
                  <a:gd name="T45" fmla="*/ 0 h 219"/>
                  <a:gd name="T46" fmla="*/ 231 w 233"/>
                  <a:gd name="T47" fmla="*/ 9 h 219"/>
                  <a:gd name="T48" fmla="*/ 229 w 233"/>
                  <a:gd name="T49" fmla="*/ 30 h 219"/>
                  <a:gd name="T50" fmla="*/ 223 w 233"/>
                  <a:gd name="T51" fmla="*/ 51 h 219"/>
                  <a:gd name="T52" fmla="*/ 197 w 233"/>
                  <a:gd name="T53" fmla="*/ 62 h 219"/>
                  <a:gd name="T54" fmla="*/ 178 w 233"/>
                  <a:gd name="T55" fmla="*/ 68 h 219"/>
                  <a:gd name="T56" fmla="*/ 155 w 233"/>
                  <a:gd name="T57" fmla="*/ 85 h 219"/>
                  <a:gd name="T58" fmla="*/ 149 w 233"/>
                  <a:gd name="T59" fmla="*/ 83 h 219"/>
                  <a:gd name="T60" fmla="*/ 130 w 233"/>
                  <a:gd name="T61" fmla="*/ 100 h 219"/>
                  <a:gd name="T62" fmla="*/ 104 w 233"/>
                  <a:gd name="T63" fmla="*/ 119 h 219"/>
                  <a:gd name="T64" fmla="*/ 106 w 233"/>
                  <a:gd name="T65" fmla="*/ 127 h 219"/>
                  <a:gd name="T66" fmla="*/ 93 w 233"/>
                  <a:gd name="T67" fmla="*/ 138 h 219"/>
                  <a:gd name="T68" fmla="*/ 85 w 233"/>
                  <a:gd name="T69" fmla="*/ 142 h 219"/>
                  <a:gd name="T70" fmla="*/ 85 w 233"/>
                  <a:gd name="T71" fmla="*/ 151 h 219"/>
                  <a:gd name="T72" fmla="*/ 79 w 233"/>
                  <a:gd name="T73" fmla="*/ 157 h 219"/>
                  <a:gd name="T74" fmla="*/ 77 w 233"/>
                  <a:gd name="T75" fmla="*/ 163 h 219"/>
                  <a:gd name="T76" fmla="*/ 72 w 233"/>
                  <a:gd name="T77" fmla="*/ 168 h 219"/>
                  <a:gd name="T78" fmla="*/ 70 w 233"/>
                  <a:gd name="T79" fmla="*/ 174 h 219"/>
                  <a:gd name="T80" fmla="*/ 59 w 233"/>
                  <a:gd name="T81" fmla="*/ 165 h 219"/>
                  <a:gd name="T82" fmla="*/ 60 w 233"/>
                  <a:gd name="T83" fmla="*/ 180 h 219"/>
                  <a:gd name="T84" fmla="*/ 62 w 233"/>
                  <a:gd name="T85" fmla="*/ 193 h 219"/>
                  <a:gd name="T86" fmla="*/ 49 w 233"/>
                  <a:gd name="T87" fmla="*/ 189 h 219"/>
                  <a:gd name="T88" fmla="*/ 57 w 233"/>
                  <a:gd name="T89" fmla="*/ 200 h 219"/>
                  <a:gd name="T90" fmla="*/ 51 w 233"/>
                  <a:gd name="T91" fmla="*/ 204 h 219"/>
                  <a:gd name="T92" fmla="*/ 49 w 233"/>
                  <a:gd name="T93" fmla="*/ 216 h 219"/>
                  <a:gd name="T94" fmla="*/ 32 w 233"/>
                  <a:gd name="T95" fmla="*/ 214 h 219"/>
                  <a:gd name="T96" fmla="*/ 7 w 233"/>
                  <a:gd name="T97" fmla="*/ 214 h 219"/>
                  <a:gd name="T98" fmla="*/ 11 w 233"/>
                  <a:gd name="T99" fmla="*/ 202 h 219"/>
                  <a:gd name="T100" fmla="*/ 19 w 233"/>
                  <a:gd name="T101" fmla="*/ 193 h 219"/>
                  <a:gd name="T102" fmla="*/ 6 w 233"/>
                  <a:gd name="T103" fmla="*/ 19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 h="219">
                    <a:moveTo>
                      <a:pt x="0" y="191"/>
                    </a:moveTo>
                    <a:lnTo>
                      <a:pt x="0" y="189"/>
                    </a:lnTo>
                    <a:lnTo>
                      <a:pt x="2" y="191"/>
                    </a:lnTo>
                    <a:lnTo>
                      <a:pt x="6" y="189"/>
                    </a:lnTo>
                    <a:lnTo>
                      <a:pt x="9" y="183"/>
                    </a:lnTo>
                    <a:lnTo>
                      <a:pt x="17" y="182"/>
                    </a:lnTo>
                    <a:lnTo>
                      <a:pt x="15" y="180"/>
                    </a:lnTo>
                    <a:lnTo>
                      <a:pt x="17" y="174"/>
                    </a:lnTo>
                    <a:lnTo>
                      <a:pt x="21" y="170"/>
                    </a:lnTo>
                    <a:lnTo>
                      <a:pt x="24" y="172"/>
                    </a:lnTo>
                    <a:lnTo>
                      <a:pt x="28" y="174"/>
                    </a:lnTo>
                    <a:lnTo>
                      <a:pt x="32" y="176"/>
                    </a:lnTo>
                    <a:lnTo>
                      <a:pt x="38" y="178"/>
                    </a:lnTo>
                    <a:lnTo>
                      <a:pt x="34" y="174"/>
                    </a:lnTo>
                    <a:lnTo>
                      <a:pt x="24" y="168"/>
                    </a:lnTo>
                    <a:lnTo>
                      <a:pt x="21" y="166"/>
                    </a:lnTo>
                    <a:lnTo>
                      <a:pt x="24" y="166"/>
                    </a:lnTo>
                    <a:lnTo>
                      <a:pt x="28" y="166"/>
                    </a:lnTo>
                    <a:lnTo>
                      <a:pt x="30" y="163"/>
                    </a:lnTo>
                    <a:lnTo>
                      <a:pt x="23" y="159"/>
                    </a:lnTo>
                    <a:lnTo>
                      <a:pt x="24" y="157"/>
                    </a:lnTo>
                    <a:lnTo>
                      <a:pt x="34" y="157"/>
                    </a:lnTo>
                    <a:lnTo>
                      <a:pt x="36" y="155"/>
                    </a:lnTo>
                    <a:lnTo>
                      <a:pt x="34" y="153"/>
                    </a:lnTo>
                    <a:lnTo>
                      <a:pt x="30" y="151"/>
                    </a:lnTo>
                    <a:lnTo>
                      <a:pt x="28" y="148"/>
                    </a:lnTo>
                    <a:lnTo>
                      <a:pt x="26" y="144"/>
                    </a:lnTo>
                    <a:lnTo>
                      <a:pt x="28" y="142"/>
                    </a:lnTo>
                    <a:lnTo>
                      <a:pt x="30" y="144"/>
                    </a:lnTo>
                    <a:lnTo>
                      <a:pt x="36" y="140"/>
                    </a:lnTo>
                    <a:lnTo>
                      <a:pt x="41" y="142"/>
                    </a:lnTo>
                    <a:lnTo>
                      <a:pt x="45" y="140"/>
                    </a:lnTo>
                    <a:lnTo>
                      <a:pt x="41" y="140"/>
                    </a:lnTo>
                    <a:lnTo>
                      <a:pt x="40" y="140"/>
                    </a:lnTo>
                    <a:lnTo>
                      <a:pt x="38" y="136"/>
                    </a:lnTo>
                    <a:lnTo>
                      <a:pt x="36" y="136"/>
                    </a:lnTo>
                    <a:lnTo>
                      <a:pt x="30" y="136"/>
                    </a:lnTo>
                    <a:lnTo>
                      <a:pt x="30" y="134"/>
                    </a:lnTo>
                    <a:lnTo>
                      <a:pt x="32" y="132"/>
                    </a:lnTo>
                    <a:lnTo>
                      <a:pt x="34" y="125"/>
                    </a:lnTo>
                    <a:lnTo>
                      <a:pt x="32" y="125"/>
                    </a:lnTo>
                    <a:lnTo>
                      <a:pt x="32" y="123"/>
                    </a:lnTo>
                    <a:lnTo>
                      <a:pt x="32" y="121"/>
                    </a:lnTo>
                    <a:lnTo>
                      <a:pt x="28" y="125"/>
                    </a:lnTo>
                    <a:lnTo>
                      <a:pt x="28" y="121"/>
                    </a:lnTo>
                    <a:lnTo>
                      <a:pt x="26" y="119"/>
                    </a:lnTo>
                    <a:lnTo>
                      <a:pt x="28" y="117"/>
                    </a:lnTo>
                    <a:lnTo>
                      <a:pt x="28" y="115"/>
                    </a:lnTo>
                    <a:lnTo>
                      <a:pt x="30" y="112"/>
                    </a:lnTo>
                    <a:lnTo>
                      <a:pt x="34" y="112"/>
                    </a:lnTo>
                    <a:lnTo>
                      <a:pt x="34" y="117"/>
                    </a:lnTo>
                    <a:lnTo>
                      <a:pt x="36" y="117"/>
                    </a:lnTo>
                    <a:lnTo>
                      <a:pt x="43" y="115"/>
                    </a:lnTo>
                    <a:lnTo>
                      <a:pt x="45" y="110"/>
                    </a:lnTo>
                    <a:lnTo>
                      <a:pt x="45" y="106"/>
                    </a:lnTo>
                    <a:lnTo>
                      <a:pt x="51" y="104"/>
                    </a:lnTo>
                    <a:lnTo>
                      <a:pt x="59" y="106"/>
                    </a:lnTo>
                    <a:lnTo>
                      <a:pt x="64" y="98"/>
                    </a:lnTo>
                    <a:lnTo>
                      <a:pt x="64" y="96"/>
                    </a:lnTo>
                    <a:lnTo>
                      <a:pt x="62" y="93"/>
                    </a:lnTo>
                    <a:lnTo>
                      <a:pt x="66" y="91"/>
                    </a:lnTo>
                    <a:lnTo>
                      <a:pt x="64" y="87"/>
                    </a:lnTo>
                    <a:lnTo>
                      <a:pt x="70" y="83"/>
                    </a:lnTo>
                    <a:lnTo>
                      <a:pt x="72" y="85"/>
                    </a:lnTo>
                    <a:lnTo>
                      <a:pt x="74" y="83"/>
                    </a:lnTo>
                    <a:lnTo>
                      <a:pt x="74" y="81"/>
                    </a:lnTo>
                    <a:lnTo>
                      <a:pt x="76" y="76"/>
                    </a:lnTo>
                    <a:lnTo>
                      <a:pt x="77" y="74"/>
                    </a:lnTo>
                    <a:lnTo>
                      <a:pt x="93" y="66"/>
                    </a:lnTo>
                    <a:lnTo>
                      <a:pt x="94" y="64"/>
                    </a:lnTo>
                    <a:lnTo>
                      <a:pt x="96" y="57"/>
                    </a:lnTo>
                    <a:lnTo>
                      <a:pt x="102" y="53"/>
                    </a:lnTo>
                    <a:lnTo>
                      <a:pt x="106" y="55"/>
                    </a:lnTo>
                    <a:lnTo>
                      <a:pt x="102" y="62"/>
                    </a:lnTo>
                    <a:lnTo>
                      <a:pt x="106" y="62"/>
                    </a:lnTo>
                    <a:lnTo>
                      <a:pt x="106" y="60"/>
                    </a:lnTo>
                    <a:lnTo>
                      <a:pt x="111" y="59"/>
                    </a:lnTo>
                    <a:lnTo>
                      <a:pt x="113" y="55"/>
                    </a:lnTo>
                    <a:lnTo>
                      <a:pt x="111" y="53"/>
                    </a:lnTo>
                    <a:lnTo>
                      <a:pt x="110" y="49"/>
                    </a:lnTo>
                    <a:lnTo>
                      <a:pt x="110" y="45"/>
                    </a:lnTo>
                    <a:lnTo>
                      <a:pt x="111" y="47"/>
                    </a:lnTo>
                    <a:lnTo>
                      <a:pt x="113" y="43"/>
                    </a:lnTo>
                    <a:lnTo>
                      <a:pt x="111" y="42"/>
                    </a:lnTo>
                    <a:lnTo>
                      <a:pt x="117" y="42"/>
                    </a:lnTo>
                    <a:lnTo>
                      <a:pt x="117" y="43"/>
                    </a:lnTo>
                    <a:lnTo>
                      <a:pt x="130" y="45"/>
                    </a:lnTo>
                    <a:lnTo>
                      <a:pt x="130" y="51"/>
                    </a:lnTo>
                    <a:lnTo>
                      <a:pt x="132" y="51"/>
                    </a:lnTo>
                    <a:lnTo>
                      <a:pt x="136" y="49"/>
                    </a:lnTo>
                    <a:lnTo>
                      <a:pt x="138" y="49"/>
                    </a:lnTo>
                    <a:lnTo>
                      <a:pt x="151" y="42"/>
                    </a:lnTo>
                    <a:lnTo>
                      <a:pt x="155" y="42"/>
                    </a:lnTo>
                    <a:lnTo>
                      <a:pt x="155" y="43"/>
                    </a:lnTo>
                    <a:lnTo>
                      <a:pt x="155" y="43"/>
                    </a:lnTo>
                    <a:lnTo>
                      <a:pt x="159" y="43"/>
                    </a:lnTo>
                    <a:lnTo>
                      <a:pt x="159" y="42"/>
                    </a:lnTo>
                    <a:lnTo>
                      <a:pt x="161" y="42"/>
                    </a:lnTo>
                    <a:lnTo>
                      <a:pt x="163" y="40"/>
                    </a:lnTo>
                    <a:lnTo>
                      <a:pt x="164" y="40"/>
                    </a:lnTo>
                    <a:lnTo>
                      <a:pt x="170" y="34"/>
                    </a:lnTo>
                    <a:lnTo>
                      <a:pt x="176" y="34"/>
                    </a:lnTo>
                    <a:lnTo>
                      <a:pt x="178" y="26"/>
                    </a:lnTo>
                    <a:lnTo>
                      <a:pt x="180" y="28"/>
                    </a:lnTo>
                    <a:lnTo>
                      <a:pt x="183" y="28"/>
                    </a:lnTo>
                    <a:lnTo>
                      <a:pt x="185" y="26"/>
                    </a:lnTo>
                    <a:lnTo>
                      <a:pt x="183" y="19"/>
                    </a:lnTo>
                    <a:lnTo>
                      <a:pt x="185" y="15"/>
                    </a:lnTo>
                    <a:lnTo>
                      <a:pt x="187" y="13"/>
                    </a:lnTo>
                    <a:lnTo>
                      <a:pt x="191" y="9"/>
                    </a:lnTo>
                    <a:lnTo>
                      <a:pt x="193" y="9"/>
                    </a:lnTo>
                    <a:lnTo>
                      <a:pt x="197" y="6"/>
                    </a:lnTo>
                    <a:lnTo>
                      <a:pt x="197" y="4"/>
                    </a:lnTo>
                    <a:lnTo>
                      <a:pt x="200" y="4"/>
                    </a:lnTo>
                    <a:lnTo>
                      <a:pt x="208" y="0"/>
                    </a:lnTo>
                    <a:lnTo>
                      <a:pt x="216" y="0"/>
                    </a:lnTo>
                    <a:lnTo>
                      <a:pt x="225" y="2"/>
                    </a:lnTo>
                    <a:lnTo>
                      <a:pt x="227" y="4"/>
                    </a:lnTo>
                    <a:lnTo>
                      <a:pt x="229" y="8"/>
                    </a:lnTo>
                    <a:lnTo>
                      <a:pt x="231" y="9"/>
                    </a:lnTo>
                    <a:lnTo>
                      <a:pt x="231" y="11"/>
                    </a:lnTo>
                    <a:lnTo>
                      <a:pt x="233" y="21"/>
                    </a:lnTo>
                    <a:lnTo>
                      <a:pt x="233" y="23"/>
                    </a:lnTo>
                    <a:lnTo>
                      <a:pt x="231" y="25"/>
                    </a:lnTo>
                    <a:lnTo>
                      <a:pt x="229" y="30"/>
                    </a:lnTo>
                    <a:lnTo>
                      <a:pt x="233" y="30"/>
                    </a:lnTo>
                    <a:lnTo>
                      <a:pt x="233" y="32"/>
                    </a:lnTo>
                    <a:lnTo>
                      <a:pt x="229" y="34"/>
                    </a:lnTo>
                    <a:lnTo>
                      <a:pt x="221" y="47"/>
                    </a:lnTo>
                    <a:lnTo>
                      <a:pt x="223" y="51"/>
                    </a:lnTo>
                    <a:lnTo>
                      <a:pt x="217" y="49"/>
                    </a:lnTo>
                    <a:lnTo>
                      <a:pt x="216" y="49"/>
                    </a:lnTo>
                    <a:lnTo>
                      <a:pt x="214" y="49"/>
                    </a:lnTo>
                    <a:lnTo>
                      <a:pt x="202" y="60"/>
                    </a:lnTo>
                    <a:lnTo>
                      <a:pt x="197" y="62"/>
                    </a:lnTo>
                    <a:lnTo>
                      <a:pt x="195" y="62"/>
                    </a:lnTo>
                    <a:lnTo>
                      <a:pt x="189" y="66"/>
                    </a:lnTo>
                    <a:lnTo>
                      <a:pt x="185" y="64"/>
                    </a:lnTo>
                    <a:lnTo>
                      <a:pt x="180" y="66"/>
                    </a:lnTo>
                    <a:lnTo>
                      <a:pt x="178" y="68"/>
                    </a:lnTo>
                    <a:lnTo>
                      <a:pt x="176" y="72"/>
                    </a:lnTo>
                    <a:lnTo>
                      <a:pt x="174" y="74"/>
                    </a:lnTo>
                    <a:lnTo>
                      <a:pt x="172" y="72"/>
                    </a:lnTo>
                    <a:lnTo>
                      <a:pt x="170" y="76"/>
                    </a:lnTo>
                    <a:lnTo>
                      <a:pt x="155" y="85"/>
                    </a:lnTo>
                    <a:lnTo>
                      <a:pt x="153" y="85"/>
                    </a:lnTo>
                    <a:lnTo>
                      <a:pt x="151" y="79"/>
                    </a:lnTo>
                    <a:lnTo>
                      <a:pt x="149" y="79"/>
                    </a:lnTo>
                    <a:lnTo>
                      <a:pt x="149" y="83"/>
                    </a:lnTo>
                    <a:lnTo>
                      <a:pt x="149" y="83"/>
                    </a:lnTo>
                    <a:lnTo>
                      <a:pt x="147" y="87"/>
                    </a:lnTo>
                    <a:lnTo>
                      <a:pt x="140" y="96"/>
                    </a:lnTo>
                    <a:lnTo>
                      <a:pt x="132" y="96"/>
                    </a:lnTo>
                    <a:lnTo>
                      <a:pt x="130" y="102"/>
                    </a:lnTo>
                    <a:lnTo>
                      <a:pt x="130" y="100"/>
                    </a:lnTo>
                    <a:lnTo>
                      <a:pt x="117" y="117"/>
                    </a:lnTo>
                    <a:lnTo>
                      <a:pt x="110" y="119"/>
                    </a:lnTo>
                    <a:lnTo>
                      <a:pt x="108" y="121"/>
                    </a:lnTo>
                    <a:lnTo>
                      <a:pt x="108" y="119"/>
                    </a:lnTo>
                    <a:lnTo>
                      <a:pt x="104" y="119"/>
                    </a:lnTo>
                    <a:lnTo>
                      <a:pt x="104" y="117"/>
                    </a:lnTo>
                    <a:lnTo>
                      <a:pt x="102" y="121"/>
                    </a:lnTo>
                    <a:lnTo>
                      <a:pt x="104" y="125"/>
                    </a:lnTo>
                    <a:lnTo>
                      <a:pt x="106" y="125"/>
                    </a:lnTo>
                    <a:lnTo>
                      <a:pt x="106" y="127"/>
                    </a:lnTo>
                    <a:lnTo>
                      <a:pt x="100" y="134"/>
                    </a:lnTo>
                    <a:lnTo>
                      <a:pt x="100" y="138"/>
                    </a:lnTo>
                    <a:lnTo>
                      <a:pt x="100" y="140"/>
                    </a:lnTo>
                    <a:lnTo>
                      <a:pt x="94" y="142"/>
                    </a:lnTo>
                    <a:lnTo>
                      <a:pt x="93" y="138"/>
                    </a:lnTo>
                    <a:lnTo>
                      <a:pt x="87" y="136"/>
                    </a:lnTo>
                    <a:lnTo>
                      <a:pt x="89" y="138"/>
                    </a:lnTo>
                    <a:lnTo>
                      <a:pt x="93" y="142"/>
                    </a:lnTo>
                    <a:lnTo>
                      <a:pt x="94" y="149"/>
                    </a:lnTo>
                    <a:lnTo>
                      <a:pt x="85" y="142"/>
                    </a:lnTo>
                    <a:lnTo>
                      <a:pt x="81" y="142"/>
                    </a:lnTo>
                    <a:lnTo>
                      <a:pt x="81" y="144"/>
                    </a:lnTo>
                    <a:lnTo>
                      <a:pt x="81" y="146"/>
                    </a:lnTo>
                    <a:lnTo>
                      <a:pt x="83" y="149"/>
                    </a:lnTo>
                    <a:lnTo>
                      <a:pt x="85" y="151"/>
                    </a:lnTo>
                    <a:lnTo>
                      <a:pt x="81" y="149"/>
                    </a:lnTo>
                    <a:lnTo>
                      <a:pt x="81" y="149"/>
                    </a:lnTo>
                    <a:lnTo>
                      <a:pt x="83" y="155"/>
                    </a:lnTo>
                    <a:lnTo>
                      <a:pt x="81" y="157"/>
                    </a:lnTo>
                    <a:lnTo>
                      <a:pt x="79" y="157"/>
                    </a:lnTo>
                    <a:lnTo>
                      <a:pt x="77" y="153"/>
                    </a:lnTo>
                    <a:lnTo>
                      <a:pt x="70" y="148"/>
                    </a:lnTo>
                    <a:lnTo>
                      <a:pt x="70" y="149"/>
                    </a:lnTo>
                    <a:lnTo>
                      <a:pt x="74" y="153"/>
                    </a:lnTo>
                    <a:lnTo>
                      <a:pt x="77" y="163"/>
                    </a:lnTo>
                    <a:lnTo>
                      <a:pt x="77" y="166"/>
                    </a:lnTo>
                    <a:lnTo>
                      <a:pt x="76" y="166"/>
                    </a:lnTo>
                    <a:lnTo>
                      <a:pt x="76" y="170"/>
                    </a:lnTo>
                    <a:lnTo>
                      <a:pt x="74" y="168"/>
                    </a:lnTo>
                    <a:lnTo>
                      <a:pt x="72" y="168"/>
                    </a:lnTo>
                    <a:lnTo>
                      <a:pt x="72" y="172"/>
                    </a:lnTo>
                    <a:lnTo>
                      <a:pt x="74" y="172"/>
                    </a:lnTo>
                    <a:lnTo>
                      <a:pt x="72" y="174"/>
                    </a:lnTo>
                    <a:lnTo>
                      <a:pt x="70" y="172"/>
                    </a:lnTo>
                    <a:lnTo>
                      <a:pt x="70" y="174"/>
                    </a:lnTo>
                    <a:lnTo>
                      <a:pt x="70" y="178"/>
                    </a:lnTo>
                    <a:lnTo>
                      <a:pt x="68" y="180"/>
                    </a:lnTo>
                    <a:lnTo>
                      <a:pt x="66" y="178"/>
                    </a:lnTo>
                    <a:lnTo>
                      <a:pt x="64" y="176"/>
                    </a:lnTo>
                    <a:lnTo>
                      <a:pt x="59" y="165"/>
                    </a:lnTo>
                    <a:lnTo>
                      <a:pt x="57" y="170"/>
                    </a:lnTo>
                    <a:lnTo>
                      <a:pt x="59" y="174"/>
                    </a:lnTo>
                    <a:lnTo>
                      <a:pt x="55" y="176"/>
                    </a:lnTo>
                    <a:lnTo>
                      <a:pt x="59" y="178"/>
                    </a:lnTo>
                    <a:lnTo>
                      <a:pt x="60" y="180"/>
                    </a:lnTo>
                    <a:lnTo>
                      <a:pt x="60" y="182"/>
                    </a:lnTo>
                    <a:lnTo>
                      <a:pt x="64" y="183"/>
                    </a:lnTo>
                    <a:lnTo>
                      <a:pt x="62" y="185"/>
                    </a:lnTo>
                    <a:lnTo>
                      <a:pt x="62" y="185"/>
                    </a:lnTo>
                    <a:lnTo>
                      <a:pt x="62" y="193"/>
                    </a:lnTo>
                    <a:lnTo>
                      <a:pt x="60" y="193"/>
                    </a:lnTo>
                    <a:lnTo>
                      <a:pt x="59" y="189"/>
                    </a:lnTo>
                    <a:lnTo>
                      <a:pt x="49" y="187"/>
                    </a:lnTo>
                    <a:lnTo>
                      <a:pt x="47" y="187"/>
                    </a:lnTo>
                    <a:lnTo>
                      <a:pt x="49" y="189"/>
                    </a:lnTo>
                    <a:lnTo>
                      <a:pt x="53" y="189"/>
                    </a:lnTo>
                    <a:lnTo>
                      <a:pt x="59" y="195"/>
                    </a:lnTo>
                    <a:lnTo>
                      <a:pt x="59" y="199"/>
                    </a:lnTo>
                    <a:lnTo>
                      <a:pt x="59" y="200"/>
                    </a:lnTo>
                    <a:lnTo>
                      <a:pt x="57" y="200"/>
                    </a:lnTo>
                    <a:lnTo>
                      <a:pt x="55" y="202"/>
                    </a:lnTo>
                    <a:lnTo>
                      <a:pt x="53" y="200"/>
                    </a:lnTo>
                    <a:lnTo>
                      <a:pt x="51" y="197"/>
                    </a:lnTo>
                    <a:lnTo>
                      <a:pt x="49" y="197"/>
                    </a:lnTo>
                    <a:lnTo>
                      <a:pt x="51" y="204"/>
                    </a:lnTo>
                    <a:lnTo>
                      <a:pt x="53" y="206"/>
                    </a:lnTo>
                    <a:lnTo>
                      <a:pt x="53" y="208"/>
                    </a:lnTo>
                    <a:lnTo>
                      <a:pt x="51" y="212"/>
                    </a:lnTo>
                    <a:lnTo>
                      <a:pt x="49" y="214"/>
                    </a:lnTo>
                    <a:lnTo>
                      <a:pt x="49" y="216"/>
                    </a:lnTo>
                    <a:lnTo>
                      <a:pt x="47" y="219"/>
                    </a:lnTo>
                    <a:lnTo>
                      <a:pt x="43" y="219"/>
                    </a:lnTo>
                    <a:lnTo>
                      <a:pt x="41" y="217"/>
                    </a:lnTo>
                    <a:lnTo>
                      <a:pt x="38" y="217"/>
                    </a:lnTo>
                    <a:lnTo>
                      <a:pt x="32" y="214"/>
                    </a:lnTo>
                    <a:lnTo>
                      <a:pt x="26" y="214"/>
                    </a:lnTo>
                    <a:lnTo>
                      <a:pt x="23" y="210"/>
                    </a:lnTo>
                    <a:lnTo>
                      <a:pt x="17" y="210"/>
                    </a:lnTo>
                    <a:lnTo>
                      <a:pt x="11" y="214"/>
                    </a:lnTo>
                    <a:lnTo>
                      <a:pt x="7" y="214"/>
                    </a:lnTo>
                    <a:lnTo>
                      <a:pt x="9" y="210"/>
                    </a:lnTo>
                    <a:lnTo>
                      <a:pt x="11" y="208"/>
                    </a:lnTo>
                    <a:lnTo>
                      <a:pt x="9" y="208"/>
                    </a:lnTo>
                    <a:lnTo>
                      <a:pt x="9" y="204"/>
                    </a:lnTo>
                    <a:lnTo>
                      <a:pt x="11" y="202"/>
                    </a:lnTo>
                    <a:lnTo>
                      <a:pt x="17" y="199"/>
                    </a:lnTo>
                    <a:lnTo>
                      <a:pt x="19" y="199"/>
                    </a:lnTo>
                    <a:lnTo>
                      <a:pt x="23" y="197"/>
                    </a:lnTo>
                    <a:lnTo>
                      <a:pt x="21" y="195"/>
                    </a:lnTo>
                    <a:lnTo>
                      <a:pt x="19" y="193"/>
                    </a:lnTo>
                    <a:lnTo>
                      <a:pt x="19" y="195"/>
                    </a:lnTo>
                    <a:lnTo>
                      <a:pt x="15" y="197"/>
                    </a:lnTo>
                    <a:lnTo>
                      <a:pt x="11" y="200"/>
                    </a:lnTo>
                    <a:lnTo>
                      <a:pt x="6" y="199"/>
                    </a:lnTo>
                    <a:lnTo>
                      <a:pt x="6" y="197"/>
                    </a:lnTo>
                    <a:lnTo>
                      <a:pt x="2" y="195"/>
                    </a:lnTo>
                    <a:lnTo>
                      <a:pt x="0" y="19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46" name="Freeform 640">
                <a:extLst>
                  <a:ext uri="{FF2B5EF4-FFF2-40B4-BE49-F238E27FC236}">
                    <a16:creationId xmlns:a16="http://schemas.microsoft.com/office/drawing/2014/main" id="{BB900E59-6DEB-D217-3EDB-DC27F1AD9DA5}"/>
                  </a:ext>
                </a:extLst>
              </p:cNvPr>
              <p:cNvSpPr>
                <a:spLocks/>
              </p:cNvSpPr>
              <p:nvPr/>
            </p:nvSpPr>
            <p:spPr bwMode="auto">
              <a:xfrm>
                <a:off x="5497904" y="2504052"/>
                <a:ext cx="19368" cy="34266"/>
              </a:xfrm>
              <a:custGeom>
                <a:avLst/>
                <a:gdLst>
                  <a:gd name="T0" fmla="*/ 0 w 13"/>
                  <a:gd name="T1" fmla="*/ 4 h 23"/>
                  <a:gd name="T2" fmla="*/ 0 w 13"/>
                  <a:gd name="T3" fmla="*/ 2 h 23"/>
                  <a:gd name="T4" fmla="*/ 4 w 13"/>
                  <a:gd name="T5" fmla="*/ 0 h 23"/>
                  <a:gd name="T6" fmla="*/ 8 w 13"/>
                  <a:gd name="T7" fmla="*/ 2 h 23"/>
                  <a:gd name="T8" fmla="*/ 10 w 13"/>
                  <a:gd name="T9" fmla="*/ 4 h 23"/>
                  <a:gd name="T10" fmla="*/ 11 w 13"/>
                  <a:gd name="T11" fmla="*/ 2 h 23"/>
                  <a:gd name="T12" fmla="*/ 13 w 13"/>
                  <a:gd name="T13" fmla="*/ 8 h 23"/>
                  <a:gd name="T14" fmla="*/ 13 w 13"/>
                  <a:gd name="T15" fmla="*/ 15 h 23"/>
                  <a:gd name="T16" fmla="*/ 13 w 13"/>
                  <a:gd name="T17" fmla="*/ 15 h 23"/>
                  <a:gd name="T18" fmla="*/ 13 w 13"/>
                  <a:gd name="T19" fmla="*/ 21 h 23"/>
                  <a:gd name="T20" fmla="*/ 13 w 13"/>
                  <a:gd name="T21" fmla="*/ 23 h 23"/>
                  <a:gd name="T22" fmla="*/ 8 w 13"/>
                  <a:gd name="T23" fmla="*/ 8 h 23"/>
                  <a:gd name="T24" fmla="*/ 2 w 13"/>
                  <a:gd name="T25" fmla="*/ 6 h 23"/>
                  <a:gd name="T26" fmla="*/ 0 w 13"/>
                  <a:gd name="T2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23">
                    <a:moveTo>
                      <a:pt x="0" y="4"/>
                    </a:moveTo>
                    <a:lnTo>
                      <a:pt x="0" y="2"/>
                    </a:lnTo>
                    <a:lnTo>
                      <a:pt x="4" y="0"/>
                    </a:lnTo>
                    <a:lnTo>
                      <a:pt x="8" y="2"/>
                    </a:lnTo>
                    <a:lnTo>
                      <a:pt x="10" y="4"/>
                    </a:lnTo>
                    <a:lnTo>
                      <a:pt x="11" y="2"/>
                    </a:lnTo>
                    <a:lnTo>
                      <a:pt x="13" y="8"/>
                    </a:lnTo>
                    <a:lnTo>
                      <a:pt x="13" y="15"/>
                    </a:lnTo>
                    <a:lnTo>
                      <a:pt x="13" y="15"/>
                    </a:lnTo>
                    <a:lnTo>
                      <a:pt x="13" y="21"/>
                    </a:lnTo>
                    <a:lnTo>
                      <a:pt x="13" y="23"/>
                    </a:lnTo>
                    <a:lnTo>
                      <a:pt x="8" y="8"/>
                    </a:lnTo>
                    <a:lnTo>
                      <a:pt x="2" y="6"/>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47" name="Freeform 641">
                <a:extLst>
                  <a:ext uri="{FF2B5EF4-FFF2-40B4-BE49-F238E27FC236}">
                    <a16:creationId xmlns:a16="http://schemas.microsoft.com/office/drawing/2014/main" id="{96AFA728-4B46-4707-086F-3806BEEFAB38}"/>
                  </a:ext>
                </a:extLst>
              </p:cNvPr>
              <p:cNvSpPr>
                <a:spLocks/>
              </p:cNvSpPr>
              <p:nvPr/>
            </p:nvSpPr>
            <p:spPr bwMode="auto">
              <a:xfrm>
                <a:off x="5497904" y="2504052"/>
                <a:ext cx="19368" cy="34266"/>
              </a:xfrm>
              <a:custGeom>
                <a:avLst/>
                <a:gdLst>
                  <a:gd name="T0" fmla="*/ 0 w 13"/>
                  <a:gd name="T1" fmla="*/ 4 h 23"/>
                  <a:gd name="T2" fmla="*/ 0 w 13"/>
                  <a:gd name="T3" fmla="*/ 2 h 23"/>
                  <a:gd name="T4" fmla="*/ 4 w 13"/>
                  <a:gd name="T5" fmla="*/ 0 h 23"/>
                  <a:gd name="T6" fmla="*/ 8 w 13"/>
                  <a:gd name="T7" fmla="*/ 2 h 23"/>
                  <a:gd name="T8" fmla="*/ 10 w 13"/>
                  <a:gd name="T9" fmla="*/ 4 h 23"/>
                  <a:gd name="T10" fmla="*/ 11 w 13"/>
                  <a:gd name="T11" fmla="*/ 2 h 23"/>
                  <a:gd name="T12" fmla="*/ 13 w 13"/>
                  <a:gd name="T13" fmla="*/ 8 h 23"/>
                  <a:gd name="T14" fmla="*/ 13 w 13"/>
                  <a:gd name="T15" fmla="*/ 15 h 23"/>
                  <a:gd name="T16" fmla="*/ 13 w 13"/>
                  <a:gd name="T17" fmla="*/ 15 h 23"/>
                  <a:gd name="T18" fmla="*/ 13 w 13"/>
                  <a:gd name="T19" fmla="*/ 21 h 23"/>
                  <a:gd name="T20" fmla="*/ 13 w 13"/>
                  <a:gd name="T21" fmla="*/ 23 h 23"/>
                  <a:gd name="T22" fmla="*/ 8 w 13"/>
                  <a:gd name="T23" fmla="*/ 8 h 23"/>
                  <a:gd name="T24" fmla="*/ 2 w 13"/>
                  <a:gd name="T25" fmla="*/ 6 h 23"/>
                  <a:gd name="T26" fmla="*/ 0 w 13"/>
                  <a:gd name="T2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23">
                    <a:moveTo>
                      <a:pt x="0" y="4"/>
                    </a:moveTo>
                    <a:lnTo>
                      <a:pt x="0" y="2"/>
                    </a:lnTo>
                    <a:lnTo>
                      <a:pt x="4" y="0"/>
                    </a:lnTo>
                    <a:lnTo>
                      <a:pt x="8" y="2"/>
                    </a:lnTo>
                    <a:lnTo>
                      <a:pt x="10" y="4"/>
                    </a:lnTo>
                    <a:lnTo>
                      <a:pt x="11" y="2"/>
                    </a:lnTo>
                    <a:lnTo>
                      <a:pt x="13" y="8"/>
                    </a:lnTo>
                    <a:lnTo>
                      <a:pt x="13" y="15"/>
                    </a:lnTo>
                    <a:lnTo>
                      <a:pt x="13" y="15"/>
                    </a:lnTo>
                    <a:lnTo>
                      <a:pt x="13" y="21"/>
                    </a:lnTo>
                    <a:lnTo>
                      <a:pt x="13" y="23"/>
                    </a:lnTo>
                    <a:lnTo>
                      <a:pt x="8" y="8"/>
                    </a:lnTo>
                    <a:lnTo>
                      <a:pt x="2" y="6"/>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48" name="Freeform 642">
                <a:extLst>
                  <a:ext uri="{FF2B5EF4-FFF2-40B4-BE49-F238E27FC236}">
                    <a16:creationId xmlns:a16="http://schemas.microsoft.com/office/drawing/2014/main" id="{CDDC594C-B354-F3FB-B3DE-8D95D446CCAC}"/>
                  </a:ext>
                </a:extLst>
              </p:cNvPr>
              <p:cNvSpPr>
                <a:spLocks/>
              </p:cNvSpPr>
              <p:nvPr/>
            </p:nvSpPr>
            <p:spPr bwMode="auto">
              <a:xfrm>
                <a:off x="6721020" y="1909626"/>
                <a:ext cx="28306" cy="13409"/>
              </a:xfrm>
              <a:custGeom>
                <a:avLst/>
                <a:gdLst>
                  <a:gd name="T0" fmla="*/ 8 w 19"/>
                  <a:gd name="T1" fmla="*/ 0 h 9"/>
                  <a:gd name="T2" fmla="*/ 11 w 19"/>
                  <a:gd name="T3" fmla="*/ 2 h 9"/>
                  <a:gd name="T4" fmla="*/ 13 w 19"/>
                  <a:gd name="T5" fmla="*/ 0 h 9"/>
                  <a:gd name="T6" fmla="*/ 17 w 19"/>
                  <a:gd name="T7" fmla="*/ 0 h 9"/>
                  <a:gd name="T8" fmla="*/ 17 w 19"/>
                  <a:gd name="T9" fmla="*/ 2 h 9"/>
                  <a:gd name="T10" fmla="*/ 19 w 19"/>
                  <a:gd name="T11" fmla="*/ 2 h 9"/>
                  <a:gd name="T12" fmla="*/ 19 w 19"/>
                  <a:gd name="T13" fmla="*/ 4 h 9"/>
                  <a:gd name="T14" fmla="*/ 17 w 19"/>
                  <a:gd name="T15" fmla="*/ 7 h 9"/>
                  <a:gd name="T16" fmla="*/ 17 w 19"/>
                  <a:gd name="T17" fmla="*/ 9 h 9"/>
                  <a:gd name="T18" fmla="*/ 15 w 19"/>
                  <a:gd name="T19" fmla="*/ 9 h 9"/>
                  <a:gd name="T20" fmla="*/ 0 w 19"/>
                  <a:gd name="T21" fmla="*/ 4 h 9"/>
                  <a:gd name="T22" fmla="*/ 2 w 19"/>
                  <a:gd name="T23" fmla="*/ 4 h 9"/>
                  <a:gd name="T24" fmla="*/ 4 w 19"/>
                  <a:gd name="T25" fmla="*/ 4 h 9"/>
                  <a:gd name="T26" fmla="*/ 6 w 19"/>
                  <a:gd name="T27" fmla="*/ 0 h 9"/>
                  <a:gd name="T28" fmla="*/ 8 w 19"/>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9">
                    <a:moveTo>
                      <a:pt x="8" y="0"/>
                    </a:moveTo>
                    <a:lnTo>
                      <a:pt x="11" y="2"/>
                    </a:lnTo>
                    <a:lnTo>
                      <a:pt x="13" y="0"/>
                    </a:lnTo>
                    <a:lnTo>
                      <a:pt x="17" y="0"/>
                    </a:lnTo>
                    <a:lnTo>
                      <a:pt x="17" y="2"/>
                    </a:lnTo>
                    <a:lnTo>
                      <a:pt x="19" y="2"/>
                    </a:lnTo>
                    <a:lnTo>
                      <a:pt x="19" y="4"/>
                    </a:lnTo>
                    <a:lnTo>
                      <a:pt x="17" y="7"/>
                    </a:lnTo>
                    <a:lnTo>
                      <a:pt x="17" y="9"/>
                    </a:lnTo>
                    <a:lnTo>
                      <a:pt x="15" y="9"/>
                    </a:lnTo>
                    <a:lnTo>
                      <a:pt x="0" y="4"/>
                    </a:lnTo>
                    <a:lnTo>
                      <a:pt x="2" y="4"/>
                    </a:lnTo>
                    <a:lnTo>
                      <a:pt x="4" y="4"/>
                    </a:lnTo>
                    <a:lnTo>
                      <a:pt x="6" y="0"/>
                    </a:lnTo>
                    <a:lnTo>
                      <a:pt x="8"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49" name="Freeform 643">
                <a:extLst>
                  <a:ext uri="{FF2B5EF4-FFF2-40B4-BE49-F238E27FC236}">
                    <a16:creationId xmlns:a16="http://schemas.microsoft.com/office/drawing/2014/main" id="{2FA7343C-385B-4674-0274-DE36338F1B13}"/>
                  </a:ext>
                </a:extLst>
              </p:cNvPr>
              <p:cNvSpPr>
                <a:spLocks/>
              </p:cNvSpPr>
              <p:nvPr/>
            </p:nvSpPr>
            <p:spPr bwMode="auto">
              <a:xfrm>
                <a:off x="6721020" y="1909626"/>
                <a:ext cx="28306" cy="13409"/>
              </a:xfrm>
              <a:custGeom>
                <a:avLst/>
                <a:gdLst>
                  <a:gd name="T0" fmla="*/ 8 w 19"/>
                  <a:gd name="T1" fmla="*/ 0 h 9"/>
                  <a:gd name="T2" fmla="*/ 11 w 19"/>
                  <a:gd name="T3" fmla="*/ 2 h 9"/>
                  <a:gd name="T4" fmla="*/ 13 w 19"/>
                  <a:gd name="T5" fmla="*/ 0 h 9"/>
                  <a:gd name="T6" fmla="*/ 17 w 19"/>
                  <a:gd name="T7" fmla="*/ 0 h 9"/>
                  <a:gd name="T8" fmla="*/ 17 w 19"/>
                  <a:gd name="T9" fmla="*/ 2 h 9"/>
                  <a:gd name="T10" fmla="*/ 19 w 19"/>
                  <a:gd name="T11" fmla="*/ 2 h 9"/>
                  <a:gd name="T12" fmla="*/ 19 w 19"/>
                  <a:gd name="T13" fmla="*/ 4 h 9"/>
                  <a:gd name="T14" fmla="*/ 17 w 19"/>
                  <a:gd name="T15" fmla="*/ 7 h 9"/>
                  <a:gd name="T16" fmla="*/ 17 w 19"/>
                  <a:gd name="T17" fmla="*/ 9 h 9"/>
                  <a:gd name="T18" fmla="*/ 15 w 19"/>
                  <a:gd name="T19" fmla="*/ 9 h 9"/>
                  <a:gd name="T20" fmla="*/ 0 w 19"/>
                  <a:gd name="T21" fmla="*/ 4 h 9"/>
                  <a:gd name="T22" fmla="*/ 2 w 19"/>
                  <a:gd name="T23" fmla="*/ 4 h 9"/>
                  <a:gd name="T24" fmla="*/ 4 w 19"/>
                  <a:gd name="T25" fmla="*/ 4 h 9"/>
                  <a:gd name="T26" fmla="*/ 6 w 19"/>
                  <a:gd name="T27" fmla="*/ 0 h 9"/>
                  <a:gd name="T28" fmla="*/ 8 w 19"/>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9">
                    <a:moveTo>
                      <a:pt x="8" y="0"/>
                    </a:moveTo>
                    <a:lnTo>
                      <a:pt x="11" y="2"/>
                    </a:lnTo>
                    <a:lnTo>
                      <a:pt x="13" y="0"/>
                    </a:lnTo>
                    <a:lnTo>
                      <a:pt x="17" y="0"/>
                    </a:lnTo>
                    <a:lnTo>
                      <a:pt x="17" y="2"/>
                    </a:lnTo>
                    <a:lnTo>
                      <a:pt x="19" y="2"/>
                    </a:lnTo>
                    <a:lnTo>
                      <a:pt x="19" y="4"/>
                    </a:lnTo>
                    <a:lnTo>
                      <a:pt x="17" y="7"/>
                    </a:lnTo>
                    <a:lnTo>
                      <a:pt x="17" y="9"/>
                    </a:lnTo>
                    <a:lnTo>
                      <a:pt x="15" y="9"/>
                    </a:lnTo>
                    <a:lnTo>
                      <a:pt x="0" y="4"/>
                    </a:lnTo>
                    <a:lnTo>
                      <a:pt x="2" y="4"/>
                    </a:lnTo>
                    <a:lnTo>
                      <a:pt x="4" y="4"/>
                    </a:lnTo>
                    <a:lnTo>
                      <a:pt x="6" y="0"/>
                    </a:lnTo>
                    <a:lnTo>
                      <a:pt x="8"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50" name="Freeform 644">
                <a:extLst>
                  <a:ext uri="{FF2B5EF4-FFF2-40B4-BE49-F238E27FC236}">
                    <a16:creationId xmlns:a16="http://schemas.microsoft.com/office/drawing/2014/main" id="{19184D07-F897-B3F8-DFF4-B93244E98F27}"/>
                  </a:ext>
                </a:extLst>
              </p:cNvPr>
              <p:cNvSpPr>
                <a:spLocks/>
              </p:cNvSpPr>
              <p:nvPr/>
            </p:nvSpPr>
            <p:spPr bwMode="auto">
              <a:xfrm>
                <a:off x="6329206" y="2001993"/>
                <a:ext cx="11918" cy="17877"/>
              </a:xfrm>
              <a:custGeom>
                <a:avLst/>
                <a:gdLst>
                  <a:gd name="T0" fmla="*/ 6 w 8"/>
                  <a:gd name="T1" fmla="*/ 0 h 12"/>
                  <a:gd name="T2" fmla="*/ 6 w 8"/>
                  <a:gd name="T3" fmla="*/ 0 h 12"/>
                  <a:gd name="T4" fmla="*/ 4 w 8"/>
                  <a:gd name="T5" fmla="*/ 2 h 12"/>
                  <a:gd name="T6" fmla="*/ 6 w 8"/>
                  <a:gd name="T7" fmla="*/ 4 h 12"/>
                  <a:gd name="T8" fmla="*/ 6 w 8"/>
                  <a:gd name="T9" fmla="*/ 6 h 12"/>
                  <a:gd name="T10" fmla="*/ 8 w 8"/>
                  <a:gd name="T11" fmla="*/ 6 h 12"/>
                  <a:gd name="T12" fmla="*/ 6 w 8"/>
                  <a:gd name="T13" fmla="*/ 10 h 12"/>
                  <a:gd name="T14" fmla="*/ 6 w 8"/>
                  <a:gd name="T15" fmla="*/ 12 h 12"/>
                  <a:gd name="T16" fmla="*/ 4 w 8"/>
                  <a:gd name="T17" fmla="*/ 10 h 12"/>
                  <a:gd name="T18" fmla="*/ 2 w 8"/>
                  <a:gd name="T19" fmla="*/ 12 h 12"/>
                  <a:gd name="T20" fmla="*/ 0 w 8"/>
                  <a:gd name="T21" fmla="*/ 12 h 12"/>
                  <a:gd name="T22" fmla="*/ 0 w 8"/>
                  <a:gd name="T23" fmla="*/ 6 h 12"/>
                  <a:gd name="T24" fmla="*/ 0 w 8"/>
                  <a:gd name="T25" fmla="*/ 4 h 12"/>
                  <a:gd name="T26" fmla="*/ 2 w 8"/>
                  <a:gd name="T27" fmla="*/ 2 h 12"/>
                  <a:gd name="T28" fmla="*/ 6 w 8"/>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2">
                    <a:moveTo>
                      <a:pt x="6" y="0"/>
                    </a:moveTo>
                    <a:lnTo>
                      <a:pt x="6" y="0"/>
                    </a:lnTo>
                    <a:lnTo>
                      <a:pt x="4" y="2"/>
                    </a:lnTo>
                    <a:lnTo>
                      <a:pt x="6" y="4"/>
                    </a:lnTo>
                    <a:lnTo>
                      <a:pt x="6" y="6"/>
                    </a:lnTo>
                    <a:lnTo>
                      <a:pt x="8" y="6"/>
                    </a:lnTo>
                    <a:lnTo>
                      <a:pt x="6" y="10"/>
                    </a:lnTo>
                    <a:lnTo>
                      <a:pt x="6" y="12"/>
                    </a:lnTo>
                    <a:lnTo>
                      <a:pt x="4" y="10"/>
                    </a:lnTo>
                    <a:lnTo>
                      <a:pt x="2" y="12"/>
                    </a:lnTo>
                    <a:lnTo>
                      <a:pt x="0" y="12"/>
                    </a:lnTo>
                    <a:lnTo>
                      <a:pt x="0" y="6"/>
                    </a:lnTo>
                    <a:lnTo>
                      <a:pt x="0" y="4"/>
                    </a:lnTo>
                    <a:lnTo>
                      <a:pt x="2" y="2"/>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51" name="Freeform 645">
                <a:extLst>
                  <a:ext uri="{FF2B5EF4-FFF2-40B4-BE49-F238E27FC236}">
                    <a16:creationId xmlns:a16="http://schemas.microsoft.com/office/drawing/2014/main" id="{188517FA-E61A-932E-2ACD-76F42DD3A376}"/>
                  </a:ext>
                </a:extLst>
              </p:cNvPr>
              <p:cNvSpPr>
                <a:spLocks/>
              </p:cNvSpPr>
              <p:nvPr/>
            </p:nvSpPr>
            <p:spPr bwMode="auto">
              <a:xfrm>
                <a:off x="6329206" y="2001993"/>
                <a:ext cx="11918" cy="17877"/>
              </a:xfrm>
              <a:custGeom>
                <a:avLst/>
                <a:gdLst>
                  <a:gd name="T0" fmla="*/ 6 w 8"/>
                  <a:gd name="T1" fmla="*/ 0 h 12"/>
                  <a:gd name="T2" fmla="*/ 6 w 8"/>
                  <a:gd name="T3" fmla="*/ 0 h 12"/>
                  <a:gd name="T4" fmla="*/ 4 w 8"/>
                  <a:gd name="T5" fmla="*/ 2 h 12"/>
                  <a:gd name="T6" fmla="*/ 6 w 8"/>
                  <a:gd name="T7" fmla="*/ 4 h 12"/>
                  <a:gd name="T8" fmla="*/ 6 w 8"/>
                  <a:gd name="T9" fmla="*/ 6 h 12"/>
                  <a:gd name="T10" fmla="*/ 8 w 8"/>
                  <a:gd name="T11" fmla="*/ 6 h 12"/>
                  <a:gd name="T12" fmla="*/ 6 w 8"/>
                  <a:gd name="T13" fmla="*/ 10 h 12"/>
                  <a:gd name="T14" fmla="*/ 6 w 8"/>
                  <a:gd name="T15" fmla="*/ 12 h 12"/>
                  <a:gd name="T16" fmla="*/ 4 w 8"/>
                  <a:gd name="T17" fmla="*/ 10 h 12"/>
                  <a:gd name="T18" fmla="*/ 2 w 8"/>
                  <a:gd name="T19" fmla="*/ 12 h 12"/>
                  <a:gd name="T20" fmla="*/ 0 w 8"/>
                  <a:gd name="T21" fmla="*/ 12 h 12"/>
                  <a:gd name="T22" fmla="*/ 0 w 8"/>
                  <a:gd name="T23" fmla="*/ 6 h 12"/>
                  <a:gd name="T24" fmla="*/ 0 w 8"/>
                  <a:gd name="T25" fmla="*/ 4 h 12"/>
                  <a:gd name="T26" fmla="*/ 2 w 8"/>
                  <a:gd name="T27" fmla="*/ 2 h 12"/>
                  <a:gd name="T28" fmla="*/ 6 w 8"/>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2">
                    <a:moveTo>
                      <a:pt x="6" y="0"/>
                    </a:moveTo>
                    <a:lnTo>
                      <a:pt x="6" y="0"/>
                    </a:lnTo>
                    <a:lnTo>
                      <a:pt x="4" y="2"/>
                    </a:lnTo>
                    <a:lnTo>
                      <a:pt x="6" y="4"/>
                    </a:lnTo>
                    <a:lnTo>
                      <a:pt x="6" y="6"/>
                    </a:lnTo>
                    <a:lnTo>
                      <a:pt x="8" y="6"/>
                    </a:lnTo>
                    <a:lnTo>
                      <a:pt x="6" y="10"/>
                    </a:lnTo>
                    <a:lnTo>
                      <a:pt x="6" y="12"/>
                    </a:lnTo>
                    <a:lnTo>
                      <a:pt x="4" y="10"/>
                    </a:lnTo>
                    <a:lnTo>
                      <a:pt x="2" y="12"/>
                    </a:lnTo>
                    <a:lnTo>
                      <a:pt x="0" y="12"/>
                    </a:lnTo>
                    <a:lnTo>
                      <a:pt x="0" y="6"/>
                    </a:lnTo>
                    <a:lnTo>
                      <a:pt x="0" y="4"/>
                    </a:lnTo>
                    <a:lnTo>
                      <a:pt x="2" y="2"/>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52" name="Freeform 646">
                <a:extLst>
                  <a:ext uri="{FF2B5EF4-FFF2-40B4-BE49-F238E27FC236}">
                    <a16:creationId xmlns:a16="http://schemas.microsoft.com/office/drawing/2014/main" id="{492436F7-2F1F-B827-E29C-1F165B9C071A}"/>
                  </a:ext>
                </a:extLst>
              </p:cNvPr>
              <p:cNvSpPr>
                <a:spLocks/>
              </p:cNvSpPr>
              <p:nvPr/>
            </p:nvSpPr>
            <p:spPr bwMode="auto">
              <a:xfrm>
                <a:off x="6467756" y="2101809"/>
                <a:ext cx="31286" cy="16388"/>
              </a:xfrm>
              <a:custGeom>
                <a:avLst/>
                <a:gdLst>
                  <a:gd name="T0" fmla="*/ 15 w 21"/>
                  <a:gd name="T1" fmla="*/ 1 h 11"/>
                  <a:gd name="T2" fmla="*/ 15 w 21"/>
                  <a:gd name="T3" fmla="*/ 3 h 11"/>
                  <a:gd name="T4" fmla="*/ 15 w 21"/>
                  <a:gd name="T5" fmla="*/ 5 h 11"/>
                  <a:gd name="T6" fmla="*/ 17 w 21"/>
                  <a:gd name="T7" fmla="*/ 7 h 11"/>
                  <a:gd name="T8" fmla="*/ 15 w 21"/>
                  <a:gd name="T9" fmla="*/ 11 h 11"/>
                  <a:gd name="T10" fmla="*/ 7 w 21"/>
                  <a:gd name="T11" fmla="*/ 9 h 11"/>
                  <a:gd name="T12" fmla="*/ 0 w 21"/>
                  <a:gd name="T13" fmla="*/ 5 h 11"/>
                  <a:gd name="T14" fmla="*/ 0 w 21"/>
                  <a:gd name="T15" fmla="*/ 1 h 11"/>
                  <a:gd name="T16" fmla="*/ 2 w 21"/>
                  <a:gd name="T17" fmla="*/ 1 h 11"/>
                  <a:gd name="T18" fmla="*/ 2 w 21"/>
                  <a:gd name="T19" fmla="*/ 3 h 11"/>
                  <a:gd name="T20" fmla="*/ 4 w 21"/>
                  <a:gd name="T21" fmla="*/ 5 h 11"/>
                  <a:gd name="T22" fmla="*/ 4 w 21"/>
                  <a:gd name="T23" fmla="*/ 3 h 11"/>
                  <a:gd name="T24" fmla="*/ 6 w 21"/>
                  <a:gd name="T25" fmla="*/ 1 h 11"/>
                  <a:gd name="T26" fmla="*/ 7 w 21"/>
                  <a:gd name="T27" fmla="*/ 0 h 11"/>
                  <a:gd name="T28" fmla="*/ 11 w 21"/>
                  <a:gd name="T29" fmla="*/ 3 h 11"/>
                  <a:gd name="T30" fmla="*/ 15 w 21"/>
                  <a:gd name="T31" fmla="*/ 0 h 11"/>
                  <a:gd name="T32" fmla="*/ 17 w 21"/>
                  <a:gd name="T33" fmla="*/ 1 h 11"/>
                  <a:gd name="T34" fmla="*/ 19 w 21"/>
                  <a:gd name="T35" fmla="*/ 3 h 11"/>
                  <a:gd name="T36" fmla="*/ 21 w 21"/>
                  <a:gd name="T37" fmla="*/ 3 h 11"/>
                  <a:gd name="T38" fmla="*/ 19 w 21"/>
                  <a:gd name="T39" fmla="*/ 9 h 11"/>
                  <a:gd name="T40" fmla="*/ 19 w 21"/>
                  <a:gd name="T41" fmla="*/ 3 h 11"/>
                  <a:gd name="T42" fmla="*/ 15 w 21"/>
                  <a:gd name="T4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11">
                    <a:moveTo>
                      <a:pt x="15" y="1"/>
                    </a:moveTo>
                    <a:lnTo>
                      <a:pt x="15" y="3"/>
                    </a:lnTo>
                    <a:lnTo>
                      <a:pt x="15" y="5"/>
                    </a:lnTo>
                    <a:lnTo>
                      <a:pt x="17" y="7"/>
                    </a:lnTo>
                    <a:lnTo>
                      <a:pt x="15" y="11"/>
                    </a:lnTo>
                    <a:lnTo>
                      <a:pt x="7" y="9"/>
                    </a:lnTo>
                    <a:lnTo>
                      <a:pt x="0" y="5"/>
                    </a:lnTo>
                    <a:lnTo>
                      <a:pt x="0" y="1"/>
                    </a:lnTo>
                    <a:lnTo>
                      <a:pt x="2" y="1"/>
                    </a:lnTo>
                    <a:lnTo>
                      <a:pt x="2" y="3"/>
                    </a:lnTo>
                    <a:lnTo>
                      <a:pt x="4" y="5"/>
                    </a:lnTo>
                    <a:lnTo>
                      <a:pt x="4" y="3"/>
                    </a:lnTo>
                    <a:lnTo>
                      <a:pt x="6" y="1"/>
                    </a:lnTo>
                    <a:lnTo>
                      <a:pt x="7" y="0"/>
                    </a:lnTo>
                    <a:lnTo>
                      <a:pt x="11" y="3"/>
                    </a:lnTo>
                    <a:lnTo>
                      <a:pt x="15" y="0"/>
                    </a:lnTo>
                    <a:lnTo>
                      <a:pt x="17" y="1"/>
                    </a:lnTo>
                    <a:lnTo>
                      <a:pt x="19" y="3"/>
                    </a:lnTo>
                    <a:lnTo>
                      <a:pt x="21" y="3"/>
                    </a:lnTo>
                    <a:lnTo>
                      <a:pt x="19" y="9"/>
                    </a:lnTo>
                    <a:lnTo>
                      <a:pt x="19" y="3"/>
                    </a:lnTo>
                    <a:lnTo>
                      <a:pt x="15"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53" name="Freeform 647">
                <a:extLst>
                  <a:ext uri="{FF2B5EF4-FFF2-40B4-BE49-F238E27FC236}">
                    <a16:creationId xmlns:a16="http://schemas.microsoft.com/office/drawing/2014/main" id="{288A91C4-4A38-BD57-E4AC-E1F086BAAFF0}"/>
                  </a:ext>
                </a:extLst>
              </p:cNvPr>
              <p:cNvSpPr>
                <a:spLocks/>
              </p:cNvSpPr>
              <p:nvPr/>
            </p:nvSpPr>
            <p:spPr bwMode="auto">
              <a:xfrm>
                <a:off x="6467756" y="2101809"/>
                <a:ext cx="31286" cy="16388"/>
              </a:xfrm>
              <a:custGeom>
                <a:avLst/>
                <a:gdLst>
                  <a:gd name="T0" fmla="*/ 15 w 21"/>
                  <a:gd name="T1" fmla="*/ 1 h 11"/>
                  <a:gd name="T2" fmla="*/ 15 w 21"/>
                  <a:gd name="T3" fmla="*/ 3 h 11"/>
                  <a:gd name="T4" fmla="*/ 15 w 21"/>
                  <a:gd name="T5" fmla="*/ 5 h 11"/>
                  <a:gd name="T6" fmla="*/ 17 w 21"/>
                  <a:gd name="T7" fmla="*/ 7 h 11"/>
                  <a:gd name="T8" fmla="*/ 15 w 21"/>
                  <a:gd name="T9" fmla="*/ 11 h 11"/>
                  <a:gd name="T10" fmla="*/ 7 w 21"/>
                  <a:gd name="T11" fmla="*/ 9 h 11"/>
                  <a:gd name="T12" fmla="*/ 0 w 21"/>
                  <a:gd name="T13" fmla="*/ 5 h 11"/>
                  <a:gd name="T14" fmla="*/ 0 w 21"/>
                  <a:gd name="T15" fmla="*/ 1 h 11"/>
                  <a:gd name="T16" fmla="*/ 2 w 21"/>
                  <a:gd name="T17" fmla="*/ 1 h 11"/>
                  <a:gd name="T18" fmla="*/ 2 w 21"/>
                  <a:gd name="T19" fmla="*/ 3 h 11"/>
                  <a:gd name="T20" fmla="*/ 4 w 21"/>
                  <a:gd name="T21" fmla="*/ 5 h 11"/>
                  <a:gd name="T22" fmla="*/ 4 w 21"/>
                  <a:gd name="T23" fmla="*/ 3 h 11"/>
                  <a:gd name="T24" fmla="*/ 6 w 21"/>
                  <a:gd name="T25" fmla="*/ 1 h 11"/>
                  <a:gd name="T26" fmla="*/ 7 w 21"/>
                  <a:gd name="T27" fmla="*/ 0 h 11"/>
                  <a:gd name="T28" fmla="*/ 11 w 21"/>
                  <a:gd name="T29" fmla="*/ 3 h 11"/>
                  <a:gd name="T30" fmla="*/ 15 w 21"/>
                  <a:gd name="T31" fmla="*/ 0 h 11"/>
                  <a:gd name="T32" fmla="*/ 17 w 21"/>
                  <a:gd name="T33" fmla="*/ 1 h 11"/>
                  <a:gd name="T34" fmla="*/ 19 w 21"/>
                  <a:gd name="T35" fmla="*/ 3 h 11"/>
                  <a:gd name="T36" fmla="*/ 21 w 21"/>
                  <a:gd name="T37" fmla="*/ 3 h 11"/>
                  <a:gd name="T38" fmla="*/ 19 w 21"/>
                  <a:gd name="T39" fmla="*/ 9 h 11"/>
                  <a:gd name="T40" fmla="*/ 19 w 21"/>
                  <a:gd name="T41" fmla="*/ 3 h 11"/>
                  <a:gd name="T42" fmla="*/ 15 w 21"/>
                  <a:gd name="T4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11">
                    <a:moveTo>
                      <a:pt x="15" y="1"/>
                    </a:moveTo>
                    <a:lnTo>
                      <a:pt x="15" y="3"/>
                    </a:lnTo>
                    <a:lnTo>
                      <a:pt x="15" y="5"/>
                    </a:lnTo>
                    <a:lnTo>
                      <a:pt x="17" y="7"/>
                    </a:lnTo>
                    <a:lnTo>
                      <a:pt x="15" y="11"/>
                    </a:lnTo>
                    <a:lnTo>
                      <a:pt x="7" y="9"/>
                    </a:lnTo>
                    <a:lnTo>
                      <a:pt x="0" y="5"/>
                    </a:lnTo>
                    <a:lnTo>
                      <a:pt x="0" y="1"/>
                    </a:lnTo>
                    <a:lnTo>
                      <a:pt x="2" y="1"/>
                    </a:lnTo>
                    <a:lnTo>
                      <a:pt x="2" y="3"/>
                    </a:lnTo>
                    <a:lnTo>
                      <a:pt x="4" y="5"/>
                    </a:lnTo>
                    <a:lnTo>
                      <a:pt x="4" y="3"/>
                    </a:lnTo>
                    <a:lnTo>
                      <a:pt x="6" y="1"/>
                    </a:lnTo>
                    <a:lnTo>
                      <a:pt x="7" y="0"/>
                    </a:lnTo>
                    <a:lnTo>
                      <a:pt x="11" y="3"/>
                    </a:lnTo>
                    <a:lnTo>
                      <a:pt x="15" y="0"/>
                    </a:lnTo>
                    <a:lnTo>
                      <a:pt x="17" y="1"/>
                    </a:lnTo>
                    <a:lnTo>
                      <a:pt x="19" y="3"/>
                    </a:lnTo>
                    <a:lnTo>
                      <a:pt x="21" y="3"/>
                    </a:lnTo>
                    <a:lnTo>
                      <a:pt x="19" y="9"/>
                    </a:lnTo>
                    <a:lnTo>
                      <a:pt x="19" y="3"/>
                    </a:lnTo>
                    <a:lnTo>
                      <a:pt x="15"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54" name="Freeform 648">
                <a:extLst>
                  <a:ext uri="{FF2B5EF4-FFF2-40B4-BE49-F238E27FC236}">
                    <a16:creationId xmlns:a16="http://schemas.microsoft.com/office/drawing/2014/main" id="{23261A8E-DB65-7620-5C67-BCA128911507}"/>
                  </a:ext>
                </a:extLst>
              </p:cNvPr>
              <p:cNvSpPr>
                <a:spLocks/>
              </p:cNvSpPr>
              <p:nvPr/>
            </p:nvSpPr>
            <p:spPr bwMode="auto">
              <a:xfrm>
                <a:off x="6464777" y="2019870"/>
                <a:ext cx="28306" cy="25327"/>
              </a:xfrm>
              <a:custGeom>
                <a:avLst/>
                <a:gdLst>
                  <a:gd name="T0" fmla="*/ 17 w 19"/>
                  <a:gd name="T1" fmla="*/ 7 h 17"/>
                  <a:gd name="T2" fmla="*/ 17 w 19"/>
                  <a:gd name="T3" fmla="*/ 9 h 17"/>
                  <a:gd name="T4" fmla="*/ 13 w 19"/>
                  <a:gd name="T5" fmla="*/ 15 h 17"/>
                  <a:gd name="T6" fmla="*/ 9 w 19"/>
                  <a:gd name="T7" fmla="*/ 17 h 17"/>
                  <a:gd name="T8" fmla="*/ 8 w 19"/>
                  <a:gd name="T9" fmla="*/ 17 h 17"/>
                  <a:gd name="T10" fmla="*/ 8 w 19"/>
                  <a:gd name="T11" fmla="*/ 15 h 17"/>
                  <a:gd name="T12" fmla="*/ 9 w 19"/>
                  <a:gd name="T13" fmla="*/ 15 h 17"/>
                  <a:gd name="T14" fmla="*/ 11 w 19"/>
                  <a:gd name="T15" fmla="*/ 13 h 17"/>
                  <a:gd name="T16" fmla="*/ 11 w 19"/>
                  <a:gd name="T17" fmla="*/ 11 h 17"/>
                  <a:gd name="T18" fmla="*/ 8 w 19"/>
                  <a:gd name="T19" fmla="*/ 15 h 17"/>
                  <a:gd name="T20" fmla="*/ 2 w 19"/>
                  <a:gd name="T21" fmla="*/ 15 h 17"/>
                  <a:gd name="T22" fmla="*/ 0 w 19"/>
                  <a:gd name="T23" fmla="*/ 15 h 17"/>
                  <a:gd name="T24" fmla="*/ 6 w 19"/>
                  <a:gd name="T25" fmla="*/ 9 h 17"/>
                  <a:gd name="T26" fmla="*/ 8 w 19"/>
                  <a:gd name="T27" fmla="*/ 7 h 17"/>
                  <a:gd name="T28" fmla="*/ 13 w 19"/>
                  <a:gd name="T29" fmla="*/ 3 h 17"/>
                  <a:gd name="T30" fmla="*/ 17 w 19"/>
                  <a:gd name="T31" fmla="*/ 0 h 17"/>
                  <a:gd name="T32" fmla="*/ 19 w 19"/>
                  <a:gd name="T33" fmla="*/ 2 h 17"/>
                  <a:gd name="T34" fmla="*/ 19 w 19"/>
                  <a:gd name="T35" fmla="*/ 7 h 17"/>
                  <a:gd name="T36" fmla="*/ 19 w 19"/>
                  <a:gd name="T37" fmla="*/ 9 h 17"/>
                  <a:gd name="T38" fmla="*/ 17 w 19"/>
                  <a:gd name="T39"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17">
                    <a:moveTo>
                      <a:pt x="17" y="7"/>
                    </a:moveTo>
                    <a:lnTo>
                      <a:pt x="17" y="9"/>
                    </a:lnTo>
                    <a:lnTo>
                      <a:pt x="13" y="15"/>
                    </a:lnTo>
                    <a:lnTo>
                      <a:pt x="9" y="17"/>
                    </a:lnTo>
                    <a:lnTo>
                      <a:pt x="8" y="17"/>
                    </a:lnTo>
                    <a:lnTo>
                      <a:pt x="8" y="15"/>
                    </a:lnTo>
                    <a:lnTo>
                      <a:pt x="9" y="15"/>
                    </a:lnTo>
                    <a:lnTo>
                      <a:pt x="11" y="13"/>
                    </a:lnTo>
                    <a:lnTo>
                      <a:pt x="11" y="11"/>
                    </a:lnTo>
                    <a:lnTo>
                      <a:pt x="8" y="15"/>
                    </a:lnTo>
                    <a:lnTo>
                      <a:pt x="2" y="15"/>
                    </a:lnTo>
                    <a:lnTo>
                      <a:pt x="0" y="15"/>
                    </a:lnTo>
                    <a:lnTo>
                      <a:pt x="6" y="9"/>
                    </a:lnTo>
                    <a:lnTo>
                      <a:pt x="8" y="7"/>
                    </a:lnTo>
                    <a:lnTo>
                      <a:pt x="13" y="3"/>
                    </a:lnTo>
                    <a:lnTo>
                      <a:pt x="17" y="0"/>
                    </a:lnTo>
                    <a:lnTo>
                      <a:pt x="19" y="2"/>
                    </a:lnTo>
                    <a:lnTo>
                      <a:pt x="19" y="7"/>
                    </a:lnTo>
                    <a:lnTo>
                      <a:pt x="19" y="9"/>
                    </a:lnTo>
                    <a:lnTo>
                      <a:pt x="17"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55" name="Freeform 649">
                <a:extLst>
                  <a:ext uri="{FF2B5EF4-FFF2-40B4-BE49-F238E27FC236}">
                    <a16:creationId xmlns:a16="http://schemas.microsoft.com/office/drawing/2014/main" id="{FADAC993-AEFA-1560-0B51-B93577B14735}"/>
                  </a:ext>
                </a:extLst>
              </p:cNvPr>
              <p:cNvSpPr>
                <a:spLocks/>
              </p:cNvSpPr>
              <p:nvPr/>
            </p:nvSpPr>
            <p:spPr bwMode="auto">
              <a:xfrm>
                <a:off x="6464777" y="2019870"/>
                <a:ext cx="28306" cy="25327"/>
              </a:xfrm>
              <a:custGeom>
                <a:avLst/>
                <a:gdLst>
                  <a:gd name="T0" fmla="*/ 17 w 19"/>
                  <a:gd name="T1" fmla="*/ 7 h 17"/>
                  <a:gd name="T2" fmla="*/ 17 w 19"/>
                  <a:gd name="T3" fmla="*/ 9 h 17"/>
                  <a:gd name="T4" fmla="*/ 13 w 19"/>
                  <a:gd name="T5" fmla="*/ 15 h 17"/>
                  <a:gd name="T6" fmla="*/ 9 w 19"/>
                  <a:gd name="T7" fmla="*/ 17 h 17"/>
                  <a:gd name="T8" fmla="*/ 8 w 19"/>
                  <a:gd name="T9" fmla="*/ 17 h 17"/>
                  <a:gd name="T10" fmla="*/ 8 w 19"/>
                  <a:gd name="T11" fmla="*/ 15 h 17"/>
                  <a:gd name="T12" fmla="*/ 9 w 19"/>
                  <a:gd name="T13" fmla="*/ 15 h 17"/>
                  <a:gd name="T14" fmla="*/ 11 w 19"/>
                  <a:gd name="T15" fmla="*/ 13 h 17"/>
                  <a:gd name="T16" fmla="*/ 11 w 19"/>
                  <a:gd name="T17" fmla="*/ 11 h 17"/>
                  <a:gd name="T18" fmla="*/ 8 w 19"/>
                  <a:gd name="T19" fmla="*/ 15 h 17"/>
                  <a:gd name="T20" fmla="*/ 2 w 19"/>
                  <a:gd name="T21" fmla="*/ 15 h 17"/>
                  <a:gd name="T22" fmla="*/ 0 w 19"/>
                  <a:gd name="T23" fmla="*/ 15 h 17"/>
                  <a:gd name="T24" fmla="*/ 6 w 19"/>
                  <a:gd name="T25" fmla="*/ 9 h 17"/>
                  <a:gd name="T26" fmla="*/ 8 w 19"/>
                  <a:gd name="T27" fmla="*/ 7 h 17"/>
                  <a:gd name="T28" fmla="*/ 13 w 19"/>
                  <a:gd name="T29" fmla="*/ 3 h 17"/>
                  <a:gd name="T30" fmla="*/ 17 w 19"/>
                  <a:gd name="T31" fmla="*/ 0 h 17"/>
                  <a:gd name="T32" fmla="*/ 19 w 19"/>
                  <a:gd name="T33" fmla="*/ 2 h 17"/>
                  <a:gd name="T34" fmla="*/ 19 w 19"/>
                  <a:gd name="T35" fmla="*/ 7 h 17"/>
                  <a:gd name="T36" fmla="*/ 19 w 19"/>
                  <a:gd name="T37" fmla="*/ 9 h 17"/>
                  <a:gd name="T38" fmla="*/ 17 w 19"/>
                  <a:gd name="T39"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17">
                    <a:moveTo>
                      <a:pt x="17" y="7"/>
                    </a:moveTo>
                    <a:lnTo>
                      <a:pt x="17" y="9"/>
                    </a:lnTo>
                    <a:lnTo>
                      <a:pt x="13" y="15"/>
                    </a:lnTo>
                    <a:lnTo>
                      <a:pt x="9" y="17"/>
                    </a:lnTo>
                    <a:lnTo>
                      <a:pt x="8" y="17"/>
                    </a:lnTo>
                    <a:lnTo>
                      <a:pt x="8" y="15"/>
                    </a:lnTo>
                    <a:lnTo>
                      <a:pt x="9" y="15"/>
                    </a:lnTo>
                    <a:lnTo>
                      <a:pt x="11" y="13"/>
                    </a:lnTo>
                    <a:lnTo>
                      <a:pt x="11" y="11"/>
                    </a:lnTo>
                    <a:lnTo>
                      <a:pt x="8" y="15"/>
                    </a:lnTo>
                    <a:lnTo>
                      <a:pt x="2" y="15"/>
                    </a:lnTo>
                    <a:lnTo>
                      <a:pt x="0" y="15"/>
                    </a:lnTo>
                    <a:lnTo>
                      <a:pt x="6" y="9"/>
                    </a:lnTo>
                    <a:lnTo>
                      <a:pt x="8" y="7"/>
                    </a:lnTo>
                    <a:lnTo>
                      <a:pt x="13" y="3"/>
                    </a:lnTo>
                    <a:lnTo>
                      <a:pt x="17" y="0"/>
                    </a:lnTo>
                    <a:lnTo>
                      <a:pt x="19" y="2"/>
                    </a:lnTo>
                    <a:lnTo>
                      <a:pt x="19" y="7"/>
                    </a:lnTo>
                    <a:lnTo>
                      <a:pt x="19" y="9"/>
                    </a:lnTo>
                    <a:lnTo>
                      <a:pt x="17"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56" name="Freeform 650">
                <a:extLst>
                  <a:ext uri="{FF2B5EF4-FFF2-40B4-BE49-F238E27FC236}">
                    <a16:creationId xmlns:a16="http://schemas.microsoft.com/office/drawing/2014/main" id="{EF5A670F-F5C0-159C-F153-247FE4F4C4AC}"/>
                  </a:ext>
                </a:extLst>
              </p:cNvPr>
              <p:cNvSpPr>
                <a:spLocks/>
              </p:cNvSpPr>
              <p:nvPr/>
            </p:nvSpPr>
            <p:spPr bwMode="auto">
              <a:xfrm>
                <a:off x="6834244" y="2259727"/>
                <a:ext cx="41714" cy="35755"/>
              </a:xfrm>
              <a:custGeom>
                <a:avLst/>
                <a:gdLst>
                  <a:gd name="T0" fmla="*/ 23 w 28"/>
                  <a:gd name="T1" fmla="*/ 1 h 24"/>
                  <a:gd name="T2" fmla="*/ 24 w 28"/>
                  <a:gd name="T3" fmla="*/ 3 h 24"/>
                  <a:gd name="T4" fmla="*/ 26 w 28"/>
                  <a:gd name="T5" fmla="*/ 3 h 24"/>
                  <a:gd name="T6" fmla="*/ 28 w 28"/>
                  <a:gd name="T7" fmla="*/ 5 h 24"/>
                  <a:gd name="T8" fmla="*/ 24 w 28"/>
                  <a:gd name="T9" fmla="*/ 18 h 24"/>
                  <a:gd name="T10" fmla="*/ 19 w 28"/>
                  <a:gd name="T11" fmla="*/ 24 h 24"/>
                  <a:gd name="T12" fmla="*/ 13 w 28"/>
                  <a:gd name="T13" fmla="*/ 22 h 24"/>
                  <a:gd name="T14" fmla="*/ 9 w 28"/>
                  <a:gd name="T15" fmla="*/ 22 h 24"/>
                  <a:gd name="T16" fmla="*/ 7 w 28"/>
                  <a:gd name="T17" fmla="*/ 18 h 24"/>
                  <a:gd name="T18" fmla="*/ 2 w 28"/>
                  <a:gd name="T19" fmla="*/ 15 h 24"/>
                  <a:gd name="T20" fmla="*/ 0 w 28"/>
                  <a:gd name="T21" fmla="*/ 13 h 24"/>
                  <a:gd name="T22" fmla="*/ 0 w 28"/>
                  <a:gd name="T23" fmla="*/ 11 h 24"/>
                  <a:gd name="T24" fmla="*/ 0 w 28"/>
                  <a:gd name="T25" fmla="*/ 9 h 24"/>
                  <a:gd name="T26" fmla="*/ 2 w 28"/>
                  <a:gd name="T27" fmla="*/ 11 h 24"/>
                  <a:gd name="T28" fmla="*/ 4 w 28"/>
                  <a:gd name="T29" fmla="*/ 11 h 24"/>
                  <a:gd name="T30" fmla="*/ 5 w 28"/>
                  <a:gd name="T31" fmla="*/ 9 h 24"/>
                  <a:gd name="T32" fmla="*/ 7 w 28"/>
                  <a:gd name="T33" fmla="*/ 7 h 24"/>
                  <a:gd name="T34" fmla="*/ 5 w 28"/>
                  <a:gd name="T35" fmla="*/ 1 h 24"/>
                  <a:gd name="T36" fmla="*/ 7 w 28"/>
                  <a:gd name="T37" fmla="*/ 0 h 24"/>
                  <a:gd name="T38" fmla="*/ 19 w 28"/>
                  <a:gd name="T39" fmla="*/ 1 h 24"/>
                  <a:gd name="T40" fmla="*/ 23 w 28"/>
                  <a:gd name="T4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4">
                    <a:moveTo>
                      <a:pt x="23" y="1"/>
                    </a:moveTo>
                    <a:lnTo>
                      <a:pt x="24" y="3"/>
                    </a:lnTo>
                    <a:lnTo>
                      <a:pt x="26" y="3"/>
                    </a:lnTo>
                    <a:lnTo>
                      <a:pt x="28" y="5"/>
                    </a:lnTo>
                    <a:lnTo>
                      <a:pt x="24" y="18"/>
                    </a:lnTo>
                    <a:lnTo>
                      <a:pt x="19" y="24"/>
                    </a:lnTo>
                    <a:lnTo>
                      <a:pt x="13" y="22"/>
                    </a:lnTo>
                    <a:lnTo>
                      <a:pt x="9" y="22"/>
                    </a:lnTo>
                    <a:lnTo>
                      <a:pt x="7" y="18"/>
                    </a:lnTo>
                    <a:lnTo>
                      <a:pt x="2" y="15"/>
                    </a:lnTo>
                    <a:lnTo>
                      <a:pt x="0" y="13"/>
                    </a:lnTo>
                    <a:lnTo>
                      <a:pt x="0" y="11"/>
                    </a:lnTo>
                    <a:lnTo>
                      <a:pt x="0" y="9"/>
                    </a:lnTo>
                    <a:lnTo>
                      <a:pt x="2" y="11"/>
                    </a:lnTo>
                    <a:lnTo>
                      <a:pt x="4" y="11"/>
                    </a:lnTo>
                    <a:lnTo>
                      <a:pt x="5" y="9"/>
                    </a:lnTo>
                    <a:lnTo>
                      <a:pt x="7" y="7"/>
                    </a:lnTo>
                    <a:lnTo>
                      <a:pt x="5" y="1"/>
                    </a:lnTo>
                    <a:lnTo>
                      <a:pt x="7" y="0"/>
                    </a:lnTo>
                    <a:lnTo>
                      <a:pt x="19" y="1"/>
                    </a:lnTo>
                    <a:lnTo>
                      <a:pt x="23"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57" name="Freeform 651">
                <a:extLst>
                  <a:ext uri="{FF2B5EF4-FFF2-40B4-BE49-F238E27FC236}">
                    <a16:creationId xmlns:a16="http://schemas.microsoft.com/office/drawing/2014/main" id="{0EF96503-50B5-1DDF-AC2B-010319A16449}"/>
                  </a:ext>
                </a:extLst>
              </p:cNvPr>
              <p:cNvSpPr>
                <a:spLocks/>
              </p:cNvSpPr>
              <p:nvPr/>
            </p:nvSpPr>
            <p:spPr bwMode="auto">
              <a:xfrm>
                <a:off x="6834244" y="2259727"/>
                <a:ext cx="41714" cy="35755"/>
              </a:xfrm>
              <a:custGeom>
                <a:avLst/>
                <a:gdLst>
                  <a:gd name="T0" fmla="*/ 23 w 28"/>
                  <a:gd name="T1" fmla="*/ 1 h 24"/>
                  <a:gd name="T2" fmla="*/ 24 w 28"/>
                  <a:gd name="T3" fmla="*/ 3 h 24"/>
                  <a:gd name="T4" fmla="*/ 26 w 28"/>
                  <a:gd name="T5" fmla="*/ 3 h 24"/>
                  <a:gd name="T6" fmla="*/ 28 w 28"/>
                  <a:gd name="T7" fmla="*/ 5 h 24"/>
                  <a:gd name="T8" fmla="*/ 24 w 28"/>
                  <a:gd name="T9" fmla="*/ 18 h 24"/>
                  <a:gd name="T10" fmla="*/ 19 w 28"/>
                  <a:gd name="T11" fmla="*/ 24 h 24"/>
                  <a:gd name="T12" fmla="*/ 13 w 28"/>
                  <a:gd name="T13" fmla="*/ 22 h 24"/>
                  <a:gd name="T14" fmla="*/ 9 w 28"/>
                  <a:gd name="T15" fmla="*/ 22 h 24"/>
                  <a:gd name="T16" fmla="*/ 7 w 28"/>
                  <a:gd name="T17" fmla="*/ 18 h 24"/>
                  <a:gd name="T18" fmla="*/ 2 w 28"/>
                  <a:gd name="T19" fmla="*/ 15 h 24"/>
                  <a:gd name="T20" fmla="*/ 0 w 28"/>
                  <a:gd name="T21" fmla="*/ 13 h 24"/>
                  <a:gd name="T22" fmla="*/ 0 w 28"/>
                  <a:gd name="T23" fmla="*/ 11 h 24"/>
                  <a:gd name="T24" fmla="*/ 0 w 28"/>
                  <a:gd name="T25" fmla="*/ 9 h 24"/>
                  <a:gd name="T26" fmla="*/ 2 w 28"/>
                  <a:gd name="T27" fmla="*/ 11 h 24"/>
                  <a:gd name="T28" fmla="*/ 4 w 28"/>
                  <a:gd name="T29" fmla="*/ 11 h 24"/>
                  <a:gd name="T30" fmla="*/ 5 w 28"/>
                  <a:gd name="T31" fmla="*/ 9 h 24"/>
                  <a:gd name="T32" fmla="*/ 7 w 28"/>
                  <a:gd name="T33" fmla="*/ 7 h 24"/>
                  <a:gd name="T34" fmla="*/ 5 w 28"/>
                  <a:gd name="T35" fmla="*/ 1 h 24"/>
                  <a:gd name="T36" fmla="*/ 7 w 28"/>
                  <a:gd name="T37" fmla="*/ 0 h 24"/>
                  <a:gd name="T38" fmla="*/ 19 w 28"/>
                  <a:gd name="T39" fmla="*/ 1 h 24"/>
                  <a:gd name="T40" fmla="*/ 23 w 28"/>
                  <a:gd name="T4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4">
                    <a:moveTo>
                      <a:pt x="23" y="1"/>
                    </a:moveTo>
                    <a:lnTo>
                      <a:pt x="24" y="3"/>
                    </a:lnTo>
                    <a:lnTo>
                      <a:pt x="26" y="3"/>
                    </a:lnTo>
                    <a:lnTo>
                      <a:pt x="28" y="5"/>
                    </a:lnTo>
                    <a:lnTo>
                      <a:pt x="24" y="18"/>
                    </a:lnTo>
                    <a:lnTo>
                      <a:pt x="19" y="24"/>
                    </a:lnTo>
                    <a:lnTo>
                      <a:pt x="13" y="22"/>
                    </a:lnTo>
                    <a:lnTo>
                      <a:pt x="9" y="22"/>
                    </a:lnTo>
                    <a:lnTo>
                      <a:pt x="7" y="18"/>
                    </a:lnTo>
                    <a:lnTo>
                      <a:pt x="2" y="15"/>
                    </a:lnTo>
                    <a:lnTo>
                      <a:pt x="0" y="13"/>
                    </a:lnTo>
                    <a:lnTo>
                      <a:pt x="0" y="11"/>
                    </a:lnTo>
                    <a:lnTo>
                      <a:pt x="0" y="9"/>
                    </a:lnTo>
                    <a:lnTo>
                      <a:pt x="2" y="11"/>
                    </a:lnTo>
                    <a:lnTo>
                      <a:pt x="4" y="11"/>
                    </a:lnTo>
                    <a:lnTo>
                      <a:pt x="5" y="9"/>
                    </a:lnTo>
                    <a:lnTo>
                      <a:pt x="7" y="7"/>
                    </a:lnTo>
                    <a:lnTo>
                      <a:pt x="5" y="1"/>
                    </a:lnTo>
                    <a:lnTo>
                      <a:pt x="7" y="0"/>
                    </a:lnTo>
                    <a:lnTo>
                      <a:pt x="19" y="1"/>
                    </a:lnTo>
                    <a:lnTo>
                      <a:pt x="23"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58" name="Freeform 652">
                <a:extLst>
                  <a:ext uri="{FF2B5EF4-FFF2-40B4-BE49-F238E27FC236}">
                    <a16:creationId xmlns:a16="http://schemas.microsoft.com/office/drawing/2014/main" id="{E5EEDF7D-C4D2-D141-0273-EF99991B290C}"/>
                  </a:ext>
                </a:extLst>
              </p:cNvPr>
              <p:cNvSpPr>
                <a:spLocks/>
              </p:cNvSpPr>
              <p:nvPr/>
            </p:nvSpPr>
            <p:spPr bwMode="auto">
              <a:xfrm>
                <a:off x="7403344" y="2484684"/>
                <a:ext cx="28306" cy="13409"/>
              </a:xfrm>
              <a:custGeom>
                <a:avLst/>
                <a:gdLst>
                  <a:gd name="T0" fmla="*/ 4 w 19"/>
                  <a:gd name="T1" fmla="*/ 0 h 9"/>
                  <a:gd name="T2" fmla="*/ 6 w 19"/>
                  <a:gd name="T3" fmla="*/ 4 h 9"/>
                  <a:gd name="T4" fmla="*/ 8 w 19"/>
                  <a:gd name="T5" fmla="*/ 4 h 9"/>
                  <a:gd name="T6" fmla="*/ 9 w 19"/>
                  <a:gd name="T7" fmla="*/ 2 h 9"/>
                  <a:gd name="T8" fmla="*/ 17 w 19"/>
                  <a:gd name="T9" fmla="*/ 4 h 9"/>
                  <a:gd name="T10" fmla="*/ 19 w 19"/>
                  <a:gd name="T11" fmla="*/ 4 h 9"/>
                  <a:gd name="T12" fmla="*/ 15 w 19"/>
                  <a:gd name="T13" fmla="*/ 9 h 9"/>
                  <a:gd name="T14" fmla="*/ 13 w 19"/>
                  <a:gd name="T15" fmla="*/ 7 h 9"/>
                  <a:gd name="T16" fmla="*/ 11 w 19"/>
                  <a:gd name="T17" fmla="*/ 9 h 9"/>
                  <a:gd name="T18" fmla="*/ 0 w 19"/>
                  <a:gd name="T19" fmla="*/ 4 h 9"/>
                  <a:gd name="T20" fmla="*/ 0 w 19"/>
                  <a:gd name="T21" fmla="*/ 4 h 9"/>
                  <a:gd name="T22" fmla="*/ 2 w 19"/>
                  <a:gd name="T23" fmla="*/ 2 h 9"/>
                  <a:gd name="T24" fmla="*/ 4 w 19"/>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9">
                    <a:moveTo>
                      <a:pt x="4" y="0"/>
                    </a:moveTo>
                    <a:lnTo>
                      <a:pt x="6" y="4"/>
                    </a:lnTo>
                    <a:lnTo>
                      <a:pt x="8" y="4"/>
                    </a:lnTo>
                    <a:lnTo>
                      <a:pt x="9" y="2"/>
                    </a:lnTo>
                    <a:lnTo>
                      <a:pt x="17" y="4"/>
                    </a:lnTo>
                    <a:lnTo>
                      <a:pt x="19" y="4"/>
                    </a:lnTo>
                    <a:lnTo>
                      <a:pt x="15" y="9"/>
                    </a:lnTo>
                    <a:lnTo>
                      <a:pt x="13" y="7"/>
                    </a:lnTo>
                    <a:lnTo>
                      <a:pt x="11" y="9"/>
                    </a:lnTo>
                    <a:lnTo>
                      <a:pt x="0" y="4"/>
                    </a:lnTo>
                    <a:lnTo>
                      <a:pt x="0" y="4"/>
                    </a:lnTo>
                    <a:lnTo>
                      <a:pt x="2" y="2"/>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59" name="Freeform 653">
                <a:extLst>
                  <a:ext uri="{FF2B5EF4-FFF2-40B4-BE49-F238E27FC236}">
                    <a16:creationId xmlns:a16="http://schemas.microsoft.com/office/drawing/2014/main" id="{9521A033-AFDF-47EC-320A-EB3E50B5CE57}"/>
                  </a:ext>
                </a:extLst>
              </p:cNvPr>
              <p:cNvSpPr>
                <a:spLocks/>
              </p:cNvSpPr>
              <p:nvPr/>
            </p:nvSpPr>
            <p:spPr bwMode="auto">
              <a:xfrm>
                <a:off x="7403344" y="2484684"/>
                <a:ext cx="28306" cy="13409"/>
              </a:xfrm>
              <a:custGeom>
                <a:avLst/>
                <a:gdLst>
                  <a:gd name="T0" fmla="*/ 4 w 19"/>
                  <a:gd name="T1" fmla="*/ 0 h 9"/>
                  <a:gd name="T2" fmla="*/ 6 w 19"/>
                  <a:gd name="T3" fmla="*/ 4 h 9"/>
                  <a:gd name="T4" fmla="*/ 8 w 19"/>
                  <a:gd name="T5" fmla="*/ 4 h 9"/>
                  <a:gd name="T6" fmla="*/ 9 w 19"/>
                  <a:gd name="T7" fmla="*/ 2 h 9"/>
                  <a:gd name="T8" fmla="*/ 17 w 19"/>
                  <a:gd name="T9" fmla="*/ 4 h 9"/>
                  <a:gd name="T10" fmla="*/ 19 w 19"/>
                  <a:gd name="T11" fmla="*/ 4 h 9"/>
                  <a:gd name="T12" fmla="*/ 15 w 19"/>
                  <a:gd name="T13" fmla="*/ 9 h 9"/>
                  <a:gd name="T14" fmla="*/ 13 w 19"/>
                  <a:gd name="T15" fmla="*/ 7 h 9"/>
                  <a:gd name="T16" fmla="*/ 11 w 19"/>
                  <a:gd name="T17" fmla="*/ 9 h 9"/>
                  <a:gd name="T18" fmla="*/ 0 w 19"/>
                  <a:gd name="T19" fmla="*/ 4 h 9"/>
                  <a:gd name="T20" fmla="*/ 0 w 19"/>
                  <a:gd name="T21" fmla="*/ 4 h 9"/>
                  <a:gd name="T22" fmla="*/ 2 w 19"/>
                  <a:gd name="T23" fmla="*/ 2 h 9"/>
                  <a:gd name="T24" fmla="*/ 4 w 19"/>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9">
                    <a:moveTo>
                      <a:pt x="4" y="0"/>
                    </a:moveTo>
                    <a:lnTo>
                      <a:pt x="6" y="4"/>
                    </a:lnTo>
                    <a:lnTo>
                      <a:pt x="8" y="4"/>
                    </a:lnTo>
                    <a:lnTo>
                      <a:pt x="9" y="2"/>
                    </a:lnTo>
                    <a:lnTo>
                      <a:pt x="17" y="4"/>
                    </a:lnTo>
                    <a:lnTo>
                      <a:pt x="19" y="4"/>
                    </a:lnTo>
                    <a:lnTo>
                      <a:pt x="15" y="9"/>
                    </a:lnTo>
                    <a:lnTo>
                      <a:pt x="13" y="7"/>
                    </a:lnTo>
                    <a:lnTo>
                      <a:pt x="11" y="9"/>
                    </a:lnTo>
                    <a:lnTo>
                      <a:pt x="0" y="4"/>
                    </a:lnTo>
                    <a:lnTo>
                      <a:pt x="0" y="4"/>
                    </a:lnTo>
                    <a:lnTo>
                      <a:pt x="2" y="2"/>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60" name="Freeform 654">
                <a:extLst>
                  <a:ext uri="{FF2B5EF4-FFF2-40B4-BE49-F238E27FC236}">
                    <a16:creationId xmlns:a16="http://schemas.microsoft.com/office/drawing/2014/main" id="{E623FF27-0938-EEBD-BB5F-8606CB633DED}"/>
                  </a:ext>
                </a:extLst>
              </p:cNvPr>
              <p:cNvSpPr>
                <a:spLocks/>
              </p:cNvSpPr>
              <p:nvPr/>
            </p:nvSpPr>
            <p:spPr bwMode="auto">
              <a:xfrm>
                <a:off x="7428670" y="2484684"/>
                <a:ext cx="22347" cy="22347"/>
              </a:xfrm>
              <a:custGeom>
                <a:avLst/>
                <a:gdLst>
                  <a:gd name="T0" fmla="*/ 2 w 15"/>
                  <a:gd name="T1" fmla="*/ 6 h 15"/>
                  <a:gd name="T2" fmla="*/ 6 w 15"/>
                  <a:gd name="T3" fmla="*/ 2 h 15"/>
                  <a:gd name="T4" fmla="*/ 8 w 15"/>
                  <a:gd name="T5" fmla="*/ 2 h 15"/>
                  <a:gd name="T6" fmla="*/ 9 w 15"/>
                  <a:gd name="T7" fmla="*/ 4 h 15"/>
                  <a:gd name="T8" fmla="*/ 9 w 15"/>
                  <a:gd name="T9" fmla="*/ 2 h 15"/>
                  <a:gd name="T10" fmla="*/ 9 w 15"/>
                  <a:gd name="T11" fmla="*/ 0 h 15"/>
                  <a:gd name="T12" fmla="*/ 11 w 15"/>
                  <a:gd name="T13" fmla="*/ 0 h 15"/>
                  <a:gd name="T14" fmla="*/ 13 w 15"/>
                  <a:gd name="T15" fmla="*/ 0 h 15"/>
                  <a:gd name="T16" fmla="*/ 15 w 15"/>
                  <a:gd name="T17" fmla="*/ 4 h 15"/>
                  <a:gd name="T18" fmla="*/ 15 w 15"/>
                  <a:gd name="T19" fmla="*/ 7 h 15"/>
                  <a:gd name="T20" fmla="*/ 9 w 15"/>
                  <a:gd name="T21" fmla="*/ 13 h 15"/>
                  <a:gd name="T22" fmla="*/ 6 w 15"/>
                  <a:gd name="T23" fmla="*/ 13 h 15"/>
                  <a:gd name="T24" fmla="*/ 4 w 15"/>
                  <a:gd name="T25" fmla="*/ 15 h 15"/>
                  <a:gd name="T26" fmla="*/ 2 w 15"/>
                  <a:gd name="T27" fmla="*/ 13 h 15"/>
                  <a:gd name="T28" fmla="*/ 0 w 15"/>
                  <a:gd name="T29" fmla="*/ 13 h 15"/>
                  <a:gd name="T30" fmla="*/ 0 w 15"/>
                  <a:gd name="T31" fmla="*/ 11 h 15"/>
                  <a:gd name="T32" fmla="*/ 2 w 15"/>
                  <a:gd name="T33" fmla="*/ 7 h 15"/>
                  <a:gd name="T34" fmla="*/ 2 w 15"/>
                  <a:gd name="T35" fmla="*/ 4 h 15"/>
                  <a:gd name="T36" fmla="*/ 2 w 15"/>
                  <a:gd name="T3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5">
                    <a:moveTo>
                      <a:pt x="2" y="6"/>
                    </a:moveTo>
                    <a:lnTo>
                      <a:pt x="6" y="2"/>
                    </a:lnTo>
                    <a:lnTo>
                      <a:pt x="8" y="2"/>
                    </a:lnTo>
                    <a:lnTo>
                      <a:pt x="9" y="4"/>
                    </a:lnTo>
                    <a:lnTo>
                      <a:pt x="9" y="2"/>
                    </a:lnTo>
                    <a:lnTo>
                      <a:pt x="9" y="0"/>
                    </a:lnTo>
                    <a:lnTo>
                      <a:pt x="11" y="0"/>
                    </a:lnTo>
                    <a:lnTo>
                      <a:pt x="13" y="0"/>
                    </a:lnTo>
                    <a:lnTo>
                      <a:pt x="15" y="4"/>
                    </a:lnTo>
                    <a:lnTo>
                      <a:pt x="15" y="7"/>
                    </a:lnTo>
                    <a:lnTo>
                      <a:pt x="9" y="13"/>
                    </a:lnTo>
                    <a:lnTo>
                      <a:pt x="6" y="13"/>
                    </a:lnTo>
                    <a:lnTo>
                      <a:pt x="4" y="15"/>
                    </a:lnTo>
                    <a:lnTo>
                      <a:pt x="2" y="13"/>
                    </a:lnTo>
                    <a:lnTo>
                      <a:pt x="0" y="13"/>
                    </a:lnTo>
                    <a:lnTo>
                      <a:pt x="0" y="11"/>
                    </a:lnTo>
                    <a:lnTo>
                      <a:pt x="2" y="7"/>
                    </a:lnTo>
                    <a:lnTo>
                      <a:pt x="2" y="4"/>
                    </a:lnTo>
                    <a:lnTo>
                      <a:pt x="2"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61" name="Freeform 655">
                <a:extLst>
                  <a:ext uri="{FF2B5EF4-FFF2-40B4-BE49-F238E27FC236}">
                    <a16:creationId xmlns:a16="http://schemas.microsoft.com/office/drawing/2014/main" id="{6495D469-49CB-93E6-4C1D-BA9ADFE101D7}"/>
                  </a:ext>
                </a:extLst>
              </p:cNvPr>
              <p:cNvSpPr>
                <a:spLocks/>
              </p:cNvSpPr>
              <p:nvPr/>
            </p:nvSpPr>
            <p:spPr bwMode="auto">
              <a:xfrm>
                <a:off x="7428670" y="2484684"/>
                <a:ext cx="22347" cy="22347"/>
              </a:xfrm>
              <a:custGeom>
                <a:avLst/>
                <a:gdLst>
                  <a:gd name="T0" fmla="*/ 2 w 15"/>
                  <a:gd name="T1" fmla="*/ 6 h 15"/>
                  <a:gd name="T2" fmla="*/ 6 w 15"/>
                  <a:gd name="T3" fmla="*/ 2 h 15"/>
                  <a:gd name="T4" fmla="*/ 8 w 15"/>
                  <a:gd name="T5" fmla="*/ 2 h 15"/>
                  <a:gd name="T6" fmla="*/ 9 w 15"/>
                  <a:gd name="T7" fmla="*/ 4 h 15"/>
                  <a:gd name="T8" fmla="*/ 9 w 15"/>
                  <a:gd name="T9" fmla="*/ 2 h 15"/>
                  <a:gd name="T10" fmla="*/ 9 w 15"/>
                  <a:gd name="T11" fmla="*/ 0 h 15"/>
                  <a:gd name="T12" fmla="*/ 11 w 15"/>
                  <a:gd name="T13" fmla="*/ 0 h 15"/>
                  <a:gd name="T14" fmla="*/ 13 w 15"/>
                  <a:gd name="T15" fmla="*/ 0 h 15"/>
                  <a:gd name="T16" fmla="*/ 15 w 15"/>
                  <a:gd name="T17" fmla="*/ 4 h 15"/>
                  <a:gd name="T18" fmla="*/ 15 w 15"/>
                  <a:gd name="T19" fmla="*/ 7 h 15"/>
                  <a:gd name="T20" fmla="*/ 9 w 15"/>
                  <a:gd name="T21" fmla="*/ 13 h 15"/>
                  <a:gd name="T22" fmla="*/ 6 w 15"/>
                  <a:gd name="T23" fmla="*/ 13 h 15"/>
                  <a:gd name="T24" fmla="*/ 4 w 15"/>
                  <a:gd name="T25" fmla="*/ 15 h 15"/>
                  <a:gd name="T26" fmla="*/ 2 w 15"/>
                  <a:gd name="T27" fmla="*/ 13 h 15"/>
                  <a:gd name="T28" fmla="*/ 0 w 15"/>
                  <a:gd name="T29" fmla="*/ 13 h 15"/>
                  <a:gd name="T30" fmla="*/ 0 w 15"/>
                  <a:gd name="T31" fmla="*/ 11 h 15"/>
                  <a:gd name="T32" fmla="*/ 2 w 15"/>
                  <a:gd name="T33" fmla="*/ 7 h 15"/>
                  <a:gd name="T34" fmla="*/ 2 w 15"/>
                  <a:gd name="T35" fmla="*/ 4 h 15"/>
                  <a:gd name="T36" fmla="*/ 2 w 15"/>
                  <a:gd name="T3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5">
                    <a:moveTo>
                      <a:pt x="2" y="6"/>
                    </a:moveTo>
                    <a:lnTo>
                      <a:pt x="6" y="2"/>
                    </a:lnTo>
                    <a:lnTo>
                      <a:pt x="8" y="2"/>
                    </a:lnTo>
                    <a:lnTo>
                      <a:pt x="9" y="4"/>
                    </a:lnTo>
                    <a:lnTo>
                      <a:pt x="9" y="2"/>
                    </a:lnTo>
                    <a:lnTo>
                      <a:pt x="9" y="0"/>
                    </a:lnTo>
                    <a:lnTo>
                      <a:pt x="11" y="0"/>
                    </a:lnTo>
                    <a:lnTo>
                      <a:pt x="13" y="0"/>
                    </a:lnTo>
                    <a:lnTo>
                      <a:pt x="15" y="4"/>
                    </a:lnTo>
                    <a:lnTo>
                      <a:pt x="15" y="7"/>
                    </a:lnTo>
                    <a:lnTo>
                      <a:pt x="9" y="13"/>
                    </a:lnTo>
                    <a:lnTo>
                      <a:pt x="6" y="13"/>
                    </a:lnTo>
                    <a:lnTo>
                      <a:pt x="4" y="15"/>
                    </a:lnTo>
                    <a:lnTo>
                      <a:pt x="2" y="13"/>
                    </a:lnTo>
                    <a:lnTo>
                      <a:pt x="0" y="13"/>
                    </a:lnTo>
                    <a:lnTo>
                      <a:pt x="0" y="11"/>
                    </a:lnTo>
                    <a:lnTo>
                      <a:pt x="2" y="7"/>
                    </a:lnTo>
                    <a:lnTo>
                      <a:pt x="2" y="4"/>
                    </a:lnTo>
                    <a:lnTo>
                      <a:pt x="2"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62" name="Freeform 656">
                <a:extLst>
                  <a:ext uri="{FF2B5EF4-FFF2-40B4-BE49-F238E27FC236}">
                    <a16:creationId xmlns:a16="http://schemas.microsoft.com/office/drawing/2014/main" id="{DC92E68F-6E7B-8A29-0B1A-EE231969F6DA}"/>
                  </a:ext>
                </a:extLst>
              </p:cNvPr>
              <p:cNvSpPr>
                <a:spLocks/>
              </p:cNvSpPr>
              <p:nvPr/>
            </p:nvSpPr>
            <p:spPr bwMode="auto">
              <a:xfrm>
                <a:off x="7456976" y="2419134"/>
                <a:ext cx="37245" cy="25327"/>
              </a:xfrm>
              <a:custGeom>
                <a:avLst/>
                <a:gdLst>
                  <a:gd name="T0" fmla="*/ 13 w 25"/>
                  <a:gd name="T1" fmla="*/ 2 h 17"/>
                  <a:gd name="T2" fmla="*/ 15 w 25"/>
                  <a:gd name="T3" fmla="*/ 2 h 17"/>
                  <a:gd name="T4" fmla="*/ 23 w 25"/>
                  <a:gd name="T5" fmla="*/ 2 h 17"/>
                  <a:gd name="T6" fmla="*/ 25 w 25"/>
                  <a:gd name="T7" fmla="*/ 2 h 17"/>
                  <a:gd name="T8" fmla="*/ 21 w 25"/>
                  <a:gd name="T9" fmla="*/ 12 h 17"/>
                  <a:gd name="T10" fmla="*/ 21 w 25"/>
                  <a:gd name="T11" fmla="*/ 14 h 17"/>
                  <a:gd name="T12" fmla="*/ 19 w 25"/>
                  <a:gd name="T13" fmla="*/ 8 h 17"/>
                  <a:gd name="T14" fmla="*/ 17 w 25"/>
                  <a:gd name="T15" fmla="*/ 15 h 17"/>
                  <a:gd name="T16" fmla="*/ 15 w 25"/>
                  <a:gd name="T17" fmla="*/ 14 h 17"/>
                  <a:gd name="T18" fmla="*/ 11 w 25"/>
                  <a:gd name="T19" fmla="*/ 12 h 17"/>
                  <a:gd name="T20" fmla="*/ 9 w 25"/>
                  <a:gd name="T21" fmla="*/ 15 h 17"/>
                  <a:gd name="T22" fmla="*/ 6 w 25"/>
                  <a:gd name="T23" fmla="*/ 15 h 17"/>
                  <a:gd name="T24" fmla="*/ 6 w 25"/>
                  <a:gd name="T25" fmla="*/ 15 h 17"/>
                  <a:gd name="T26" fmla="*/ 4 w 25"/>
                  <a:gd name="T27" fmla="*/ 17 h 17"/>
                  <a:gd name="T28" fmla="*/ 0 w 25"/>
                  <a:gd name="T29" fmla="*/ 14 h 17"/>
                  <a:gd name="T30" fmla="*/ 2 w 25"/>
                  <a:gd name="T31" fmla="*/ 12 h 17"/>
                  <a:gd name="T32" fmla="*/ 4 w 25"/>
                  <a:gd name="T33" fmla="*/ 12 h 17"/>
                  <a:gd name="T34" fmla="*/ 2 w 25"/>
                  <a:gd name="T35" fmla="*/ 8 h 17"/>
                  <a:gd name="T36" fmla="*/ 4 w 25"/>
                  <a:gd name="T37" fmla="*/ 6 h 17"/>
                  <a:gd name="T38" fmla="*/ 6 w 25"/>
                  <a:gd name="T39" fmla="*/ 6 h 17"/>
                  <a:gd name="T40" fmla="*/ 6 w 25"/>
                  <a:gd name="T41" fmla="*/ 4 h 17"/>
                  <a:gd name="T42" fmla="*/ 6 w 25"/>
                  <a:gd name="T43" fmla="*/ 2 h 17"/>
                  <a:gd name="T44" fmla="*/ 7 w 25"/>
                  <a:gd name="T45" fmla="*/ 0 h 17"/>
                  <a:gd name="T46" fmla="*/ 11 w 25"/>
                  <a:gd name="T47" fmla="*/ 0 h 17"/>
                  <a:gd name="T48" fmla="*/ 11 w 25"/>
                  <a:gd name="T49" fmla="*/ 2 h 17"/>
                  <a:gd name="T50" fmla="*/ 13 w 25"/>
                  <a:gd name="T5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17">
                    <a:moveTo>
                      <a:pt x="13" y="2"/>
                    </a:moveTo>
                    <a:lnTo>
                      <a:pt x="15" y="2"/>
                    </a:lnTo>
                    <a:lnTo>
                      <a:pt x="23" y="2"/>
                    </a:lnTo>
                    <a:lnTo>
                      <a:pt x="25" y="2"/>
                    </a:lnTo>
                    <a:lnTo>
                      <a:pt x="21" y="12"/>
                    </a:lnTo>
                    <a:lnTo>
                      <a:pt x="21" y="14"/>
                    </a:lnTo>
                    <a:lnTo>
                      <a:pt x="19" y="8"/>
                    </a:lnTo>
                    <a:lnTo>
                      <a:pt x="17" y="15"/>
                    </a:lnTo>
                    <a:lnTo>
                      <a:pt x="15" y="14"/>
                    </a:lnTo>
                    <a:lnTo>
                      <a:pt x="11" y="12"/>
                    </a:lnTo>
                    <a:lnTo>
                      <a:pt x="9" y="15"/>
                    </a:lnTo>
                    <a:lnTo>
                      <a:pt x="6" y="15"/>
                    </a:lnTo>
                    <a:lnTo>
                      <a:pt x="6" y="15"/>
                    </a:lnTo>
                    <a:lnTo>
                      <a:pt x="4" y="17"/>
                    </a:lnTo>
                    <a:lnTo>
                      <a:pt x="0" y="14"/>
                    </a:lnTo>
                    <a:lnTo>
                      <a:pt x="2" y="12"/>
                    </a:lnTo>
                    <a:lnTo>
                      <a:pt x="4" y="12"/>
                    </a:lnTo>
                    <a:lnTo>
                      <a:pt x="2" y="8"/>
                    </a:lnTo>
                    <a:lnTo>
                      <a:pt x="4" y="6"/>
                    </a:lnTo>
                    <a:lnTo>
                      <a:pt x="6" y="6"/>
                    </a:lnTo>
                    <a:lnTo>
                      <a:pt x="6" y="4"/>
                    </a:lnTo>
                    <a:lnTo>
                      <a:pt x="6" y="2"/>
                    </a:lnTo>
                    <a:lnTo>
                      <a:pt x="7" y="0"/>
                    </a:lnTo>
                    <a:lnTo>
                      <a:pt x="11" y="0"/>
                    </a:lnTo>
                    <a:lnTo>
                      <a:pt x="11" y="2"/>
                    </a:lnTo>
                    <a:lnTo>
                      <a:pt x="13"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63" name="Freeform 657">
                <a:extLst>
                  <a:ext uri="{FF2B5EF4-FFF2-40B4-BE49-F238E27FC236}">
                    <a16:creationId xmlns:a16="http://schemas.microsoft.com/office/drawing/2014/main" id="{BB9437B4-31E8-4C4A-60F5-B64635AA5436}"/>
                  </a:ext>
                </a:extLst>
              </p:cNvPr>
              <p:cNvSpPr>
                <a:spLocks/>
              </p:cNvSpPr>
              <p:nvPr/>
            </p:nvSpPr>
            <p:spPr bwMode="auto">
              <a:xfrm>
                <a:off x="7456976" y="2419134"/>
                <a:ext cx="37245" cy="25327"/>
              </a:xfrm>
              <a:custGeom>
                <a:avLst/>
                <a:gdLst>
                  <a:gd name="T0" fmla="*/ 13 w 25"/>
                  <a:gd name="T1" fmla="*/ 2 h 17"/>
                  <a:gd name="T2" fmla="*/ 15 w 25"/>
                  <a:gd name="T3" fmla="*/ 2 h 17"/>
                  <a:gd name="T4" fmla="*/ 23 w 25"/>
                  <a:gd name="T5" fmla="*/ 2 h 17"/>
                  <a:gd name="T6" fmla="*/ 25 w 25"/>
                  <a:gd name="T7" fmla="*/ 2 h 17"/>
                  <a:gd name="T8" fmla="*/ 21 w 25"/>
                  <a:gd name="T9" fmla="*/ 12 h 17"/>
                  <a:gd name="T10" fmla="*/ 21 w 25"/>
                  <a:gd name="T11" fmla="*/ 14 h 17"/>
                  <a:gd name="T12" fmla="*/ 19 w 25"/>
                  <a:gd name="T13" fmla="*/ 8 h 17"/>
                  <a:gd name="T14" fmla="*/ 17 w 25"/>
                  <a:gd name="T15" fmla="*/ 15 h 17"/>
                  <a:gd name="T16" fmla="*/ 15 w 25"/>
                  <a:gd name="T17" fmla="*/ 14 h 17"/>
                  <a:gd name="T18" fmla="*/ 11 w 25"/>
                  <a:gd name="T19" fmla="*/ 12 h 17"/>
                  <a:gd name="T20" fmla="*/ 9 w 25"/>
                  <a:gd name="T21" fmla="*/ 15 h 17"/>
                  <a:gd name="T22" fmla="*/ 6 w 25"/>
                  <a:gd name="T23" fmla="*/ 15 h 17"/>
                  <a:gd name="T24" fmla="*/ 6 w 25"/>
                  <a:gd name="T25" fmla="*/ 15 h 17"/>
                  <a:gd name="T26" fmla="*/ 4 w 25"/>
                  <a:gd name="T27" fmla="*/ 17 h 17"/>
                  <a:gd name="T28" fmla="*/ 0 w 25"/>
                  <a:gd name="T29" fmla="*/ 14 h 17"/>
                  <a:gd name="T30" fmla="*/ 2 w 25"/>
                  <a:gd name="T31" fmla="*/ 12 h 17"/>
                  <a:gd name="T32" fmla="*/ 4 w 25"/>
                  <a:gd name="T33" fmla="*/ 12 h 17"/>
                  <a:gd name="T34" fmla="*/ 2 w 25"/>
                  <a:gd name="T35" fmla="*/ 8 h 17"/>
                  <a:gd name="T36" fmla="*/ 4 w 25"/>
                  <a:gd name="T37" fmla="*/ 6 h 17"/>
                  <a:gd name="T38" fmla="*/ 6 w 25"/>
                  <a:gd name="T39" fmla="*/ 6 h 17"/>
                  <a:gd name="T40" fmla="*/ 6 w 25"/>
                  <a:gd name="T41" fmla="*/ 4 h 17"/>
                  <a:gd name="T42" fmla="*/ 6 w 25"/>
                  <a:gd name="T43" fmla="*/ 2 h 17"/>
                  <a:gd name="T44" fmla="*/ 7 w 25"/>
                  <a:gd name="T45" fmla="*/ 0 h 17"/>
                  <a:gd name="T46" fmla="*/ 11 w 25"/>
                  <a:gd name="T47" fmla="*/ 0 h 17"/>
                  <a:gd name="T48" fmla="*/ 11 w 25"/>
                  <a:gd name="T49" fmla="*/ 2 h 17"/>
                  <a:gd name="T50" fmla="*/ 13 w 25"/>
                  <a:gd name="T5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17">
                    <a:moveTo>
                      <a:pt x="13" y="2"/>
                    </a:moveTo>
                    <a:lnTo>
                      <a:pt x="15" y="2"/>
                    </a:lnTo>
                    <a:lnTo>
                      <a:pt x="23" y="2"/>
                    </a:lnTo>
                    <a:lnTo>
                      <a:pt x="25" y="2"/>
                    </a:lnTo>
                    <a:lnTo>
                      <a:pt x="21" y="12"/>
                    </a:lnTo>
                    <a:lnTo>
                      <a:pt x="21" y="14"/>
                    </a:lnTo>
                    <a:lnTo>
                      <a:pt x="19" y="8"/>
                    </a:lnTo>
                    <a:lnTo>
                      <a:pt x="17" y="15"/>
                    </a:lnTo>
                    <a:lnTo>
                      <a:pt x="15" y="14"/>
                    </a:lnTo>
                    <a:lnTo>
                      <a:pt x="11" y="12"/>
                    </a:lnTo>
                    <a:lnTo>
                      <a:pt x="9" y="15"/>
                    </a:lnTo>
                    <a:lnTo>
                      <a:pt x="6" y="15"/>
                    </a:lnTo>
                    <a:lnTo>
                      <a:pt x="6" y="15"/>
                    </a:lnTo>
                    <a:lnTo>
                      <a:pt x="4" y="17"/>
                    </a:lnTo>
                    <a:lnTo>
                      <a:pt x="0" y="14"/>
                    </a:lnTo>
                    <a:lnTo>
                      <a:pt x="2" y="12"/>
                    </a:lnTo>
                    <a:lnTo>
                      <a:pt x="4" y="12"/>
                    </a:lnTo>
                    <a:lnTo>
                      <a:pt x="2" y="8"/>
                    </a:lnTo>
                    <a:lnTo>
                      <a:pt x="4" y="6"/>
                    </a:lnTo>
                    <a:lnTo>
                      <a:pt x="6" y="6"/>
                    </a:lnTo>
                    <a:lnTo>
                      <a:pt x="6" y="4"/>
                    </a:lnTo>
                    <a:lnTo>
                      <a:pt x="6" y="2"/>
                    </a:lnTo>
                    <a:lnTo>
                      <a:pt x="7" y="0"/>
                    </a:lnTo>
                    <a:lnTo>
                      <a:pt x="11" y="0"/>
                    </a:lnTo>
                    <a:lnTo>
                      <a:pt x="11" y="2"/>
                    </a:lnTo>
                    <a:lnTo>
                      <a:pt x="13"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64" name="Freeform 658">
                <a:extLst>
                  <a:ext uri="{FF2B5EF4-FFF2-40B4-BE49-F238E27FC236}">
                    <a16:creationId xmlns:a16="http://schemas.microsoft.com/office/drawing/2014/main" id="{14B6ED3C-0608-491B-4FC1-B9C38DC23999}"/>
                  </a:ext>
                </a:extLst>
              </p:cNvPr>
              <p:cNvSpPr>
                <a:spLocks/>
              </p:cNvSpPr>
              <p:nvPr/>
            </p:nvSpPr>
            <p:spPr bwMode="auto">
              <a:xfrm>
                <a:off x="8102055" y="2594929"/>
                <a:ext cx="37245" cy="29796"/>
              </a:xfrm>
              <a:custGeom>
                <a:avLst/>
                <a:gdLst>
                  <a:gd name="T0" fmla="*/ 6 w 25"/>
                  <a:gd name="T1" fmla="*/ 2 h 20"/>
                  <a:gd name="T2" fmla="*/ 8 w 25"/>
                  <a:gd name="T3" fmla="*/ 0 h 20"/>
                  <a:gd name="T4" fmla="*/ 12 w 25"/>
                  <a:gd name="T5" fmla="*/ 0 h 20"/>
                  <a:gd name="T6" fmla="*/ 23 w 25"/>
                  <a:gd name="T7" fmla="*/ 7 h 20"/>
                  <a:gd name="T8" fmla="*/ 25 w 25"/>
                  <a:gd name="T9" fmla="*/ 11 h 20"/>
                  <a:gd name="T10" fmla="*/ 25 w 25"/>
                  <a:gd name="T11" fmla="*/ 13 h 20"/>
                  <a:gd name="T12" fmla="*/ 23 w 25"/>
                  <a:gd name="T13" fmla="*/ 13 h 20"/>
                  <a:gd name="T14" fmla="*/ 21 w 25"/>
                  <a:gd name="T15" fmla="*/ 20 h 20"/>
                  <a:gd name="T16" fmla="*/ 19 w 25"/>
                  <a:gd name="T17" fmla="*/ 20 h 20"/>
                  <a:gd name="T18" fmla="*/ 12 w 25"/>
                  <a:gd name="T19" fmla="*/ 19 h 20"/>
                  <a:gd name="T20" fmla="*/ 10 w 25"/>
                  <a:gd name="T21" fmla="*/ 15 h 20"/>
                  <a:gd name="T22" fmla="*/ 8 w 25"/>
                  <a:gd name="T23" fmla="*/ 13 h 20"/>
                  <a:gd name="T24" fmla="*/ 6 w 25"/>
                  <a:gd name="T25" fmla="*/ 11 h 20"/>
                  <a:gd name="T26" fmla="*/ 2 w 25"/>
                  <a:gd name="T27" fmla="*/ 9 h 20"/>
                  <a:gd name="T28" fmla="*/ 0 w 25"/>
                  <a:gd name="T29" fmla="*/ 5 h 20"/>
                  <a:gd name="T30" fmla="*/ 2 w 25"/>
                  <a:gd name="T31" fmla="*/ 3 h 20"/>
                  <a:gd name="T32" fmla="*/ 6 w 25"/>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0">
                    <a:moveTo>
                      <a:pt x="6" y="2"/>
                    </a:moveTo>
                    <a:lnTo>
                      <a:pt x="8" y="0"/>
                    </a:lnTo>
                    <a:lnTo>
                      <a:pt x="12" y="0"/>
                    </a:lnTo>
                    <a:lnTo>
                      <a:pt x="23" y="7"/>
                    </a:lnTo>
                    <a:lnTo>
                      <a:pt x="25" y="11"/>
                    </a:lnTo>
                    <a:lnTo>
                      <a:pt x="25" y="13"/>
                    </a:lnTo>
                    <a:lnTo>
                      <a:pt x="23" y="13"/>
                    </a:lnTo>
                    <a:lnTo>
                      <a:pt x="21" y="20"/>
                    </a:lnTo>
                    <a:lnTo>
                      <a:pt x="19" y="20"/>
                    </a:lnTo>
                    <a:lnTo>
                      <a:pt x="12" y="19"/>
                    </a:lnTo>
                    <a:lnTo>
                      <a:pt x="10" y="15"/>
                    </a:lnTo>
                    <a:lnTo>
                      <a:pt x="8" y="13"/>
                    </a:lnTo>
                    <a:lnTo>
                      <a:pt x="6" y="11"/>
                    </a:lnTo>
                    <a:lnTo>
                      <a:pt x="2" y="9"/>
                    </a:lnTo>
                    <a:lnTo>
                      <a:pt x="0" y="5"/>
                    </a:lnTo>
                    <a:lnTo>
                      <a:pt x="2" y="3"/>
                    </a:lnTo>
                    <a:lnTo>
                      <a:pt x="6"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65" name="Freeform 659">
                <a:extLst>
                  <a:ext uri="{FF2B5EF4-FFF2-40B4-BE49-F238E27FC236}">
                    <a16:creationId xmlns:a16="http://schemas.microsoft.com/office/drawing/2014/main" id="{75D0ECFE-20E3-926A-5526-F0F7BE983BCC}"/>
                  </a:ext>
                </a:extLst>
              </p:cNvPr>
              <p:cNvSpPr>
                <a:spLocks/>
              </p:cNvSpPr>
              <p:nvPr/>
            </p:nvSpPr>
            <p:spPr bwMode="auto">
              <a:xfrm>
                <a:off x="8102055" y="2594929"/>
                <a:ext cx="37245" cy="29796"/>
              </a:xfrm>
              <a:custGeom>
                <a:avLst/>
                <a:gdLst>
                  <a:gd name="T0" fmla="*/ 6 w 25"/>
                  <a:gd name="T1" fmla="*/ 2 h 20"/>
                  <a:gd name="T2" fmla="*/ 8 w 25"/>
                  <a:gd name="T3" fmla="*/ 0 h 20"/>
                  <a:gd name="T4" fmla="*/ 12 w 25"/>
                  <a:gd name="T5" fmla="*/ 0 h 20"/>
                  <a:gd name="T6" fmla="*/ 23 w 25"/>
                  <a:gd name="T7" fmla="*/ 7 h 20"/>
                  <a:gd name="T8" fmla="*/ 25 w 25"/>
                  <a:gd name="T9" fmla="*/ 11 h 20"/>
                  <a:gd name="T10" fmla="*/ 25 w 25"/>
                  <a:gd name="T11" fmla="*/ 13 h 20"/>
                  <a:gd name="T12" fmla="*/ 23 w 25"/>
                  <a:gd name="T13" fmla="*/ 13 h 20"/>
                  <a:gd name="T14" fmla="*/ 21 w 25"/>
                  <a:gd name="T15" fmla="*/ 20 h 20"/>
                  <a:gd name="T16" fmla="*/ 19 w 25"/>
                  <a:gd name="T17" fmla="*/ 20 h 20"/>
                  <a:gd name="T18" fmla="*/ 12 w 25"/>
                  <a:gd name="T19" fmla="*/ 19 h 20"/>
                  <a:gd name="T20" fmla="*/ 10 w 25"/>
                  <a:gd name="T21" fmla="*/ 15 h 20"/>
                  <a:gd name="T22" fmla="*/ 8 w 25"/>
                  <a:gd name="T23" fmla="*/ 13 h 20"/>
                  <a:gd name="T24" fmla="*/ 6 w 25"/>
                  <a:gd name="T25" fmla="*/ 11 h 20"/>
                  <a:gd name="T26" fmla="*/ 2 w 25"/>
                  <a:gd name="T27" fmla="*/ 9 h 20"/>
                  <a:gd name="T28" fmla="*/ 0 w 25"/>
                  <a:gd name="T29" fmla="*/ 5 h 20"/>
                  <a:gd name="T30" fmla="*/ 2 w 25"/>
                  <a:gd name="T31" fmla="*/ 3 h 20"/>
                  <a:gd name="T32" fmla="*/ 6 w 25"/>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0">
                    <a:moveTo>
                      <a:pt x="6" y="2"/>
                    </a:moveTo>
                    <a:lnTo>
                      <a:pt x="8" y="0"/>
                    </a:lnTo>
                    <a:lnTo>
                      <a:pt x="12" y="0"/>
                    </a:lnTo>
                    <a:lnTo>
                      <a:pt x="23" y="7"/>
                    </a:lnTo>
                    <a:lnTo>
                      <a:pt x="25" y="11"/>
                    </a:lnTo>
                    <a:lnTo>
                      <a:pt x="25" y="13"/>
                    </a:lnTo>
                    <a:lnTo>
                      <a:pt x="23" y="13"/>
                    </a:lnTo>
                    <a:lnTo>
                      <a:pt x="21" y="20"/>
                    </a:lnTo>
                    <a:lnTo>
                      <a:pt x="19" y="20"/>
                    </a:lnTo>
                    <a:lnTo>
                      <a:pt x="12" y="19"/>
                    </a:lnTo>
                    <a:lnTo>
                      <a:pt x="10" y="15"/>
                    </a:lnTo>
                    <a:lnTo>
                      <a:pt x="8" y="13"/>
                    </a:lnTo>
                    <a:lnTo>
                      <a:pt x="6" y="11"/>
                    </a:lnTo>
                    <a:lnTo>
                      <a:pt x="2" y="9"/>
                    </a:lnTo>
                    <a:lnTo>
                      <a:pt x="0" y="5"/>
                    </a:lnTo>
                    <a:lnTo>
                      <a:pt x="2" y="3"/>
                    </a:lnTo>
                    <a:lnTo>
                      <a:pt x="6"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66" name="Freeform 660">
                <a:extLst>
                  <a:ext uri="{FF2B5EF4-FFF2-40B4-BE49-F238E27FC236}">
                    <a16:creationId xmlns:a16="http://schemas.microsoft.com/office/drawing/2014/main" id="{3DAD0159-035D-61BD-19AA-30018D6D08A9}"/>
                  </a:ext>
                </a:extLst>
              </p:cNvPr>
              <p:cNvSpPr>
                <a:spLocks/>
              </p:cNvSpPr>
              <p:nvPr/>
            </p:nvSpPr>
            <p:spPr bwMode="auto">
              <a:xfrm>
                <a:off x="5405537" y="2627704"/>
                <a:ext cx="47673" cy="53632"/>
              </a:xfrm>
              <a:custGeom>
                <a:avLst/>
                <a:gdLst>
                  <a:gd name="T0" fmla="*/ 7 w 32"/>
                  <a:gd name="T1" fmla="*/ 2 h 36"/>
                  <a:gd name="T2" fmla="*/ 9 w 32"/>
                  <a:gd name="T3" fmla="*/ 2 h 36"/>
                  <a:gd name="T4" fmla="*/ 9 w 32"/>
                  <a:gd name="T5" fmla="*/ 2 h 36"/>
                  <a:gd name="T6" fmla="*/ 11 w 32"/>
                  <a:gd name="T7" fmla="*/ 2 h 36"/>
                  <a:gd name="T8" fmla="*/ 15 w 32"/>
                  <a:gd name="T9" fmla="*/ 0 h 36"/>
                  <a:gd name="T10" fmla="*/ 15 w 32"/>
                  <a:gd name="T11" fmla="*/ 0 h 36"/>
                  <a:gd name="T12" fmla="*/ 26 w 32"/>
                  <a:gd name="T13" fmla="*/ 12 h 36"/>
                  <a:gd name="T14" fmla="*/ 28 w 32"/>
                  <a:gd name="T15" fmla="*/ 15 h 36"/>
                  <a:gd name="T16" fmla="*/ 30 w 32"/>
                  <a:gd name="T17" fmla="*/ 15 h 36"/>
                  <a:gd name="T18" fmla="*/ 30 w 32"/>
                  <a:gd name="T19" fmla="*/ 10 h 36"/>
                  <a:gd name="T20" fmla="*/ 32 w 32"/>
                  <a:gd name="T21" fmla="*/ 19 h 36"/>
                  <a:gd name="T22" fmla="*/ 32 w 32"/>
                  <a:gd name="T23" fmla="*/ 23 h 36"/>
                  <a:gd name="T24" fmla="*/ 30 w 32"/>
                  <a:gd name="T25" fmla="*/ 19 h 36"/>
                  <a:gd name="T26" fmla="*/ 22 w 32"/>
                  <a:gd name="T27" fmla="*/ 29 h 36"/>
                  <a:gd name="T28" fmla="*/ 19 w 32"/>
                  <a:gd name="T29" fmla="*/ 32 h 36"/>
                  <a:gd name="T30" fmla="*/ 15 w 32"/>
                  <a:gd name="T31" fmla="*/ 32 h 36"/>
                  <a:gd name="T32" fmla="*/ 13 w 32"/>
                  <a:gd name="T33" fmla="*/ 34 h 36"/>
                  <a:gd name="T34" fmla="*/ 9 w 32"/>
                  <a:gd name="T35" fmla="*/ 36 h 36"/>
                  <a:gd name="T36" fmla="*/ 9 w 32"/>
                  <a:gd name="T37" fmla="*/ 32 h 36"/>
                  <a:gd name="T38" fmla="*/ 7 w 32"/>
                  <a:gd name="T39" fmla="*/ 36 h 36"/>
                  <a:gd name="T40" fmla="*/ 5 w 32"/>
                  <a:gd name="T41" fmla="*/ 32 h 36"/>
                  <a:gd name="T42" fmla="*/ 3 w 32"/>
                  <a:gd name="T43" fmla="*/ 31 h 36"/>
                  <a:gd name="T44" fmla="*/ 2 w 32"/>
                  <a:gd name="T45" fmla="*/ 29 h 36"/>
                  <a:gd name="T46" fmla="*/ 2 w 32"/>
                  <a:gd name="T47" fmla="*/ 32 h 36"/>
                  <a:gd name="T48" fmla="*/ 2 w 32"/>
                  <a:gd name="T49" fmla="*/ 36 h 36"/>
                  <a:gd name="T50" fmla="*/ 0 w 32"/>
                  <a:gd name="T51" fmla="*/ 29 h 36"/>
                  <a:gd name="T52" fmla="*/ 2 w 32"/>
                  <a:gd name="T53" fmla="*/ 15 h 36"/>
                  <a:gd name="T54" fmla="*/ 7 w 32"/>
                  <a:gd name="T5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 h="36">
                    <a:moveTo>
                      <a:pt x="7" y="2"/>
                    </a:moveTo>
                    <a:lnTo>
                      <a:pt x="9" y="2"/>
                    </a:lnTo>
                    <a:lnTo>
                      <a:pt x="9" y="2"/>
                    </a:lnTo>
                    <a:lnTo>
                      <a:pt x="11" y="2"/>
                    </a:lnTo>
                    <a:lnTo>
                      <a:pt x="15" y="0"/>
                    </a:lnTo>
                    <a:lnTo>
                      <a:pt x="15" y="0"/>
                    </a:lnTo>
                    <a:lnTo>
                      <a:pt x="26" y="12"/>
                    </a:lnTo>
                    <a:lnTo>
                      <a:pt x="28" y="15"/>
                    </a:lnTo>
                    <a:lnTo>
                      <a:pt x="30" y="15"/>
                    </a:lnTo>
                    <a:lnTo>
                      <a:pt x="30" y="10"/>
                    </a:lnTo>
                    <a:lnTo>
                      <a:pt x="32" y="19"/>
                    </a:lnTo>
                    <a:lnTo>
                      <a:pt x="32" y="23"/>
                    </a:lnTo>
                    <a:lnTo>
                      <a:pt x="30" y="19"/>
                    </a:lnTo>
                    <a:lnTo>
                      <a:pt x="22" y="29"/>
                    </a:lnTo>
                    <a:lnTo>
                      <a:pt x="19" y="32"/>
                    </a:lnTo>
                    <a:lnTo>
                      <a:pt x="15" y="32"/>
                    </a:lnTo>
                    <a:lnTo>
                      <a:pt x="13" y="34"/>
                    </a:lnTo>
                    <a:lnTo>
                      <a:pt x="9" y="36"/>
                    </a:lnTo>
                    <a:lnTo>
                      <a:pt x="9" y="32"/>
                    </a:lnTo>
                    <a:lnTo>
                      <a:pt x="7" y="36"/>
                    </a:lnTo>
                    <a:lnTo>
                      <a:pt x="5" y="32"/>
                    </a:lnTo>
                    <a:lnTo>
                      <a:pt x="3" y="31"/>
                    </a:lnTo>
                    <a:lnTo>
                      <a:pt x="2" y="29"/>
                    </a:lnTo>
                    <a:lnTo>
                      <a:pt x="2" y="32"/>
                    </a:lnTo>
                    <a:lnTo>
                      <a:pt x="2" y="36"/>
                    </a:lnTo>
                    <a:lnTo>
                      <a:pt x="0" y="29"/>
                    </a:lnTo>
                    <a:lnTo>
                      <a:pt x="2" y="15"/>
                    </a:lnTo>
                    <a:lnTo>
                      <a:pt x="7"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67" name="Freeform 661">
                <a:extLst>
                  <a:ext uri="{FF2B5EF4-FFF2-40B4-BE49-F238E27FC236}">
                    <a16:creationId xmlns:a16="http://schemas.microsoft.com/office/drawing/2014/main" id="{D0525FA0-1AAA-9F10-DF19-C467314291D9}"/>
                  </a:ext>
                </a:extLst>
              </p:cNvPr>
              <p:cNvSpPr>
                <a:spLocks/>
              </p:cNvSpPr>
              <p:nvPr/>
            </p:nvSpPr>
            <p:spPr bwMode="auto">
              <a:xfrm>
                <a:off x="5405537" y="2627704"/>
                <a:ext cx="47673" cy="53632"/>
              </a:xfrm>
              <a:custGeom>
                <a:avLst/>
                <a:gdLst>
                  <a:gd name="T0" fmla="*/ 7 w 32"/>
                  <a:gd name="T1" fmla="*/ 2 h 36"/>
                  <a:gd name="T2" fmla="*/ 9 w 32"/>
                  <a:gd name="T3" fmla="*/ 2 h 36"/>
                  <a:gd name="T4" fmla="*/ 9 w 32"/>
                  <a:gd name="T5" fmla="*/ 2 h 36"/>
                  <a:gd name="T6" fmla="*/ 11 w 32"/>
                  <a:gd name="T7" fmla="*/ 2 h 36"/>
                  <a:gd name="T8" fmla="*/ 15 w 32"/>
                  <a:gd name="T9" fmla="*/ 0 h 36"/>
                  <a:gd name="T10" fmla="*/ 15 w 32"/>
                  <a:gd name="T11" fmla="*/ 0 h 36"/>
                  <a:gd name="T12" fmla="*/ 26 w 32"/>
                  <a:gd name="T13" fmla="*/ 12 h 36"/>
                  <a:gd name="T14" fmla="*/ 28 w 32"/>
                  <a:gd name="T15" fmla="*/ 15 h 36"/>
                  <a:gd name="T16" fmla="*/ 30 w 32"/>
                  <a:gd name="T17" fmla="*/ 15 h 36"/>
                  <a:gd name="T18" fmla="*/ 30 w 32"/>
                  <a:gd name="T19" fmla="*/ 10 h 36"/>
                  <a:gd name="T20" fmla="*/ 32 w 32"/>
                  <a:gd name="T21" fmla="*/ 19 h 36"/>
                  <a:gd name="T22" fmla="*/ 32 w 32"/>
                  <a:gd name="T23" fmla="*/ 23 h 36"/>
                  <a:gd name="T24" fmla="*/ 30 w 32"/>
                  <a:gd name="T25" fmla="*/ 19 h 36"/>
                  <a:gd name="T26" fmla="*/ 22 w 32"/>
                  <a:gd name="T27" fmla="*/ 29 h 36"/>
                  <a:gd name="T28" fmla="*/ 19 w 32"/>
                  <a:gd name="T29" fmla="*/ 32 h 36"/>
                  <a:gd name="T30" fmla="*/ 15 w 32"/>
                  <a:gd name="T31" fmla="*/ 32 h 36"/>
                  <a:gd name="T32" fmla="*/ 13 w 32"/>
                  <a:gd name="T33" fmla="*/ 34 h 36"/>
                  <a:gd name="T34" fmla="*/ 9 w 32"/>
                  <a:gd name="T35" fmla="*/ 36 h 36"/>
                  <a:gd name="T36" fmla="*/ 9 w 32"/>
                  <a:gd name="T37" fmla="*/ 32 h 36"/>
                  <a:gd name="T38" fmla="*/ 7 w 32"/>
                  <a:gd name="T39" fmla="*/ 36 h 36"/>
                  <a:gd name="T40" fmla="*/ 5 w 32"/>
                  <a:gd name="T41" fmla="*/ 32 h 36"/>
                  <a:gd name="T42" fmla="*/ 3 w 32"/>
                  <a:gd name="T43" fmla="*/ 31 h 36"/>
                  <a:gd name="T44" fmla="*/ 2 w 32"/>
                  <a:gd name="T45" fmla="*/ 29 h 36"/>
                  <a:gd name="T46" fmla="*/ 2 w 32"/>
                  <a:gd name="T47" fmla="*/ 32 h 36"/>
                  <a:gd name="T48" fmla="*/ 2 w 32"/>
                  <a:gd name="T49" fmla="*/ 36 h 36"/>
                  <a:gd name="T50" fmla="*/ 0 w 32"/>
                  <a:gd name="T51" fmla="*/ 29 h 36"/>
                  <a:gd name="T52" fmla="*/ 2 w 32"/>
                  <a:gd name="T53" fmla="*/ 15 h 36"/>
                  <a:gd name="T54" fmla="*/ 7 w 32"/>
                  <a:gd name="T5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 h="36">
                    <a:moveTo>
                      <a:pt x="7" y="2"/>
                    </a:moveTo>
                    <a:lnTo>
                      <a:pt x="9" y="2"/>
                    </a:lnTo>
                    <a:lnTo>
                      <a:pt x="9" y="2"/>
                    </a:lnTo>
                    <a:lnTo>
                      <a:pt x="11" y="2"/>
                    </a:lnTo>
                    <a:lnTo>
                      <a:pt x="15" y="0"/>
                    </a:lnTo>
                    <a:lnTo>
                      <a:pt x="15" y="0"/>
                    </a:lnTo>
                    <a:lnTo>
                      <a:pt x="26" y="12"/>
                    </a:lnTo>
                    <a:lnTo>
                      <a:pt x="28" y="15"/>
                    </a:lnTo>
                    <a:lnTo>
                      <a:pt x="30" y="15"/>
                    </a:lnTo>
                    <a:lnTo>
                      <a:pt x="30" y="10"/>
                    </a:lnTo>
                    <a:lnTo>
                      <a:pt x="32" y="19"/>
                    </a:lnTo>
                    <a:lnTo>
                      <a:pt x="32" y="23"/>
                    </a:lnTo>
                    <a:lnTo>
                      <a:pt x="30" y="19"/>
                    </a:lnTo>
                    <a:lnTo>
                      <a:pt x="22" y="29"/>
                    </a:lnTo>
                    <a:lnTo>
                      <a:pt x="19" y="32"/>
                    </a:lnTo>
                    <a:lnTo>
                      <a:pt x="15" y="32"/>
                    </a:lnTo>
                    <a:lnTo>
                      <a:pt x="13" y="34"/>
                    </a:lnTo>
                    <a:lnTo>
                      <a:pt x="9" y="36"/>
                    </a:lnTo>
                    <a:lnTo>
                      <a:pt x="9" y="32"/>
                    </a:lnTo>
                    <a:lnTo>
                      <a:pt x="7" y="36"/>
                    </a:lnTo>
                    <a:lnTo>
                      <a:pt x="5" y="32"/>
                    </a:lnTo>
                    <a:lnTo>
                      <a:pt x="3" y="31"/>
                    </a:lnTo>
                    <a:lnTo>
                      <a:pt x="2" y="29"/>
                    </a:lnTo>
                    <a:lnTo>
                      <a:pt x="2" y="32"/>
                    </a:lnTo>
                    <a:lnTo>
                      <a:pt x="2" y="36"/>
                    </a:lnTo>
                    <a:lnTo>
                      <a:pt x="0" y="29"/>
                    </a:lnTo>
                    <a:lnTo>
                      <a:pt x="2" y="15"/>
                    </a:lnTo>
                    <a:lnTo>
                      <a:pt x="7"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68" name="Freeform 662">
                <a:extLst>
                  <a:ext uri="{FF2B5EF4-FFF2-40B4-BE49-F238E27FC236}">
                    <a16:creationId xmlns:a16="http://schemas.microsoft.com/office/drawing/2014/main" id="{0DC5822B-1711-C0A3-59E1-117E5ED16A73}"/>
                  </a:ext>
                </a:extLst>
              </p:cNvPr>
              <p:cNvSpPr>
                <a:spLocks/>
              </p:cNvSpPr>
              <p:nvPr/>
            </p:nvSpPr>
            <p:spPr bwMode="auto">
              <a:xfrm>
                <a:off x="5639434" y="2569603"/>
                <a:ext cx="44694" cy="47673"/>
              </a:xfrm>
              <a:custGeom>
                <a:avLst/>
                <a:gdLst>
                  <a:gd name="T0" fmla="*/ 3 w 30"/>
                  <a:gd name="T1" fmla="*/ 19 h 32"/>
                  <a:gd name="T2" fmla="*/ 3 w 30"/>
                  <a:gd name="T3" fmla="*/ 19 h 32"/>
                  <a:gd name="T4" fmla="*/ 2 w 30"/>
                  <a:gd name="T5" fmla="*/ 15 h 32"/>
                  <a:gd name="T6" fmla="*/ 2 w 30"/>
                  <a:gd name="T7" fmla="*/ 13 h 32"/>
                  <a:gd name="T8" fmla="*/ 0 w 30"/>
                  <a:gd name="T9" fmla="*/ 11 h 32"/>
                  <a:gd name="T10" fmla="*/ 0 w 30"/>
                  <a:gd name="T11" fmla="*/ 9 h 32"/>
                  <a:gd name="T12" fmla="*/ 2 w 30"/>
                  <a:gd name="T13" fmla="*/ 9 h 32"/>
                  <a:gd name="T14" fmla="*/ 5 w 30"/>
                  <a:gd name="T15" fmla="*/ 9 h 32"/>
                  <a:gd name="T16" fmla="*/ 2 w 30"/>
                  <a:gd name="T17" fmla="*/ 5 h 32"/>
                  <a:gd name="T18" fmla="*/ 2 w 30"/>
                  <a:gd name="T19" fmla="*/ 5 h 32"/>
                  <a:gd name="T20" fmla="*/ 5 w 30"/>
                  <a:gd name="T21" fmla="*/ 0 h 32"/>
                  <a:gd name="T22" fmla="*/ 7 w 30"/>
                  <a:gd name="T23" fmla="*/ 0 h 32"/>
                  <a:gd name="T24" fmla="*/ 9 w 30"/>
                  <a:gd name="T25" fmla="*/ 3 h 32"/>
                  <a:gd name="T26" fmla="*/ 13 w 30"/>
                  <a:gd name="T27" fmla="*/ 5 h 32"/>
                  <a:gd name="T28" fmla="*/ 15 w 30"/>
                  <a:gd name="T29" fmla="*/ 9 h 32"/>
                  <a:gd name="T30" fmla="*/ 19 w 30"/>
                  <a:gd name="T31" fmla="*/ 11 h 32"/>
                  <a:gd name="T32" fmla="*/ 30 w 30"/>
                  <a:gd name="T33" fmla="*/ 26 h 32"/>
                  <a:gd name="T34" fmla="*/ 30 w 30"/>
                  <a:gd name="T35" fmla="*/ 28 h 32"/>
                  <a:gd name="T36" fmla="*/ 28 w 30"/>
                  <a:gd name="T37" fmla="*/ 32 h 32"/>
                  <a:gd name="T38" fmla="*/ 26 w 30"/>
                  <a:gd name="T39" fmla="*/ 32 h 32"/>
                  <a:gd name="T40" fmla="*/ 24 w 30"/>
                  <a:gd name="T41" fmla="*/ 32 h 32"/>
                  <a:gd name="T42" fmla="*/ 22 w 30"/>
                  <a:gd name="T43" fmla="*/ 32 h 32"/>
                  <a:gd name="T44" fmla="*/ 20 w 30"/>
                  <a:gd name="T45" fmla="*/ 32 h 32"/>
                  <a:gd name="T46" fmla="*/ 17 w 30"/>
                  <a:gd name="T47" fmla="*/ 30 h 32"/>
                  <a:gd name="T48" fmla="*/ 17 w 30"/>
                  <a:gd name="T49" fmla="*/ 28 h 32"/>
                  <a:gd name="T50" fmla="*/ 15 w 30"/>
                  <a:gd name="T51" fmla="*/ 26 h 32"/>
                  <a:gd name="T52" fmla="*/ 11 w 30"/>
                  <a:gd name="T53" fmla="*/ 24 h 32"/>
                  <a:gd name="T54" fmla="*/ 7 w 30"/>
                  <a:gd name="T55" fmla="*/ 22 h 32"/>
                  <a:gd name="T56" fmla="*/ 11 w 30"/>
                  <a:gd name="T57" fmla="*/ 28 h 32"/>
                  <a:gd name="T58" fmla="*/ 9 w 30"/>
                  <a:gd name="T59" fmla="*/ 30 h 32"/>
                  <a:gd name="T60" fmla="*/ 3 w 30"/>
                  <a:gd name="T61"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32">
                    <a:moveTo>
                      <a:pt x="3" y="19"/>
                    </a:moveTo>
                    <a:lnTo>
                      <a:pt x="3" y="19"/>
                    </a:lnTo>
                    <a:lnTo>
                      <a:pt x="2" y="15"/>
                    </a:lnTo>
                    <a:lnTo>
                      <a:pt x="2" y="13"/>
                    </a:lnTo>
                    <a:lnTo>
                      <a:pt x="0" y="11"/>
                    </a:lnTo>
                    <a:lnTo>
                      <a:pt x="0" y="9"/>
                    </a:lnTo>
                    <a:lnTo>
                      <a:pt x="2" y="9"/>
                    </a:lnTo>
                    <a:lnTo>
                      <a:pt x="5" y="9"/>
                    </a:lnTo>
                    <a:lnTo>
                      <a:pt x="2" y="5"/>
                    </a:lnTo>
                    <a:lnTo>
                      <a:pt x="2" y="5"/>
                    </a:lnTo>
                    <a:lnTo>
                      <a:pt x="5" y="0"/>
                    </a:lnTo>
                    <a:lnTo>
                      <a:pt x="7" y="0"/>
                    </a:lnTo>
                    <a:lnTo>
                      <a:pt x="9" y="3"/>
                    </a:lnTo>
                    <a:lnTo>
                      <a:pt x="13" y="5"/>
                    </a:lnTo>
                    <a:lnTo>
                      <a:pt x="15" y="9"/>
                    </a:lnTo>
                    <a:lnTo>
                      <a:pt x="19" y="11"/>
                    </a:lnTo>
                    <a:lnTo>
                      <a:pt x="30" y="26"/>
                    </a:lnTo>
                    <a:lnTo>
                      <a:pt x="30" y="28"/>
                    </a:lnTo>
                    <a:lnTo>
                      <a:pt x="28" y="32"/>
                    </a:lnTo>
                    <a:lnTo>
                      <a:pt x="26" y="32"/>
                    </a:lnTo>
                    <a:lnTo>
                      <a:pt x="24" y="32"/>
                    </a:lnTo>
                    <a:lnTo>
                      <a:pt x="22" y="32"/>
                    </a:lnTo>
                    <a:lnTo>
                      <a:pt x="20" y="32"/>
                    </a:lnTo>
                    <a:lnTo>
                      <a:pt x="17" y="30"/>
                    </a:lnTo>
                    <a:lnTo>
                      <a:pt x="17" y="28"/>
                    </a:lnTo>
                    <a:lnTo>
                      <a:pt x="15" y="26"/>
                    </a:lnTo>
                    <a:lnTo>
                      <a:pt x="11" y="24"/>
                    </a:lnTo>
                    <a:lnTo>
                      <a:pt x="7" y="22"/>
                    </a:lnTo>
                    <a:lnTo>
                      <a:pt x="11" y="28"/>
                    </a:lnTo>
                    <a:lnTo>
                      <a:pt x="9" y="30"/>
                    </a:lnTo>
                    <a:lnTo>
                      <a:pt x="3" y="1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69" name="Freeform 663">
                <a:extLst>
                  <a:ext uri="{FF2B5EF4-FFF2-40B4-BE49-F238E27FC236}">
                    <a16:creationId xmlns:a16="http://schemas.microsoft.com/office/drawing/2014/main" id="{66412604-4B4A-631A-9050-E01693D4E3FC}"/>
                  </a:ext>
                </a:extLst>
              </p:cNvPr>
              <p:cNvSpPr>
                <a:spLocks/>
              </p:cNvSpPr>
              <p:nvPr/>
            </p:nvSpPr>
            <p:spPr bwMode="auto">
              <a:xfrm>
                <a:off x="5639434" y="2569603"/>
                <a:ext cx="44694" cy="47673"/>
              </a:xfrm>
              <a:custGeom>
                <a:avLst/>
                <a:gdLst>
                  <a:gd name="T0" fmla="*/ 3 w 30"/>
                  <a:gd name="T1" fmla="*/ 19 h 32"/>
                  <a:gd name="T2" fmla="*/ 3 w 30"/>
                  <a:gd name="T3" fmla="*/ 19 h 32"/>
                  <a:gd name="T4" fmla="*/ 2 w 30"/>
                  <a:gd name="T5" fmla="*/ 15 h 32"/>
                  <a:gd name="T6" fmla="*/ 2 w 30"/>
                  <a:gd name="T7" fmla="*/ 13 h 32"/>
                  <a:gd name="T8" fmla="*/ 0 w 30"/>
                  <a:gd name="T9" fmla="*/ 11 h 32"/>
                  <a:gd name="T10" fmla="*/ 0 w 30"/>
                  <a:gd name="T11" fmla="*/ 9 h 32"/>
                  <a:gd name="T12" fmla="*/ 2 w 30"/>
                  <a:gd name="T13" fmla="*/ 9 h 32"/>
                  <a:gd name="T14" fmla="*/ 5 w 30"/>
                  <a:gd name="T15" fmla="*/ 9 h 32"/>
                  <a:gd name="T16" fmla="*/ 2 w 30"/>
                  <a:gd name="T17" fmla="*/ 5 h 32"/>
                  <a:gd name="T18" fmla="*/ 2 w 30"/>
                  <a:gd name="T19" fmla="*/ 5 h 32"/>
                  <a:gd name="T20" fmla="*/ 5 w 30"/>
                  <a:gd name="T21" fmla="*/ 0 h 32"/>
                  <a:gd name="T22" fmla="*/ 7 w 30"/>
                  <a:gd name="T23" fmla="*/ 0 h 32"/>
                  <a:gd name="T24" fmla="*/ 9 w 30"/>
                  <a:gd name="T25" fmla="*/ 3 h 32"/>
                  <a:gd name="T26" fmla="*/ 13 w 30"/>
                  <a:gd name="T27" fmla="*/ 5 h 32"/>
                  <a:gd name="T28" fmla="*/ 15 w 30"/>
                  <a:gd name="T29" fmla="*/ 9 h 32"/>
                  <a:gd name="T30" fmla="*/ 19 w 30"/>
                  <a:gd name="T31" fmla="*/ 11 h 32"/>
                  <a:gd name="T32" fmla="*/ 30 w 30"/>
                  <a:gd name="T33" fmla="*/ 26 h 32"/>
                  <a:gd name="T34" fmla="*/ 30 w 30"/>
                  <a:gd name="T35" fmla="*/ 28 h 32"/>
                  <a:gd name="T36" fmla="*/ 28 w 30"/>
                  <a:gd name="T37" fmla="*/ 32 h 32"/>
                  <a:gd name="T38" fmla="*/ 26 w 30"/>
                  <a:gd name="T39" fmla="*/ 32 h 32"/>
                  <a:gd name="T40" fmla="*/ 24 w 30"/>
                  <a:gd name="T41" fmla="*/ 32 h 32"/>
                  <a:gd name="T42" fmla="*/ 22 w 30"/>
                  <a:gd name="T43" fmla="*/ 32 h 32"/>
                  <a:gd name="T44" fmla="*/ 20 w 30"/>
                  <a:gd name="T45" fmla="*/ 32 h 32"/>
                  <a:gd name="T46" fmla="*/ 17 w 30"/>
                  <a:gd name="T47" fmla="*/ 30 h 32"/>
                  <a:gd name="T48" fmla="*/ 17 w 30"/>
                  <a:gd name="T49" fmla="*/ 28 h 32"/>
                  <a:gd name="T50" fmla="*/ 15 w 30"/>
                  <a:gd name="T51" fmla="*/ 26 h 32"/>
                  <a:gd name="T52" fmla="*/ 11 w 30"/>
                  <a:gd name="T53" fmla="*/ 24 h 32"/>
                  <a:gd name="T54" fmla="*/ 7 w 30"/>
                  <a:gd name="T55" fmla="*/ 22 h 32"/>
                  <a:gd name="T56" fmla="*/ 11 w 30"/>
                  <a:gd name="T57" fmla="*/ 28 h 32"/>
                  <a:gd name="T58" fmla="*/ 9 w 30"/>
                  <a:gd name="T59" fmla="*/ 30 h 32"/>
                  <a:gd name="T60" fmla="*/ 3 w 30"/>
                  <a:gd name="T61"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32">
                    <a:moveTo>
                      <a:pt x="3" y="19"/>
                    </a:moveTo>
                    <a:lnTo>
                      <a:pt x="3" y="19"/>
                    </a:lnTo>
                    <a:lnTo>
                      <a:pt x="2" y="15"/>
                    </a:lnTo>
                    <a:lnTo>
                      <a:pt x="2" y="13"/>
                    </a:lnTo>
                    <a:lnTo>
                      <a:pt x="0" y="11"/>
                    </a:lnTo>
                    <a:lnTo>
                      <a:pt x="0" y="9"/>
                    </a:lnTo>
                    <a:lnTo>
                      <a:pt x="2" y="9"/>
                    </a:lnTo>
                    <a:lnTo>
                      <a:pt x="5" y="9"/>
                    </a:lnTo>
                    <a:lnTo>
                      <a:pt x="2" y="5"/>
                    </a:lnTo>
                    <a:lnTo>
                      <a:pt x="2" y="5"/>
                    </a:lnTo>
                    <a:lnTo>
                      <a:pt x="5" y="0"/>
                    </a:lnTo>
                    <a:lnTo>
                      <a:pt x="7" y="0"/>
                    </a:lnTo>
                    <a:lnTo>
                      <a:pt x="9" y="3"/>
                    </a:lnTo>
                    <a:lnTo>
                      <a:pt x="13" y="5"/>
                    </a:lnTo>
                    <a:lnTo>
                      <a:pt x="15" y="9"/>
                    </a:lnTo>
                    <a:lnTo>
                      <a:pt x="19" y="11"/>
                    </a:lnTo>
                    <a:lnTo>
                      <a:pt x="30" y="26"/>
                    </a:lnTo>
                    <a:lnTo>
                      <a:pt x="30" y="28"/>
                    </a:lnTo>
                    <a:lnTo>
                      <a:pt x="28" y="32"/>
                    </a:lnTo>
                    <a:lnTo>
                      <a:pt x="26" y="32"/>
                    </a:lnTo>
                    <a:lnTo>
                      <a:pt x="24" y="32"/>
                    </a:lnTo>
                    <a:lnTo>
                      <a:pt x="22" y="32"/>
                    </a:lnTo>
                    <a:lnTo>
                      <a:pt x="20" y="32"/>
                    </a:lnTo>
                    <a:lnTo>
                      <a:pt x="17" y="30"/>
                    </a:lnTo>
                    <a:lnTo>
                      <a:pt x="17" y="28"/>
                    </a:lnTo>
                    <a:lnTo>
                      <a:pt x="15" y="26"/>
                    </a:lnTo>
                    <a:lnTo>
                      <a:pt x="11" y="24"/>
                    </a:lnTo>
                    <a:lnTo>
                      <a:pt x="7" y="22"/>
                    </a:lnTo>
                    <a:lnTo>
                      <a:pt x="11" y="28"/>
                    </a:lnTo>
                    <a:lnTo>
                      <a:pt x="9" y="30"/>
                    </a:lnTo>
                    <a:lnTo>
                      <a:pt x="3" y="1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70" name="Freeform 664">
                <a:extLst>
                  <a:ext uri="{FF2B5EF4-FFF2-40B4-BE49-F238E27FC236}">
                    <a16:creationId xmlns:a16="http://schemas.microsoft.com/office/drawing/2014/main" id="{8C497F25-F364-E668-019E-77BD852A850B}"/>
                  </a:ext>
                </a:extLst>
              </p:cNvPr>
              <p:cNvSpPr>
                <a:spLocks/>
              </p:cNvSpPr>
              <p:nvPr/>
            </p:nvSpPr>
            <p:spPr bwMode="auto">
              <a:xfrm>
                <a:off x="5901637" y="2346134"/>
                <a:ext cx="32775" cy="34266"/>
              </a:xfrm>
              <a:custGeom>
                <a:avLst/>
                <a:gdLst>
                  <a:gd name="T0" fmla="*/ 1 w 22"/>
                  <a:gd name="T1" fmla="*/ 23 h 23"/>
                  <a:gd name="T2" fmla="*/ 0 w 22"/>
                  <a:gd name="T3" fmla="*/ 23 h 23"/>
                  <a:gd name="T4" fmla="*/ 1 w 22"/>
                  <a:gd name="T5" fmla="*/ 17 h 23"/>
                  <a:gd name="T6" fmla="*/ 1 w 22"/>
                  <a:gd name="T7" fmla="*/ 10 h 23"/>
                  <a:gd name="T8" fmla="*/ 5 w 22"/>
                  <a:gd name="T9" fmla="*/ 2 h 23"/>
                  <a:gd name="T10" fmla="*/ 9 w 22"/>
                  <a:gd name="T11" fmla="*/ 0 h 23"/>
                  <a:gd name="T12" fmla="*/ 15 w 22"/>
                  <a:gd name="T13" fmla="*/ 2 h 23"/>
                  <a:gd name="T14" fmla="*/ 17 w 22"/>
                  <a:gd name="T15" fmla="*/ 4 h 23"/>
                  <a:gd name="T16" fmla="*/ 13 w 22"/>
                  <a:gd name="T17" fmla="*/ 11 h 23"/>
                  <a:gd name="T18" fmla="*/ 20 w 22"/>
                  <a:gd name="T19" fmla="*/ 11 h 23"/>
                  <a:gd name="T20" fmla="*/ 22 w 22"/>
                  <a:gd name="T21" fmla="*/ 15 h 23"/>
                  <a:gd name="T22" fmla="*/ 19 w 22"/>
                  <a:gd name="T23" fmla="*/ 17 h 23"/>
                  <a:gd name="T24" fmla="*/ 15 w 22"/>
                  <a:gd name="T25" fmla="*/ 21 h 23"/>
                  <a:gd name="T26" fmla="*/ 11 w 22"/>
                  <a:gd name="T27" fmla="*/ 19 h 23"/>
                  <a:gd name="T28" fmla="*/ 5 w 22"/>
                  <a:gd name="T29" fmla="*/ 23 h 23"/>
                  <a:gd name="T30" fmla="*/ 3 w 22"/>
                  <a:gd name="T31" fmla="*/ 19 h 23"/>
                  <a:gd name="T32" fmla="*/ 1 w 22"/>
                  <a:gd name="T33" fmla="*/ 23 h 23"/>
                  <a:gd name="T34" fmla="*/ 1 w 22"/>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3">
                    <a:moveTo>
                      <a:pt x="1" y="23"/>
                    </a:moveTo>
                    <a:lnTo>
                      <a:pt x="0" y="23"/>
                    </a:lnTo>
                    <a:lnTo>
                      <a:pt x="1" y="17"/>
                    </a:lnTo>
                    <a:lnTo>
                      <a:pt x="1" y="10"/>
                    </a:lnTo>
                    <a:lnTo>
                      <a:pt x="5" y="2"/>
                    </a:lnTo>
                    <a:lnTo>
                      <a:pt x="9" y="0"/>
                    </a:lnTo>
                    <a:lnTo>
                      <a:pt x="15" y="2"/>
                    </a:lnTo>
                    <a:lnTo>
                      <a:pt x="17" y="4"/>
                    </a:lnTo>
                    <a:lnTo>
                      <a:pt x="13" y="11"/>
                    </a:lnTo>
                    <a:lnTo>
                      <a:pt x="20" y="11"/>
                    </a:lnTo>
                    <a:lnTo>
                      <a:pt x="22" y="15"/>
                    </a:lnTo>
                    <a:lnTo>
                      <a:pt x="19" y="17"/>
                    </a:lnTo>
                    <a:lnTo>
                      <a:pt x="15" y="21"/>
                    </a:lnTo>
                    <a:lnTo>
                      <a:pt x="11" y="19"/>
                    </a:lnTo>
                    <a:lnTo>
                      <a:pt x="5" y="23"/>
                    </a:lnTo>
                    <a:lnTo>
                      <a:pt x="3" y="19"/>
                    </a:lnTo>
                    <a:lnTo>
                      <a:pt x="1" y="23"/>
                    </a:lnTo>
                    <a:lnTo>
                      <a:pt x="1" y="2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71" name="Freeform 665">
                <a:extLst>
                  <a:ext uri="{FF2B5EF4-FFF2-40B4-BE49-F238E27FC236}">
                    <a16:creationId xmlns:a16="http://schemas.microsoft.com/office/drawing/2014/main" id="{FE4B57E5-6FAC-BDEE-EDFF-89BD225752F1}"/>
                  </a:ext>
                </a:extLst>
              </p:cNvPr>
              <p:cNvSpPr>
                <a:spLocks/>
              </p:cNvSpPr>
              <p:nvPr/>
            </p:nvSpPr>
            <p:spPr bwMode="auto">
              <a:xfrm>
                <a:off x="5901637" y="2346134"/>
                <a:ext cx="32775" cy="34266"/>
              </a:xfrm>
              <a:custGeom>
                <a:avLst/>
                <a:gdLst>
                  <a:gd name="T0" fmla="*/ 1 w 22"/>
                  <a:gd name="T1" fmla="*/ 23 h 23"/>
                  <a:gd name="T2" fmla="*/ 0 w 22"/>
                  <a:gd name="T3" fmla="*/ 23 h 23"/>
                  <a:gd name="T4" fmla="*/ 1 w 22"/>
                  <a:gd name="T5" fmla="*/ 17 h 23"/>
                  <a:gd name="T6" fmla="*/ 1 w 22"/>
                  <a:gd name="T7" fmla="*/ 10 h 23"/>
                  <a:gd name="T8" fmla="*/ 5 w 22"/>
                  <a:gd name="T9" fmla="*/ 2 h 23"/>
                  <a:gd name="T10" fmla="*/ 9 w 22"/>
                  <a:gd name="T11" fmla="*/ 0 h 23"/>
                  <a:gd name="T12" fmla="*/ 15 w 22"/>
                  <a:gd name="T13" fmla="*/ 2 h 23"/>
                  <a:gd name="T14" fmla="*/ 17 w 22"/>
                  <a:gd name="T15" fmla="*/ 4 h 23"/>
                  <a:gd name="T16" fmla="*/ 13 w 22"/>
                  <a:gd name="T17" fmla="*/ 11 h 23"/>
                  <a:gd name="T18" fmla="*/ 20 w 22"/>
                  <a:gd name="T19" fmla="*/ 11 h 23"/>
                  <a:gd name="T20" fmla="*/ 22 w 22"/>
                  <a:gd name="T21" fmla="*/ 15 h 23"/>
                  <a:gd name="T22" fmla="*/ 19 w 22"/>
                  <a:gd name="T23" fmla="*/ 17 h 23"/>
                  <a:gd name="T24" fmla="*/ 15 w 22"/>
                  <a:gd name="T25" fmla="*/ 21 h 23"/>
                  <a:gd name="T26" fmla="*/ 11 w 22"/>
                  <a:gd name="T27" fmla="*/ 19 h 23"/>
                  <a:gd name="T28" fmla="*/ 5 w 22"/>
                  <a:gd name="T29" fmla="*/ 23 h 23"/>
                  <a:gd name="T30" fmla="*/ 3 w 22"/>
                  <a:gd name="T31" fmla="*/ 19 h 23"/>
                  <a:gd name="T32" fmla="*/ 1 w 22"/>
                  <a:gd name="T33" fmla="*/ 23 h 23"/>
                  <a:gd name="T34" fmla="*/ 1 w 22"/>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3">
                    <a:moveTo>
                      <a:pt x="1" y="23"/>
                    </a:moveTo>
                    <a:lnTo>
                      <a:pt x="0" y="23"/>
                    </a:lnTo>
                    <a:lnTo>
                      <a:pt x="1" y="17"/>
                    </a:lnTo>
                    <a:lnTo>
                      <a:pt x="1" y="10"/>
                    </a:lnTo>
                    <a:lnTo>
                      <a:pt x="5" y="2"/>
                    </a:lnTo>
                    <a:lnTo>
                      <a:pt x="9" y="0"/>
                    </a:lnTo>
                    <a:lnTo>
                      <a:pt x="15" y="2"/>
                    </a:lnTo>
                    <a:lnTo>
                      <a:pt x="17" y="4"/>
                    </a:lnTo>
                    <a:lnTo>
                      <a:pt x="13" y="11"/>
                    </a:lnTo>
                    <a:lnTo>
                      <a:pt x="20" y="11"/>
                    </a:lnTo>
                    <a:lnTo>
                      <a:pt x="22" y="15"/>
                    </a:lnTo>
                    <a:lnTo>
                      <a:pt x="19" y="17"/>
                    </a:lnTo>
                    <a:lnTo>
                      <a:pt x="15" y="21"/>
                    </a:lnTo>
                    <a:lnTo>
                      <a:pt x="11" y="19"/>
                    </a:lnTo>
                    <a:lnTo>
                      <a:pt x="5" y="23"/>
                    </a:lnTo>
                    <a:lnTo>
                      <a:pt x="3" y="19"/>
                    </a:lnTo>
                    <a:lnTo>
                      <a:pt x="1" y="23"/>
                    </a:lnTo>
                    <a:lnTo>
                      <a:pt x="1" y="2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72" name="Freeform 666">
                <a:extLst>
                  <a:ext uri="{FF2B5EF4-FFF2-40B4-BE49-F238E27FC236}">
                    <a16:creationId xmlns:a16="http://schemas.microsoft.com/office/drawing/2014/main" id="{78547F9E-CC12-5576-918C-57761339C6D5}"/>
                  </a:ext>
                </a:extLst>
              </p:cNvPr>
              <p:cNvSpPr>
                <a:spLocks/>
              </p:cNvSpPr>
              <p:nvPr/>
            </p:nvSpPr>
            <p:spPr bwMode="auto">
              <a:xfrm>
                <a:off x="5991024" y="2377419"/>
                <a:ext cx="16388" cy="16388"/>
              </a:xfrm>
              <a:custGeom>
                <a:avLst/>
                <a:gdLst>
                  <a:gd name="T0" fmla="*/ 0 w 11"/>
                  <a:gd name="T1" fmla="*/ 2 h 11"/>
                  <a:gd name="T2" fmla="*/ 2 w 11"/>
                  <a:gd name="T3" fmla="*/ 0 h 11"/>
                  <a:gd name="T4" fmla="*/ 4 w 11"/>
                  <a:gd name="T5" fmla="*/ 0 h 11"/>
                  <a:gd name="T6" fmla="*/ 11 w 11"/>
                  <a:gd name="T7" fmla="*/ 2 h 11"/>
                  <a:gd name="T8" fmla="*/ 11 w 11"/>
                  <a:gd name="T9" fmla="*/ 2 h 11"/>
                  <a:gd name="T10" fmla="*/ 10 w 11"/>
                  <a:gd name="T11" fmla="*/ 4 h 11"/>
                  <a:gd name="T12" fmla="*/ 8 w 11"/>
                  <a:gd name="T13" fmla="*/ 11 h 11"/>
                  <a:gd name="T14" fmla="*/ 2 w 11"/>
                  <a:gd name="T15" fmla="*/ 6 h 11"/>
                  <a:gd name="T16" fmla="*/ 0 w 11"/>
                  <a:gd name="T1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0" y="2"/>
                    </a:moveTo>
                    <a:lnTo>
                      <a:pt x="2" y="0"/>
                    </a:lnTo>
                    <a:lnTo>
                      <a:pt x="4" y="0"/>
                    </a:lnTo>
                    <a:lnTo>
                      <a:pt x="11" y="2"/>
                    </a:lnTo>
                    <a:lnTo>
                      <a:pt x="11" y="2"/>
                    </a:lnTo>
                    <a:lnTo>
                      <a:pt x="10" y="4"/>
                    </a:lnTo>
                    <a:lnTo>
                      <a:pt x="8" y="11"/>
                    </a:lnTo>
                    <a:lnTo>
                      <a:pt x="2" y="6"/>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73" name="Freeform 667">
                <a:extLst>
                  <a:ext uri="{FF2B5EF4-FFF2-40B4-BE49-F238E27FC236}">
                    <a16:creationId xmlns:a16="http://schemas.microsoft.com/office/drawing/2014/main" id="{B7BDAE87-DC3F-A869-69CC-87C9547F7E3F}"/>
                  </a:ext>
                </a:extLst>
              </p:cNvPr>
              <p:cNvSpPr>
                <a:spLocks/>
              </p:cNvSpPr>
              <p:nvPr/>
            </p:nvSpPr>
            <p:spPr bwMode="auto">
              <a:xfrm>
                <a:off x="5991024" y="2377419"/>
                <a:ext cx="16388" cy="16388"/>
              </a:xfrm>
              <a:custGeom>
                <a:avLst/>
                <a:gdLst>
                  <a:gd name="T0" fmla="*/ 0 w 11"/>
                  <a:gd name="T1" fmla="*/ 2 h 11"/>
                  <a:gd name="T2" fmla="*/ 2 w 11"/>
                  <a:gd name="T3" fmla="*/ 0 h 11"/>
                  <a:gd name="T4" fmla="*/ 4 w 11"/>
                  <a:gd name="T5" fmla="*/ 0 h 11"/>
                  <a:gd name="T6" fmla="*/ 11 w 11"/>
                  <a:gd name="T7" fmla="*/ 2 h 11"/>
                  <a:gd name="T8" fmla="*/ 11 w 11"/>
                  <a:gd name="T9" fmla="*/ 2 h 11"/>
                  <a:gd name="T10" fmla="*/ 10 w 11"/>
                  <a:gd name="T11" fmla="*/ 4 h 11"/>
                  <a:gd name="T12" fmla="*/ 8 w 11"/>
                  <a:gd name="T13" fmla="*/ 11 h 11"/>
                  <a:gd name="T14" fmla="*/ 2 w 11"/>
                  <a:gd name="T15" fmla="*/ 6 h 11"/>
                  <a:gd name="T16" fmla="*/ 0 w 11"/>
                  <a:gd name="T1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0" y="2"/>
                    </a:moveTo>
                    <a:lnTo>
                      <a:pt x="2" y="0"/>
                    </a:lnTo>
                    <a:lnTo>
                      <a:pt x="4" y="0"/>
                    </a:lnTo>
                    <a:lnTo>
                      <a:pt x="11" y="2"/>
                    </a:lnTo>
                    <a:lnTo>
                      <a:pt x="11" y="2"/>
                    </a:lnTo>
                    <a:lnTo>
                      <a:pt x="10" y="4"/>
                    </a:lnTo>
                    <a:lnTo>
                      <a:pt x="8" y="11"/>
                    </a:lnTo>
                    <a:lnTo>
                      <a:pt x="2" y="6"/>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74" name="Freeform 668">
                <a:extLst>
                  <a:ext uri="{FF2B5EF4-FFF2-40B4-BE49-F238E27FC236}">
                    <a16:creationId xmlns:a16="http://schemas.microsoft.com/office/drawing/2014/main" id="{526C0067-F713-1E72-4FA5-C5FADFD4B7A1}"/>
                  </a:ext>
                </a:extLst>
              </p:cNvPr>
              <p:cNvSpPr>
                <a:spLocks/>
              </p:cNvSpPr>
              <p:nvPr/>
            </p:nvSpPr>
            <p:spPr bwMode="auto">
              <a:xfrm>
                <a:off x="6092330" y="2380399"/>
                <a:ext cx="19368" cy="28306"/>
              </a:xfrm>
              <a:custGeom>
                <a:avLst/>
                <a:gdLst>
                  <a:gd name="T0" fmla="*/ 10 w 13"/>
                  <a:gd name="T1" fmla="*/ 2 h 19"/>
                  <a:gd name="T2" fmla="*/ 10 w 13"/>
                  <a:gd name="T3" fmla="*/ 4 h 19"/>
                  <a:gd name="T4" fmla="*/ 13 w 13"/>
                  <a:gd name="T5" fmla="*/ 7 h 19"/>
                  <a:gd name="T6" fmla="*/ 13 w 13"/>
                  <a:gd name="T7" fmla="*/ 17 h 19"/>
                  <a:gd name="T8" fmla="*/ 12 w 13"/>
                  <a:gd name="T9" fmla="*/ 19 h 19"/>
                  <a:gd name="T10" fmla="*/ 10 w 13"/>
                  <a:gd name="T11" fmla="*/ 17 h 19"/>
                  <a:gd name="T12" fmla="*/ 6 w 13"/>
                  <a:gd name="T13" fmla="*/ 17 h 19"/>
                  <a:gd name="T14" fmla="*/ 4 w 13"/>
                  <a:gd name="T15" fmla="*/ 15 h 19"/>
                  <a:gd name="T16" fmla="*/ 0 w 13"/>
                  <a:gd name="T17" fmla="*/ 11 h 19"/>
                  <a:gd name="T18" fmla="*/ 8 w 13"/>
                  <a:gd name="T19" fmla="*/ 0 h 19"/>
                  <a:gd name="T20" fmla="*/ 10 w 13"/>
                  <a:gd name="T21" fmla="*/ 0 h 19"/>
                  <a:gd name="T22" fmla="*/ 10 w 13"/>
                  <a:gd name="T2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9">
                    <a:moveTo>
                      <a:pt x="10" y="2"/>
                    </a:moveTo>
                    <a:lnTo>
                      <a:pt x="10" y="4"/>
                    </a:lnTo>
                    <a:lnTo>
                      <a:pt x="13" y="7"/>
                    </a:lnTo>
                    <a:lnTo>
                      <a:pt x="13" y="17"/>
                    </a:lnTo>
                    <a:lnTo>
                      <a:pt x="12" y="19"/>
                    </a:lnTo>
                    <a:lnTo>
                      <a:pt x="10" y="17"/>
                    </a:lnTo>
                    <a:lnTo>
                      <a:pt x="6" y="17"/>
                    </a:lnTo>
                    <a:lnTo>
                      <a:pt x="4" y="15"/>
                    </a:lnTo>
                    <a:lnTo>
                      <a:pt x="0" y="11"/>
                    </a:lnTo>
                    <a:lnTo>
                      <a:pt x="8" y="0"/>
                    </a:lnTo>
                    <a:lnTo>
                      <a:pt x="10" y="0"/>
                    </a:lnTo>
                    <a:lnTo>
                      <a:pt x="1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75" name="Freeform 669">
                <a:extLst>
                  <a:ext uri="{FF2B5EF4-FFF2-40B4-BE49-F238E27FC236}">
                    <a16:creationId xmlns:a16="http://schemas.microsoft.com/office/drawing/2014/main" id="{6112783D-4F09-FC79-11AE-0BEA4D43A8ED}"/>
                  </a:ext>
                </a:extLst>
              </p:cNvPr>
              <p:cNvSpPr>
                <a:spLocks/>
              </p:cNvSpPr>
              <p:nvPr/>
            </p:nvSpPr>
            <p:spPr bwMode="auto">
              <a:xfrm>
                <a:off x="6092330" y="2380399"/>
                <a:ext cx="19368" cy="28306"/>
              </a:xfrm>
              <a:custGeom>
                <a:avLst/>
                <a:gdLst>
                  <a:gd name="T0" fmla="*/ 10 w 13"/>
                  <a:gd name="T1" fmla="*/ 2 h 19"/>
                  <a:gd name="T2" fmla="*/ 10 w 13"/>
                  <a:gd name="T3" fmla="*/ 4 h 19"/>
                  <a:gd name="T4" fmla="*/ 13 w 13"/>
                  <a:gd name="T5" fmla="*/ 7 h 19"/>
                  <a:gd name="T6" fmla="*/ 13 w 13"/>
                  <a:gd name="T7" fmla="*/ 17 h 19"/>
                  <a:gd name="T8" fmla="*/ 12 w 13"/>
                  <a:gd name="T9" fmla="*/ 19 h 19"/>
                  <a:gd name="T10" fmla="*/ 10 w 13"/>
                  <a:gd name="T11" fmla="*/ 17 h 19"/>
                  <a:gd name="T12" fmla="*/ 6 w 13"/>
                  <a:gd name="T13" fmla="*/ 17 h 19"/>
                  <a:gd name="T14" fmla="*/ 4 w 13"/>
                  <a:gd name="T15" fmla="*/ 15 h 19"/>
                  <a:gd name="T16" fmla="*/ 0 w 13"/>
                  <a:gd name="T17" fmla="*/ 11 h 19"/>
                  <a:gd name="T18" fmla="*/ 8 w 13"/>
                  <a:gd name="T19" fmla="*/ 0 h 19"/>
                  <a:gd name="T20" fmla="*/ 10 w 13"/>
                  <a:gd name="T21" fmla="*/ 0 h 19"/>
                  <a:gd name="T22" fmla="*/ 10 w 13"/>
                  <a:gd name="T2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9">
                    <a:moveTo>
                      <a:pt x="10" y="2"/>
                    </a:moveTo>
                    <a:lnTo>
                      <a:pt x="10" y="4"/>
                    </a:lnTo>
                    <a:lnTo>
                      <a:pt x="13" y="7"/>
                    </a:lnTo>
                    <a:lnTo>
                      <a:pt x="13" y="17"/>
                    </a:lnTo>
                    <a:lnTo>
                      <a:pt x="12" y="19"/>
                    </a:lnTo>
                    <a:lnTo>
                      <a:pt x="10" y="17"/>
                    </a:lnTo>
                    <a:lnTo>
                      <a:pt x="6" y="17"/>
                    </a:lnTo>
                    <a:lnTo>
                      <a:pt x="4" y="15"/>
                    </a:lnTo>
                    <a:lnTo>
                      <a:pt x="0" y="11"/>
                    </a:lnTo>
                    <a:lnTo>
                      <a:pt x="8" y="0"/>
                    </a:lnTo>
                    <a:lnTo>
                      <a:pt x="10" y="0"/>
                    </a:lnTo>
                    <a:lnTo>
                      <a:pt x="1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76" name="Freeform 670">
                <a:extLst>
                  <a:ext uri="{FF2B5EF4-FFF2-40B4-BE49-F238E27FC236}">
                    <a16:creationId xmlns:a16="http://schemas.microsoft.com/office/drawing/2014/main" id="{D57615BC-B33E-D873-C128-9A85F88A9B46}"/>
                  </a:ext>
                </a:extLst>
              </p:cNvPr>
              <p:cNvSpPr>
                <a:spLocks/>
              </p:cNvSpPr>
              <p:nvPr/>
            </p:nvSpPr>
            <p:spPr bwMode="auto">
              <a:xfrm>
                <a:off x="6056575" y="2414665"/>
                <a:ext cx="28306" cy="25327"/>
              </a:xfrm>
              <a:custGeom>
                <a:avLst/>
                <a:gdLst>
                  <a:gd name="T0" fmla="*/ 5 w 19"/>
                  <a:gd name="T1" fmla="*/ 3 h 17"/>
                  <a:gd name="T2" fmla="*/ 7 w 19"/>
                  <a:gd name="T3" fmla="*/ 3 h 17"/>
                  <a:gd name="T4" fmla="*/ 9 w 19"/>
                  <a:gd name="T5" fmla="*/ 0 h 17"/>
                  <a:gd name="T6" fmla="*/ 17 w 19"/>
                  <a:gd name="T7" fmla="*/ 3 h 17"/>
                  <a:gd name="T8" fmla="*/ 19 w 19"/>
                  <a:gd name="T9" fmla="*/ 5 h 17"/>
                  <a:gd name="T10" fmla="*/ 19 w 19"/>
                  <a:gd name="T11" fmla="*/ 9 h 17"/>
                  <a:gd name="T12" fmla="*/ 17 w 19"/>
                  <a:gd name="T13" fmla="*/ 11 h 17"/>
                  <a:gd name="T14" fmla="*/ 13 w 19"/>
                  <a:gd name="T15" fmla="*/ 15 h 17"/>
                  <a:gd name="T16" fmla="*/ 0 w 19"/>
                  <a:gd name="T17" fmla="*/ 17 h 17"/>
                  <a:gd name="T18" fmla="*/ 0 w 19"/>
                  <a:gd name="T19" fmla="*/ 15 h 17"/>
                  <a:gd name="T20" fmla="*/ 0 w 19"/>
                  <a:gd name="T21" fmla="*/ 11 h 17"/>
                  <a:gd name="T22" fmla="*/ 5 w 19"/>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5" y="3"/>
                    </a:moveTo>
                    <a:lnTo>
                      <a:pt x="7" y="3"/>
                    </a:lnTo>
                    <a:lnTo>
                      <a:pt x="9" y="0"/>
                    </a:lnTo>
                    <a:lnTo>
                      <a:pt x="17" y="3"/>
                    </a:lnTo>
                    <a:lnTo>
                      <a:pt x="19" y="5"/>
                    </a:lnTo>
                    <a:lnTo>
                      <a:pt x="19" y="9"/>
                    </a:lnTo>
                    <a:lnTo>
                      <a:pt x="17" y="11"/>
                    </a:lnTo>
                    <a:lnTo>
                      <a:pt x="13" y="15"/>
                    </a:lnTo>
                    <a:lnTo>
                      <a:pt x="0" y="17"/>
                    </a:lnTo>
                    <a:lnTo>
                      <a:pt x="0" y="15"/>
                    </a:lnTo>
                    <a:lnTo>
                      <a:pt x="0" y="11"/>
                    </a:lnTo>
                    <a:lnTo>
                      <a:pt x="5"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77" name="Freeform 671">
                <a:extLst>
                  <a:ext uri="{FF2B5EF4-FFF2-40B4-BE49-F238E27FC236}">
                    <a16:creationId xmlns:a16="http://schemas.microsoft.com/office/drawing/2014/main" id="{A07C82E6-DA62-F43C-684A-A3C902C85B04}"/>
                  </a:ext>
                </a:extLst>
              </p:cNvPr>
              <p:cNvSpPr>
                <a:spLocks/>
              </p:cNvSpPr>
              <p:nvPr/>
            </p:nvSpPr>
            <p:spPr bwMode="auto">
              <a:xfrm>
                <a:off x="6056575" y="2414665"/>
                <a:ext cx="28306" cy="25327"/>
              </a:xfrm>
              <a:custGeom>
                <a:avLst/>
                <a:gdLst>
                  <a:gd name="T0" fmla="*/ 5 w 19"/>
                  <a:gd name="T1" fmla="*/ 3 h 17"/>
                  <a:gd name="T2" fmla="*/ 7 w 19"/>
                  <a:gd name="T3" fmla="*/ 3 h 17"/>
                  <a:gd name="T4" fmla="*/ 9 w 19"/>
                  <a:gd name="T5" fmla="*/ 0 h 17"/>
                  <a:gd name="T6" fmla="*/ 17 w 19"/>
                  <a:gd name="T7" fmla="*/ 3 h 17"/>
                  <a:gd name="T8" fmla="*/ 19 w 19"/>
                  <a:gd name="T9" fmla="*/ 5 h 17"/>
                  <a:gd name="T10" fmla="*/ 19 w 19"/>
                  <a:gd name="T11" fmla="*/ 9 h 17"/>
                  <a:gd name="T12" fmla="*/ 17 w 19"/>
                  <a:gd name="T13" fmla="*/ 11 h 17"/>
                  <a:gd name="T14" fmla="*/ 13 w 19"/>
                  <a:gd name="T15" fmla="*/ 15 h 17"/>
                  <a:gd name="T16" fmla="*/ 0 w 19"/>
                  <a:gd name="T17" fmla="*/ 17 h 17"/>
                  <a:gd name="T18" fmla="*/ 0 w 19"/>
                  <a:gd name="T19" fmla="*/ 15 h 17"/>
                  <a:gd name="T20" fmla="*/ 0 w 19"/>
                  <a:gd name="T21" fmla="*/ 11 h 17"/>
                  <a:gd name="T22" fmla="*/ 5 w 19"/>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5" y="3"/>
                    </a:moveTo>
                    <a:lnTo>
                      <a:pt x="7" y="3"/>
                    </a:lnTo>
                    <a:lnTo>
                      <a:pt x="9" y="0"/>
                    </a:lnTo>
                    <a:lnTo>
                      <a:pt x="17" y="3"/>
                    </a:lnTo>
                    <a:lnTo>
                      <a:pt x="19" y="5"/>
                    </a:lnTo>
                    <a:lnTo>
                      <a:pt x="19" y="9"/>
                    </a:lnTo>
                    <a:lnTo>
                      <a:pt x="17" y="11"/>
                    </a:lnTo>
                    <a:lnTo>
                      <a:pt x="13" y="15"/>
                    </a:lnTo>
                    <a:lnTo>
                      <a:pt x="0" y="17"/>
                    </a:lnTo>
                    <a:lnTo>
                      <a:pt x="0" y="15"/>
                    </a:lnTo>
                    <a:lnTo>
                      <a:pt x="0" y="11"/>
                    </a:lnTo>
                    <a:lnTo>
                      <a:pt x="5"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78" name="Freeform 672">
                <a:extLst>
                  <a:ext uri="{FF2B5EF4-FFF2-40B4-BE49-F238E27FC236}">
                    <a16:creationId xmlns:a16="http://schemas.microsoft.com/office/drawing/2014/main" id="{098E916D-2D22-2763-366B-E6E5DEFC291F}"/>
                  </a:ext>
                </a:extLst>
              </p:cNvPr>
              <p:cNvSpPr>
                <a:spLocks/>
              </p:cNvSpPr>
              <p:nvPr/>
            </p:nvSpPr>
            <p:spPr bwMode="auto">
              <a:xfrm>
                <a:off x="6157880" y="2174808"/>
                <a:ext cx="16388" cy="28306"/>
              </a:xfrm>
              <a:custGeom>
                <a:avLst/>
                <a:gdLst>
                  <a:gd name="T0" fmla="*/ 9 w 11"/>
                  <a:gd name="T1" fmla="*/ 5 h 19"/>
                  <a:gd name="T2" fmla="*/ 11 w 11"/>
                  <a:gd name="T3" fmla="*/ 5 h 19"/>
                  <a:gd name="T4" fmla="*/ 11 w 11"/>
                  <a:gd name="T5" fmla="*/ 9 h 19"/>
                  <a:gd name="T6" fmla="*/ 9 w 11"/>
                  <a:gd name="T7" fmla="*/ 9 h 19"/>
                  <a:gd name="T8" fmla="*/ 7 w 11"/>
                  <a:gd name="T9" fmla="*/ 13 h 19"/>
                  <a:gd name="T10" fmla="*/ 7 w 11"/>
                  <a:gd name="T11" fmla="*/ 19 h 19"/>
                  <a:gd name="T12" fmla="*/ 5 w 11"/>
                  <a:gd name="T13" fmla="*/ 15 h 19"/>
                  <a:gd name="T14" fmla="*/ 5 w 11"/>
                  <a:gd name="T15" fmla="*/ 9 h 19"/>
                  <a:gd name="T16" fmla="*/ 5 w 11"/>
                  <a:gd name="T17" fmla="*/ 11 h 19"/>
                  <a:gd name="T18" fmla="*/ 4 w 11"/>
                  <a:gd name="T19" fmla="*/ 7 h 19"/>
                  <a:gd name="T20" fmla="*/ 2 w 11"/>
                  <a:gd name="T21" fmla="*/ 7 h 19"/>
                  <a:gd name="T22" fmla="*/ 2 w 11"/>
                  <a:gd name="T23" fmla="*/ 19 h 19"/>
                  <a:gd name="T24" fmla="*/ 0 w 11"/>
                  <a:gd name="T25" fmla="*/ 7 h 19"/>
                  <a:gd name="T26" fmla="*/ 0 w 11"/>
                  <a:gd name="T27" fmla="*/ 4 h 19"/>
                  <a:gd name="T28" fmla="*/ 2 w 11"/>
                  <a:gd name="T29" fmla="*/ 2 h 19"/>
                  <a:gd name="T30" fmla="*/ 2 w 11"/>
                  <a:gd name="T31" fmla="*/ 5 h 19"/>
                  <a:gd name="T32" fmla="*/ 4 w 11"/>
                  <a:gd name="T33" fmla="*/ 5 h 19"/>
                  <a:gd name="T34" fmla="*/ 7 w 11"/>
                  <a:gd name="T35" fmla="*/ 0 h 19"/>
                  <a:gd name="T36" fmla="*/ 4 w 11"/>
                  <a:gd name="T37" fmla="*/ 2 h 19"/>
                  <a:gd name="T38" fmla="*/ 5 w 11"/>
                  <a:gd name="T39" fmla="*/ 0 h 19"/>
                  <a:gd name="T40" fmla="*/ 7 w 11"/>
                  <a:gd name="T41" fmla="*/ 0 h 19"/>
                  <a:gd name="T42" fmla="*/ 11 w 11"/>
                  <a:gd name="T43" fmla="*/ 0 h 19"/>
                  <a:gd name="T44" fmla="*/ 9 w 11"/>
                  <a:gd name="T45" fmla="*/ 2 h 19"/>
                  <a:gd name="T46" fmla="*/ 9 w 11"/>
                  <a:gd name="T4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19">
                    <a:moveTo>
                      <a:pt x="9" y="5"/>
                    </a:moveTo>
                    <a:lnTo>
                      <a:pt x="11" y="5"/>
                    </a:lnTo>
                    <a:lnTo>
                      <a:pt x="11" y="9"/>
                    </a:lnTo>
                    <a:lnTo>
                      <a:pt x="9" y="9"/>
                    </a:lnTo>
                    <a:lnTo>
                      <a:pt x="7" y="13"/>
                    </a:lnTo>
                    <a:lnTo>
                      <a:pt x="7" y="19"/>
                    </a:lnTo>
                    <a:lnTo>
                      <a:pt x="5" y="15"/>
                    </a:lnTo>
                    <a:lnTo>
                      <a:pt x="5" y="9"/>
                    </a:lnTo>
                    <a:lnTo>
                      <a:pt x="5" y="11"/>
                    </a:lnTo>
                    <a:lnTo>
                      <a:pt x="4" y="7"/>
                    </a:lnTo>
                    <a:lnTo>
                      <a:pt x="2" y="7"/>
                    </a:lnTo>
                    <a:lnTo>
                      <a:pt x="2" y="19"/>
                    </a:lnTo>
                    <a:lnTo>
                      <a:pt x="0" y="7"/>
                    </a:lnTo>
                    <a:lnTo>
                      <a:pt x="0" y="4"/>
                    </a:lnTo>
                    <a:lnTo>
                      <a:pt x="2" y="2"/>
                    </a:lnTo>
                    <a:lnTo>
                      <a:pt x="2" y="5"/>
                    </a:lnTo>
                    <a:lnTo>
                      <a:pt x="4" y="5"/>
                    </a:lnTo>
                    <a:lnTo>
                      <a:pt x="7" y="0"/>
                    </a:lnTo>
                    <a:lnTo>
                      <a:pt x="4" y="2"/>
                    </a:lnTo>
                    <a:lnTo>
                      <a:pt x="5" y="0"/>
                    </a:lnTo>
                    <a:lnTo>
                      <a:pt x="7" y="0"/>
                    </a:lnTo>
                    <a:lnTo>
                      <a:pt x="11" y="0"/>
                    </a:lnTo>
                    <a:lnTo>
                      <a:pt x="9" y="2"/>
                    </a:lnTo>
                    <a:lnTo>
                      <a:pt x="9"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79" name="Freeform 673">
                <a:extLst>
                  <a:ext uri="{FF2B5EF4-FFF2-40B4-BE49-F238E27FC236}">
                    <a16:creationId xmlns:a16="http://schemas.microsoft.com/office/drawing/2014/main" id="{D5FFD085-6B11-279B-7515-6F7024FDFBE3}"/>
                  </a:ext>
                </a:extLst>
              </p:cNvPr>
              <p:cNvSpPr>
                <a:spLocks/>
              </p:cNvSpPr>
              <p:nvPr/>
            </p:nvSpPr>
            <p:spPr bwMode="auto">
              <a:xfrm>
                <a:off x="6157880" y="2174808"/>
                <a:ext cx="16388" cy="28306"/>
              </a:xfrm>
              <a:custGeom>
                <a:avLst/>
                <a:gdLst>
                  <a:gd name="T0" fmla="*/ 9 w 11"/>
                  <a:gd name="T1" fmla="*/ 5 h 19"/>
                  <a:gd name="T2" fmla="*/ 11 w 11"/>
                  <a:gd name="T3" fmla="*/ 5 h 19"/>
                  <a:gd name="T4" fmla="*/ 11 w 11"/>
                  <a:gd name="T5" fmla="*/ 9 h 19"/>
                  <a:gd name="T6" fmla="*/ 9 w 11"/>
                  <a:gd name="T7" fmla="*/ 9 h 19"/>
                  <a:gd name="T8" fmla="*/ 7 w 11"/>
                  <a:gd name="T9" fmla="*/ 13 h 19"/>
                  <a:gd name="T10" fmla="*/ 7 w 11"/>
                  <a:gd name="T11" fmla="*/ 19 h 19"/>
                  <a:gd name="T12" fmla="*/ 5 w 11"/>
                  <a:gd name="T13" fmla="*/ 15 h 19"/>
                  <a:gd name="T14" fmla="*/ 5 w 11"/>
                  <a:gd name="T15" fmla="*/ 9 h 19"/>
                  <a:gd name="T16" fmla="*/ 5 w 11"/>
                  <a:gd name="T17" fmla="*/ 11 h 19"/>
                  <a:gd name="T18" fmla="*/ 4 w 11"/>
                  <a:gd name="T19" fmla="*/ 7 h 19"/>
                  <a:gd name="T20" fmla="*/ 2 w 11"/>
                  <a:gd name="T21" fmla="*/ 7 h 19"/>
                  <a:gd name="T22" fmla="*/ 2 w 11"/>
                  <a:gd name="T23" fmla="*/ 19 h 19"/>
                  <a:gd name="T24" fmla="*/ 0 w 11"/>
                  <a:gd name="T25" fmla="*/ 7 h 19"/>
                  <a:gd name="T26" fmla="*/ 0 w 11"/>
                  <a:gd name="T27" fmla="*/ 4 h 19"/>
                  <a:gd name="T28" fmla="*/ 2 w 11"/>
                  <a:gd name="T29" fmla="*/ 2 h 19"/>
                  <a:gd name="T30" fmla="*/ 2 w 11"/>
                  <a:gd name="T31" fmla="*/ 5 h 19"/>
                  <a:gd name="T32" fmla="*/ 4 w 11"/>
                  <a:gd name="T33" fmla="*/ 5 h 19"/>
                  <a:gd name="T34" fmla="*/ 7 w 11"/>
                  <a:gd name="T35" fmla="*/ 0 h 19"/>
                  <a:gd name="T36" fmla="*/ 4 w 11"/>
                  <a:gd name="T37" fmla="*/ 2 h 19"/>
                  <a:gd name="T38" fmla="*/ 5 w 11"/>
                  <a:gd name="T39" fmla="*/ 0 h 19"/>
                  <a:gd name="T40" fmla="*/ 7 w 11"/>
                  <a:gd name="T41" fmla="*/ 0 h 19"/>
                  <a:gd name="T42" fmla="*/ 11 w 11"/>
                  <a:gd name="T43" fmla="*/ 0 h 19"/>
                  <a:gd name="T44" fmla="*/ 9 w 11"/>
                  <a:gd name="T45" fmla="*/ 2 h 19"/>
                  <a:gd name="T46" fmla="*/ 9 w 11"/>
                  <a:gd name="T4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19">
                    <a:moveTo>
                      <a:pt x="9" y="5"/>
                    </a:moveTo>
                    <a:lnTo>
                      <a:pt x="11" y="5"/>
                    </a:lnTo>
                    <a:lnTo>
                      <a:pt x="11" y="9"/>
                    </a:lnTo>
                    <a:lnTo>
                      <a:pt x="9" y="9"/>
                    </a:lnTo>
                    <a:lnTo>
                      <a:pt x="7" y="13"/>
                    </a:lnTo>
                    <a:lnTo>
                      <a:pt x="7" y="19"/>
                    </a:lnTo>
                    <a:lnTo>
                      <a:pt x="5" y="15"/>
                    </a:lnTo>
                    <a:lnTo>
                      <a:pt x="5" y="9"/>
                    </a:lnTo>
                    <a:lnTo>
                      <a:pt x="5" y="11"/>
                    </a:lnTo>
                    <a:lnTo>
                      <a:pt x="4" y="7"/>
                    </a:lnTo>
                    <a:lnTo>
                      <a:pt x="2" y="7"/>
                    </a:lnTo>
                    <a:lnTo>
                      <a:pt x="2" y="19"/>
                    </a:lnTo>
                    <a:lnTo>
                      <a:pt x="0" y="7"/>
                    </a:lnTo>
                    <a:lnTo>
                      <a:pt x="0" y="4"/>
                    </a:lnTo>
                    <a:lnTo>
                      <a:pt x="2" y="2"/>
                    </a:lnTo>
                    <a:lnTo>
                      <a:pt x="2" y="5"/>
                    </a:lnTo>
                    <a:lnTo>
                      <a:pt x="4" y="5"/>
                    </a:lnTo>
                    <a:lnTo>
                      <a:pt x="7" y="0"/>
                    </a:lnTo>
                    <a:lnTo>
                      <a:pt x="4" y="2"/>
                    </a:lnTo>
                    <a:lnTo>
                      <a:pt x="5" y="0"/>
                    </a:lnTo>
                    <a:lnTo>
                      <a:pt x="7" y="0"/>
                    </a:lnTo>
                    <a:lnTo>
                      <a:pt x="11" y="0"/>
                    </a:lnTo>
                    <a:lnTo>
                      <a:pt x="9" y="2"/>
                    </a:lnTo>
                    <a:lnTo>
                      <a:pt x="9"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80" name="Freeform 674">
                <a:extLst>
                  <a:ext uri="{FF2B5EF4-FFF2-40B4-BE49-F238E27FC236}">
                    <a16:creationId xmlns:a16="http://schemas.microsoft.com/office/drawing/2014/main" id="{AC7B6D1F-1576-4A5E-50CD-B88343D8B50F}"/>
                  </a:ext>
                </a:extLst>
              </p:cNvPr>
              <p:cNvSpPr>
                <a:spLocks/>
              </p:cNvSpPr>
              <p:nvPr/>
            </p:nvSpPr>
            <p:spPr bwMode="auto">
              <a:xfrm>
                <a:off x="5903127" y="2788601"/>
                <a:ext cx="31286" cy="19368"/>
              </a:xfrm>
              <a:custGeom>
                <a:avLst/>
                <a:gdLst>
                  <a:gd name="T0" fmla="*/ 0 w 21"/>
                  <a:gd name="T1" fmla="*/ 10 h 13"/>
                  <a:gd name="T2" fmla="*/ 6 w 21"/>
                  <a:gd name="T3" fmla="*/ 8 h 13"/>
                  <a:gd name="T4" fmla="*/ 12 w 21"/>
                  <a:gd name="T5" fmla="*/ 2 h 13"/>
                  <a:gd name="T6" fmla="*/ 18 w 21"/>
                  <a:gd name="T7" fmla="*/ 0 h 13"/>
                  <a:gd name="T8" fmla="*/ 19 w 21"/>
                  <a:gd name="T9" fmla="*/ 2 h 13"/>
                  <a:gd name="T10" fmla="*/ 21 w 21"/>
                  <a:gd name="T11" fmla="*/ 8 h 13"/>
                  <a:gd name="T12" fmla="*/ 18 w 21"/>
                  <a:gd name="T13" fmla="*/ 8 h 13"/>
                  <a:gd name="T14" fmla="*/ 8 w 21"/>
                  <a:gd name="T15" fmla="*/ 13 h 13"/>
                  <a:gd name="T16" fmla="*/ 6 w 21"/>
                  <a:gd name="T17" fmla="*/ 13 h 13"/>
                  <a:gd name="T18" fmla="*/ 4 w 21"/>
                  <a:gd name="T19" fmla="*/ 11 h 13"/>
                  <a:gd name="T20" fmla="*/ 0 w 21"/>
                  <a:gd name="T2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0" y="10"/>
                    </a:moveTo>
                    <a:lnTo>
                      <a:pt x="6" y="8"/>
                    </a:lnTo>
                    <a:lnTo>
                      <a:pt x="12" y="2"/>
                    </a:lnTo>
                    <a:lnTo>
                      <a:pt x="18" y="0"/>
                    </a:lnTo>
                    <a:lnTo>
                      <a:pt x="19" y="2"/>
                    </a:lnTo>
                    <a:lnTo>
                      <a:pt x="21" y="8"/>
                    </a:lnTo>
                    <a:lnTo>
                      <a:pt x="18" y="8"/>
                    </a:lnTo>
                    <a:lnTo>
                      <a:pt x="8" y="13"/>
                    </a:lnTo>
                    <a:lnTo>
                      <a:pt x="6" y="13"/>
                    </a:lnTo>
                    <a:lnTo>
                      <a:pt x="4" y="11"/>
                    </a:lnTo>
                    <a:lnTo>
                      <a:pt x="0" y="1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81" name="Freeform 675">
                <a:extLst>
                  <a:ext uri="{FF2B5EF4-FFF2-40B4-BE49-F238E27FC236}">
                    <a16:creationId xmlns:a16="http://schemas.microsoft.com/office/drawing/2014/main" id="{8E279231-D882-964D-48F4-753E33662EED}"/>
                  </a:ext>
                </a:extLst>
              </p:cNvPr>
              <p:cNvSpPr>
                <a:spLocks/>
              </p:cNvSpPr>
              <p:nvPr/>
            </p:nvSpPr>
            <p:spPr bwMode="auto">
              <a:xfrm>
                <a:off x="5903127" y="2788601"/>
                <a:ext cx="31286" cy="19368"/>
              </a:xfrm>
              <a:custGeom>
                <a:avLst/>
                <a:gdLst>
                  <a:gd name="T0" fmla="*/ 0 w 21"/>
                  <a:gd name="T1" fmla="*/ 10 h 13"/>
                  <a:gd name="T2" fmla="*/ 6 w 21"/>
                  <a:gd name="T3" fmla="*/ 8 h 13"/>
                  <a:gd name="T4" fmla="*/ 12 w 21"/>
                  <a:gd name="T5" fmla="*/ 2 h 13"/>
                  <a:gd name="T6" fmla="*/ 18 w 21"/>
                  <a:gd name="T7" fmla="*/ 0 h 13"/>
                  <a:gd name="T8" fmla="*/ 19 w 21"/>
                  <a:gd name="T9" fmla="*/ 2 h 13"/>
                  <a:gd name="T10" fmla="*/ 21 w 21"/>
                  <a:gd name="T11" fmla="*/ 8 h 13"/>
                  <a:gd name="T12" fmla="*/ 18 w 21"/>
                  <a:gd name="T13" fmla="*/ 8 h 13"/>
                  <a:gd name="T14" fmla="*/ 8 w 21"/>
                  <a:gd name="T15" fmla="*/ 13 h 13"/>
                  <a:gd name="T16" fmla="*/ 6 w 21"/>
                  <a:gd name="T17" fmla="*/ 13 h 13"/>
                  <a:gd name="T18" fmla="*/ 4 w 21"/>
                  <a:gd name="T19" fmla="*/ 11 h 13"/>
                  <a:gd name="T20" fmla="*/ 0 w 21"/>
                  <a:gd name="T2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0" y="10"/>
                    </a:moveTo>
                    <a:lnTo>
                      <a:pt x="6" y="8"/>
                    </a:lnTo>
                    <a:lnTo>
                      <a:pt x="12" y="2"/>
                    </a:lnTo>
                    <a:lnTo>
                      <a:pt x="18" y="0"/>
                    </a:lnTo>
                    <a:lnTo>
                      <a:pt x="19" y="2"/>
                    </a:lnTo>
                    <a:lnTo>
                      <a:pt x="21" y="8"/>
                    </a:lnTo>
                    <a:lnTo>
                      <a:pt x="18" y="8"/>
                    </a:lnTo>
                    <a:lnTo>
                      <a:pt x="8" y="13"/>
                    </a:lnTo>
                    <a:lnTo>
                      <a:pt x="6" y="13"/>
                    </a:lnTo>
                    <a:lnTo>
                      <a:pt x="4" y="11"/>
                    </a:lnTo>
                    <a:lnTo>
                      <a:pt x="0" y="1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82" name="Freeform 676">
                <a:extLst>
                  <a:ext uri="{FF2B5EF4-FFF2-40B4-BE49-F238E27FC236}">
                    <a16:creationId xmlns:a16="http://schemas.microsoft.com/office/drawing/2014/main" id="{0D658004-B6E8-E2FC-B174-775C0469DD44}"/>
                  </a:ext>
                </a:extLst>
              </p:cNvPr>
              <p:cNvSpPr>
                <a:spLocks/>
              </p:cNvSpPr>
              <p:nvPr/>
            </p:nvSpPr>
            <p:spPr bwMode="auto">
              <a:xfrm>
                <a:off x="6174268" y="2560664"/>
                <a:ext cx="11918" cy="25327"/>
              </a:xfrm>
              <a:custGeom>
                <a:avLst/>
                <a:gdLst>
                  <a:gd name="T0" fmla="*/ 0 w 8"/>
                  <a:gd name="T1" fmla="*/ 6 h 17"/>
                  <a:gd name="T2" fmla="*/ 2 w 8"/>
                  <a:gd name="T3" fmla="*/ 2 h 17"/>
                  <a:gd name="T4" fmla="*/ 2 w 8"/>
                  <a:gd name="T5" fmla="*/ 2 h 17"/>
                  <a:gd name="T6" fmla="*/ 4 w 8"/>
                  <a:gd name="T7" fmla="*/ 0 h 17"/>
                  <a:gd name="T8" fmla="*/ 8 w 8"/>
                  <a:gd name="T9" fmla="*/ 13 h 17"/>
                  <a:gd name="T10" fmla="*/ 6 w 8"/>
                  <a:gd name="T11" fmla="*/ 17 h 17"/>
                  <a:gd name="T12" fmla="*/ 4 w 8"/>
                  <a:gd name="T13" fmla="*/ 15 h 17"/>
                  <a:gd name="T14" fmla="*/ 2 w 8"/>
                  <a:gd name="T15" fmla="*/ 13 h 17"/>
                  <a:gd name="T16" fmla="*/ 0 w 8"/>
                  <a:gd name="T17" fmla="*/ 7 h 17"/>
                  <a:gd name="T18" fmla="*/ 0 w 8"/>
                  <a:gd name="T19"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7">
                    <a:moveTo>
                      <a:pt x="0" y="6"/>
                    </a:moveTo>
                    <a:lnTo>
                      <a:pt x="2" y="2"/>
                    </a:lnTo>
                    <a:lnTo>
                      <a:pt x="2" y="2"/>
                    </a:lnTo>
                    <a:lnTo>
                      <a:pt x="4" y="0"/>
                    </a:lnTo>
                    <a:lnTo>
                      <a:pt x="8" y="13"/>
                    </a:lnTo>
                    <a:lnTo>
                      <a:pt x="6" y="17"/>
                    </a:lnTo>
                    <a:lnTo>
                      <a:pt x="4" y="15"/>
                    </a:lnTo>
                    <a:lnTo>
                      <a:pt x="2" y="13"/>
                    </a:lnTo>
                    <a:lnTo>
                      <a:pt x="0" y="7"/>
                    </a:lnTo>
                    <a:lnTo>
                      <a:pt x="0"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83" name="Freeform 677">
                <a:extLst>
                  <a:ext uri="{FF2B5EF4-FFF2-40B4-BE49-F238E27FC236}">
                    <a16:creationId xmlns:a16="http://schemas.microsoft.com/office/drawing/2014/main" id="{337869F2-FF36-0E6E-D1C5-1F489379BBE8}"/>
                  </a:ext>
                </a:extLst>
              </p:cNvPr>
              <p:cNvSpPr>
                <a:spLocks/>
              </p:cNvSpPr>
              <p:nvPr/>
            </p:nvSpPr>
            <p:spPr bwMode="auto">
              <a:xfrm>
                <a:off x="6174268" y="2560664"/>
                <a:ext cx="11918" cy="25327"/>
              </a:xfrm>
              <a:custGeom>
                <a:avLst/>
                <a:gdLst>
                  <a:gd name="T0" fmla="*/ 0 w 8"/>
                  <a:gd name="T1" fmla="*/ 6 h 17"/>
                  <a:gd name="T2" fmla="*/ 2 w 8"/>
                  <a:gd name="T3" fmla="*/ 2 h 17"/>
                  <a:gd name="T4" fmla="*/ 2 w 8"/>
                  <a:gd name="T5" fmla="*/ 2 h 17"/>
                  <a:gd name="T6" fmla="*/ 4 w 8"/>
                  <a:gd name="T7" fmla="*/ 0 h 17"/>
                  <a:gd name="T8" fmla="*/ 8 w 8"/>
                  <a:gd name="T9" fmla="*/ 13 h 17"/>
                  <a:gd name="T10" fmla="*/ 6 w 8"/>
                  <a:gd name="T11" fmla="*/ 17 h 17"/>
                  <a:gd name="T12" fmla="*/ 4 w 8"/>
                  <a:gd name="T13" fmla="*/ 15 h 17"/>
                  <a:gd name="T14" fmla="*/ 2 w 8"/>
                  <a:gd name="T15" fmla="*/ 13 h 17"/>
                  <a:gd name="T16" fmla="*/ 0 w 8"/>
                  <a:gd name="T17" fmla="*/ 7 h 17"/>
                  <a:gd name="T18" fmla="*/ 0 w 8"/>
                  <a:gd name="T19"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7">
                    <a:moveTo>
                      <a:pt x="0" y="6"/>
                    </a:moveTo>
                    <a:lnTo>
                      <a:pt x="2" y="2"/>
                    </a:lnTo>
                    <a:lnTo>
                      <a:pt x="2" y="2"/>
                    </a:lnTo>
                    <a:lnTo>
                      <a:pt x="4" y="0"/>
                    </a:lnTo>
                    <a:lnTo>
                      <a:pt x="8" y="13"/>
                    </a:lnTo>
                    <a:lnTo>
                      <a:pt x="6" y="17"/>
                    </a:lnTo>
                    <a:lnTo>
                      <a:pt x="4" y="15"/>
                    </a:lnTo>
                    <a:lnTo>
                      <a:pt x="2" y="13"/>
                    </a:lnTo>
                    <a:lnTo>
                      <a:pt x="0" y="7"/>
                    </a:lnTo>
                    <a:lnTo>
                      <a:pt x="0"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84" name="Freeform 678">
                <a:extLst>
                  <a:ext uri="{FF2B5EF4-FFF2-40B4-BE49-F238E27FC236}">
                    <a16:creationId xmlns:a16="http://schemas.microsoft.com/office/drawing/2014/main" id="{BAC1366C-D04B-7C84-46C9-A8A7A1693A1B}"/>
                  </a:ext>
                </a:extLst>
              </p:cNvPr>
              <p:cNvSpPr>
                <a:spLocks/>
              </p:cNvSpPr>
              <p:nvPr/>
            </p:nvSpPr>
            <p:spPr bwMode="auto">
              <a:xfrm>
                <a:off x="4088564" y="3338334"/>
                <a:ext cx="95346" cy="141530"/>
              </a:xfrm>
              <a:custGeom>
                <a:avLst/>
                <a:gdLst>
                  <a:gd name="T0" fmla="*/ 63 w 64"/>
                  <a:gd name="T1" fmla="*/ 30 h 95"/>
                  <a:gd name="T2" fmla="*/ 57 w 64"/>
                  <a:gd name="T3" fmla="*/ 21 h 95"/>
                  <a:gd name="T4" fmla="*/ 47 w 64"/>
                  <a:gd name="T5" fmla="*/ 25 h 95"/>
                  <a:gd name="T6" fmla="*/ 40 w 64"/>
                  <a:gd name="T7" fmla="*/ 27 h 95"/>
                  <a:gd name="T8" fmla="*/ 34 w 64"/>
                  <a:gd name="T9" fmla="*/ 19 h 95"/>
                  <a:gd name="T10" fmla="*/ 38 w 64"/>
                  <a:gd name="T11" fmla="*/ 13 h 95"/>
                  <a:gd name="T12" fmla="*/ 42 w 64"/>
                  <a:gd name="T13" fmla="*/ 9 h 95"/>
                  <a:gd name="T14" fmla="*/ 42 w 64"/>
                  <a:gd name="T15" fmla="*/ 0 h 95"/>
                  <a:gd name="T16" fmla="*/ 38 w 64"/>
                  <a:gd name="T17" fmla="*/ 2 h 95"/>
                  <a:gd name="T18" fmla="*/ 30 w 64"/>
                  <a:gd name="T19" fmla="*/ 4 h 95"/>
                  <a:gd name="T20" fmla="*/ 28 w 64"/>
                  <a:gd name="T21" fmla="*/ 8 h 95"/>
                  <a:gd name="T22" fmla="*/ 28 w 64"/>
                  <a:gd name="T23" fmla="*/ 9 h 95"/>
                  <a:gd name="T24" fmla="*/ 25 w 64"/>
                  <a:gd name="T25" fmla="*/ 15 h 95"/>
                  <a:gd name="T26" fmla="*/ 28 w 64"/>
                  <a:gd name="T27" fmla="*/ 15 h 95"/>
                  <a:gd name="T28" fmla="*/ 32 w 64"/>
                  <a:gd name="T29" fmla="*/ 15 h 95"/>
                  <a:gd name="T30" fmla="*/ 32 w 64"/>
                  <a:gd name="T31" fmla="*/ 19 h 95"/>
                  <a:gd name="T32" fmla="*/ 27 w 64"/>
                  <a:gd name="T33" fmla="*/ 23 h 95"/>
                  <a:gd name="T34" fmla="*/ 17 w 64"/>
                  <a:gd name="T35" fmla="*/ 27 h 95"/>
                  <a:gd name="T36" fmla="*/ 10 w 64"/>
                  <a:gd name="T37" fmla="*/ 23 h 95"/>
                  <a:gd name="T38" fmla="*/ 8 w 64"/>
                  <a:gd name="T39" fmla="*/ 32 h 95"/>
                  <a:gd name="T40" fmla="*/ 4 w 64"/>
                  <a:gd name="T41" fmla="*/ 32 h 95"/>
                  <a:gd name="T42" fmla="*/ 11 w 64"/>
                  <a:gd name="T43" fmla="*/ 36 h 95"/>
                  <a:gd name="T44" fmla="*/ 8 w 64"/>
                  <a:gd name="T45" fmla="*/ 40 h 95"/>
                  <a:gd name="T46" fmla="*/ 4 w 64"/>
                  <a:gd name="T47" fmla="*/ 44 h 95"/>
                  <a:gd name="T48" fmla="*/ 6 w 64"/>
                  <a:gd name="T49" fmla="*/ 47 h 95"/>
                  <a:gd name="T50" fmla="*/ 8 w 64"/>
                  <a:gd name="T51" fmla="*/ 49 h 95"/>
                  <a:gd name="T52" fmla="*/ 11 w 64"/>
                  <a:gd name="T53" fmla="*/ 51 h 95"/>
                  <a:gd name="T54" fmla="*/ 21 w 64"/>
                  <a:gd name="T55" fmla="*/ 53 h 95"/>
                  <a:gd name="T56" fmla="*/ 17 w 64"/>
                  <a:gd name="T57" fmla="*/ 55 h 95"/>
                  <a:gd name="T58" fmla="*/ 13 w 64"/>
                  <a:gd name="T59" fmla="*/ 61 h 95"/>
                  <a:gd name="T60" fmla="*/ 10 w 64"/>
                  <a:gd name="T61" fmla="*/ 68 h 95"/>
                  <a:gd name="T62" fmla="*/ 23 w 64"/>
                  <a:gd name="T63" fmla="*/ 62 h 95"/>
                  <a:gd name="T64" fmla="*/ 25 w 64"/>
                  <a:gd name="T65" fmla="*/ 66 h 95"/>
                  <a:gd name="T66" fmla="*/ 11 w 64"/>
                  <a:gd name="T67" fmla="*/ 68 h 95"/>
                  <a:gd name="T68" fmla="*/ 8 w 64"/>
                  <a:gd name="T69" fmla="*/ 76 h 95"/>
                  <a:gd name="T70" fmla="*/ 6 w 64"/>
                  <a:gd name="T71" fmla="*/ 76 h 95"/>
                  <a:gd name="T72" fmla="*/ 2 w 64"/>
                  <a:gd name="T73" fmla="*/ 76 h 95"/>
                  <a:gd name="T74" fmla="*/ 0 w 64"/>
                  <a:gd name="T75" fmla="*/ 79 h 95"/>
                  <a:gd name="T76" fmla="*/ 8 w 64"/>
                  <a:gd name="T77" fmla="*/ 79 h 95"/>
                  <a:gd name="T78" fmla="*/ 2 w 64"/>
                  <a:gd name="T79" fmla="*/ 85 h 95"/>
                  <a:gd name="T80" fmla="*/ 2 w 64"/>
                  <a:gd name="T81" fmla="*/ 85 h 95"/>
                  <a:gd name="T82" fmla="*/ 4 w 64"/>
                  <a:gd name="T83" fmla="*/ 87 h 95"/>
                  <a:gd name="T84" fmla="*/ 10 w 64"/>
                  <a:gd name="T85" fmla="*/ 87 h 95"/>
                  <a:gd name="T86" fmla="*/ 6 w 64"/>
                  <a:gd name="T87" fmla="*/ 91 h 95"/>
                  <a:gd name="T88" fmla="*/ 13 w 64"/>
                  <a:gd name="T89" fmla="*/ 91 h 95"/>
                  <a:gd name="T90" fmla="*/ 11 w 64"/>
                  <a:gd name="T91" fmla="*/ 91 h 95"/>
                  <a:gd name="T92" fmla="*/ 10 w 64"/>
                  <a:gd name="T93" fmla="*/ 93 h 95"/>
                  <a:gd name="T94" fmla="*/ 11 w 64"/>
                  <a:gd name="T95" fmla="*/ 93 h 95"/>
                  <a:gd name="T96" fmla="*/ 15 w 64"/>
                  <a:gd name="T97" fmla="*/ 93 h 95"/>
                  <a:gd name="T98" fmla="*/ 19 w 64"/>
                  <a:gd name="T99" fmla="*/ 93 h 95"/>
                  <a:gd name="T100" fmla="*/ 28 w 64"/>
                  <a:gd name="T101" fmla="*/ 91 h 95"/>
                  <a:gd name="T102" fmla="*/ 30 w 64"/>
                  <a:gd name="T103" fmla="*/ 85 h 95"/>
                  <a:gd name="T104" fmla="*/ 32 w 64"/>
                  <a:gd name="T105" fmla="*/ 87 h 95"/>
                  <a:gd name="T106" fmla="*/ 36 w 64"/>
                  <a:gd name="T107" fmla="*/ 85 h 95"/>
                  <a:gd name="T108" fmla="*/ 40 w 64"/>
                  <a:gd name="T109" fmla="*/ 83 h 95"/>
                  <a:gd name="T110" fmla="*/ 42 w 64"/>
                  <a:gd name="T111" fmla="*/ 81 h 95"/>
                  <a:gd name="T112" fmla="*/ 55 w 64"/>
                  <a:gd name="T113" fmla="*/ 78 h 95"/>
                  <a:gd name="T114" fmla="*/ 59 w 64"/>
                  <a:gd name="T115" fmla="*/ 78 h 95"/>
                  <a:gd name="T116" fmla="*/ 59 w 64"/>
                  <a:gd name="T117" fmla="*/ 74 h 95"/>
                  <a:gd name="T118" fmla="*/ 63 w 64"/>
                  <a:gd name="T119" fmla="*/ 49 h 95"/>
                  <a:gd name="T120" fmla="*/ 64 w 64"/>
                  <a:gd name="T121" fmla="*/ 44 h 95"/>
                  <a:gd name="T122" fmla="*/ 61 w 64"/>
                  <a:gd name="T123" fmla="*/ 3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 h="95">
                    <a:moveTo>
                      <a:pt x="63" y="32"/>
                    </a:moveTo>
                    <a:lnTo>
                      <a:pt x="63" y="30"/>
                    </a:lnTo>
                    <a:lnTo>
                      <a:pt x="61" y="25"/>
                    </a:lnTo>
                    <a:lnTo>
                      <a:pt x="57" y="21"/>
                    </a:lnTo>
                    <a:lnTo>
                      <a:pt x="49" y="23"/>
                    </a:lnTo>
                    <a:lnTo>
                      <a:pt x="47" y="25"/>
                    </a:lnTo>
                    <a:lnTo>
                      <a:pt x="44" y="28"/>
                    </a:lnTo>
                    <a:lnTo>
                      <a:pt x="40" y="27"/>
                    </a:lnTo>
                    <a:lnTo>
                      <a:pt x="38" y="23"/>
                    </a:lnTo>
                    <a:lnTo>
                      <a:pt x="34" y="19"/>
                    </a:lnTo>
                    <a:lnTo>
                      <a:pt x="38" y="17"/>
                    </a:lnTo>
                    <a:lnTo>
                      <a:pt x="38" y="13"/>
                    </a:lnTo>
                    <a:lnTo>
                      <a:pt x="40" y="13"/>
                    </a:lnTo>
                    <a:lnTo>
                      <a:pt x="42" y="9"/>
                    </a:lnTo>
                    <a:lnTo>
                      <a:pt x="42" y="0"/>
                    </a:lnTo>
                    <a:lnTo>
                      <a:pt x="42" y="0"/>
                    </a:lnTo>
                    <a:lnTo>
                      <a:pt x="40" y="0"/>
                    </a:lnTo>
                    <a:lnTo>
                      <a:pt x="38" y="2"/>
                    </a:lnTo>
                    <a:lnTo>
                      <a:pt x="36" y="0"/>
                    </a:lnTo>
                    <a:lnTo>
                      <a:pt x="30" y="4"/>
                    </a:lnTo>
                    <a:lnTo>
                      <a:pt x="30" y="6"/>
                    </a:lnTo>
                    <a:lnTo>
                      <a:pt x="28" y="8"/>
                    </a:lnTo>
                    <a:lnTo>
                      <a:pt x="30" y="9"/>
                    </a:lnTo>
                    <a:lnTo>
                      <a:pt x="28" y="9"/>
                    </a:lnTo>
                    <a:lnTo>
                      <a:pt x="25" y="13"/>
                    </a:lnTo>
                    <a:lnTo>
                      <a:pt x="25" y="15"/>
                    </a:lnTo>
                    <a:lnTo>
                      <a:pt x="27" y="15"/>
                    </a:lnTo>
                    <a:lnTo>
                      <a:pt x="28" y="15"/>
                    </a:lnTo>
                    <a:lnTo>
                      <a:pt x="30" y="15"/>
                    </a:lnTo>
                    <a:lnTo>
                      <a:pt x="32" y="15"/>
                    </a:lnTo>
                    <a:lnTo>
                      <a:pt x="32" y="17"/>
                    </a:lnTo>
                    <a:lnTo>
                      <a:pt x="32" y="19"/>
                    </a:lnTo>
                    <a:lnTo>
                      <a:pt x="27" y="23"/>
                    </a:lnTo>
                    <a:lnTo>
                      <a:pt x="27" y="23"/>
                    </a:lnTo>
                    <a:lnTo>
                      <a:pt x="27" y="25"/>
                    </a:lnTo>
                    <a:lnTo>
                      <a:pt x="17" y="27"/>
                    </a:lnTo>
                    <a:lnTo>
                      <a:pt x="17" y="25"/>
                    </a:lnTo>
                    <a:lnTo>
                      <a:pt x="10" y="23"/>
                    </a:lnTo>
                    <a:lnTo>
                      <a:pt x="8" y="28"/>
                    </a:lnTo>
                    <a:lnTo>
                      <a:pt x="8" y="32"/>
                    </a:lnTo>
                    <a:lnTo>
                      <a:pt x="6" y="32"/>
                    </a:lnTo>
                    <a:lnTo>
                      <a:pt x="4" y="32"/>
                    </a:lnTo>
                    <a:lnTo>
                      <a:pt x="6" y="34"/>
                    </a:lnTo>
                    <a:lnTo>
                      <a:pt x="11" y="36"/>
                    </a:lnTo>
                    <a:lnTo>
                      <a:pt x="11" y="36"/>
                    </a:lnTo>
                    <a:lnTo>
                      <a:pt x="8" y="40"/>
                    </a:lnTo>
                    <a:lnTo>
                      <a:pt x="8" y="42"/>
                    </a:lnTo>
                    <a:lnTo>
                      <a:pt x="4" y="44"/>
                    </a:lnTo>
                    <a:lnTo>
                      <a:pt x="4" y="45"/>
                    </a:lnTo>
                    <a:lnTo>
                      <a:pt x="6" y="47"/>
                    </a:lnTo>
                    <a:lnTo>
                      <a:pt x="8" y="47"/>
                    </a:lnTo>
                    <a:lnTo>
                      <a:pt x="8" y="49"/>
                    </a:lnTo>
                    <a:lnTo>
                      <a:pt x="11" y="49"/>
                    </a:lnTo>
                    <a:lnTo>
                      <a:pt x="11" y="51"/>
                    </a:lnTo>
                    <a:lnTo>
                      <a:pt x="21" y="51"/>
                    </a:lnTo>
                    <a:lnTo>
                      <a:pt x="21" y="53"/>
                    </a:lnTo>
                    <a:lnTo>
                      <a:pt x="21" y="53"/>
                    </a:lnTo>
                    <a:lnTo>
                      <a:pt x="17" y="55"/>
                    </a:lnTo>
                    <a:lnTo>
                      <a:pt x="15" y="57"/>
                    </a:lnTo>
                    <a:lnTo>
                      <a:pt x="13" y="61"/>
                    </a:lnTo>
                    <a:lnTo>
                      <a:pt x="13" y="64"/>
                    </a:lnTo>
                    <a:lnTo>
                      <a:pt x="10" y="68"/>
                    </a:lnTo>
                    <a:lnTo>
                      <a:pt x="17" y="66"/>
                    </a:lnTo>
                    <a:lnTo>
                      <a:pt x="23" y="62"/>
                    </a:lnTo>
                    <a:lnTo>
                      <a:pt x="23" y="64"/>
                    </a:lnTo>
                    <a:lnTo>
                      <a:pt x="25" y="66"/>
                    </a:lnTo>
                    <a:lnTo>
                      <a:pt x="25" y="66"/>
                    </a:lnTo>
                    <a:lnTo>
                      <a:pt x="11" y="68"/>
                    </a:lnTo>
                    <a:lnTo>
                      <a:pt x="8" y="74"/>
                    </a:lnTo>
                    <a:lnTo>
                      <a:pt x="8" y="76"/>
                    </a:lnTo>
                    <a:lnTo>
                      <a:pt x="8" y="76"/>
                    </a:lnTo>
                    <a:lnTo>
                      <a:pt x="6" y="76"/>
                    </a:lnTo>
                    <a:lnTo>
                      <a:pt x="4" y="76"/>
                    </a:lnTo>
                    <a:lnTo>
                      <a:pt x="2" y="76"/>
                    </a:lnTo>
                    <a:lnTo>
                      <a:pt x="0" y="78"/>
                    </a:lnTo>
                    <a:lnTo>
                      <a:pt x="0" y="79"/>
                    </a:lnTo>
                    <a:lnTo>
                      <a:pt x="6" y="79"/>
                    </a:lnTo>
                    <a:lnTo>
                      <a:pt x="8" y="79"/>
                    </a:lnTo>
                    <a:lnTo>
                      <a:pt x="4" y="81"/>
                    </a:lnTo>
                    <a:lnTo>
                      <a:pt x="2" y="85"/>
                    </a:lnTo>
                    <a:lnTo>
                      <a:pt x="0" y="87"/>
                    </a:lnTo>
                    <a:lnTo>
                      <a:pt x="2" y="85"/>
                    </a:lnTo>
                    <a:lnTo>
                      <a:pt x="4" y="87"/>
                    </a:lnTo>
                    <a:lnTo>
                      <a:pt x="4" y="87"/>
                    </a:lnTo>
                    <a:lnTo>
                      <a:pt x="10" y="85"/>
                    </a:lnTo>
                    <a:lnTo>
                      <a:pt x="10" y="87"/>
                    </a:lnTo>
                    <a:lnTo>
                      <a:pt x="4" y="91"/>
                    </a:lnTo>
                    <a:lnTo>
                      <a:pt x="6" y="91"/>
                    </a:lnTo>
                    <a:lnTo>
                      <a:pt x="11" y="89"/>
                    </a:lnTo>
                    <a:lnTo>
                      <a:pt x="13" y="91"/>
                    </a:lnTo>
                    <a:lnTo>
                      <a:pt x="11" y="91"/>
                    </a:lnTo>
                    <a:lnTo>
                      <a:pt x="11" y="91"/>
                    </a:lnTo>
                    <a:lnTo>
                      <a:pt x="10" y="93"/>
                    </a:lnTo>
                    <a:lnTo>
                      <a:pt x="10" y="93"/>
                    </a:lnTo>
                    <a:lnTo>
                      <a:pt x="10" y="95"/>
                    </a:lnTo>
                    <a:lnTo>
                      <a:pt x="11" y="93"/>
                    </a:lnTo>
                    <a:lnTo>
                      <a:pt x="13" y="93"/>
                    </a:lnTo>
                    <a:lnTo>
                      <a:pt x="15" y="93"/>
                    </a:lnTo>
                    <a:lnTo>
                      <a:pt x="17" y="95"/>
                    </a:lnTo>
                    <a:lnTo>
                      <a:pt x="19" y="93"/>
                    </a:lnTo>
                    <a:lnTo>
                      <a:pt x="21" y="93"/>
                    </a:lnTo>
                    <a:lnTo>
                      <a:pt x="28" y="91"/>
                    </a:lnTo>
                    <a:lnTo>
                      <a:pt x="30" y="89"/>
                    </a:lnTo>
                    <a:lnTo>
                      <a:pt x="30" y="85"/>
                    </a:lnTo>
                    <a:lnTo>
                      <a:pt x="30" y="85"/>
                    </a:lnTo>
                    <a:lnTo>
                      <a:pt x="32" y="87"/>
                    </a:lnTo>
                    <a:lnTo>
                      <a:pt x="32" y="87"/>
                    </a:lnTo>
                    <a:lnTo>
                      <a:pt x="36" y="85"/>
                    </a:lnTo>
                    <a:lnTo>
                      <a:pt x="38" y="83"/>
                    </a:lnTo>
                    <a:lnTo>
                      <a:pt x="40" y="83"/>
                    </a:lnTo>
                    <a:lnTo>
                      <a:pt x="40" y="83"/>
                    </a:lnTo>
                    <a:lnTo>
                      <a:pt x="42" y="81"/>
                    </a:lnTo>
                    <a:lnTo>
                      <a:pt x="42" y="79"/>
                    </a:lnTo>
                    <a:lnTo>
                      <a:pt x="55" y="78"/>
                    </a:lnTo>
                    <a:lnTo>
                      <a:pt x="57" y="78"/>
                    </a:lnTo>
                    <a:lnTo>
                      <a:pt x="59" y="78"/>
                    </a:lnTo>
                    <a:lnTo>
                      <a:pt x="61" y="76"/>
                    </a:lnTo>
                    <a:lnTo>
                      <a:pt x="59" y="74"/>
                    </a:lnTo>
                    <a:lnTo>
                      <a:pt x="64" y="59"/>
                    </a:lnTo>
                    <a:lnTo>
                      <a:pt x="63" y="49"/>
                    </a:lnTo>
                    <a:lnTo>
                      <a:pt x="64" y="47"/>
                    </a:lnTo>
                    <a:lnTo>
                      <a:pt x="64" y="44"/>
                    </a:lnTo>
                    <a:lnTo>
                      <a:pt x="61" y="34"/>
                    </a:lnTo>
                    <a:lnTo>
                      <a:pt x="61" y="32"/>
                    </a:lnTo>
                    <a:lnTo>
                      <a:pt x="63" y="3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85" name="Freeform 679">
                <a:extLst>
                  <a:ext uri="{FF2B5EF4-FFF2-40B4-BE49-F238E27FC236}">
                    <a16:creationId xmlns:a16="http://schemas.microsoft.com/office/drawing/2014/main" id="{2F7CA9C3-9CD2-C6B8-FB76-65411A541820}"/>
                  </a:ext>
                </a:extLst>
              </p:cNvPr>
              <p:cNvSpPr>
                <a:spLocks/>
              </p:cNvSpPr>
              <p:nvPr/>
            </p:nvSpPr>
            <p:spPr bwMode="auto">
              <a:xfrm>
                <a:off x="4088564" y="3338334"/>
                <a:ext cx="95346" cy="141530"/>
              </a:xfrm>
              <a:custGeom>
                <a:avLst/>
                <a:gdLst>
                  <a:gd name="T0" fmla="*/ 63 w 64"/>
                  <a:gd name="T1" fmla="*/ 30 h 95"/>
                  <a:gd name="T2" fmla="*/ 57 w 64"/>
                  <a:gd name="T3" fmla="*/ 21 h 95"/>
                  <a:gd name="T4" fmla="*/ 47 w 64"/>
                  <a:gd name="T5" fmla="*/ 25 h 95"/>
                  <a:gd name="T6" fmla="*/ 40 w 64"/>
                  <a:gd name="T7" fmla="*/ 27 h 95"/>
                  <a:gd name="T8" fmla="*/ 34 w 64"/>
                  <a:gd name="T9" fmla="*/ 19 h 95"/>
                  <a:gd name="T10" fmla="*/ 38 w 64"/>
                  <a:gd name="T11" fmla="*/ 13 h 95"/>
                  <a:gd name="T12" fmla="*/ 42 w 64"/>
                  <a:gd name="T13" fmla="*/ 9 h 95"/>
                  <a:gd name="T14" fmla="*/ 42 w 64"/>
                  <a:gd name="T15" fmla="*/ 0 h 95"/>
                  <a:gd name="T16" fmla="*/ 38 w 64"/>
                  <a:gd name="T17" fmla="*/ 2 h 95"/>
                  <a:gd name="T18" fmla="*/ 30 w 64"/>
                  <a:gd name="T19" fmla="*/ 4 h 95"/>
                  <a:gd name="T20" fmla="*/ 28 w 64"/>
                  <a:gd name="T21" fmla="*/ 8 h 95"/>
                  <a:gd name="T22" fmla="*/ 28 w 64"/>
                  <a:gd name="T23" fmla="*/ 9 h 95"/>
                  <a:gd name="T24" fmla="*/ 25 w 64"/>
                  <a:gd name="T25" fmla="*/ 15 h 95"/>
                  <a:gd name="T26" fmla="*/ 28 w 64"/>
                  <a:gd name="T27" fmla="*/ 15 h 95"/>
                  <a:gd name="T28" fmla="*/ 32 w 64"/>
                  <a:gd name="T29" fmla="*/ 15 h 95"/>
                  <a:gd name="T30" fmla="*/ 32 w 64"/>
                  <a:gd name="T31" fmla="*/ 19 h 95"/>
                  <a:gd name="T32" fmla="*/ 27 w 64"/>
                  <a:gd name="T33" fmla="*/ 23 h 95"/>
                  <a:gd name="T34" fmla="*/ 17 w 64"/>
                  <a:gd name="T35" fmla="*/ 27 h 95"/>
                  <a:gd name="T36" fmla="*/ 10 w 64"/>
                  <a:gd name="T37" fmla="*/ 23 h 95"/>
                  <a:gd name="T38" fmla="*/ 8 w 64"/>
                  <a:gd name="T39" fmla="*/ 32 h 95"/>
                  <a:gd name="T40" fmla="*/ 4 w 64"/>
                  <a:gd name="T41" fmla="*/ 32 h 95"/>
                  <a:gd name="T42" fmla="*/ 11 w 64"/>
                  <a:gd name="T43" fmla="*/ 36 h 95"/>
                  <a:gd name="T44" fmla="*/ 8 w 64"/>
                  <a:gd name="T45" fmla="*/ 40 h 95"/>
                  <a:gd name="T46" fmla="*/ 4 w 64"/>
                  <a:gd name="T47" fmla="*/ 44 h 95"/>
                  <a:gd name="T48" fmla="*/ 6 w 64"/>
                  <a:gd name="T49" fmla="*/ 47 h 95"/>
                  <a:gd name="T50" fmla="*/ 8 w 64"/>
                  <a:gd name="T51" fmla="*/ 49 h 95"/>
                  <a:gd name="T52" fmla="*/ 11 w 64"/>
                  <a:gd name="T53" fmla="*/ 51 h 95"/>
                  <a:gd name="T54" fmla="*/ 21 w 64"/>
                  <a:gd name="T55" fmla="*/ 53 h 95"/>
                  <a:gd name="T56" fmla="*/ 17 w 64"/>
                  <a:gd name="T57" fmla="*/ 55 h 95"/>
                  <a:gd name="T58" fmla="*/ 13 w 64"/>
                  <a:gd name="T59" fmla="*/ 61 h 95"/>
                  <a:gd name="T60" fmla="*/ 10 w 64"/>
                  <a:gd name="T61" fmla="*/ 68 h 95"/>
                  <a:gd name="T62" fmla="*/ 23 w 64"/>
                  <a:gd name="T63" fmla="*/ 62 h 95"/>
                  <a:gd name="T64" fmla="*/ 25 w 64"/>
                  <a:gd name="T65" fmla="*/ 66 h 95"/>
                  <a:gd name="T66" fmla="*/ 11 w 64"/>
                  <a:gd name="T67" fmla="*/ 68 h 95"/>
                  <a:gd name="T68" fmla="*/ 8 w 64"/>
                  <a:gd name="T69" fmla="*/ 76 h 95"/>
                  <a:gd name="T70" fmla="*/ 6 w 64"/>
                  <a:gd name="T71" fmla="*/ 76 h 95"/>
                  <a:gd name="T72" fmla="*/ 2 w 64"/>
                  <a:gd name="T73" fmla="*/ 76 h 95"/>
                  <a:gd name="T74" fmla="*/ 0 w 64"/>
                  <a:gd name="T75" fmla="*/ 79 h 95"/>
                  <a:gd name="T76" fmla="*/ 8 w 64"/>
                  <a:gd name="T77" fmla="*/ 79 h 95"/>
                  <a:gd name="T78" fmla="*/ 2 w 64"/>
                  <a:gd name="T79" fmla="*/ 85 h 95"/>
                  <a:gd name="T80" fmla="*/ 2 w 64"/>
                  <a:gd name="T81" fmla="*/ 85 h 95"/>
                  <a:gd name="T82" fmla="*/ 4 w 64"/>
                  <a:gd name="T83" fmla="*/ 87 h 95"/>
                  <a:gd name="T84" fmla="*/ 10 w 64"/>
                  <a:gd name="T85" fmla="*/ 87 h 95"/>
                  <a:gd name="T86" fmla="*/ 6 w 64"/>
                  <a:gd name="T87" fmla="*/ 91 h 95"/>
                  <a:gd name="T88" fmla="*/ 13 w 64"/>
                  <a:gd name="T89" fmla="*/ 91 h 95"/>
                  <a:gd name="T90" fmla="*/ 11 w 64"/>
                  <a:gd name="T91" fmla="*/ 91 h 95"/>
                  <a:gd name="T92" fmla="*/ 10 w 64"/>
                  <a:gd name="T93" fmla="*/ 93 h 95"/>
                  <a:gd name="T94" fmla="*/ 11 w 64"/>
                  <a:gd name="T95" fmla="*/ 93 h 95"/>
                  <a:gd name="T96" fmla="*/ 15 w 64"/>
                  <a:gd name="T97" fmla="*/ 93 h 95"/>
                  <a:gd name="T98" fmla="*/ 19 w 64"/>
                  <a:gd name="T99" fmla="*/ 93 h 95"/>
                  <a:gd name="T100" fmla="*/ 28 w 64"/>
                  <a:gd name="T101" fmla="*/ 91 h 95"/>
                  <a:gd name="T102" fmla="*/ 30 w 64"/>
                  <a:gd name="T103" fmla="*/ 85 h 95"/>
                  <a:gd name="T104" fmla="*/ 32 w 64"/>
                  <a:gd name="T105" fmla="*/ 87 h 95"/>
                  <a:gd name="T106" fmla="*/ 36 w 64"/>
                  <a:gd name="T107" fmla="*/ 85 h 95"/>
                  <a:gd name="T108" fmla="*/ 40 w 64"/>
                  <a:gd name="T109" fmla="*/ 83 h 95"/>
                  <a:gd name="T110" fmla="*/ 42 w 64"/>
                  <a:gd name="T111" fmla="*/ 81 h 95"/>
                  <a:gd name="T112" fmla="*/ 55 w 64"/>
                  <a:gd name="T113" fmla="*/ 78 h 95"/>
                  <a:gd name="T114" fmla="*/ 59 w 64"/>
                  <a:gd name="T115" fmla="*/ 78 h 95"/>
                  <a:gd name="T116" fmla="*/ 59 w 64"/>
                  <a:gd name="T117" fmla="*/ 74 h 95"/>
                  <a:gd name="T118" fmla="*/ 63 w 64"/>
                  <a:gd name="T119" fmla="*/ 49 h 95"/>
                  <a:gd name="T120" fmla="*/ 64 w 64"/>
                  <a:gd name="T121" fmla="*/ 44 h 95"/>
                  <a:gd name="T122" fmla="*/ 61 w 64"/>
                  <a:gd name="T123" fmla="*/ 3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 h="95">
                    <a:moveTo>
                      <a:pt x="63" y="32"/>
                    </a:moveTo>
                    <a:lnTo>
                      <a:pt x="63" y="30"/>
                    </a:lnTo>
                    <a:lnTo>
                      <a:pt x="61" y="25"/>
                    </a:lnTo>
                    <a:lnTo>
                      <a:pt x="57" y="21"/>
                    </a:lnTo>
                    <a:lnTo>
                      <a:pt x="49" y="23"/>
                    </a:lnTo>
                    <a:lnTo>
                      <a:pt x="47" y="25"/>
                    </a:lnTo>
                    <a:lnTo>
                      <a:pt x="44" y="28"/>
                    </a:lnTo>
                    <a:lnTo>
                      <a:pt x="40" y="27"/>
                    </a:lnTo>
                    <a:lnTo>
                      <a:pt x="38" y="23"/>
                    </a:lnTo>
                    <a:lnTo>
                      <a:pt x="34" y="19"/>
                    </a:lnTo>
                    <a:lnTo>
                      <a:pt x="38" y="17"/>
                    </a:lnTo>
                    <a:lnTo>
                      <a:pt x="38" y="13"/>
                    </a:lnTo>
                    <a:lnTo>
                      <a:pt x="40" y="13"/>
                    </a:lnTo>
                    <a:lnTo>
                      <a:pt x="42" y="9"/>
                    </a:lnTo>
                    <a:lnTo>
                      <a:pt x="42" y="0"/>
                    </a:lnTo>
                    <a:lnTo>
                      <a:pt x="42" y="0"/>
                    </a:lnTo>
                    <a:lnTo>
                      <a:pt x="40" y="0"/>
                    </a:lnTo>
                    <a:lnTo>
                      <a:pt x="38" y="2"/>
                    </a:lnTo>
                    <a:lnTo>
                      <a:pt x="36" y="0"/>
                    </a:lnTo>
                    <a:lnTo>
                      <a:pt x="30" y="4"/>
                    </a:lnTo>
                    <a:lnTo>
                      <a:pt x="30" y="6"/>
                    </a:lnTo>
                    <a:lnTo>
                      <a:pt x="28" y="8"/>
                    </a:lnTo>
                    <a:lnTo>
                      <a:pt x="30" y="9"/>
                    </a:lnTo>
                    <a:lnTo>
                      <a:pt x="28" y="9"/>
                    </a:lnTo>
                    <a:lnTo>
                      <a:pt x="25" y="13"/>
                    </a:lnTo>
                    <a:lnTo>
                      <a:pt x="25" y="15"/>
                    </a:lnTo>
                    <a:lnTo>
                      <a:pt x="27" y="15"/>
                    </a:lnTo>
                    <a:lnTo>
                      <a:pt x="28" y="15"/>
                    </a:lnTo>
                    <a:lnTo>
                      <a:pt x="30" y="15"/>
                    </a:lnTo>
                    <a:lnTo>
                      <a:pt x="32" y="15"/>
                    </a:lnTo>
                    <a:lnTo>
                      <a:pt x="32" y="17"/>
                    </a:lnTo>
                    <a:lnTo>
                      <a:pt x="32" y="19"/>
                    </a:lnTo>
                    <a:lnTo>
                      <a:pt x="27" y="23"/>
                    </a:lnTo>
                    <a:lnTo>
                      <a:pt x="27" y="23"/>
                    </a:lnTo>
                    <a:lnTo>
                      <a:pt x="27" y="25"/>
                    </a:lnTo>
                    <a:lnTo>
                      <a:pt x="17" y="27"/>
                    </a:lnTo>
                    <a:lnTo>
                      <a:pt x="17" y="25"/>
                    </a:lnTo>
                    <a:lnTo>
                      <a:pt x="10" y="23"/>
                    </a:lnTo>
                    <a:lnTo>
                      <a:pt x="8" y="28"/>
                    </a:lnTo>
                    <a:lnTo>
                      <a:pt x="8" y="32"/>
                    </a:lnTo>
                    <a:lnTo>
                      <a:pt x="6" y="32"/>
                    </a:lnTo>
                    <a:lnTo>
                      <a:pt x="4" y="32"/>
                    </a:lnTo>
                    <a:lnTo>
                      <a:pt x="6" y="34"/>
                    </a:lnTo>
                    <a:lnTo>
                      <a:pt x="11" y="36"/>
                    </a:lnTo>
                    <a:lnTo>
                      <a:pt x="11" y="36"/>
                    </a:lnTo>
                    <a:lnTo>
                      <a:pt x="8" y="40"/>
                    </a:lnTo>
                    <a:lnTo>
                      <a:pt x="8" y="42"/>
                    </a:lnTo>
                    <a:lnTo>
                      <a:pt x="4" y="44"/>
                    </a:lnTo>
                    <a:lnTo>
                      <a:pt x="4" y="45"/>
                    </a:lnTo>
                    <a:lnTo>
                      <a:pt x="6" y="47"/>
                    </a:lnTo>
                    <a:lnTo>
                      <a:pt x="8" y="47"/>
                    </a:lnTo>
                    <a:lnTo>
                      <a:pt x="8" y="49"/>
                    </a:lnTo>
                    <a:lnTo>
                      <a:pt x="11" y="49"/>
                    </a:lnTo>
                    <a:lnTo>
                      <a:pt x="11" y="51"/>
                    </a:lnTo>
                    <a:lnTo>
                      <a:pt x="21" y="51"/>
                    </a:lnTo>
                    <a:lnTo>
                      <a:pt x="21" y="53"/>
                    </a:lnTo>
                    <a:lnTo>
                      <a:pt x="21" y="53"/>
                    </a:lnTo>
                    <a:lnTo>
                      <a:pt x="17" y="55"/>
                    </a:lnTo>
                    <a:lnTo>
                      <a:pt x="15" y="57"/>
                    </a:lnTo>
                    <a:lnTo>
                      <a:pt x="13" y="61"/>
                    </a:lnTo>
                    <a:lnTo>
                      <a:pt x="13" y="64"/>
                    </a:lnTo>
                    <a:lnTo>
                      <a:pt x="10" y="68"/>
                    </a:lnTo>
                    <a:lnTo>
                      <a:pt x="17" y="66"/>
                    </a:lnTo>
                    <a:lnTo>
                      <a:pt x="23" y="62"/>
                    </a:lnTo>
                    <a:lnTo>
                      <a:pt x="23" y="64"/>
                    </a:lnTo>
                    <a:lnTo>
                      <a:pt x="25" y="66"/>
                    </a:lnTo>
                    <a:lnTo>
                      <a:pt x="25" y="66"/>
                    </a:lnTo>
                    <a:lnTo>
                      <a:pt x="11" y="68"/>
                    </a:lnTo>
                    <a:lnTo>
                      <a:pt x="8" y="74"/>
                    </a:lnTo>
                    <a:lnTo>
                      <a:pt x="8" y="76"/>
                    </a:lnTo>
                    <a:lnTo>
                      <a:pt x="8" y="76"/>
                    </a:lnTo>
                    <a:lnTo>
                      <a:pt x="6" y="76"/>
                    </a:lnTo>
                    <a:lnTo>
                      <a:pt x="4" y="76"/>
                    </a:lnTo>
                    <a:lnTo>
                      <a:pt x="2" y="76"/>
                    </a:lnTo>
                    <a:lnTo>
                      <a:pt x="0" y="78"/>
                    </a:lnTo>
                    <a:lnTo>
                      <a:pt x="0" y="79"/>
                    </a:lnTo>
                    <a:lnTo>
                      <a:pt x="6" y="79"/>
                    </a:lnTo>
                    <a:lnTo>
                      <a:pt x="8" y="79"/>
                    </a:lnTo>
                    <a:lnTo>
                      <a:pt x="4" y="81"/>
                    </a:lnTo>
                    <a:lnTo>
                      <a:pt x="2" y="85"/>
                    </a:lnTo>
                    <a:lnTo>
                      <a:pt x="0" y="87"/>
                    </a:lnTo>
                    <a:lnTo>
                      <a:pt x="2" y="85"/>
                    </a:lnTo>
                    <a:lnTo>
                      <a:pt x="4" y="87"/>
                    </a:lnTo>
                    <a:lnTo>
                      <a:pt x="4" y="87"/>
                    </a:lnTo>
                    <a:lnTo>
                      <a:pt x="10" y="85"/>
                    </a:lnTo>
                    <a:lnTo>
                      <a:pt x="10" y="87"/>
                    </a:lnTo>
                    <a:lnTo>
                      <a:pt x="4" y="91"/>
                    </a:lnTo>
                    <a:lnTo>
                      <a:pt x="6" y="91"/>
                    </a:lnTo>
                    <a:lnTo>
                      <a:pt x="11" y="89"/>
                    </a:lnTo>
                    <a:lnTo>
                      <a:pt x="13" y="91"/>
                    </a:lnTo>
                    <a:lnTo>
                      <a:pt x="11" y="91"/>
                    </a:lnTo>
                    <a:lnTo>
                      <a:pt x="11" y="91"/>
                    </a:lnTo>
                    <a:lnTo>
                      <a:pt x="10" y="93"/>
                    </a:lnTo>
                    <a:lnTo>
                      <a:pt x="10" y="93"/>
                    </a:lnTo>
                    <a:lnTo>
                      <a:pt x="10" y="95"/>
                    </a:lnTo>
                    <a:lnTo>
                      <a:pt x="11" y="93"/>
                    </a:lnTo>
                    <a:lnTo>
                      <a:pt x="13" y="93"/>
                    </a:lnTo>
                    <a:lnTo>
                      <a:pt x="15" y="93"/>
                    </a:lnTo>
                    <a:lnTo>
                      <a:pt x="17" y="95"/>
                    </a:lnTo>
                    <a:lnTo>
                      <a:pt x="19" y="93"/>
                    </a:lnTo>
                    <a:lnTo>
                      <a:pt x="21" y="93"/>
                    </a:lnTo>
                    <a:lnTo>
                      <a:pt x="28" y="91"/>
                    </a:lnTo>
                    <a:lnTo>
                      <a:pt x="30" y="89"/>
                    </a:lnTo>
                    <a:lnTo>
                      <a:pt x="30" y="85"/>
                    </a:lnTo>
                    <a:lnTo>
                      <a:pt x="30" y="85"/>
                    </a:lnTo>
                    <a:lnTo>
                      <a:pt x="32" y="87"/>
                    </a:lnTo>
                    <a:lnTo>
                      <a:pt x="32" y="87"/>
                    </a:lnTo>
                    <a:lnTo>
                      <a:pt x="36" y="85"/>
                    </a:lnTo>
                    <a:lnTo>
                      <a:pt x="38" y="83"/>
                    </a:lnTo>
                    <a:lnTo>
                      <a:pt x="40" y="83"/>
                    </a:lnTo>
                    <a:lnTo>
                      <a:pt x="40" y="83"/>
                    </a:lnTo>
                    <a:lnTo>
                      <a:pt x="42" y="81"/>
                    </a:lnTo>
                    <a:lnTo>
                      <a:pt x="42" y="79"/>
                    </a:lnTo>
                    <a:lnTo>
                      <a:pt x="55" y="78"/>
                    </a:lnTo>
                    <a:lnTo>
                      <a:pt x="57" y="78"/>
                    </a:lnTo>
                    <a:lnTo>
                      <a:pt x="59" y="78"/>
                    </a:lnTo>
                    <a:lnTo>
                      <a:pt x="61" y="76"/>
                    </a:lnTo>
                    <a:lnTo>
                      <a:pt x="59" y="74"/>
                    </a:lnTo>
                    <a:lnTo>
                      <a:pt x="64" y="59"/>
                    </a:lnTo>
                    <a:lnTo>
                      <a:pt x="63" y="49"/>
                    </a:lnTo>
                    <a:lnTo>
                      <a:pt x="64" y="47"/>
                    </a:lnTo>
                    <a:lnTo>
                      <a:pt x="64" y="44"/>
                    </a:lnTo>
                    <a:lnTo>
                      <a:pt x="61" y="34"/>
                    </a:lnTo>
                    <a:lnTo>
                      <a:pt x="61" y="32"/>
                    </a:lnTo>
                    <a:lnTo>
                      <a:pt x="63" y="3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86" name="Freeform 680">
                <a:extLst>
                  <a:ext uri="{FF2B5EF4-FFF2-40B4-BE49-F238E27FC236}">
                    <a16:creationId xmlns:a16="http://schemas.microsoft.com/office/drawing/2014/main" id="{865BCEE9-CCC9-4042-1932-1CCF128105A5}"/>
                  </a:ext>
                </a:extLst>
              </p:cNvPr>
              <p:cNvSpPr>
                <a:spLocks/>
              </p:cNvSpPr>
              <p:nvPr/>
            </p:nvSpPr>
            <p:spPr bwMode="auto">
              <a:xfrm>
                <a:off x="4568276" y="2656010"/>
                <a:ext cx="291999" cy="673384"/>
              </a:xfrm>
              <a:custGeom>
                <a:avLst/>
                <a:gdLst>
                  <a:gd name="T0" fmla="*/ 4 w 196"/>
                  <a:gd name="T1" fmla="*/ 373 h 452"/>
                  <a:gd name="T2" fmla="*/ 7 w 196"/>
                  <a:gd name="T3" fmla="*/ 373 h 452"/>
                  <a:gd name="T4" fmla="*/ 9 w 196"/>
                  <a:gd name="T5" fmla="*/ 386 h 452"/>
                  <a:gd name="T6" fmla="*/ 13 w 196"/>
                  <a:gd name="T7" fmla="*/ 399 h 452"/>
                  <a:gd name="T8" fmla="*/ 26 w 196"/>
                  <a:gd name="T9" fmla="*/ 424 h 452"/>
                  <a:gd name="T10" fmla="*/ 21 w 196"/>
                  <a:gd name="T11" fmla="*/ 428 h 452"/>
                  <a:gd name="T12" fmla="*/ 26 w 196"/>
                  <a:gd name="T13" fmla="*/ 452 h 452"/>
                  <a:gd name="T14" fmla="*/ 47 w 196"/>
                  <a:gd name="T15" fmla="*/ 450 h 452"/>
                  <a:gd name="T16" fmla="*/ 56 w 196"/>
                  <a:gd name="T17" fmla="*/ 432 h 452"/>
                  <a:gd name="T18" fmla="*/ 79 w 196"/>
                  <a:gd name="T19" fmla="*/ 416 h 452"/>
                  <a:gd name="T20" fmla="*/ 81 w 196"/>
                  <a:gd name="T21" fmla="*/ 392 h 452"/>
                  <a:gd name="T22" fmla="*/ 83 w 196"/>
                  <a:gd name="T23" fmla="*/ 382 h 452"/>
                  <a:gd name="T24" fmla="*/ 85 w 196"/>
                  <a:gd name="T25" fmla="*/ 371 h 452"/>
                  <a:gd name="T26" fmla="*/ 87 w 196"/>
                  <a:gd name="T27" fmla="*/ 365 h 452"/>
                  <a:gd name="T28" fmla="*/ 89 w 196"/>
                  <a:gd name="T29" fmla="*/ 362 h 452"/>
                  <a:gd name="T30" fmla="*/ 98 w 196"/>
                  <a:gd name="T31" fmla="*/ 354 h 452"/>
                  <a:gd name="T32" fmla="*/ 111 w 196"/>
                  <a:gd name="T33" fmla="*/ 345 h 452"/>
                  <a:gd name="T34" fmla="*/ 92 w 196"/>
                  <a:gd name="T35" fmla="*/ 345 h 452"/>
                  <a:gd name="T36" fmla="*/ 79 w 196"/>
                  <a:gd name="T37" fmla="*/ 337 h 452"/>
                  <a:gd name="T38" fmla="*/ 91 w 196"/>
                  <a:gd name="T39" fmla="*/ 337 h 452"/>
                  <a:gd name="T40" fmla="*/ 100 w 196"/>
                  <a:gd name="T41" fmla="*/ 337 h 452"/>
                  <a:gd name="T42" fmla="*/ 117 w 196"/>
                  <a:gd name="T43" fmla="*/ 326 h 452"/>
                  <a:gd name="T44" fmla="*/ 106 w 196"/>
                  <a:gd name="T45" fmla="*/ 310 h 452"/>
                  <a:gd name="T46" fmla="*/ 94 w 196"/>
                  <a:gd name="T47" fmla="*/ 309 h 452"/>
                  <a:gd name="T48" fmla="*/ 83 w 196"/>
                  <a:gd name="T49" fmla="*/ 314 h 452"/>
                  <a:gd name="T50" fmla="*/ 91 w 196"/>
                  <a:gd name="T51" fmla="*/ 301 h 452"/>
                  <a:gd name="T52" fmla="*/ 91 w 196"/>
                  <a:gd name="T53" fmla="*/ 269 h 452"/>
                  <a:gd name="T54" fmla="*/ 94 w 196"/>
                  <a:gd name="T55" fmla="*/ 246 h 452"/>
                  <a:gd name="T56" fmla="*/ 102 w 196"/>
                  <a:gd name="T57" fmla="*/ 240 h 452"/>
                  <a:gd name="T58" fmla="*/ 104 w 196"/>
                  <a:gd name="T59" fmla="*/ 235 h 452"/>
                  <a:gd name="T60" fmla="*/ 108 w 196"/>
                  <a:gd name="T61" fmla="*/ 227 h 452"/>
                  <a:gd name="T62" fmla="*/ 115 w 196"/>
                  <a:gd name="T63" fmla="*/ 220 h 452"/>
                  <a:gd name="T64" fmla="*/ 128 w 196"/>
                  <a:gd name="T65" fmla="*/ 208 h 452"/>
                  <a:gd name="T66" fmla="*/ 140 w 196"/>
                  <a:gd name="T67" fmla="*/ 203 h 452"/>
                  <a:gd name="T68" fmla="*/ 157 w 196"/>
                  <a:gd name="T69" fmla="*/ 184 h 452"/>
                  <a:gd name="T70" fmla="*/ 153 w 196"/>
                  <a:gd name="T71" fmla="*/ 169 h 452"/>
                  <a:gd name="T72" fmla="*/ 157 w 196"/>
                  <a:gd name="T73" fmla="*/ 159 h 452"/>
                  <a:gd name="T74" fmla="*/ 161 w 196"/>
                  <a:gd name="T75" fmla="*/ 142 h 452"/>
                  <a:gd name="T76" fmla="*/ 166 w 196"/>
                  <a:gd name="T77" fmla="*/ 136 h 452"/>
                  <a:gd name="T78" fmla="*/ 170 w 196"/>
                  <a:gd name="T79" fmla="*/ 131 h 452"/>
                  <a:gd name="T80" fmla="*/ 174 w 196"/>
                  <a:gd name="T81" fmla="*/ 127 h 452"/>
                  <a:gd name="T82" fmla="*/ 181 w 196"/>
                  <a:gd name="T83" fmla="*/ 129 h 452"/>
                  <a:gd name="T84" fmla="*/ 196 w 196"/>
                  <a:gd name="T85" fmla="*/ 129 h 452"/>
                  <a:gd name="T86" fmla="*/ 189 w 196"/>
                  <a:gd name="T87" fmla="*/ 82 h 452"/>
                  <a:gd name="T88" fmla="*/ 191 w 196"/>
                  <a:gd name="T89" fmla="*/ 48 h 452"/>
                  <a:gd name="T90" fmla="*/ 138 w 196"/>
                  <a:gd name="T91" fmla="*/ 0 h 452"/>
                  <a:gd name="T92" fmla="*/ 136 w 196"/>
                  <a:gd name="T93" fmla="*/ 12 h 452"/>
                  <a:gd name="T94" fmla="*/ 132 w 196"/>
                  <a:gd name="T95" fmla="*/ 27 h 452"/>
                  <a:gd name="T96" fmla="*/ 106 w 196"/>
                  <a:gd name="T97" fmla="*/ 42 h 452"/>
                  <a:gd name="T98" fmla="*/ 85 w 196"/>
                  <a:gd name="T99" fmla="*/ 49 h 452"/>
                  <a:gd name="T100" fmla="*/ 66 w 196"/>
                  <a:gd name="T101" fmla="*/ 100 h 452"/>
                  <a:gd name="T102" fmla="*/ 41 w 196"/>
                  <a:gd name="T103" fmla="*/ 170 h 452"/>
                  <a:gd name="T104" fmla="*/ 28 w 196"/>
                  <a:gd name="T105" fmla="*/ 193 h 452"/>
                  <a:gd name="T106" fmla="*/ 19 w 196"/>
                  <a:gd name="T107" fmla="*/ 223 h 452"/>
                  <a:gd name="T108" fmla="*/ 19 w 196"/>
                  <a:gd name="T109" fmla="*/ 271 h 452"/>
                  <a:gd name="T110" fmla="*/ 17 w 196"/>
                  <a:gd name="T111" fmla="*/ 292 h 452"/>
                  <a:gd name="T112" fmla="*/ 19 w 196"/>
                  <a:gd name="T113" fmla="*/ 322 h 452"/>
                  <a:gd name="T114" fmla="*/ 4 w 196"/>
                  <a:gd name="T115" fmla="*/ 35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6" h="452">
                    <a:moveTo>
                      <a:pt x="2" y="348"/>
                    </a:moveTo>
                    <a:lnTo>
                      <a:pt x="0" y="352"/>
                    </a:lnTo>
                    <a:lnTo>
                      <a:pt x="2" y="369"/>
                    </a:lnTo>
                    <a:lnTo>
                      <a:pt x="4" y="369"/>
                    </a:lnTo>
                    <a:lnTo>
                      <a:pt x="4" y="369"/>
                    </a:lnTo>
                    <a:lnTo>
                      <a:pt x="4" y="373"/>
                    </a:lnTo>
                    <a:lnTo>
                      <a:pt x="4" y="373"/>
                    </a:lnTo>
                    <a:lnTo>
                      <a:pt x="5" y="371"/>
                    </a:lnTo>
                    <a:lnTo>
                      <a:pt x="5" y="369"/>
                    </a:lnTo>
                    <a:lnTo>
                      <a:pt x="7" y="371"/>
                    </a:lnTo>
                    <a:lnTo>
                      <a:pt x="5" y="373"/>
                    </a:lnTo>
                    <a:lnTo>
                      <a:pt x="7" y="373"/>
                    </a:lnTo>
                    <a:lnTo>
                      <a:pt x="7" y="373"/>
                    </a:lnTo>
                    <a:lnTo>
                      <a:pt x="7" y="375"/>
                    </a:lnTo>
                    <a:lnTo>
                      <a:pt x="5" y="377"/>
                    </a:lnTo>
                    <a:lnTo>
                      <a:pt x="9" y="379"/>
                    </a:lnTo>
                    <a:lnTo>
                      <a:pt x="9" y="382"/>
                    </a:lnTo>
                    <a:lnTo>
                      <a:pt x="9" y="386"/>
                    </a:lnTo>
                    <a:lnTo>
                      <a:pt x="11" y="386"/>
                    </a:lnTo>
                    <a:lnTo>
                      <a:pt x="13" y="388"/>
                    </a:lnTo>
                    <a:lnTo>
                      <a:pt x="11" y="392"/>
                    </a:lnTo>
                    <a:lnTo>
                      <a:pt x="11" y="396"/>
                    </a:lnTo>
                    <a:lnTo>
                      <a:pt x="11" y="397"/>
                    </a:lnTo>
                    <a:lnTo>
                      <a:pt x="13" y="399"/>
                    </a:lnTo>
                    <a:lnTo>
                      <a:pt x="17" y="411"/>
                    </a:lnTo>
                    <a:lnTo>
                      <a:pt x="21" y="413"/>
                    </a:lnTo>
                    <a:lnTo>
                      <a:pt x="22" y="416"/>
                    </a:lnTo>
                    <a:lnTo>
                      <a:pt x="24" y="418"/>
                    </a:lnTo>
                    <a:lnTo>
                      <a:pt x="26" y="422"/>
                    </a:lnTo>
                    <a:lnTo>
                      <a:pt x="26" y="424"/>
                    </a:lnTo>
                    <a:lnTo>
                      <a:pt x="26" y="424"/>
                    </a:lnTo>
                    <a:lnTo>
                      <a:pt x="22" y="424"/>
                    </a:lnTo>
                    <a:lnTo>
                      <a:pt x="22" y="426"/>
                    </a:lnTo>
                    <a:lnTo>
                      <a:pt x="24" y="430"/>
                    </a:lnTo>
                    <a:lnTo>
                      <a:pt x="22" y="430"/>
                    </a:lnTo>
                    <a:lnTo>
                      <a:pt x="21" y="428"/>
                    </a:lnTo>
                    <a:lnTo>
                      <a:pt x="21" y="430"/>
                    </a:lnTo>
                    <a:lnTo>
                      <a:pt x="28" y="447"/>
                    </a:lnTo>
                    <a:lnTo>
                      <a:pt x="28" y="447"/>
                    </a:lnTo>
                    <a:lnTo>
                      <a:pt x="26" y="450"/>
                    </a:lnTo>
                    <a:lnTo>
                      <a:pt x="26" y="450"/>
                    </a:lnTo>
                    <a:lnTo>
                      <a:pt x="26" y="452"/>
                    </a:lnTo>
                    <a:lnTo>
                      <a:pt x="30" y="452"/>
                    </a:lnTo>
                    <a:lnTo>
                      <a:pt x="32" y="452"/>
                    </a:lnTo>
                    <a:lnTo>
                      <a:pt x="38" y="450"/>
                    </a:lnTo>
                    <a:lnTo>
                      <a:pt x="41" y="450"/>
                    </a:lnTo>
                    <a:lnTo>
                      <a:pt x="45" y="452"/>
                    </a:lnTo>
                    <a:lnTo>
                      <a:pt x="47" y="450"/>
                    </a:lnTo>
                    <a:lnTo>
                      <a:pt x="47" y="447"/>
                    </a:lnTo>
                    <a:lnTo>
                      <a:pt x="47" y="441"/>
                    </a:lnTo>
                    <a:lnTo>
                      <a:pt x="49" y="435"/>
                    </a:lnTo>
                    <a:lnTo>
                      <a:pt x="53" y="435"/>
                    </a:lnTo>
                    <a:lnTo>
                      <a:pt x="53" y="432"/>
                    </a:lnTo>
                    <a:lnTo>
                      <a:pt x="56" y="432"/>
                    </a:lnTo>
                    <a:lnTo>
                      <a:pt x="60" y="432"/>
                    </a:lnTo>
                    <a:lnTo>
                      <a:pt x="62" y="432"/>
                    </a:lnTo>
                    <a:lnTo>
                      <a:pt x="66" y="432"/>
                    </a:lnTo>
                    <a:lnTo>
                      <a:pt x="70" y="432"/>
                    </a:lnTo>
                    <a:lnTo>
                      <a:pt x="72" y="432"/>
                    </a:lnTo>
                    <a:lnTo>
                      <a:pt x="79" y="416"/>
                    </a:lnTo>
                    <a:lnTo>
                      <a:pt x="79" y="411"/>
                    </a:lnTo>
                    <a:lnTo>
                      <a:pt x="81" y="407"/>
                    </a:lnTo>
                    <a:lnTo>
                      <a:pt x="79" y="403"/>
                    </a:lnTo>
                    <a:lnTo>
                      <a:pt x="83" y="396"/>
                    </a:lnTo>
                    <a:lnTo>
                      <a:pt x="83" y="394"/>
                    </a:lnTo>
                    <a:lnTo>
                      <a:pt x="81" y="392"/>
                    </a:lnTo>
                    <a:lnTo>
                      <a:pt x="83" y="388"/>
                    </a:lnTo>
                    <a:lnTo>
                      <a:pt x="83" y="386"/>
                    </a:lnTo>
                    <a:lnTo>
                      <a:pt x="81" y="384"/>
                    </a:lnTo>
                    <a:lnTo>
                      <a:pt x="81" y="382"/>
                    </a:lnTo>
                    <a:lnTo>
                      <a:pt x="81" y="382"/>
                    </a:lnTo>
                    <a:lnTo>
                      <a:pt x="83" y="382"/>
                    </a:lnTo>
                    <a:lnTo>
                      <a:pt x="85" y="382"/>
                    </a:lnTo>
                    <a:lnTo>
                      <a:pt x="83" y="380"/>
                    </a:lnTo>
                    <a:lnTo>
                      <a:pt x="83" y="379"/>
                    </a:lnTo>
                    <a:lnTo>
                      <a:pt x="85" y="379"/>
                    </a:lnTo>
                    <a:lnTo>
                      <a:pt x="85" y="377"/>
                    </a:lnTo>
                    <a:lnTo>
                      <a:pt x="85" y="371"/>
                    </a:lnTo>
                    <a:lnTo>
                      <a:pt x="85" y="371"/>
                    </a:lnTo>
                    <a:lnTo>
                      <a:pt x="79" y="367"/>
                    </a:lnTo>
                    <a:lnTo>
                      <a:pt x="81" y="367"/>
                    </a:lnTo>
                    <a:lnTo>
                      <a:pt x="83" y="367"/>
                    </a:lnTo>
                    <a:lnTo>
                      <a:pt x="85" y="367"/>
                    </a:lnTo>
                    <a:lnTo>
                      <a:pt x="87" y="365"/>
                    </a:lnTo>
                    <a:lnTo>
                      <a:pt x="83" y="363"/>
                    </a:lnTo>
                    <a:lnTo>
                      <a:pt x="75" y="363"/>
                    </a:lnTo>
                    <a:lnTo>
                      <a:pt x="75" y="362"/>
                    </a:lnTo>
                    <a:lnTo>
                      <a:pt x="83" y="362"/>
                    </a:lnTo>
                    <a:lnTo>
                      <a:pt x="87" y="362"/>
                    </a:lnTo>
                    <a:lnTo>
                      <a:pt x="89" y="362"/>
                    </a:lnTo>
                    <a:lnTo>
                      <a:pt x="89" y="358"/>
                    </a:lnTo>
                    <a:lnTo>
                      <a:pt x="92" y="358"/>
                    </a:lnTo>
                    <a:lnTo>
                      <a:pt x="96" y="354"/>
                    </a:lnTo>
                    <a:lnTo>
                      <a:pt x="96" y="350"/>
                    </a:lnTo>
                    <a:lnTo>
                      <a:pt x="98" y="350"/>
                    </a:lnTo>
                    <a:lnTo>
                      <a:pt x="98" y="354"/>
                    </a:lnTo>
                    <a:lnTo>
                      <a:pt x="102" y="354"/>
                    </a:lnTo>
                    <a:lnTo>
                      <a:pt x="104" y="350"/>
                    </a:lnTo>
                    <a:lnTo>
                      <a:pt x="108" y="346"/>
                    </a:lnTo>
                    <a:lnTo>
                      <a:pt x="108" y="343"/>
                    </a:lnTo>
                    <a:lnTo>
                      <a:pt x="109" y="345"/>
                    </a:lnTo>
                    <a:lnTo>
                      <a:pt x="111" y="345"/>
                    </a:lnTo>
                    <a:lnTo>
                      <a:pt x="111" y="343"/>
                    </a:lnTo>
                    <a:lnTo>
                      <a:pt x="111" y="341"/>
                    </a:lnTo>
                    <a:lnTo>
                      <a:pt x="111" y="341"/>
                    </a:lnTo>
                    <a:lnTo>
                      <a:pt x="98" y="343"/>
                    </a:lnTo>
                    <a:lnTo>
                      <a:pt x="94" y="343"/>
                    </a:lnTo>
                    <a:lnTo>
                      <a:pt x="92" y="345"/>
                    </a:lnTo>
                    <a:lnTo>
                      <a:pt x="92" y="343"/>
                    </a:lnTo>
                    <a:lnTo>
                      <a:pt x="91" y="341"/>
                    </a:lnTo>
                    <a:lnTo>
                      <a:pt x="83" y="337"/>
                    </a:lnTo>
                    <a:lnTo>
                      <a:pt x="79" y="339"/>
                    </a:lnTo>
                    <a:lnTo>
                      <a:pt x="79" y="337"/>
                    </a:lnTo>
                    <a:lnTo>
                      <a:pt x="79" y="337"/>
                    </a:lnTo>
                    <a:lnTo>
                      <a:pt x="81" y="335"/>
                    </a:lnTo>
                    <a:lnTo>
                      <a:pt x="83" y="335"/>
                    </a:lnTo>
                    <a:lnTo>
                      <a:pt x="85" y="335"/>
                    </a:lnTo>
                    <a:lnTo>
                      <a:pt x="89" y="335"/>
                    </a:lnTo>
                    <a:lnTo>
                      <a:pt x="89" y="335"/>
                    </a:lnTo>
                    <a:lnTo>
                      <a:pt x="91" y="337"/>
                    </a:lnTo>
                    <a:lnTo>
                      <a:pt x="92" y="337"/>
                    </a:lnTo>
                    <a:lnTo>
                      <a:pt x="92" y="335"/>
                    </a:lnTo>
                    <a:lnTo>
                      <a:pt x="94" y="337"/>
                    </a:lnTo>
                    <a:lnTo>
                      <a:pt x="98" y="337"/>
                    </a:lnTo>
                    <a:lnTo>
                      <a:pt x="98" y="337"/>
                    </a:lnTo>
                    <a:lnTo>
                      <a:pt x="100" y="337"/>
                    </a:lnTo>
                    <a:lnTo>
                      <a:pt x="100" y="341"/>
                    </a:lnTo>
                    <a:lnTo>
                      <a:pt x="102" y="341"/>
                    </a:lnTo>
                    <a:lnTo>
                      <a:pt x="111" y="335"/>
                    </a:lnTo>
                    <a:lnTo>
                      <a:pt x="115" y="331"/>
                    </a:lnTo>
                    <a:lnTo>
                      <a:pt x="115" y="329"/>
                    </a:lnTo>
                    <a:lnTo>
                      <a:pt x="117" y="326"/>
                    </a:lnTo>
                    <a:lnTo>
                      <a:pt x="115" y="320"/>
                    </a:lnTo>
                    <a:lnTo>
                      <a:pt x="111" y="318"/>
                    </a:lnTo>
                    <a:lnTo>
                      <a:pt x="109" y="314"/>
                    </a:lnTo>
                    <a:lnTo>
                      <a:pt x="111" y="314"/>
                    </a:lnTo>
                    <a:lnTo>
                      <a:pt x="111" y="312"/>
                    </a:lnTo>
                    <a:lnTo>
                      <a:pt x="106" y="310"/>
                    </a:lnTo>
                    <a:lnTo>
                      <a:pt x="104" y="305"/>
                    </a:lnTo>
                    <a:lnTo>
                      <a:pt x="98" y="305"/>
                    </a:lnTo>
                    <a:lnTo>
                      <a:pt x="96" y="303"/>
                    </a:lnTo>
                    <a:lnTo>
                      <a:pt x="96" y="303"/>
                    </a:lnTo>
                    <a:lnTo>
                      <a:pt x="96" y="303"/>
                    </a:lnTo>
                    <a:lnTo>
                      <a:pt x="94" y="309"/>
                    </a:lnTo>
                    <a:lnTo>
                      <a:pt x="85" y="316"/>
                    </a:lnTo>
                    <a:lnTo>
                      <a:pt x="83" y="316"/>
                    </a:lnTo>
                    <a:lnTo>
                      <a:pt x="79" y="318"/>
                    </a:lnTo>
                    <a:lnTo>
                      <a:pt x="77" y="318"/>
                    </a:lnTo>
                    <a:lnTo>
                      <a:pt x="79" y="316"/>
                    </a:lnTo>
                    <a:lnTo>
                      <a:pt x="83" y="314"/>
                    </a:lnTo>
                    <a:lnTo>
                      <a:pt x="85" y="312"/>
                    </a:lnTo>
                    <a:lnTo>
                      <a:pt x="89" y="310"/>
                    </a:lnTo>
                    <a:lnTo>
                      <a:pt x="92" y="307"/>
                    </a:lnTo>
                    <a:lnTo>
                      <a:pt x="94" y="305"/>
                    </a:lnTo>
                    <a:lnTo>
                      <a:pt x="94" y="301"/>
                    </a:lnTo>
                    <a:lnTo>
                      <a:pt x="91" y="301"/>
                    </a:lnTo>
                    <a:lnTo>
                      <a:pt x="92" y="297"/>
                    </a:lnTo>
                    <a:lnTo>
                      <a:pt x="92" y="295"/>
                    </a:lnTo>
                    <a:lnTo>
                      <a:pt x="91" y="293"/>
                    </a:lnTo>
                    <a:lnTo>
                      <a:pt x="91" y="275"/>
                    </a:lnTo>
                    <a:lnTo>
                      <a:pt x="91" y="271"/>
                    </a:lnTo>
                    <a:lnTo>
                      <a:pt x="91" y="269"/>
                    </a:lnTo>
                    <a:lnTo>
                      <a:pt x="94" y="271"/>
                    </a:lnTo>
                    <a:lnTo>
                      <a:pt x="94" y="269"/>
                    </a:lnTo>
                    <a:lnTo>
                      <a:pt x="94" y="261"/>
                    </a:lnTo>
                    <a:lnTo>
                      <a:pt x="96" y="252"/>
                    </a:lnTo>
                    <a:lnTo>
                      <a:pt x="94" y="248"/>
                    </a:lnTo>
                    <a:lnTo>
                      <a:pt x="94" y="246"/>
                    </a:lnTo>
                    <a:lnTo>
                      <a:pt x="94" y="242"/>
                    </a:lnTo>
                    <a:lnTo>
                      <a:pt x="98" y="244"/>
                    </a:lnTo>
                    <a:lnTo>
                      <a:pt x="98" y="244"/>
                    </a:lnTo>
                    <a:lnTo>
                      <a:pt x="100" y="244"/>
                    </a:lnTo>
                    <a:lnTo>
                      <a:pt x="102" y="240"/>
                    </a:lnTo>
                    <a:lnTo>
                      <a:pt x="102" y="240"/>
                    </a:lnTo>
                    <a:lnTo>
                      <a:pt x="102" y="239"/>
                    </a:lnTo>
                    <a:lnTo>
                      <a:pt x="102" y="235"/>
                    </a:lnTo>
                    <a:lnTo>
                      <a:pt x="100" y="231"/>
                    </a:lnTo>
                    <a:lnTo>
                      <a:pt x="100" y="229"/>
                    </a:lnTo>
                    <a:lnTo>
                      <a:pt x="102" y="233"/>
                    </a:lnTo>
                    <a:lnTo>
                      <a:pt x="104" y="235"/>
                    </a:lnTo>
                    <a:lnTo>
                      <a:pt x="106" y="235"/>
                    </a:lnTo>
                    <a:lnTo>
                      <a:pt x="106" y="231"/>
                    </a:lnTo>
                    <a:lnTo>
                      <a:pt x="108" y="233"/>
                    </a:lnTo>
                    <a:lnTo>
                      <a:pt x="109" y="229"/>
                    </a:lnTo>
                    <a:lnTo>
                      <a:pt x="109" y="229"/>
                    </a:lnTo>
                    <a:lnTo>
                      <a:pt x="108" y="227"/>
                    </a:lnTo>
                    <a:lnTo>
                      <a:pt x="109" y="227"/>
                    </a:lnTo>
                    <a:lnTo>
                      <a:pt x="111" y="225"/>
                    </a:lnTo>
                    <a:lnTo>
                      <a:pt x="111" y="223"/>
                    </a:lnTo>
                    <a:lnTo>
                      <a:pt x="113" y="223"/>
                    </a:lnTo>
                    <a:lnTo>
                      <a:pt x="113" y="220"/>
                    </a:lnTo>
                    <a:lnTo>
                      <a:pt x="115" y="220"/>
                    </a:lnTo>
                    <a:lnTo>
                      <a:pt x="115" y="216"/>
                    </a:lnTo>
                    <a:lnTo>
                      <a:pt x="117" y="216"/>
                    </a:lnTo>
                    <a:lnTo>
                      <a:pt x="121" y="218"/>
                    </a:lnTo>
                    <a:lnTo>
                      <a:pt x="123" y="214"/>
                    </a:lnTo>
                    <a:lnTo>
                      <a:pt x="125" y="212"/>
                    </a:lnTo>
                    <a:lnTo>
                      <a:pt x="128" y="208"/>
                    </a:lnTo>
                    <a:lnTo>
                      <a:pt x="130" y="210"/>
                    </a:lnTo>
                    <a:lnTo>
                      <a:pt x="132" y="208"/>
                    </a:lnTo>
                    <a:lnTo>
                      <a:pt x="134" y="205"/>
                    </a:lnTo>
                    <a:lnTo>
                      <a:pt x="136" y="203"/>
                    </a:lnTo>
                    <a:lnTo>
                      <a:pt x="138" y="205"/>
                    </a:lnTo>
                    <a:lnTo>
                      <a:pt x="140" y="203"/>
                    </a:lnTo>
                    <a:lnTo>
                      <a:pt x="142" y="201"/>
                    </a:lnTo>
                    <a:lnTo>
                      <a:pt x="144" y="199"/>
                    </a:lnTo>
                    <a:lnTo>
                      <a:pt x="145" y="197"/>
                    </a:lnTo>
                    <a:lnTo>
                      <a:pt x="157" y="178"/>
                    </a:lnTo>
                    <a:lnTo>
                      <a:pt x="157" y="180"/>
                    </a:lnTo>
                    <a:lnTo>
                      <a:pt x="157" y="184"/>
                    </a:lnTo>
                    <a:lnTo>
                      <a:pt x="159" y="178"/>
                    </a:lnTo>
                    <a:lnTo>
                      <a:pt x="159" y="176"/>
                    </a:lnTo>
                    <a:lnTo>
                      <a:pt x="159" y="174"/>
                    </a:lnTo>
                    <a:lnTo>
                      <a:pt x="153" y="170"/>
                    </a:lnTo>
                    <a:lnTo>
                      <a:pt x="153" y="169"/>
                    </a:lnTo>
                    <a:lnTo>
                      <a:pt x="153" y="169"/>
                    </a:lnTo>
                    <a:lnTo>
                      <a:pt x="153" y="167"/>
                    </a:lnTo>
                    <a:lnTo>
                      <a:pt x="153" y="165"/>
                    </a:lnTo>
                    <a:lnTo>
                      <a:pt x="153" y="165"/>
                    </a:lnTo>
                    <a:lnTo>
                      <a:pt x="153" y="163"/>
                    </a:lnTo>
                    <a:lnTo>
                      <a:pt x="153" y="161"/>
                    </a:lnTo>
                    <a:lnTo>
                      <a:pt x="157" y="159"/>
                    </a:lnTo>
                    <a:lnTo>
                      <a:pt x="159" y="152"/>
                    </a:lnTo>
                    <a:lnTo>
                      <a:pt x="157" y="146"/>
                    </a:lnTo>
                    <a:lnTo>
                      <a:pt x="157" y="146"/>
                    </a:lnTo>
                    <a:lnTo>
                      <a:pt x="161" y="144"/>
                    </a:lnTo>
                    <a:lnTo>
                      <a:pt x="161" y="142"/>
                    </a:lnTo>
                    <a:lnTo>
                      <a:pt x="161" y="142"/>
                    </a:lnTo>
                    <a:lnTo>
                      <a:pt x="164" y="142"/>
                    </a:lnTo>
                    <a:lnTo>
                      <a:pt x="164" y="142"/>
                    </a:lnTo>
                    <a:lnTo>
                      <a:pt x="164" y="140"/>
                    </a:lnTo>
                    <a:lnTo>
                      <a:pt x="164" y="138"/>
                    </a:lnTo>
                    <a:lnTo>
                      <a:pt x="166" y="138"/>
                    </a:lnTo>
                    <a:lnTo>
                      <a:pt x="166" y="136"/>
                    </a:lnTo>
                    <a:lnTo>
                      <a:pt x="164" y="133"/>
                    </a:lnTo>
                    <a:lnTo>
                      <a:pt x="164" y="131"/>
                    </a:lnTo>
                    <a:lnTo>
                      <a:pt x="166" y="135"/>
                    </a:lnTo>
                    <a:lnTo>
                      <a:pt x="168" y="136"/>
                    </a:lnTo>
                    <a:lnTo>
                      <a:pt x="170" y="136"/>
                    </a:lnTo>
                    <a:lnTo>
                      <a:pt x="170" y="131"/>
                    </a:lnTo>
                    <a:lnTo>
                      <a:pt x="170" y="133"/>
                    </a:lnTo>
                    <a:lnTo>
                      <a:pt x="170" y="131"/>
                    </a:lnTo>
                    <a:lnTo>
                      <a:pt x="170" y="125"/>
                    </a:lnTo>
                    <a:lnTo>
                      <a:pt x="172" y="125"/>
                    </a:lnTo>
                    <a:lnTo>
                      <a:pt x="174" y="125"/>
                    </a:lnTo>
                    <a:lnTo>
                      <a:pt x="174" y="127"/>
                    </a:lnTo>
                    <a:lnTo>
                      <a:pt x="174" y="129"/>
                    </a:lnTo>
                    <a:lnTo>
                      <a:pt x="176" y="129"/>
                    </a:lnTo>
                    <a:lnTo>
                      <a:pt x="176" y="125"/>
                    </a:lnTo>
                    <a:lnTo>
                      <a:pt x="178" y="127"/>
                    </a:lnTo>
                    <a:lnTo>
                      <a:pt x="179" y="129"/>
                    </a:lnTo>
                    <a:lnTo>
                      <a:pt x="181" y="129"/>
                    </a:lnTo>
                    <a:lnTo>
                      <a:pt x="181" y="131"/>
                    </a:lnTo>
                    <a:lnTo>
                      <a:pt x="183" y="127"/>
                    </a:lnTo>
                    <a:lnTo>
                      <a:pt x="191" y="127"/>
                    </a:lnTo>
                    <a:lnTo>
                      <a:pt x="193" y="129"/>
                    </a:lnTo>
                    <a:lnTo>
                      <a:pt x="195" y="131"/>
                    </a:lnTo>
                    <a:lnTo>
                      <a:pt x="196" y="129"/>
                    </a:lnTo>
                    <a:lnTo>
                      <a:pt x="196" y="127"/>
                    </a:lnTo>
                    <a:lnTo>
                      <a:pt x="191" y="110"/>
                    </a:lnTo>
                    <a:lnTo>
                      <a:pt x="193" y="104"/>
                    </a:lnTo>
                    <a:lnTo>
                      <a:pt x="195" y="100"/>
                    </a:lnTo>
                    <a:lnTo>
                      <a:pt x="195" y="95"/>
                    </a:lnTo>
                    <a:lnTo>
                      <a:pt x="189" y="82"/>
                    </a:lnTo>
                    <a:lnTo>
                      <a:pt x="189" y="78"/>
                    </a:lnTo>
                    <a:lnTo>
                      <a:pt x="191" y="72"/>
                    </a:lnTo>
                    <a:lnTo>
                      <a:pt x="191" y="68"/>
                    </a:lnTo>
                    <a:lnTo>
                      <a:pt x="189" y="66"/>
                    </a:lnTo>
                    <a:lnTo>
                      <a:pt x="189" y="55"/>
                    </a:lnTo>
                    <a:lnTo>
                      <a:pt x="191" y="48"/>
                    </a:lnTo>
                    <a:lnTo>
                      <a:pt x="179" y="31"/>
                    </a:lnTo>
                    <a:lnTo>
                      <a:pt x="176" y="27"/>
                    </a:lnTo>
                    <a:lnTo>
                      <a:pt x="166" y="23"/>
                    </a:lnTo>
                    <a:lnTo>
                      <a:pt x="145" y="2"/>
                    </a:lnTo>
                    <a:lnTo>
                      <a:pt x="145" y="0"/>
                    </a:lnTo>
                    <a:lnTo>
                      <a:pt x="138" y="0"/>
                    </a:lnTo>
                    <a:lnTo>
                      <a:pt x="136" y="0"/>
                    </a:lnTo>
                    <a:lnTo>
                      <a:pt x="136" y="4"/>
                    </a:lnTo>
                    <a:lnTo>
                      <a:pt x="138" y="6"/>
                    </a:lnTo>
                    <a:lnTo>
                      <a:pt x="138" y="8"/>
                    </a:lnTo>
                    <a:lnTo>
                      <a:pt x="138" y="10"/>
                    </a:lnTo>
                    <a:lnTo>
                      <a:pt x="136" y="12"/>
                    </a:lnTo>
                    <a:lnTo>
                      <a:pt x="136" y="17"/>
                    </a:lnTo>
                    <a:lnTo>
                      <a:pt x="134" y="19"/>
                    </a:lnTo>
                    <a:lnTo>
                      <a:pt x="134" y="23"/>
                    </a:lnTo>
                    <a:lnTo>
                      <a:pt x="138" y="25"/>
                    </a:lnTo>
                    <a:lnTo>
                      <a:pt x="136" y="27"/>
                    </a:lnTo>
                    <a:lnTo>
                      <a:pt x="132" y="27"/>
                    </a:lnTo>
                    <a:lnTo>
                      <a:pt x="113" y="23"/>
                    </a:lnTo>
                    <a:lnTo>
                      <a:pt x="109" y="23"/>
                    </a:lnTo>
                    <a:lnTo>
                      <a:pt x="108" y="25"/>
                    </a:lnTo>
                    <a:lnTo>
                      <a:pt x="108" y="27"/>
                    </a:lnTo>
                    <a:lnTo>
                      <a:pt x="108" y="32"/>
                    </a:lnTo>
                    <a:lnTo>
                      <a:pt x="106" y="42"/>
                    </a:lnTo>
                    <a:lnTo>
                      <a:pt x="104" y="46"/>
                    </a:lnTo>
                    <a:lnTo>
                      <a:pt x="102" y="46"/>
                    </a:lnTo>
                    <a:lnTo>
                      <a:pt x="100" y="42"/>
                    </a:lnTo>
                    <a:lnTo>
                      <a:pt x="96" y="40"/>
                    </a:lnTo>
                    <a:lnTo>
                      <a:pt x="92" y="42"/>
                    </a:lnTo>
                    <a:lnTo>
                      <a:pt x="85" y="49"/>
                    </a:lnTo>
                    <a:lnTo>
                      <a:pt x="83" y="57"/>
                    </a:lnTo>
                    <a:lnTo>
                      <a:pt x="77" y="66"/>
                    </a:lnTo>
                    <a:lnTo>
                      <a:pt x="77" y="70"/>
                    </a:lnTo>
                    <a:lnTo>
                      <a:pt x="81" y="76"/>
                    </a:lnTo>
                    <a:lnTo>
                      <a:pt x="81" y="80"/>
                    </a:lnTo>
                    <a:lnTo>
                      <a:pt x="66" y="100"/>
                    </a:lnTo>
                    <a:lnTo>
                      <a:pt x="62" y="114"/>
                    </a:lnTo>
                    <a:lnTo>
                      <a:pt x="58" y="118"/>
                    </a:lnTo>
                    <a:lnTo>
                      <a:pt x="55" y="118"/>
                    </a:lnTo>
                    <a:lnTo>
                      <a:pt x="53" y="119"/>
                    </a:lnTo>
                    <a:lnTo>
                      <a:pt x="51" y="152"/>
                    </a:lnTo>
                    <a:lnTo>
                      <a:pt x="41" y="170"/>
                    </a:lnTo>
                    <a:lnTo>
                      <a:pt x="41" y="172"/>
                    </a:lnTo>
                    <a:lnTo>
                      <a:pt x="47" y="180"/>
                    </a:lnTo>
                    <a:lnTo>
                      <a:pt x="45" y="189"/>
                    </a:lnTo>
                    <a:lnTo>
                      <a:pt x="43" y="193"/>
                    </a:lnTo>
                    <a:lnTo>
                      <a:pt x="34" y="191"/>
                    </a:lnTo>
                    <a:lnTo>
                      <a:pt x="28" y="193"/>
                    </a:lnTo>
                    <a:lnTo>
                      <a:pt x="24" y="195"/>
                    </a:lnTo>
                    <a:lnTo>
                      <a:pt x="17" y="205"/>
                    </a:lnTo>
                    <a:lnTo>
                      <a:pt x="15" y="214"/>
                    </a:lnTo>
                    <a:lnTo>
                      <a:pt x="15" y="220"/>
                    </a:lnTo>
                    <a:lnTo>
                      <a:pt x="17" y="223"/>
                    </a:lnTo>
                    <a:lnTo>
                      <a:pt x="19" y="223"/>
                    </a:lnTo>
                    <a:lnTo>
                      <a:pt x="17" y="227"/>
                    </a:lnTo>
                    <a:lnTo>
                      <a:pt x="15" y="244"/>
                    </a:lnTo>
                    <a:lnTo>
                      <a:pt x="15" y="244"/>
                    </a:lnTo>
                    <a:lnTo>
                      <a:pt x="17" y="248"/>
                    </a:lnTo>
                    <a:lnTo>
                      <a:pt x="17" y="267"/>
                    </a:lnTo>
                    <a:lnTo>
                      <a:pt x="19" y="271"/>
                    </a:lnTo>
                    <a:lnTo>
                      <a:pt x="24" y="275"/>
                    </a:lnTo>
                    <a:lnTo>
                      <a:pt x="26" y="280"/>
                    </a:lnTo>
                    <a:lnTo>
                      <a:pt x="24" y="286"/>
                    </a:lnTo>
                    <a:lnTo>
                      <a:pt x="21" y="290"/>
                    </a:lnTo>
                    <a:lnTo>
                      <a:pt x="17" y="290"/>
                    </a:lnTo>
                    <a:lnTo>
                      <a:pt x="17" y="292"/>
                    </a:lnTo>
                    <a:lnTo>
                      <a:pt x="19" y="295"/>
                    </a:lnTo>
                    <a:lnTo>
                      <a:pt x="21" y="305"/>
                    </a:lnTo>
                    <a:lnTo>
                      <a:pt x="19" y="312"/>
                    </a:lnTo>
                    <a:lnTo>
                      <a:pt x="21" y="316"/>
                    </a:lnTo>
                    <a:lnTo>
                      <a:pt x="21" y="320"/>
                    </a:lnTo>
                    <a:lnTo>
                      <a:pt x="19" y="322"/>
                    </a:lnTo>
                    <a:lnTo>
                      <a:pt x="11" y="326"/>
                    </a:lnTo>
                    <a:lnTo>
                      <a:pt x="11" y="329"/>
                    </a:lnTo>
                    <a:lnTo>
                      <a:pt x="7" y="335"/>
                    </a:lnTo>
                    <a:lnTo>
                      <a:pt x="9" y="343"/>
                    </a:lnTo>
                    <a:lnTo>
                      <a:pt x="7" y="354"/>
                    </a:lnTo>
                    <a:lnTo>
                      <a:pt x="4" y="356"/>
                    </a:lnTo>
                    <a:lnTo>
                      <a:pt x="4" y="352"/>
                    </a:lnTo>
                    <a:lnTo>
                      <a:pt x="2" y="356"/>
                    </a:lnTo>
                    <a:lnTo>
                      <a:pt x="2" y="350"/>
                    </a:lnTo>
                    <a:lnTo>
                      <a:pt x="2" y="34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87" name="Freeform 681">
                <a:extLst>
                  <a:ext uri="{FF2B5EF4-FFF2-40B4-BE49-F238E27FC236}">
                    <a16:creationId xmlns:a16="http://schemas.microsoft.com/office/drawing/2014/main" id="{F5385EB2-CC53-9BD9-3030-D23353D800D7}"/>
                  </a:ext>
                </a:extLst>
              </p:cNvPr>
              <p:cNvSpPr>
                <a:spLocks/>
              </p:cNvSpPr>
              <p:nvPr/>
            </p:nvSpPr>
            <p:spPr bwMode="auto">
              <a:xfrm>
                <a:off x="4568276" y="2656010"/>
                <a:ext cx="291999" cy="673384"/>
              </a:xfrm>
              <a:custGeom>
                <a:avLst/>
                <a:gdLst>
                  <a:gd name="T0" fmla="*/ 4 w 196"/>
                  <a:gd name="T1" fmla="*/ 373 h 452"/>
                  <a:gd name="T2" fmla="*/ 7 w 196"/>
                  <a:gd name="T3" fmla="*/ 373 h 452"/>
                  <a:gd name="T4" fmla="*/ 9 w 196"/>
                  <a:gd name="T5" fmla="*/ 386 h 452"/>
                  <a:gd name="T6" fmla="*/ 13 w 196"/>
                  <a:gd name="T7" fmla="*/ 399 h 452"/>
                  <a:gd name="T8" fmla="*/ 26 w 196"/>
                  <a:gd name="T9" fmla="*/ 424 h 452"/>
                  <a:gd name="T10" fmla="*/ 21 w 196"/>
                  <a:gd name="T11" fmla="*/ 428 h 452"/>
                  <a:gd name="T12" fmla="*/ 26 w 196"/>
                  <a:gd name="T13" fmla="*/ 452 h 452"/>
                  <a:gd name="T14" fmla="*/ 47 w 196"/>
                  <a:gd name="T15" fmla="*/ 450 h 452"/>
                  <a:gd name="T16" fmla="*/ 56 w 196"/>
                  <a:gd name="T17" fmla="*/ 432 h 452"/>
                  <a:gd name="T18" fmla="*/ 79 w 196"/>
                  <a:gd name="T19" fmla="*/ 416 h 452"/>
                  <a:gd name="T20" fmla="*/ 81 w 196"/>
                  <a:gd name="T21" fmla="*/ 392 h 452"/>
                  <a:gd name="T22" fmla="*/ 83 w 196"/>
                  <a:gd name="T23" fmla="*/ 382 h 452"/>
                  <a:gd name="T24" fmla="*/ 85 w 196"/>
                  <a:gd name="T25" fmla="*/ 371 h 452"/>
                  <a:gd name="T26" fmla="*/ 87 w 196"/>
                  <a:gd name="T27" fmla="*/ 365 h 452"/>
                  <a:gd name="T28" fmla="*/ 89 w 196"/>
                  <a:gd name="T29" fmla="*/ 362 h 452"/>
                  <a:gd name="T30" fmla="*/ 98 w 196"/>
                  <a:gd name="T31" fmla="*/ 354 h 452"/>
                  <a:gd name="T32" fmla="*/ 111 w 196"/>
                  <a:gd name="T33" fmla="*/ 345 h 452"/>
                  <a:gd name="T34" fmla="*/ 92 w 196"/>
                  <a:gd name="T35" fmla="*/ 345 h 452"/>
                  <a:gd name="T36" fmla="*/ 79 w 196"/>
                  <a:gd name="T37" fmla="*/ 337 h 452"/>
                  <a:gd name="T38" fmla="*/ 91 w 196"/>
                  <a:gd name="T39" fmla="*/ 337 h 452"/>
                  <a:gd name="T40" fmla="*/ 100 w 196"/>
                  <a:gd name="T41" fmla="*/ 337 h 452"/>
                  <a:gd name="T42" fmla="*/ 117 w 196"/>
                  <a:gd name="T43" fmla="*/ 326 h 452"/>
                  <a:gd name="T44" fmla="*/ 106 w 196"/>
                  <a:gd name="T45" fmla="*/ 310 h 452"/>
                  <a:gd name="T46" fmla="*/ 94 w 196"/>
                  <a:gd name="T47" fmla="*/ 309 h 452"/>
                  <a:gd name="T48" fmla="*/ 83 w 196"/>
                  <a:gd name="T49" fmla="*/ 314 h 452"/>
                  <a:gd name="T50" fmla="*/ 91 w 196"/>
                  <a:gd name="T51" fmla="*/ 301 h 452"/>
                  <a:gd name="T52" fmla="*/ 91 w 196"/>
                  <a:gd name="T53" fmla="*/ 269 h 452"/>
                  <a:gd name="T54" fmla="*/ 94 w 196"/>
                  <a:gd name="T55" fmla="*/ 246 h 452"/>
                  <a:gd name="T56" fmla="*/ 102 w 196"/>
                  <a:gd name="T57" fmla="*/ 240 h 452"/>
                  <a:gd name="T58" fmla="*/ 104 w 196"/>
                  <a:gd name="T59" fmla="*/ 235 h 452"/>
                  <a:gd name="T60" fmla="*/ 108 w 196"/>
                  <a:gd name="T61" fmla="*/ 227 h 452"/>
                  <a:gd name="T62" fmla="*/ 115 w 196"/>
                  <a:gd name="T63" fmla="*/ 220 h 452"/>
                  <a:gd name="T64" fmla="*/ 128 w 196"/>
                  <a:gd name="T65" fmla="*/ 208 h 452"/>
                  <a:gd name="T66" fmla="*/ 140 w 196"/>
                  <a:gd name="T67" fmla="*/ 203 h 452"/>
                  <a:gd name="T68" fmla="*/ 157 w 196"/>
                  <a:gd name="T69" fmla="*/ 184 h 452"/>
                  <a:gd name="T70" fmla="*/ 153 w 196"/>
                  <a:gd name="T71" fmla="*/ 169 h 452"/>
                  <a:gd name="T72" fmla="*/ 157 w 196"/>
                  <a:gd name="T73" fmla="*/ 159 h 452"/>
                  <a:gd name="T74" fmla="*/ 161 w 196"/>
                  <a:gd name="T75" fmla="*/ 142 h 452"/>
                  <a:gd name="T76" fmla="*/ 166 w 196"/>
                  <a:gd name="T77" fmla="*/ 136 h 452"/>
                  <a:gd name="T78" fmla="*/ 170 w 196"/>
                  <a:gd name="T79" fmla="*/ 131 h 452"/>
                  <a:gd name="T80" fmla="*/ 174 w 196"/>
                  <a:gd name="T81" fmla="*/ 127 h 452"/>
                  <a:gd name="T82" fmla="*/ 181 w 196"/>
                  <a:gd name="T83" fmla="*/ 129 h 452"/>
                  <a:gd name="T84" fmla="*/ 196 w 196"/>
                  <a:gd name="T85" fmla="*/ 129 h 452"/>
                  <a:gd name="T86" fmla="*/ 189 w 196"/>
                  <a:gd name="T87" fmla="*/ 82 h 452"/>
                  <a:gd name="T88" fmla="*/ 191 w 196"/>
                  <a:gd name="T89" fmla="*/ 48 h 452"/>
                  <a:gd name="T90" fmla="*/ 138 w 196"/>
                  <a:gd name="T91" fmla="*/ 0 h 452"/>
                  <a:gd name="T92" fmla="*/ 136 w 196"/>
                  <a:gd name="T93" fmla="*/ 12 h 452"/>
                  <a:gd name="T94" fmla="*/ 132 w 196"/>
                  <a:gd name="T95" fmla="*/ 27 h 452"/>
                  <a:gd name="T96" fmla="*/ 106 w 196"/>
                  <a:gd name="T97" fmla="*/ 42 h 452"/>
                  <a:gd name="T98" fmla="*/ 85 w 196"/>
                  <a:gd name="T99" fmla="*/ 49 h 452"/>
                  <a:gd name="T100" fmla="*/ 66 w 196"/>
                  <a:gd name="T101" fmla="*/ 100 h 452"/>
                  <a:gd name="T102" fmla="*/ 41 w 196"/>
                  <a:gd name="T103" fmla="*/ 170 h 452"/>
                  <a:gd name="T104" fmla="*/ 28 w 196"/>
                  <a:gd name="T105" fmla="*/ 193 h 452"/>
                  <a:gd name="T106" fmla="*/ 19 w 196"/>
                  <a:gd name="T107" fmla="*/ 223 h 452"/>
                  <a:gd name="T108" fmla="*/ 19 w 196"/>
                  <a:gd name="T109" fmla="*/ 271 h 452"/>
                  <a:gd name="T110" fmla="*/ 17 w 196"/>
                  <a:gd name="T111" fmla="*/ 292 h 452"/>
                  <a:gd name="T112" fmla="*/ 19 w 196"/>
                  <a:gd name="T113" fmla="*/ 322 h 452"/>
                  <a:gd name="T114" fmla="*/ 4 w 196"/>
                  <a:gd name="T115" fmla="*/ 35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6" h="452">
                    <a:moveTo>
                      <a:pt x="2" y="348"/>
                    </a:moveTo>
                    <a:lnTo>
                      <a:pt x="0" y="352"/>
                    </a:lnTo>
                    <a:lnTo>
                      <a:pt x="2" y="369"/>
                    </a:lnTo>
                    <a:lnTo>
                      <a:pt x="4" y="369"/>
                    </a:lnTo>
                    <a:lnTo>
                      <a:pt x="4" y="369"/>
                    </a:lnTo>
                    <a:lnTo>
                      <a:pt x="4" y="373"/>
                    </a:lnTo>
                    <a:lnTo>
                      <a:pt x="4" y="373"/>
                    </a:lnTo>
                    <a:lnTo>
                      <a:pt x="5" y="371"/>
                    </a:lnTo>
                    <a:lnTo>
                      <a:pt x="5" y="369"/>
                    </a:lnTo>
                    <a:lnTo>
                      <a:pt x="7" y="371"/>
                    </a:lnTo>
                    <a:lnTo>
                      <a:pt x="5" y="373"/>
                    </a:lnTo>
                    <a:lnTo>
                      <a:pt x="7" y="373"/>
                    </a:lnTo>
                    <a:lnTo>
                      <a:pt x="7" y="373"/>
                    </a:lnTo>
                    <a:lnTo>
                      <a:pt x="7" y="375"/>
                    </a:lnTo>
                    <a:lnTo>
                      <a:pt x="5" y="377"/>
                    </a:lnTo>
                    <a:lnTo>
                      <a:pt x="9" y="379"/>
                    </a:lnTo>
                    <a:lnTo>
                      <a:pt x="9" y="382"/>
                    </a:lnTo>
                    <a:lnTo>
                      <a:pt x="9" y="386"/>
                    </a:lnTo>
                    <a:lnTo>
                      <a:pt x="11" y="386"/>
                    </a:lnTo>
                    <a:lnTo>
                      <a:pt x="13" y="388"/>
                    </a:lnTo>
                    <a:lnTo>
                      <a:pt x="11" y="392"/>
                    </a:lnTo>
                    <a:lnTo>
                      <a:pt x="11" y="396"/>
                    </a:lnTo>
                    <a:lnTo>
                      <a:pt x="11" y="397"/>
                    </a:lnTo>
                    <a:lnTo>
                      <a:pt x="13" y="399"/>
                    </a:lnTo>
                    <a:lnTo>
                      <a:pt x="17" y="411"/>
                    </a:lnTo>
                    <a:lnTo>
                      <a:pt x="21" y="413"/>
                    </a:lnTo>
                    <a:lnTo>
                      <a:pt x="22" y="416"/>
                    </a:lnTo>
                    <a:lnTo>
                      <a:pt x="24" y="418"/>
                    </a:lnTo>
                    <a:lnTo>
                      <a:pt x="26" y="422"/>
                    </a:lnTo>
                    <a:lnTo>
                      <a:pt x="26" y="424"/>
                    </a:lnTo>
                    <a:lnTo>
                      <a:pt x="26" y="424"/>
                    </a:lnTo>
                    <a:lnTo>
                      <a:pt x="22" y="424"/>
                    </a:lnTo>
                    <a:lnTo>
                      <a:pt x="22" y="426"/>
                    </a:lnTo>
                    <a:lnTo>
                      <a:pt x="24" y="430"/>
                    </a:lnTo>
                    <a:lnTo>
                      <a:pt x="22" y="430"/>
                    </a:lnTo>
                    <a:lnTo>
                      <a:pt x="21" y="428"/>
                    </a:lnTo>
                    <a:lnTo>
                      <a:pt x="21" y="430"/>
                    </a:lnTo>
                    <a:lnTo>
                      <a:pt x="28" y="447"/>
                    </a:lnTo>
                    <a:lnTo>
                      <a:pt x="28" y="447"/>
                    </a:lnTo>
                    <a:lnTo>
                      <a:pt x="26" y="450"/>
                    </a:lnTo>
                    <a:lnTo>
                      <a:pt x="26" y="450"/>
                    </a:lnTo>
                    <a:lnTo>
                      <a:pt x="26" y="452"/>
                    </a:lnTo>
                    <a:lnTo>
                      <a:pt x="30" y="452"/>
                    </a:lnTo>
                    <a:lnTo>
                      <a:pt x="32" y="452"/>
                    </a:lnTo>
                    <a:lnTo>
                      <a:pt x="38" y="450"/>
                    </a:lnTo>
                    <a:lnTo>
                      <a:pt x="41" y="450"/>
                    </a:lnTo>
                    <a:lnTo>
                      <a:pt x="45" y="452"/>
                    </a:lnTo>
                    <a:lnTo>
                      <a:pt x="47" y="450"/>
                    </a:lnTo>
                    <a:lnTo>
                      <a:pt x="47" y="447"/>
                    </a:lnTo>
                    <a:lnTo>
                      <a:pt x="47" y="441"/>
                    </a:lnTo>
                    <a:lnTo>
                      <a:pt x="49" y="435"/>
                    </a:lnTo>
                    <a:lnTo>
                      <a:pt x="53" y="435"/>
                    </a:lnTo>
                    <a:lnTo>
                      <a:pt x="53" y="432"/>
                    </a:lnTo>
                    <a:lnTo>
                      <a:pt x="56" y="432"/>
                    </a:lnTo>
                    <a:lnTo>
                      <a:pt x="60" y="432"/>
                    </a:lnTo>
                    <a:lnTo>
                      <a:pt x="62" y="432"/>
                    </a:lnTo>
                    <a:lnTo>
                      <a:pt x="66" y="432"/>
                    </a:lnTo>
                    <a:lnTo>
                      <a:pt x="70" y="432"/>
                    </a:lnTo>
                    <a:lnTo>
                      <a:pt x="72" y="432"/>
                    </a:lnTo>
                    <a:lnTo>
                      <a:pt x="79" y="416"/>
                    </a:lnTo>
                    <a:lnTo>
                      <a:pt x="79" y="411"/>
                    </a:lnTo>
                    <a:lnTo>
                      <a:pt x="81" y="407"/>
                    </a:lnTo>
                    <a:lnTo>
                      <a:pt x="79" y="403"/>
                    </a:lnTo>
                    <a:lnTo>
                      <a:pt x="83" y="396"/>
                    </a:lnTo>
                    <a:lnTo>
                      <a:pt x="83" y="394"/>
                    </a:lnTo>
                    <a:lnTo>
                      <a:pt x="81" y="392"/>
                    </a:lnTo>
                    <a:lnTo>
                      <a:pt x="83" y="388"/>
                    </a:lnTo>
                    <a:lnTo>
                      <a:pt x="83" y="386"/>
                    </a:lnTo>
                    <a:lnTo>
                      <a:pt x="81" y="384"/>
                    </a:lnTo>
                    <a:lnTo>
                      <a:pt x="81" y="382"/>
                    </a:lnTo>
                    <a:lnTo>
                      <a:pt x="81" y="382"/>
                    </a:lnTo>
                    <a:lnTo>
                      <a:pt x="83" y="382"/>
                    </a:lnTo>
                    <a:lnTo>
                      <a:pt x="85" y="382"/>
                    </a:lnTo>
                    <a:lnTo>
                      <a:pt x="83" y="380"/>
                    </a:lnTo>
                    <a:lnTo>
                      <a:pt x="83" y="379"/>
                    </a:lnTo>
                    <a:lnTo>
                      <a:pt x="85" y="379"/>
                    </a:lnTo>
                    <a:lnTo>
                      <a:pt x="85" y="377"/>
                    </a:lnTo>
                    <a:lnTo>
                      <a:pt x="85" y="371"/>
                    </a:lnTo>
                    <a:lnTo>
                      <a:pt x="85" y="371"/>
                    </a:lnTo>
                    <a:lnTo>
                      <a:pt x="79" y="367"/>
                    </a:lnTo>
                    <a:lnTo>
                      <a:pt x="81" y="367"/>
                    </a:lnTo>
                    <a:lnTo>
                      <a:pt x="83" y="367"/>
                    </a:lnTo>
                    <a:lnTo>
                      <a:pt x="85" y="367"/>
                    </a:lnTo>
                    <a:lnTo>
                      <a:pt x="87" y="365"/>
                    </a:lnTo>
                    <a:lnTo>
                      <a:pt x="83" y="363"/>
                    </a:lnTo>
                    <a:lnTo>
                      <a:pt x="75" y="363"/>
                    </a:lnTo>
                    <a:lnTo>
                      <a:pt x="75" y="362"/>
                    </a:lnTo>
                    <a:lnTo>
                      <a:pt x="83" y="362"/>
                    </a:lnTo>
                    <a:lnTo>
                      <a:pt x="87" y="362"/>
                    </a:lnTo>
                    <a:lnTo>
                      <a:pt x="89" y="362"/>
                    </a:lnTo>
                    <a:lnTo>
                      <a:pt x="89" y="358"/>
                    </a:lnTo>
                    <a:lnTo>
                      <a:pt x="92" y="358"/>
                    </a:lnTo>
                    <a:lnTo>
                      <a:pt x="96" y="354"/>
                    </a:lnTo>
                    <a:lnTo>
                      <a:pt x="96" y="350"/>
                    </a:lnTo>
                    <a:lnTo>
                      <a:pt x="98" y="350"/>
                    </a:lnTo>
                    <a:lnTo>
                      <a:pt x="98" y="354"/>
                    </a:lnTo>
                    <a:lnTo>
                      <a:pt x="102" y="354"/>
                    </a:lnTo>
                    <a:lnTo>
                      <a:pt x="104" y="350"/>
                    </a:lnTo>
                    <a:lnTo>
                      <a:pt x="108" y="346"/>
                    </a:lnTo>
                    <a:lnTo>
                      <a:pt x="108" y="343"/>
                    </a:lnTo>
                    <a:lnTo>
                      <a:pt x="109" y="345"/>
                    </a:lnTo>
                    <a:lnTo>
                      <a:pt x="111" y="345"/>
                    </a:lnTo>
                    <a:lnTo>
                      <a:pt x="111" y="343"/>
                    </a:lnTo>
                    <a:lnTo>
                      <a:pt x="111" y="341"/>
                    </a:lnTo>
                    <a:lnTo>
                      <a:pt x="111" y="341"/>
                    </a:lnTo>
                    <a:lnTo>
                      <a:pt x="98" y="343"/>
                    </a:lnTo>
                    <a:lnTo>
                      <a:pt x="94" y="343"/>
                    </a:lnTo>
                    <a:lnTo>
                      <a:pt x="92" y="345"/>
                    </a:lnTo>
                    <a:lnTo>
                      <a:pt x="92" y="343"/>
                    </a:lnTo>
                    <a:lnTo>
                      <a:pt x="91" y="341"/>
                    </a:lnTo>
                    <a:lnTo>
                      <a:pt x="83" y="337"/>
                    </a:lnTo>
                    <a:lnTo>
                      <a:pt x="79" y="339"/>
                    </a:lnTo>
                    <a:lnTo>
                      <a:pt x="79" y="337"/>
                    </a:lnTo>
                    <a:lnTo>
                      <a:pt x="79" y="337"/>
                    </a:lnTo>
                    <a:lnTo>
                      <a:pt x="81" y="335"/>
                    </a:lnTo>
                    <a:lnTo>
                      <a:pt x="83" y="335"/>
                    </a:lnTo>
                    <a:lnTo>
                      <a:pt x="85" y="335"/>
                    </a:lnTo>
                    <a:lnTo>
                      <a:pt x="89" y="335"/>
                    </a:lnTo>
                    <a:lnTo>
                      <a:pt x="89" y="335"/>
                    </a:lnTo>
                    <a:lnTo>
                      <a:pt x="91" y="337"/>
                    </a:lnTo>
                    <a:lnTo>
                      <a:pt x="92" y="337"/>
                    </a:lnTo>
                    <a:lnTo>
                      <a:pt x="92" y="335"/>
                    </a:lnTo>
                    <a:lnTo>
                      <a:pt x="94" y="337"/>
                    </a:lnTo>
                    <a:lnTo>
                      <a:pt x="98" y="337"/>
                    </a:lnTo>
                    <a:lnTo>
                      <a:pt x="98" y="337"/>
                    </a:lnTo>
                    <a:lnTo>
                      <a:pt x="100" y="337"/>
                    </a:lnTo>
                    <a:lnTo>
                      <a:pt x="100" y="341"/>
                    </a:lnTo>
                    <a:lnTo>
                      <a:pt x="102" y="341"/>
                    </a:lnTo>
                    <a:lnTo>
                      <a:pt x="111" y="335"/>
                    </a:lnTo>
                    <a:lnTo>
                      <a:pt x="115" y="331"/>
                    </a:lnTo>
                    <a:lnTo>
                      <a:pt x="115" y="329"/>
                    </a:lnTo>
                    <a:lnTo>
                      <a:pt x="117" y="326"/>
                    </a:lnTo>
                    <a:lnTo>
                      <a:pt x="115" y="320"/>
                    </a:lnTo>
                    <a:lnTo>
                      <a:pt x="111" y="318"/>
                    </a:lnTo>
                    <a:lnTo>
                      <a:pt x="109" y="314"/>
                    </a:lnTo>
                    <a:lnTo>
                      <a:pt x="111" y="314"/>
                    </a:lnTo>
                    <a:lnTo>
                      <a:pt x="111" y="312"/>
                    </a:lnTo>
                    <a:lnTo>
                      <a:pt x="106" y="310"/>
                    </a:lnTo>
                    <a:lnTo>
                      <a:pt x="104" y="305"/>
                    </a:lnTo>
                    <a:lnTo>
                      <a:pt x="98" y="305"/>
                    </a:lnTo>
                    <a:lnTo>
                      <a:pt x="96" y="303"/>
                    </a:lnTo>
                    <a:lnTo>
                      <a:pt x="96" y="303"/>
                    </a:lnTo>
                    <a:lnTo>
                      <a:pt x="96" y="303"/>
                    </a:lnTo>
                    <a:lnTo>
                      <a:pt x="94" y="309"/>
                    </a:lnTo>
                    <a:lnTo>
                      <a:pt x="85" y="316"/>
                    </a:lnTo>
                    <a:lnTo>
                      <a:pt x="83" y="316"/>
                    </a:lnTo>
                    <a:lnTo>
                      <a:pt x="79" y="318"/>
                    </a:lnTo>
                    <a:lnTo>
                      <a:pt x="77" y="318"/>
                    </a:lnTo>
                    <a:lnTo>
                      <a:pt x="79" y="316"/>
                    </a:lnTo>
                    <a:lnTo>
                      <a:pt x="83" y="314"/>
                    </a:lnTo>
                    <a:lnTo>
                      <a:pt x="85" y="312"/>
                    </a:lnTo>
                    <a:lnTo>
                      <a:pt x="89" y="310"/>
                    </a:lnTo>
                    <a:lnTo>
                      <a:pt x="92" y="307"/>
                    </a:lnTo>
                    <a:lnTo>
                      <a:pt x="94" y="305"/>
                    </a:lnTo>
                    <a:lnTo>
                      <a:pt x="94" y="301"/>
                    </a:lnTo>
                    <a:lnTo>
                      <a:pt x="91" y="301"/>
                    </a:lnTo>
                    <a:lnTo>
                      <a:pt x="92" y="297"/>
                    </a:lnTo>
                    <a:lnTo>
                      <a:pt x="92" y="295"/>
                    </a:lnTo>
                    <a:lnTo>
                      <a:pt x="91" y="293"/>
                    </a:lnTo>
                    <a:lnTo>
                      <a:pt x="91" y="275"/>
                    </a:lnTo>
                    <a:lnTo>
                      <a:pt x="91" y="271"/>
                    </a:lnTo>
                    <a:lnTo>
                      <a:pt x="91" y="269"/>
                    </a:lnTo>
                    <a:lnTo>
                      <a:pt x="94" y="271"/>
                    </a:lnTo>
                    <a:lnTo>
                      <a:pt x="94" y="269"/>
                    </a:lnTo>
                    <a:lnTo>
                      <a:pt x="94" y="261"/>
                    </a:lnTo>
                    <a:lnTo>
                      <a:pt x="96" y="252"/>
                    </a:lnTo>
                    <a:lnTo>
                      <a:pt x="94" y="248"/>
                    </a:lnTo>
                    <a:lnTo>
                      <a:pt x="94" y="246"/>
                    </a:lnTo>
                    <a:lnTo>
                      <a:pt x="94" y="242"/>
                    </a:lnTo>
                    <a:lnTo>
                      <a:pt x="98" y="244"/>
                    </a:lnTo>
                    <a:lnTo>
                      <a:pt x="98" y="244"/>
                    </a:lnTo>
                    <a:lnTo>
                      <a:pt x="100" y="244"/>
                    </a:lnTo>
                    <a:lnTo>
                      <a:pt x="102" y="240"/>
                    </a:lnTo>
                    <a:lnTo>
                      <a:pt x="102" y="240"/>
                    </a:lnTo>
                    <a:lnTo>
                      <a:pt x="102" y="239"/>
                    </a:lnTo>
                    <a:lnTo>
                      <a:pt x="102" y="235"/>
                    </a:lnTo>
                    <a:lnTo>
                      <a:pt x="100" y="231"/>
                    </a:lnTo>
                    <a:lnTo>
                      <a:pt x="100" y="229"/>
                    </a:lnTo>
                    <a:lnTo>
                      <a:pt x="102" y="233"/>
                    </a:lnTo>
                    <a:lnTo>
                      <a:pt x="104" y="235"/>
                    </a:lnTo>
                    <a:lnTo>
                      <a:pt x="106" y="235"/>
                    </a:lnTo>
                    <a:lnTo>
                      <a:pt x="106" y="231"/>
                    </a:lnTo>
                    <a:lnTo>
                      <a:pt x="108" y="233"/>
                    </a:lnTo>
                    <a:lnTo>
                      <a:pt x="109" y="229"/>
                    </a:lnTo>
                    <a:lnTo>
                      <a:pt x="109" y="229"/>
                    </a:lnTo>
                    <a:lnTo>
                      <a:pt x="108" y="227"/>
                    </a:lnTo>
                    <a:lnTo>
                      <a:pt x="109" y="227"/>
                    </a:lnTo>
                    <a:lnTo>
                      <a:pt x="111" y="225"/>
                    </a:lnTo>
                    <a:lnTo>
                      <a:pt x="111" y="223"/>
                    </a:lnTo>
                    <a:lnTo>
                      <a:pt x="113" y="223"/>
                    </a:lnTo>
                    <a:lnTo>
                      <a:pt x="113" y="220"/>
                    </a:lnTo>
                    <a:lnTo>
                      <a:pt x="115" y="220"/>
                    </a:lnTo>
                    <a:lnTo>
                      <a:pt x="115" y="216"/>
                    </a:lnTo>
                    <a:lnTo>
                      <a:pt x="117" y="216"/>
                    </a:lnTo>
                    <a:lnTo>
                      <a:pt x="121" y="218"/>
                    </a:lnTo>
                    <a:lnTo>
                      <a:pt x="123" y="214"/>
                    </a:lnTo>
                    <a:lnTo>
                      <a:pt x="125" y="212"/>
                    </a:lnTo>
                    <a:lnTo>
                      <a:pt x="128" y="208"/>
                    </a:lnTo>
                    <a:lnTo>
                      <a:pt x="130" y="210"/>
                    </a:lnTo>
                    <a:lnTo>
                      <a:pt x="132" y="208"/>
                    </a:lnTo>
                    <a:lnTo>
                      <a:pt x="134" y="205"/>
                    </a:lnTo>
                    <a:lnTo>
                      <a:pt x="136" y="203"/>
                    </a:lnTo>
                    <a:lnTo>
                      <a:pt x="138" y="205"/>
                    </a:lnTo>
                    <a:lnTo>
                      <a:pt x="140" y="203"/>
                    </a:lnTo>
                    <a:lnTo>
                      <a:pt x="142" y="201"/>
                    </a:lnTo>
                    <a:lnTo>
                      <a:pt x="144" y="199"/>
                    </a:lnTo>
                    <a:lnTo>
                      <a:pt x="145" y="197"/>
                    </a:lnTo>
                    <a:lnTo>
                      <a:pt x="157" y="178"/>
                    </a:lnTo>
                    <a:lnTo>
                      <a:pt x="157" y="180"/>
                    </a:lnTo>
                    <a:lnTo>
                      <a:pt x="157" y="184"/>
                    </a:lnTo>
                    <a:lnTo>
                      <a:pt x="159" y="178"/>
                    </a:lnTo>
                    <a:lnTo>
                      <a:pt x="159" y="176"/>
                    </a:lnTo>
                    <a:lnTo>
                      <a:pt x="159" y="174"/>
                    </a:lnTo>
                    <a:lnTo>
                      <a:pt x="153" y="170"/>
                    </a:lnTo>
                    <a:lnTo>
                      <a:pt x="153" y="169"/>
                    </a:lnTo>
                    <a:lnTo>
                      <a:pt x="153" y="169"/>
                    </a:lnTo>
                    <a:lnTo>
                      <a:pt x="153" y="167"/>
                    </a:lnTo>
                    <a:lnTo>
                      <a:pt x="153" y="165"/>
                    </a:lnTo>
                    <a:lnTo>
                      <a:pt x="153" y="165"/>
                    </a:lnTo>
                    <a:lnTo>
                      <a:pt x="153" y="163"/>
                    </a:lnTo>
                    <a:lnTo>
                      <a:pt x="153" y="161"/>
                    </a:lnTo>
                    <a:lnTo>
                      <a:pt x="157" y="159"/>
                    </a:lnTo>
                    <a:lnTo>
                      <a:pt x="159" y="152"/>
                    </a:lnTo>
                    <a:lnTo>
                      <a:pt x="157" y="146"/>
                    </a:lnTo>
                    <a:lnTo>
                      <a:pt x="157" y="146"/>
                    </a:lnTo>
                    <a:lnTo>
                      <a:pt x="161" y="144"/>
                    </a:lnTo>
                    <a:lnTo>
                      <a:pt x="161" y="142"/>
                    </a:lnTo>
                    <a:lnTo>
                      <a:pt x="161" y="142"/>
                    </a:lnTo>
                    <a:lnTo>
                      <a:pt x="164" y="142"/>
                    </a:lnTo>
                    <a:lnTo>
                      <a:pt x="164" y="142"/>
                    </a:lnTo>
                    <a:lnTo>
                      <a:pt x="164" y="140"/>
                    </a:lnTo>
                    <a:lnTo>
                      <a:pt x="164" y="138"/>
                    </a:lnTo>
                    <a:lnTo>
                      <a:pt x="166" y="138"/>
                    </a:lnTo>
                    <a:lnTo>
                      <a:pt x="166" y="136"/>
                    </a:lnTo>
                    <a:lnTo>
                      <a:pt x="164" y="133"/>
                    </a:lnTo>
                    <a:lnTo>
                      <a:pt x="164" y="131"/>
                    </a:lnTo>
                    <a:lnTo>
                      <a:pt x="166" y="135"/>
                    </a:lnTo>
                    <a:lnTo>
                      <a:pt x="168" y="136"/>
                    </a:lnTo>
                    <a:lnTo>
                      <a:pt x="170" y="136"/>
                    </a:lnTo>
                    <a:lnTo>
                      <a:pt x="170" y="131"/>
                    </a:lnTo>
                    <a:lnTo>
                      <a:pt x="170" y="133"/>
                    </a:lnTo>
                    <a:lnTo>
                      <a:pt x="170" y="131"/>
                    </a:lnTo>
                    <a:lnTo>
                      <a:pt x="170" y="125"/>
                    </a:lnTo>
                    <a:lnTo>
                      <a:pt x="172" y="125"/>
                    </a:lnTo>
                    <a:lnTo>
                      <a:pt x="174" y="125"/>
                    </a:lnTo>
                    <a:lnTo>
                      <a:pt x="174" y="127"/>
                    </a:lnTo>
                    <a:lnTo>
                      <a:pt x="174" y="129"/>
                    </a:lnTo>
                    <a:lnTo>
                      <a:pt x="176" y="129"/>
                    </a:lnTo>
                    <a:lnTo>
                      <a:pt x="176" y="125"/>
                    </a:lnTo>
                    <a:lnTo>
                      <a:pt x="178" y="127"/>
                    </a:lnTo>
                    <a:lnTo>
                      <a:pt x="179" y="129"/>
                    </a:lnTo>
                    <a:lnTo>
                      <a:pt x="181" y="129"/>
                    </a:lnTo>
                    <a:lnTo>
                      <a:pt x="181" y="131"/>
                    </a:lnTo>
                    <a:lnTo>
                      <a:pt x="183" y="127"/>
                    </a:lnTo>
                    <a:lnTo>
                      <a:pt x="191" y="127"/>
                    </a:lnTo>
                    <a:lnTo>
                      <a:pt x="193" y="129"/>
                    </a:lnTo>
                    <a:lnTo>
                      <a:pt x="195" y="131"/>
                    </a:lnTo>
                    <a:lnTo>
                      <a:pt x="196" y="129"/>
                    </a:lnTo>
                    <a:lnTo>
                      <a:pt x="196" y="127"/>
                    </a:lnTo>
                    <a:lnTo>
                      <a:pt x="191" y="110"/>
                    </a:lnTo>
                    <a:lnTo>
                      <a:pt x="193" y="104"/>
                    </a:lnTo>
                    <a:lnTo>
                      <a:pt x="195" y="100"/>
                    </a:lnTo>
                    <a:lnTo>
                      <a:pt x="195" y="95"/>
                    </a:lnTo>
                    <a:lnTo>
                      <a:pt x="189" y="82"/>
                    </a:lnTo>
                    <a:lnTo>
                      <a:pt x="189" y="78"/>
                    </a:lnTo>
                    <a:lnTo>
                      <a:pt x="191" y="72"/>
                    </a:lnTo>
                    <a:lnTo>
                      <a:pt x="191" y="68"/>
                    </a:lnTo>
                    <a:lnTo>
                      <a:pt x="189" y="66"/>
                    </a:lnTo>
                    <a:lnTo>
                      <a:pt x="189" y="55"/>
                    </a:lnTo>
                    <a:lnTo>
                      <a:pt x="191" y="48"/>
                    </a:lnTo>
                    <a:lnTo>
                      <a:pt x="179" y="31"/>
                    </a:lnTo>
                    <a:lnTo>
                      <a:pt x="176" y="27"/>
                    </a:lnTo>
                    <a:lnTo>
                      <a:pt x="166" y="23"/>
                    </a:lnTo>
                    <a:lnTo>
                      <a:pt x="145" y="2"/>
                    </a:lnTo>
                    <a:lnTo>
                      <a:pt x="145" y="0"/>
                    </a:lnTo>
                    <a:lnTo>
                      <a:pt x="138" y="0"/>
                    </a:lnTo>
                    <a:lnTo>
                      <a:pt x="136" y="0"/>
                    </a:lnTo>
                    <a:lnTo>
                      <a:pt x="136" y="4"/>
                    </a:lnTo>
                    <a:lnTo>
                      <a:pt x="138" y="6"/>
                    </a:lnTo>
                    <a:lnTo>
                      <a:pt x="138" y="8"/>
                    </a:lnTo>
                    <a:lnTo>
                      <a:pt x="138" y="10"/>
                    </a:lnTo>
                    <a:lnTo>
                      <a:pt x="136" y="12"/>
                    </a:lnTo>
                    <a:lnTo>
                      <a:pt x="136" y="17"/>
                    </a:lnTo>
                    <a:lnTo>
                      <a:pt x="134" y="19"/>
                    </a:lnTo>
                    <a:lnTo>
                      <a:pt x="134" y="23"/>
                    </a:lnTo>
                    <a:lnTo>
                      <a:pt x="138" y="25"/>
                    </a:lnTo>
                    <a:lnTo>
                      <a:pt x="136" y="27"/>
                    </a:lnTo>
                    <a:lnTo>
                      <a:pt x="132" y="27"/>
                    </a:lnTo>
                    <a:lnTo>
                      <a:pt x="113" y="23"/>
                    </a:lnTo>
                    <a:lnTo>
                      <a:pt x="109" y="23"/>
                    </a:lnTo>
                    <a:lnTo>
                      <a:pt x="108" y="25"/>
                    </a:lnTo>
                    <a:lnTo>
                      <a:pt x="108" y="27"/>
                    </a:lnTo>
                    <a:lnTo>
                      <a:pt x="108" y="32"/>
                    </a:lnTo>
                    <a:lnTo>
                      <a:pt x="106" y="42"/>
                    </a:lnTo>
                    <a:lnTo>
                      <a:pt x="104" y="46"/>
                    </a:lnTo>
                    <a:lnTo>
                      <a:pt x="102" y="46"/>
                    </a:lnTo>
                    <a:lnTo>
                      <a:pt x="100" y="42"/>
                    </a:lnTo>
                    <a:lnTo>
                      <a:pt x="96" y="40"/>
                    </a:lnTo>
                    <a:lnTo>
                      <a:pt x="92" y="42"/>
                    </a:lnTo>
                    <a:lnTo>
                      <a:pt x="85" y="49"/>
                    </a:lnTo>
                    <a:lnTo>
                      <a:pt x="83" y="57"/>
                    </a:lnTo>
                    <a:lnTo>
                      <a:pt x="77" y="66"/>
                    </a:lnTo>
                    <a:lnTo>
                      <a:pt x="77" y="70"/>
                    </a:lnTo>
                    <a:lnTo>
                      <a:pt x="81" y="76"/>
                    </a:lnTo>
                    <a:lnTo>
                      <a:pt x="81" y="80"/>
                    </a:lnTo>
                    <a:lnTo>
                      <a:pt x="66" y="100"/>
                    </a:lnTo>
                    <a:lnTo>
                      <a:pt x="62" y="114"/>
                    </a:lnTo>
                    <a:lnTo>
                      <a:pt x="58" y="118"/>
                    </a:lnTo>
                    <a:lnTo>
                      <a:pt x="55" y="118"/>
                    </a:lnTo>
                    <a:lnTo>
                      <a:pt x="53" y="119"/>
                    </a:lnTo>
                    <a:lnTo>
                      <a:pt x="51" y="152"/>
                    </a:lnTo>
                    <a:lnTo>
                      <a:pt x="41" y="170"/>
                    </a:lnTo>
                    <a:lnTo>
                      <a:pt x="41" y="172"/>
                    </a:lnTo>
                    <a:lnTo>
                      <a:pt x="47" y="180"/>
                    </a:lnTo>
                    <a:lnTo>
                      <a:pt x="45" y="189"/>
                    </a:lnTo>
                    <a:lnTo>
                      <a:pt x="43" y="193"/>
                    </a:lnTo>
                    <a:lnTo>
                      <a:pt x="34" y="191"/>
                    </a:lnTo>
                    <a:lnTo>
                      <a:pt x="28" y="193"/>
                    </a:lnTo>
                    <a:lnTo>
                      <a:pt x="24" y="195"/>
                    </a:lnTo>
                    <a:lnTo>
                      <a:pt x="17" y="205"/>
                    </a:lnTo>
                    <a:lnTo>
                      <a:pt x="15" y="214"/>
                    </a:lnTo>
                    <a:lnTo>
                      <a:pt x="15" y="220"/>
                    </a:lnTo>
                    <a:lnTo>
                      <a:pt x="17" y="223"/>
                    </a:lnTo>
                    <a:lnTo>
                      <a:pt x="19" y="223"/>
                    </a:lnTo>
                    <a:lnTo>
                      <a:pt x="17" y="227"/>
                    </a:lnTo>
                    <a:lnTo>
                      <a:pt x="15" y="244"/>
                    </a:lnTo>
                    <a:lnTo>
                      <a:pt x="15" y="244"/>
                    </a:lnTo>
                    <a:lnTo>
                      <a:pt x="17" y="248"/>
                    </a:lnTo>
                    <a:lnTo>
                      <a:pt x="17" y="267"/>
                    </a:lnTo>
                    <a:lnTo>
                      <a:pt x="19" y="271"/>
                    </a:lnTo>
                    <a:lnTo>
                      <a:pt x="24" y="275"/>
                    </a:lnTo>
                    <a:lnTo>
                      <a:pt x="26" y="280"/>
                    </a:lnTo>
                    <a:lnTo>
                      <a:pt x="24" y="286"/>
                    </a:lnTo>
                    <a:lnTo>
                      <a:pt x="21" y="290"/>
                    </a:lnTo>
                    <a:lnTo>
                      <a:pt x="17" y="290"/>
                    </a:lnTo>
                    <a:lnTo>
                      <a:pt x="17" y="292"/>
                    </a:lnTo>
                    <a:lnTo>
                      <a:pt x="19" y="295"/>
                    </a:lnTo>
                    <a:lnTo>
                      <a:pt x="21" y="305"/>
                    </a:lnTo>
                    <a:lnTo>
                      <a:pt x="19" y="312"/>
                    </a:lnTo>
                    <a:lnTo>
                      <a:pt x="21" y="316"/>
                    </a:lnTo>
                    <a:lnTo>
                      <a:pt x="21" y="320"/>
                    </a:lnTo>
                    <a:lnTo>
                      <a:pt x="19" y="322"/>
                    </a:lnTo>
                    <a:lnTo>
                      <a:pt x="11" y="326"/>
                    </a:lnTo>
                    <a:lnTo>
                      <a:pt x="11" y="329"/>
                    </a:lnTo>
                    <a:lnTo>
                      <a:pt x="7" y="335"/>
                    </a:lnTo>
                    <a:lnTo>
                      <a:pt x="9" y="343"/>
                    </a:lnTo>
                    <a:lnTo>
                      <a:pt x="7" y="354"/>
                    </a:lnTo>
                    <a:lnTo>
                      <a:pt x="4" y="356"/>
                    </a:lnTo>
                    <a:lnTo>
                      <a:pt x="4" y="352"/>
                    </a:lnTo>
                    <a:lnTo>
                      <a:pt x="2" y="356"/>
                    </a:lnTo>
                    <a:lnTo>
                      <a:pt x="2" y="350"/>
                    </a:lnTo>
                    <a:lnTo>
                      <a:pt x="2" y="34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88" name="Freeform 682">
                <a:extLst>
                  <a:ext uri="{FF2B5EF4-FFF2-40B4-BE49-F238E27FC236}">
                    <a16:creationId xmlns:a16="http://schemas.microsoft.com/office/drawing/2014/main" id="{25C9CD2B-422F-5672-73C0-9CD026A1C0BD}"/>
                  </a:ext>
                </a:extLst>
              </p:cNvPr>
              <p:cNvSpPr>
                <a:spLocks/>
              </p:cNvSpPr>
              <p:nvPr/>
            </p:nvSpPr>
            <p:spPr bwMode="auto">
              <a:xfrm>
                <a:off x="4919866" y="3581169"/>
                <a:ext cx="75980" cy="98326"/>
              </a:xfrm>
              <a:custGeom>
                <a:avLst/>
                <a:gdLst>
                  <a:gd name="T0" fmla="*/ 23 w 51"/>
                  <a:gd name="T1" fmla="*/ 66 h 66"/>
                  <a:gd name="T2" fmla="*/ 21 w 51"/>
                  <a:gd name="T3" fmla="*/ 38 h 66"/>
                  <a:gd name="T4" fmla="*/ 12 w 51"/>
                  <a:gd name="T5" fmla="*/ 21 h 66"/>
                  <a:gd name="T6" fmla="*/ 12 w 51"/>
                  <a:gd name="T7" fmla="*/ 17 h 66"/>
                  <a:gd name="T8" fmla="*/ 2 w 51"/>
                  <a:gd name="T9" fmla="*/ 5 h 66"/>
                  <a:gd name="T10" fmla="*/ 0 w 51"/>
                  <a:gd name="T11" fmla="*/ 5 h 66"/>
                  <a:gd name="T12" fmla="*/ 0 w 51"/>
                  <a:gd name="T13" fmla="*/ 4 h 66"/>
                  <a:gd name="T14" fmla="*/ 2 w 51"/>
                  <a:gd name="T15" fmla="*/ 2 h 66"/>
                  <a:gd name="T16" fmla="*/ 6 w 51"/>
                  <a:gd name="T17" fmla="*/ 2 h 66"/>
                  <a:gd name="T18" fmla="*/ 12 w 51"/>
                  <a:gd name="T19" fmla="*/ 0 h 66"/>
                  <a:gd name="T20" fmla="*/ 17 w 51"/>
                  <a:gd name="T21" fmla="*/ 4 h 66"/>
                  <a:gd name="T22" fmla="*/ 23 w 51"/>
                  <a:gd name="T23" fmla="*/ 7 h 66"/>
                  <a:gd name="T24" fmla="*/ 25 w 51"/>
                  <a:gd name="T25" fmla="*/ 7 h 66"/>
                  <a:gd name="T26" fmla="*/ 30 w 51"/>
                  <a:gd name="T27" fmla="*/ 7 h 66"/>
                  <a:gd name="T28" fmla="*/ 32 w 51"/>
                  <a:gd name="T29" fmla="*/ 7 h 66"/>
                  <a:gd name="T30" fmla="*/ 36 w 51"/>
                  <a:gd name="T31" fmla="*/ 11 h 66"/>
                  <a:gd name="T32" fmla="*/ 38 w 51"/>
                  <a:gd name="T33" fmla="*/ 11 h 66"/>
                  <a:gd name="T34" fmla="*/ 38 w 51"/>
                  <a:gd name="T35" fmla="*/ 13 h 66"/>
                  <a:gd name="T36" fmla="*/ 38 w 51"/>
                  <a:gd name="T37" fmla="*/ 21 h 66"/>
                  <a:gd name="T38" fmla="*/ 40 w 51"/>
                  <a:gd name="T39" fmla="*/ 22 h 66"/>
                  <a:gd name="T40" fmla="*/ 40 w 51"/>
                  <a:gd name="T41" fmla="*/ 24 h 66"/>
                  <a:gd name="T42" fmla="*/ 42 w 51"/>
                  <a:gd name="T43" fmla="*/ 26 h 66"/>
                  <a:gd name="T44" fmla="*/ 44 w 51"/>
                  <a:gd name="T45" fmla="*/ 28 h 66"/>
                  <a:gd name="T46" fmla="*/ 44 w 51"/>
                  <a:gd name="T47" fmla="*/ 30 h 66"/>
                  <a:gd name="T48" fmla="*/ 46 w 51"/>
                  <a:gd name="T49" fmla="*/ 34 h 66"/>
                  <a:gd name="T50" fmla="*/ 49 w 51"/>
                  <a:gd name="T51" fmla="*/ 36 h 66"/>
                  <a:gd name="T52" fmla="*/ 49 w 51"/>
                  <a:gd name="T53" fmla="*/ 38 h 66"/>
                  <a:gd name="T54" fmla="*/ 49 w 51"/>
                  <a:gd name="T55" fmla="*/ 39 h 66"/>
                  <a:gd name="T56" fmla="*/ 49 w 51"/>
                  <a:gd name="T57" fmla="*/ 41 h 66"/>
                  <a:gd name="T58" fmla="*/ 51 w 51"/>
                  <a:gd name="T59" fmla="*/ 43 h 66"/>
                  <a:gd name="T60" fmla="*/ 49 w 51"/>
                  <a:gd name="T61" fmla="*/ 47 h 66"/>
                  <a:gd name="T62" fmla="*/ 48 w 51"/>
                  <a:gd name="T63" fmla="*/ 47 h 66"/>
                  <a:gd name="T64" fmla="*/ 42 w 51"/>
                  <a:gd name="T65" fmla="*/ 45 h 66"/>
                  <a:gd name="T66" fmla="*/ 40 w 51"/>
                  <a:gd name="T67" fmla="*/ 47 h 66"/>
                  <a:gd name="T68" fmla="*/ 38 w 51"/>
                  <a:gd name="T69" fmla="*/ 45 h 66"/>
                  <a:gd name="T70" fmla="*/ 36 w 51"/>
                  <a:gd name="T71" fmla="*/ 45 h 66"/>
                  <a:gd name="T72" fmla="*/ 36 w 51"/>
                  <a:gd name="T73" fmla="*/ 49 h 66"/>
                  <a:gd name="T74" fmla="*/ 34 w 51"/>
                  <a:gd name="T75" fmla="*/ 55 h 66"/>
                  <a:gd name="T76" fmla="*/ 32 w 51"/>
                  <a:gd name="T77" fmla="*/ 56 h 66"/>
                  <a:gd name="T78" fmla="*/ 30 w 51"/>
                  <a:gd name="T79" fmla="*/ 58 h 66"/>
                  <a:gd name="T80" fmla="*/ 30 w 51"/>
                  <a:gd name="T81" fmla="*/ 60 h 66"/>
                  <a:gd name="T82" fmla="*/ 29 w 51"/>
                  <a:gd name="T83" fmla="*/ 60 h 66"/>
                  <a:gd name="T84" fmla="*/ 29 w 51"/>
                  <a:gd name="T85" fmla="*/ 62 h 66"/>
                  <a:gd name="T86" fmla="*/ 29 w 51"/>
                  <a:gd name="T87" fmla="*/ 66 h 66"/>
                  <a:gd name="T88" fmla="*/ 27 w 51"/>
                  <a:gd name="T89" fmla="*/ 66 h 66"/>
                  <a:gd name="T90" fmla="*/ 23 w 51"/>
                  <a:gd name="T9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 h="66">
                    <a:moveTo>
                      <a:pt x="23" y="66"/>
                    </a:moveTo>
                    <a:lnTo>
                      <a:pt x="21" y="38"/>
                    </a:lnTo>
                    <a:lnTo>
                      <a:pt x="12" y="21"/>
                    </a:lnTo>
                    <a:lnTo>
                      <a:pt x="12" y="17"/>
                    </a:lnTo>
                    <a:lnTo>
                      <a:pt x="2" y="5"/>
                    </a:lnTo>
                    <a:lnTo>
                      <a:pt x="0" y="5"/>
                    </a:lnTo>
                    <a:lnTo>
                      <a:pt x="0" y="4"/>
                    </a:lnTo>
                    <a:lnTo>
                      <a:pt x="2" y="2"/>
                    </a:lnTo>
                    <a:lnTo>
                      <a:pt x="6" y="2"/>
                    </a:lnTo>
                    <a:lnTo>
                      <a:pt x="12" y="0"/>
                    </a:lnTo>
                    <a:lnTo>
                      <a:pt x="17" y="4"/>
                    </a:lnTo>
                    <a:lnTo>
                      <a:pt x="23" y="7"/>
                    </a:lnTo>
                    <a:lnTo>
                      <a:pt x="25" y="7"/>
                    </a:lnTo>
                    <a:lnTo>
                      <a:pt x="30" y="7"/>
                    </a:lnTo>
                    <a:lnTo>
                      <a:pt x="32" y="7"/>
                    </a:lnTo>
                    <a:lnTo>
                      <a:pt x="36" y="11"/>
                    </a:lnTo>
                    <a:lnTo>
                      <a:pt x="38" y="11"/>
                    </a:lnTo>
                    <a:lnTo>
                      <a:pt x="38" y="13"/>
                    </a:lnTo>
                    <a:lnTo>
                      <a:pt x="38" y="21"/>
                    </a:lnTo>
                    <a:lnTo>
                      <a:pt x="40" y="22"/>
                    </a:lnTo>
                    <a:lnTo>
                      <a:pt x="40" y="24"/>
                    </a:lnTo>
                    <a:lnTo>
                      <a:pt x="42" y="26"/>
                    </a:lnTo>
                    <a:lnTo>
                      <a:pt x="44" y="28"/>
                    </a:lnTo>
                    <a:lnTo>
                      <a:pt x="44" y="30"/>
                    </a:lnTo>
                    <a:lnTo>
                      <a:pt x="46" y="34"/>
                    </a:lnTo>
                    <a:lnTo>
                      <a:pt x="49" y="36"/>
                    </a:lnTo>
                    <a:lnTo>
                      <a:pt x="49" y="38"/>
                    </a:lnTo>
                    <a:lnTo>
                      <a:pt x="49" y="39"/>
                    </a:lnTo>
                    <a:lnTo>
                      <a:pt x="49" y="41"/>
                    </a:lnTo>
                    <a:lnTo>
                      <a:pt x="51" y="43"/>
                    </a:lnTo>
                    <a:lnTo>
                      <a:pt x="49" y="47"/>
                    </a:lnTo>
                    <a:lnTo>
                      <a:pt x="48" y="47"/>
                    </a:lnTo>
                    <a:lnTo>
                      <a:pt x="42" y="45"/>
                    </a:lnTo>
                    <a:lnTo>
                      <a:pt x="40" y="47"/>
                    </a:lnTo>
                    <a:lnTo>
                      <a:pt x="38" y="45"/>
                    </a:lnTo>
                    <a:lnTo>
                      <a:pt x="36" y="45"/>
                    </a:lnTo>
                    <a:lnTo>
                      <a:pt x="36" y="49"/>
                    </a:lnTo>
                    <a:lnTo>
                      <a:pt x="34" y="55"/>
                    </a:lnTo>
                    <a:lnTo>
                      <a:pt x="32" y="56"/>
                    </a:lnTo>
                    <a:lnTo>
                      <a:pt x="30" y="58"/>
                    </a:lnTo>
                    <a:lnTo>
                      <a:pt x="30" y="60"/>
                    </a:lnTo>
                    <a:lnTo>
                      <a:pt x="29" y="60"/>
                    </a:lnTo>
                    <a:lnTo>
                      <a:pt x="29" y="62"/>
                    </a:lnTo>
                    <a:lnTo>
                      <a:pt x="29" y="66"/>
                    </a:lnTo>
                    <a:lnTo>
                      <a:pt x="27" y="66"/>
                    </a:lnTo>
                    <a:lnTo>
                      <a:pt x="23" y="6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89" name="Freeform 683">
                <a:extLst>
                  <a:ext uri="{FF2B5EF4-FFF2-40B4-BE49-F238E27FC236}">
                    <a16:creationId xmlns:a16="http://schemas.microsoft.com/office/drawing/2014/main" id="{B922CB83-AA6C-9522-D25C-E68A3ACFEA4E}"/>
                  </a:ext>
                </a:extLst>
              </p:cNvPr>
              <p:cNvSpPr>
                <a:spLocks/>
              </p:cNvSpPr>
              <p:nvPr/>
            </p:nvSpPr>
            <p:spPr bwMode="auto">
              <a:xfrm>
                <a:off x="4919866" y="3581169"/>
                <a:ext cx="75980" cy="98326"/>
              </a:xfrm>
              <a:custGeom>
                <a:avLst/>
                <a:gdLst>
                  <a:gd name="T0" fmla="*/ 23 w 51"/>
                  <a:gd name="T1" fmla="*/ 66 h 66"/>
                  <a:gd name="T2" fmla="*/ 21 w 51"/>
                  <a:gd name="T3" fmla="*/ 38 h 66"/>
                  <a:gd name="T4" fmla="*/ 12 w 51"/>
                  <a:gd name="T5" fmla="*/ 21 h 66"/>
                  <a:gd name="T6" fmla="*/ 12 w 51"/>
                  <a:gd name="T7" fmla="*/ 17 h 66"/>
                  <a:gd name="T8" fmla="*/ 2 w 51"/>
                  <a:gd name="T9" fmla="*/ 5 h 66"/>
                  <a:gd name="T10" fmla="*/ 0 w 51"/>
                  <a:gd name="T11" fmla="*/ 5 h 66"/>
                  <a:gd name="T12" fmla="*/ 0 w 51"/>
                  <a:gd name="T13" fmla="*/ 4 h 66"/>
                  <a:gd name="T14" fmla="*/ 2 w 51"/>
                  <a:gd name="T15" fmla="*/ 2 h 66"/>
                  <a:gd name="T16" fmla="*/ 6 w 51"/>
                  <a:gd name="T17" fmla="*/ 2 h 66"/>
                  <a:gd name="T18" fmla="*/ 12 w 51"/>
                  <a:gd name="T19" fmla="*/ 0 h 66"/>
                  <a:gd name="T20" fmla="*/ 17 w 51"/>
                  <a:gd name="T21" fmla="*/ 4 h 66"/>
                  <a:gd name="T22" fmla="*/ 23 w 51"/>
                  <a:gd name="T23" fmla="*/ 7 h 66"/>
                  <a:gd name="T24" fmla="*/ 25 w 51"/>
                  <a:gd name="T25" fmla="*/ 7 h 66"/>
                  <a:gd name="T26" fmla="*/ 30 w 51"/>
                  <a:gd name="T27" fmla="*/ 7 h 66"/>
                  <a:gd name="T28" fmla="*/ 32 w 51"/>
                  <a:gd name="T29" fmla="*/ 7 h 66"/>
                  <a:gd name="T30" fmla="*/ 36 w 51"/>
                  <a:gd name="T31" fmla="*/ 11 h 66"/>
                  <a:gd name="T32" fmla="*/ 38 w 51"/>
                  <a:gd name="T33" fmla="*/ 11 h 66"/>
                  <a:gd name="T34" fmla="*/ 38 w 51"/>
                  <a:gd name="T35" fmla="*/ 13 h 66"/>
                  <a:gd name="T36" fmla="*/ 38 w 51"/>
                  <a:gd name="T37" fmla="*/ 21 h 66"/>
                  <a:gd name="T38" fmla="*/ 40 w 51"/>
                  <a:gd name="T39" fmla="*/ 22 h 66"/>
                  <a:gd name="T40" fmla="*/ 40 w 51"/>
                  <a:gd name="T41" fmla="*/ 24 h 66"/>
                  <a:gd name="T42" fmla="*/ 42 w 51"/>
                  <a:gd name="T43" fmla="*/ 26 h 66"/>
                  <a:gd name="T44" fmla="*/ 44 w 51"/>
                  <a:gd name="T45" fmla="*/ 28 h 66"/>
                  <a:gd name="T46" fmla="*/ 44 w 51"/>
                  <a:gd name="T47" fmla="*/ 30 h 66"/>
                  <a:gd name="T48" fmla="*/ 46 w 51"/>
                  <a:gd name="T49" fmla="*/ 34 h 66"/>
                  <a:gd name="T50" fmla="*/ 49 w 51"/>
                  <a:gd name="T51" fmla="*/ 36 h 66"/>
                  <a:gd name="T52" fmla="*/ 49 w 51"/>
                  <a:gd name="T53" fmla="*/ 38 h 66"/>
                  <a:gd name="T54" fmla="*/ 49 w 51"/>
                  <a:gd name="T55" fmla="*/ 39 h 66"/>
                  <a:gd name="T56" fmla="*/ 49 w 51"/>
                  <a:gd name="T57" fmla="*/ 41 h 66"/>
                  <a:gd name="T58" fmla="*/ 51 w 51"/>
                  <a:gd name="T59" fmla="*/ 43 h 66"/>
                  <a:gd name="T60" fmla="*/ 49 w 51"/>
                  <a:gd name="T61" fmla="*/ 47 h 66"/>
                  <a:gd name="T62" fmla="*/ 48 w 51"/>
                  <a:gd name="T63" fmla="*/ 47 h 66"/>
                  <a:gd name="T64" fmla="*/ 42 w 51"/>
                  <a:gd name="T65" fmla="*/ 45 h 66"/>
                  <a:gd name="T66" fmla="*/ 40 w 51"/>
                  <a:gd name="T67" fmla="*/ 47 h 66"/>
                  <a:gd name="T68" fmla="*/ 38 w 51"/>
                  <a:gd name="T69" fmla="*/ 45 h 66"/>
                  <a:gd name="T70" fmla="*/ 36 w 51"/>
                  <a:gd name="T71" fmla="*/ 45 h 66"/>
                  <a:gd name="T72" fmla="*/ 36 w 51"/>
                  <a:gd name="T73" fmla="*/ 49 h 66"/>
                  <a:gd name="T74" fmla="*/ 34 w 51"/>
                  <a:gd name="T75" fmla="*/ 55 h 66"/>
                  <a:gd name="T76" fmla="*/ 32 w 51"/>
                  <a:gd name="T77" fmla="*/ 56 h 66"/>
                  <a:gd name="T78" fmla="*/ 30 w 51"/>
                  <a:gd name="T79" fmla="*/ 58 h 66"/>
                  <a:gd name="T80" fmla="*/ 30 w 51"/>
                  <a:gd name="T81" fmla="*/ 60 h 66"/>
                  <a:gd name="T82" fmla="*/ 29 w 51"/>
                  <a:gd name="T83" fmla="*/ 60 h 66"/>
                  <a:gd name="T84" fmla="*/ 29 w 51"/>
                  <a:gd name="T85" fmla="*/ 62 h 66"/>
                  <a:gd name="T86" fmla="*/ 29 w 51"/>
                  <a:gd name="T87" fmla="*/ 66 h 66"/>
                  <a:gd name="T88" fmla="*/ 27 w 51"/>
                  <a:gd name="T89" fmla="*/ 66 h 66"/>
                  <a:gd name="T90" fmla="*/ 23 w 51"/>
                  <a:gd name="T9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 h="66">
                    <a:moveTo>
                      <a:pt x="23" y="66"/>
                    </a:moveTo>
                    <a:lnTo>
                      <a:pt x="21" y="38"/>
                    </a:lnTo>
                    <a:lnTo>
                      <a:pt x="12" y="21"/>
                    </a:lnTo>
                    <a:lnTo>
                      <a:pt x="12" y="17"/>
                    </a:lnTo>
                    <a:lnTo>
                      <a:pt x="2" y="5"/>
                    </a:lnTo>
                    <a:lnTo>
                      <a:pt x="0" y="5"/>
                    </a:lnTo>
                    <a:lnTo>
                      <a:pt x="0" y="4"/>
                    </a:lnTo>
                    <a:lnTo>
                      <a:pt x="2" y="2"/>
                    </a:lnTo>
                    <a:lnTo>
                      <a:pt x="6" y="2"/>
                    </a:lnTo>
                    <a:lnTo>
                      <a:pt x="12" y="0"/>
                    </a:lnTo>
                    <a:lnTo>
                      <a:pt x="17" y="4"/>
                    </a:lnTo>
                    <a:lnTo>
                      <a:pt x="23" y="7"/>
                    </a:lnTo>
                    <a:lnTo>
                      <a:pt x="25" y="7"/>
                    </a:lnTo>
                    <a:lnTo>
                      <a:pt x="30" y="7"/>
                    </a:lnTo>
                    <a:lnTo>
                      <a:pt x="32" y="7"/>
                    </a:lnTo>
                    <a:lnTo>
                      <a:pt x="36" y="11"/>
                    </a:lnTo>
                    <a:lnTo>
                      <a:pt x="38" y="11"/>
                    </a:lnTo>
                    <a:lnTo>
                      <a:pt x="38" y="13"/>
                    </a:lnTo>
                    <a:lnTo>
                      <a:pt x="38" y="21"/>
                    </a:lnTo>
                    <a:lnTo>
                      <a:pt x="40" y="22"/>
                    </a:lnTo>
                    <a:lnTo>
                      <a:pt x="40" y="24"/>
                    </a:lnTo>
                    <a:lnTo>
                      <a:pt x="42" y="26"/>
                    </a:lnTo>
                    <a:lnTo>
                      <a:pt x="44" y="28"/>
                    </a:lnTo>
                    <a:lnTo>
                      <a:pt x="44" y="30"/>
                    </a:lnTo>
                    <a:lnTo>
                      <a:pt x="46" y="34"/>
                    </a:lnTo>
                    <a:lnTo>
                      <a:pt x="49" y="36"/>
                    </a:lnTo>
                    <a:lnTo>
                      <a:pt x="49" y="38"/>
                    </a:lnTo>
                    <a:lnTo>
                      <a:pt x="49" y="39"/>
                    </a:lnTo>
                    <a:lnTo>
                      <a:pt x="49" y="41"/>
                    </a:lnTo>
                    <a:lnTo>
                      <a:pt x="51" y="43"/>
                    </a:lnTo>
                    <a:lnTo>
                      <a:pt x="49" y="47"/>
                    </a:lnTo>
                    <a:lnTo>
                      <a:pt x="48" y="47"/>
                    </a:lnTo>
                    <a:lnTo>
                      <a:pt x="42" y="45"/>
                    </a:lnTo>
                    <a:lnTo>
                      <a:pt x="40" y="47"/>
                    </a:lnTo>
                    <a:lnTo>
                      <a:pt x="38" y="45"/>
                    </a:lnTo>
                    <a:lnTo>
                      <a:pt x="36" y="45"/>
                    </a:lnTo>
                    <a:lnTo>
                      <a:pt x="36" y="49"/>
                    </a:lnTo>
                    <a:lnTo>
                      <a:pt x="34" y="55"/>
                    </a:lnTo>
                    <a:lnTo>
                      <a:pt x="32" y="56"/>
                    </a:lnTo>
                    <a:lnTo>
                      <a:pt x="30" y="58"/>
                    </a:lnTo>
                    <a:lnTo>
                      <a:pt x="30" y="60"/>
                    </a:lnTo>
                    <a:lnTo>
                      <a:pt x="29" y="60"/>
                    </a:lnTo>
                    <a:lnTo>
                      <a:pt x="29" y="62"/>
                    </a:lnTo>
                    <a:lnTo>
                      <a:pt x="29" y="66"/>
                    </a:lnTo>
                    <a:lnTo>
                      <a:pt x="27" y="66"/>
                    </a:lnTo>
                    <a:lnTo>
                      <a:pt x="23" y="6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90" name="Freeform 684">
                <a:extLst>
                  <a:ext uri="{FF2B5EF4-FFF2-40B4-BE49-F238E27FC236}">
                    <a16:creationId xmlns:a16="http://schemas.microsoft.com/office/drawing/2014/main" id="{983CE15B-9B63-BB26-7F6F-D93916FAD98D}"/>
                  </a:ext>
                </a:extLst>
              </p:cNvPr>
              <p:cNvSpPr>
                <a:spLocks/>
              </p:cNvSpPr>
              <p:nvPr/>
            </p:nvSpPr>
            <p:spPr bwMode="auto">
              <a:xfrm>
                <a:off x="4531031" y="3566271"/>
                <a:ext cx="174306" cy="84918"/>
              </a:xfrm>
              <a:custGeom>
                <a:avLst/>
                <a:gdLst>
                  <a:gd name="T0" fmla="*/ 66 w 117"/>
                  <a:gd name="T1" fmla="*/ 8 h 57"/>
                  <a:gd name="T2" fmla="*/ 59 w 117"/>
                  <a:gd name="T3" fmla="*/ 14 h 57"/>
                  <a:gd name="T4" fmla="*/ 51 w 117"/>
                  <a:gd name="T5" fmla="*/ 19 h 57"/>
                  <a:gd name="T6" fmla="*/ 53 w 117"/>
                  <a:gd name="T7" fmla="*/ 29 h 57"/>
                  <a:gd name="T8" fmla="*/ 51 w 117"/>
                  <a:gd name="T9" fmla="*/ 32 h 57"/>
                  <a:gd name="T10" fmla="*/ 46 w 117"/>
                  <a:gd name="T11" fmla="*/ 31 h 57"/>
                  <a:gd name="T12" fmla="*/ 42 w 117"/>
                  <a:gd name="T13" fmla="*/ 31 h 57"/>
                  <a:gd name="T14" fmla="*/ 29 w 117"/>
                  <a:gd name="T15" fmla="*/ 34 h 57"/>
                  <a:gd name="T16" fmla="*/ 21 w 117"/>
                  <a:gd name="T17" fmla="*/ 32 h 57"/>
                  <a:gd name="T18" fmla="*/ 15 w 117"/>
                  <a:gd name="T19" fmla="*/ 34 h 57"/>
                  <a:gd name="T20" fmla="*/ 13 w 117"/>
                  <a:gd name="T21" fmla="*/ 36 h 57"/>
                  <a:gd name="T22" fmla="*/ 10 w 117"/>
                  <a:gd name="T23" fmla="*/ 32 h 57"/>
                  <a:gd name="T24" fmla="*/ 4 w 117"/>
                  <a:gd name="T25" fmla="*/ 32 h 57"/>
                  <a:gd name="T26" fmla="*/ 4 w 117"/>
                  <a:gd name="T27" fmla="*/ 36 h 57"/>
                  <a:gd name="T28" fmla="*/ 6 w 117"/>
                  <a:gd name="T29" fmla="*/ 42 h 57"/>
                  <a:gd name="T30" fmla="*/ 6 w 117"/>
                  <a:gd name="T31" fmla="*/ 46 h 57"/>
                  <a:gd name="T32" fmla="*/ 13 w 117"/>
                  <a:gd name="T33" fmla="*/ 46 h 57"/>
                  <a:gd name="T34" fmla="*/ 19 w 117"/>
                  <a:gd name="T35" fmla="*/ 49 h 57"/>
                  <a:gd name="T36" fmla="*/ 40 w 117"/>
                  <a:gd name="T37" fmla="*/ 44 h 57"/>
                  <a:gd name="T38" fmla="*/ 42 w 117"/>
                  <a:gd name="T39" fmla="*/ 44 h 57"/>
                  <a:gd name="T40" fmla="*/ 44 w 117"/>
                  <a:gd name="T41" fmla="*/ 49 h 57"/>
                  <a:gd name="T42" fmla="*/ 47 w 117"/>
                  <a:gd name="T43" fmla="*/ 51 h 57"/>
                  <a:gd name="T44" fmla="*/ 78 w 117"/>
                  <a:gd name="T45" fmla="*/ 57 h 57"/>
                  <a:gd name="T46" fmla="*/ 81 w 117"/>
                  <a:gd name="T47" fmla="*/ 51 h 57"/>
                  <a:gd name="T48" fmla="*/ 91 w 117"/>
                  <a:gd name="T49" fmla="*/ 51 h 57"/>
                  <a:gd name="T50" fmla="*/ 93 w 117"/>
                  <a:gd name="T51" fmla="*/ 49 h 57"/>
                  <a:gd name="T52" fmla="*/ 99 w 117"/>
                  <a:gd name="T53" fmla="*/ 48 h 57"/>
                  <a:gd name="T54" fmla="*/ 104 w 117"/>
                  <a:gd name="T55" fmla="*/ 44 h 57"/>
                  <a:gd name="T56" fmla="*/ 106 w 117"/>
                  <a:gd name="T57" fmla="*/ 38 h 57"/>
                  <a:gd name="T58" fmla="*/ 108 w 117"/>
                  <a:gd name="T59" fmla="*/ 31 h 57"/>
                  <a:gd name="T60" fmla="*/ 116 w 117"/>
                  <a:gd name="T61" fmla="*/ 29 h 57"/>
                  <a:gd name="T62" fmla="*/ 117 w 117"/>
                  <a:gd name="T63" fmla="*/ 21 h 57"/>
                  <a:gd name="T64" fmla="*/ 114 w 117"/>
                  <a:gd name="T65" fmla="*/ 10 h 57"/>
                  <a:gd name="T66" fmla="*/ 112 w 117"/>
                  <a:gd name="T67" fmla="*/ 4 h 57"/>
                  <a:gd name="T68" fmla="*/ 95 w 117"/>
                  <a:gd name="T69" fmla="*/ 0 h 57"/>
                  <a:gd name="T70" fmla="*/ 83 w 117"/>
                  <a:gd name="T71" fmla="*/ 4 h 57"/>
                  <a:gd name="T72" fmla="*/ 74 w 117"/>
                  <a:gd name="T73" fmla="*/ 8 h 57"/>
                  <a:gd name="T74" fmla="*/ 66 w 117"/>
                  <a:gd name="T75"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57">
                    <a:moveTo>
                      <a:pt x="66" y="4"/>
                    </a:moveTo>
                    <a:lnTo>
                      <a:pt x="66" y="8"/>
                    </a:lnTo>
                    <a:lnTo>
                      <a:pt x="61" y="10"/>
                    </a:lnTo>
                    <a:lnTo>
                      <a:pt x="59" y="14"/>
                    </a:lnTo>
                    <a:lnTo>
                      <a:pt x="53" y="17"/>
                    </a:lnTo>
                    <a:lnTo>
                      <a:pt x="51" y="19"/>
                    </a:lnTo>
                    <a:lnTo>
                      <a:pt x="51" y="25"/>
                    </a:lnTo>
                    <a:lnTo>
                      <a:pt x="53" y="29"/>
                    </a:lnTo>
                    <a:lnTo>
                      <a:pt x="53" y="31"/>
                    </a:lnTo>
                    <a:lnTo>
                      <a:pt x="51" y="32"/>
                    </a:lnTo>
                    <a:lnTo>
                      <a:pt x="51" y="31"/>
                    </a:lnTo>
                    <a:lnTo>
                      <a:pt x="46" y="31"/>
                    </a:lnTo>
                    <a:lnTo>
                      <a:pt x="44" y="29"/>
                    </a:lnTo>
                    <a:lnTo>
                      <a:pt x="42" y="31"/>
                    </a:lnTo>
                    <a:lnTo>
                      <a:pt x="32" y="31"/>
                    </a:lnTo>
                    <a:lnTo>
                      <a:pt x="29" y="34"/>
                    </a:lnTo>
                    <a:lnTo>
                      <a:pt x="25" y="34"/>
                    </a:lnTo>
                    <a:lnTo>
                      <a:pt x="21" y="32"/>
                    </a:lnTo>
                    <a:lnTo>
                      <a:pt x="17" y="32"/>
                    </a:lnTo>
                    <a:lnTo>
                      <a:pt x="15" y="34"/>
                    </a:lnTo>
                    <a:lnTo>
                      <a:pt x="15" y="36"/>
                    </a:lnTo>
                    <a:lnTo>
                      <a:pt x="13" y="36"/>
                    </a:lnTo>
                    <a:lnTo>
                      <a:pt x="10" y="36"/>
                    </a:lnTo>
                    <a:lnTo>
                      <a:pt x="10" y="32"/>
                    </a:lnTo>
                    <a:lnTo>
                      <a:pt x="6" y="32"/>
                    </a:lnTo>
                    <a:lnTo>
                      <a:pt x="4" y="32"/>
                    </a:lnTo>
                    <a:lnTo>
                      <a:pt x="0" y="34"/>
                    </a:lnTo>
                    <a:lnTo>
                      <a:pt x="4" y="36"/>
                    </a:lnTo>
                    <a:lnTo>
                      <a:pt x="6" y="36"/>
                    </a:lnTo>
                    <a:lnTo>
                      <a:pt x="6" y="42"/>
                    </a:lnTo>
                    <a:lnTo>
                      <a:pt x="4" y="44"/>
                    </a:lnTo>
                    <a:lnTo>
                      <a:pt x="6" y="46"/>
                    </a:lnTo>
                    <a:lnTo>
                      <a:pt x="11" y="48"/>
                    </a:lnTo>
                    <a:lnTo>
                      <a:pt x="13" y="46"/>
                    </a:lnTo>
                    <a:lnTo>
                      <a:pt x="15" y="48"/>
                    </a:lnTo>
                    <a:lnTo>
                      <a:pt x="19" y="49"/>
                    </a:lnTo>
                    <a:lnTo>
                      <a:pt x="38" y="44"/>
                    </a:lnTo>
                    <a:lnTo>
                      <a:pt x="40" y="44"/>
                    </a:lnTo>
                    <a:lnTo>
                      <a:pt x="40" y="42"/>
                    </a:lnTo>
                    <a:lnTo>
                      <a:pt x="42" y="44"/>
                    </a:lnTo>
                    <a:lnTo>
                      <a:pt x="42" y="48"/>
                    </a:lnTo>
                    <a:lnTo>
                      <a:pt x="44" y="49"/>
                    </a:lnTo>
                    <a:lnTo>
                      <a:pt x="46" y="51"/>
                    </a:lnTo>
                    <a:lnTo>
                      <a:pt x="47" y="51"/>
                    </a:lnTo>
                    <a:lnTo>
                      <a:pt x="49" y="53"/>
                    </a:lnTo>
                    <a:lnTo>
                      <a:pt x="78" y="57"/>
                    </a:lnTo>
                    <a:lnTo>
                      <a:pt x="80" y="55"/>
                    </a:lnTo>
                    <a:lnTo>
                      <a:pt x="81" y="51"/>
                    </a:lnTo>
                    <a:lnTo>
                      <a:pt x="85" y="51"/>
                    </a:lnTo>
                    <a:lnTo>
                      <a:pt x="91" y="51"/>
                    </a:lnTo>
                    <a:lnTo>
                      <a:pt x="93" y="49"/>
                    </a:lnTo>
                    <a:lnTo>
                      <a:pt x="93" y="49"/>
                    </a:lnTo>
                    <a:lnTo>
                      <a:pt x="99" y="49"/>
                    </a:lnTo>
                    <a:lnTo>
                      <a:pt x="99" y="48"/>
                    </a:lnTo>
                    <a:lnTo>
                      <a:pt x="100" y="48"/>
                    </a:lnTo>
                    <a:lnTo>
                      <a:pt x="104" y="44"/>
                    </a:lnTo>
                    <a:lnTo>
                      <a:pt x="106" y="44"/>
                    </a:lnTo>
                    <a:lnTo>
                      <a:pt x="106" y="38"/>
                    </a:lnTo>
                    <a:lnTo>
                      <a:pt x="108" y="32"/>
                    </a:lnTo>
                    <a:lnTo>
                      <a:pt x="108" y="31"/>
                    </a:lnTo>
                    <a:lnTo>
                      <a:pt x="108" y="29"/>
                    </a:lnTo>
                    <a:lnTo>
                      <a:pt x="116" y="29"/>
                    </a:lnTo>
                    <a:lnTo>
                      <a:pt x="117" y="25"/>
                    </a:lnTo>
                    <a:lnTo>
                      <a:pt x="117" y="21"/>
                    </a:lnTo>
                    <a:lnTo>
                      <a:pt x="114" y="10"/>
                    </a:lnTo>
                    <a:lnTo>
                      <a:pt x="114" y="10"/>
                    </a:lnTo>
                    <a:lnTo>
                      <a:pt x="114" y="6"/>
                    </a:lnTo>
                    <a:lnTo>
                      <a:pt x="112" y="4"/>
                    </a:lnTo>
                    <a:lnTo>
                      <a:pt x="100" y="4"/>
                    </a:lnTo>
                    <a:lnTo>
                      <a:pt x="95" y="0"/>
                    </a:lnTo>
                    <a:lnTo>
                      <a:pt x="85" y="0"/>
                    </a:lnTo>
                    <a:lnTo>
                      <a:pt x="83" y="4"/>
                    </a:lnTo>
                    <a:lnTo>
                      <a:pt x="80" y="8"/>
                    </a:lnTo>
                    <a:lnTo>
                      <a:pt x="74" y="8"/>
                    </a:lnTo>
                    <a:lnTo>
                      <a:pt x="72" y="8"/>
                    </a:lnTo>
                    <a:lnTo>
                      <a:pt x="66"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91" name="Freeform 685">
                <a:extLst>
                  <a:ext uri="{FF2B5EF4-FFF2-40B4-BE49-F238E27FC236}">
                    <a16:creationId xmlns:a16="http://schemas.microsoft.com/office/drawing/2014/main" id="{11678B82-5705-29C1-CA2E-C470DA2092AB}"/>
                  </a:ext>
                </a:extLst>
              </p:cNvPr>
              <p:cNvSpPr>
                <a:spLocks/>
              </p:cNvSpPr>
              <p:nvPr/>
            </p:nvSpPr>
            <p:spPr bwMode="auto">
              <a:xfrm>
                <a:off x="4531031" y="3566271"/>
                <a:ext cx="174306" cy="84918"/>
              </a:xfrm>
              <a:custGeom>
                <a:avLst/>
                <a:gdLst>
                  <a:gd name="T0" fmla="*/ 66 w 117"/>
                  <a:gd name="T1" fmla="*/ 8 h 57"/>
                  <a:gd name="T2" fmla="*/ 59 w 117"/>
                  <a:gd name="T3" fmla="*/ 14 h 57"/>
                  <a:gd name="T4" fmla="*/ 51 w 117"/>
                  <a:gd name="T5" fmla="*/ 19 h 57"/>
                  <a:gd name="T6" fmla="*/ 53 w 117"/>
                  <a:gd name="T7" fmla="*/ 29 h 57"/>
                  <a:gd name="T8" fmla="*/ 51 w 117"/>
                  <a:gd name="T9" fmla="*/ 32 h 57"/>
                  <a:gd name="T10" fmla="*/ 46 w 117"/>
                  <a:gd name="T11" fmla="*/ 31 h 57"/>
                  <a:gd name="T12" fmla="*/ 42 w 117"/>
                  <a:gd name="T13" fmla="*/ 31 h 57"/>
                  <a:gd name="T14" fmla="*/ 29 w 117"/>
                  <a:gd name="T15" fmla="*/ 34 h 57"/>
                  <a:gd name="T16" fmla="*/ 21 w 117"/>
                  <a:gd name="T17" fmla="*/ 32 h 57"/>
                  <a:gd name="T18" fmla="*/ 15 w 117"/>
                  <a:gd name="T19" fmla="*/ 34 h 57"/>
                  <a:gd name="T20" fmla="*/ 13 w 117"/>
                  <a:gd name="T21" fmla="*/ 36 h 57"/>
                  <a:gd name="T22" fmla="*/ 10 w 117"/>
                  <a:gd name="T23" fmla="*/ 32 h 57"/>
                  <a:gd name="T24" fmla="*/ 4 w 117"/>
                  <a:gd name="T25" fmla="*/ 32 h 57"/>
                  <a:gd name="T26" fmla="*/ 4 w 117"/>
                  <a:gd name="T27" fmla="*/ 36 h 57"/>
                  <a:gd name="T28" fmla="*/ 6 w 117"/>
                  <a:gd name="T29" fmla="*/ 42 h 57"/>
                  <a:gd name="T30" fmla="*/ 6 w 117"/>
                  <a:gd name="T31" fmla="*/ 46 h 57"/>
                  <a:gd name="T32" fmla="*/ 13 w 117"/>
                  <a:gd name="T33" fmla="*/ 46 h 57"/>
                  <a:gd name="T34" fmla="*/ 19 w 117"/>
                  <a:gd name="T35" fmla="*/ 49 h 57"/>
                  <a:gd name="T36" fmla="*/ 40 w 117"/>
                  <a:gd name="T37" fmla="*/ 44 h 57"/>
                  <a:gd name="T38" fmla="*/ 42 w 117"/>
                  <a:gd name="T39" fmla="*/ 44 h 57"/>
                  <a:gd name="T40" fmla="*/ 44 w 117"/>
                  <a:gd name="T41" fmla="*/ 49 h 57"/>
                  <a:gd name="T42" fmla="*/ 47 w 117"/>
                  <a:gd name="T43" fmla="*/ 51 h 57"/>
                  <a:gd name="T44" fmla="*/ 78 w 117"/>
                  <a:gd name="T45" fmla="*/ 57 h 57"/>
                  <a:gd name="T46" fmla="*/ 81 w 117"/>
                  <a:gd name="T47" fmla="*/ 51 h 57"/>
                  <a:gd name="T48" fmla="*/ 91 w 117"/>
                  <a:gd name="T49" fmla="*/ 51 h 57"/>
                  <a:gd name="T50" fmla="*/ 93 w 117"/>
                  <a:gd name="T51" fmla="*/ 49 h 57"/>
                  <a:gd name="T52" fmla="*/ 99 w 117"/>
                  <a:gd name="T53" fmla="*/ 48 h 57"/>
                  <a:gd name="T54" fmla="*/ 104 w 117"/>
                  <a:gd name="T55" fmla="*/ 44 h 57"/>
                  <a:gd name="T56" fmla="*/ 106 w 117"/>
                  <a:gd name="T57" fmla="*/ 38 h 57"/>
                  <a:gd name="T58" fmla="*/ 108 w 117"/>
                  <a:gd name="T59" fmla="*/ 31 h 57"/>
                  <a:gd name="T60" fmla="*/ 116 w 117"/>
                  <a:gd name="T61" fmla="*/ 29 h 57"/>
                  <a:gd name="T62" fmla="*/ 117 w 117"/>
                  <a:gd name="T63" fmla="*/ 21 h 57"/>
                  <a:gd name="T64" fmla="*/ 114 w 117"/>
                  <a:gd name="T65" fmla="*/ 10 h 57"/>
                  <a:gd name="T66" fmla="*/ 112 w 117"/>
                  <a:gd name="T67" fmla="*/ 4 h 57"/>
                  <a:gd name="T68" fmla="*/ 95 w 117"/>
                  <a:gd name="T69" fmla="*/ 0 h 57"/>
                  <a:gd name="T70" fmla="*/ 83 w 117"/>
                  <a:gd name="T71" fmla="*/ 4 h 57"/>
                  <a:gd name="T72" fmla="*/ 74 w 117"/>
                  <a:gd name="T73" fmla="*/ 8 h 57"/>
                  <a:gd name="T74" fmla="*/ 66 w 117"/>
                  <a:gd name="T75"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57">
                    <a:moveTo>
                      <a:pt x="66" y="4"/>
                    </a:moveTo>
                    <a:lnTo>
                      <a:pt x="66" y="8"/>
                    </a:lnTo>
                    <a:lnTo>
                      <a:pt x="61" y="10"/>
                    </a:lnTo>
                    <a:lnTo>
                      <a:pt x="59" y="14"/>
                    </a:lnTo>
                    <a:lnTo>
                      <a:pt x="53" y="17"/>
                    </a:lnTo>
                    <a:lnTo>
                      <a:pt x="51" y="19"/>
                    </a:lnTo>
                    <a:lnTo>
                      <a:pt x="51" y="25"/>
                    </a:lnTo>
                    <a:lnTo>
                      <a:pt x="53" y="29"/>
                    </a:lnTo>
                    <a:lnTo>
                      <a:pt x="53" y="31"/>
                    </a:lnTo>
                    <a:lnTo>
                      <a:pt x="51" y="32"/>
                    </a:lnTo>
                    <a:lnTo>
                      <a:pt x="51" y="31"/>
                    </a:lnTo>
                    <a:lnTo>
                      <a:pt x="46" y="31"/>
                    </a:lnTo>
                    <a:lnTo>
                      <a:pt x="44" y="29"/>
                    </a:lnTo>
                    <a:lnTo>
                      <a:pt x="42" y="31"/>
                    </a:lnTo>
                    <a:lnTo>
                      <a:pt x="32" y="31"/>
                    </a:lnTo>
                    <a:lnTo>
                      <a:pt x="29" y="34"/>
                    </a:lnTo>
                    <a:lnTo>
                      <a:pt x="25" y="34"/>
                    </a:lnTo>
                    <a:lnTo>
                      <a:pt x="21" y="32"/>
                    </a:lnTo>
                    <a:lnTo>
                      <a:pt x="17" y="32"/>
                    </a:lnTo>
                    <a:lnTo>
                      <a:pt x="15" y="34"/>
                    </a:lnTo>
                    <a:lnTo>
                      <a:pt x="15" y="36"/>
                    </a:lnTo>
                    <a:lnTo>
                      <a:pt x="13" y="36"/>
                    </a:lnTo>
                    <a:lnTo>
                      <a:pt x="10" y="36"/>
                    </a:lnTo>
                    <a:lnTo>
                      <a:pt x="10" y="32"/>
                    </a:lnTo>
                    <a:lnTo>
                      <a:pt x="6" y="32"/>
                    </a:lnTo>
                    <a:lnTo>
                      <a:pt x="4" y="32"/>
                    </a:lnTo>
                    <a:lnTo>
                      <a:pt x="0" y="34"/>
                    </a:lnTo>
                    <a:lnTo>
                      <a:pt x="4" y="36"/>
                    </a:lnTo>
                    <a:lnTo>
                      <a:pt x="6" y="36"/>
                    </a:lnTo>
                    <a:lnTo>
                      <a:pt x="6" y="42"/>
                    </a:lnTo>
                    <a:lnTo>
                      <a:pt x="4" y="44"/>
                    </a:lnTo>
                    <a:lnTo>
                      <a:pt x="6" y="46"/>
                    </a:lnTo>
                    <a:lnTo>
                      <a:pt x="11" y="48"/>
                    </a:lnTo>
                    <a:lnTo>
                      <a:pt x="13" y="46"/>
                    </a:lnTo>
                    <a:lnTo>
                      <a:pt x="15" y="48"/>
                    </a:lnTo>
                    <a:lnTo>
                      <a:pt x="19" y="49"/>
                    </a:lnTo>
                    <a:lnTo>
                      <a:pt x="38" y="44"/>
                    </a:lnTo>
                    <a:lnTo>
                      <a:pt x="40" y="44"/>
                    </a:lnTo>
                    <a:lnTo>
                      <a:pt x="40" y="42"/>
                    </a:lnTo>
                    <a:lnTo>
                      <a:pt x="42" y="44"/>
                    </a:lnTo>
                    <a:lnTo>
                      <a:pt x="42" y="48"/>
                    </a:lnTo>
                    <a:lnTo>
                      <a:pt x="44" y="49"/>
                    </a:lnTo>
                    <a:lnTo>
                      <a:pt x="46" y="51"/>
                    </a:lnTo>
                    <a:lnTo>
                      <a:pt x="47" y="51"/>
                    </a:lnTo>
                    <a:lnTo>
                      <a:pt x="49" y="53"/>
                    </a:lnTo>
                    <a:lnTo>
                      <a:pt x="78" y="57"/>
                    </a:lnTo>
                    <a:lnTo>
                      <a:pt x="80" y="55"/>
                    </a:lnTo>
                    <a:lnTo>
                      <a:pt x="81" y="51"/>
                    </a:lnTo>
                    <a:lnTo>
                      <a:pt x="85" y="51"/>
                    </a:lnTo>
                    <a:lnTo>
                      <a:pt x="91" y="51"/>
                    </a:lnTo>
                    <a:lnTo>
                      <a:pt x="93" y="49"/>
                    </a:lnTo>
                    <a:lnTo>
                      <a:pt x="93" y="49"/>
                    </a:lnTo>
                    <a:lnTo>
                      <a:pt x="99" y="49"/>
                    </a:lnTo>
                    <a:lnTo>
                      <a:pt x="99" y="48"/>
                    </a:lnTo>
                    <a:lnTo>
                      <a:pt x="100" y="48"/>
                    </a:lnTo>
                    <a:lnTo>
                      <a:pt x="104" y="44"/>
                    </a:lnTo>
                    <a:lnTo>
                      <a:pt x="106" y="44"/>
                    </a:lnTo>
                    <a:lnTo>
                      <a:pt x="106" y="38"/>
                    </a:lnTo>
                    <a:lnTo>
                      <a:pt x="108" y="32"/>
                    </a:lnTo>
                    <a:lnTo>
                      <a:pt x="108" y="31"/>
                    </a:lnTo>
                    <a:lnTo>
                      <a:pt x="108" y="29"/>
                    </a:lnTo>
                    <a:lnTo>
                      <a:pt x="116" y="29"/>
                    </a:lnTo>
                    <a:lnTo>
                      <a:pt x="117" y="25"/>
                    </a:lnTo>
                    <a:lnTo>
                      <a:pt x="117" y="21"/>
                    </a:lnTo>
                    <a:lnTo>
                      <a:pt x="114" y="10"/>
                    </a:lnTo>
                    <a:lnTo>
                      <a:pt x="114" y="10"/>
                    </a:lnTo>
                    <a:lnTo>
                      <a:pt x="114" y="6"/>
                    </a:lnTo>
                    <a:lnTo>
                      <a:pt x="112" y="4"/>
                    </a:lnTo>
                    <a:lnTo>
                      <a:pt x="100" y="4"/>
                    </a:lnTo>
                    <a:lnTo>
                      <a:pt x="95" y="0"/>
                    </a:lnTo>
                    <a:lnTo>
                      <a:pt x="85" y="0"/>
                    </a:lnTo>
                    <a:lnTo>
                      <a:pt x="83" y="4"/>
                    </a:lnTo>
                    <a:lnTo>
                      <a:pt x="80" y="8"/>
                    </a:lnTo>
                    <a:lnTo>
                      <a:pt x="74" y="8"/>
                    </a:lnTo>
                    <a:lnTo>
                      <a:pt x="72" y="8"/>
                    </a:lnTo>
                    <a:lnTo>
                      <a:pt x="66"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92" name="Freeform 686">
                <a:extLst>
                  <a:ext uri="{FF2B5EF4-FFF2-40B4-BE49-F238E27FC236}">
                    <a16:creationId xmlns:a16="http://schemas.microsoft.com/office/drawing/2014/main" id="{694FA935-2399-5434-C6AE-774667D09D38}"/>
                  </a:ext>
                </a:extLst>
              </p:cNvPr>
              <p:cNvSpPr>
                <a:spLocks/>
              </p:cNvSpPr>
              <p:nvPr/>
            </p:nvSpPr>
            <p:spPr bwMode="auto">
              <a:xfrm>
                <a:off x="4398440" y="3405374"/>
                <a:ext cx="81939" cy="99816"/>
              </a:xfrm>
              <a:custGeom>
                <a:avLst/>
                <a:gdLst>
                  <a:gd name="T0" fmla="*/ 34 w 55"/>
                  <a:gd name="T1" fmla="*/ 67 h 67"/>
                  <a:gd name="T2" fmla="*/ 32 w 55"/>
                  <a:gd name="T3" fmla="*/ 55 h 67"/>
                  <a:gd name="T4" fmla="*/ 27 w 55"/>
                  <a:gd name="T5" fmla="*/ 55 h 67"/>
                  <a:gd name="T6" fmla="*/ 25 w 55"/>
                  <a:gd name="T7" fmla="*/ 52 h 67"/>
                  <a:gd name="T8" fmla="*/ 23 w 55"/>
                  <a:gd name="T9" fmla="*/ 50 h 67"/>
                  <a:gd name="T10" fmla="*/ 6 w 55"/>
                  <a:gd name="T11" fmla="*/ 55 h 67"/>
                  <a:gd name="T12" fmla="*/ 0 w 55"/>
                  <a:gd name="T13" fmla="*/ 52 h 67"/>
                  <a:gd name="T14" fmla="*/ 4 w 55"/>
                  <a:gd name="T15" fmla="*/ 52 h 67"/>
                  <a:gd name="T16" fmla="*/ 8 w 55"/>
                  <a:gd name="T17" fmla="*/ 52 h 67"/>
                  <a:gd name="T18" fmla="*/ 12 w 55"/>
                  <a:gd name="T19" fmla="*/ 52 h 67"/>
                  <a:gd name="T20" fmla="*/ 8 w 55"/>
                  <a:gd name="T21" fmla="*/ 52 h 67"/>
                  <a:gd name="T22" fmla="*/ 6 w 55"/>
                  <a:gd name="T23" fmla="*/ 48 h 67"/>
                  <a:gd name="T24" fmla="*/ 15 w 55"/>
                  <a:gd name="T25" fmla="*/ 46 h 67"/>
                  <a:gd name="T26" fmla="*/ 21 w 55"/>
                  <a:gd name="T27" fmla="*/ 44 h 67"/>
                  <a:gd name="T28" fmla="*/ 17 w 55"/>
                  <a:gd name="T29" fmla="*/ 44 h 67"/>
                  <a:gd name="T30" fmla="*/ 13 w 55"/>
                  <a:gd name="T31" fmla="*/ 42 h 67"/>
                  <a:gd name="T32" fmla="*/ 12 w 55"/>
                  <a:gd name="T33" fmla="*/ 38 h 67"/>
                  <a:gd name="T34" fmla="*/ 17 w 55"/>
                  <a:gd name="T35" fmla="*/ 31 h 67"/>
                  <a:gd name="T36" fmla="*/ 23 w 55"/>
                  <a:gd name="T37" fmla="*/ 14 h 67"/>
                  <a:gd name="T38" fmla="*/ 27 w 55"/>
                  <a:gd name="T39" fmla="*/ 17 h 67"/>
                  <a:gd name="T40" fmla="*/ 27 w 55"/>
                  <a:gd name="T41" fmla="*/ 19 h 67"/>
                  <a:gd name="T42" fmla="*/ 23 w 55"/>
                  <a:gd name="T43" fmla="*/ 21 h 67"/>
                  <a:gd name="T44" fmla="*/ 23 w 55"/>
                  <a:gd name="T45" fmla="*/ 25 h 67"/>
                  <a:gd name="T46" fmla="*/ 25 w 55"/>
                  <a:gd name="T47" fmla="*/ 29 h 67"/>
                  <a:gd name="T48" fmla="*/ 29 w 55"/>
                  <a:gd name="T49" fmla="*/ 29 h 67"/>
                  <a:gd name="T50" fmla="*/ 29 w 55"/>
                  <a:gd name="T51" fmla="*/ 27 h 67"/>
                  <a:gd name="T52" fmla="*/ 29 w 55"/>
                  <a:gd name="T53" fmla="*/ 23 h 67"/>
                  <a:gd name="T54" fmla="*/ 30 w 55"/>
                  <a:gd name="T55" fmla="*/ 21 h 67"/>
                  <a:gd name="T56" fmla="*/ 30 w 55"/>
                  <a:gd name="T57" fmla="*/ 16 h 67"/>
                  <a:gd name="T58" fmla="*/ 29 w 55"/>
                  <a:gd name="T59" fmla="*/ 14 h 67"/>
                  <a:gd name="T60" fmla="*/ 29 w 55"/>
                  <a:gd name="T61" fmla="*/ 8 h 67"/>
                  <a:gd name="T62" fmla="*/ 36 w 55"/>
                  <a:gd name="T63" fmla="*/ 2 h 67"/>
                  <a:gd name="T64" fmla="*/ 42 w 55"/>
                  <a:gd name="T65" fmla="*/ 2 h 67"/>
                  <a:gd name="T66" fmla="*/ 48 w 55"/>
                  <a:gd name="T67" fmla="*/ 0 h 67"/>
                  <a:gd name="T68" fmla="*/ 55 w 55"/>
                  <a:gd name="T69" fmla="*/ 4 h 67"/>
                  <a:gd name="T70" fmla="*/ 48 w 55"/>
                  <a:gd name="T71" fmla="*/ 21 h 67"/>
                  <a:gd name="T72" fmla="*/ 53 w 55"/>
                  <a:gd name="T73" fmla="*/ 25 h 67"/>
                  <a:gd name="T74" fmla="*/ 51 w 55"/>
                  <a:gd name="T75" fmla="*/ 31 h 67"/>
                  <a:gd name="T76" fmla="*/ 48 w 55"/>
                  <a:gd name="T77" fmla="*/ 36 h 67"/>
                  <a:gd name="T78" fmla="*/ 44 w 55"/>
                  <a:gd name="T79" fmla="*/ 40 h 67"/>
                  <a:gd name="T80" fmla="*/ 38 w 55"/>
                  <a:gd name="T81" fmla="*/ 38 h 67"/>
                  <a:gd name="T82" fmla="*/ 36 w 55"/>
                  <a:gd name="T83" fmla="*/ 59 h 67"/>
                  <a:gd name="T84" fmla="*/ 38 w 55"/>
                  <a:gd name="T85"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 h="67">
                    <a:moveTo>
                      <a:pt x="38" y="67"/>
                    </a:moveTo>
                    <a:lnTo>
                      <a:pt x="34" y="67"/>
                    </a:lnTo>
                    <a:lnTo>
                      <a:pt x="32" y="65"/>
                    </a:lnTo>
                    <a:lnTo>
                      <a:pt x="32" y="55"/>
                    </a:lnTo>
                    <a:lnTo>
                      <a:pt x="30" y="55"/>
                    </a:lnTo>
                    <a:lnTo>
                      <a:pt x="27" y="55"/>
                    </a:lnTo>
                    <a:lnTo>
                      <a:pt x="25" y="53"/>
                    </a:lnTo>
                    <a:lnTo>
                      <a:pt x="25" y="52"/>
                    </a:lnTo>
                    <a:lnTo>
                      <a:pt x="23" y="52"/>
                    </a:lnTo>
                    <a:lnTo>
                      <a:pt x="23" y="50"/>
                    </a:lnTo>
                    <a:lnTo>
                      <a:pt x="15" y="52"/>
                    </a:lnTo>
                    <a:lnTo>
                      <a:pt x="6" y="55"/>
                    </a:lnTo>
                    <a:lnTo>
                      <a:pt x="0" y="53"/>
                    </a:lnTo>
                    <a:lnTo>
                      <a:pt x="0" y="52"/>
                    </a:lnTo>
                    <a:lnTo>
                      <a:pt x="2" y="52"/>
                    </a:lnTo>
                    <a:lnTo>
                      <a:pt x="4" y="52"/>
                    </a:lnTo>
                    <a:lnTo>
                      <a:pt x="6" y="53"/>
                    </a:lnTo>
                    <a:lnTo>
                      <a:pt x="8" y="52"/>
                    </a:lnTo>
                    <a:lnTo>
                      <a:pt x="12" y="52"/>
                    </a:lnTo>
                    <a:lnTo>
                      <a:pt x="12" y="52"/>
                    </a:lnTo>
                    <a:lnTo>
                      <a:pt x="10" y="52"/>
                    </a:lnTo>
                    <a:lnTo>
                      <a:pt x="8" y="52"/>
                    </a:lnTo>
                    <a:lnTo>
                      <a:pt x="6" y="50"/>
                    </a:lnTo>
                    <a:lnTo>
                      <a:pt x="6" y="48"/>
                    </a:lnTo>
                    <a:lnTo>
                      <a:pt x="12" y="48"/>
                    </a:lnTo>
                    <a:lnTo>
                      <a:pt x="15" y="46"/>
                    </a:lnTo>
                    <a:lnTo>
                      <a:pt x="19" y="44"/>
                    </a:lnTo>
                    <a:lnTo>
                      <a:pt x="21" y="44"/>
                    </a:lnTo>
                    <a:lnTo>
                      <a:pt x="21" y="42"/>
                    </a:lnTo>
                    <a:lnTo>
                      <a:pt x="17" y="44"/>
                    </a:lnTo>
                    <a:lnTo>
                      <a:pt x="15" y="44"/>
                    </a:lnTo>
                    <a:lnTo>
                      <a:pt x="13" y="42"/>
                    </a:lnTo>
                    <a:lnTo>
                      <a:pt x="12" y="42"/>
                    </a:lnTo>
                    <a:lnTo>
                      <a:pt x="12" y="38"/>
                    </a:lnTo>
                    <a:lnTo>
                      <a:pt x="12" y="36"/>
                    </a:lnTo>
                    <a:lnTo>
                      <a:pt x="17" y="31"/>
                    </a:lnTo>
                    <a:lnTo>
                      <a:pt x="21" y="16"/>
                    </a:lnTo>
                    <a:lnTo>
                      <a:pt x="23" y="14"/>
                    </a:lnTo>
                    <a:lnTo>
                      <a:pt x="25" y="16"/>
                    </a:lnTo>
                    <a:lnTo>
                      <a:pt x="27" y="17"/>
                    </a:lnTo>
                    <a:lnTo>
                      <a:pt x="27" y="19"/>
                    </a:lnTo>
                    <a:lnTo>
                      <a:pt x="27" y="19"/>
                    </a:lnTo>
                    <a:lnTo>
                      <a:pt x="23" y="19"/>
                    </a:lnTo>
                    <a:lnTo>
                      <a:pt x="23" y="21"/>
                    </a:lnTo>
                    <a:lnTo>
                      <a:pt x="23" y="23"/>
                    </a:lnTo>
                    <a:lnTo>
                      <a:pt x="23" y="25"/>
                    </a:lnTo>
                    <a:lnTo>
                      <a:pt x="23" y="27"/>
                    </a:lnTo>
                    <a:lnTo>
                      <a:pt x="25" y="29"/>
                    </a:lnTo>
                    <a:lnTo>
                      <a:pt x="29" y="29"/>
                    </a:lnTo>
                    <a:lnTo>
                      <a:pt x="29" y="29"/>
                    </a:lnTo>
                    <a:lnTo>
                      <a:pt x="30" y="29"/>
                    </a:lnTo>
                    <a:lnTo>
                      <a:pt x="29" y="27"/>
                    </a:lnTo>
                    <a:lnTo>
                      <a:pt x="29" y="25"/>
                    </a:lnTo>
                    <a:lnTo>
                      <a:pt x="29" y="23"/>
                    </a:lnTo>
                    <a:lnTo>
                      <a:pt x="29" y="23"/>
                    </a:lnTo>
                    <a:lnTo>
                      <a:pt x="30" y="21"/>
                    </a:lnTo>
                    <a:lnTo>
                      <a:pt x="32" y="16"/>
                    </a:lnTo>
                    <a:lnTo>
                      <a:pt x="30" y="16"/>
                    </a:lnTo>
                    <a:lnTo>
                      <a:pt x="29" y="16"/>
                    </a:lnTo>
                    <a:lnTo>
                      <a:pt x="29" y="14"/>
                    </a:lnTo>
                    <a:lnTo>
                      <a:pt x="29" y="10"/>
                    </a:lnTo>
                    <a:lnTo>
                      <a:pt x="29" y="8"/>
                    </a:lnTo>
                    <a:lnTo>
                      <a:pt x="30" y="6"/>
                    </a:lnTo>
                    <a:lnTo>
                      <a:pt x="36" y="2"/>
                    </a:lnTo>
                    <a:lnTo>
                      <a:pt x="38" y="2"/>
                    </a:lnTo>
                    <a:lnTo>
                      <a:pt x="42" y="2"/>
                    </a:lnTo>
                    <a:lnTo>
                      <a:pt x="46" y="0"/>
                    </a:lnTo>
                    <a:lnTo>
                      <a:pt x="48" y="0"/>
                    </a:lnTo>
                    <a:lnTo>
                      <a:pt x="51" y="2"/>
                    </a:lnTo>
                    <a:lnTo>
                      <a:pt x="55" y="4"/>
                    </a:lnTo>
                    <a:lnTo>
                      <a:pt x="51" y="17"/>
                    </a:lnTo>
                    <a:lnTo>
                      <a:pt x="48" y="21"/>
                    </a:lnTo>
                    <a:lnTo>
                      <a:pt x="48" y="23"/>
                    </a:lnTo>
                    <a:lnTo>
                      <a:pt x="53" y="25"/>
                    </a:lnTo>
                    <a:lnTo>
                      <a:pt x="53" y="29"/>
                    </a:lnTo>
                    <a:lnTo>
                      <a:pt x="51" y="31"/>
                    </a:lnTo>
                    <a:lnTo>
                      <a:pt x="48" y="33"/>
                    </a:lnTo>
                    <a:lnTo>
                      <a:pt x="48" y="36"/>
                    </a:lnTo>
                    <a:lnTo>
                      <a:pt x="46" y="40"/>
                    </a:lnTo>
                    <a:lnTo>
                      <a:pt x="44" y="40"/>
                    </a:lnTo>
                    <a:lnTo>
                      <a:pt x="40" y="38"/>
                    </a:lnTo>
                    <a:lnTo>
                      <a:pt x="38" y="38"/>
                    </a:lnTo>
                    <a:lnTo>
                      <a:pt x="38" y="55"/>
                    </a:lnTo>
                    <a:lnTo>
                      <a:pt x="36" y="59"/>
                    </a:lnTo>
                    <a:lnTo>
                      <a:pt x="36" y="61"/>
                    </a:lnTo>
                    <a:lnTo>
                      <a:pt x="38" y="65"/>
                    </a:lnTo>
                    <a:lnTo>
                      <a:pt x="38" y="6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93" name="Freeform 687">
                <a:extLst>
                  <a:ext uri="{FF2B5EF4-FFF2-40B4-BE49-F238E27FC236}">
                    <a16:creationId xmlns:a16="http://schemas.microsoft.com/office/drawing/2014/main" id="{945DB6A3-A989-1440-9A77-7E33461319AE}"/>
                  </a:ext>
                </a:extLst>
              </p:cNvPr>
              <p:cNvSpPr>
                <a:spLocks/>
              </p:cNvSpPr>
              <p:nvPr/>
            </p:nvSpPr>
            <p:spPr bwMode="auto">
              <a:xfrm>
                <a:off x="4398440" y="3405374"/>
                <a:ext cx="81939" cy="99816"/>
              </a:xfrm>
              <a:custGeom>
                <a:avLst/>
                <a:gdLst>
                  <a:gd name="T0" fmla="*/ 34 w 55"/>
                  <a:gd name="T1" fmla="*/ 67 h 67"/>
                  <a:gd name="T2" fmla="*/ 32 w 55"/>
                  <a:gd name="T3" fmla="*/ 55 h 67"/>
                  <a:gd name="T4" fmla="*/ 27 w 55"/>
                  <a:gd name="T5" fmla="*/ 55 h 67"/>
                  <a:gd name="T6" fmla="*/ 25 w 55"/>
                  <a:gd name="T7" fmla="*/ 52 h 67"/>
                  <a:gd name="T8" fmla="*/ 23 w 55"/>
                  <a:gd name="T9" fmla="*/ 50 h 67"/>
                  <a:gd name="T10" fmla="*/ 6 w 55"/>
                  <a:gd name="T11" fmla="*/ 55 h 67"/>
                  <a:gd name="T12" fmla="*/ 0 w 55"/>
                  <a:gd name="T13" fmla="*/ 52 h 67"/>
                  <a:gd name="T14" fmla="*/ 4 w 55"/>
                  <a:gd name="T15" fmla="*/ 52 h 67"/>
                  <a:gd name="T16" fmla="*/ 8 w 55"/>
                  <a:gd name="T17" fmla="*/ 52 h 67"/>
                  <a:gd name="T18" fmla="*/ 12 w 55"/>
                  <a:gd name="T19" fmla="*/ 52 h 67"/>
                  <a:gd name="T20" fmla="*/ 8 w 55"/>
                  <a:gd name="T21" fmla="*/ 52 h 67"/>
                  <a:gd name="T22" fmla="*/ 6 w 55"/>
                  <a:gd name="T23" fmla="*/ 48 h 67"/>
                  <a:gd name="T24" fmla="*/ 15 w 55"/>
                  <a:gd name="T25" fmla="*/ 46 h 67"/>
                  <a:gd name="T26" fmla="*/ 21 w 55"/>
                  <a:gd name="T27" fmla="*/ 44 h 67"/>
                  <a:gd name="T28" fmla="*/ 17 w 55"/>
                  <a:gd name="T29" fmla="*/ 44 h 67"/>
                  <a:gd name="T30" fmla="*/ 13 w 55"/>
                  <a:gd name="T31" fmla="*/ 42 h 67"/>
                  <a:gd name="T32" fmla="*/ 12 w 55"/>
                  <a:gd name="T33" fmla="*/ 38 h 67"/>
                  <a:gd name="T34" fmla="*/ 17 w 55"/>
                  <a:gd name="T35" fmla="*/ 31 h 67"/>
                  <a:gd name="T36" fmla="*/ 23 w 55"/>
                  <a:gd name="T37" fmla="*/ 14 h 67"/>
                  <a:gd name="T38" fmla="*/ 27 w 55"/>
                  <a:gd name="T39" fmla="*/ 17 h 67"/>
                  <a:gd name="T40" fmla="*/ 27 w 55"/>
                  <a:gd name="T41" fmla="*/ 19 h 67"/>
                  <a:gd name="T42" fmla="*/ 23 w 55"/>
                  <a:gd name="T43" fmla="*/ 21 h 67"/>
                  <a:gd name="T44" fmla="*/ 23 w 55"/>
                  <a:gd name="T45" fmla="*/ 25 h 67"/>
                  <a:gd name="T46" fmla="*/ 25 w 55"/>
                  <a:gd name="T47" fmla="*/ 29 h 67"/>
                  <a:gd name="T48" fmla="*/ 29 w 55"/>
                  <a:gd name="T49" fmla="*/ 29 h 67"/>
                  <a:gd name="T50" fmla="*/ 29 w 55"/>
                  <a:gd name="T51" fmla="*/ 27 h 67"/>
                  <a:gd name="T52" fmla="*/ 29 w 55"/>
                  <a:gd name="T53" fmla="*/ 23 h 67"/>
                  <a:gd name="T54" fmla="*/ 30 w 55"/>
                  <a:gd name="T55" fmla="*/ 21 h 67"/>
                  <a:gd name="T56" fmla="*/ 30 w 55"/>
                  <a:gd name="T57" fmla="*/ 16 h 67"/>
                  <a:gd name="T58" fmla="*/ 29 w 55"/>
                  <a:gd name="T59" fmla="*/ 14 h 67"/>
                  <a:gd name="T60" fmla="*/ 29 w 55"/>
                  <a:gd name="T61" fmla="*/ 8 h 67"/>
                  <a:gd name="T62" fmla="*/ 36 w 55"/>
                  <a:gd name="T63" fmla="*/ 2 h 67"/>
                  <a:gd name="T64" fmla="*/ 42 w 55"/>
                  <a:gd name="T65" fmla="*/ 2 h 67"/>
                  <a:gd name="T66" fmla="*/ 48 w 55"/>
                  <a:gd name="T67" fmla="*/ 0 h 67"/>
                  <a:gd name="T68" fmla="*/ 55 w 55"/>
                  <a:gd name="T69" fmla="*/ 4 h 67"/>
                  <a:gd name="T70" fmla="*/ 48 w 55"/>
                  <a:gd name="T71" fmla="*/ 21 h 67"/>
                  <a:gd name="T72" fmla="*/ 53 w 55"/>
                  <a:gd name="T73" fmla="*/ 25 h 67"/>
                  <a:gd name="T74" fmla="*/ 51 w 55"/>
                  <a:gd name="T75" fmla="*/ 31 h 67"/>
                  <a:gd name="T76" fmla="*/ 48 w 55"/>
                  <a:gd name="T77" fmla="*/ 36 h 67"/>
                  <a:gd name="T78" fmla="*/ 44 w 55"/>
                  <a:gd name="T79" fmla="*/ 40 h 67"/>
                  <a:gd name="T80" fmla="*/ 38 w 55"/>
                  <a:gd name="T81" fmla="*/ 38 h 67"/>
                  <a:gd name="T82" fmla="*/ 36 w 55"/>
                  <a:gd name="T83" fmla="*/ 59 h 67"/>
                  <a:gd name="T84" fmla="*/ 38 w 55"/>
                  <a:gd name="T85"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 h="67">
                    <a:moveTo>
                      <a:pt x="38" y="67"/>
                    </a:moveTo>
                    <a:lnTo>
                      <a:pt x="34" y="67"/>
                    </a:lnTo>
                    <a:lnTo>
                      <a:pt x="32" y="65"/>
                    </a:lnTo>
                    <a:lnTo>
                      <a:pt x="32" y="55"/>
                    </a:lnTo>
                    <a:lnTo>
                      <a:pt x="30" y="55"/>
                    </a:lnTo>
                    <a:lnTo>
                      <a:pt x="27" y="55"/>
                    </a:lnTo>
                    <a:lnTo>
                      <a:pt x="25" y="53"/>
                    </a:lnTo>
                    <a:lnTo>
                      <a:pt x="25" y="52"/>
                    </a:lnTo>
                    <a:lnTo>
                      <a:pt x="23" y="52"/>
                    </a:lnTo>
                    <a:lnTo>
                      <a:pt x="23" y="50"/>
                    </a:lnTo>
                    <a:lnTo>
                      <a:pt x="15" y="52"/>
                    </a:lnTo>
                    <a:lnTo>
                      <a:pt x="6" y="55"/>
                    </a:lnTo>
                    <a:lnTo>
                      <a:pt x="0" y="53"/>
                    </a:lnTo>
                    <a:lnTo>
                      <a:pt x="0" y="52"/>
                    </a:lnTo>
                    <a:lnTo>
                      <a:pt x="2" y="52"/>
                    </a:lnTo>
                    <a:lnTo>
                      <a:pt x="4" y="52"/>
                    </a:lnTo>
                    <a:lnTo>
                      <a:pt x="6" y="53"/>
                    </a:lnTo>
                    <a:lnTo>
                      <a:pt x="8" y="52"/>
                    </a:lnTo>
                    <a:lnTo>
                      <a:pt x="12" y="52"/>
                    </a:lnTo>
                    <a:lnTo>
                      <a:pt x="12" y="52"/>
                    </a:lnTo>
                    <a:lnTo>
                      <a:pt x="10" y="52"/>
                    </a:lnTo>
                    <a:lnTo>
                      <a:pt x="8" y="52"/>
                    </a:lnTo>
                    <a:lnTo>
                      <a:pt x="6" y="50"/>
                    </a:lnTo>
                    <a:lnTo>
                      <a:pt x="6" y="48"/>
                    </a:lnTo>
                    <a:lnTo>
                      <a:pt x="12" y="48"/>
                    </a:lnTo>
                    <a:lnTo>
                      <a:pt x="15" y="46"/>
                    </a:lnTo>
                    <a:lnTo>
                      <a:pt x="19" y="44"/>
                    </a:lnTo>
                    <a:lnTo>
                      <a:pt x="21" y="44"/>
                    </a:lnTo>
                    <a:lnTo>
                      <a:pt x="21" y="42"/>
                    </a:lnTo>
                    <a:lnTo>
                      <a:pt x="17" y="44"/>
                    </a:lnTo>
                    <a:lnTo>
                      <a:pt x="15" y="44"/>
                    </a:lnTo>
                    <a:lnTo>
                      <a:pt x="13" y="42"/>
                    </a:lnTo>
                    <a:lnTo>
                      <a:pt x="12" y="42"/>
                    </a:lnTo>
                    <a:lnTo>
                      <a:pt x="12" y="38"/>
                    </a:lnTo>
                    <a:lnTo>
                      <a:pt x="12" y="36"/>
                    </a:lnTo>
                    <a:lnTo>
                      <a:pt x="17" y="31"/>
                    </a:lnTo>
                    <a:lnTo>
                      <a:pt x="21" y="16"/>
                    </a:lnTo>
                    <a:lnTo>
                      <a:pt x="23" y="14"/>
                    </a:lnTo>
                    <a:lnTo>
                      <a:pt x="25" y="16"/>
                    </a:lnTo>
                    <a:lnTo>
                      <a:pt x="27" y="17"/>
                    </a:lnTo>
                    <a:lnTo>
                      <a:pt x="27" y="19"/>
                    </a:lnTo>
                    <a:lnTo>
                      <a:pt x="27" y="19"/>
                    </a:lnTo>
                    <a:lnTo>
                      <a:pt x="23" y="19"/>
                    </a:lnTo>
                    <a:lnTo>
                      <a:pt x="23" y="21"/>
                    </a:lnTo>
                    <a:lnTo>
                      <a:pt x="23" y="23"/>
                    </a:lnTo>
                    <a:lnTo>
                      <a:pt x="23" y="25"/>
                    </a:lnTo>
                    <a:lnTo>
                      <a:pt x="23" y="27"/>
                    </a:lnTo>
                    <a:lnTo>
                      <a:pt x="25" y="29"/>
                    </a:lnTo>
                    <a:lnTo>
                      <a:pt x="29" y="29"/>
                    </a:lnTo>
                    <a:lnTo>
                      <a:pt x="29" y="29"/>
                    </a:lnTo>
                    <a:lnTo>
                      <a:pt x="30" y="29"/>
                    </a:lnTo>
                    <a:lnTo>
                      <a:pt x="29" y="27"/>
                    </a:lnTo>
                    <a:lnTo>
                      <a:pt x="29" y="25"/>
                    </a:lnTo>
                    <a:lnTo>
                      <a:pt x="29" y="23"/>
                    </a:lnTo>
                    <a:lnTo>
                      <a:pt x="29" y="23"/>
                    </a:lnTo>
                    <a:lnTo>
                      <a:pt x="30" y="21"/>
                    </a:lnTo>
                    <a:lnTo>
                      <a:pt x="32" y="16"/>
                    </a:lnTo>
                    <a:lnTo>
                      <a:pt x="30" y="16"/>
                    </a:lnTo>
                    <a:lnTo>
                      <a:pt x="29" y="16"/>
                    </a:lnTo>
                    <a:lnTo>
                      <a:pt x="29" y="14"/>
                    </a:lnTo>
                    <a:lnTo>
                      <a:pt x="29" y="10"/>
                    </a:lnTo>
                    <a:lnTo>
                      <a:pt x="29" y="8"/>
                    </a:lnTo>
                    <a:lnTo>
                      <a:pt x="30" y="6"/>
                    </a:lnTo>
                    <a:lnTo>
                      <a:pt x="36" y="2"/>
                    </a:lnTo>
                    <a:lnTo>
                      <a:pt x="38" y="2"/>
                    </a:lnTo>
                    <a:lnTo>
                      <a:pt x="42" y="2"/>
                    </a:lnTo>
                    <a:lnTo>
                      <a:pt x="46" y="0"/>
                    </a:lnTo>
                    <a:lnTo>
                      <a:pt x="48" y="0"/>
                    </a:lnTo>
                    <a:lnTo>
                      <a:pt x="51" y="2"/>
                    </a:lnTo>
                    <a:lnTo>
                      <a:pt x="55" y="4"/>
                    </a:lnTo>
                    <a:lnTo>
                      <a:pt x="51" y="17"/>
                    </a:lnTo>
                    <a:lnTo>
                      <a:pt x="48" y="21"/>
                    </a:lnTo>
                    <a:lnTo>
                      <a:pt x="48" y="23"/>
                    </a:lnTo>
                    <a:lnTo>
                      <a:pt x="53" y="25"/>
                    </a:lnTo>
                    <a:lnTo>
                      <a:pt x="53" y="29"/>
                    </a:lnTo>
                    <a:lnTo>
                      <a:pt x="51" y="31"/>
                    </a:lnTo>
                    <a:lnTo>
                      <a:pt x="48" y="33"/>
                    </a:lnTo>
                    <a:lnTo>
                      <a:pt x="48" y="36"/>
                    </a:lnTo>
                    <a:lnTo>
                      <a:pt x="46" y="40"/>
                    </a:lnTo>
                    <a:lnTo>
                      <a:pt x="44" y="40"/>
                    </a:lnTo>
                    <a:lnTo>
                      <a:pt x="40" y="38"/>
                    </a:lnTo>
                    <a:lnTo>
                      <a:pt x="38" y="38"/>
                    </a:lnTo>
                    <a:lnTo>
                      <a:pt x="38" y="55"/>
                    </a:lnTo>
                    <a:lnTo>
                      <a:pt x="36" y="59"/>
                    </a:lnTo>
                    <a:lnTo>
                      <a:pt x="36" y="61"/>
                    </a:lnTo>
                    <a:lnTo>
                      <a:pt x="38" y="65"/>
                    </a:lnTo>
                    <a:lnTo>
                      <a:pt x="38" y="6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94" name="Freeform 688">
                <a:extLst>
                  <a:ext uri="{FF2B5EF4-FFF2-40B4-BE49-F238E27FC236}">
                    <a16:creationId xmlns:a16="http://schemas.microsoft.com/office/drawing/2014/main" id="{A7FFF7CB-1A0A-1230-2906-2F122B75FACE}"/>
                  </a:ext>
                </a:extLst>
              </p:cNvPr>
              <p:cNvSpPr>
                <a:spLocks/>
              </p:cNvSpPr>
              <p:nvPr/>
            </p:nvSpPr>
            <p:spPr bwMode="auto">
              <a:xfrm>
                <a:off x="4215196" y="3493272"/>
                <a:ext cx="284550" cy="287530"/>
              </a:xfrm>
              <a:custGeom>
                <a:avLst/>
                <a:gdLst>
                  <a:gd name="T0" fmla="*/ 95 w 191"/>
                  <a:gd name="T1" fmla="*/ 17 h 193"/>
                  <a:gd name="T2" fmla="*/ 80 w 191"/>
                  <a:gd name="T3" fmla="*/ 30 h 193"/>
                  <a:gd name="T4" fmla="*/ 78 w 191"/>
                  <a:gd name="T5" fmla="*/ 38 h 193"/>
                  <a:gd name="T6" fmla="*/ 70 w 191"/>
                  <a:gd name="T7" fmla="*/ 42 h 193"/>
                  <a:gd name="T8" fmla="*/ 53 w 191"/>
                  <a:gd name="T9" fmla="*/ 36 h 193"/>
                  <a:gd name="T10" fmla="*/ 44 w 191"/>
                  <a:gd name="T11" fmla="*/ 32 h 193"/>
                  <a:gd name="T12" fmla="*/ 51 w 191"/>
                  <a:gd name="T13" fmla="*/ 57 h 193"/>
                  <a:gd name="T14" fmla="*/ 44 w 191"/>
                  <a:gd name="T15" fmla="*/ 57 h 193"/>
                  <a:gd name="T16" fmla="*/ 25 w 191"/>
                  <a:gd name="T17" fmla="*/ 53 h 193"/>
                  <a:gd name="T18" fmla="*/ 17 w 191"/>
                  <a:gd name="T19" fmla="*/ 55 h 193"/>
                  <a:gd name="T20" fmla="*/ 6 w 191"/>
                  <a:gd name="T21" fmla="*/ 63 h 193"/>
                  <a:gd name="T22" fmla="*/ 2 w 191"/>
                  <a:gd name="T23" fmla="*/ 68 h 193"/>
                  <a:gd name="T24" fmla="*/ 2 w 191"/>
                  <a:gd name="T25" fmla="*/ 72 h 193"/>
                  <a:gd name="T26" fmla="*/ 10 w 191"/>
                  <a:gd name="T27" fmla="*/ 76 h 193"/>
                  <a:gd name="T28" fmla="*/ 25 w 191"/>
                  <a:gd name="T29" fmla="*/ 81 h 193"/>
                  <a:gd name="T30" fmla="*/ 32 w 191"/>
                  <a:gd name="T31" fmla="*/ 83 h 193"/>
                  <a:gd name="T32" fmla="*/ 38 w 191"/>
                  <a:gd name="T33" fmla="*/ 89 h 193"/>
                  <a:gd name="T34" fmla="*/ 40 w 191"/>
                  <a:gd name="T35" fmla="*/ 91 h 193"/>
                  <a:gd name="T36" fmla="*/ 40 w 191"/>
                  <a:gd name="T37" fmla="*/ 97 h 193"/>
                  <a:gd name="T38" fmla="*/ 55 w 191"/>
                  <a:gd name="T39" fmla="*/ 110 h 193"/>
                  <a:gd name="T40" fmla="*/ 55 w 191"/>
                  <a:gd name="T41" fmla="*/ 121 h 193"/>
                  <a:gd name="T42" fmla="*/ 61 w 191"/>
                  <a:gd name="T43" fmla="*/ 132 h 193"/>
                  <a:gd name="T44" fmla="*/ 55 w 191"/>
                  <a:gd name="T45" fmla="*/ 142 h 193"/>
                  <a:gd name="T46" fmla="*/ 48 w 191"/>
                  <a:gd name="T47" fmla="*/ 172 h 193"/>
                  <a:gd name="T48" fmla="*/ 57 w 191"/>
                  <a:gd name="T49" fmla="*/ 180 h 193"/>
                  <a:gd name="T50" fmla="*/ 83 w 191"/>
                  <a:gd name="T51" fmla="*/ 185 h 193"/>
                  <a:gd name="T52" fmla="*/ 101 w 191"/>
                  <a:gd name="T53" fmla="*/ 191 h 193"/>
                  <a:gd name="T54" fmla="*/ 118 w 191"/>
                  <a:gd name="T55" fmla="*/ 182 h 193"/>
                  <a:gd name="T56" fmla="*/ 129 w 191"/>
                  <a:gd name="T57" fmla="*/ 170 h 193"/>
                  <a:gd name="T58" fmla="*/ 138 w 191"/>
                  <a:gd name="T59" fmla="*/ 170 h 193"/>
                  <a:gd name="T60" fmla="*/ 146 w 191"/>
                  <a:gd name="T61" fmla="*/ 170 h 193"/>
                  <a:gd name="T62" fmla="*/ 152 w 191"/>
                  <a:gd name="T63" fmla="*/ 172 h 193"/>
                  <a:gd name="T64" fmla="*/ 159 w 191"/>
                  <a:gd name="T65" fmla="*/ 176 h 193"/>
                  <a:gd name="T66" fmla="*/ 171 w 191"/>
                  <a:gd name="T67" fmla="*/ 172 h 193"/>
                  <a:gd name="T68" fmla="*/ 184 w 191"/>
                  <a:gd name="T69" fmla="*/ 161 h 193"/>
                  <a:gd name="T70" fmla="*/ 184 w 191"/>
                  <a:gd name="T71" fmla="*/ 155 h 193"/>
                  <a:gd name="T72" fmla="*/ 174 w 191"/>
                  <a:gd name="T73" fmla="*/ 142 h 193"/>
                  <a:gd name="T74" fmla="*/ 172 w 191"/>
                  <a:gd name="T75" fmla="*/ 136 h 193"/>
                  <a:gd name="T76" fmla="*/ 172 w 191"/>
                  <a:gd name="T77" fmla="*/ 119 h 193"/>
                  <a:gd name="T78" fmla="*/ 172 w 191"/>
                  <a:gd name="T79" fmla="*/ 115 h 193"/>
                  <a:gd name="T80" fmla="*/ 163 w 191"/>
                  <a:gd name="T81" fmla="*/ 112 h 193"/>
                  <a:gd name="T82" fmla="*/ 163 w 191"/>
                  <a:gd name="T83" fmla="*/ 100 h 193"/>
                  <a:gd name="T84" fmla="*/ 167 w 191"/>
                  <a:gd name="T85" fmla="*/ 95 h 193"/>
                  <a:gd name="T86" fmla="*/ 180 w 191"/>
                  <a:gd name="T87" fmla="*/ 81 h 193"/>
                  <a:gd name="T88" fmla="*/ 186 w 191"/>
                  <a:gd name="T89" fmla="*/ 59 h 193"/>
                  <a:gd name="T90" fmla="*/ 169 w 191"/>
                  <a:gd name="T91" fmla="*/ 38 h 193"/>
                  <a:gd name="T92" fmla="*/ 153 w 191"/>
                  <a:gd name="T93" fmla="*/ 36 h 193"/>
                  <a:gd name="T94" fmla="*/ 146 w 191"/>
                  <a:gd name="T95" fmla="*/ 28 h 193"/>
                  <a:gd name="T96" fmla="*/ 138 w 191"/>
                  <a:gd name="T97" fmla="*/ 27 h 193"/>
                  <a:gd name="T98" fmla="*/ 121 w 191"/>
                  <a:gd name="T99" fmla="*/ 13 h 193"/>
                  <a:gd name="T100" fmla="*/ 112 w 191"/>
                  <a:gd name="T10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1" h="193">
                    <a:moveTo>
                      <a:pt x="112" y="0"/>
                    </a:moveTo>
                    <a:lnTo>
                      <a:pt x="112" y="0"/>
                    </a:lnTo>
                    <a:lnTo>
                      <a:pt x="99" y="4"/>
                    </a:lnTo>
                    <a:lnTo>
                      <a:pt x="95" y="17"/>
                    </a:lnTo>
                    <a:lnTo>
                      <a:pt x="97" y="19"/>
                    </a:lnTo>
                    <a:lnTo>
                      <a:pt x="97" y="21"/>
                    </a:lnTo>
                    <a:lnTo>
                      <a:pt x="89" y="27"/>
                    </a:lnTo>
                    <a:lnTo>
                      <a:pt x="80" y="30"/>
                    </a:lnTo>
                    <a:lnTo>
                      <a:pt x="76" y="32"/>
                    </a:lnTo>
                    <a:lnTo>
                      <a:pt x="74" y="36"/>
                    </a:lnTo>
                    <a:lnTo>
                      <a:pt x="74" y="38"/>
                    </a:lnTo>
                    <a:lnTo>
                      <a:pt x="78" y="38"/>
                    </a:lnTo>
                    <a:lnTo>
                      <a:pt x="80" y="38"/>
                    </a:lnTo>
                    <a:lnTo>
                      <a:pt x="80" y="38"/>
                    </a:lnTo>
                    <a:lnTo>
                      <a:pt x="74" y="40"/>
                    </a:lnTo>
                    <a:lnTo>
                      <a:pt x="70" y="42"/>
                    </a:lnTo>
                    <a:lnTo>
                      <a:pt x="65" y="42"/>
                    </a:lnTo>
                    <a:lnTo>
                      <a:pt x="57" y="40"/>
                    </a:lnTo>
                    <a:lnTo>
                      <a:pt x="55" y="40"/>
                    </a:lnTo>
                    <a:lnTo>
                      <a:pt x="53" y="36"/>
                    </a:lnTo>
                    <a:lnTo>
                      <a:pt x="53" y="34"/>
                    </a:lnTo>
                    <a:lnTo>
                      <a:pt x="51" y="32"/>
                    </a:lnTo>
                    <a:lnTo>
                      <a:pt x="46" y="34"/>
                    </a:lnTo>
                    <a:lnTo>
                      <a:pt x="44" y="32"/>
                    </a:lnTo>
                    <a:lnTo>
                      <a:pt x="44" y="40"/>
                    </a:lnTo>
                    <a:lnTo>
                      <a:pt x="46" y="42"/>
                    </a:lnTo>
                    <a:lnTo>
                      <a:pt x="49" y="55"/>
                    </a:lnTo>
                    <a:lnTo>
                      <a:pt x="51" y="57"/>
                    </a:lnTo>
                    <a:lnTo>
                      <a:pt x="49" y="57"/>
                    </a:lnTo>
                    <a:lnTo>
                      <a:pt x="46" y="57"/>
                    </a:lnTo>
                    <a:lnTo>
                      <a:pt x="46" y="57"/>
                    </a:lnTo>
                    <a:lnTo>
                      <a:pt x="44" y="57"/>
                    </a:lnTo>
                    <a:lnTo>
                      <a:pt x="40" y="57"/>
                    </a:lnTo>
                    <a:lnTo>
                      <a:pt x="38" y="57"/>
                    </a:lnTo>
                    <a:lnTo>
                      <a:pt x="32" y="59"/>
                    </a:lnTo>
                    <a:lnTo>
                      <a:pt x="25" y="53"/>
                    </a:lnTo>
                    <a:lnTo>
                      <a:pt x="21" y="53"/>
                    </a:lnTo>
                    <a:lnTo>
                      <a:pt x="19" y="53"/>
                    </a:lnTo>
                    <a:lnTo>
                      <a:pt x="17" y="53"/>
                    </a:lnTo>
                    <a:lnTo>
                      <a:pt x="17" y="55"/>
                    </a:lnTo>
                    <a:lnTo>
                      <a:pt x="0" y="61"/>
                    </a:lnTo>
                    <a:lnTo>
                      <a:pt x="0" y="63"/>
                    </a:lnTo>
                    <a:lnTo>
                      <a:pt x="0" y="64"/>
                    </a:lnTo>
                    <a:lnTo>
                      <a:pt x="6" y="63"/>
                    </a:lnTo>
                    <a:lnTo>
                      <a:pt x="6" y="64"/>
                    </a:lnTo>
                    <a:lnTo>
                      <a:pt x="4" y="64"/>
                    </a:lnTo>
                    <a:lnTo>
                      <a:pt x="2" y="66"/>
                    </a:lnTo>
                    <a:lnTo>
                      <a:pt x="2" y="68"/>
                    </a:lnTo>
                    <a:lnTo>
                      <a:pt x="8" y="68"/>
                    </a:lnTo>
                    <a:lnTo>
                      <a:pt x="8" y="70"/>
                    </a:lnTo>
                    <a:lnTo>
                      <a:pt x="2" y="70"/>
                    </a:lnTo>
                    <a:lnTo>
                      <a:pt x="2" y="72"/>
                    </a:lnTo>
                    <a:lnTo>
                      <a:pt x="6" y="74"/>
                    </a:lnTo>
                    <a:lnTo>
                      <a:pt x="6" y="76"/>
                    </a:lnTo>
                    <a:lnTo>
                      <a:pt x="10" y="76"/>
                    </a:lnTo>
                    <a:lnTo>
                      <a:pt x="10" y="76"/>
                    </a:lnTo>
                    <a:lnTo>
                      <a:pt x="12" y="74"/>
                    </a:lnTo>
                    <a:lnTo>
                      <a:pt x="23" y="80"/>
                    </a:lnTo>
                    <a:lnTo>
                      <a:pt x="23" y="81"/>
                    </a:lnTo>
                    <a:lnTo>
                      <a:pt x="25" y="81"/>
                    </a:lnTo>
                    <a:lnTo>
                      <a:pt x="29" y="80"/>
                    </a:lnTo>
                    <a:lnTo>
                      <a:pt x="31" y="81"/>
                    </a:lnTo>
                    <a:lnTo>
                      <a:pt x="29" y="81"/>
                    </a:lnTo>
                    <a:lnTo>
                      <a:pt x="32" y="83"/>
                    </a:lnTo>
                    <a:lnTo>
                      <a:pt x="34" y="81"/>
                    </a:lnTo>
                    <a:lnTo>
                      <a:pt x="34" y="83"/>
                    </a:lnTo>
                    <a:lnTo>
                      <a:pt x="34" y="87"/>
                    </a:lnTo>
                    <a:lnTo>
                      <a:pt x="38" y="89"/>
                    </a:lnTo>
                    <a:lnTo>
                      <a:pt x="42" y="87"/>
                    </a:lnTo>
                    <a:lnTo>
                      <a:pt x="46" y="89"/>
                    </a:lnTo>
                    <a:lnTo>
                      <a:pt x="40" y="91"/>
                    </a:lnTo>
                    <a:lnTo>
                      <a:pt x="40" y="91"/>
                    </a:lnTo>
                    <a:lnTo>
                      <a:pt x="42" y="93"/>
                    </a:lnTo>
                    <a:lnTo>
                      <a:pt x="42" y="97"/>
                    </a:lnTo>
                    <a:lnTo>
                      <a:pt x="40" y="95"/>
                    </a:lnTo>
                    <a:lnTo>
                      <a:pt x="40" y="97"/>
                    </a:lnTo>
                    <a:lnTo>
                      <a:pt x="44" y="102"/>
                    </a:lnTo>
                    <a:lnTo>
                      <a:pt x="46" y="104"/>
                    </a:lnTo>
                    <a:lnTo>
                      <a:pt x="51" y="108"/>
                    </a:lnTo>
                    <a:lnTo>
                      <a:pt x="55" y="110"/>
                    </a:lnTo>
                    <a:lnTo>
                      <a:pt x="55" y="112"/>
                    </a:lnTo>
                    <a:lnTo>
                      <a:pt x="57" y="114"/>
                    </a:lnTo>
                    <a:lnTo>
                      <a:pt x="57" y="117"/>
                    </a:lnTo>
                    <a:lnTo>
                      <a:pt x="55" y="121"/>
                    </a:lnTo>
                    <a:lnTo>
                      <a:pt x="55" y="123"/>
                    </a:lnTo>
                    <a:lnTo>
                      <a:pt x="59" y="125"/>
                    </a:lnTo>
                    <a:lnTo>
                      <a:pt x="61" y="129"/>
                    </a:lnTo>
                    <a:lnTo>
                      <a:pt x="61" y="132"/>
                    </a:lnTo>
                    <a:lnTo>
                      <a:pt x="57" y="127"/>
                    </a:lnTo>
                    <a:lnTo>
                      <a:pt x="55" y="129"/>
                    </a:lnTo>
                    <a:lnTo>
                      <a:pt x="55" y="144"/>
                    </a:lnTo>
                    <a:lnTo>
                      <a:pt x="55" y="142"/>
                    </a:lnTo>
                    <a:lnTo>
                      <a:pt x="57" y="144"/>
                    </a:lnTo>
                    <a:lnTo>
                      <a:pt x="55" y="148"/>
                    </a:lnTo>
                    <a:lnTo>
                      <a:pt x="49" y="170"/>
                    </a:lnTo>
                    <a:lnTo>
                      <a:pt x="48" y="172"/>
                    </a:lnTo>
                    <a:lnTo>
                      <a:pt x="44" y="172"/>
                    </a:lnTo>
                    <a:lnTo>
                      <a:pt x="46" y="172"/>
                    </a:lnTo>
                    <a:lnTo>
                      <a:pt x="53" y="178"/>
                    </a:lnTo>
                    <a:lnTo>
                      <a:pt x="57" y="180"/>
                    </a:lnTo>
                    <a:lnTo>
                      <a:pt x="61" y="184"/>
                    </a:lnTo>
                    <a:lnTo>
                      <a:pt x="78" y="187"/>
                    </a:lnTo>
                    <a:lnTo>
                      <a:pt x="80" y="187"/>
                    </a:lnTo>
                    <a:lnTo>
                      <a:pt x="83" y="185"/>
                    </a:lnTo>
                    <a:lnTo>
                      <a:pt x="85" y="184"/>
                    </a:lnTo>
                    <a:lnTo>
                      <a:pt x="91" y="187"/>
                    </a:lnTo>
                    <a:lnTo>
                      <a:pt x="95" y="187"/>
                    </a:lnTo>
                    <a:lnTo>
                      <a:pt x="101" y="191"/>
                    </a:lnTo>
                    <a:lnTo>
                      <a:pt x="102" y="193"/>
                    </a:lnTo>
                    <a:lnTo>
                      <a:pt x="119" y="191"/>
                    </a:lnTo>
                    <a:lnTo>
                      <a:pt x="118" y="184"/>
                    </a:lnTo>
                    <a:lnTo>
                      <a:pt x="118" y="182"/>
                    </a:lnTo>
                    <a:lnTo>
                      <a:pt x="118" y="178"/>
                    </a:lnTo>
                    <a:lnTo>
                      <a:pt x="119" y="176"/>
                    </a:lnTo>
                    <a:lnTo>
                      <a:pt x="127" y="170"/>
                    </a:lnTo>
                    <a:lnTo>
                      <a:pt x="129" y="170"/>
                    </a:lnTo>
                    <a:lnTo>
                      <a:pt x="133" y="168"/>
                    </a:lnTo>
                    <a:lnTo>
                      <a:pt x="133" y="168"/>
                    </a:lnTo>
                    <a:lnTo>
                      <a:pt x="135" y="168"/>
                    </a:lnTo>
                    <a:lnTo>
                      <a:pt x="138" y="170"/>
                    </a:lnTo>
                    <a:lnTo>
                      <a:pt x="140" y="170"/>
                    </a:lnTo>
                    <a:lnTo>
                      <a:pt x="140" y="172"/>
                    </a:lnTo>
                    <a:lnTo>
                      <a:pt x="144" y="172"/>
                    </a:lnTo>
                    <a:lnTo>
                      <a:pt x="146" y="170"/>
                    </a:lnTo>
                    <a:lnTo>
                      <a:pt x="148" y="170"/>
                    </a:lnTo>
                    <a:lnTo>
                      <a:pt x="148" y="172"/>
                    </a:lnTo>
                    <a:lnTo>
                      <a:pt x="150" y="172"/>
                    </a:lnTo>
                    <a:lnTo>
                      <a:pt x="152" y="172"/>
                    </a:lnTo>
                    <a:lnTo>
                      <a:pt x="153" y="174"/>
                    </a:lnTo>
                    <a:lnTo>
                      <a:pt x="153" y="174"/>
                    </a:lnTo>
                    <a:lnTo>
                      <a:pt x="157" y="174"/>
                    </a:lnTo>
                    <a:lnTo>
                      <a:pt x="159" y="176"/>
                    </a:lnTo>
                    <a:lnTo>
                      <a:pt x="163" y="178"/>
                    </a:lnTo>
                    <a:lnTo>
                      <a:pt x="171" y="174"/>
                    </a:lnTo>
                    <a:lnTo>
                      <a:pt x="171" y="174"/>
                    </a:lnTo>
                    <a:lnTo>
                      <a:pt x="171" y="172"/>
                    </a:lnTo>
                    <a:lnTo>
                      <a:pt x="178" y="167"/>
                    </a:lnTo>
                    <a:lnTo>
                      <a:pt x="178" y="165"/>
                    </a:lnTo>
                    <a:lnTo>
                      <a:pt x="184" y="163"/>
                    </a:lnTo>
                    <a:lnTo>
                      <a:pt x="184" y="161"/>
                    </a:lnTo>
                    <a:lnTo>
                      <a:pt x="184" y="161"/>
                    </a:lnTo>
                    <a:lnTo>
                      <a:pt x="184" y="159"/>
                    </a:lnTo>
                    <a:lnTo>
                      <a:pt x="184" y="157"/>
                    </a:lnTo>
                    <a:lnTo>
                      <a:pt x="184" y="155"/>
                    </a:lnTo>
                    <a:lnTo>
                      <a:pt x="176" y="153"/>
                    </a:lnTo>
                    <a:lnTo>
                      <a:pt x="174" y="151"/>
                    </a:lnTo>
                    <a:lnTo>
                      <a:pt x="174" y="146"/>
                    </a:lnTo>
                    <a:lnTo>
                      <a:pt x="174" y="142"/>
                    </a:lnTo>
                    <a:lnTo>
                      <a:pt x="174" y="140"/>
                    </a:lnTo>
                    <a:lnTo>
                      <a:pt x="172" y="140"/>
                    </a:lnTo>
                    <a:lnTo>
                      <a:pt x="172" y="138"/>
                    </a:lnTo>
                    <a:lnTo>
                      <a:pt x="172" y="136"/>
                    </a:lnTo>
                    <a:lnTo>
                      <a:pt x="172" y="134"/>
                    </a:lnTo>
                    <a:lnTo>
                      <a:pt x="174" y="132"/>
                    </a:lnTo>
                    <a:lnTo>
                      <a:pt x="176" y="131"/>
                    </a:lnTo>
                    <a:lnTo>
                      <a:pt x="172" y="119"/>
                    </a:lnTo>
                    <a:lnTo>
                      <a:pt x="172" y="117"/>
                    </a:lnTo>
                    <a:lnTo>
                      <a:pt x="176" y="117"/>
                    </a:lnTo>
                    <a:lnTo>
                      <a:pt x="174" y="115"/>
                    </a:lnTo>
                    <a:lnTo>
                      <a:pt x="172" y="115"/>
                    </a:lnTo>
                    <a:lnTo>
                      <a:pt x="172" y="106"/>
                    </a:lnTo>
                    <a:lnTo>
                      <a:pt x="171" y="106"/>
                    </a:lnTo>
                    <a:lnTo>
                      <a:pt x="167" y="106"/>
                    </a:lnTo>
                    <a:lnTo>
                      <a:pt x="163" y="112"/>
                    </a:lnTo>
                    <a:lnTo>
                      <a:pt x="161" y="112"/>
                    </a:lnTo>
                    <a:lnTo>
                      <a:pt x="161" y="112"/>
                    </a:lnTo>
                    <a:lnTo>
                      <a:pt x="161" y="102"/>
                    </a:lnTo>
                    <a:lnTo>
                      <a:pt x="163" y="100"/>
                    </a:lnTo>
                    <a:lnTo>
                      <a:pt x="165" y="98"/>
                    </a:lnTo>
                    <a:lnTo>
                      <a:pt x="167" y="98"/>
                    </a:lnTo>
                    <a:lnTo>
                      <a:pt x="167" y="97"/>
                    </a:lnTo>
                    <a:lnTo>
                      <a:pt x="167" y="95"/>
                    </a:lnTo>
                    <a:lnTo>
                      <a:pt x="174" y="85"/>
                    </a:lnTo>
                    <a:lnTo>
                      <a:pt x="174" y="83"/>
                    </a:lnTo>
                    <a:lnTo>
                      <a:pt x="174" y="81"/>
                    </a:lnTo>
                    <a:lnTo>
                      <a:pt x="180" y="81"/>
                    </a:lnTo>
                    <a:lnTo>
                      <a:pt x="184" y="80"/>
                    </a:lnTo>
                    <a:lnTo>
                      <a:pt x="184" y="80"/>
                    </a:lnTo>
                    <a:lnTo>
                      <a:pt x="184" y="68"/>
                    </a:lnTo>
                    <a:lnTo>
                      <a:pt x="186" y="59"/>
                    </a:lnTo>
                    <a:lnTo>
                      <a:pt x="191" y="51"/>
                    </a:lnTo>
                    <a:lnTo>
                      <a:pt x="191" y="49"/>
                    </a:lnTo>
                    <a:lnTo>
                      <a:pt x="171" y="44"/>
                    </a:lnTo>
                    <a:lnTo>
                      <a:pt x="169" y="38"/>
                    </a:lnTo>
                    <a:lnTo>
                      <a:pt x="165" y="36"/>
                    </a:lnTo>
                    <a:lnTo>
                      <a:pt x="161" y="36"/>
                    </a:lnTo>
                    <a:lnTo>
                      <a:pt x="157" y="34"/>
                    </a:lnTo>
                    <a:lnTo>
                      <a:pt x="153" y="36"/>
                    </a:lnTo>
                    <a:lnTo>
                      <a:pt x="152" y="34"/>
                    </a:lnTo>
                    <a:lnTo>
                      <a:pt x="146" y="30"/>
                    </a:lnTo>
                    <a:lnTo>
                      <a:pt x="146" y="28"/>
                    </a:lnTo>
                    <a:lnTo>
                      <a:pt x="146" y="28"/>
                    </a:lnTo>
                    <a:lnTo>
                      <a:pt x="146" y="23"/>
                    </a:lnTo>
                    <a:lnTo>
                      <a:pt x="144" y="23"/>
                    </a:lnTo>
                    <a:lnTo>
                      <a:pt x="140" y="27"/>
                    </a:lnTo>
                    <a:lnTo>
                      <a:pt x="138" y="27"/>
                    </a:lnTo>
                    <a:lnTo>
                      <a:pt x="135" y="25"/>
                    </a:lnTo>
                    <a:lnTo>
                      <a:pt x="133" y="19"/>
                    </a:lnTo>
                    <a:lnTo>
                      <a:pt x="133" y="17"/>
                    </a:lnTo>
                    <a:lnTo>
                      <a:pt x="121" y="13"/>
                    </a:lnTo>
                    <a:lnTo>
                      <a:pt x="119" y="8"/>
                    </a:lnTo>
                    <a:lnTo>
                      <a:pt x="116" y="8"/>
                    </a:lnTo>
                    <a:lnTo>
                      <a:pt x="114" y="6"/>
                    </a:lnTo>
                    <a:lnTo>
                      <a:pt x="11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95" name="Freeform 689">
                <a:extLst>
                  <a:ext uri="{FF2B5EF4-FFF2-40B4-BE49-F238E27FC236}">
                    <a16:creationId xmlns:a16="http://schemas.microsoft.com/office/drawing/2014/main" id="{774D09C3-45F9-29EA-6AD9-D404245561D7}"/>
                  </a:ext>
                </a:extLst>
              </p:cNvPr>
              <p:cNvSpPr>
                <a:spLocks/>
              </p:cNvSpPr>
              <p:nvPr/>
            </p:nvSpPr>
            <p:spPr bwMode="auto">
              <a:xfrm>
                <a:off x="4215196" y="3493272"/>
                <a:ext cx="284550" cy="287530"/>
              </a:xfrm>
              <a:custGeom>
                <a:avLst/>
                <a:gdLst>
                  <a:gd name="T0" fmla="*/ 95 w 191"/>
                  <a:gd name="T1" fmla="*/ 17 h 193"/>
                  <a:gd name="T2" fmla="*/ 80 w 191"/>
                  <a:gd name="T3" fmla="*/ 30 h 193"/>
                  <a:gd name="T4" fmla="*/ 78 w 191"/>
                  <a:gd name="T5" fmla="*/ 38 h 193"/>
                  <a:gd name="T6" fmla="*/ 70 w 191"/>
                  <a:gd name="T7" fmla="*/ 42 h 193"/>
                  <a:gd name="T8" fmla="*/ 53 w 191"/>
                  <a:gd name="T9" fmla="*/ 36 h 193"/>
                  <a:gd name="T10" fmla="*/ 44 w 191"/>
                  <a:gd name="T11" fmla="*/ 32 h 193"/>
                  <a:gd name="T12" fmla="*/ 51 w 191"/>
                  <a:gd name="T13" fmla="*/ 57 h 193"/>
                  <a:gd name="T14" fmla="*/ 44 w 191"/>
                  <a:gd name="T15" fmla="*/ 57 h 193"/>
                  <a:gd name="T16" fmla="*/ 25 w 191"/>
                  <a:gd name="T17" fmla="*/ 53 h 193"/>
                  <a:gd name="T18" fmla="*/ 17 w 191"/>
                  <a:gd name="T19" fmla="*/ 55 h 193"/>
                  <a:gd name="T20" fmla="*/ 6 w 191"/>
                  <a:gd name="T21" fmla="*/ 63 h 193"/>
                  <a:gd name="T22" fmla="*/ 2 w 191"/>
                  <a:gd name="T23" fmla="*/ 68 h 193"/>
                  <a:gd name="T24" fmla="*/ 2 w 191"/>
                  <a:gd name="T25" fmla="*/ 72 h 193"/>
                  <a:gd name="T26" fmla="*/ 10 w 191"/>
                  <a:gd name="T27" fmla="*/ 76 h 193"/>
                  <a:gd name="T28" fmla="*/ 25 w 191"/>
                  <a:gd name="T29" fmla="*/ 81 h 193"/>
                  <a:gd name="T30" fmla="*/ 32 w 191"/>
                  <a:gd name="T31" fmla="*/ 83 h 193"/>
                  <a:gd name="T32" fmla="*/ 38 w 191"/>
                  <a:gd name="T33" fmla="*/ 89 h 193"/>
                  <a:gd name="T34" fmla="*/ 40 w 191"/>
                  <a:gd name="T35" fmla="*/ 91 h 193"/>
                  <a:gd name="T36" fmla="*/ 40 w 191"/>
                  <a:gd name="T37" fmla="*/ 97 h 193"/>
                  <a:gd name="T38" fmla="*/ 55 w 191"/>
                  <a:gd name="T39" fmla="*/ 110 h 193"/>
                  <a:gd name="T40" fmla="*/ 55 w 191"/>
                  <a:gd name="T41" fmla="*/ 121 h 193"/>
                  <a:gd name="T42" fmla="*/ 61 w 191"/>
                  <a:gd name="T43" fmla="*/ 132 h 193"/>
                  <a:gd name="T44" fmla="*/ 55 w 191"/>
                  <a:gd name="T45" fmla="*/ 142 h 193"/>
                  <a:gd name="T46" fmla="*/ 48 w 191"/>
                  <a:gd name="T47" fmla="*/ 172 h 193"/>
                  <a:gd name="T48" fmla="*/ 57 w 191"/>
                  <a:gd name="T49" fmla="*/ 180 h 193"/>
                  <a:gd name="T50" fmla="*/ 83 w 191"/>
                  <a:gd name="T51" fmla="*/ 185 h 193"/>
                  <a:gd name="T52" fmla="*/ 101 w 191"/>
                  <a:gd name="T53" fmla="*/ 191 h 193"/>
                  <a:gd name="T54" fmla="*/ 118 w 191"/>
                  <a:gd name="T55" fmla="*/ 182 h 193"/>
                  <a:gd name="T56" fmla="*/ 129 w 191"/>
                  <a:gd name="T57" fmla="*/ 170 h 193"/>
                  <a:gd name="T58" fmla="*/ 138 w 191"/>
                  <a:gd name="T59" fmla="*/ 170 h 193"/>
                  <a:gd name="T60" fmla="*/ 146 w 191"/>
                  <a:gd name="T61" fmla="*/ 170 h 193"/>
                  <a:gd name="T62" fmla="*/ 152 w 191"/>
                  <a:gd name="T63" fmla="*/ 172 h 193"/>
                  <a:gd name="T64" fmla="*/ 159 w 191"/>
                  <a:gd name="T65" fmla="*/ 176 h 193"/>
                  <a:gd name="T66" fmla="*/ 171 w 191"/>
                  <a:gd name="T67" fmla="*/ 172 h 193"/>
                  <a:gd name="T68" fmla="*/ 184 w 191"/>
                  <a:gd name="T69" fmla="*/ 161 h 193"/>
                  <a:gd name="T70" fmla="*/ 184 w 191"/>
                  <a:gd name="T71" fmla="*/ 155 h 193"/>
                  <a:gd name="T72" fmla="*/ 174 w 191"/>
                  <a:gd name="T73" fmla="*/ 142 h 193"/>
                  <a:gd name="T74" fmla="*/ 172 w 191"/>
                  <a:gd name="T75" fmla="*/ 136 h 193"/>
                  <a:gd name="T76" fmla="*/ 172 w 191"/>
                  <a:gd name="T77" fmla="*/ 119 h 193"/>
                  <a:gd name="T78" fmla="*/ 172 w 191"/>
                  <a:gd name="T79" fmla="*/ 115 h 193"/>
                  <a:gd name="T80" fmla="*/ 163 w 191"/>
                  <a:gd name="T81" fmla="*/ 112 h 193"/>
                  <a:gd name="T82" fmla="*/ 163 w 191"/>
                  <a:gd name="T83" fmla="*/ 100 h 193"/>
                  <a:gd name="T84" fmla="*/ 167 w 191"/>
                  <a:gd name="T85" fmla="*/ 95 h 193"/>
                  <a:gd name="T86" fmla="*/ 180 w 191"/>
                  <a:gd name="T87" fmla="*/ 81 h 193"/>
                  <a:gd name="T88" fmla="*/ 186 w 191"/>
                  <a:gd name="T89" fmla="*/ 59 h 193"/>
                  <a:gd name="T90" fmla="*/ 169 w 191"/>
                  <a:gd name="T91" fmla="*/ 38 h 193"/>
                  <a:gd name="T92" fmla="*/ 153 w 191"/>
                  <a:gd name="T93" fmla="*/ 36 h 193"/>
                  <a:gd name="T94" fmla="*/ 146 w 191"/>
                  <a:gd name="T95" fmla="*/ 28 h 193"/>
                  <a:gd name="T96" fmla="*/ 138 w 191"/>
                  <a:gd name="T97" fmla="*/ 27 h 193"/>
                  <a:gd name="T98" fmla="*/ 121 w 191"/>
                  <a:gd name="T99" fmla="*/ 13 h 193"/>
                  <a:gd name="T100" fmla="*/ 112 w 191"/>
                  <a:gd name="T10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1" h="193">
                    <a:moveTo>
                      <a:pt x="112" y="0"/>
                    </a:moveTo>
                    <a:lnTo>
                      <a:pt x="112" y="0"/>
                    </a:lnTo>
                    <a:lnTo>
                      <a:pt x="99" y="4"/>
                    </a:lnTo>
                    <a:lnTo>
                      <a:pt x="95" y="17"/>
                    </a:lnTo>
                    <a:lnTo>
                      <a:pt x="97" y="19"/>
                    </a:lnTo>
                    <a:lnTo>
                      <a:pt x="97" y="21"/>
                    </a:lnTo>
                    <a:lnTo>
                      <a:pt x="89" y="27"/>
                    </a:lnTo>
                    <a:lnTo>
                      <a:pt x="80" y="30"/>
                    </a:lnTo>
                    <a:lnTo>
                      <a:pt x="76" y="32"/>
                    </a:lnTo>
                    <a:lnTo>
                      <a:pt x="74" y="36"/>
                    </a:lnTo>
                    <a:lnTo>
                      <a:pt x="74" y="38"/>
                    </a:lnTo>
                    <a:lnTo>
                      <a:pt x="78" y="38"/>
                    </a:lnTo>
                    <a:lnTo>
                      <a:pt x="80" y="38"/>
                    </a:lnTo>
                    <a:lnTo>
                      <a:pt x="80" y="38"/>
                    </a:lnTo>
                    <a:lnTo>
                      <a:pt x="74" y="40"/>
                    </a:lnTo>
                    <a:lnTo>
                      <a:pt x="70" y="42"/>
                    </a:lnTo>
                    <a:lnTo>
                      <a:pt x="65" y="42"/>
                    </a:lnTo>
                    <a:lnTo>
                      <a:pt x="57" y="40"/>
                    </a:lnTo>
                    <a:lnTo>
                      <a:pt x="55" y="40"/>
                    </a:lnTo>
                    <a:lnTo>
                      <a:pt x="53" y="36"/>
                    </a:lnTo>
                    <a:lnTo>
                      <a:pt x="53" y="34"/>
                    </a:lnTo>
                    <a:lnTo>
                      <a:pt x="51" y="32"/>
                    </a:lnTo>
                    <a:lnTo>
                      <a:pt x="46" y="34"/>
                    </a:lnTo>
                    <a:lnTo>
                      <a:pt x="44" y="32"/>
                    </a:lnTo>
                    <a:lnTo>
                      <a:pt x="44" y="40"/>
                    </a:lnTo>
                    <a:lnTo>
                      <a:pt x="46" y="42"/>
                    </a:lnTo>
                    <a:lnTo>
                      <a:pt x="49" y="55"/>
                    </a:lnTo>
                    <a:lnTo>
                      <a:pt x="51" y="57"/>
                    </a:lnTo>
                    <a:lnTo>
                      <a:pt x="49" y="57"/>
                    </a:lnTo>
                    <a:lnTo>
                      <a:pt x="46" y="57"/>
                    </a:lnTo>
                    <a:lnTo>
                      <a:pt x="46" y="57"/>
                    </a:lnTo>
                    <a:lnTo>
                      <a:pt x="44" y="57"/>
                    </a:lnTo>
                    <a:lnTo>
                      <a:pt x="40" y="57"/>
                    </a:lnTo>
                    <a:lnTo>
                      <a:pt x="38" y="57"/>
                    </a:lnTo>
                    <a:lnTo>
                      <a:pt x="32" y="59"/>
                    </a:lnTo>
                    <a:lnTo>
                      <a:pt x="25" y="53"/>
                    </a:lnTo>
                    <a:lnTo>
                      <a:pt x="21" y="53"/>
                    </a:lnTo>
                    <a:lnTo>
                      <a:pt x="19" y="53"/>
                    </a:lnTo>
                    <a:lnTo>
                      <a:pt x="17" y="53"/>
                    </a:lnTo>
                    <a:lnTo>
                      <a:pt x="17" y="55"/>
                    </a:lnTo>
                    <a:lnTo>
                      <a:pt x="0" y="61"/>
                    </a:lnTo>
                    <a:lnTo>
                      <a:pt x="0" y="63"/>
                    </a:lnTo>
                    <a:lnTo>
                      <a:pt x="0" y="64"/>
                    </a:lnTo>
                    <a:lnTo>
                      <a:pt x="6" y="63"/>
                    </a:lnTo>
                    <a:lnTo>
                      <a:pt x="6" y="64"/>
                    </a:lnTo>
                    <a:lnTo>
                      <a:pt x="4" y="64"/>
                    </a:lnTo>
                    <a:lnTo>
                      <a:pt x="2" y="66"/>
                    </a:lnTo>
                    <a:lnTo>
                      <a:pt x="2" y="68"/>
                    </a:lnTo>
                    <a:lnTo>
                      <a:pt x="8" y="68"/>
                    </a:lnTo>
                    <a:lnTo>
                      <a:pt x="8" y="70"/>
                    </a:lnTo>
                    <a:lnTo>
                      <a:pt x="2" y="70"/>
                    </a:lnTo>
                    <a:lnTo>
                      <a:pt x="2" y="72"/>
                    </a:lnTo>
                    <a:lnTo>
                      <a:pt x="6" y="74"/>
                    </a:lnTo>
                    <a:lnTo>
                      <a:pt x="6" y="76"/>
                    </a:lnTo>
                    <a:lnTo>
                      <a:pt x="10" y="76"/>
                    </a:lnTo>
                    <a:lnTo>
                      <a:pt x="10" y="76"/>
                    </a:lnTo>
                    <a:lnTo>
                      <a:pt x="12" y="74"/>
                    </a:lnTo>
                    <a:lnTo>
                      <a:pt x="23" y="80"/>
                    </a:lnTo>
                    <a:lnTo>
                      <a:pt x="23" y="81"/>
                    </a:lnTo>
                    <a:lnTo>
                      <a:pt x="25" y="81"/>
                    </a:lnTo>
                    <a:lnTo>
                      <a:pt x="29" y="80"/>
                    </a:lnTo>
                    <a:lnTo>
                      <a:pt x="31" y="81"/>
                    </a:lnTo>
                    <a:lnTo>
                      <a:pt x="29" y="81"/>
                    </a:lnTo>
                    <a:lnTo>
                      <a:pt x="32" y="83"/>
                    </a:lnTo>
                    <a:lnTo>
                      <a:pt x="34" y="81"/>
                    </a:lnTo>
                    <a:lnTo>
                      <a:pt x="34" y="83"/>
                    </a:lnTo>
                    <a:lnTo>
                      <a:pt x="34" y="87"/>
                    </a:lnTo>
                    <a:lnTo>
                      <a:pt x="38" y="89"/>
                    </a:lnTo>
                    <a:lnTo>
                      <a:pt x="42" y="87"/>
                    </a:lnTo>
                    <a:lnTo>
                      <a:pt x="46" y="89"/>
                    </a:lnTo>
                    <a:lnTo>
                      <a:pt x="40" y="91"/>
                    </a:lnTo>
                    <a:lnTo>
                      <a:pt x="40" y="91"/>
                    </a:lnTo>
                    <a:lnTo>
                      <a:pt x="42" y="93"/>
                    </a:lnTo>
                    <a:lnTo>
                      <a:pt x="42" y="97"/>
                    </a:lnTo>
                    <a:lnTo>
                      <a:pt x="40" y="95"/>
                    </a:lnTo>
                    <a:lnTo>
                      <a:pt x="40" y="97"/>
                    </a:lnTo>
                    <a:lnTo>
                      <a:pt x="44" y="102"/>
                    </a:lnTo>
                    <a:lnTo>
                      <a:pt x="46" y="104"/>
                    </a:lnTo>
                    <a:lnTo>
                      <a:pt x="51" y="108"/>
                    </a:lnTo>
                    <a:lnTo>
                      <a:pt x="55" y="110"/>
                    </a:lnTo>
                    <a:lnTo>
                      <a:pt x="55" y="112"/>
                    </a:lnTo>
                    <a:lnTo>
                      <a:pt x="57" y="114"/>
                    </a:lnTo>
                    <a:lnTo>
                      <a:pt x="57" y="117"/>
                    </a:lnTo>
                    <a:lnTo>
                      <a:pt x="55" y="121"/>
                    </a:lnTo>
                    <a:lnTo>
                      <a:pt x="55" y="123"/>
                    </a:lnTo>
                    <a:lnTo>
                      <a:pt x="59" y="125"/>
                    </a:lnTo>
                    <a:lnTo>
                      <a:pt x="61" y="129"/>
                    </a:lnTo>
                    <a:lnTo>
                      <a:pt x="61" y="132"/>
                    </a:lnTo>
                    <a:lnTo>
                      <a:pt x="57" y="127"/>
                    </a:lnTo>
                    <a:lnTo>
                      <a:pt x="55" y="129"/>
                    </a:lnTo>
                    <a:lnTo>
                      <a:pt x="55" y="144"/>
                    </a:lnTo>
                    <a:lnTo>
                      <a:pt x="55" y="142"/>
                    </a:lnTo>
                    <a:lnTo>
                      <a:pt x="57" y="144"/>
                    </a:lnTo>
                    <a:lnTo>
                      <a:pt x="55" y="148"/>
                    </a:lnTo>
                    <a:lnTo>
                      <a:pt x="49" y="170"/>
                    </a:lnTo>
                    <a:lnTo>
                      <a:pt x="48" y="172"/>
                    </a:lnTo>
                    <a:lnTo>
                      <a:pt x="44" y="172"/>
                    </a:lnTo>
                    <a:lnTo>
                      <a:pt x="46" y="172"/>
                    </a:lnTo>
                    <a:lnTo>
                      <a:pt x="53" y="178"/>
                    </a:lnTo>
                    <a:lnTo>
                      <a:pt x="57" y="180"/>
                    </a:lnTo>
                    <a:lnTo>
                      <a:pt x="61" y="184"/>
                    </a:lnTo>
                    <a:lnTo>
                      <a:pt x="78" y="187"/>
                    </a:lnTo>
                    <a:lnTo>
                      <a:pt x="80" y="187"/>
                    </a:lnTo>
                    <a:lnTo>
                      <a:pt x="83" y="185"/>
                    </a:lnTo>
                    <a:lnTo>
                      <a:pt x="85" y="184"/>
                    </a:lnTo>
                    <a:lnTo>
                      <a:pt x="91" y="187"/>
                    </a:lnTo>
                    <a:lnTo>
                      <a:pt x="95" y="187"/>
                    </a:lnTo>
                    <a:lnTo>
                      <a:pt x="101" y="191"/>
                    </a:lnTo>
                    <a:lnTo>
                      <a:pt x="102" y="193"/>
                    </a:lnTo>
                    <a:lnTo>
                      <a:pt x="119" y="191"/>
                    </a:lnTo>
                    <a:lnTo>
                      <a:pt x="118" y="184"/>
                    </a:lnTo>
                    <a:lnTo>
                      <a:pt x="118" y="182"/>
                    </a:lnTo>
                    <a:lnTo>
                      <a:pt x="118" y="178"/>
                    </a:lnTo>
                    <a:lnTo>
                      <a:pt x="119" y="176"/>
                    </a:lnTo>
                    <a:lnTo>
                      <a:pt x="127" y="170"/>
                    </a:lnTo>
                    <a:lnTo>
                      <a:pt x="129" y="170"/>
                    </a:lnTo>
                    <a:lnTo>
                      <a:pt x="133" y="168"/>
                    </a:lnTo>
                    <a:lnTo>
                      <a:pt x="133" y="168"/>
                    </a:lnTo>
                    <a:lnTo>
                      <a:pt x="135" y="168"/>
                    </a:lnTo>
                    <a:lnTo>
                      <a:pt x="138" y="170"/>
                    </a:lnTo>
                    <a:lnTo>
                      <a:pt x="140" y="170"/>
                    </a:lnTo>
                    <a:lnTo>
                      <a:pt x="140" y="172"/>
                    </a:lnTo>
                    <a:lnTo>
                      <a:pt x="144" y="172"/>
                    </a:lnTo>
                    <a:lnTo>
                      <a:pt x="146" y="170"/>
                    </a:lnTo>
                    <a:lnTo>
                      <a:pt x="148" y="170"/>
                    </a:lnTo>
                    <a:lnTo>
                      <a:pt x="148" y="172"/>
                    </a:lnTo>
                    <a:lnTo>
                      <a:pt x="150" y="172"/>
                    </a:lnTo>
                    <a:lnTo>
                      <a:pt x="152" y="172"/>
                    </a:lnTo>
                    <a:lnTo>
                      <a:pt x="153" y="174"/>
                    </a:lnTo>
                    <a:lnTo>
                      <a:pt x="153" y="174"/>
                    </a:lnTo>
                    <a:lnTo>
                      <a:pt x="157" y="174"/>
                    </a:lnTo>
                    <a:lnTo>
                      <a:pt x="159" y="176"/>
                    </a:lnTo>
                    <a:lnTo>
                      <a:pt x="163" y="178"/>
                    </a:lnTo>
                    <a:lnTo>
                      <a:pt x="171" y="174"/>
                    </a:lnTo>
                    <a:lnTo>
                      <a:pt x="171" y="174"/>
                    </a:lnTo>
                    <a:lnTo>
                      <a:pt x="171" y="172"/>
                    </a:lnTo>
                    <a:lnTo>
                      <a:pt x="178" y="167"/>
                    </a:lnTo>
                    <a:lnTo>
                      <a:pt x="178" y="165"/>
                    </a:lnTo>
                    <a:lnTo>
                      <a:pt x="184" y="163"/>
                    </a:lnTo>
                    <a:lnTo>
                      <a:pt x="184" y="161"/>
                    </a:lnTo>
                    <a:lnTo>
                      <a:pt x="184" y="161"/>
                    </a:lnTo>
                    <a:lnTo>
                      <a:pt x="184" y="159"/>
                    </a:lnTo>
                    <a:lnTo>
                      <a:pt x="184" y="157"/>
                    </a:lnTo>
                    <a:lnTo>
                      <a:pt x="184" y="155"/>
                    </a:lnTo>
                    <a:lnTo>
                      <a:pt x="176" y="153"/>
                    </a:lnTo>
                    <a:lnTo>
                      <a:pt x="174" y="151"/>
                    </a:lnTo>
                    <a:lnTo>
                      <a:pt x="174" y="146"/>
                    </a:lnTo>
                    <a:lnTo>
                      <a:pt x="174" y="142"/>
                    </a:lnTo>
                    <a:lnTo>
                      <a:pt x="174" y="140"/>
                    </a:lnTo>
                    <a:lnTo>
                      <a:pt x="172" y="140"/>
                    </a:lnTo>
                    <a:lnTo>
                      <a:pt x="172" y="138"/>
                    </a:lnTo>
                    <a:lnTo>
                      <a:pt x="172" y="136"/>
                    </a:lnTo>
                    <a:lnTo>
                      <a:pt x="172" y="134"/>
                    </a:lnTo>
                    <a:lnTo>
                      <a:pt x="174" y="132"/>
                    </a:lnTo>
                    <a:lnTo>
                      <a:pt x="176" y="131"/>
                    </a:lnTo>
                    <a:lnTo>
                      <a:pt x="172" y="119"/>
                    </a:lnTo>
                    <a:lnTo>
                      <a:pt x="172" y="117"/>
                    </a:lnTo>
                    <a:lnTo>
                      <a:pt x="176" y="117"/>
                    </a:lnTo>
                    <a:lnTo>
                      <a:pt x="174" y="115"/>
                    </a:lnTo>
                    <a:lnTo>
                      <a:pt x="172" y="115"/>
                    </a:lnTo>
                    <a:lnTo>
                      <a:pt x="172" y="106"/>
                    </a:lnTo>
                    <a:lnTo>
                      <a:pt x="171" y="106"/>
                    </a:lnTo>
                    <a:lnTo>
                      <a:pt x="167" y="106"/>
                    </a:lnTo>
                    <a:lnTo>
                      <a:pt x="163" y="112"/>
                    </a:lnTo>
                    <a:lnTo>
                      <a:pt x="161" y="112"/>
                    </a:lnTo>
                    <a:lnTo>
                      <a:pt x="161" y="112"/>
                    </a:lnTo>
                    <a:lnTo>
                      <a:pt x="161" y="102"/>
                    </a:lnTo>
                    <a:lnTo>
                      <a:pt x="163" y="100"/>
                    </a:lnTo>
                    <a:lnTo>
                      <a:pt x="165" y="98"/>
                    </a:lnTo>
                    <a:lnTo>
                      <a:pt x="167" y="98"/>
                    </a:lnTo>
                    <a:lnTo>
                      <a:pt x="167" y="97"/>
                    </a:lnTo>
                    <a:lnTo>
                      <a:pt x="167" y="95"/>
                    </a:lnTo>
                    <a:lnTo>
                      <a:pt x="174" y="85"/>
                    </a:lnTo>
                    <a:lnTo>
                      <a:pt x="174" y="83"/>
                    </a:lnTo>
                    <a:lnTo>
                      <a:pt x="174" y="81"/>
                    </a:lnTo>
                    <a:lnTo>
                      <a:pt x="180" y="81"/>
                    </a:lnTo>
                    <a:lnTo>
                      <a:pt x="184" y="80"/>
                    </a:lnTo>
                    <a:lnTo>
                      <a:pt x="184" y="80"/>
                    </a:lnTo>
                    <a:lnTo>
                      <a:pt x="184" y="68"/>
                    </a:lnTo>
                    <a:lnTo>
                      <a:pt x="186" y="59"/>
                    </a:lnTo>
                    <a:lnTo>
                      <a:pt x="191" y="51"/>
                    </a:lnTo>
                    <a:lnTo>
                      <a:pt x="191" y="49"/>
                    </a:lnTo>
                    <a:lnTo>
                      <a:pt x="171" y="44"/>
                    </a:lnTo>
                    <a:lnTo>
                      <a:pt x="169" y="38"/>
                    </a:lnTo>
                    <a:lnTo>
                      <a:pt x="165" y="36"/>
                    </a:lnTo>
                    <a:lnTo>
                      <a:pt x="161" y="36"/>
                    </a:lnTo>
                    <a:lnTo>
                      <a:pt x="157" y="34"/>
                    </a:lnTo>
                    <a:lnTo>
                      <a:pt x="153" y="36"/>
                    </a:lnTo>
                    <a:lnTo>
                      <a:pt x="152" y="34"/>
                    </a:lnTo>
                    <a:lnTo>
                      <a:pt x="146" y="30"/>
                    </a:lnTo>
                    <a:lnTo>
                      <a:pt x="146" y="28"/>
                    </a:lnTo>
                    <a:lnTo>
                      <a:pt x="146" y="28"/>
                    </a:lnTo>
                    <a:lnTo>
                      <a:pt x="146" y="23"/>
                    </a:lnTo>
                    <a:lnTo>
                      <a:pt x="144" y="23"/>
                    </a:lnTo>
                    <a:lnTo>
                      <a:pt x="140" y="27"/>
                    </a:lnTo>
                    <a:lnTo>
                      <a:pt x="138" y="27"/>
                    </a:lnTo>
                    <a:lnTo>
                      <a:pt x="135" y="25"/>
                    </a:lnTo>
                    <a:lnTo>
                      <a:pt x="133" y="19"/>
                    </a:lnTo>
                    <a:lnTo>
                      <a:pt x="133" y="17"/>
                    </a:lnTo>
                    <a:lnTo>
                      <a:pt x="121" y="13"/>
                    </a:lnTo>
                    <a:lnTo>
                      <a:pt x="119" y="8"/>
                    </a:lnTo>
                    <a:lnTo>
                      <a:pt x="116" y="8"/>
                    </a:lnTo>
                    <a:lnTo>
                      <a:pt x="114" y="6"/>
                    </a:lnTo>
                    <a:lnTo>
                      <a:pt x="11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96" name="Freeform 690">
                <a:extLst>
                  <a:ext uri="{FF2B5EF4-FFF2-40B4-BE49-F238E27FC236}">
                    <a16:creationId xmlns:a16="http://schemas.microsoft.com/office/drawing/2014/main" id="{F774455F-A46B-ABA5-A5D3-127B81A6EE85}"/>
                  </a:ext>
                </a:extLst>
              </p:cNvPr>
              <p:cNvSpPr>
                <a:spLocks/>
              </p:cNvSpPr>
              <p:nvPr/>
            </p:nvSpPr>
            <p:spPr bwMode="auto">
              <a:xfrm>
                <a:off x="4110911" y="3789739"/>
                <a:ext cx="71510" cy="145999"/>
              </a:xfrm>
              <a:custGeom>
                <a:avLst/>
                <a:gdLst>
                  <a:gd name="T0" fmla="*/ 31 w 48"/>
                  <a:gd name="T1" fmla="*/ 94 h 98"/>
                  <a:gd name="T2" fmla="*/ 29 w 48"/>
                  <a:gd name="T3" fmla="*/ 87 h 98"/>
                  <a:gd name="T4" fmla="*/ 36 w 48"/>
                  <a:gd name="T5" fmla="*/ 77 h 98"/>
                  <a:gd name="T6" fmla="*/ 36 w 48"/>
                  <a:gd name="T7" fmla="*/ 75 h 98"/>
                  <a:gd name="T8" fmla="*/ 34 w 48"/>
                  <a:gd name="T9" fmla="*/ 72 h 98"/>
                  <a:gd name="T10" fmla="*/ 32 w 48"/>
                  <a:gd name="T11" fmla="*/ 68 h 98"/>
                  <a:gd name="T12" fmla="*/ 32 w 48"/>
                  <a:gd name="T13" fmla="*/ 64 h 98"/>
                  <a:gd name="T14" fmla="*/ 36 w 48"/>
                  <a:gd name="T15" fmla="*/ 58 h 98"/>
                  <a:gd name="T16" fmla="*/ 32 w 48"/>
                  <a:gd name="T17" fmla="*/ 53 h 98"/>
                  <a:gd name="T18" fmla="*/ 31 w 48"/>
                  <a:gd name="T19" fmla="*/ 49 h 98"/>
                  <a:gd name="T20" fmla="*/ 34 w 48"/>
                  <a:gd name="T21" fmla="*/ 47 h 98"/>
                  <a:gd name="T22" fmla="*/ 36 w 48"/>
                  <a:gd name="T23" fmla="*/ 45 h 98"/>
                  <a:gd name="T24" fmla="*/ 40 w 48"/>
                  <a:gd name="T25" fmla="*/ 43 h 98"/>
                  <a:gd name="T26" fmla="*/ 40 w 48"/>
                  <a:gd name="T27" fmla="*/ 39 h 98"/>
                  <a:gd name="T28" fmla="*/ 38 w 48"/>
                  <a:gd name="T29" fmla="*/ 38 h 98"/>
                  <a:gd name="T30" fmla="*/ 40 w 48"/>
                  <a:gd name="T31" fmla="*/ 21 h 98"/>
                  <a:gd name="T32" fmla="*/ 46 w 48"/>
                  <a:gd name="T33" fmla="*/ 15 h 98"/>
                  <a:gd name="T34" fmla="*/ 48 w 48"/>
                  <a:gd name="T35" fmla="*/ 11 h 98"/>
                  <a:gd name="T36" fmla="*/ 48 w 48"/>
                  <a:gd name="T37" fmla="*/ 9 h 98"/>
                  <a:gd name="T38" fmla="*/ 44 w 48"/>
                  <a:gd name="T39" fmla="*/ 3 h 98"/>
                  <a:gd name="T40" fmla="*/ 36 w 48"/>
                  <a:gd name="T41" fmla="*/ 2 h 98"/>
                  <a:gd name="T42" fmla="*/ 32 w 48"/>
                  <a:gd name="T43" fmla="*/ 3 h 98"/>
                  <a:gd name="T44" fmla="*/ 21 w 48"/>
                  <a:gd name="T45" fmla="*/ 3 h 98"/>
                  <a:gd name="T46" fmla="*/ 19 w 48"/>
                  <a:gd name="T47" fmla="*/ 2 h 98"/>
                  <a:gd name="T48" fmla="*/ 19 w 48"/>
                  <a:gd name="T49" fmla="*/ 0 h 98"/>
                  <a:gd name="T50" fmla="*/ 12 w 48"/>
                  <a:gd name="T51" fmla="*/ 2 h 98"/>
                  <a:gd name="T52" fmla="*/ 10 w 48"/>
                  <a:gd name="T53" fmla="*/ 3 h 98"/>
                  <a:gd name="T54" fmla="*/ 12 w 48"/>
                  <a:gd name="T55" fmla="*/ 19 h 98"/>
                  <a:gd name="T56" fmla="*/ 12 w 48"/>
                  <a:gd name="T57" fmla="*/ 22 h 98"/>
                  <a:gd name="T58" fmla="*/ 6 w 48"/>
                  <a:gd name="T59" fmla="*/ 47 h 98"/>
                  <a:gd name="T60" fmla="*/ 0 w 48"/>
                  <a:gd name="T61" fmla="*/ 55 h 98"/>
                  <a:gd name="T62" fmla="*/ 0 w 48"/>
                  <a:gd name="T63" fmla="*/ 60 h 98"/>
                  <a:gd name="T64" fmla="*/ 0 w 48"/>
                  <a:gd name="T65" fmla="*/ 64 h 98"/>
                  <a:gd name="T66" fmla="*/ 0 w 48"/>
                  <a:gd name="T67" fmla="*/ 64 h 98"/>
                  <a:gd name="T68" fmla="*/ 2 w 48"/>
                  <a:gd name="T69" fmla="*/ 66 h 98"/>
                  <a:gd name="T70" fmla="*/ 4 w 48"/>
                  <a:gd name="T71" fmla="*/ 70 h 98"/>
                  <a:gd name="T72" fmla="*/ 10 w 48"/>
                  <a:gd name="T73" fmla="*/ 70 h 98"/>
                  <a:gd name="T74" fmla="*/ 10 w 48"/>
                  <a:gd name="T75" fmla="*/ 70 h 98"/>
                  <a:gd name="T76" fmla="*/ 10 w 48"/>
                  <a:gd name="T77" fmla="*/ 72 h 98"/>
                  <a:gd name="T78" fmla="*/ 10 w 48"/>
                  <a:gd name="T79" fmla="*/ 87 h 98"/>
                  <a:gd name="T80" fmla="*/ 8 w 48"/>
                  <a:gd name="T81" fmla="*/ 92 h 98"/>
                  <a:gd name="T82" fmla="*/ 8 w 48"/>
                  <a:gd name="T83" fmla="*/ 96 h 98"/>
                  <a:gd name="T84" fmla="*/ 8 w 48"/>
                  <a:gd name="T85" fmla="*/ 96 h 98"/>
                  <a:gd name="T86" fmla="*/ 12 w 48"/>
                  <a:gd name="T87" fmla="*/ 96 h 98"/>
                  <a:gd name="T88" fmla="*/ 17 w 48"/>
                  <a:gd name="T89" fmla="*/ 96 h 98"/>
                  <a:gd name="T90" fmla="*/ 21 w 48"/>
                  <a:gd name="T91" fmla="*/ 98 h 98"/>
                  <a:gd name="T92" fmla="*/ 23 w 48"/>
                  <a:gd name="T93" fmla="*/ 98 h 98"/>
                  <a:gd name="T94" fmla="*/ 31 w 48"/>
                  <a:gd name="T95"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 h="98">
                    <a:moveTo>
                      <a:pt x="31" y="94"/>
                    </a:moveTo>
                    <a:lnTo>
                      <a:pt x="29" y="87"/>
                    </a:lnTo>
                    <a:lnTo>
                      <a:pt x="36" y="77"/>
                    </a:lnTo>
                    <a:lnTo>
                      <a:pt x="36" y="75"/>
                    </a:lnTo>
                    <a:lnTo>
                      <a:pt x="34" y="72"/>
                    </a:lnTo>
                    <a:lnTo>
                      <a:pt x="32" y="68"/>
                    </a:lnTo>
                    <a:lnTo>
                      <a:pt x="32" y="64"/>
                    </a:lnTo>
                    <a:lnTo>
                      <a:pt x="36" y="58"/>
                    </a:lnTo>
                    <a:lnTo>
                      <a:pt x="32" y="53"/>
                    </a:lnTo>
                    <a:lnTo>
                      <a:pt x="31" y="49"/>
                    </a:lnTo>
                    <a:lnTo>
                      <a:pt x="34" y="47"/>
                    </a:lnTo>
                    <a:lnTo>
                      <a:pt x="36" y="45"/>
                    </a:lnTo>
                    <a:lnTo>
                      <a:pt x="40" y="43"/>
                    </a:lnTo>
                    <a:lnTo>
                      <a:pt x="40" y="39"/>
                    </a:lnTo>
                    <a:lnTo>
                      <a:pt x="38" y="38"/>
                    </a:lnTo>
                    <a:lnTo>
                      <a:pt x="40" y="21"/>
                    </a:lnTo>
                    <a:lnTo>
                      <a:pt x="46" y="15"/>
                    </a:lnTo>
                    <a:lnTo>
                      <a:pt x="48" y="11"/>
                    </a:lnTo>
                    <a:lnTo>
                      <a:pt x="48" y="9"/>
                    </a:lnTo>
                    <a:lnTo>
                      <a:pt x="44" y="3"/>
                    </a:lnTo>
                    <a:lnTo>
                      <a:pt x="36" y="2"/>
                    </a:lnTo>
                    <a:lnTo>
                      <a:pt x="32" y="3"/>
                    </a:lnTo>
                    <a:lnTo>
                      <a:pt x="21" y="3"/>
                    </a:lnTo>
                    <a:lnTo>
                      <a:pt x="19" y="2"/>
                    </a:lnTo>
                    <a:lnTo>
                      <a:pt x="19" y="0"/>
                    </a:lnTo>
                    <a:lnTo>
                      <a:pt x="12" y="2"/>
                    </a:lnTo>
                    <a:lnTo>
                      <a:pt x="10" y="3"/>
                    </a:lnTo>
                    <a:lnTo>
                      <a:pt x="12" y="19"/>
                    </a:lnTo>
                    <a:lnTo>
                      <a:pt x="12" y="22"/>
                    </a:lnTo>
                    <a:lnTo>
                      <a:pt x="6" y="47"/>
                    </a:lnTo>
                    <a:lnTo>
                      <a:pt x="0" y="55"/>
                    </a:lnTo>
                    <a:lnTo>
                      <a:pt x="0" y="60"/>
                    </a:lnTo>
                    <a:lnTo>
                      <a:pt x="0" y="64"/>
                    </a:lnTo>
                    <a:lnTo>
                      <a:pt x="0" y="64"/>
                    </a:lnTo>
                    <a:lnTo>
                      <a:pt x="2" y="66"/>
                    </a:lnTo>
                    <a:lnTo>
                      <a:pt x="4" y="70"/>
                    </a:lnTo>
                    <a:lnTo>
                      <a:pt x="10" y="70"/>
                    </a:lnTo>
                    <a:lnTo>
                      <a:pt x="10" y="70"/>
                    </a:lnTo>
                    <a:lnTo>
                      <a:pt x="10" y="72"/>
                    </a:lnTo>
                    <a:lnTo>
                      <a:pt x="10" y="87"/>
                    </a:lnTo>
                    <a:lnTo>
                      <a:pt x="8" y="92"/>
                    </a:lnTo>
                    <a:lnTo>
                      <a:pt x="8" y="96"/>
                    </a:lnTo>
                    <a:lnTo>
                      <a:pt x="8" y="96"/>
                    </a:lnTo>
                    <a:lnTo>
                      <a:pt x="12" y="96"/>
                    </a:lnTo>
                    <a:lnTo>
                      <a:pt x="17" y="96"/>
                    </a:lnTo>
                    <a:lnTo>
                      <a:pt x="21" y="98"/>
                    </a:lnTo>
                    <a:lnTo>
                      <a:pt x="23" y="98"/>
                    </a:lnTo>
                    <a:lnTo>
                      <a:pt x="31" y="9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97" name="Freeform 691">
                <a:extLst>
                  <a:ext uri="{FF2B5EF4-FFF2-40B4-BE49-F238E27FC236}">
                    <a16:creationId xmlns:a16="http://schemas.microsoft.com/office/drawing/2014/main" id="{7933FE24-DC8C-BAFD-F26F-6A5089060C56}"/>
                  </a:ext>
                </a:extLst>
              </p:cNvPr>
              <p:cNvSpPr>
                <a:spLocks/>
              </p:cNvSpPr>
              <p:nvPr/>
            </p:nvSpPr>
            <p:spPr bwMode="auto">
              <a:xfrm>
                <a:off x="4110911" y="3789739"/>
                <a:ext cx="71510" cy="145999"/>
              </a:xfrm>
              <a:custGeom>
                <a:avLst/>
                <a:gdLst>
                  <a:gd name="T0" fmla="*/ 31 w 48"/>
                  <a:gd name="T1" fmla="*/ 94 h 98"/>
                  <a:gd name="T2" fmla="*/ 29 w 48"/>
                  <a:gd name="T3" fmla="*/ 87 h 98"/>
                  <a:gd name="T4" fmla="*/ 36 w 48"/>
                  <a:gd name="T5" fmla="*/ 77 h 98"/>
                  <a:gd name="T6" fmla="*/ 36 w 48"/>
                  <a:gd name="T7" fmla="*/ 75 h 98"/>
                  <a:gd name="T8" fmla="*/ 34 w 48"/>
                  <a:gd name="T9" fmla="*/ 72 h 98"/>
                  <a:gd name="T10" fmla="*/ 32 w 48"/>
                  <a:gd name="T11" fmla="*/ 68 h 98"/>
                  <a:gd name="T12" fmla="*/ 32 w 48"/>
                  <a:gd name="T13" fmla="*/ 64 h 98"/>
                  <a:gd name="T14" fmla="*/ 36 w 48"/>
                  <a:gd name="T15" fmla="*/ 58 h 98"/>
                  <a:gd name="T16" fmla="*/ 32 w 48"/>
                  <a:gd name="T17" fmla="*/ 53 h 98"/>
                  <a:gd name="T18" fmla="*/ 31 w 48"/>
                  <a:gd name="T19" fmla="*/ 49 h 98"/>
                  <a:gd name="T20" fmla="*/ 34 w 48"/>
                  <a:gd name="T21" fmla="*/ 47 h 98"/>
                  <a:gd name="T22" fmla="*/ 36 w 48"/>
                  <a:gd name="T23" fmla="*/ 45 h 98"/>
                  <a:gd name="T24" fmla="*/ 40 w 48"/>
                  <a:gd name="T25" fmla="*/ 43 h 98"/>
                  <a:gd name="T26" fmla="*/ 40 w 48"/>
                  <a:gd name="T27" fmla="*/ 39 h 98"/>
                  <a:gd name="T28" fmla="*/ 38 w 48"/>
                  <a:gd name="T29" fmla="*/ 38 h 98"/>
                  <a:gd name="T30" fmla="*/ 40 w 48"/>
                  <a:gd name="T31" fmla="*/ 21 h 98"/>
                  <a:gd name="T32" fmla="*/ 46 w 48"/>
                  <a:gd name="T33" fmla="*/ 15 h 98"/>
                  <a:gd name="T34" fmla="*/ 48 w 48"/>
                  <a:gd name="T35" fmla="*/ 11 h 98"/>
                  <a:gd name="T36" fmla="*/ 48 w 48"/>
                  <a:gd name="T37" fmla="*/ 9 h 98"/>
                  <a:gd name="T38" fmla="*/ 44 w 48"/>
                  <a:gd name="T39" fmla="*/ 3 h 98"/>
                  <a:gd name="T40" fmla="*/ 36 w 48"/>
                  <a:gd name="T41" fmla="*/ 2 h 98"/>
                  <a:gd name="T42" fmla="*/ 32 w 48"/>
                  <a:gd name="T43" fmla="*/ 3 h 98"/>
                  <a:gd name="T44" fmla="*/ 21 w 48"/>
                  <a:gd name="T45" fmla="*/ 3 h 98"/>
                  <a:gd name="T46" fmla="*/ 19 w 48"/>
                  <a:gd name="T47" fmla="*/ 2 h 98"/>
                  <a:gd name="T48" fmla="*/ 19 w 48"/>
                  <a:gd name="T49" fmla="*/ 0 h 98"/>
                  <a:gd name="T50" fmla="*/ 12 w 48"/>
                  <a:gd name="T51" fmla="*/ 2 h 98"/>
                  <a:gd name="T52" fmla="*/ 10 w 48"/>
                  <a:gd name="T53" fmla="*/ 3 h 98"/>
                  <a:gd name="T54" fmla="*/ 12 w 48"/>
                  <a:gd name="T55" fmla="*/ 19 h 98"/>
                  <a:gd name="T56" fmla="*/ 12 w 48"/>
                  <a:gd name="T57" fmla="*/ 22 h 98"/>
                  <a:gd name="T58" fmla="*/ 6 w 48"/>
                  <a:gd name="T59" fmla="*/ 47 h 98"/>
                  <a:gd name="T60" fmla="*/ 0 w 48"/>
                  <a:gd name="T61" fmla="*/ 55 h 98"/>
                  <a:gd name="T62" fmla="*/ 0 w 48"/>
                  <a:gd name="T63" fmla="*/ 60 h 98"/>
                  <a:gd name="T64" fmla="*/ 0 w 48"/>
                  <a:gd name="T65" fmla="*/ 64 h 98"/>
                  <a:gd name="T66" fmla="*/ 0 w 48"/>
                  <a:gd name="T67" fmla="*/ 64 h 98"/>
                  <a:gd name="T68" fmla="*/ 2 w 48"/>
                  <a:gd name="T69" fmla="*/ 66 h 98"/>
                  <a:gd name="T70" fmla="*/ 4 w 48"/>
                  <a:gd name="T71" fmla="*/ 70 h 98"/>
                  <a:gd name="T72" fmla="*/ 10 w 48"/>
                  <a:gd name="T73" fmla="*/ 70 h 98"/>
                  <a:gd name="T74" fmla="*/ 10 w 48"/>
                  <a:gd name="T75" fmla="*/ 70 h 98"/>
                  <a:gd name="T76" fmla="*/ 10 w 48"/>
                  <a:gd name="T77" fmla="*/ 72 h 98"/>
                  <a:gd name="T78" fmla="*/ 10 w 48"/>
                  <a:gd name="T79" fmla="*/ 87 h 98"/>
                  <a:gd name="T80" fmla="*/ 8 w 48"/>
                  <a:gd name="T81" fmla="*/ 92 h 98"/>
                  <a:gd name="T82" fmla="*/ 8 w 48"/>
                  <a:gd name="T83" fmla="*/ 96 h 98"/>
                  <a:gd name="T84" fmla="*/ 8 w 48"/>
                  <a:gd name="T85" fmla="*/ 96 h 98"/>
                  <a:gd name="T86" fmla="*/ 12 w 48"/>
                  <a:gd name="T87" fmla="*/ 96 h 98"/>
                  <a:gd name="T88" fmla="*/ 17 w 48"/>
                  <a:gd name="T89" fmla="*/ 96 h 98"/>
                  <a:gd name="T90" fmla="*/ 21 w 48"/>
                  <a:gd name="T91" fmla="*/ 98 h 98"/>
                  <a:gd name="T92" fmla="*/ 23 w 48"/>
                  <a:gd name="T93" fmla="*/ 98 h 98"/>
                  <a:gd name="T94" fmla="*/ 31 w 48"/>
                  <a:gd name="T95"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 h="98">
                    <a:moveTo>
                      <a:pt x="31" y="94"/>
                    </a:moveTo>
                    <a:lnTo>
                      <a:pt x="29" y="87"/>
                    </a:lnTo>
                    <a:lnTo>
                      <a:pt x="36" y="77"/>
                    </a:lnTo>
                    <a:lnTo>
                      <a:pt x="36" y="75"/>
                    </a:lnTo>
                    <a:lnTo>
                      <a:pt x="34" y="72"/>
                    </a:lnTo>
                    <a:lnTo>
                      <a:pt x="32" y="68"/>
                    </a:lnTo>
                    <a:lnTo>
                      <a:pt x="32" y="64"/>
                    </a:lnTo>
                    <a:lnTo>
                      <a:pt x="36" y="58"/>
                    </a:lnTo>
                    <a:lnTo>
                      <a:pt x="32" y="53"/>
                    </a:lnTo>
                    <a:lnTo>
                      <a:pt x="31" y="49"/>
                    </a:lnTo>
                    <a:lnTo>
                      <a:pt x="34" y="47"/>
                    </a:lnTo>
                    <a:lnTo>
                      <a:pt x="36" y="45"/>
                    </a:lnTo>
                    <a:lnTo>
                      <a:pt x="40" y="43"/>
                    </a:lnTo>
                    <a:lnTo>
                      <a:pt x="40" y="39"/>
                    </a:lnTo>
                    <a:lnTo>
                      <a:pt x="38" y="38"/>
                    </a:lnTo>
                    <a:lnTo>
                      <a:pt x="40" y="21"/>
                    </a:lnTo>
                    <a:lnTo>
                      <a:pt x="46" y="15"/>
                    </a:lnTo>
                    <a:lnTo>
                      <a:pt x="48" y="11"/>
                    </a:lnTo>
                    <a:lnTo>
                      <a:pt x="48" y="9"/>
                    </a:lnTo>
                    <a:lnTo>
                      <a:pt x="44" y="3"/>
                    </a:lnTo>
                    <a:lnTo>
                      <a:pt x="36" y="2"/>
                    </a:lnTo>
                    <a:lnTo>
                      <a:pt x="32" y="3"/>
                    </a:lnTo>
                    <a:lnTo>
                      <a:pt x="21" y="3"/>
                    </a:lnTo>
                    <a:lnTo>
                      <a:pt x="19" y="2"/>
                    </a:lnTo>
                    <a:lnTo>
                      <a:pt x="19" y="0"/>
                    </a:lnTo>
                    <a:lnTo>
                      <a:pt x="12" y="2"/>
                    </a:lnTo>
                    <a:lnTo>
                      <a:pt x="10" y="3"/>
                    </a:lnTo>
                    <a:lnTo>
                      <a:pt x="12" y="19"/>
                    </a:lnTo>
                    <a:lnTo>
                      <a:pt x="12" y="22"/>
                    </a:lnTo>
                    <a:lnTo>
                      <a:pt x="6" y="47"/>
                    </a:lnTo>
                    <a:lnTo>
                      <a:pt x="0" y="55"/>
                    </a:lnTo>
                    <a:lnTo>
                      <a:pt x="0" y="60"/>
                    </a:lnTo>
                    <a:lnTo>
                      <a:pt x="0" y="64"/>
                    </a:lnTo>
                    <a:lnTo>
                      <a:pt x="0" y="64"/>
                    </a:lnTo>
                    <a:lnTo>
                      <a:pt x="2" y="66"/>
                    </a:lnTo>
                    <a:lnTo>
                      <a:pt x="4" y="70"/>
                    </a:lnTo>
                    <a:lnTo>
                      <a:pt x="10" y="70"/>
                    </a:lnTo>
                    <a:lnTo>
                      <a:pt x="10" y="70"/>
                    </a:lnTo>
                    <a:lnTo>
                      <a:pt x="10" y="72"/>
                    </a:lnTo>
                    <a:lnTo>
                      <a:pt x="10" y="87"/>
                    </a:lnTo>
                    <a:lnTo>
                      <a:pt x="8" y="92"/>
                    </a:lnTo>
                    <a:lnTo>
                      <a:pt x="8" y="96"/>
                    </a:lnTo>
                    <a:lnTo>
                      <a:pt x="8" y="96"/>
                    </a:lnTo>
                    <a:lnTo>
                      <a:pt x="12" y="96"/>
                    </a:lnTo>
                    <a:lnTo>
                      <a:pt x="17" y="96"/>
                    </a:lnTo>
                    <a:lnTo>
                      <a:pt x="21" y="98"/>
                    </a:lnTo>
                    <a:lnTo>
                      <a:pt x="23" y="98"/>
                    </a:lnTo>
                    <a:lnTo>
                      <a:pt x="31" y="9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98" name="Freeform 692">
                <a:extLst>
                  <a:ext uri="{FF2B5EF4-FFF2-40B4-BE49-F238E27FC236}">
                    <a16:creationId xmlns:a16="http://schemas.microsoft.com/office/drawing/2014/main" id="{FDC6BA09-99D6-453A-9967-07E0BD99455B}"/>
                  </a:ext>
                </a:extLst>
              </p:cNvPr>
              <p:cNvSpPr>
                <a:spLocks/>
              </p:cNvSpPr>
              <p:nvPr/>
            </p:nvSpPr>
            <p:spPr bwMode="auto">
              <a:xfrm>
                <a:off x="4909437" y="3786760"/>
                <a:ext cx="420120" cy="180265"/>
              </a:xfrm>
              <a:custGeom>
                <a:avLst/>
                <a:gdLst>
                  <a:gd name="T0" fmla="*/ 151 w 282"/>
                  <a:gd name="T1" fmla="*/ 108 h 121"/>
                  <a:gd name="T2" fmla="*/ 145 w 282"/>
                  <a:gd name="T3" fmla="*/ 108 h 121"/>
                  <a:gd name="T4" fmla="*/ 132 w 282"/>
                  <a:gd name="T5" fmla="*/ 104 h 121"/>
                  <a:gd name="T6" fmla="*/ 121 w 282"/>
                  <a:gd name="T7" fmla="*/ 111 h 121"/>
                  <a:gd name="T8" fmla="*/ 109 w 282"/>
                  <a:gd name="T9" fmla="*/ 115 h 121"/>
                  <a:gd name="T10" fmla="*/ 79 w 282"/>
                  <a:gd name="T11" fmla="*/ 102 h 121"/>
                  <a:gd name="T12" fmla="*/ 68 w 282"/>
                  <a:gd name="T13" fmla="*/ 110 h 121"/>
                  <a:gd name="T14" fmla="*/ 49 w 282"/>
                  <a:gd name="T15" fmla="*/ 113 h 121"/>
                  <a:gd name="T16" fmla="*/ 43 w 282"/>
                  <a:gd name="T17" fmla="*/ 106 h 121"/>
                  <a:gd name="T18" fmla="*/ 37 w 282"/>
                  <a:gd name="T19" fmla="*/ 104 h 121"/>
                  <a:gd name="T20" fmla="*/ 30 w 282"/>
                  <a:gd name="T21" fmla="*/ 108 h 121"/>
                  <a:gd name="T22" fmla="*/ 20 w 282"/>
                  <a:gd name="T23" fmla="*/ 106 h 121"/>
                  <a:gd name="T24" fmla="*/ 30 w 282"/>
                  <a:gd name="T25" fmla="*/ 102 h 121"/>
                  <a:gd name="T26" fmla="*/ 19 w 282"/>
                  <a:gd name="T27" fmla="*/ 100 h 121"/>
                  <a:gd name="T28" fmla="*/ 17 w 282"/>
                  <a:gd name="T29" fmla="*/ 93 h 121"/>
                  <a:gd name="T30" fmla="*/ 17 w 282"/>
                  <a:gd name="T31" fmla="*/ 89 h 121"/>
                  <a:gd name="T32" fmla="*/ 15 w 282"/>
                  <a:gd name="T33" fmla="*/ 81 h 121"/>
                  <a:gd name="T34" fmla="*/ 5 w 282"/>
                  <a:gd name="T35" fmla="*/ 77 h 121"/>
                  <a:gd name="T36" fmla="*/ 5 w 282"/>
                  <a:gd name="T37" fmla="*/ 74 h 121"/>
                  <a:gd name="T38" fmla="*/ 5 w 282"/>
                  <a:gd name="T39" fmla="*/ 68 h 121"/>
                  <a:gd name="T40" fmla="*/ 15 w 282"/>
                  <a:gd name="T41" fmla="*/ 72 h 121"/>
                  <a:gd name="T42" fmla="*/ 13 w 282"/>
                  <a:gd name="T43" fmla="*/ 64 h 121"/>
                  <a:gd name="T44" fmla="*/ 9 w 282"/>
                  <a:gd name="T45" fmla="*/ 57 h 121"/>
                  <a:gd name="T46" fmla="*/ 0 w 282"/>
                  <a:gd name="T47" fmla="*/ 51 h 121"/>
                  <a:gd name="T48" fmla="*/ 3 w 282"/>
                  <a:gd name="T49" fmla="*/ 41 h 121"/>
                  <a:gd name="T50" fmla="*/ 19 w 282"/>
                  <a:gd name="T51" fmla="*/ 34 h 121"/>
                  <a:gd name="T52" fmla="*/ 26 w 282"/>
                  <a:gd name="T53" fmla="*/ 32 h 121"/>
                  <a:gd name="T54" fmla="*/ 45 w 282"/>
                  <a:gd name="T55" fmla="*/ 32 h 121"/>
                  <a:gd name="T56" fmla="*/ 56 w 282"/>
                  <a:gd name="T57" fmla="*/ 28 h 121"/>
                  <a:gd name="T58" fmla="*/ 49 w 282"/>
                  <a:gd name="T59" fmla="*/ 26 h 121"/>
                  <a:gd name="T60" fmla="*/ 45 w 282"/>
                  <a:gd name="T61" fmla="*/ 23 h 121"/>
                  <a:gd name="T62" fmla="*/ 53 w 282"/>
                  <a:gd name="T63" fmla="*/ 19 h 121"/>
                  <a:gd name="T64" fmla="*/ 75 w 282"/>
                  <a:gd name="T65" fmla="*/ 21 h 121"/>
                  <a:gd name="T66" fmla="*/ 130 w 282"/>
                  <a:gd name="T67" fmla="*/ 2 h 121"/>
                  <a:gd name="T68" fmla="*/ 138 w 282"/>
                  <a:gd name="T69" fmla="*/ 4 h 121"/>
                  <a:gd name="T70" fmla="*/ 155 w 282"/>
                  <a:gd name="T71" fmla="*/ 17 h 121"/>
                  <a:gd name="T72" fmla="*/ 181 w 282"/>
                  <a:gd name="T73" fmla="*/ 24 h 121"/>
                  <a:gd name="T74" fmla="*/ 230 w 282"/>
                  <a:gd name="T75" fmla="*/ 11 h 121"/>
                  <a:gd name="T76" fmla="*/ 240 w 282"/>
                  <a:gd name="T77" fmla="*/ 11 h 121"/>
                  <a:gd name="T78" fmla="*/ 249 w 282"/>
                  <a:gd name="T79" fmla="*/ 9 h 121"/>
                  <a:gd name="T80" fmla="*/ 263 w 282"/>
                  <a:gd name="T81" fmla="*/ 21 h 121"/>
                  <a:gd name="T82" fmla="*/ 274 w 282"/>
                  <a:gd name="T83" fmla="*/ 40 h 121"/>
                  <a:gd name="T84" fmla="*/ 276 w 282"/>
                  <a:gd name="T85" fmla="*/ 51 h 121"/>
                  <a:gd name="T86" fmla="*/ 278 w 282"/>
                  <a:gd name="T87" fmla="*/ 85 h 121"/>
                  <a:gd name="T88" fmla="*/ 276 w 282"/>
                  <a:gd name="T89" fmla="*/ 96 h 121"/>
                  <a:gd name="T90" fmla="*/ 247 w 282"/>
                  <a:gd name="T91" fmla="*/ 96 h 121"/>
                  <a:gd name="T92" fmla="*/ 244 w 282"/>
                  <a:gd name="T93" fmla="*/ 94 h 121"/>
                  <a:gd name="T94" fmla="*/ 227 w 282"/>
                  <a:gd name="T95" fmla="*/ 98 h 121"/>
                  <a:gd name="T96" fmla="*/ 208 w 282"/>
                  <a:gd name="T97" fmla="*/ 102 h 121"/>
                  <a:gd name="T98" fmla="*/ 187 w 282"/>
                  <a:gd name="T99" fmla="*/ 102 h 121"/>
                  <a:gd name="T100" fmla="*/ 172 w 282"/>
                  <a:gd name="T101" fmla="*/ 106 h 121"/>
                  <a:gd name="T102" fmla="*/ 164 w 282"/>
                  <a:gd name="T103" fmla="*/ 104 h 121"/>
                  <a:gd name="T104" fmla="*/ 160 w 282"/>
                  <a:gd name="T105" fmla="*/ 102 h 121"/>
                  <a:gd name="T106" fmla="*/ 157 w 282"/>
                  <a:gd name="T107" fmla="*/ 110 h 121"/>
                  <a:gd name="T108" fmla="*/ 157 w 282"/>
                  <a:gd name="T109" fmla="*/ 113 h 121"/>
                  <a:gd name="T110" fmla="*/ 153 w 282"/>
                  <a:gd name="T111" fmla="*/ 119 h 121"/>
                  <a:gd name="T112" fmla="*/ 147 w 282"/>
                  <a:gd name="T113" fmla="*/ 1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2" h="121">
                    <a:moveTo>
                      <a:pt x="149" y="117"/>
                    </a:moveTo>
                    <a:lnTo>
                      <a:pt x="147" y="113"/>
                    </a:lnTo>
                    <a:lnTo>
                      <a:pt x="149" y="110"/>
                    </a:lnTo>
                    <a:lnTo>
                      <a:pt x="151" y="108"/>
                    </a:lnTo>
                    <a:lnTo>
                      <a:pt x="153" y="106"/>
                    </a:lnTo>
                    <a:lnTo>
                      <a:pt x="151" y="102"/>
                    </a:lnTo>
                    <a:lnTo>
                      <a:pt x="145" y="104"/>
                    </a:lnTo>
                    <a:lnTo>
                      <a:pt x="145" y="108"/>
                    </a:lnTo>
                    <a:lnTo>
                      <a:pt x="142" y="108"/>
                    </a:lnTo>
                    <a:lnTo>
                      <a:pt x="140" y="108"/>
                    </a:lnTo>
                    <a:lnTo>
                      <a:pt x="134" y="104"/>
                    </a:lnTo>
                    <a:lnTo>
                      <a:pt x="132" y="104"/>
                    </a:lnTo>
                    <a:lnTo>
                      <a:pt x="130" y="104"/>
                    </a:lnTo>
                    <a:lnTo>
                      <a:pt x="126" y="106"/>
                    </a:lnTo>
                    <a:lnTo>
                      <a:pt x="123" y="110"/>
                    </a:lnTo>
                    <a:lnTo>
                      <a:pt x="121" y="111"/>
                    </a:lnTo>
                    <a:lnTo>
                      <a:pt x="117" y="113"/>
                    </a:lnTo>
                    <a:lnTo>
                      <a:pt x="115" y="115"/>
                    </a:lnTo>
                    <a:lnTo>
                      <a:pt x="113" y="115"/>
                    </a:lnTo>
                    <a:lnTo>
                      <a:pt x="109" y="115"/>
                    </a:lnTo>
                    <a:lnTo>
                      <a:pt x="102" y="117"/>
                    </a:lnTo>
                    <a:lnTo>
                      <a:pt x="96" y="117"/>
                    </a:lnTo>
                    <a:lnTo>
                      <a:pt x="92" y="111"/>
                    </a:lnTo>
                    <a:lnTo>
                      <a:pt x="79" y="102"/>
                    </a:lnTo>
                    <a:lnTo>
                      <a:pt x="68" y="102"/>
                    </a:lnTo>
                    <a:lnTo>
                      <a:pt x="68" y="104"/>
                    </a:lnTo>
                    <a:lnTo>
                      <a:pt x="68" y="108"/>
                    </a:lnTo>
                    <a:lnTo>
                      <a:pt x="68" y="110"/>
                    </a:lnTo>
                    <a:lnTo>
                      <a:pt x="66" y="113"/>
                    </a:lnTo>
                    <a:lnTo>
                      <a:pt x="56" y="115"/>
                    </a:lnTo>
                    <a:lnTo>
                      <a:pt x="51" y="115"/>
                    </a:lnTo>
                    <a:lnTo>
                      <a:pt x="49" y="113"/>
                    </a:lnTo>
                    <a:lnTo>
                      <a:pt x="47" y="111"/>
                    </a:lnTo>
                    <a:lnTo>
                      <a:pt x="45" y="106"/>
                    </a:lnTo>
                    <a:lnTo>
                      <a:pt x="43" y="104"/>
                    </a:lnTo>
                    <a:lnTo>
                      <a:pt x="43" y="106"/>
                    </a:lnTo>
                    <a:lnTo>
                      <a:pt x="43" y="108"/>
                    </a:lnTo>
                    <a:lnTo>
                      <a:pt x="41" y="108"/>
                    </a:lnTo>
                    <a:lnTo>
                      <a:pt x="39" y="106"/>
                    </a:lnTo>
                    <a:lnTo>
                      <a:pt x="37" y="104"/>
                    </a:lnTo>
                    <a:lnTo>
                      <a:pt x="37" y="104"/>
                    </a:lnTo>
                    <a:lnTo>
                      <a:pt x="34" y="104"/>
                    </a:lnTo>
                    <a:lnTo>
                      <a:pt x="32" y="106"/>
                    </a:lnTo>
                    <a:lnTo>
                      <a:pt x="30" y="108"/>
                    </a:lnTo>
                    <a:lnTo>
                      <a:pt x="30" y="108"/>
                    </a:lnTo>
                    <a:lnTo>
                      <a:pt x="30" y="106"/>
                    </a:lnTo>
                    <a:lnTo>
                      <a:pt x="30" y="104"/>
                    </a:lnTo>
                    <a:lnTo>
                      <a:pt x="20" y="106"/>
                    </a:lnTo>
                    <a:lnTo>
                      <a:pt x="22" y="104"/>
                    </a:lnTo>
                    <a:lnTo>
                      <a:pt x="24" y="102"/>
                    </a:lnTo>
                    <a:lnTo>
                      <a:pt x="28" y="102"/>
                    </a:lnTo>
                    <a:lnTo>
                      <a:pt x="30" y="102"/>
                    </a:lnTo>
                    <a:lnTo>
                      <a:pt x="30" y="102"/>
                    </a:lnTo>
                    <a:lnTo>
                      <a:pt x="34" y="100"/>
                    </a:lnTo>
                    <a:lnTo>
                      <a:pt x="34" y="98"/>
                    </a:lnTo>
                    <a:lnTo>
                      <a:pt x="19" y="100"/>
                    </a:lnTo>
                    <a:lnTo>
                      <a:pt x="19" y="98"/>
                    </a:lnTo>
                    <a:lnTo>
                      <a:pt x="22" y="94"/>
                    </a:lnTo>
                    <a:lnTo>
                      <a:pt x="19" y="93"/>
                    </a:lnTo>
                    <a:lnTo>
                      <a:pt x="17" y="93"/>
                    </a:lnTo>
                    <a:lnTo>
                      <a:pt x="19" y="91"/>
                    </a:lnTo>
                    <a:lnTo>
                      <a:pt x="19" y="89"/>
                    </a:lnTo>
                    <a:lnTo>
                      <a:pt x="20" y="87"/>
                    </a:lnTo>
                    <a:lnTo>
                      <a:pt x="17" y="89"/>
                    </a:lnTo>
                    <a:lnTo>
                      <a:pt x="15" y="87"/>
                    </a:lnTo>
                    <a:lnTo>
                      <a:pt x="17" y="85"/>
                    </a:lnTo>
                    <a:lnTo>
                      <a:pt x="17" y="83"/>
                    </a:lnTo>
                    <a:lnTo>
                      <a:pt x="15" y="81"/>
                    </a:lnTo>
                    <a:lnTo>
                      <a:pt x="15" y="79"/>
                    </a:lnTo>
                    <a:lnTo>
                      <a:pt x="11" y="79"/>
                    </a:lnTo>
                    <a:lnTo>
                      <a:pt x="9" y="77"/>
                    </a:lnTo>
                    <a:lnTo>
                      <a:pt x="5" y="77"/>
                    </a:lnTo>
                    <a:lnTo>
                      <a:pt x="5" y="77"/>
                    </a:lnTo>
                    <a:lnTo>
                      <a:pt x="3" y="75"/>
                    </a:lnTo>
                    <a:lnTo>
                      <a:pt x="3" y="74"/>
                    </a:lnTo>
                    <a:lnTo>
                      <a:pt x="5" y="74"/>
                    </a:lnTo>
                    <a:lnTo>
                      <a:pt x="5" y="72"/>
                    </a:lnTo>
                    <a:lnTo>
                      <a:pt x="5" y="70"/>
                    </a:lnTo>
                    <a:lnTo>
                      <a:pt x="5" y="68"/>
                    </a:lnTo>
                    <a:lnTo>
                      <a:pt x="5" y="68"/>
                    </a:lnTo>
                    <a:lnTo>
                      <a:pt x="7" y="72"/>
                    </a:lnTo>
                    <a:lnTo>
                      <a:pt x="9" y="74"/>
                    </a:lnTo>
                    <a:lnTo>
                      <a:pt x="15" y="72"/>
                    </a:lnTo>
                    <a:lnTo>
                      <a:pt x="15" y="72"/>
                    </a:lnTo>
                    <a:lnTo>
                      <a:pt x="11" y="70"/>
                    </a:lnTo>
                    <a:lnTo>
                      <a:pt x="11" y="68"/>
                    </a:lnTo>
                    <a:lnTo>
                      <a:pt x="11" y="66"/>
                    </a:lnTo>
                    <a:lnTo>
                      <a:pt x="13" y="64"/>
                    </a:lnTo>
                    <a:lnTo>
                      <a:pt x="13" y="62"/>
                    </a:lnTo>
                    <a:lnTo>
                      <a:pt x="11" y="60"/>
                    </a:lnTo>
                    <a:lnTo>
                      <a:pt x="11" y="58"/>
                    </a:lnTo>
                    <a:lnTo>
                      <a:pt x="9" y="57"/>
                    </a:lnTo>
                    <a:lnTo>
                      <a:pt x="9" y="55"/>
                    </a:lnTo>
                    <a:lnTo>
                      <a:pt x="11" y="51"/>
                    </a:lnTo>
                    <a:lnTo>
                      <a:pt x="11" y="51"/>
                    </a:lnTo>
                    <a:lnTo>
                      <a:pt x="0" y="51"/>
                    </a:lnTo>
                    <a:lnTo>
                      <a:pt x="0" y="51"/>
                    </a:lnTo>
                    <a:lnTo>
                      <a:pt x="2" y="45"/>
                    </a:lnTo>
                    <a:lnTo>
                      <a:pt x="2" y="41"/>
                    </a:lnTo>
                    <a:lnTo>
                      <a:pt x="3" y="41"/>
                    </a:lnTo>
                    <a:lnTo>
                      <a:pt x="9" y="34"/>
                    </a:lnTo>
                    <a:lnTo>
                      <a:pt x="13" y="34"/>
                    </a:lnTo>
                    <a:lnTo>
                      <a:pt x="17" y="32"/>
                    </a:lnTo>
                    <a:lnTo>
                      <a:pt x="19" y="34"/>
                    </a:lnTo>
                    <a:lnTo>
                      <a:pt x="22" y="36"/>
                    </a:lnTo>
                    <a:lnTo>
                      <a:pt x="26" y="36"/>
                    </a:lnTo>
                    <a:lnTo>
                      <a:pt x="24" y="32"/>
                    </a:lnTo>
                    <a:lnTo>
                      <a:pt x="26" y="32"/>
                    </a:lnTo>
                    <a:lnTo>
                      <a:pt x="28" y="32"/>
                    </a:lnTo>
                    <a:lnTo>
                      <a:pt x="28" y="34"/>
                    </a:lnTo>
                    <a:lnTo>
                      <a:pt x="45" y="34"/>
                    </a:lnTo>
                    <a:lnTo>
                      <a:pt x="45" y="32"/>
                    </a:lnTo>
                    <a:lnTo>
                      <a:pt x="41" y="30"/>
                    </a:lnTo>
                    <a:lnTo>
                      <a:pt x="41" y="30"/>
                    </a:lnTo>
                    <a:lnTo>
                      <a:pt x="45" y="28"/>
                    </a:lnTo>
                    <a:lnTo>
                      <a:pt x="56" y="28"/>
                    </a:lnTo>
                    <a:lnTo>
                      <a:pt x="56" y="26"/>
                    </a:lnTo>
                    <a:lnTo>
                      <a:pt x="55" y="26"/>
                    </a:lnTo>
                    <a:lnTo>
                      <a:pt x="53" y="26"/>
                    </a:lnTo>
                    <a:lnTo>
                      <a:pt x="49" y="26"/>
                    </a:lnTo>
                    <a:lnTo>
                      <a:pt x="49" y="24"/>
                    </a:lnTo>
                    <a:lnTo>
                      <a:pt x="47" y="24"/>
                    </a:lnTo>
                    <a:lnTo>
                      <a:pt x="47" y="23"/>
                    </a:lnTo>
                    <a:lnTo>
                      <a:pt x="45" y="23"/>
                    </a:lnTo>
                    <a:lnTo>
                      <a:pt x="47" y="17"/>
                    </a:lnTo>
                    <a:lnTo>
                      <a:pt x="47" y="19"/>
                    </a:lnTo>
                    <a:lnTo>
                      <a:pt x="49" y="19"/>
                    </a:lnTo>
                    <a:lnTo>
                      <a:pt x="53" y="19"/>
                    </a:lnTo>
                    <a:lnTo>
                      <a:pt x="68" y="21"/>
                    </a:lnTo>
                    <a:lnTo>
                      <a:pt x="70" y="21"/>
                    </a:lnTo>
                    <a:lnTo>
                      <a:pt x="70" y="21"/>
                    </a:lnTo>
                    <a:lnTo>
                      <a:pt x="75" y="21"/>
                    </a:lnTo>
                    <a:lnTo>
                      <a:pt x="79" y="19"/>
                    </a:lnTo>
                    <a:lnTo>
                      <a:pt x="81" y="15"/>
                    </a:lnTo>
                    <a:lnTo>
                      <a:pt x="109" y="2"/>
                    </a:lnTo>
                    <a:lnTo>
                      <a:pt x="130" y="2"/>
                    </a:lnTo>
                    <a:lnTo>
                      <a:pt x="134" y="0"/>
                    </a:lnTo>
                    <a:lnTo>
                      <a:pt x="136" y="0"/>
                    </a:lnTo>
                    <a:lnTo>
                      <a:pt x="138" y="2"/>
                    </a:lnTo>
                    <a:lnTo>
                      <a:pt x="138" y="4"/>
                    </a:lnTo>
                    <a:lnTo>
                      <a:pt x="140" y="5"/>
                    </a:lnTo>
                    <a:lnTo>
                      <a:pt x="147" y="9"/>
                    </a:lnTo>
                    <a:lnTo>
                      <a:pt x="151" y="7"/>
                    </a:lnTo>
                    <a:lnTo>
                      <a:pt x="155" y="17"/>
                    </a:lnTo>
                    <a:lnTo>
                      <a:pt x="162" y="17"/>
                    </a:lnTo>
                    <a:lnTo>
                      <a:pt x="172" y="23"/>
                    </a:lnTo>
                    <a:lnTo>
                      <a:pt x="176" y="21"/>
                    </a:lnTo>
                    <a:lnTo>
                      <a:pt x="181" y="24"/>
                    </a:lnTo>
                    <a:lnTo>
                      <a:pt x="200" y="21"/>
                    </a:lnTo>
                    <a:lnTo>
                      <a:pt x="210" y="23"/>
                    </a:lnTo>
                    <a:lnTo>
                      <a:pt x="215" y="23"/>
                    </a:lnTo>
                    <a:lnTo>
                      <a:pt x="230" y="11"/>
                    </a:lnTo>
                    <a:lnTo>
                      <a:pt x="232" y="9"/>
                    </a:lnTo>
                    <a:lnTo>
                      <a:pt x="234" y="11"/>
                    </a:lnTo>
                    <a:lnTo>
                      <a:pt x="236" y="11"/>
                    </a:lnTo>
                    <a:lnTo>
                      <a:pt x="240" y="11"/>
                    </a:lnTo>
                    <a:lnTo>
                      <a:pt x="246" y="13"/>
                    </a:lnTo>
                    <a:lnTo>
                      <a:pt x="247" y="13"/>
                    </a:lnTo>
                    <a:lnTo>
                      <a:pt x="247" y="9"/>
                    </a:lnTo>
                    <a:lnTo>
                      <a:pt x="249" y="9"/>
                    </a:lnTo>
                    <a:lnTo>
                      <a:pt x="251" y="9"/>
                    </a:lnTo>
                    <a:lnTo>
                      <a:pt x="257" y="17"/>
                    </a:lnTo>
                    <a:lnTo>
                      <a:pt x="259" y="17"/>
                    </a:lnTo>
                    <a:lnTo>
                      <a:pt x="263" y="21"/>
                    </a:lnTo>
                    <a:lnTo>
                      <a:pt x="265" y="24"/>
                    </a:lnTo>
                    <a:lnTo>
                      <a:pt x="266" y="34"/>
                    </a:lnTo>
                    <a:lnTo>
                      <a:pt x="268" y="38"/>
                    </a:lnTo>
                    <a:lnTo>
                      <a:pt x="274" y="40"/>
                    </a:lnTo>
                    <a:lnTo>
                      <a:pt x="276" y="43"/>
                    </a:lnTo>
                    <a:lnTo>
                      <a:pt x="278" y="43"/>
                    </a:lnTo>
                    <a:lnTo>
                      <a:pt x="280" y="45"/>
                    </a:lnTo>
                    <a:lnTo>
                      <a:pt x="276" y="51"/>
                    </a:lnTo>
                    <a:lnTo>
                      <a:pt x="272" y="55"/>
                    </a:lnTo>
                    <a:lnTo>
                      <a:pt x="274" y="60"/>
                    </a:lnTo>
                    <a:lnTo>
                      <a:pt x="274" y="83"/>
                    </a:lnTo>
                    <a:lnTo>
                      <a:pt x="278" y="85"/>
                    </a:lnTo>
                    <a:lnTo>
                      <a:pt x="282" y="91"/>
                    </a:lnTo>
                    <a:lnTo>
                      <a:pt x="282" y="94"/>
                    </a:lnTo>
                    <a:lnTo>
                      <a:pt x="280" y="96"/>
                    </a:lnTo>
                    <a:lnTo>
                      <a:pt x="276" y="96"/>
                    </a:lnTo>
                    <a:lnTo>
                      <a:pt x="274" y="93"/>
                    </a:lnTo>
                    <a:lnTo>
                      <a:pt x="261" y="93"/>
                    </a:lnTo>
                    <a:lnTo>
                      <a:pt x="255" y="91"/>
                    </a:lnTo>
                    <a:lnTo>
                      <a:pt x="247" y="96"/>
                    </a:lnTo>
                    <a:lnTo>
                      <a:pt x="246" y="96"/>
                    </a:lnTo>
                    <a:lnTo>
                      <a:pt x="246" y="96"/>
                    </a:lnTo>
                    <a:lnTo>
                      <a:pt x="246" y="94"/>
                    </a:lnTo>
                    <a:lnTo>
                      <a:pt x="244" y="94"/>
                    </a:lnTo>
                    <a:lnTo>
                      <a:pt x="244" y="93"/>
                    </a:lnTo>
                    <a:lnTo>
                      <a:pt x="242" y="96"/>
                    </a:lnTo>
                    <a:lnTo>
                      <a:pt x="236" y="98"/>
                    </a:lnTo>
                    <a:lnTo>
                      <a:pt x="227" y="98"/>
                    </a:lnTo>
                    <a:lnTo>
                      <a:pt x="223" y="96"/>
                    </a:lnTo>
                    <a:lnTo>
                      <a:pt x="217" y="98"/>
                    </a:lnTo>
                    <a:lnTo>
                      <a:pt x="212" y="102"/>
                    </a:lnTo>
                    <a:lnTo>
                      <a:pt x="208" y="102"/>
                    </a:lnTo>
                    <a:lnTo>
                      <a:pt x="208" y="104"/>
                    </a:lnTo>
                    <a:lnTo>
                      <a:pt x="198" y="106"/>
                    </a:lnTo>
                    <a:lnTo>
                      <a:pt x="191" y="104"/>
                    </a:lnTo>
                    <a:lnTo>
                      <a:pt x="187" y="102"/>
                    </a:lnTo>
                    <a:lnTo>
                      <a:pt x="185" y="100"/>
                    </a:lnTo>
                    <a:lnTo>
                      <a:pt x="181" y="102"/>
                    </a:lnTo>
                    <a:lnTo>
                      <a:pt x="174" y="106"/>
                    </a:lnTo>
                    <a:lnTo>
                      <a:pt x="172" y="106"/>
                    </a:lnTo>
                    <a:lnTo>
                      <a:pt x="168" y="106"/>
                    </a:lnTo>
                    <a:lnTo>
                      <a:pt x="166" y="106"/>
                    </a:lnTo>
                    <a:lnTo>
                      <a:pt x="164" y="106"/>
                    </a:lnTo>
                    <a:lnTo>
                      <a:pt x="164" y="104"/>
                    </a:lnTo>
                    <a:lnTo>
                      <a:pt x="164" y="104"/>
                    </a:lnTo>
                    <a:lnTo>
                      <a:pt x="164" y="104"/>
                    </a:lnTo>
                    <a:lnTo>
                      <a:pt x="160" y="104"/>
                    </a:lnTo>
                    <a:lnTo>
                      <a:pt x="160" y="102"/>
                    </a:lnTo>
                    <a:lnTo>
                      <a:pt x="159" y="106"/>
                    </a:lnTo>
                    <a:lnTo>
                      <a:pt x="159" y="106"/>
                    </a:lnTo>
                    <a:lnTo>
                      <a:pt x="159" y="108"/>
                    </a:lnTo>
                    <a:lnTo>
                      <a:pt x="157" y="110"/>
                    </a:lnTo>
                    <a:lnTo>
                      <a:pt x="160" y="113"/>
                    </a:lnTo>
                    <a:lnTo>
                      <a:pt x="160" y="113"/>
                    </a:lnTo>
                    <a:lnTo>
                      <a:pt x="159" y="113"/>
                    </a:lnTo>
                    <a:lnTo>
                      <a:pt x="157" y="113"/>
                    </a:lnTo>
                    <a:lnTo>
                      <a:pt x="155" y="115"/>
                    </a:lnTo>
                    <a:lnTo>
                      <a:pt x="155" y="117"/>
                    </a:lnTo>
                    <a:lnTo>
                      <a:pt x="153" y="119"/>
                    </a:lnTo>
                    <a:lnTo>
                      <a:pt x="153" y="119"/>
                    </a:lnTo>
                    <a:lnTo>
                      <a:pt x="151" y="121"/>
                    </a:lnTo>
                    <a:lnTo>
                      <a:pt x="149" y="121"/>
                    </a:lnTo>
                    <a:lnTo>
                      <a:pt x="149" y="119"/>
                    </a:lnTo>
                    <a:lnTo>
                      <a:pt x="147" y="119"/>
                    </a:lnTo>
                    <a:lnTo>
                      <a:pt x="149" y="11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199" name="Freeform 693">
                <a:extLst>
                  <a:ext uri="{FF2B5EF4-FFF2-40B4-BE49-F238E27FC236}">
                    <a16:creationId xmlns:a16="http://schemas.microsoft.com/office/drawing/2014/main" id="{8EB9B00E-2032-2EA6-5F9D-F809B876297E}"/>
                  </a:ext>
                </a:extLst>
              </p:cNvPr>
              <p:cNvSpPr>
                <a:spLocks/>
              </p:cNvSpPr>
              <p:nvPr/>
            </p:nvSpPr>
            <p:spPr bwMode="auto">
              <a:xfrm>
                <a:off x="4909437" y="3786760"/>
                <a:ext cx="420120" cy="180265"/>
              </a:xfrm>
              <a:custGeom>
                <a:avLst/>
                <a:gdLst>
                  <a:gd name="T0" fmla="*/ 151 w 282"/>
                  <a:gd name="T1" fmla="*/ 108 h 121"/>
                  <a:gd name="T2" fmla="*/ 145 w 282"/>
                  <a:gd name="T3" fmla="*/ 108 h 121"/>
                  <a:gd name="T4" fmla="*/ 132 w 282"/>
                  <a:gd name="T5" fmla="*/ 104 h 121"/>
                  <a:gd name="T6" fmla="*/ 121 w 282"/>
                  <a:gd name="T7" fmla="*/ 111 h 121"/>
                  <a:gd name="T8" fmla="*/ 109 w 282"/>
                  <a:gd name="T9" fmla="*/ 115 h 121"/>
                  <a:gd name="T10" fmla="*/ 79 w 282"/>
                  <a:gd name="T11" fmla="*/ 102 h 121"/>
                  <a:gd name="T12" fmla="*/ 68 w 282"/>
                  <a:gd name="T13" fmla="*/ 110 h 121"/>
                  <a:gd name="T14" fmla="*/ 49 w 282"/>
                  <a:gd name="T15" fmla="*/ 113 h 121"/>
                  <a:gd name="T16" fmla="*/ 43 w 282"/>
                  <a:gd name="T17" fmla="*/ 106 h 121"/>
                  <a:gd name="T18" fmla="*/ 37 w 282"/>
                  <a:gd name="T19" fmla="*/ 104 h 121"/>
                  <a:gd name="T20" fmla="*/ 30 w 282"/>
                  <a:gd name="T21" fmla="*/ 108 h 121"/>
                  <a:gd name="T22" fmla="*/ 20 w 282"/>
                  <a:gd name="T23" fmla="*/ 106 h 121"/>
                  <a:gd name="T24" fmla="*/ 30 w 282"/>
                  <a:gd name="T25" fmla="*/ 102 h 121"/>
                  <a:gd name="T26" fmla="*/ 19 w 282"/>
                  <a:gd name="T27" fmla="*/ 100 h 121"/>
                  <a:gd name="T28" fmla="*/ 17 w 282"/>
                  <a:gd name="T29" fmla="*/ 93 h 121"/>
                  <a:gd name="T30" fmla="*/ 17 w 282"/>
                  <a:gd name="T31" fmla="*/ 89 h 121"/>
                  <a:gd name="T32" fmla="*/ 15 w 282"/>
                  <a:gd name="T33" fmla="*/ 81 h 121"/>
                  <a:gd name="T34" fmla="*/ 5 w 282"/>
                  <a:gd name="T35" fmla="*/ 77 h 121"/>
                  <a:gd name="T36" fmla="*/ 5 w 282"/>
                  <a:gd name="T37" fmla="*/ 74 h 121"/>
                  <a:gd name="T38" fmla="*/ 5 w 282"/>
                  <a:gd name="T39" fmla="*/ 68 h 121"/>
                  <a:gd name="T40" fmla="*/ 15 w 282"/>
                  <a:gd name="T41" fmla="*/ 72 h 121"/>
                  <a:gd name="T42" fmla="*/ 13 w 282"/>
                  <a:gd name="T43" fmla="*/ 64 h 121"/>
                  <a:gd name="T44" fmla="*/ 9 w 282"/>
                  <a:gd name="T45" fmla="*/ 57 h 121"/>
                  <a:gd name="T46" fmla="*/ 0 w 282"/>
                  <a:gd name="T47" fmla="*/ 51 h 121"/>
                  <a:gd name="T48" fmla="*/ 3 w 282"/>
                  <a:gd name="T49" fmla="*/ 41 h 121"/>
                  <a:gd name="T50" fmla="*/ 19 w 282"/>
                  <a:gd name="T51" fmla="*/ 34 h 121"/>
                  <a:gd name="T52" fmla="*/ 26 w 282"/>
                  <a:gd name="T53" fmla="*/ 32 h 121"/>
                  <a:gd name="T54" fmla="*/ 45 w 282"/>
                  <a:gd name="T55" fmla="*/ 32 h 121"/>
                  <a:gd name="T56" fmla="*/ 56 w 282"/>
                  <a:gd name="T57" fmla="*/ 28 h 121"/>
                  <a:gd name="T58" fmla="*/ 49 w 282"/>
                  <a:gd name="T59" fmla="*/ 26 h 121"/>
                  <a:gd name="T60" fmla="*/ 45 w 282"/>
                  <a:gd name="T61" fmla="*/ 23 h 121"/>
                  <a:gd name="T62" fmla="*/ 53 w 282"/>
                  <a:gd name="T63" fmla="*/ 19 h 121"/>
                  <a:gd name="T64" fmla="*/ 75 w 282"/>
                  <a:gd name="T65" fmla="*/ 21 h 121"/>
                  <a:gd name="T66" fmla="*/ 130 w 282"/>
                  <a:gd name="T67" fmla="*/ 2 h 121"/>
                  <a:gd name="T68" fmla="*/ 138 w 282"/>
                  <a:gd name="T69" fmla="*/ 4 h 121"/>
                  <a:gd name="T70" fmla="*/ 155 w 282"/>
                  <a:gd name="T71" fmla="*/ 17 h 121"/>
                  <a:gd name="T72" fmla="*/ 181 w 282"/>
                  <a:gd name="T73" fmla="*/ 24 h 121"/>
                  <a:gd name="T74" fmla="*/ 230 w 282"/>
                  <a:gd name="T75" fmla="*/ 11 h 121"/>
                  <a:gd name="T76" fmla="*/ 240 w 282"/>
                  <a:gd name="T77" fmla="*/ 11 h 121"/>
                  <a:gd name="T78" fmla="*/ 249 w 282"/>
                  <a:gd name="T79" fmla="*/ 9 h 121"/>
                  <a:gd name="T80" fmla="*/ 263 w 282"/>
                  <a:gd name="T81" fmla="*/ 21 h 121"/>
                  <a:gd name="T82" fmla="*/ 274 w 282"/>
                  <a:gd name="T83" fmla="*/ 40 h 121"/>
                  <a:gd name="T84" fmla="*/ 276 w 282"/>
                  <a:gd name="T85" fmla="*/ 51 h 121"/>
                  <a:gd name="T86" fmla="*/ 278 w 282"/>
                  <a:gd name="T87" fmla="*/ 85 h 121"/>
                  <a:gd name="T88" fmla="*/ 276 w 282"/>
                  <a:gd name="T89" fmla="*/ 96 h 121"/>
                  <a:gd name="T90" fmla="*/ 247 w 282"/>
                  <a:gd name="T91" fmla="*/ 96 h 121"/>
                  <a:gd name="T92" fmla="*/ 244 w 282"/>
                  <a:gd name="T93" fmla="*/ 94 h 121"/>
                  <a:gd name="T94" fmla="*/ 227 w 282"/>
                  <a:gd name="T95" fmla="*/ 98 h 121"/>
                  <a:gd name="T96" fmla="*/ 208 w 282"/>
                  <a:gd name="T97" fmla="*/ 102 h 121"/>
                  <a:gd name="T98" fmla="*/ 187 w 282"/>
                  <a:gd name="T99" fmla="*/ 102 h 121"/>
                  <a:gd name="T100" fmla="*/ 172 w 282"/>
                  <a:gd name="T101" fmla="*/ 106 h 121"/>
                  <a:gd name="T102" fmla="*/ 164 w 282"/>
                  <a:gd name="T103" fmla="*/ 104 h 121"/>
                  <a:gd name="T104" fmla="*/ 160 w 282"/>
                  <a:gd name="T105" fmla="*/ 102 h 121"/>
                  <a:gd name="T106" fmla="*/ 157 w 282"/>
                  <a:gd name="T107" fmla="*/ 110 h 121"/>
                  <a:gd name="T108" fmla="*/ 157 w 282"/>
                  <a:gd name="T109" fmla="*/ 113 h 121"/>
                  <a:gd name="T110" fmla="*/ 153 w 282"/>
                  <a:gd name="T111" fmla="*/ 119 h 121"/>
                  <a:gd name="T112" fmla="*/ 147 w 282"/>
                  <a:gd name="T113" fmla="*/ 1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2" h="121">
                    <a:moveTo>
                      <a:pt x="149" y="117"/>
                    </a:moveTo>
                    <a:lnTo>
                      <a:pt x="147" y="113"/>
                    </a:lnTo>
                    <a:lnTo>
                      <a:pt x="149" y="110"/>
                    </a:lnTo>
                    <a:lnTo>
                      <a:pt x="151" y="108"/>
                    </a:lnTo>
                    <a:lnTo>
                      <a:pt x="153" y="106"/>
                    </a:lnTo>
                    <a:lnTo>
                      <a:pt x="151" y="102"/>
                    </a:lnTo>
                    <a:lnTo>
                      <a:pt x="145" y="104"/>
                    </a:lnTo>
                    <a:lnTo>
                      <a:pt x="145" y="108"/>
                    </a:lnTo>
                    <a:lnTo>
                      <a:pt x="142" y="108"/>
                    </a:lnTo>
                    <a:lnTo>
                      <a:pt x="140" y="108"/>
                    </a:lnTo>
                    <a:lnTo>
                      <a:pt x="134" y="104"/>
                    </a:lnTo>
                    <a:lnTo>
                      <a:pt x="132" y="104"/>
                    </a:lnTo>
                    <a:lnTo>
                      <a:pt x="130" y="104"/>
                    </a:lnTo>
                    <a:lnTo>
                      <a:pt x="126" y="106"/>
                    </a:lnTo>
                    <a:lnTo>
                      <a:pt x="123" y="110"/>
                    </a:lnTo>
                    <a:lnTo>
                      <a:pt x="121" y="111"/>
                    </a:lnTo>
                    <a:lnTo>
                      <a:pt x="117" y="113"/>
                    </a:lnTo>
                    <a:lnTo>
                      <a:pt x="115" y="115"/>
                    </a:lnTo>
                    <a:lnTo>
                      <a:pt x="113" y="115"/>
                    </a:lnTo>
                    <a:lnTo>
                      <a:pt x="109" y="115"/>
                    </a:lnTo>
                    <a:lnTo>
                      <a:pt x="102" y="117"/>
                    </a:lnTo>
                    <a:lnTo>
                      <a:pt x="96" y="117"/>
                    </a:lnTo>
                    <a:lnTo>
                      <a:pt x="92" y="111"/>
                    </a:lnTo>
                    <a:lnTo>
                      <a:pt x="79" y="102"/>
                    </a:lnTo>
                    <a:lnTo>
                      <a:pt x="68" y="102"/>
                    </a:lnTo>
                    <a:lnTo>
                      <a:pt x="68" y="104"/>
                    </a:lnTo>
                    <a:lnTo>
                      <a:pt x="68" y="108"/>
                    </a:lnTo>
                    <a:lnTo>
                      <a:pt x="68" y="110"/>
                    </a:lnTo>
                    <a:lnTo>
                      <a:pt x="66" y="113"/>
                    </a:lnTo>
                    <a:lnTo>
                      <a:pt x="56" y="115"/>
                    </a:lnTo>
                    <a:lnTo>
                      <a:pt x="51" y="115"/>
                    </a:lnTo>
                    <a:lnTo>
                      <a:pt x="49" y="113"/>
                    </a:lnTo>
                    <a:lnTo>
                      <a:pt x="47" y="111"/>
                    </a:lnTo>
                    <a:lnTo>
                      <a:pt x="45" y="106"/>
                    </a:lnTo>
                    <a:lnTo>
                      <a:pt x="43" y="104"/>
                    </a:lnTo>
                    <a:lnTo>
                      <a:pt x="43" y="106"/>
                    </a:lnTo>
                    <a:lnTo>
                      <a:pt x="43" y="108"/>
                    </a:lnTo>
                    <a:lnTo>
                      <a:pt x="41" y="108"/>
                    </a:lnTo>
                    <a:lnTo>
                      <a:pt x="39" y="106"/>
                    </a:lnTo>
                    <a:lnTo>
                      <a:pt x="37" y="104"/>
                    </a:lnTo>
                    <a:lnTo>
                      <a:pt x="37" y="104"/>
                    </a:lnTo>
                    <a:lnTo>
                      <a:pt x="34" y="104"/>
                    </a:lnTo>
                    <a:lnTo>
                      <a:pt x="32" y="106"/>
                    </a:lnTo>
                    <a:lnTo>
                      <a:pt x="30" y="108"/>
                    </a:lnTo>
                    <a:lnTo>
                      <a:pt x="30" y="108"/>
                    </a:lnTo>
                    <a:lnTo>
                      <a:pt x="30" y="106"/>
                    </a:lnTo>
                    <a:lnTo>
                      <a:pt x="30" y="104"/>
                    </a:lnTo>
                    <a:lnTo>
                      <a:pt x="20" y="106"/>
                    </a:lnTo>
                    <a:lnTo>
                      <a:pt x="22" y="104"/>
                    </a:lnTo>
                    <a:lnTo>
                      <a:pt x="24" y="102"/>
                    </a:lnTo>
                    <a:lnTo>
                      <a:pt x="28" y="102"/>
                    </a:lnTo>
                    <a:lnTo>
                      <a:pt x="30" y="102"/>
                    </a:lnTo>
                    <a:lnTo>
                      <a:pt x="30" y="102"/>
                    </a:lnTo>
                    <a:lnTo>
                      <a:pt x="34" y="100"/>
                    </a:lnTo>
                    <a:lnTo>
                      <a:pt x="34" y="98"/>
                    </a:lnTo>
                    <a:lnTo>
                      <a:pt x="19" y="100"/>
                    </a:lnTo>
                    <a:lnTo>
                      <a:pt x="19" y="98"/>
                    </a:lnTo>
                    <a:lnTo>
                      <a:pt x="22" y="94"/>
                    </a:lnTo>
                    <a:lnTo>
                      <a:pt x="19" y="93"/>
                    </a:lnTo>
                    <a:lnTo>
                      <a:pt x="17" y="93"/>
                    </a:lnTo>
                    <a:lnTo>
                      <a:pt x="19" y="91"/>
                    </a:lnTo>
                    <a:lnTo>
                      <a:pt x="19" y="89"/>
                    </a:lnTo>
                    <a:lnTo>
                      <a:pt x="20" y="87"/>
                    </a:lnTo>
                    <a:lnTo>
                      <a:pt x="17" y="89"/>
                    </a:lnTo>
                    <a:lnTo>
                      <a:pt x="15" y="87"/>
                    </a:lnTo>
                    <a:lnTo>
                      <a:pt x="17" y="85"/>
                    </a:lnTo>
                    <a:lnTo>
                      <a:pt x="17" y="83"/>
                    </a:lnTo>
                    <a:lnTo>
                      <a:pt x="15" y="81"/>
                    </a:lnTo>
                    <a:lnTo>
                      <a:pt x="15" y="79"/>
                    </a:lnTo>
                    <a:lnTo>
                      <a:pt x="11" y="79"/>
                    </a:lnTo>
                    <a:lnTo>
                      <a:pt x="9" y="77"/>
                    </a:lnTo>
                    <a:lnTo>
                      <a:pt x="5" y="77"/>
                    </a:lnTo>
                    <a:lnTo>
                      <a:pt x="5" y="77"/>
                    </a:lnTo>
                    <a:lnTo>
                      <a:pt x="3" y="75"/>
                    </a:lnTo>
                    <a:lnTo>
                      <a:pt x="3" y="74"/>
                    </a:lnTo>
                    <a:lnTo>
                      <a:pt x="5" y="74"/>
                    </a:lnTo>
                    <a:lnTo>
                      <a:pt x="5" y="72"/>
                    </a:lnTo>
                    <a:lnTo>
                      <a:pt x="5" y="70"/>
                    </a:lnTo>
                    <a:lnTo>
                      <a:pt x="5" y="68"/>
                    </a:lnTo>
                    <a:lnTo>
                      <a:pt x="5" y="68"/>
                    </a:lnTo>
                    <a:lnTo>
                      <a:pt x="7" y="72"/>
                    </a:lnTo>
                    <a:lnTo>
                      <a:pt x="9" y="74"/>
                    </a:lnTo>
                    <a:lnTo>
                      <a:pt x="15" y="72"/>
                    </a:lnTo>
                    <a:lnTo>
                      <a:pt x="15" y="72"/>
                    </a:lnTo>
                    <a:lnTo>
                      <a:pt x="11" y="70"/>
                    </a:lnTo>
                    <a:lnTo>
                      <a:pt x="11" y="68"/>
                    </a:lnTo>
                    <a:lnTo>
                      <a:pt x="11" y="66"/>
                    </a:lnTo>
                    <a:lnTo>
                      <a:pt x="13" y="64"/>
                    </a:lnTo>
                    <a:lnTo>
                      <a:pt x="13" y="62"/>
                    </a:lnTo>
                    <a:lnTo>
                      <a:pt x="11" y="60"/>
                    </a:lnTo>
                    <a:lnTo>
                      <a:pt x="11" y="58"/>
                    </a:lnTo>
                    <a:lnTo>
                      <a:pt x="9" y="57"/>
                    </a:lnTo>
                    <a:lnTo>
                      <a:pt x="9" y="55"/>
                    </a:lnTo>
                    <a:lnTo>
                      <a:pt x="11" y="51"/>
                    </a:lnTo>
                    <a:lnTo>
                      <a:pt x="11" y="51"/>
                    </a:lnTo>
                    <a:lnTo>
                      <a:pt x="0" y="51"/>
                    </a:lnTo>
                    <a:lnTo>
                      <a:pt x="0" y="51"/>
                    </a:lnTo>
                    <a:lnTo>
                      <a:pt x="2" y="45"/>
                    </a:lnTo>
                    <a:lnTo>
                      <a:pt x="2" y="41"/>
                    </a:lnTo>
                    <a:lnTo>
                      <a:pt x="3" y="41"/>
                    </a:lnTo>
                    <a:lnTo>
                      <a:pt x="9" y="34"/>
                    </a:lnTo>
                    <a:lnTo>
                      <a:pt x="13" y="34"/>
                    </a:lnTo>
                    <a:lnTo>
                      <a:pt x="17" y="32"/>
                    </a:lnTo>
                    <a:lnTo>
                      <a:pt x="19" y="34"/>
                    </a:lnTo>
                    <a:lnTo>
                      <a:pt x="22" y="36"/>
                    </a:lnTo>
                    <a:lnTo>
                      <a:pt x="26" y="36"/>
                    </a:lnTo>
                    <a:lnTo>
                      <a:pt x="24" y="32"/>
                    </a:lnTo>
                    <a:lnTo>
                      <a:pt x="26" y="32"/>
                    </a:lnTo>
                    <a:lnTo>
                      <a:pt x="28" y="32"/>
                    </a:lnTo>
                    <a:lnTo>
                      <a:pt x="28" y="34"/>
                    </a:lnTo>
                    <a:lnTo>
                      <a:pt x="45" y="34"/>
                    </a:lnTo>
                    <a:lnTo>
                      <a:pt x="45" y="32"/>
                    </a:lnTo>
                    <a:lnTo>
                      <a:pt x="41" y="30"/>
                    </a:lnTo>
                    <a:lnTo>
                      <a:pt x="41" y="30"/>
                    </a:lnTo>
                    <a:lnTo>
                      <a:pt x="45" y="28"/>
                    </a:lnTo>
                    <a:lnTo>
                      <a:pt x="56" y="28"/>
                    </a:lnTo>
                    <a:lnTo>
                      <a:pt x="56" y="26"/>
                    </a:lnTo>
                    <a:lnTo>
                      <a:pt x="55" y="26"/>
                    </a:lnTo>
                    <a:lnTo>
                      <a:pt x="53" y="26"/>
                    </a:lnTo>
                    <a:lnTo>
                      <a:pt x="49" y="26"/>
                    </a:lnTo>
                    <a:lnTo>
                      <a:pt x="49" y="24"/>
                    </a:lnTo>
                    <a:lnTo>
                      <a:pt x="47" y="24"/>
                    </a:lnTo>
                    <a:lnTo>
                      <a:pt x="47" y="23"/>
                    </a:lnTo>
                    <a:lnTo>
                      <a:pt x="45" y="23"/>
                    </a:lnTo>
                    <a:lnTo>
                      <a:pt x="47" y="17"/>
                    </a:lnTo>
                    <a:lnTo>
                      <a:pt x="47" y="19"/>
                    </a:lnTo>
                    <a:lnTo>
                      <a:pt x="49" y="19"/>
                    </a:lnTo>
                    <a:lnTo>
                      <a:pt x="53" y="19"/>
                    </a:lnTo>
                    <a:lnTo>
                      <a:pt x="68" y="21"/>
                    </a:lnTo>
                    <a:lnTo>
                      <a:pt x="70" y="21"/>
                    </a:lnTo>
                    <a:lnTo>
                      <a:pt x="70" y="21"/>
                    </a:lnTo>
                    <a:lnTo>
                      <a:pt x="75" y="21"/>
                    </a:lnTo>
                    <a:lnTo>
                      <a:pt x="79" y="19"/>
                    </a:lnTo>
                    <a:lnTo>
                      <a:pt x="81" y="15"/>
                    </a:lnTo>
                    <a:lnTo>
                      <a:pt x="109" y="2"/>
                    </a:lnTo>
                    <a:lnTo>
                      <a:pt x="130" y="2"/>
                    </a:lnTo>
                    <a:lnTo>
                      <a:pt x="134" y="0"/>
                    </a:lnTo>
                    <a:lnTo>
                      <a:pt x="136" y="0"/>
                    </a:lnTo>
                    <a:lnTo>
                      <a:pt x="138" y="2"/>
                    </a:lnTo>
                    <a:lnTo>
                      <a:pt x="138" y="4"/>
                    </a:lnTo>
                    <a:lnTo>
                      <a:pt x="140" y="5"/>
                    </a:lnTo>
                    <a:lnTo>
                      <a:pt x="147" y="9"/>
                    </a:lnTo>
                    <a:lnTo>
                      <a:pt x="151" y="7"/>
                    </a:lnTo>
                    <a:lnTo>
                      <a:pt x="155" y="17"/>
                    </a:lnTo>
                    <a:lnTo>
                      <a:pt x="162" y="17"/>
                    </a:lnTo>
                    <a:lnTo>
                      <a:pt x="172" y="23"/>
                    </a:lnTo>
                    <a:lnTo>
                      <a:pt x="176" y="21"/>
                    </a:lnTo>
                    <a:lnTo>
                      <a:pt x="181" y="24"/>
                    </a:lnTo>
                    <a:lnTo>
                      <a:pt x="200" y="21"/>
                    </a:lnTo>
                    <a:lnTo>
                      <a:pt x="210" y="23"/>
                    </a:lnTo>
                    <a:lnTo>
                      <a:pt x="215" y="23"/>
                    </a:lnTo>
                    <a:lnTo>
                      <a:pt x="230" y="11"/>
                    </a:lnTo>
                    <a:lnTo>
                      <a:pt x="232" y="9"/>
                    </a:lnTo>
                    <a:lnTo>
                      <a:pt x="234" y="11"/>
                    </a:lnTo>
                    <a:lnTo>
                      <a:pt x="236" y="11"/>
                    </a:lnTo>
                    <a:lnTo>
                      <a:pt x="240" y="11"/>
                    </a:lnTo>
                    <a:lnTo>
                      <a:pt x="246" y="13"/>
                    </a:lnTo>
                    <a:lnTo>
                      <a:pt x="247" y="13"/>
                    </a:lnTo>
                    <a:lnTo>
                      <a:pt x="247" y="9"/>
                    </a:lnTo>
                    <a:lnTo>
                      <a:pt x="249" y="9"/>
                    </a:lnTo>
                    <a:lnTo>
                      <a:pt x="251" y="9"/>
                    </a:lnTo>
                    <a:lnTo>
                      <a:pt x="257" y="17"/>
                    </a:lnTo>
                    <a:lnTo>
                      <a:pt x="259" y="17"/>
                    </a:lnTo>
                    <a:lnTo>
                      <a:pt x="263" y="21"/>
                    </a:lnTo>
                    <a:lnTo>
                      <a:pt x="265" y="24"/>
                    </a:lnTo>
                    <a:lnTo>
                      <a:pt x="266" y="34"/>
                    </a:lnTo>
                    <a:lnTo>
                      <a:pt x="268" y="38"/>
                    </a:lnTo>
                    <a:lnTo>
                      <a:pt x="274" y="40"/>
                    </a:lnTo>
                    <a:lnTo>
                      <a:pt x="276" y="43"/>
                    </a:lnTo>
                    <a:lnTo>
                      <a:pt x="278" y="43"/>
                    </a:lnTo>
                    <a:lnTo>
                      <a:pt x="280" y="45"/>
                    </a:lnTo>
                    <a:lnTo>
                      <a:pt x="276" y="51"/>
                    </a:lnTo>
                    <a:lnTo>
                      <a:pt x="272" y="55"/>
                    </a:lnTo>
                    <a:lnTo>
                      <a:pt x="274" y="60"/>
                    </a:lnTo>
                    <a:lnTo>
                      <a:pt x="274" y="83"/>
                    </a:lnTo>
                    <a:lnTo>
                      <a:pt x="278" y="85"/>
                    </a:lnTo>
                    <a:lnTo>
                      <a:pt x="282" y="91"/>
                    </a:lnTo>
                    <a:lnTo>
                      <a:pt x="282" y="94"/>
                    </a:lnTo>
                    <a:lnTo>
                      <a:pt x="280" y="96"/>
                    </a:lnTo>
                    <a:lnTo>
                      <a:pt x="276" y="96"/>
                    </a:lnTo>
                    <a:lnTo>
                      <a:pt x="274" y="93"/>
                    </a:lnTo>
                    <a:lnTo>
                      <a:pt x="261" y="93"/>
                    </a:lnTo>
                    <a:lnTo>
                      <a:pt x="255" y="91"/>
                    </a:lnTo>
                    <a:lnTo>
                      <a:pt x="247" y="96"/>
                    </a:lnTo>
                    <a:lnTo>
                      <a:pt x="246" y="96"/>
                    </a:lnTo>
                    <a:lnTo>
                      <a:pt x="246" y="96"/>
                    </a:lnTo>
                    <a:lnTo>
                      <a:pt x="246" y="94"/>
                    </a:lnTo>
                    <a:lnTo>
                      <a:pt x="244" y="94"/>
                    </a:lnTo>
                    <a:lnTo>
                      <a:pt x="244" y="93"/>
                    </a:lnTo>
                    <a:lnTo>
                      <a:pt x="242" y="96"/>
                    </a:lnTo>
                    <a:lnTo>
                      <a:pt x="236" y="98"/>
                    </a:lnTo>
                    <a:lnTo>
                      <a:pt x="227" y="98"/>
                    </a:lnTo>
                    <a:lnTo>
                      <a:pt x="223" y="96"/>
                    </a:lnTo>
                    <a:lnTo>
                      <a:pt x="217" y="98"/>
                    </a:lnTo>
                    <a:lnTo>
                      <a:pt x="212" y="102"/>
                    </a:lnTo>
                    <a:lnTo>
                      <a:pt x="208" y="102"/>
                    </a:lnTo>
                    <a:lnTo>
                      <a:pt x="208" y="104"/>
                    </a:lnTo>
                    <a:lnTo>
                      <a:pt x="198" y="106"/>
                    </a:lnTo>
                    <a:lnTo>
                      <a:pt x="191" y="104"/>
                    </a:lnTo>
                    <a:lnTo>
                      <a:pt x="187" y="102"/>
                    </a:lnTo>
                    <a:lnTo>
                      <a:pt x="185" y="100"/>
                    </a:lnTo>
                    <a:lnTo>
                      <a:pt x="181" y="102"/>
                    </a:lnTo>
                    <a:lnTo>
                      <a:pt x="174" y="106"/>
                    </a:lnTo>
                    <a:lnTo>
                      <a:pt x="172" y="106"/>
                    </a:lnTo>
                    <a:lnTo>
                      <a:pt x="168" y="106"/>
                    </a:lnTo>
                    <a:lnTo>
                      <a:pt x="166" y="106"/>
                    </a:lnTo>
                    <a:lnTo>
                      <a:pt x="164" y="106"/>
                    </a:lnTo>
                    <a:lnTo>
                      <a:pt x="164" y="104"/>
                    </a:lnTo>
                    <a:lnTo>
                      <a:pt x="164" y="104"/>
                    </a:lnTo>
                    <a:lnTo>
                      <a:pt x="164" y="104"/>
                    </a:lnTo>
                    <a:lnTo>
                      <a:pt x="160" y="104"/>
                    </a:lnTo>
                    <a:lnTo>
                      <a:pt x="160" y="102"/>
                    </a:lnTo>
                    <a:lnTo>
                      <a:pt x="159" y="106"/>
                    </a:lnTo>
                    <a:lnTo>
                      <a:pt x="159" y="106"/>
                    </a:lnTo>
                    <a:lnTo>
                      <a:pt x="159" y="108"/>
                    </a:lnTo>
                    <a:lnTo>
                      <a:pt x="157" y="110"/>
                    </a:lnTo>
                    <a:lnTo>
                      <a:pt x="160" y="113"/>
                    </a:lnTo>
                    <a:lnTo>
                      <a:pt x="160" y="113"/>
                    </a:lnTo>
                    <a:lnTo>
                      <a:pt x="159" y="113"/>
                    </a:lnTo>
                    <a:lnTo>
                      <a:pt x="157" y="113"/>
                    </a:lnTo>
                    <a:lnTo>
                      <a:pt x="155" y="115"/>
                    </a:lnTo>
                    <a:lnTo>
                      <a:pt x="155" y="117"/>
                    </a:lnTo>
                    <a:lnTo>
                      <a:pt x="153" y="119"/>
                    </a:lnTo>
                    <a:lnTo>
                      <a:pt x="153" y="119"/>
                    </a:lnTo>
                    <a:lnTo>
                      <a:pt x="151" y="121"/>
                    </a:lnTo>
                    <a:lnTo>
                      <a:pt x="149" y="121"/>
                    </a:lnTo>
                    <a:lnTo>
                      <a:pt x="149" y="119"/>
                    </a:lnTo>
                    <a:lnTo>
                      <a:pt x="147" y="119"/>
                    </a:lnTo>
                    <a:lnTo>
                      <a:pt x="149" y="11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00" name="Freeform 694">
                <a:extLst>
                  <a:ext uri="{FF2B5EF4-FFF2-40B4-BE49-F238E27FC236}">
                    <a16:creationId xmlns:a16="http://schemas.microsoft.com/office/drawing/2014/main" id="{76D1EF42-40B9-09F4-9EC4-6A0405179037}"/>
                  </a:ext>
                </a:extLst>
              </p:cNvPr>
              <p:cNvSpPr>
                <a:spLocks/>
              </p:cNvSpPr>
              <p:nvPr/>
            </p:nvSpPr>
            <p:spPr bwMode="auto">
              <a:xfrm>
                <a:off x="5368292" y="4121962"/>
                <a:ext cx="40225" cy="38735"/>
              </a:xfrm>
              <a:custGeom>
                <a:avLst/>
                <a:gdLst>
                  <a:gd name="T0" fmla="*/ 27 w 27"/>
                  <a:gd name="T1" fmla="*/ 26 h 26"/>
                  <a:gd name="T2" fmla="*/ 27 w 27"/>
                  <a:gd name="T3" fmla="*/ 23 h 26"/>
                  <a:gd name="T4" fmla="*/ 27 w 27"/>
                  <a:gd name="T5" fmla="*/ 23 h 26"/>
                  <a:gd name="T6" fmla="*/ 23 w 27"/>
                  <a:gd name="T7" fmla="*/ 15 h 26"/>
                  <a:gd name="T8" fmla="*/ 21 w 27"/>
                  <a:gd name="T9" fmla="*/ 13 h 26"/>
                  <a:gd name="T10" fmla="*/ 19 w 27"/>
                  <a:gd name="T11" fmla="*/ 13 h 26"/>
                  <a:gd name="T12" fmla="*/ 19 w 27"/>
                  <a:gd name="T13" fmla="*/ 11 h 26"/>
                  <a:gd name="T14" fmla="*/ 19 w 27"/>
                  <a:gd name="T15" fmla="*/ 11 h 26"/>
                  <a:gd name="T16" fmla="*/ 25 w 27"/>
                  <a:gd name="T17" fmla="*/ 9 h 26"/>
                  <a:gd name="T18" fmla="*/ 27 w 27"/>
                  <a:gd name="T19" fmla="*/ 7 h 26"/>
                  <a:gd name="T20" fmla="*/ 27 w 27"/>
                  <a:gd name="T21" fmla="*/ 6 h 26"/>
                  <a:gd name="T22" fmla="*/ 27 w 27"/>
                  <a:gd name="T23" fmla="*/ 6 h 26"/>
                  <a:gd name="T24" fmla="*/ 23 w 27"/>
                  <a:gd name="T25" fmla="*/ 4 h 26"/>
                  <a:gd name="T26" fmla="*/ 23 w 27"/>
                  <a:gd name="T27" fmla="*/ 2 h 26"/>
                  <a:gd name="T28" fmla="*/ 23 w 27"/>
                  <a:gd name="T29" fmla="*/ 2 h 26"/>
                  <a:gd name="T30" fmla="*/ 15 w 27"/>
                  <a:gd name="T31" fmla="*/ 0 h 26"/>
                  <a:gd name="T32" fmla="*/ 11 w 27"/>
                  <a:gd name="T33" fmla="*/ 2 h 26"/>
                  <a:gd name="T34" fmla="*/ 6 w 27"/>
                  <a:gd name="T35" fmla="*/ 13 h 26"/>
                  <a:gd name="T36" fmla="*/ 0 w 27"/>
                  <a:gd name="T37" fmla="*/ 17 h 26"/>
                  <a:gd name="T38" fmla="*/ 2 w 27"/>
                  <a:gd name="T39" fmla="*/ 17 h 26"/>
                  <a:gd name="T40" fmla="*/ 13 w 27"/>
                  <a:gd name="T41" fmla="*/ 21 h 26"/>
                  <a:gd name="T42" fmla="*/ 15 w 27"/>
                  <a:gd name="T43" fmla="*/ 23 h 26"/>
                  <a:gd name="T44" fmla="*/ 19 w 27"/>
                  <a:gd name="T45" fmla="*/ 26 h 26"/>
                  <a:gd name="T46" fmla="*/ 27 w 27"/>
                  <a:gd name="T4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26">
                    <a:moveTo>
                      <a:pt x="27" y="26"/>
                    </a:moveTo>
                    <a:lnTo>
                      <a:pt x="27" y="23"/>
                    </a:lnTo>
                    <a:lnTo>
                      <a:pt x="27" y="23"/>
                    </a:lnTo>
                    <a:lnTo>
                      <a:pt x="23" y="15"/>
                    </a:lnTo>
                    <a:lnTo>
                      <a:pt x="21" y="13"/>
                    </a:lnTo>
                    <a:lnTo>
                      <a:pt x="19" y="13"/>
                    </a:lnTo>
                    <a:lnTo>
                      <a:pt x="19" y="11"/>
                    </a:lnTo>
                    <a:lnTo>
                      <a:pt x="19" y="11"/>
                    </a:lnTo>
                    <a:lnTo>
                      <a:pt x="25" y="9"/>
                    </a:lnTo>
                    <a:lnTo>
                      <a:pt x="27" y="7"/>
                    </a:lnTo>
                    <a:lnTo>
                      <a:pt x="27" y="6"/>
                    </a:lnTo>
                    <a:lnTo>
                      <a:pt x="27" y="6"/>
                    </a:lnTo>
                    <a:lnTo>
                      <a:pt x="23" y="4"/>
                    </a:lnTo>
                    <a:lnTo>
                      <a:pt x="23" y="2"/>
                    </a:lnTo>
                    <a:lnTo>
                      <a:pt x="23" y="2"/>
                    </a:lnTo>
                    <a:lnTo>
                      <a:pt x="15" y="0"/>
                    </a:lnTo>
                    <a:lnTo>
                      <a:pt x="11" y="2"/>
                    </a:lnTo>
                    <a:lnTo>
                      <a:pt x="6" y="13"/>
                    </a:lnTo>
                    <a:lnTo>
                      <a:pt x="0" y="17"/>
                    </a:lnTo>
                    <a:lnTo>
                      <a:pt x="2" y="17"/>
                    </a:lnTo>
                    <a:lnTo>
                      <a:pt x="13" y="21"/>
                    </a:lnTo>
                    <a:lnTo>
                      <a:pt x="15" y="23"/>
                    </a:lnTo>
                    <a:lnTo>
                      <a:pt x="19" y="26"/>
                    </a:lnTo>
                    <a:lnTo>
                      <a:pt x="27" y="2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01" name="Freeform 695">
                <a:extLst>
                  <a:ext uri="{FF2B5EF4-FFF2-40B4-BE49-F238E27FC236}">
                    <a16:creationId xmlns:a16="http://schemas.microsoft.com/office/drawing/2014/main" id="{2984F91C-18A8-894C-5407-48F77B905B28}"/>
                  </a:ext>
                </a:extLst>
              </p:cNvPr>
              <p:cNvSpPr>
                <a:spLocks/>
              </p:cNvSpPr>
              <p:nvPr/>
            </p:nvSpPr>
            <p:spPr bwMode="auto">
              <a:xfrm>
                <a:off x="5368292" y="4121962"/>
                <a:ext cx="40225" cy="38735"/>
              </a:xfrm>
              <a:custGeom>
                <a:avLst/>
                <a:gdLst>
                  <a:gd name="T0" fmla="*/ 27 w 27"/>
                  <a:gd name="T1" fmla="*/ 26 h 26"/>
                  <a:gd name="T2" fmla="*/ 27 w 27"/>
                  <a:gd name="T3" fmla="*/ 23 h 26"/>
                  <a:gd name="T4" fmla="*/ 27 w 27"/>
                  <a:gd name="T5" fmla="*/ 23 h 26"/>
                  <a:gd name="T6" fmla="*/ 23 w 27"/>
                  <a:gd name="T7" fmla="*/ 15 h 26"/>
                  <a:gd name="T8" fmla="*/ 21 w 27"/>
                  <a:gd name="T9" fmla="*/ 13 h 26"/>
                  <a:gd name="T10" fmla="*/ 19 w 27"/>
                  <a:gd name="T11" fmla="*/ 13 h 26"/>
                  <a:gd name="T12" fmla="*/ 19 w 27"/>
                  <a:gd name="T13" fmla="*/ 11 h 26"/>
                  <a:gd name="T14" fmla="*/ 19 w 27"/>
                  <a:gd name="T15" fmla="*/ 11 h 26"/>
                  <a:gd name="T16" fmla="*/ 25 w 27"/>
                  <a:gd name="T17" fmla="*/ 9 h 26"/>
                  <a:gd name="T18" fmla="*/ 27 w 27"/>
                  <a:gd name="T19" fmla="*/ 7 h 26"/>
                  <a:gd name="T20" fmla="*/ 27 w 27"/>
                  <a:gd name="T21" fmla="*/ 6 h 26"/>
                  <a:gd name="T22" fmla="*/ 27 w 27"/>
                  <a:gd name="T23" fmla="*/ 6 h 26"/>
                  <a:gd name="T24" fmla="*/ 23 w 27"/>
                  <a:gd name="T25" fmla="*/ 4 h 26"/>
                  <a:gd name="T26" fmla="*/ 23 w 27"/>
                  <a:gd name="T27" fmla="*/ 2 h 26"/>
                  <a:gd name="T28" fmla="*/ 23 w 27"/>
                  <a:gd name="T29" fmla="*/ 2 h 26"/>
                  <a:gd name="T30" fmla="*/ 15 w 27"/>
                  <a:gd name="T31" fmla="*/ 0 h 26"/>
                  <a:gd name="T32" fmla="*/ 11 w 27"/>
                  <a:gd name="T33" fmla="*/ 2 h 26"/>
                  <a:gd name="T34" fmla="*/ 6 w 27"/>
                  <a:gd name="T35" fmla="*/ 13 h 26"/>
                  <a:gd name="T36" fmla="*/ 0 w 27"/>
                  <a:gd name="T37" fmla="*/ 17 h 26"/>
                  <a:gd name="T38" fmla="*/ 2 w 27"/>
                  <a:gd name="T39" fmla="*/ 17 h 26"/>
                  <a:gd name="T40" fmla="*/ 13 w 27"/>
                  <a:gd name="T41" fmla="*/ 21 h 26"/>
                  <a:gd name="T42" fmla="*/ 15 w 27"/>
                  <a:gd name="T43" fmla="*/ 23 h 26"/>
                  <a:gd name="T44" fmla="*/ 19 w 27"/>
                  <a:gd name="T45" fmla="*/ 26 h 26"/>
                  <a:gd name="T46" fmla="*/ 27 w 27"/>
                  <a:gd name="T4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26">
                    <a:moveTo>
                      <a:pt x="27" y="26"/>
                    </a:moveTo>
                    <a:lnTo>
                      <a:pt x="27" y="23"/>
                    </a:lnTo>
                    <a:lnTo>
                      <a:pt x="27" y="23"/>
                    </a:lnTo>
                    <a:lnTo>
                      <a:pt x="23" y="15"/>
                    </a:lnTo>
                    <a:lnTo>
                      <a:pt x="21" y="13"/>
                    </a:lnTo>
                    <a:lnTo>
                      <a:pt x="19" y="13"/>
                    </a:lnTo>
                    <a:lnTo>
                      <a:pt x="19" y="11"/>
                    </a:lnTo>
                    <a:lnTo>
                      <a:pt x="19" y="11"/>
                    </a:lnTo>
                    <a:lnTo>
                      <a:pt x="25" y="9"/>
                    </a:lnTo>
                    <a:lnTo>
                      <a:pt x="27" y="7"/>
                    </a:lnTo>
                    <a:lnTo>
                      <a:pt x="27" y="6"/>
                    </a:lnTo>
                    <a:lnTo>
                      <a:pt x="27" y="6"/>
                    </a:lnTo>
                    <a:lnTo>
                      <a:pt x="23" y="4"/>
                    </a:lnTo>
                    <a:lnTo>
                      <a:pt x="23" y="2"/>
                    </a:lnTo>
                    <a:lnTo>
                      <a:pt x="23" y="2"/>
                    </a:lnTo>
                    <a:lnTo>
                      <a:pt x="15" y="0"/>
                    </a:lnTo>
                    <a:lnTo>
                      <a:pt x="11" y="2"/>
                    </a:lnTo>
                    <a:lnTo>
                      <a:pt x="6" y="13"/>
                    </a:lnTo>
                    <a:lnTo>
                      <a:pt x="0" y="17"/>
                    </a:lnTo>
                    <a:lnTo>
                      <a:pt x="2" y="17"/>
                    </a:lnTo>
                    <a:lnTo>
                      <a:pt x="13" y="21"/>
                    </a:lnTo>
                    <a:lnTo>
                      <a:pt x="15" y="23"/>
                    </a:lnTo>
                    <a:lnTo>
                      <a:pt x="19" y="26"/>
                    </a:lnTo>
                    <a:lnTo>
                      <a:pt x="27" y="2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02" name="Freeform 696">
                <a:extLst>
                  <a:ext uri="{FF2B5EF4-FFF2-40B4-BE49-F238E27FC236}">
                    <a16:creationId xmlns:a16="http://schemas.microsoft.com/office/drawing/2014/main" id="{717105CA-6A29-183E-575B-04EA950E31E6}"/>
                  </a:ext>
                </a:extLst>
              </p:cNvPr>
              <p:cNvSpPr>
                <a:spLocks/>
              </p:cNvSpPr>
              <p:nvPr/>
            </p:nvSpPr>
            <p:spPr bwMode="auto">
              <a:xfrm>
                <a:off x="5503864" y="3764413"/>
                <a:ext cx="318815" cy="218999"/>
              </a:xfrm>
              <a:custGeom>
                <a:avLst/>
                <a:gdLst>
                  <a:gd name="T0" fmla="*/ 70 w 214"/>
                  <a:gd name="T1" fmla="*/ 30 h 147"/>
                  <a:gd name="T2" fmla="*/ 66 w 214"/>
                  <a:gd name="T3" fmla="*/ 20 h 147"/>
                  <a:gd name="T4" fmla="*/ 72 w 214"/>
                  <a:gd name="T5" fmla="*/ 13 h 147"/>
                  <a:gd name="T6" fmla="*/ 81 w 214"/>
                  <a:gd name="T7" fmla="*/ 9 h 147"/>
                  <a:gd name="T8" fmla="*/ 87 w 214"/>
                  <a:gd name="T9" fmla="*/ 9 h 147"/>
                  <a:gd name="T10" fmla="*/ 85 w 214"/>
                  <a:gd name="T11" fmla="*/ 3 h 147"/>
                  <a:gd name="T12" fmla="*/ 93 w 214"/>
                  <a:gd name="T13" fmla="*/ 2 h 147"/>
                  <a:gd name="T14" fmla="*/ 106 w 214"/>
                  <a:gd name="T15" fmla="*/ 11 h 147"/>
                  <a:gd name="T16" fmla="*/ 113 w 214"/>
                  <a:gd name="T17" fmla="*/ 13 h 147"/>
                  <a:gd name="T18" fmla="*/ 117 w 214"/>
                  <a:gd name="T19" fmla="*/ 20 h 147"/>
                  <a:gd name="T20" fmla="*/ 115 w 214"/>
                  <a:gd name="T21" fmla="*/ 26 h 147"/>
                  <a:gd name="T22" fmla="*/ 119 w 214"/>
                  <a:gd name="T23" fmla="*/ 32 h 147"/>
                  <a:gd name="T24" fmla="*/ 134 w 214"/>
                  <a:gd name="T25" fmla="*/ 30 h 147"/>
                  <a:gd name="T26" fmla="*/ 144 w 214"/>
                  <a:gd name="T27" fmla="*/ 38 h 147"/>
                  <a:gd name="T28" fmla="*/ 149 w 214"/>
                  <a:gd name="T29" fmla="*/ 47 h 147"/>
                  <a:gd name="T30" fmla="*/ 153 w 214"/>
                  <a:gd name="T31" fmla="*/ 60 h 147"/>
                  <a:gd name="T32" fmla="*/ 197 w 214"/>
                  <a:gd name="T33" fmla="*/ 90 h 147"/>
                  <a:gd name="T34" fmla="*/ 202 w 214"/>
                  <a:gd name="T35" fmla="*/ 89 h 147"/>
                  <a:gd name="T36" fmla="*/ 214 w 214"/>
                  <a:gd name="T37" fmla="*/ 96 h 147"/>
                  <a:gd name="T38" fmla="*/ 208 w 214"/>
                  <a:gd name="T39" fmla="*/ 108 h 147"/>
                  <a:gd name="T40" fmla="*/ 198 w 214"/>
                  <a:gd name="T41" fmla="*/ 106 h 147"/>
                  <a:gd name="T42" fmla="*/ 197 w 214"/>
                  <a:gd name="T43" fmla="*/ 109 h 147"/>
                  <a:gd name="T44" fmla="*/ 187 w 214"/>
                  <a:gd name="T45" fmla="*/ 109 h 147"/>
                  <a:gd name="T46" fmla="*/ 185 w 214"/>
                  <a:gd name="T47" fmla="*/ 113 h 147"/>
                  <a:gd name="T48" fmla="*/ 183 w 214"/>
                  <a:gd name="T49" fmla="*/ 121 h 147"/>
                  <a:gd name="T50" fmla="*/ 176 w 214"/>
                  <a:gd name="T51" fmla="*/ 130 h 147"/>
                  <a:gd name="T52" fmla="*/ 170 w 214"/>
                  <a:gd name="T53" fmla="*/ 134 h 147"/>
                  <a:gd name="T54" fmla="*/ 161 w 214"/>
                  <a:gd name="T55" fmla="*/ 138 h 147"/>
                  <a:gd name="T56" fmla="*/ 161 w 214"/>
                  <a:gd name="T57" fmla="*/ 142 h 147"/>
                  <a:gd name="T58" fmla="*/ 157 w 214"/>
                  <a:gd name="T59" fmla="*/ 145 h 147"/>
                  <a:gd name="T60" fmla="*/ 149 w 214"/>
                  <a:gd name="T61" fmla="*/ 147 h 147"/>
                  <a:gd name="T62" fmla="*/ 144 w 214"/>
                  <a:gd name="T63" fmla="*/ 145 h 147"/>
                  <a:gd name="T64" fmla="*/ 136 w 214"/>
                  <a:gd name="T65" fmla="*/ 143 h 147"/>
                  <a:gd name="T66" fmla="*/ 132 w 214"/>
                  <a:gd name="T67" fmla="*/ 136 h 147"/>
                  <a:gd name="T68" fmla="*/ 130 w 214"/>
                  <a:gd name="T69" fmla="*/ 123 h 147"/>
                  <a:gd name="T70" fmla="*/ 104 w 214"/>
                  <a:gd name="T71" fmla="*/ 108 h 147"/>
                  <a:gd name="T72" fmla="*/ 96 w 214"/>
                  <a:gd name="T73" fmla="*/ 102 h 147"/>
                  <a:gd name="T74" fmla="*/ 70 w 214"/>
                  <a:gd name="T75" fmla="*/ 89 h 147"/>
                  <a:gd name="T76" fmla="*/ 57 w 214"/>
                  <a:gd name="T77" fmla="*/ 92 h 147"/>
                  <a:gd name="T78" fmla="*/ 43 w 214"/>
                  <a:gd name="T79" fmla="*/ 92 h 147"/>
                  <a:gd name="T80" fmla="*/ 21 w 214"/>
                  <a:gd name="T81" fmla="*/ 106 h 147"/>
                  <a:gd name="T82" fmla="*/ 23 w 214"/>
                  <a:gd name="T83" fmla="*/ 75 h 147"/>
                  <a:gd name="T84" fmla="*/ 13 w 214"/>
                  <a:gd name="T85" fmla="*/ 70 h 147"/>
                  <a:gd name="T86" fmla="*/ 15 w 214"/>
                  <a:gd name="T87" fmla="*/ 62 h 147"/>
                  <a:gd name="T88" fmla="*/ 21 w 214"/>
                  <a:gd name="T89" fmla="*/ 60 h 147"/>
                  <a:gd name="T90" fmla="*/ 9 w 214"/>
                  <a:gd name="T91" fmla="*/ 56 h 147"/>
                  <a:gd name="T92" fmla="*/ 4 w 214"/>
                  <a:gd name="T93" fmla="*/ 51 h 147"/>
                  <a:gd name="T94" fmla="*/ 6 w 214"/>
                  <a:gd name="T95" fmla="*/ 36 h 147"/>
                  <a:gd name="T96" fmla="*/ 19 w 214"/>
                  <a:gd name="T97" fmla="*/ 43 h 147"/>
                  <a:gd name="T98" fmla="*/ 28 w 214"/>
                  <a:gd name="T99" fmla="*/ 43 h 147"/>
                  <a:gd name="T100" fmla="*/ 30 w 214"/>
                  <a:gd name="T101" fmla="*/ 39 h 147"/>
                  <a:gd name="T102" fmla="*/ 21 w 214"/>
                  <a:gd name="T103" fmla="*/ 20 h 147"/>
                  <a:gd name="T104" fmla="*/ 6 w 214"/>
                  <a:gd name="T105" fmla="*/ 20 h 147"/>
                  <a:gd name="T106" fmla="*/ 4 w 214"/>
                  <a:gd name="T107" fmla="*/ 26 h 147"/>
                  <a:gd name="T108" fmla="*/ 0 w 214"/>
                  <a:gd name="T109" fmla="*/ 26 h 147"/>
                  <a:gd name="T110" fmla="*/ 23 w 214"/>
                  <a:gd name="T111" fmla="*/ 9 h 147"/>
                  <a:gd name="T112" fmla="*/ 41 w 214"/>
                  <a:gd name="T113" fmla="*/ 30 h 147"/>
                  <a:gd name="T114" fmla="*/ 53 w 214"/>
                  <a:gd name="T115" fmla="*/ 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147">
                    <a:moveTo>
                      <a:pt x="53" y="30"/>
                    </a:moveTo>
                    <a:lnTo>
                      <a:pt x="68" y="32"/>
                    </a:lnTo>
                    <a:lnTo>
                      <a:pt x="70" y="30"/>
                    </a:lnTo>
                    <a:lnTo>
                      <a:pt x="68" y="26"/>
                    </a:lnTo>
                    <a:lnTo>
                      <a:pt x="68" y="24"/>
                    </a:lnTo>
                    <a:lnTo>
                      <a:pt x="66" y="20"/>
                    </a:lnTo>
                    <a:lnTo>
                      <a:pt x="68" y="19"/>
                    </a:lnTo>
                    <a:lnTo>
                      <a:pt x="70" y="17"/>
                    </a:lnTo>
                    <a:lnTo>
                      <a:pt x="72" y="13"/>
                    </a:lnTo>
                    <a:lnTo>
                      <a:pt x="79" y="13"/>
                    </a:lnTo>
                    <a:lnTo>
                      <a:pt x="81" y="11"/>
                    </a:lnTo>
                    <a:lnTo>
                      <a:pt x="81" y="9"/>
                    </a:lnTo>
                    <a:lnTo>
                      <a:pt x="81" y="7"/>
                    </a:lnTo>
                    <a:lnTo>
                      <a:pt x="83" y="7"/>
                    </a:lnTo>
                    <a:lnTo>
                      <a:pt x="87" y="9"/>
                    </a:lnTo>
                    <a:lnTo>
                      <a:pt x="89" y="9"/>
                    </a:lnTo>
                    <a:lnTo>
                      <a:pt x="87" y="5"/>
                    </a:lnTo>
                    <a:lnTo>
                      <a:pt x="85" y="3"/>
                    </a:lnTo>
                    <a:lnTo>
                      <a:pt x="87" y="3"/>
                    </a:lnTo>
                    <a:lnTo>
                      <a:pt x="91" y="3"/>
                    </a:lnTo>
                    <a:lnTo>
                      <a:pt x="93" y="2"/>
                    </a:lnTo>
                    <a:lnTo>
                      <a:pt x="93" y="0"/>
                    </a:lnTo>
                    <a:lnTo>
                      <a:pt x="104" y="9"/>
                    </a:lnTo>
                    <a:lnTo>
                      <a:pt x="106" y="11"/>
                    </a:lnTo>
                    <a:lnTo>
                      <a:pt x="108" y="11"/>
                    </a:lnTo>
                    <a:lnTo>
                      <a:pt x="111" y="11"/>
                    </a:lnTo>
                    <a:lnTo>
                      <a:pt x="113" y="13"/>
                    </a:lnTo>
                    <a:lnTo>
                      <a:pt x="113" y="15"/>
                    </a:lnTo>
                    <a:lnTo>
                      <a:pt x="113" y="17"/>
                    </a:lnTo>
                    <a:lnTo>
                      <a:pt x="117" y="20"/>
                    </a:lnTo>
                    <a:lnTo>
                      <a:pt x="115" y="20"/>
                    </a:lnTo>
                    <a:lnTo>
                      <a:pt x="113" y="22"/>
                    </a:lnTo>
                    <a:lnTo>
                      <a:pt x="115" y="26"/>
                    </a:lnTo>
                    <a:lnTo>
                      <a:pt x="113" y="28"/>
                    </a:lnTo>
                    <a:lnTo>
                      <a:pt x="115" y="30"/>
                    </a:lnTo>
                    <a:lnTo>
                      <a:pt x="119" y="32"/>
                    </a:lnTo>
                    <a:lnTo>
                      <a:pt x="132" y="34"/>
                    </a:lnTo>
                    <a:lnTo>
                      <a:pt x="134" y="32"/>
                    </a:lnTo>
                    <a:lnTo>
                      <a:pt x="134" y="30"/>
                    </a:lnTo>
                    <a:lnTo>
                      <a:pt x="138" y="30"/>
                    </a:lnTo>
                    <a:lnTo>
                      <a:pt x="144" y="36"/>
                    </a:lnTo>
                    <a:lnTo>
                      <a:pt x="144" y="38"/>
                    </a:lnTo>
                    <a:lnTo>
                      <a:pt x="146" y="41"/>
                    </a:lnTo>
                    <a:lnTo>
                      <a:pt x="146" y="43"/>
                    </a:lnTo>
                    <a:lnTo>
                      <a:pt x="149" y="47"/>
                    </a:lnTo>
                    <a:lnTo>
                      <a:pt x="151" y="51"/>
                    </a:lnTo>
                    <a:lnTo>
                      <a:pt x="149" y="55"/>
                    </a:lnTo>
                    <a:lnTo>
                      <a:pt x="153" y="60"/>
                    </a:lnTo>
                    <a:lnTo>
                      <a:pt x="174" y="75"/>
                    </a:lnTo>
                    <a:lnTo>
                      <a:pt x="180" y="75"/>
                    </a:lnTo>
                    <a:lnTo>
                      <a:pt x="197" y="90"/>
                    </a:lnTo>
                    <a:lnTo>
                      <a:pt x="198" y="90"/>
                    </a:lnTo>
                    <a:lnTo>
                      <a:pt x="200" y="90"/>
                    </a:lnTo>
                    <a:lnTo>
                      <a:pt x="202" y="89"/>
                    </a:lnTo>
                    <a:lnTo>
                      <a:pt x="208" y="92"/>
                    </a:lnTo>
                    <a:lnTo>
                      <a:pt x="210" y="94"/>
                    </a:lnTo>
                    <a:lnTo>
                      <a:pt x="214" y="96"/>
                    </a:lnTo>
                    <a:lnTo>
                      <a:pt x="212" y="100"/>
                    </a:lnTo>
                    <a:lnTo>
                      <a:pt x="212" y="108"/>
                    </a:lnTo>
                    <a:lnTo>
                      <a:pt x="208" y="108"/>
                    </a:lnTo>
                    <a:lnTo>
                      <a:pt x="200" y="106"/>
                    </a:lnTo>
                    <a:lnTo>
                      <a:pt x="198" y="106"/>
                    </a:lnTo>
                    <a:lnTo>
                      <a:pt x="198" y="106"/>
                    </a:lnTo>
                    <a:lnTo>
                      <a:pt x="197" y="108"/>
                    </a:lnTo>
                    <a:lnTo>
                      <a:pt x="197" y="109"/>
                    </a:lnTo>
                    <a:lnTo>
                      <a:pt x="197" y="109"/>
                    </a:lnTo>
                    <a:lnTo>
                      <a:pt x="193" y="109"/>
                    </a:lnTo>
                    <a:lnTo>
                      <a:pt x="191" y="109"/>
                    </a:lnTo>
                    <a:lnTo>
                      <a:pt x="187" y="109"/>
                    </a:lnTo>
                    <a:lnTo>
                      <a:pt x="187" y="111"/>
                    </a:lnTo>
                    <a:lnTo>
                      <a:pt x="185" y="113"/>
                    </a:lnTo>
                    <a:lnTo>
                      <a:pt x="185" y="113"/>
                    </a:lnTo>
                    <a:lnTo>
                      <a:pt x="185" y="115"/>
                    </a:lnTo>
                    <a:lnTo>
                      <a:pt x="183" y="119"/>
                    </a:lnTo>
                    <a:lnTo>
                      <a:pt x="183" y="121"/>
                    </a:lnTo>
                    <a:lnTo>
                      <a:pt x="181" y="128"/>
                    </a:lnTo>
                    <a:lnTo>
                      <a:pt x="178" y="130"/>
                    </a:lnTo>
                    <a:lnTo>
                      <a:pt x="176" y="130"/>
                    </a:lnTo>
                    <a:lnTo>
                      <a:pt x="174" y="132"/>
                    </a:lnTo>
                    <a:lnTo>
                      <a:pt x="172" y="134"/>
                    </a:lnTo>
                    <a:lnTo>
                      <a:pt x="170" y="134"/>
                    </a:lnTo>
                    <a:lnTo>
                      <a:pt x="163" y="136"/>
                    </a:lnTo>
                    <a:lnTo>
                      <a:pt x="161" y="136"/>
                    </a:lnTo>
                    <a:lnTo>
                      <a:pt x="161" y="138"/>
                    </a:lnTo>
                    <a:lnTo>
                      <a:pt x="163" y="140"/>
                    </a:lnTo>
                    <a:lnTo>
                      <a:pt x="163" y="140"/>
                    </a:lnTo>
                    <a:lnTo>
                      <a:pt x="161" y="142"/>
                    </a:lnTo>
                    <a:lnTo>
                      <a:pt x="161" y="143"/>
                    </a:lnTo>
                    <a:lnTo>
                      <a:pt x="159" y="145"/>
                    </a:lnTo>
                    <a:lnTo>
                      <a:pt x="157" y="145"/>
                    </a:lnTo>
                    <a:lnTo>
                      <a:pt x="155" y="147"/>
                    </a:lnTo>
                    <a:lnTo>
                      <a:pt x="151" y="147"/>
                    </a:lnTo>
                    <a:lnTo>
                      <a:pt x="149" y="147"/>
                    </a:lnTo>
                    <a:lnTo>
                      <a:pt x="147" y="147"/>
                    </a:lnTo>
                    <a:lnTo>
                      <a:pt x="146" y="145"/>
                    </a:lnTo>
                    <a:lnTo>
                      <a:pt x="144" y="145"/>
                    </a:lnTo>
                    <a:lnTo>
                      <a:pt x="144" y="143"/>
                    </a:lnTo>
                    <a:lnTo>
                      <a:pt x="140" y="145"/>
                    </a:lnTo>
                    <a:lnTo>
                      <a:pt x="136" y="143"/>
                    </a:lnTo>
                    <a:lnTo>
                      <a:pt x="136" y="143"/>
                    </a:lnTo>
                    <a:lnTo>
                      <a:pt x="132" y="140"/>
                    </a:lnTo>
                    <a:lnTo>
                      <a:pt x="132" y="136"/>
                    </a:lnTo>
                    <a:lnTo>
                      <a:pt x="132" y="134"/>
                    </a:lnTo>
                    <a:lnTo>
                      <a:pt x="132" y="123"/>
                    </a:lnTo>
                    <a:lnTo>
                      <a:pt x="130" y="123"/>
                    </a:lnTo>
                    <a:lnTo>
                      <a:pt x="123" y="123"/>
                    </a:lnTo>
                    <a:lnTo>
                      <a:pt x="106" y="111"/>
                    </a:lnTo>
                    <a:lnTo>
                      <a:pt x="104" y="108"/>
                    </a:lnTo>
                    <a:lnTo>
                      <a:pt x="102" y="104"/>
                    </a:lnTo>
                    <a:lnTo>
                      <a:pt x="100" y="102"/>
                    </a:lnTo>
                    <a:lnTo>
                      <a:pt x="96" y="102"/>
                    </a:lnTo>
                    <a:lnTo>
                      <a:pt x="93" y="102"/>
                    </a:lnTo>
                    <a:lnTo>
                      <a:pt x="76" y="96"/>
                    </a:lnTo>
                    <a:lnTo>
                      <a:pt x="70" y="89"/>
                    </a:lnTo>
                    <a:lnTo>
                      <a:pt x="58" y="89"/>
                    </a:lnTo>
                    <a:lnTo>
                      <a:pt x="58" y="92"/>
                    </a:lnTo>
                    <a:lnTo>
                      <a:pt x="57" y="92"/>
                    </a:lnTo>
                    <a:lnTo>
                      <a:pt x="55" y="92"/>
                    </a:lnTo>
                    <a:lnTo>
                      <a:pt x="51" y="92"/>
                    </a:lnTo>
                    <a:lnTo>
                      <a:pt x="43" y="92"/>
                    </a:lnTo>
                    <a:lnTo>
                      <a:pt x="30" y="104"/>
                    </a:lnTo>
                    <a:lnTo>
                      <a:pt x="21" y="106"/>
                    </a:lnTo>
                    <a:lnTo>
                      <a:pt x="21" y="106"/>
                    </a:lnTo>
                    <a:lnTo>
                      <a:pt x="19" y="87"/>
                    </a:lnTo>
                    <a:lnTo>
                      <a:pt x="21" y="79"/>
                    </a:lnTo>
                    <a:lnTo>
                      <a:pt x="23" y="75"/>
                    </a:lnTo>
                    <a:lnTo>
                      <a:pt x="21" y="75"/>
                    </a:lnTo>
                    <a:lnTo>
                      <a:pt x="15" y="70"/>
                    </a:lnTo>
                    <a:lnTo>
                      <a:pt x="13" y="70"/>
                    </a:lnTo>
                    <a:lnTo>
                      <a:pt x="13" y="68"/>
                    </a:lnTo>
                    <a:lnTo>
                      <a:pt x="21" y="64"/>
                    </a:lnTo>
                    <a:lnTo>
                      <a:pt x="15" y="62"/>
                    </a:lnTo>
                    <a:lnTo>
                      <a:pt x="13" y="60"/>
                    </a:lnTo>
                    <a:lnTo>
                      <a:pt x="17" y="58"/>
                    </a:lnTo>
                    <a:lnTo>
                      <a:pt x="21" y="60"/>
                    </a:lnTo>
                    <a:lnTo>
                      <a:pt x="19" y="56"/>
                    </a:lnTo>
                    <a:lnTo>
                      <a:pt x="13" y="55"/>
                    </a:lnTo>
                    <a:lnTo>
                      <a:pt x="9" y="56"/>
                    </a:lnTo>
                    <a:lnTo>
                      <a:pt x="7" y="58"/>
                    </a:lnTo>
                    <a:lnTo>
                      <a:pt x="6" y="58"/>
                    </a:lnTo>
                    <a:lnTo>
                      <a:pt x="4" y="51"/>
                    </a:lnTo>
                    <a:lnTo>
                      <a:pt x="4" y="45"/>
                    </a:lnTo>
                    <a:lnTo>
                      <a:pt x="6" y="43"/>
                    </a:lnTo>
                    <a:lnTo>
                      <a:pt x="6" y="36"/>
                    </a:lnTo>
                    <a:lnTo>
                      <a:pt x="7" y="41"/>
                    </a:lnTo>
                    <a:lnTo>
                      <a:pt x="13" y="41"/>
                    </a:lnTo>
                    <a:lnTo>
                      <a:pt x="19" y="43"/>
                    </a:lnTo>
                    <a:lnTo>
                      <a:pt x="23" y="43"/>
                    </a:lnTo>
                    <a:lnTo>
                      <a:pt x="26" y="45"/>
                    </a:lnTo>
                    <a:lnTo>
                      <a:pt x="28" y="43"/>
                    </a:lnTo>
                    <a:lnTo>
                      <a:pt x="26" y="43"/>
                    </a:lnTo>
                    <a:lnTo>
                      <a:pt x="26" y="41"/>
                    </a:lnTo>
                    <a:lnTo>
                      <a:pt x="30" y="39"/>
                    </a:lnTo>
                    <a:lnTo>
                      <a:pt x="34" y="36"/>
                    </a:lnTo>
                    <a:lnTo>
                      <a:pt x="23" y="26"/>
                    </a:lnTo>
                    <a:lnTo>
                      <a:pt x="21" y="20"/>
                    </a:lnTo>
                    <a:lnTo>
                      <a:pt x="19" y="17"/>
                    </a:lnTo>
                    <a:lnTo>
                      <a:pt x="15" y="15"/>
                    </a:lnTo>
                    <a:lnTo>
                      <a:pt x="6" y="20"/>
                    </a:lnTo>
                    <a:lnTo>
                      <a:pt x="4" y="22"/>
                    </a:lnTo>
                    <a:lnTo>
                      <a:pt x="4" y="26"/>
                    </a:lnTo>
                    <a:lnTo>
                      <a:pt x="4" y="26"/>
                    </a:lnTo>
                    <a:lnTo>
                      <a:pt x="4" y="34"/>
                    </a:lnTo>
                    <a:lnTo>
                      <a:pt x="4" y="32"/>
                    </a:lnTo>
                    <a:lnTo>
                      <a:pt x="0" y="26"/>
                    </a:lnTo>
                    <a:lnTo>
                      <a:pt x="0" y="20"/>
                    </a:lnTo>
                    <a:lnTo>
                      <a:pt x="7" y="13"/>
                    </a:lnTo>
                    <a:lnTo>
                      <a:pt x="23" y="9"/>
                    </a:lnTo>
                    <a:lnTo>
                      <a:pt x="24" y="9"/>
                    </a:lnTo>
                    <a:lnTo>
                      <a:pt x="32" y="13"/>
                    </a:lnTo>
                    <a:lnTo>
                      <a:pt x="41" y="30"/>
                    </a:lnTo>
                    <a:lnTo>
                      <a:pt x="43" y="30"/>
                    </a:lnTo>
                    <a:lnTo>
                      <a:pt x="49" y="32"/>
                    </a:lnTo>
                    <a:lnTo>
                      <a:pt x="53" y="3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03" name="Freeform 697">
                <a:extLst>
                  <a:ext uri="{FF2B5EF4-FFF2-40B4-BE49-F238E27FC236}">
                    <a16:creationId xmlns:a16="http://schemas.microsoft.com/office/drawing/2014/main" id="{6CF68F2E-89EF-0BF2-F4CE-D623D456509F}"/>
                  </a:ext>
                </a:extLst>
              </p:cNvPr>
              <p:cNvSpPr>
                <a:spLocks/>
              </p:cNvSpPr>
              <p:nvPr/>
            </p:nvSpPr>
            <p:spPr bwMode="auto">
              <a:xfrm>
                <a:off x="5503864" y="3764413"/>
                <a:ext cx="318815" cy="218999"/>
              </a:xfrm>
              <a:custGeom>
                <a:avLst/>
                <a:gdLst>
                  <a:gd name="T0" fmla="*/ 70 w 214"/>
                  <a:gd name="T1" fmla="*/ 30 h 147"/>
                  <a:gd name="T2" fmla="*/ 66 w 214"/>
                  <a:gd name="T3" fmla="*/ 20 h 147"/>
                  <a:gd name="T4" fmla="*/ 72 w 214"/>
                  <a:gd name="T5" fmla="*/ 13 h 147"/>
                  <a:gd name="T6" fmla="*/ 81 w 214"/>
                  <a:gd name="T7" fmla="*/ 9 h 147"/>
                  <a:gd name="T8" fmla="*/ 87 w 214"/>
                  <a:gd name="T9" fmla="*/ 9 h 147"/>
                  <a:gd name="T10" fmla="*/ 85 w 214"/>
                  <a:gd name="T11" fmla="*/ 3 h 147"/>
                  <a:gd name="T12" fmla="*/ 93 w 214"/>
                  <a:gd name="T13" fmla="*/ 2 h 147"/>
                  <a:gd name="T14" fmla="*/ 106 w 214"/>
                  <a:gd name="T15" fmla="*/ 11 h 147"/>
                  <a:gd name="T16" fmla="*/ 113 w 214"/>
                  <a:gd name="T17" fmla="*/ 13 h 147"/>
                  <a:gd name="T18" fmla="*/ 117 w 214"/>
                  <a:gd name="T19" fmla="*/ 20 h 147"/>
                  <a:gd name="T20" fmla="*/ 115 w 214"/>
                  <a:gd name="T21" fmla="*/ 26 h 147"/>
                  <a:gd name="T22" fmla="*/ 119 w 214"/>
                  <a:gd name="T23" fmla="*/ 32 h 147"/>
                  <a:gd name="T24" fmla="*/ 134 w 214"/>
                  <a:gd name="T25" fmla="*/ 30 h 147"/>
                  <a:gd name="T26" fmla="*/ 144 w 214"/>
                  <a:gd name="T27" fmla="*/ 38 h 147"/>
                  <a:gd name="T28" fmla="*/ 149 w 214"/>
                  <a:gd name="T29" fmla="*/ 47 h 147"/>
                  <a:gd name="T30" fmla="*/ 153 w 214"/>
                  <a:gd name="T31" fmla="*/ 60 h 147"/>
                  <a:gd name="T32" fmla="*/ 197 w 214"/>
                  <a:gd name="T33" fmla="*/ 90 h 147"/>
                  <a:gd name="T34" fmla="*/ 202 w 214"/>
                  <a:gd name="T35" fmla="*/ 89 h 147"/>
                  <a:gd name="T36" fmla="*/ 214 w 214"/>
                  <a:gd name="T37" fmla="*/ 96 h 147"/>
                  <a:gd name="T38" fmla="*/ 208 w 214"/>
                  <a:gd name="T39" fmla="*/ 108 h 147"/>
                  <a:gd name="T40" fmla="*/ 198 w 214"/>
                  <a:gd name="T41" fmla="*/ 106 h 147"/>
                  <a:gd name="T42" fmla="*/ 197 w 214"/>
                  <a:gd name="T43" fmla="*/ 109 h 147"/>
                  <a:gd name="T44" fmla="*/ 187 w 214"/>
                  <a:gd name="T45" fmla="*/ 109 h 147"/>
                  <a:gd name="T46" fmla="*/ 185 w 214"/>
                  <a:gd name="T47" fmla="*/ 113 h 147"/>
                  <a:gd name="T48" fmla="*/ 183 w 214"/>
                  <a:gd name="T49" fmla="*/ 121 h 147"/>
                  <a:gd name="T50" fmla="*/ 176 w 214"/>
                  <a:gd name="T51" fmla="*/ 130 h 147"/>
                  <a:gd name="T52" fmla="*/ 170 w 214"/>
                  <a:gd name="T53" fmla="*/ 134 h 147"/>
                  <a:gd name="T54" fmla="*/ 161 w 214"/>
                  <a:gd name="T55" fmla="*/ 138 h 147"/>
                  <a:gd name="T56" fmla="*/ 161 w 214"/>
                  <a:gd name="T57" fmla="*/ 142 h 147"/>
                  <a:gd name="T58" fmla="*/ 157 w 214"/>
                  <a:gd name="T59" fmla="*/ 145 h 147"/>
                  <a:gd name="T60" fmla="*/ 149 w 214"/>
                  <a:gd name="T61" fmla="*/ 147 h 147"/>
                  <a:gd name="T62" fmla="*/ 144 w 214"/>
                  <a:gd name="T63" fmla="*/ 145 h 147"/>
                  <a:gd name="T64" fmla="*/ 136 w 214"/>
                  <a:gd name="T65" fmla="*/ 143 h 147"/>
                  <a:gd name="T66" fmla="*/ 132 w 214"/>
                  <a:gd name="T67" fmla="*/ 136 h 147"/>
                  <a:gd name="T68" fmla="*/ 130 w 214"/>
                  <a:gd name="T69" fmla="*/ 123 h 147"/>
                  <a:gd name="T70" fmla="*/ 104 w 214"/>
                  <a:gd name="T71" fmla="*/ 108 h 147"/>
                  <a:gd name="T72" fmla="*/ 96 w 214"/>
                  <a:gd name="T73" fmla="*/ 102 h 147"/>
                  <a:gd name="T74" fmla="*/ 70 w 214"/>
                  <a:gd name="T75" fmla="*/ 89 h 147"/>
                  <a:gd name="T76" fmla="*/ 57 w 214"/>
                  <a:gd name="T77" fmla="*/ 92 h 147"/>
                  <a:gd name="T78" fmla="*/ 43 w 214"/>
                  <a:gd name="T79" fmla="*/ 92 h 147"/>
                  <a:gd name="T80" fmla="*/ 21 w 214"/>
                  <a:gd name="T81" fmla="*/ 106 h 147"/>
                  <a:gd name="T82" fmla="*/ 23 w 214"/>
                  <a:gd name="T83" fmla="*/ 75 h 147"/>
                  <a:gd name="T84" fmla="*/ 13 w 214"/>
                  <a:gd name="T85" fmla="*/ 70 h 147"/>
                  <a:gd name="T86" fmla="*/ 15 w 214"/>
                  <a:gd name="T87" fmla="*/ 62 h 147"/>
                  <a:gd name="T88" fmla="*/ 21 w 214"/>
                  <a:gd name="T89" fmla="*/ 60 h 147"/>
                  <a:gd name="T90" fmla="*/ 9 w 214"/>
                  <a:gd name="T91" fmla="*/ 56 h 147"/>
                  <a:gd name="T92" fmla="*/ 4 w 214"/>
                  <a:gd name="T93" fmla="*/ 51 h 147"/>
                  <a:gd name="T94" fmla="*/ 6 w 214"/>
                  <a:gd name="T95" fmla="*/ 36 h 147"/>
                  <a:gd name="T96" fmla="*/ 19 w 214"/>
                  <a:gd name="T97" fmla="*/ 43 h 147"/>
                  <a:gd name="T98" fmla="*/ 28 w 214"/>
                  <a:gd name="T99" fmla="*/ 43 h 147"/>
                  <a:gd name="T100" fmla="*/ 30 w 214"/>
                  <a:gd name="T101" fmla="*/ 39 h 147"/>
                  <a:gd name="T102" fmla="*/ 21 w 214"/>
                  <a:gd name="T103" fmla="*/ 20 h 147"/>
                  <a:gd name="T104" fmla="*/ 6 w 214"/>
                  <a:gd name="T105" fmla="*/ 20 h 147"/>
                  <a:gd name="T106" fmla="*/ 4 w 214"/>
                  <a:gd name="T107" fmla="*/ 26 h 147"/>
                  <a:gd name="T108" fmla="*/ 0 w 214"/>
                  <a:gd name="T109" fmla="*/ 26 h 147"/>
                  <a:gd name="T110" fmla="*/ 23 w 214"/>
                  <a:gd name="T111" fmla="*/ 9 h 147"/>
                  <a:gd name="T112" fmla="*/ 41 w 214"/>
                  <a:gd name="T113" fmla="*/ 30 h 147"/>
                  <a:gd name="T114" fmla="*/ 53 w 214"/>
                  <a:gd name="T115" fmla="*/ 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147">
                    <a:moveTo>
                      <a:pt x="53" y="30"/>
                    </a:moveTo>
                    <a:lnTo>
                      <a:pt x="68" y="32"/>
                    </a:lnTo>
                    <a:lnTo>
                      <a:pt x="70" y="30"/>
                    </a:lnTo>
                    <a:lnTo>
                      <a:pt x="68" y="26"/>
                    </a:lnTo>
                    <a:lnTo>
                      <a:pt x="68" y="24"/>
                    </a:lnTo>
                    <a:lnTo>
                      <a:pt x="66" y="20"/>
                    </a:lnTo>
                    <a:lnTo>
                      <a:pt x="68" y="19"/>
                    </a:lnTo>
                    <a:lnTo>
                      <a:pt x="70" y="17"/>
                    </a:lnTo>
                    <a:lnTo>
                      <a:pt x="72" y="13"/>
                    </a:lnTo>
                    <a:lnTo>
                      <a:pt x="79" y="13"/>
                    </a:lnTo>
                    <a:lnTo>
                      <a:pt x="81" y="11"/>
                    </a:lnTo>
                    <a:lnTo>
                      <a:pt x="81" y="9"/>
                    </a:lnTo>
                    <a:lnTo>
                      <a:pt x="81" y="7"/>
                    </a:lnTo>
                    <a:lnTo>
                      <a:pt x="83" y="7"/>
                    </a:lnTo>
                    <a:lnTo>
                      <a:pt x="87" y="9"/>
                    </a:lnTo>
                    <a:lnTo>
                      <a:pt x="89" y="9"/>
                    </a:lnTo>
                    <a:lnTo>
                      <a:pt x="87" y="5"/>
                    </a:lnTo>
                    <a:lnTo>
                      <a:pt x="85" y="3"/>
                    </a:lnTo>
                    <a:lnTo>
                      <a:pt x="87" y="3"/>
                    </a:lnTo>
                    <a:lnTo>
                      <a:pt x="91" y="3"/>
                    </a:lnTo>
                    <a:lnTo>
                      <a:pt x="93" y="2"/>
                    </a:lnTo>
                    <a:lnTo>
                      <a:pt x="93" y="0"/>
                    </a:lnTo>
                    <a:lnTo>
                      <a:pt x="104" y="9"/>
                    </a:lnTo>
                    <a:lnTo>
                      <a:pt x="106" y="11"/>
                    </a:lnTo>
                    <a:lnTo>
                      <a:pt x="108" y="11"/>
                    </a:lnTo>
                    <a:lnTo>
                      <a:pt x="111" y="11"/>
                    </a:lnTo>
                    <a:lnTo>
                      <a:pt x="113" y="13"/>
                    </a:lnTo>
                    <a:lnTo>
                      <a:pt x="113" y="15"/>
                    </a:lnTo>
                    <a:lnTo>
                      <a:pt x="113" y="17"/>
                    </a:lnTo>
                    <a:lnTo>
                      <a:pt x="117" y="20"/>
                    </a:lnTo>
                    <a:lnTo>
                      <a:pt x="115" y="20"/>
                    </a:lnTo>
                    <a:lnTo>
                      <a:pt x="113" y="22"/>
                    </a:lnTo>
                    <a:lnTo>
                      <a:pt x="115" y="26"/>
                    </a:lnTo>
                    <a:lnTo>
                      <a:pt x="113" y="28"/>
                    </a:lnTo>
                    <a:lnTo>
                      <a:pt x="115" y="30"/>
                    </a:lnTo>
                    <a:lnTo>
                      <a:pt x="119" y="32"/>
                    </a:lnTo>
                    <a:lnTo>
                      <a:pt x="132" y="34"/>
                    </a:lnTo>
                    <a:lnTo>
                      <a:pt x="134" y="32"/>
                    </a:lnTo>
                    <a:lnTo>
                      <a:pt x="134" y="30"/>
                    </a:lnTo>
                    <a:lnTo>
                      <a:pt x="138" y="30"/>
                    </a:lnTo>
                    <a:lnTo>
                      <a:pt x="144" y="36"/>
                    </a:lnTo>
                    <a:lnTo>
                      <a:pt x="144" y="38"/>
                    </a:lnTo>
                    <a:lnTo>
                      <a:pt x="146" y="41"/>
                    </a:lnTo>
                    <a:lnTo>
                      <a:pt x="146" y="43"/>
                    </a:lnTo>
                    <a:lnTo>
                      <a:pt x="149" y="47"/>
                    </a:lnTo>
                    <a:lnTo>
                      <a:pt x="151" y="51"/>
                    </a:lnTo>
                    <a:lnTo>
                      <a:pt x="149" y="55"/>
                    </a:lnTo>
                    <a:lnTo>
                      <a:pt x="153" y="60"/>
                    </a:lnTo>
                    <a:lnTo>
                      <a:pt x="174" y="75"/>
                    </a:lnTo>
                    <a:lnTo>
                      <a:pt x="180" y="75"/>
                    </a:lnTo>
                    <a:lnTo>
                      <a:pt x="197" y="90"/>
                    </a:lnTo>
                    <a:lnTo>
                      <a:pt x="198" y="90"/>
                    </a:lnTo>
                    <a:lnTo>
                      <a:pt x="200" y="90"/>
                    </a:lnTo>
                    <a:lnTo>
                      <a:pt x="202" y="89"/>
                    </a:lnTo>
                    <a:lnTo>
                      <a:pt x="208" y="92"/>
                    </a:lnTo>
                    <a:lnTo>
                      <a:pt x="210" y="94"/>
                    </a:lnTo>
                    <a:lnTo>
                      <a:pt x="214" y="96"/>
                    </a:lnTo>
                    <a:lnTo>
                      <a:pt x="212" y="100"/>
                    </a:lnTo>
                    <a:lnTo>
                      <a:pt x="212" y="108"/>
                    </a:lnTo>
                    <a:lnTo>
                      <a:pt x="208" y="108"/>
                    </a:lnTo>
                    <a:lnTo>
                      <a:pt x="200" y="106"/>
                    </a:lnTo>
                    <a:lnTo>
                      <a:pt x="198" y="106"/>
                    </a:lnTo>
                    <a:lnTo>
                      <a:pt x="198" y="106"/>
                    </a:lnTo>
                    <a:lnTo>
                      <a:pt x="197" y="108"/>
                    </a:lnTo>
                    <a:lnTo>
                      <a:pt x="197" y="109"/>
                    </a:lnTo>
                    <a:lnTo>
                      <a:pt x="197" y="109"/>
                    </a:lnTo>
                    <a:lnTo>
                      <a:pt x="193" y="109"/>
                    </a:lnTo>
                    <a:lnTo>
                      <a:pt x="191" y="109"/>
                    </a:lnTo>
                    <a:lnTo>
                      <a:pt x="187" y="109"/>
                    </a:lnTo>
                    <a:lnTo>
                      <a:pt x="187" y="111"/>
                    </a:lnTo>
                    <a:lnTo>
                      <a:pt x="185" y="113"/>
                    </a:lnTo>
                    <a:lnTo>
                      <a:pt x="185" y="113"/>
                    </a:lnTo>
                    <a:lnTo>
                      <a:pt x="185" y="115"/>
                    </a:lnTo>
                    <a:lnTo>
                      <a:pt x="183" y="119"/>
                    </a:lnTo>
                    <a:lnTo>
                      <a:pt x="183" y="121"/>
                    </a:lnTo>
                    <a:lnTo>
                      <a:pt x="181" y="128"/>
                    </a:lnTo>
                    <a:lnTo>
                      <a:pt x="178" y="130"/>
                    </a:lnTo>
                    <a:lnTo>
                      <a:pt x="176" y="130"/>
                    </a:lnTo>
                    <a:lnTo>
                      <a:pt x="174" y="132"/>
                    </a:lnTo>
                    <a:lnTo>
                      <a:pt x="172" y="134"/>
                    </a:lnTo>
                    <a:lnTo>
                      <a:pt x="170" y="134"/>
                    </a:lnTo>
                    <a:lnTo>
                      <a:pt x="163" y="136"/>
                    </a:lnTo>
                    <a:lnTo>
                      <a:pt x="161" y="136"/>
                    </a:lnTo>
                    <a:lnTo>
                      <a:pt x="161" y="138"/>
                    </a:lnTo>
                    <a:lnTo>
                      <a:pt x="163" y="140"/>
                    </a:lnTo>
                    <a:lnTo>
                      <a:pt x="163" y="140"/>
                    </a:lnTo>
                    <a:lnTo>
                      <a:pt x="161" y="142"/>
                    </a:lnTo>
                    <a:lnTo>
                      <a:pt x="161" y="143"/>
                    </a:lnTo>
                    <a:lnTo>
                      <a:pt x="159" y="145"/>
                    </a:lnTo>
                    <a:lnTo>
                      <a:pt x="157" y="145"/>
                    </a:lnTo>
                    <a:lnTo>
                      <a:pt x="155" y="147"/>
                    </a:lnTo>
                    <a:lnTo>
                      <a:pt x="151" y="147"/>
                    </a:lnTo>
                    <a:lnTo>
                      <a:pt x="149" y="147"/>
                    </a:lnTo>
                    <a:lnTo>
                      <a:pt x="147" y="147"/>
                    </a:lnTo>
                    <a:lnTo>
                      <a:pt x="146" y="145"/>
                    </a:lnTo>
                    <a:lnTo>
                      <a:pt x="144" y="145"/>
                    </a:lnTo>
                    <a:lnTo>
                      <a:pt x="144" y="143"/>
                    </a:lnTo>
                    <a:lnTo>
                      <a:pt x="140" y="145"/>
                    </a:lnTo>
                    <a:lnTo>
                      <a:pt x="136" y="143"/>
                    </a:lnTo>
                    <a:lnTo>
                      <a:pt x="136" y="143"/>
                    </a:lnTo>
                    <a:lnTo>
                      <a:pt x="132" y="140"/>
                    </a:lnTo>
                    <a:lnTo>
                      <a:pt x="132" y="136"/>
                    </a:lnTo>
                    <a:lnTo>
                      <a:pt x="132" y="134"/>
                    </a:lnTo>
                    <a:lnTo>
                      <a:pt x="132" y="123"/>
                    </a:lnTo>
                    <a:lnTo>
                      <a:pt x="130" y="123"/>
                    </a:lnTo>
                    <a:lnTo>
                      <a:pt x="123" y="123"/>
                    </a:lnTo>
                    <a:lnTo>
                      <a:pt x="106" y="111"/>
                    </a:lnTo>
                    <a:lnTo>
                      <a:pt x="104" y="108"/>
                    </a:lnTo>
                    <a:lnTo>
                      <a:pt x="102" y="104"/>
                    </a:lnTo>
                    <a:lnTo>
                      <a:pt x="100" y="102"/>
                    </a:lnTo>
                    <a:lnTo>
                      <a:pt x="96" y="102"/>
                    </a:lnTo>
                    <a:lnTo>
                      <a:pt x="93" y="102"/>
                    </a:lnTo>
                    <a:lnTo>
                      <a:pt x="76" y="96"/>
                    </a:lnTo>
                    <a:lnTo>
                      <a:pt x="70" y="89"/>
                    </a:lnTo>
                    <a:lnTo>
                      <a:pt x="58" y="89"/>
                    </a:lnTo>
                    <a:lnTo>
                      <a:pt x="58" y="92"/>
                    </a:lnTo>
                    <a:lnTo>
                      <a:pt x="57" y="92"/>
                    </a:lnTo>
                    <a:lnTo>
                      <a:pt x="55" y="92"/>
                    </a:lnTo>
                    <a:lnTo>
                      <a:pt x="51" y="92"/>
                    </a:lnTo>
                    <a:lnTo>
                      <a:pt x="43" y="92"/>
                    </a:lnTo>
                    <a:lnTo>
                      <a:pt x="30" y="104"/>
                    </a:lnTo>
                    <a:lnTo>
                      <a:pt x="21" y="106"/>
                    </a:lnTo>
                    <a:lnTo>
                      <a:pt x="21" y="106"/>
                    </a:lnTo>
                    <a:lnTo>
                      <a:pt x="19" y="87"/>
                    </a:lnTo>
                    <a:lnTo>
                      <a:pt x="21" y="79"/>
                    </a:lnTo>
                    <a:lnTo>
                      <a:pt x="23" y="75"/>
                    </a:lnTo>
                    <a:lnTo>
                      <a:pt x="21" y="75"/>
                    </a:lnTo>
                    <a:lnTo>
                      <a:pt x="15" y="70"/>
                    </a:lnTo>
                    <a:lnTo>
                      <a:pt x="13" y="70"/>
                    </a:lnTo>
                    <a:lnTo>
                      <a:pt x="13" y="68"/>
                    </a:lnTo>
                    <a:lnTo>
                      <a:pt x="21" y="64"/>
                    </a:lnTo>
                    <a:lnTo>
                      <a:pt x="15" y="62"/>
                    </a:lnTo>
                    <a:lnTo>
                      <a:pt x="13" y="60"/>
                    </a:lnTo>
                    <a:lnTo>
                      <a:pt x="17" y="58"/>
                    </a:lnTo>
                    <a:lnTo>
                      <a:pt x="21" y="60"/>
                    </a:lnTo>
                    <a:lnTo>
                      <a:pt x="19" y="56"/>
                    </a:lnTo>
                    <a:lnTo>
                      <a:pt x="13" y="55"/>
                    </a:lnTo>
                    <a:lnTo>
                      <a:pt x="9" y="56"/>
                    </a:lnTo>
                    <a:lnTo>
                      <a:pt x="7" y="58"/>
                    </a:lnTo>
                    <a:lnTo>
                      <a:pt x="6" y="58"/>
                    </a:lnTo>
                    <a:lnTo>
                      <a:pt x="4" y="51"/>
                    </a:lnTo>
                    <a:lnTo>
                      <a:pt x="4" y="45"/>
                    </a:lnTo>
                    <a:lnTo>
                      <a:pt x="6" y="43"/>
                    </a:lnTo>
                    <a:lnTo>
                      <a:pt x="6" y="36"/>
                    </a:lnTo>
                    <a:lnTo>
                      <a:pt x="7" y="41"/>
                    </a:lnTo>
                    <a:lnTo>
                      <a:pt x="13" y="41"/>
                    </a:lnTo>
                    <a:lnTo>
                      <a:pt x="19" y="43"/>
                    </a:lnTo>
                    <a:lnTo>
                      <a:pt x="23" y="43"/>
                    </a:lnTo>
                    <a:lnTo>
                      <a:pt x="26" y="45"/>
                    </a:lnTo>
                    <a:lnTo>
                      <a:pt x="28" y="43"/>
                    </a:lnTo>
                    <a:lnTo>
                      <a:pt x="26" y="43"/>
                    </a:lnTo>
                    <a:lnTo>
                      <a:pt x="26" y="41"/>
                    </a:lnTo>
                    <a:lnTo>
                      <a:pt x="30" y="39"/>
                    </a:lnTo>
                    <a:lnTo>
                      <a:pt x="34" y="36"/>
                    </a:lnTo>
                    <a:lnTo>
                      <a:pt x="23" y="26"/>
                    </a:lnTo>
                    <a:lnTo>
                      <a:pt x="21" y="20"/>
                    </a:lnTo>
                    <a:lnTo>
                      <a:pt x="19" y="17"/>
                    </a:lnTo>
                    <a:lnTo>
                      <a:pt x="15" y="15"/>
                    </a:lnTo>
                    <a:lnTo>
                      <a:pt x="6" y="20"/>
                    </a:lnTo>
                    <a:lnTo>
                      <a:pt x="4" y="22"/>
                    </a:lnTo>
                    <a:lnTo>
                      <a:pt x="4" y="26"/>
                    </a:lnTo>
                    <a:lnTo>
                      <a:pt x="4" y="26"/>
                    </a:lnTo>
                    <a:lnTo>
                      <a:pt x="4" y="34"/>
                    </a:lnTo>
                    <a:lnTo>
                      <a:pt x="4" y="32"/>
                    </a:lnTo>
                    <a:lnTo>
                      <a:pt x="0" y="26"/>
                    </a:lnTo>
                    <a:lnTo>
                      <a:pt x="0" y="20"/>
                    </a:lnTo>
                    <a:lnTo>
                      <a:pt x="7" y="13"/>
                    </a:lnTo>
                    <a:lnTo>
                      <a:pt x="23" y="9"/>
                    </a:lnTo>
                    <a:lnTo>
                      <a:pt x="24" y="9"/>
                    </a:lnTo>
                    <a:lnTo>
                      <a:pt x="32" y="13"/>
                    </a:lnTo>
                    <a:lnTo>
                      <a:pt x="41" y="30"/>
                    </a:lnTo>
                    <a:lnTo>
                      <a:pt x="43" y="30"/>
                    </a:lnTo>
                    <a:lnTo>
                      <a:pt x="49" y="32"/>
                    </a:lnTo>
                    <a:lnTo>
                      <a:pt x="53" y="3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04" name="Freeform 698">
                <a:extLst>
                  <a:ext uri="{FF2B5EF4-FFF2-40B4-BE49-F238E27FC236}">
                    <a16:creationId xmlns:a16="http://schemas.microsoft.com/office/drawing/2014/main" id="{0520F9F0-EF77-E30A-344A-8CFF80B8B4DD}"/>
                  </a:ext>
                </a:extLst>
              </p:cNvPr>
              <p:cNvSpPr>
                <a:spLocks/>
              </p:cNvSpPr>
              <p:nvPr/>
            </p:nvSpPr>
            <p:spPr bwMode="auto">
              <a:xfrm>
                <a:off x="5880780" y="3752495"/>
                <a:ext cx="248795" cy="119183"/>
              </a:xfrm>
              <a:custGeom>
                <a:avLst/>
                <a:gdLst>
                  <a:gd name="T0" fmla="*/ 68 w 167"/>
                  <a:gd name="T1" fmla="*/ 70 h 80"/>
                  <a:gd name="T2" fmla="*/ 80 w 167"/>
                  <a:gd name="T3" fmla="*/ 61 h 80"/>
                  <a:gd name="T4" fmla="*/ 84 w 167"/>
                  <a:gd name="T5" fmla="*/ 59 h 80"/>
                  <a:gd name="T6" fmla="*/ 89 w 167"/>
                  <a:gd name="T7" fmla="*/ 57 h 80"/>
                  <a:gd name="T8" fmla="*/ 95 w 167"/>
                  <a:gd name="T9" fmla="*/ 55 h 80"/>
                  <a:gd name="T10" fmla="*/ 108 w 167"/>
                  <a:gd name="T11" fmla="*/ 59 h 80"/>
                  <a:gd name="T12" fmla="*/ 112 w 167"/>
                  <a:gd name="T13" fmla="*/ 51 h 80"/>
                  <a:gd name="T14" fmla="*/ 137 w 167"/>
                  <a:gd name="T15" fmla="*/ 44 h 80"/>
                  <a:gd name="T16" fmla="*/ 142 w 167"/>
                  <a:gd name="T17" fmla="*/ 36 h 80"/>
                  <a:gd name="T18" fmla="*/ 167 w 167"/>
                  <a:gd name="T19" fmla="*/ 21 h 80"/>
                  <a:gd name="T20" fmla="*/ 165 w 167"/>
                  <a:gd name="T21" fmla="*/ 19 h 80"/>
                  <a:gd name="T22" fmla="*/ 155 w 167"/>
                  <a:gd name="T23" fmla="*/ 13 h 80"/>
                  <a:gd name="T24" fmla="*/ 142 w 167"/>
                  <a:gd name="T25" fmla="*/ 8 h 80"/>
                  <a:gd name="T26" fmla="*/ 123 w 167"/>
                  <a:gd name="T27" fmla="*/ 6 h 80"/>
                  <a:gd name="T28" fmla="*/ 116 w 167"/>
                  <a:gd name="T29" fmla="*/ 4 h 80"/>
                  <a:gd name="T30" fmla="*/ 89 w 167"/>
                  <a:gd name="T31" fmla="*/ 6 h 80"/>
                  <a:gd name="T32" fmla="*/ 85 w 167"/>
                  <a:gd name="T33" fmla="*/ 4 h 80"/>
                  <a:gd name="T34" fmla="*/ 74 w 167"/>
                  <a:gd name="T35" fmla="*/ 0 h 80"/>
                  <a:gd name="T36" fmla="*/ 70 w 167"/>
                  <a:gd name="T37" fmla="*/ 0 h 80"/>
                  <a:gd name="T38" fmla="*/ 65 w 167"/>
                  <a:gd name="T39" fmla="*/ 4 h 80"/>
                  <a:gd name="T40" fmla="*/ 63 w 167"/>
                  <a:gd name="T41" fmla="*/ 8 h 80"/>
                  <a:gd name="T42" fmla="*/ 61 w 167"/>
                  <a:gd name="T43" fmla="*/ 15 h 80"/>
                  <a:gd name="T44" fmla="*/ 36 w 167"/>
                  <a:gd name="T45" fmla="*/ 8 h 80"/>
                  <a:gd name="T46" fmla="*/ 27 w 167"/>
                  <a:gd name="T47" fmla="*/ 10 h 80"/>
                  <a:gd name="T48" fmla="*/ 27 w 167"/>
                  <a:gd name="T49" fmla="*/ 13 h 80"/>
                  <a:gd name="T50" fmla="*/ 29 w 167"/>
                  <a:gd name="T51" fmla="*/ 19 h 80"/>
                  <a:gd name="T52" fmla="*/ 25 w 167"/>
                  <a:gd name="T53" fmla="*/ 23 h 80"/>
                  <a:gd name="T54" fmla="*/ 15 w 167"/>
                  <a:gd name="T55" fmla="*/ 34 h 80"/>
                  <a:gd name="T56" fmla="*/ 19 w 167"/>
                  <a:gd name="T57" fmla="*/ 36 h 80"/>
                  <a:gd name="T58" fmla="*/ 23 w 167"/>
                  <a:gd name="T59" fmla="*/ 40 h 80"/>
                  <a:gd name="T60" fmla="*/ 33 w 167"/>
                  <a:gd name="T61" fmla="*/ 42 h 80"/>
                  <a:gd name="T62" fmla="*/ 34 w 167"/>
                  <a:gd name="T63" fmla="*/ 38 h 80"/>
                  <a:gd name="T64" fmla="*/ 38 w 167"/>
                  <a:gd name="T65" fmla="*/ 36 h 80"/>
                  <a:gd name="T66" fmla="*/ 40 w 167"/>
                  <a:gd name="T67" fmla="*/ 40 h 80"/>
                  <a:gd name="T68" fmla="*/ 48 w 167"/>
                  <a:gd name="T69" fmla="*/ 44 h 80"/>
                  <a:gd name="T70" fmla="*/ 55 w 167"/>
                  <a:gd name="T71" fmla="*/ 47 h 80"/>
                  <a:gd name="T72" fmla="*/ 59 w 167"/>
                  <a:gd name="T73" fmla="*/ 47 h 80"/>
                  <a:gd name="T74" fmla="*/ 53 w 167"/>
                  <a:gd name="T75" fmla="*/ 51 h 80"/>
                  <a:gd name="T76" fmla="*/ 50 w 167"/>
                  <a:gd name="T77" fmla="*/ 55 h 80"/>
                  <a:gd name="T78" fmla="*/ 46 w 167"/>
                  <a:gd name="T79" fmla="*/ 55 h 80"/>
                  <a:gd name="T80" fmla="*/ 42 w 167"/>
                  <a:gd name="T81" fmla="*/ 57 h 80"/>
                  <a:gd name="T82" fmla="*/ 40 w 167"/>
                  <a:gd name="T83" fmla="*/ 61 h 80"/>
                  <a:gd name="T84" fmla="*/ 31 w 167"/>
                  <a:gd name="T85" fmla="*/ 59 h 80"/>
                  <a:gd name="T86" fmla="*/ 25 w 167"/>
                  <a:gd name="T87" fmla="*/ 61 h 80"/>
                  <a:gd name="T88" fmla="*/ 21 w 167"/>
                  <a:gd name="T89" fmla="*/ 64 h 80"/>
                  <a:gd name="T90" fmla="*/ 15 w 167"/>
                  <a:gd name="T91" fmla="*/ 63 h 80"/>
                  <a:gd name="T92" fmla="*/ 0 w 167"/>
                  <a:gd name="T93" fmla="*/ 64 h 80"/>
                  <a:gd name="T94" fmla="*/ 2 w 167"/>
                  <a:gd name="T95" fmla="*/ 74 h 80"/>
                  <a:gd name="T96" fmla="*/ 6 w 167"/>
                  <a:gd name="T97" fmla="*/ 72 h 80"/>
                  <a:gd name="T98" fmla="*/ 19 w 167"/>
                  <a:gd name="T99" fmla="*/ 72 h 80"/>
                  <a:gd name="T100" fmla="*/ 23 w 167"/>
                  <a:gd name="T101" fmla="*/ 76 h 80"/>
                  <a:gd name="T102" fmla="*/ 33 w 167"/>
                  <a:gd name="T103" fmla="*/ 72 h 80"/>
                  <a:gd name="T104" fmla="*/ 38 w 167"/>
                  <a:gd name="T105" fmla="*/ 74 h 80"/>
                  <a:gd name="T106" fmla="*/ 44 w 167"/>
                  <a:gd name="T107" fmla="*/ 78 h 80"/>
                  <a:gd name="T108" fmla="*/ 50 w 167"/>
                  <a:gd name="T109" fmla="*/ 78 h 80"/>
                  <a:gd name="T110" fmla="*/ 59 w 167"/>
                  <a:gd name="T111" fmla="*/ 78 h 80"/>
                  <a:gd name="T112" fmla="*/ 63 w 167"/>
                  <a:gd name="T113" fmla="*/ 76 h 80"/>
                  <a:gd name="T114" fmla="*/ 70 w 167"/>
                  <a:gd name="T115" fmla="*/ 7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7" h="80">
                    <a:moveTo>
                      <a:pt x="70" y="74"/>
                    </a:moveTo>
                    <a:lnTo>
                      <a:pt x="68" y="70"/>
                    </a:lnTo>
                    <a:lnTo>
                      <a:pt x="72" y="64"/>
                    </a:lnTo>
                    <a:lnTo>
                      <a:pt x="80" y="61"/>
                    </a:lnTo>
                    <a:lnTo>
                      <a:pt x="82" y="59"/>
                    </a:lnTo>
                    <a:lnTo>
                      <a:pt x="84" y="59"/>
                    </a:lnTo>
                    <a:lnTo>
                      <a:pt x="85" y="55"/>
                    </a:lnTo>
                    <a:lnTo>
                      <a:pt x="89" y="57"/>
                    </a:lnTo>
                    <a:lnTo>
                      <a:pt x="93" y="55"/>
                    </a:lnTo>
                    <a:lnTo>
                      <a:pt x="95" y="55"/>
                    </a:lnTo>
                    <a:lnTo>
                      <a:pt x="97" y="59"/>
                    </a:lnTo>
                    <a:lnTo>
                      <a:pt x="108" y="59"/>
                    </a:lnTo>
                    <a:lnTo>
                      <a:pt x="112" y="55"/>
                    </a:lnTo>
                    <a:lnTo>
                      <a:pt x="112" y="51"/>
                    </a:lnTo>
                    <a:lnTo>
                      <a:pt x="116" y="47"/>
                    </a:lnTo>
                    <a:lnTo>
                      <a:pt x="137" y="44"/>
                    </a:lnTo>
                    <a:lnTo>
                      <a:pt x="138" y="40"/>
                    </a:lnTo>
                    <a:lnTo>
                      <a:pt x="142" y="36"/>
                    </a:lnTo>
                    <a:lnTo>
                      <a:pt x="165" y="25"/>
                    </a:lnTo>
                    <a:lnTo>
                      <a:pt x="167" y="21"/>
                    </a:lnTo>
                    <a:lnTo>
                      <a:pt x="167" y="19"/>
                    </a:lnTo>
                    <a:lnTo>
                      <a:pt x="165" y="19"/>
                    </a:lnTo>
                    <a:lnTo>
                      <a:pt x="159" y="15"/>
                    </a:lnTo>
                    <a:lnTo>
                      <a:pt x="155" y="13"/>
                    </a:lnTo>
                    <a:lnTo>
                      <a:pt x="152" y="10"/>
                    </a:lnTo>
                    <a:lnTo>
                      <a:pt x="142" y="8"/>
                    </a:lnTo>
                    <a:lnTo>
                      <a:pt x="140" y="8"/>
                    </a:lnTo>
                    <a:lnTo>
                      <a:pt x="123" y="6"/>
                    </a:lnTo>
                    <a:lnTo>
                      <a:pt x="120" y="4"/>
                    </a:lnTo>
                    <a:lnTo>
                      <a:pt x="116" y="4"/>
                    </a:lnTo>
                    <a:lnTo>
                      <a:pt x="112" y="6"/>
                    </a:lnTo>
                    <a:lnTo>
                      <a:pt x="89" y="6"/>
                    </a:lnTo>
                    <a:lnTo>
                      <a:pt x="87" y="4"/>
                    </a:lnTo>
                    <a:lnTo>
                      <a:pt x="85" y="4"/>
                    </a:lnTo>
                    <a:lnTo>
                      <a:pt x="82" y="4"/>
                    </a:lnTo>
                    <a:lnTo>
                      <a:pt x="74" y="0"/>
                    </a:lnTo>
                    <a:lnTo>
                      <a:pt x="72" y="0"/>
                    </a:lnTo>
                    <a:lnTo>
                      <a:pt x="70" y="0"/>
                    </a:lnTo>
                    <a:lnTo>
                      <a:pt x="68" y="2"/>
                    </a:lnTo>
                    <a:lnTo>
                      <a:pt x="65" y="4"/>
                    </a:lnTo>
                    <a:lnTo>
                      <a:pt x="65" y="6"/>
                    </a:lnTo>
                    <a:lnTo>
                      <a:pt x="63" y="8"/>
                    </a:lnTo>
                    <a:lnTo>
                      <a:pt x="63" y="13"/>
                    </a:lnTo>
                    <a:lnTo>
                      <a:pt x="61" y="15"/>
                    </a:lnTo>
                    <a:lnTo>
                      <a:pt x="38" y="8"/>
                    </a:lnTo>
                    <a:lnTo>
                      <a:pt x="36" y="8"/>
                    </a:lnTo>
                    <a:lnTo>
                      <a:pt x="34" y="8"/>
                    </a:lnTo>
                    <a:lnTo>
                      <a:pt x="27" y="10"/>
                    </a:lnTo>
                    <a:lnTo>
                      <a:pt x="27" y="11"/>
                    </a:lnTo>
                    <a:lnTo>
                      <a:pt x="27" y="13"/>
                    </a:lnTo>
                    <a:lnTo>
                      <a:pt x="25" y="17"/>
                    </a:lnTo>
                    <a:lnTo>
                      <a:pt x="29" y="19"/>
                    </a:lnTo>
                    <a:lnTo>
                      <a:pt x="31" y="21"/>
                    </a:lnTo>
                    <a:lnTo>
                      <a:pt x="25" y="23"/>
                    </a:lnTo>
                    <a:lnTo>
                      <a:pt x="15" y="32"/>
                    </a:lnTo>
                    <a:lnTo>
                      <a:pt x="15" y="34"/>
                    </a:lnTo>
                    <a:lnTo>
                      <a:pt x="17" y="36"/>
                    </a:lnTo>
                    <a:lnTo>
                      <a:pt x="19" y="36"/>
                    </a:lnTo>
                    <a:lnTo>
                      <a:pt x="21" y="36"/>
                    </a:lnTo>
                    <a:lnTo>
                      <a:pt x="23" y="40"/>
                    </a:lnTo>
                    <a:lnTo>
                      <a:pt x="31" y="42"/>
                    </a:lnTo>
                    <a:lnTo>
                      <a:pt x="33" y="42"/>
                    </a:lnTo>
                    <a:lnTo>
                      <a:pt x="33" y="40"/>
                    </a:lnTo>
                    <a:lnTo>
                      <a:pt x="34" y="38"/>
                    </a:lnTo>
                    <a:lnTo>
                      <a:pt x="36" y="34"/>
                    </a:lnTo>
                    <a:lnTo>
                      <a:pt x="38" y="36"/>
                    </a:lnTo>
                    <a:lnTo>
                      <a:pt x="40" y="38"/>
                    </a:lnTo>
                    <a:lnTo>
                      <a:pt x="40" y="40"/>
                    </a:lnTo>
                    <a:lnTo>
                      <a:pt x="46" y="44"/>
                    </a:lnTo>
                    <a:lnTo>
                      <a:pt x="48" y="44"/>
                    </a:lnTo>
                    <a:lnTo>
                      <a:pt x="51" y="46"/>
                    </a:lnTo>
                    <a:lnTo>
                      <a:pt x="55" y="47"/>
                    </a:lnTo>
                    <a:lnTo>
                      <a:pt x="57" y="47"/>
                    </a:lnTo>
                    <a:lnTo>
                      <a:pt x="59" y="47"/>
                    </a:lnTo>
                    <a:lnTo>
                      <a:pt x="57" y="49"/>
                    </a:lnTo>
                    <a:lnTo>
                      <a:pt x="53" y="51"/>
                    </a:lnTo>
                    <a:lnTo>
                      <a:pt x="51" y="53"/>
                    </a:lnTo>
                    <a:lnTo>
                      <a:pt x="50" y="55"/>
                    </a:lnTo>
                    <a:lnTo>
                      <a:pt x="48" y="53"/>
                    </a:lnTo>
                    <a:lnTo>
                      <a:pt x="46" y="55"/>
                    </a:lnTo>
                    <a:lnTo>
                      <a:pt x="44" y="55"/>
                    </a:lnTo>
                    <a:lnTo>
                      <a:pt x="42" y="57"/>
                    </a:lnTo>
                    <a:lnTo>
                      <a:pt x="42" y="59"/>
                    </a:lnTo>
                    <a:lnTo>
                      <a:pt x="40" y="61"/>
                    </a:lnTo>
                    <a:lnTo>
                      <a:pt x="36" y="61"/>
                    </a:lnTo>
                    <a:lnTo>
                      <a:pt x="31" y="59"/>
                    </a:lnTo>
                    <a:lnTo>
                      <a:pt x="25" y="59"/>
                    </a:lnTo>
                    <a:lnTo>
                      <a:pt x="25" y="61"/>
                    </a:lnTo>
                    <a:lnTo>
                      <a:pt x="23" y="63"/>
                    </a:lnTo>
                    <a:lnTo>
                      <a:pt x="21" y="64"/>
                    </a:lnTo>
                    <a:lnTo>
                      <a:pt x="19" y="64"/>
                    </a:lnTo>
                    <a:lnTo>
                      <a:pt x="15" y="63"/>
                    </a:lnTo>
                    <a:lnTo>
                      <a:pt x="6" y="63"/>
                    </a:lnTo>
                    <a:lnTo>
                      <a:pt x="0" y="64"/>
                    </a:lnTo>
                    <a:lnTo>
                      <a:pt x="0" y="72"/>
                    </a:lnTo>
                    <a:lnTo>
                      <a:pt x="2" y="74"/>
                    </a:lnTo>
                    <a:lnTo>
                      <a:pt x="4" y="74"/>
                    </a:lnTo>
                    <a:lnTo>
                      <a:pt x="6" y="72"/>
                    </a:lnTo>
                    <a:lnTo>
                      <a:pt x="10" y="74"/>
                    </a:lnTo>
                    <a:lnTo>
                      <a:pt x="19" y="72"/>
                    </a:lnTo>
                    <a:lnTo>
                      <a:pt x="21" y="74"/>
                    </a:lnTo>
                    <a:lnTo>
                      <a:pt x="23" y="76"/>
                    </a:lnTo>
                    <a:lnTo>
                      <a:pt x="25" y="76"/>
                    </a:lnTo>
                    <a:lnTo>
                      <a:pt x="33" y="72"/>
                    </a:lnTo>
                    <a:lnTo>
                      <a:pt x="36" y="74"/>
                    </a:lnTo>
                    <a:lnTo>
                      <a:pt x="38" y="74"/>
                    </a:lnTo>
                    <a:lnTo>
                      <a:pt x="38" y="78"/>
                    </a:lnTo>
                    <a:lnTo>
                      <a:pt x="44" y="78"/>
                    </a:lnTo>
                    <a:lnTo>
                      <a:pt x="46" y="80"/>
                    </a:lnTo>
                    <a:lnTo>
                      <a:pt x="50" y="78"/>
                    </a:lnTo>
                    <a:lnTo>
                      <a:pt x="53" y="76"/>
                    </a:lnTo>
                    <a:lnTo>
                      <a:pt x="59" y="78"/>
                    </a:lnTo>
                    <a:lnTo>
                      <a:pt x="61" y="76"/>
                    </a:lnTo>
                    <a:lnTo>
                      <a:pt x="63" y="76"/>
                    </a:lnTo>
                    <a:lnTo>
                      <a:pt x="65" y="72"/>
                    </a:lnTo>
                    <a:lnTo>
                      <a:pt x="70" y="7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05" name="Freeform 699">
                <a:extLst>
                  <a:ext uri="{FF2B5EF4-FFF2-40B4-BE49-F238E27FC236}">
                    <a16:creationId xmlns:a16="http://schemas.microsoft.com/office/drawing/2014/main" id="{2AFF5B31-74A9-1028-E5C4-5003D81F2D0F}"/>
                  </a:ext>
                </a:extLst>
              </p:cNvPr>
              <p:cNvSpPr>
                <a:spLocks/>
              </p:cNvSpPr>
              <p:nvPr/>
            </p:nvSpPr>
            <p:spPr bwMode="auto">
              <a:xfrm>
                <a:off x="5880780" y="3752495"/>
                <a:ext cx="248795" cy="119183"/>
              </a:xfrm>
              <a:custGeom>
                <a:avLst/>
                <a:gdLst>
                  <a:gd name="T0" fmla="*/ 68 w 167"/>
                  <a:gd name="T1" fmla="*/ 70 h 80"/>
                  <a:gd name="T2" fmla="*/ 80 w 167"/>
                  <a:gd name="T3" fmla="*/ 61 h 80"/>
                  <a:gd name="T4" fmla="*/ 84 w 167"/>
                  <a:gd name="T5" fmla="*/ 59 h 80"/>
                  <a:gd name="T6" fmla="*/ 89 w 167"/>
                  <a:gd name="T7" fmla="*/ 57 h 80"/>
                  <a:gd name="T8" fmla="*/ 95 w 167"/>
                  <a:gd name="T9" fmla="*/ 55 h 80"/>
                  <a:gd name="T10" fmla="*/ 108 w 167"/>
                  <a:gd name="T11" fmla="*/ 59 h 80"/>
                  <a:gd name="T12" fmla="*/ 112 w 167"/>
                  <a:gd name="T13" fmla="*/ 51 h 80"/>
                  <a:gd name="T14" fmla="*/ 137 w 167"/>
                  <a:gd name="T15" fmla="*/ 44 h 80"/>
                  <a:gd name="T16" fmla="*/ 142 w 167"/>
                  <a:gd name="T17" fmla="*/ 36 h 80"/>
                  <a:gd name="T18" fmla="*/ 167 w 167"/>
                  <a:gd name="T19" fmla="*/ 21 h 80"/>
                  <a:gd name="T20" fmla="*/ 165 w 167"/>
                  <a:gd name="T21" fmla="*/ 19 h 80"/>
                  <a:gd name="T22" fmla="*/ 155 w 167"/>
                  <a:gd name="T23" fmla="*/ 13 h 80"/>
                  <a:gd name="T24" fmla="*/ 142 w 167"/>
                  <a:gd name="T25" fmla="*/ 8 h 80"/>
                  <a:gd name="T26" fmla="*/ 123 w 167"/>
                  <a:gd name="T27" fmla="*/ 6 h 80"/>
                  <a:gd name="T28" fmla="*/ 116 w 167"/>
                  <a:gd name="T29" fmla="*/ 4 h 80"/>
                  <a:gd name="T30" fmla="*/ 89 w 167"/>
                  <a:gd name="T31" fmla="*/ 6 h 80"/>
                  <a:gd name="T32" fmla="*/ 85 w 167"/>
                  <a:gd name="T33" fmla="*/ 4 h 80"/>
                  <a:gd name="T34" fmla="*/ 74 w 167"/>
                  <a:gd name="T35" fmla="*/ 0 h 80"/>
                  <a:gd name="T36" fmla="*/ 70 w 167"/>
                  <a:gd name="T37" fmla="*/ 0 h 80"/>
                  <a:gd name="T38" fmla="*/ 65 w 167"/>
                  <a:gd name="T39" fmla="*/ 4 h 80"/>
                  <a:gd name="T40" fmla="*/ 63 w 167"/>
                  <a:gd name="T41" fmla="*/ 8 h 80"/>
                  <a:gd name="T42" fmla="*/ 61 w 167"/>
                  <a:gd name="T43" fmla="*/ 15 h 80"/>
                  <a:gd name="T44" fmla="*/ 36 w 167"/>
                  <a:gd name="T45" fmla="*/ 8 h 80"/>
                  <a:gd name="T46" fmla="*/ 27 w 167"/>
                  <a:gd name="T47" fmla="*/ 10 h 80"/>
                  <a:gd name="T48" fmla="*/ 27 w 167"/>
                  <a:gd name="T49" fmla="*/ 13 h 80"/>
                  <a:gd name="T50" fmla="*/ 29 w 167"/>
                  <a:gd name="T51" fmla="*/ 19 h 80"/>
                  <a:gd name="T52" fmla="*/ 25 w 167"/>
                  <a:gd name="T53" fmla="*/ 23 h 80"/>
                  <a:gd name="T54" fmla="*/ 15 w 167"/>
                  <a:gd name="T55" fmla="*/ 34 h 80"/>
                  <a:gd name="T56" fmla="*/ 19 w 167"/>
                  <a:gd name="T57" fmla="*/ 36 h 80"/>
                  <a:gd name="T58" fmla="*/ 23 w 167"/>
                  <a:gd name="T59" fmla="*/ 40 h 80"/>
                  <a:gd name="T60" fmla="*/ 33 w 167"/>
                  <a:gd name="T61" fmla="*/ 42 h 80"/>
                  <a:gd name="T62" fmla="*/ 34 w 167"/>
                  <a:gd name="T63" fmla="*/ 38 h 80"/>
                  <a:gd name="T64" fmla="*/ 38 w 167"/>
                  <a:gd name="T65" fmla="*/ 36 h 80"/>
                  <a:gd name="T66" fmla="*/ 40 w 167"/>
                  <a:gd name="T67" fmla="*/ 40 h 80"/>
                  <a:gd name="T68" fmla="*/ 48 w 167"/>
                  <a:gd name="T69" fmla="*/ 44 h 80"/>
                  <a:gd name="T70" fmla="*/ 55 w 167"/>
                  <a:gd name="T71" fmla="*/ 47 h 80"/>
                  <a:gd name="T72" fmla="*/ 59 w 167"/>
                  <a:gd name="T73" fmla="*/ 47 h 80"/>
                  <a:gd name="T74" fmla="*/ 53 w 167"/>
                  <a:gd name="T75" fmla="*/ 51 h 80"/>
                  <a:gd name="T76" fmla="*/ 50 w 167"/>
                  <a:gd name="T77" fmla="*/ 55 h 80"/>
                  <a:gd name="T78" fmla="*/ 46 w 167"/>
                  <a:gd name="T79" fmla="*/ 55 h 80"/>
                  <a:gd name="T80" fmla="*/ 42 w 167"/>
                  <a:gd name="T81" fmla="*/ 57 h 80"/>
                  <a:gd name="T82" fmla="*/ 40 w 167"/>
                  <a:gd name="T83" fmla="*/ 61 h 80"/>
                  <a:gd name="T84" fmla="*/ 31 w 167"/>
                  <a:gd name="T85" fmla="*/ 59 h 80"/>
                  <a:gd name="T86" fmla="*/ 25 w 167"/>
                  <a:gd name="T87" fmla="*/ 61 h 80"/>
                  <a:gd name="T88" fmla="*/ 21 w 167"/>
                  <a:gd name="T89" fmla="*/ 64 h 80"/>
                  <a:gd name="T90" fmla="*/ 15 w 167"/>
                  <a:gd name="T91" fmla="*/ 63 h 80"/>
                  <a:gd name="T92" fmla="*/ 0 w 167"/>
                  <a:gd name="T93" fmla="*/ 64 h 80"/>
                  <a:gd name="T94" fmla="*/ 2 w 167"/>
                  <a:gd name="T95" fmla="*/ 74 h 80"/>
                  <a:gd name="T96" fmla="*/ 6 w 167"/>
                  <a:gd name="T97" fmla="*/ 72 h 80"/>
                  <a:gd name="T98" fmla="*/ 19 w 167"/>
                  <a:gd name="T99" fmla="*/ 72 h 80"/>
                  <a:gd name="T100" fmla="*/ 23 w 167"/>
                  <a:gd name="T101" fmla="*/ 76 h 80"/>
                  <a:gd name="T102" fmla="*/ 33 w 167"/>
                  <a:gd name="T103" fmla="*/ 72 h 80"/>
                  <a:gd name="T104" fmla="*/ 38 w 167"/>
                  <a:gd name="T105" fmla="*/ 74 h 80"/>
                  <a:gd name="T106" fmla="*/ 44 w 167"/>
                  <a:gd name="T107" fmla="*/ 78 h 80"/>
                  <a:gd name="T108" fmla="*/ 50 w 167"/>
                  <a:gd name="T109" fmla="*/ 78 h 80"/>
                  <a:gd name="T110" fmla="*/ 59 w 167"/>
                  <a:gd name="T111" fmla="*/ 78 h 80"/>
                  <a:gd name="T112" fmla="*/ 63 w 167"/>
                  <a:gd name="T113" fmla="*/ 76 h 80"/>
                  <a:gd name="T114" fmla="*/ 70 w 167"/>
                  <a:gd name="T115" fmla="*/ 7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7" h="80">
                    <a:moveTo>
                      <a:pt x="70" y="74"/>
                    </a:moveTo>
                    <a:lnTo>
                      <a:pt x="68" y="70"/>
                    </a:lnTo>
                    <a:lnTo>
                      <a:pt x="72" y="64"/>
                    </a:lnTo>
                    <a:lnTo>
                      <a:pt x="80" y="61"/>
                    </a:lnTo>
                    <a:lnTo>
                      <a:pt x="82" y="59"/>
                    </a:lnTo>
                    <a:lnTo>
                      <a:pt x="84" y="59"/>
                    </a:lnTo>
                    <a:lnTo>
                      <a:pt x="85" y="55"/>
                    </a:lnTo>
                    <a:lnTo>
                      <a:pt x="89" y="57"/>
                    </a:lnTo>
                    <a:lnTo>
                      <a:pt x="93" y="55"/>
                    </a:lnTo>
                    <a:lnTo>
                      <a:pt x="95" y="55"/>
                    </a:lnTo>
                    <a:lnTo>
                      <a:pt x="97" y="59"/>
                    </a:lnTo>
                    <a:lnTo>
                      <a:pt x="108" y="59"/>
                    </a:lnTo>
                    <a:lnTo>
                      <a:pt x="112" y="55"/>
                    </a:lnTo>
                    <a:lnTo>
                      <a:pt x="112" y="51"/>
                    </a:lnTo>
                    <a:lnTo>
                      <a:pt x="116" y="47"/>
                    </a:lnTo>
                    <a:lnTo>
                      <a:pt x="137" y="44"/>
                    </a:lnTo>
                    <a:lnTo>
                      <a:pt x="138" y="40"/>
                    </a:lnTo>
                    <a:lnTo>
                      <a:pt x="142" y="36"/>
                    </a:lnTo>
                    <a:lnTo>
                      <a:pt x="165" y="25"/>
                    </a:lnTo>
                    <a:lnTo>
                      <a:pt x="167" y="21"/>
                    </a:lnTo>
                    <a:lnTo>
                      <a:pt x="167" y="19"/>
                    </a:lnTo>
                    <a:lnTo>
                      <a:pt x="165" y="19"/>
                    </a:lnTo>
                    <a:lnTo>
                      <a:pt x="159" y="15"/>
                    </a:lnTo>
                    <a:lnTo>
                      <a:pt x="155" y="13"/>
                    </a:lnTo>
                    <a:lnTo>
                      <a:pt x="152" y="10"/>
                    </a:lnTo>
                    <a:lnTo>
                      <a:pt x="142" y="8"/>
                    </a:lnTo>
                    <a:lnTo>
                      <a:pt x="140" y="8"/>
                    </a:lnTo>
                    <a:lnTo>
                      <a:pt x="123" y="6"/>
                    </a:lnTo>
                    <a:lnTo>
                      <a:pt x="120" y="4"/>
                    </a:lnTo>
                    <a:lnTo>
                      <a:pt x="116" y="4"/>
                    </a:lnTo>
                    <a:lnTo>
                      <a:pt x="112" y="6"/>
                    </a:lnTo>
                    <a:lnTo>
                      <a:pt x="89" y="6"/>
                    </a:lnTo>
                    <a:lnTo>
                      <a:pt x="87" y="4"/>
                    </a:lnTo>
                    <a:lnTo>
                      <a:pt x="85" y="4"/>
                    </a:lnTo>
                    <a:lnTo>
                      <a:pt x="82" y="4"/>
                    </a:lnTo>
                    <a:lnTo>
                      <a:pt x="74" y="0"/>
                    </a:lnTo>
                    <a:lnTo>
                      <a:pt x="72" y="0"/>
                    </a:lnTo>
                    <a:lnTo>
                      <a:pt x="70" y="0"/>
                    </a:lnTo>
                    <a:lnTo>
                      <a:pt x="68" y="2"/>
                    </a:lnTo>
                    <a:lnTo>
                      <a:pt x="65" y="4"/>
                    </a:lnTo>
                    <a:lnTo>
                      <a:pt x="65" y="6"/>
                    </a:lnTo>
                    <a:lnTo>
                      <a:pt x="63" y="8"/>
                    </a:lnTo>
                    <a:lnTo>
                      <a:pt x="63" y="13"/>
                    </a:lnTo>
                    <a:lnTo>
                      <a:pt x="61" y="15"/>
                    </a:lnTo>
                    <a:lnTo>
                      <a:pt x="38" y="8"/>
                    </a:lnTo>
                    <a:lnTo>
                      <a:pt x="36" y="8"/>
                    </a:lnTo>
                    <a:lnTo>
                      <a:pt x="34" y="8"/>
                    </a:lnTo>
                    <a:lnTo>
                      <a:pt x="27" y="10"/>
                    </a:lnTo>
                    <a:lnTo>
                      <a:pt x="27" y="11"/>
                    </a:lnTo>
                    <a:lnTo>
                      <a:pt x="27" y="13"/>
                    </a:lnTo>
                    <a:lnTo>
                      <a:pt x="25" y="17"/>
                    </a:lnTo>
                    <a:lnTo>
                      <a:pt x="29" y="19"/>
                    </a:lnTo>
                    <a:lnTo>
                      <a:pt x="31" y="21"/>
                    </a:lnTo>
                    <a:lnTo>
                      <a:pt x="25" y="23"/>
                    </a:lnTo>
                    <a:lnTo>
                      <a:pt x="15" y="32"/>
                    </a:lnTo>
                    <a:lnTo>
                      <a:pt x="15" y="34"/>
                    </a:lnTo>
                    <a:lnTo>
                      <a:pt x="17" y="36"/>
                    </a:lnTo>
                    <a:lnTo>
                      <a:pt x="19" y="36"/>
                    </a:lnTo>
                    <a:lnTo>
                      <a:pt x="21" y="36"/>
                    </a:lnTo>
                    <a:lnTo>
                      <a:pt x="23" y="40"/>
                    </a:lnTo>
                    <a:lnTo>
                      <a:pt x="31" y="42"/>
                    </a:lnTo>
                    <a:lnTo>
                      <a:pt x="33" y="42"/>
                    </a:lnTo>
                    <a:lnTo>
                      <a:pt x="33" y="40"/>
                    </a:lnTo>
                    <a:lnTo>
                      <a:pt x="34" y="38"/>
                    </a:lnTo>
                    <a:lnTo>
                      <a:pt x="36" y="34"/>
                    </a:lnTo>
                    <a:lnTo>
                      <a:pt x="38" y="36"/>
                    </a:lnTo>
                    <a:lnTo>
                      <a:pt x="40" y="38"/>
                    </a:lnTo>
                    <a:lnTo>
                      <a:pt x="40" y="40"/>
                    </a:lnTo>
                    <a:lnTo>
                      <a:pt x="46" y="44"/>
                    </a:lnTo>
                    <a:lnTo>
                      <a:pt x="48" y="44"/>
                    </a:lnTo>
                    <a:lnTo>
                      <a:pt x="51" y="46"/>
                    </a:lnTo>
                    <a:lnTo>
                      <a:pt x="55" y="47"/>
                    </a:lnTo>
                    <a:lnTo>
                      <a:pt x="57" y="47"/>
                    </a:lnTo>
                    <a:lnTo>
                      <a:pt x="59" y="47"/>
                    </a:lnTo>
                    <a:lnTo>
                      <a:pt x="57" y="49"/>
                    </a:lnTo>
                    <a:lnTo>
                      <a:pt x="53" y="51"/>
                    </a:lnTo>
                    <a:lnTo>
                      <a:pt x="51" y="53"/>
                    </a:lnTo>
                    <a:lnTo>
                      <a:pt x="50" y="55"/>
                    </a:lnTo>
                    <a:lnTo>
                      <a:pt x="48" y="53"/>
                    </a:lnTo>
                    <a:lnTo>
                      <a:pt x="46" y="55"/>
                    </a:lnTo>
                    <a:lnTo>
                      <a:pt x="44" y="55"/>
                    </a:lnTo>
                    <a:lnTo>
                      <a:pt x="42" y="57"/>
                    </a:lnTo>
                    <a:lnTo>
                      <a:pt x="42" y="59"/>
                    </a:lnTo>
                    <a:lnTo>
                      <a:pt x="40" y="61"/>
                    </a:lnTo>
                    <a:lnTo>
                      <a:pt x="36" y="61"/>
                    </a:lnTo>
                    <a:lnTo>
                      <a:pt x="31" y="59"/>
                    </a:lnTo>
                    <a:lnTo>
                      <a:pt x="25" y="59"/>
                    </a:lnTo>
                    <a:lnTo>
                      <a:pt x="25" y="61"/>
                    </a:lnTo>
                    <a:lnTo>
                      <a:pt x="23" y="63"/>
                    </a:lnTo>
                    <a:lnTo>
                      <a:pt x="21" y="64"/>
                    </a:lnTo>
                    <a:lnTo>
                      <a:pt x="19" y="64"/>
                    </a:lnTo>
                    <a:lnTo>
                      <a:pt x="15" y="63"/>
                    </a:lnTo>
                    <a:lnTo>
                      <a:pt x="6" y="63"/>
                    </a:lnTo>
                    <a:lnTo>
                      <a:pt x="0" y="64"/>
                    </a:lnTo>
                    <a:lnTo>
                      <a:pt x="0" y="72"/>
                    </a:lnTo>
                    <a:lnTo>
                      <a:pt x="2" y="74"/>
                    </a:lnTo>
                    <a:lnTo>
                      <a:pt x="4" y="74"/>
                    </a:lnTo>
                    <a:lnTo>
                      <a:pt x="6" y="72"/>
                    </a:lnTo>
                    <a:lnTo>
                      <a:pt x="10" y="74"/>
                    </a:lnTo>
                    <a:lnTo>
                      <a:pt x="19" y="72"/>
                    </a:lnTo>
                    <a:lnTo>
                      <a:pt x="21" y="74"/>
                    </a:lnTo>
                    <a:lnTo>
                      <a:pt x="23" y="76"/>
                    </a:lnTo>
                    <a:lnTo>
                      <a:pt x="25" y="76"/>
                    </a:lnTo>
                    <a:lnTo>
                      <a:pt x="33" y="72"/>
                    </a:lnTo>
                    <a:lnTo>
                      <a:pt x="36" y="74"/>
                    </a:lnTo>
                    <a:lnTo>
                      <a:pt x="38" y="74"/>
                    </a:lnTo>
                    <a:lnTo>
                      <a:pt x="38" y="78"/>
                    </a:lnTo>
                    <a:lnTo>
                      <a:pt x="44" y="78"/>
                    </a:lnTo>
                    <a:lnTo>
                      <a:pt x="46" y="80"/>
                    </a:lnTo>
                    <a:lnTo>
                      <a:pt x="50" y="78"/>
                    </a:lnTo>
                    <a:lnTo>
                      <a:pt x="53" y="76"/>
                    </a:lnTo>
                    <a:lnTo>
                      <a:pt x="59" y="78"/>
                    </a:lnTo>
                    <a:lnTo>
                      <a:pt x="61" y="76"/>
                    </a:lnTo>
                    <a:lnTo>
                      <a:pt x="63" y="76"/>
                    </a:lnTo>
                    <a:lnTo>
                      <a:pt x="65" y="72"/>
                    </a:lnTo>
                    <a:lnTo>
                      <a:pt x="70" y="7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06" name="Freeform 700">
                <a:extLst>
                  <a:ext uri="{FF2B5EF4-FFF2-40B4-BE49-F238E27FC236}">
                    <a16:creationId xmlns:a16="http://schemas.microsoft.com/office/drawing/2014/main" id="{F145C4E0-6B52-EA53-090D-88C724CFE77B}"/>
                  </a:ext>
                </a:extLst>
              </p:cNvPr>
              <p:cNvSpPr>
                <a:spLocks/>
              </p:cNvSpPr>
              <p:nvPr/>
            </p:nvSpPr>
            <p:spPr bwMode="auto">
              <a:xfrm>
                <a:off x="3924688" y="4448226"/>
                <a:ext cx="141530" cy="101306"/>
              </a:xfrm>
              <a:custGeom>
                <a:avLst/>
                <a:gdLst>
                  <a:gd name="T0" fmla="*/ 14 w 95"/>
                  <a:gd name="T1" fmla="*/ 48 h 68"/>
                  <a:gd name="T2" fmla="*/ 4 w 95"/>
                  <a:gd name="T3" fmla="*/ 33 h 68"/>
                  <a:gd name="T4" fmla="*/ 0 w 95"/>
                  <a:gd name="T5" fmla="*/ 33 h 68"/>
                  <a:gd name="T6" fmla="*/ 0 w 95"/>
                  <a:gd name="T7" fmla="*/ 31 h 68"/>
                  <a:gd name="T8" fmla="*/ 10 w 95"/>
                  <a:gd name="T9" fmla="*/ 25 h 68"/>
                  <a:gd name="T10" fmla="*/ 16 w 95"/>
                  <a:gd name="T11" fmla="*/ 10 h 68"/>
                  <a:gd name="T12" fmla="*/ 19 w 95"/>
                  <a:gd name="T13" fmla="*/ 4 h 68"/>
                  <a:gd name="T14" fmla="*/ 27 w 95"/>
                  <a:gd name="T15" fmla="*/ 4 h 68"/>
                  <a:gd name="T16" fmla="*/ 34 w 95"/>
                  <a:gd name="T17" fmla="*/ 2 h 68"/>
                  <a:gd name="T18" fmla="*/ 36 w 95"/>
                  <a:gd name="T19" fmla="*/ 2 h 68"/>
                  <a:gd name="T20" fmla="*/ 40 w 95"/>
                  <a:gd name="T21" fmla="*/ 0 h 68"/>
                  <a:gd name="T22" fmla="*/ 48 w 95"/>
                  <a:gd name="T23" fmla="*/ 2 h 68"/>
                  <a:gd name="T24" fmla="*/ 53 w 95"/>
                  <a:gd name="T25" fmla="*/ 6 h 68"/>
                  <a:gd name="T26" fmla="*/ 59 w 95"/>
                  <a:gd name="T27" fmla="*/ 8 h 68"/>
                  <a:gd name="T28" fmla="*/ 61 w 95"/>
                  <a:gd name="T29" fmla="*/ 10 h 68"/>
                  <a:gd name="T30" fmla="*/ 65 w 95"/>
                  <a:gd name="T31" fmla="*/ 17 h 68"/>
                  <a:gd name="T32" fmla="*/ 68 w 95"/>
                  <a:gd name="T33" fmla="*/ 19 h 68"/>
                  <a:gd name="T34" fmla="*/ 68 w 95"/>
                  <a:gd name="T35" fmla="*/ 19 h 68"/>
                  <a:gd name="T36" fmla="*/ 72 w 95"/>
                  <a:gd name="T37" fmla="*/ 23 h 68"/>
                  <a:gd name="T38" fmla="*/ 72 w 95"/>
                  <a:gd name="T39" fmla="*/ 23 h 68"/>
                  <a:gd name="T40" fmla="*/ 74 w 95"/>
                  <a:gd name="T41" fmla="*/ 25 h 68"/>
                  <a:gd name="T42" fmla="*/ 78 w 95"/>
                  <a:gd name="T43" fmla="*/ 29 h 68"/>
                  <a:gd name="T44" fmla="*/ 82 w 95"/>
                  <a:gd name="T45" fmla="*/ 33 h 68"/>
                  <a:gd name="T46" fmla="*/ 82 w 95"/>
                  <a:gd name="T47" fmla="*/ 36 h 68"/>
                  <a:gd name="T48" fmla="*/ 84 w 95"/>
                  <a:gd name="T49" fmla="*/ 38 h 68"/>
                  <a:gd name="T50" fmla="*/ 86 w 95"/>
                  <a:gd name="T51" fmla="*/ 44 h 68"/>
                  <a:gd name="T52" fmla="*/ 84 w 95"/>
                  <a:gd name="T53" fmla="*/ 48 h 68"/>
                  <a:gd name="T54" fmla="*/ 87 w 95"/>
                  <a:gd name="T55" fmla="*/ 53 h 68"/>
                  <a:gd name="T56" fmla="*/ 89 w 95"/>
                  <a:gd name="T57" fmla="*/ 53 h 68"/>
                  <a:gd name="T58" fmla="*/ 91 w 95"/>
                  <a:gd name="T59" fmla="*/ 55 h 68"/>
                  <a:gd name="T60" fmla="*/ 93 w 95"/>
                  <a:gd name="T61" fmla="*/ 59 h 68"/>
                  <a:gd name="T62" fmla="*/ 93 w 95"/>
                  <a:gd name="T63" fmla="*/ 61 h 68"/>
                  <a:gd name="T64" fmla="*/ 93 w 95"/>
                  <a:gd name="T65" fmla="*/ 63 h 68"/>
                  <a:gd name="T66" fmla="*/ 95 w 95"/>
                  <a:gd name="T67" fmla="*/ 67 h 68"/>
                  <a:gd name="T68" fmla="*/ 89 w 95"/>
                  <a:gd name="T69" fmla="*/ 68 h 68"/>
                  <a:gd name="T70" fmla="*/ 82 w 95"/>
                  <a:gd name="T71" fmla="*/ 68 h 68"/>
                  <a:gd name="T72" fmla="*/ 78 w 95"/>
                  <a:gd name="T73" fmla="*/ 68 h 68"/>
                  <a:gd name="T74" fmla="*/ 72 w 95"/>
                  <a:gd name="T75" fmla="*/ 67 h 68"/>
                  <a:gd name="T76" fmla="*/ 70 w 95"/>
                  <a:gd name="T77" fmla="*/ 67 h 68"/>
                  <a:gd name="T78" fmla="*/ 67 w 95"/>
                  <a:gd name="T79" fmla="*/ 65 h 68"/>
                  <a:gd name="T80" fmla="*/ 63 w 95"/>
                  <a:gd name="T81" fmla="*/ 63 h 68"/>
                  <a:gd name="T82" fmla="*/ 19 w 95"/>
                  <a:gd name="T83" fmla="*/ 67 h 68"/>
                  <a:gd name="T84" fmla="*/ 12 w 95"/>
                  <a:gd name="T85" fmla="*/ 68 h 68"/>
                  <a:gd name="T86" fmla="*/ 12 w 95"/>
                  <a:gd name="T87" fmla="*/ 68 h 68"/>
                  <a:gd name="T88" fmla="*/ 14 w 95"/>
                  <a:gd name="T89" fmla="*/ 55 h 68"/>
                  <a:gd name="T90" fmla="*/ 27 w 95"/>
                  <a:gd name="T91" fmla="*/ 53 h 68"/>
                  <a:gd name="T92" fmla="*/ 33 w 95"/>
                  <a:gd name="T93" fmla="*/ 53 h 68"/>
                  <a:gd name="T94" fmla="*/ 36 w 95"/>
                  <a:gd name="T95" fmla="*/ 50 h 68"/>
                  <a:gd name="T96" fmla="*/ 42 w 95"/>
                  <a:gd name="T97" fmla="*/ 51 h 68"/>
                  <a:gd name="T98" fmla="*/ 48 w 95"/>
                  <a:gd name="T99" fmla="*/ 55 h 68"/>
                  <a:gd name="T100" fmla="*/ 53 w 95"/>
                  <a:gd name="T101" fmla="*/ 53 h 68"/>
                  <a:gd name="T102" fmla="*/ 57 w 95"/>
                  <a:gd name="T103" fmla="*/ 51 h 68"/>
                  <a:gd name="T104" fmla="*/ 55 w 95"/>
                  <a:gd name="T105" fmla="*/ 50 h 68"/>
                  <a:gd name="T106" fmla="*/ 50 w 95"/>
                  <a:gd name="T107" fmla="*/ 51 h 68"/>
                  <a:gd name="T108" fmla="*/ 46 w 95"/>
                  <a:gd name="T109" fmla="*/ 50 h 68"/>
                  <a:gd name="T110" fmla="*/ 40 w 95"/>
                  <a:gd name="T111" fmla="*/ 46 h 68"/>
                  <a:gd name="T112" fmla="*/ 34 w 95"/>
                  <a:gd name="T113" fmla="*/ 46 h 68"/>
                  <a:gd name="T114" fmla="*/ 31 w 95"/>
                  <a:gd name="T11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5" h="68">
                    <a:moveTo>
                      <a:pt x="16" y="50"/>
                    </a:moveTo>
                    <a:lnTo>
                      <a:pt x="14" y="50"/>
                    </a:lnTo>
                    <a:lnTo>
                      <a:pt x="14" y="48"/>
                    </a:lnTo>
                    <a:lnTo>
                      <a:pt x="12" y="46"/>
                    </a:lnTo>
                    <a:lnTo>
                      <a:pt x="12" y="42"/>
                    </a:lnTo>
                    <a:lnTo>
                      <a:pt x="4" y="33"/>
                    </a:lnTo>
                    <a:lnTo>
                      <a:pt x="2" y="33"/>
                    </a:lnTo>
                    <a:lnTo>
                      <a:pt x="2" y="33"/>
                    </a:lnTo>
                    <a:lnTo>
                      <a:pt x="0" y="33"/>
                    </a:lnTo>
                    <a:lnTo>
                      <a:pt x="0" y="33"/>
                    </a:lnTo>
                    <a:lnTo>
                      <a:pt x="0" y="31"/>
                    </a:lnTo>
                    <a:lnTo>
                      <a:pt x="0" y="31"/>
                    </a:lnTo>
                    <a:lnTo>
                      <a:pt x="2" y="31"/>
                    </a:lnTo>
                    <a:lnTo>
                      <a:pt x="4" y="29"/>
                    </a:lnTo>
                    <a:lnTo>
                      <a:pt x="10" y="25"/>
                    </a:lnTo>
                    <a:lnTo>
                      <a:pt x="16" y="17"/>
                    </a:lnTo>
                    <a:lnTo>
                      <a:pt x="16" y="10"/>
                    </a:lnTo>
                    <a:lnTo>
                      <a:pt x="16" y="10"/>
                    </a:lnTo>
                    <a:lnTo>
                      <a:pt x="17" y="8"/>
                    </a:lnTo>
                    <a:lnTo>
                      <a:pt x="19" y="4"/>
                    </a:lnTo>
                    <a:lnTo>
                      <a:pt x="19" y="4"/>
                    </a:lnTo>
                    <a:lnTo>
                      <a:pt x="21" y="2"/>
                    </a:lnTo>
                    <a:lnTo>
                      <a:pt x="25" y="4"/>
                    </a:lnTo>
                    <a:lnTo>
                      <a:pt x="27" y="4"/>
                    </a:lnTo>
                    <a:lnTo>
                      <a:pt x="31" y="4"/>
                    </a:lnTo>
                    <a:lnTo>
                      <a:pt x="31" y="4"/>
                    </a:lnTo>
                    <a:lnTo>
                      <a:pt x="34" y="2"/>
                    </a:lnTo>
                    <a:lnTo>
                      <a:pt x="36" y="2"/>
                    </a:lnTo>
                    <a:lnTo>
                      <a:pt x="36" y="2"/>
                    </a:lnTo>
                    <a:lnTo>
                      <a:pt x="36" y="2"/>
                    </a:lnTo>
                    <a:lnTo>
                      <a:pt x="36" y="2"/>
                    </a:lnTo>
                    <a:lnTo>
                      <a:pt x="38" y="2"/>
                    </a:lnTo>
                    <a:lnTo>
                      <a:pt x="40" y="0"/>
                    </a:lnTo>
                    <a:lnTo>
                      <a:pt x="46" y="2"/>
                    </a:lnTo>
                    <a:lnTo>
                      <a:pt x="46" y="2"/>
                    </a:lnTo>
                    <a:lnTo>
                      <a:pt x="48" y="2"/>
                    </a:lnTo>
                    <a:lnTo>
                      <a:pt x="48" y="2"/>
                    </a:lnTo>
                    <a:lnTo>
                      <a:pt x="50" y="4"/>
                    </a:lnTo>
                    <a:lnTo>
                      <a:pt x="53" y="6"/>
                    </a:lnTo>
                    <a:lnTo>
                      <a:pt x="53" y="8"/>
                    </a:lnTo>
                    <a:lnTo>
                      <a:pt x="55" y="10"/>
                    </a:lnTo>
                    <a:lnTo>
                      <a:pt x="59" y="8"/>
                    </a:lnTo>
                    <a:lnTo>
                      <a:pt x="59" y="10"/>
                    </a:lnTo>
                    <a:lnTo>
                      <a:pt x="59" y="10"/>
                    </a:lnTo>
                    <a:lnTo>
                      <a:pt x="61" y="10"/>
                    </a:lnTo>
                    <a:lnTo>
                      <a:pt x="61" y="10"/>
                    </a:lnTo>
                    <a:lnTo>
                      <a:pt x="65" y="16"/>
                    </a:lnTo>
                    <a:lnTo>
                      <a:pt x="65" y="17"/>
                    </a:lnTo>
                    <a:lnTo>
                      <a:pt x="67" y="17"/>
                    </a:lnTo>
                    <a:lnTo>
                      <a:pt x="67" y="19"/>
                    </a:lnTo>
                    <a:lnTo>
                      <a:pt x="68" y="19"/>
                    </a:lnTo>
                    <a:lnTo>
                      <a:pt x="68" y="19"/>
                    </a:lnTo>
                    <a:lnTo>
                      <a:pt x="68" y="19"/>
                    </a:lnTo>
                    <a:lnTo>
                      <a:pt x="68" y="19"/>
                    </a:lnTo>
                    <a:lnTo>
                      <a:pt x="70" y="21"/>
                    </a:lnTo>
                    <a:lnTo>
                      <a:pt x="70" y="21"/>
                    </a:lnTo>
                    <a:lnTo>
                      <a:pt x="72" y="23"/>
                    </a:lnTo>
                    <a:lnTo>
                      <a:pt x="70" y="23"/>
                    </a:lnTo>
                    <a:lnTo>
                      <a:pt x="70" y="23"/>
                    </a:lnTo>
                    <a:lnTo>
                      <a:pt x="72" y="23"/>
                    </a:lnTo>
                    <a:lnTo>
                      <a:pt x="72" y="25"/>
                    </a:lnTo>
                    <a:lnTo>
                      <a:pt x="74" y="25"/>
                    </a:lnTo>
                    <a:lnTo>
                      <a:pt x="74" y="25"/>
                    </a:lnTo>
                    <a:lnTo>
                      <a:pt x="76" y="27"/>
                    </a:lnTo>
                    <a:lnTo>
                      <a:pt x="78" y="27"/>
                    </a:lnTo>
                    <a:lnTo>
                      <a:pt x="78" y="29"/>
                    </a:lnTo>
                    <a:lnTo>
                      <a:pt x="78" y="29"/>
                    </a:lnTo>
                    <a:lnTo>
                      <a:pt x="80" y="29"/>
                    </a:lnTo>
                    <a:lnTo>
                      <a:pt x="82" y="33"/>
                    </a:lnTo>
                    <a:lnTo>
                      <a:pt x="82" y="33"/>
                    </a:lnTo>
                    <a:lnTo>
                      <a:pt x="82" y="34"/>
                    </a:lnTo>
                    <a:lnTo>
                      <a:pt x="82" y="36"/>
                    </a:lnTo>
                    <a:lnTo>
                      <a:pt x="82" y="36"/>
                    </a:lnTo>
                    <a:lnTo>
                      <a:pt x="82" y="38"/>
                    </a:lnTo>
                    <a:lnTo>
                      <a:pt x="84" y="38"/>
                    </a:lnTo>
                    <a:lnTo>
                      <a:pt x="84" y="38"/>
                    </a:lnTo>
                    <a:lnTo>
                      <a:pt x="84" y="42"/>
                    </a:lnTo>
                    <a:lnTo>
                      <a:pt x="86" y="44"/>
                    </a:lnTo>
                    <a:lnTo>
                      <a:pt x="86" y="46"/>
                    </a:lnTo>
                    <a:lnTo>
                      <a:pt x="84" y="48"/>
                    </a:lnTo>
                    <a:lnTo>
                      <a:pt x="84" y="48"/>
                    </a:lnTo>
                    <a:lnTo>
                      <a:pt x="86" y="51"/>
                    </a:lnTo>
                    <a:lnTo>
                      <a:pt x="87" y="53"/>
                    </a:lnTo>
                    <a:lnTo>
                      <a:pt x="87" y="53"/>
                    </a:lnTo>
                    <a:lnTo>
                      <a:pt x="87" y="53"/>
                    </a:lnTo>
                    <a:lnTo>
                      <a:pt x="89" y="51"/>
                    </a:lnTo>
                    <a:lnTo>
                      <a:pt x="89" y="53"/>
                    </a:lnTo>
                    <a:lnTo>
                      <a:pt x="89" y="53"/>
                    </a:lnTo>
                    <a:lnTo>
                      <a:pt x="91" y="53"/>
                    </a:lnTo>
                    <a:lnTo>
                      <a:pt x="91" y="55"/>
                    </a:lnTo>
                    <a:lnTo>
                      <a:pt x="93" y="55"/>
                    </a:lnTo>
                    <a:lnTo>
                      <a:pt x="93" y="57"/>
                    </a:lnTo>
                    <a:lnTo>
                      <a:pt x="93" y="59"/>
                    </a:lnTo>
                    <a:lnTo>
                      <a:pt x="95" y="59"/>
                    </a:lnTo>
                    <a:lnTo>
                      <a:pt x="93" y="59"/>
                    </a:lnTo>
                    <a:lnTo>
                      <a:pt x="93" y="61"/>
                    </a:lnTo>
                    <a:lnTo>
                      <a:pt x="95" y="61"/>
                    </a:lnTo>
                    <a:lnTo>
                      <a:pt x="95" y="63"/>
                    </a:lnTo>
                    <a:lnTo>
                      <a:pt x="93" y="63"/>
                    </a:lnTo>
                    <a:lnTo>
                      <a:pt x="93" y="65"/>
                    </a:lnTo>
                    <a:lnTo>
                      <a:pt x="95" y="67"/>
                    </a:lnTo>
                    <a:lnTo>
                      <a:pt x="95" y="67"/>
                    </a:lnTo>
                    <a:lnTo>
                      <a:pt x="95" y="67"/>
                    </a:lnTo>
                    <a:lnTo>
                      <a:pt x="91" y="67"/>
                    </a:lnTo>
                    <a:lnTo>
                      <a:pt x="89" y="68"/>
                    </a:lnTo>
                    <a:lnTo>
                      <a:pt x="86" y="68"/>
                    </a:lnTo>
                    <a:lnTo>
                      <a:pt x="86" y="68"/>
                    </a:lnTo>
                    <a:lnTo>
                      <a:pt x="82" y="68"/>
                    </a:lnTo>
                    <a:lnTo>
                      <a:pt x="80" y="68"/>
                    </a:lnTo>
                    <a:lnTo>
                      <a:pt x="80" y="68"/>
                    </a:lnTo>
                    <a:lnTo>
                      <a:pt x="78" y="68"/>
                    </a:lnTo>
                    <a:lnTo>
                      <a:pt x="76" y="68"/>
                    </a:lnTo>
                    <a:lnTo>
                      <a:pt x="74" y="67"/>
                    </a:lnTo>
                    <a:lnTo>
                      <a:pt x="72" y="67"/>
                    </a:lnTo>
                    <a:lnTo>
                      <a:pt x="70" y="67"/>
                    </a:lnTo>
                    <a:lnTo>
                      <a:pt x="70" y="67"/>
                    </a:lnTo>
                    <a:lnTo>
                      <a:pt x="70" y="67"/>
                    </a:lnTo>
                    <a:lnTo>
                      <a:pt x="68" y="67"/>
                    </a:lnTo>
                    <a:lnTo>
                      <a:pt x="68" y="65"/>
                    </a:lnTo>
                    <a:lnTo>
                      <a:pt x="67" y="65"/>
                    </a:lnTo>
                    <a:lnTo>
                      <a:pt x="65" y="65"/>
                    </a:lnTo>
                    <a:lnTo>
                      <a:pt x="63" y="65"/>
                    </a:lnTo>
                    <a:lnTo>
                      <a:pt x="63" y="63"/>
                    </a:lnTo>
                    <a:lnTo>
                      <a:pt x="36" y="63"/>
                    </a:lnTo>
                    <a:lnTo>
                      <a:pt x="27" y="67"/>
                    </a:lnTo>
                    <a:lnTo>
                      <a:pt x="19" y="67"/>
                    </a:lnTo>
                    <a:lnTo>
                      <a:pt x="16" y="68"/>
                    </a:lnTo>
                    <a:lnTo>
                      <a:pt x="14" y="68"/>
                    </a:lnTo>
                    <a:lnTo>
                      <a:pt x="12" y="68"/>
                    </a:lnTo>
                    <a:lnTo>
                      <a:pt x="12" y="68"/>
                    </a:lnTo>
                    <a:lnTo>
                      <a:pt x="12" y="68"/>
                    </a:lnTo>
                    <a:lnTo>
                      <a:pt x="12" y="68"/>
                    </a:lnTo>
                    <a:lnTo>
                      <a:pt x="12" y="67"/>
                    </a:lnTo>
                    <a:lnTo>
                      <a:pt x="12" y="57"/>
                    </a:lnTo>
                    <a:lnTo>
                      <a:pt x="14" y="55"/>
                    </a:lnTo>
                    <a:lnTo>
                      <a:pt x="25" y="55"/>
                    </a:lnTo>
                    <a:lnTo>
                      <a:pt x="27" y="55"/>
                    </a:lnTo>
                    <a:lnTo>
                      <a:pt x="27" y="53"/>
                    </a:lnTo>
                    <a:lnTo>
                      <a:pt x="29" y="53"/>
                    </a:lnTo>
                    <a:lnTo>
                      <a:pt x="29" y="53"/>
                    </a:lnTo>
                    <a:lnTo>
                      <a:pt x="33" y="53"/>
                    </a:lnTo>
                    <a:lnTo>
                      <a:pt x="34" y="51"/>
                    </a:lnTo>
                    <a:lnTo>
                      <a:pt x="36" y="50"/>
                    </a:lnTo>
                    <a:lnTo>
                      <a:pt x="36" y="50"/>
                    </a:lnTo>
                    <a:lnTo>
                      <a:pt x="38" y="50"/>
                    </a:lnTo>
                    <a:lnTo>
                      <a:pt x="40" y="51"/>
                    </a:lnTo>
                    <a:lnTo>
                      <a:pt x="42" y="51"/>
                    </a:lnTo>
                    <a:lnTo>
                      <a:pt x="44" y="53"/>
                    </a:lnTo>
                    <a:lnTo>
                      <a:pt x="46" y="53"/>
                    </a:lnTo>
                    <a:lnTo>
                      <a:pt x="48" y="55"/>
                    </a:lnTo>
                    <a:lnTo>
                      <a:pt x="50" y="55"/>
                    </a:lnTo>
                    <a:lnTo>
                      <a:pt x="51" y="55"/>
                    </a:lnTo>
                    <a:lnTo>
                      <a:pt x="53" y="53"/>
                    </a:lnTo>
                    <a:lnTo>
                      <a:pt x="55" y="53"/>
                    </a:lnTo>
                    <a:lnTo>
                      <a:pt x="57" y="53"/>
                    </a:lnTo>
                    <a:lnTo>
                      <a:pt x="57" y="51"/>
                    </a:lnTo>
                    <a:lnTo>
                      <a:pt x="57" y="50"/>
                    </a:lnTo>
                    <a:lnTo>
                      <a:pt x="57" y="50"/>
                    </a:lnTo>
                    <a:lnTo>
                      <a:pt x="55" y="50"/>
                    </a:lnTo>
                    <a:lnTo>
                      <a:pt x="55" y="50"/>
                    </a:lnTo>
                    <a:lnTo>
                      <a:pt x="53" y="50"/>
                    </a:lnTo>
                    <a:lnTo>
                      <a:pt x="50" y="51"/>
                    </a:lnTo>
                    <a:lnTo>
                      <a:pt x="48" y="51"/>
                    </a:lnTo>
                    <a:lnTo>
                      <a:pt x="46" y="50"/>
                    </a:lnTo>
                    <a:lnTo>
                      <a:pt x="46" y="50"/>
                    </a:lnTo>
                    <a:lnTo>
                      <a:pt x="46" y="48"/>
                    </a:lnTo>
                    <a:lnTo>
                      <a:pt x="42" y="48"/>
                    </a:lnTo>
                    <a:lnTo>
                      <a:pt x="40" y="46"/>
                    </a:lnTo>
                    <a:lnTo>
                      <a:pt x="38" y="46"/>
                    </a:lnTo>
                    <a:lnTo>
                      <a:pt x="38" y="46"/>
                    </a:lnTo>
                    <a:lnTo>
                      <a:pt x="34" y="46"/>
                    </a:lnTo>
                    <a:lnTo>
                      <a:pt x="33" y="46"/>
                    </a:lnTo>
                    <a:lnTo>
                      <a:pt x="31" y="48"/>
                    </a:lnTo>
                    <a:lnTo>
                      <a:pt x="31" y="50"/>
                    </a:lnTo>
                    <a:lnTo>
                      <a:pt x="16" y="5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07" name="Freeform 701">
                <a:extLst>
                  <a:ext uri="{FF2B5EF4-FFF2-40B4-BE49-F238E27FC236}">
                    <a16:creationId xmlns:a16="http://schemas.microsoft.com/office/drawing/2014/main" id="{577BE052-F8AD-1F8D-7B0C-4EB9A6814788}"/>
                  </a:ext>
                </a:extLst>
              </p:cNvPr>
              <p:cNvSpPr>
                <a:spLocks/>
              </p:cNvSpPr>
              <p:nvPr/>
            </p:nvSpPr>
            <p:spPr bwMode="auto">
              <a:xfrm>
                <a:off x="3924688" y="4448226"/>
                <a:ext cx="141530" cy="101306"/>
              </a:xfrm>
              <a:custGeom>
                <a:avLst/>
                <a:gdLst>
                  <a:gd name="T0" fmla="*/ 14 w 95"/>
                  <a:gd name="T1" fmla="*/ 48 h 68"/>
                  <a:gd name="T2" fmla="*/ 4 w 95"/>
                  <a:gd name="T3" fmla="*/ 33 h 68"/>
                  <a:gd name="T4" fmla="*/ 0 w 95"/>
                  <a:gd name="T5" fmla="*/ 33 h 68"/>
                  <a:gd name="T6" fmla="*/ 0 w 95"/>
                  <a:gd name="T7" fmla="*/ 31 h 68"/>
                  <a:gd name="T8" fmla="*/ 10 w 95"/>
                  <a:gd name="T9" fmla="*/ 25 h 68"/>
                  <a:gd name="T10" fmla="*/ 16 w 95"/>
                  <a:gd name="T11" fmla="*/ 10 h 68"/>
                  <a:gd name="T12" fmla="*/ 19 w 95"/>
                  <a:gd name="T13" fmla="*/ 4 h 68"/>
                  <a:gd name="T14" fmla="*/ 27 w 95"/>
                  <a:gd name="T15" fmla="*/ 4 h 68"/>
                  <a:gd name="T16" fmla="*/ 34 w 95"/>
                  <a:gd name="T17" fmla="*/ 2 h 68"/>
                  <a:gd name="T18" fmla="*/ 36 w 95"/>
                  <a:gd name="T19" fmla="*/ 2 h 68"/>
                  <a:gd name="T20" fmla="*/ 40 w 95"/>
                  <a:gd name="T21" fmla="*/ 0 h 68"/>
                  <a:gd name="T22" fmla="*/ 48 w 95"/>
                  <a:gd name="T23" fmla="*/ 2 h 68"/>
                  <a:gd name="T24" fmla="*/ 53 w 95"/>
                  <a:gd name="T25" fmla="*/ 6 h 68"/>
                  <a:gd name="T26" fmla="*/ 59 w 95"/>
                  <a:gd name="T27" fmla="*/ 8 h 68"/>
                  <a:gd name="T28" fmla="*/ 61 w 95"/>
                  <a:gd name="T29" fmla="*/ 10 h 68"/>
                  <a:gd name="T30" fmla="*/ 65 w 95"/>
                  <a:gd name="T31" fmla="*/ 17 h 68"/>
                  <a:gd name="T32" fmla="*/ 68 w 95"/>
                  <a:gd name="T33" fmla="*/ 19 h 68"/>
                  <a:gd name="T34" fmla="*/ 68 w 95"/>
                  <a:gd name="T35" fmla="*/ 19 h 68"/>
                  <a:gd name="T36" fmla="*/ 72 w 95"/>
                  <a:gd name="T37" fmla="*/ 23 h 68"/>
                  <a:gd name="T38" fmla="*/ 72 w 95"/>
                  <a:gd name="T39" fmla="*/ 23 h 68"/>
                  <a:gd name="T40" fmla="*/ 74 w 95"/>
                  <a:gd name="T41" fmla="*/ 25 h 68"/>
                  <a:gd name="T42" fmla="*/ 78 w 95"/>
                  <a:gd name="T43" fmla="*/ 29 h 68"/>
                  <a:gd name="T44" fmla="*/ 82 w 95"/>
                  <a:gd name="T45" fmla="*/ 33 h 68"/>
                  <a:gd name="T46" fmla="*/ 82 w 95"/>
                  <a:gd name="T47" fmla="*/ 36 h 68"/>
                  <a:gd name="T48" fmla="*/ 84 w 95"/>
                  <a:gd name="T49" fmla="*/ 38 h 68"/>
                  <a:gd name="T50" fmla="*/ 86 w 95"/>
                  <a:gd name="T51" fmla="*/ 44 h 68"/>
                  <a:gd name="T52" fmla="*/ 84 w 95"/>
                  <a:gd name="T53" fmla="*/ 48 h 68"/>
                  <a:gd name="T54" fmla="*/ 87 w 95"/>
                  <a:gd name="T55" fmla="*/ 53 h 68"/>
                  <a:gd name="T56" fmla="*/ 89 w 95"/>
                  <a:gd name="T57" fmla="*/ 53 h 68"/>
                  <a:gd name="T58" fmla="*/ 91 w 95"/>
                  <a:gd name="T59" fmla="*/ 55 h 68"/>
                  <a:gd name="T60" fmla="*/ 93 w 95"/>
                  <a:gd name="T61" fmla="*/ 59 h 68"/>
                  <a:gd name="T62" fmla="*/ 93 w 95"/>
                  <a:gd name="T63" fmla="*/ 61 h 68"/>
                  <a:gd name="T64" fmla="*/ 93 w 95"/>
                  <a:gd name="T65" fmla="*/ 63 h 68"/>
                  <a:gd name="T66" fmla="*/ 95 w 95"/>
                  <a:gd name="T67" fmla="*/ 67 h 68"/>
                  <a:gd name="T68" fmla="*/ 89 w 95"/>
                  <a:gd name="T69" fmla="*/ 68 h 68"/>
                  <a:gd name="T70" fmla="*/ 82 w 95"/>
                  <a:gd name="T71" fmla="*/ 68 h 68"/>
                  <a:gd name="T72" fmla="*/ 78 w 95"/>
                  <a:gd name="T73" fmla="*/ 68 h 68"/>
                  <a:gd name="T74" fmla="*/ 72 w 95"/>
                  <a:gd name="T75" fmla="*/ 67 h 68"/>
                  <a:gd name="T76" fmla="*/ 70 w 95"/>
                  <a:gd name="T77" fmla="*/ 67 h 68"/>
                  <a:gd name="T78" fmla="*/ 67 w 95"/>
                  <a:gd name="T79" fmla="*/ 65 h 68"/>
                  <a:gd name="T80" fmla="*/ 63 w 95"/>
                  <a:gd name="T81" fmla="*/ 63 h 68"/>
                  <a:gd name="T82" fmla="*/ 19 w 95"/>
                  <a:gd name="T83" fmla="*/ 67 h 68"/>
                  <a:gd name="T84" fmla="*/ 12 w 95"/>
                  <a:gd name="T85" fmla="*/ 68 h 68"/>
                  <a:gd name="T86" fmla="*/ 12 w 95"/>
                  <a:gd name="T87" fmla="*/ 68 h 68"/>
                  <a:gd name="T88" fmla="*/ 14 w 95"/>
                  <a:gd name="T89" fmla="*/ 55 h 68"/>
                  <a:gd name="T90" fmla="*/ 27 w 95"/>
                  <a:gd name="T91" fmla="*/ 53 h 68"/>
                  <a:gd name="T92" fmla="*/ 33 w 95"/>
                  <a:gd name="T93" fmla="*/ 53 h 68"/>
                  <a:gd name="T94" fmla="*/ 36 w 95"/>
                  <a:gd name="T95" fmla="*/ 50 h 68"/>
                  <a:gd name="T96" fmla="*/ 42 w 95"/>
                  <a:gd name="T97" fmla="*/ 51 h 68"/>
                  <a:gd name="T98" fmla="*/ 48 w 95"/>
                  <a:gd name="T99" fmla="*/ 55 h 68"/>
                  <a:gd name="T100" fmla="*/ 53 w 95"/>
                  <a:gd name="T101" fmla="*/ 53 h 68"/>
                  <a:gd name="T102" fmla="*/ 57 w 95"/>
                  <a:gd name="T103" fmla="*/ 51 h 68"/>
                  <a:gd name="T104" fmla="*/ 55 w 95"/>
                  <a:gd name="T105" fmla="*/ 50 h 68"/>
                  <a:gd name="T106" fmla="*/ 50 w 95"/>
                  <a:gd name="T107" fmla="*/ 51 h 68"/>
                  <a:gd name="T108" fmla="*/ 46 w 95"/>
                  <a:gd name="T109" fmla="*/ 50 h 68"/>
                  <a:gd name="T110" fmla="*/ 40 w 95"/>
                  <a:gd name="T111" fmla="*/ 46 h 68"/>
                  <a:gd name="T112" fmla="*/ 34 w 95"/>
                  <a:gd name="T113" fmla="*/ 46 h 68"/>
                  <a:gd name="T114" fmla="*/ 31 w 95"/>
                  <a:gd name="T11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5" h="68">
                    <a:moveTo>
                      <a:pt x="16" y="50"/>
                    </a:moveTo>
                    <a:lnTo>
                      <a:pt x="14" y="50"/>
                    </a:lnTo>
                    <a:lnTo>
                      <a:pt x="14" y="48"/>
                    </a:lnTo>
                    <a:lnTo>
                      <a:pt x="12" y="46"/>
                    </a:lnTo>
                    <a:lnTo>
                      <a:pt x="12" y="42"/>
                    </a:lnTo>
                    <a:lnTo>
                      <a:pt x="4" y="33"/>
                    </a:lnTo>
                    <a:lnTo>
                      <a:pt x="2" y="33"/>
                    </a:lnTo>
                    <a:lnTo>
                      <a:pt x="2" y="33"/>
                    </a:lnTo>
                    <a:lnTo>
                      <a:pt x="0" y="33"/>
                    </a:lnTo>
                    <a:lnTo>
                      <a:pt x="0" y="33"/>
                    </a:lnTo>
                    <a:lnTo>
                      <a:pt x="0" y="31"/>
                    </a:lnTo>
                    <a:lnTo>
                      <a:pt x="0" y="31"/>
                    </a:lnTo>
                    <a:lnTo>
                      <a:pt x="2" y="31"/>
                    </a:lnTo>
                    <a:lnTo>
                      <a:pt x="4" y="29"/>
                    </a:lnTo>
                    <a:lnTo>
                      <a:pt x="10" y="25"/>
                    </a:lnTo>
                    <a:lnTo>
                      <a:pt x="16" y="17"/>
                    </a:lnTo>
                    <a:lnTo>
                      <a:pt x="16" y="10"/>
                    </a:lnTo>
                    <a:lnTo>
                      <a:pt x="16" y="10"/>
                    </a:lnTo>
                    <a:lnTo>
                      <a:pt x="17" y="8"/>
                    </a:lnTo>
                    <a:lnTo>
                      <a:pt x="19" y="4"/>
                    </a:lnTo>
                    <a:lnTo>
                      <a:pt x="19" y="4"/>
                    </a:lnTo>
                    <a:lnTo>
                      <a:pt x="21" y="2"/>
                    </a:lnTo>
                    <a:lnTo>
                      <a:pt x="25" y="4"/>
                    </a:lnTo>
                    <a:lnTo>
                      <a:pt x="27" y="4"/>
                    </a:lnTo>
                    <a:lnTo>
                      <a:pt x="31" y="4"/>
                    </a:lnTo>
                    <a:lnTo>
                      <a:pt x="31" y="4"/>
                    </a:lnTo>
                    <a:lnTo>
                      <a:pt x="34" y="2"/>
                    </a:lnTo>
                    <a:lnTo>
                      <a:pt x="36" y="2"/>
                    </a:lnTo>
                    <a:lnTo>
                      <a:pt x="36" y="2"/>
                    </a:lnTo>
                    <a:lnTo>
                      <a:pt x="36" y="2"/>
                    </a:lnTo>
                    <a:lnTo>
                      <a:pt x="36" y="2"/>
                    </a:lnTo>
                    <a:lnTo>
                      <a:pt x="38" y="2"/>
                    </a:lnTo>
                    <a:lnTo>
                      <a:pt x="40" y="0"/>
                    </a:lnTo>
                    <a:lnTo>
                      <a:pt x="46" y="2"/>
                    </a:lnTo>
                    <a:lnTo>
                      <a:pt x="46" y="2"/>
                    </a:lnTo>
                    <a:lnTo>
                      <a:pt x="48" y="2"/>
                    </a:lnTo>
                    <a:lnTo>
                      <a:pt x="48" y="2"/>
                    </a:lnTo>
                    <a:lnTo>
                      <a:pt x="50" y="4"/>
                    </a:lnTo>
                    <a:lnTo>
                      <a:pt x="53" y="6"/>
                    </a:lnTo>
                    <a:lnTo>
                      <a:pt x="53" y="8"/>
                    </a:lnTo>
                    <a:lnTo>
                      <a:pt x="55" y="10"/>
                    </a:lnTo>
                    <a:lnTo>
                      <a:pt x="59" y="8"/>
                    </a:lnTo>
                    <a:lnTo>
                      <a:pt x="59" y="10"/>
                    </a:lnTo>
                    <a:lnTo>
                      <a:pt x="59" y="10"/>
                    </a:lnTo>
                    <a:lnTo>
                      <a:pt x="61" y="10"/>
                    </a:lnTo>
                    <a:lnTo>
                      <a:pt x="61" y="10"/>
                    </a:lnTo>
                    <a:lnTo>
                      <a:pt x="65" y="16"/>
                    </a:lnTo>
                    <a:lnTo>
                      <a:pt x="65" y="17"/>
                    </a:lnTo>
                    <a:lnTo>
                      <a:pt x="67" y="17"/>
                    </a:lnTo>
                    <a:lnTo>
                      <a:pt x="67" y="19"/>
                    </a:lnTo>
                    <a:lnTo>
                      <a:pt x="68" y="19"/>
                    </a:lnTo>
                    <a:lnTo>
                      <a:pt x="68" y="19"/>
                    </a:lnTo>
                    <a:lnTo>
                      <a:pt x="68" y="19"/>
                    </a:lnTo>
                    <a:lnTo>
                      <a:pt x="68" y="19"/>
                    </a:lnTo>
                    <a:lnTo>
                      <a:pt x="70" y="21"/>
                    </a:lnTo>
                    <a:lnTo>
                      <a:pt x="70" y="21"/>
                    </a:lnTo>
                    <a:lnTo>
                      <a:pt x="72" y="23"/>
                    </a:lnTo>
                    <a:lnTo>
                      <a:pt x="70" y="23"/>
                    </a:lnTo>
                    <a:lnTo>
                      <a:pt x="70" y="23"/>
                    </a:lnTo>
                    <a:lnTo>
                      <a:pt x="72" y="23"/>
                    </a:lnTo>
                    <a:lnTo>
                      <a:pt x="72" y="25"/>
                    </a:lnTo>
                    <a:lnTo>
                      <a:pt x="74" y="25"/>
                    </a:lnTo>
                    <a:lnTo>
                      <a:pt x="74" y="25"/>
                    </a:lnTo>
                    <a:lnTo>
                      <a:pt x="76" y="27"/>
                    </a:lnTo>
                    <a:lnTo>
                      <a:pt x="78" y="27"/>
                    </a:lnTo>
                    <a:lnTo>
                      <a:pt x="78" y="29"/>
                    </a:lnTo>
                    <a:lnTo>
                      <a:pt x="78" y="29"/>
                    </a:lnTo>
                    <a:lnTo>
                      <a:pt x="80" y="29"/>
                    </a:lnTo>
                    <a:lnTo>
                      <a:pt x="82" y="33"/>
                    </a:lnTo>
                    <a:lnTo>
                      <a:pt x="82" y="33"/>
                    </a:lnTo>
                    <a:lnTo>
                      <a:pt x="82" y="34"/>
                    </a:lnTo>
                    <a:lnTo>
                      <a:pt x="82" y="36"/>
                    </a:lnTo>
                    <a:lnTo>
                      <a:pt x="82" y="36"/>
                    </a:lnTo>
                    <a:lnTo>
                      <a:pt x="82" y="38"/>
                    </a:lnTo>
                    <a:lnTo>
                      <a:pt x="84" y="38"/>
                    </a:lnTo>
                    <a:lnTo>
                      <a:pt x="84" y="38"/>
                    </a:lnTo>
                    <a:lnTo>
                      <a:pt x="84" y="42"/>
                    </a:lnTo>
                    <a:lnTo>
                      <a:pt x="86" y="44"/>
                    </a:lnTo>
                    <a:lnTo>
                      <a:pt x="86" y="46"/>
                    </a:lnTo>
                    <a:lnTo>
                      <a:pt x="84" y="48"/>
                    </a:lnTo>
                    <a:lnTo>
                      <a:pt x="84" y="48"/>
                    </a:lnTo>
                    <a:lnTo>
                      <a:pt x="86" y="51"/>
                    </a:lnTo>
                    <a:lnTo>
                      <a:pt x="87" y="53"/>
                    </a:lnTo>
                    <a:lnTo>
                      <a:pt x="87" y="53"/>
                    </a:lnTo>
                    <a:lnTo>
                      <a:pt x="87" y="53"/>
                    </a:lnTo>
                    <a:lnTo>
                      <a:pt x="89" y="51"/>
                    </a:lnTo>
                    <a:lnTo>
                      <a:pt x="89" y="53"/>
                    </a:lnTo>
                    <a:lnTo>
                      <a:pt x="89" y="53"/>
                    </a:lnTo>
                    <a:lnTo>
                      <a:pt x="91" y="53"/>
                    </a:lnTo>
                    <a:lnTo>
                      <a:pt x="91" y="55"/>
                    </a:lnTo>
                    <a:lnTo>
                      <a:pt x="93" y="55"/>
                    </a:lnTo>
                    <a:lnTo>
                      <a:pt x="93" y="57"/>
                    </a:lnTo>
                    <a:lnTo>
                      <a:pt x="93" y="59"/>
                    </a:lnTo>
                    <a:lnTo>
                      <a:pt x="95" y="59"/>
                    </a:lnTo>
                    <a:lnTo>
                      <a:pt x="93" y="59"/>
                    </a:lnTo>
                    <a:lnTo>
                      <a:pt x="93" y="61"/>
                    </a:lnTo>
                    <a:lnTo>
                      <a:pt x="95" y="61"/>
                    </a:lnTo>
                    <a:lnTo>
                      <a:pt x="95" y="63"/>
                    </a:lnTo>
                    <a:lnTo>
                      <a:pt x="93" y="63"/>
                    </a:lnTo>
                    <a:lnTo>
                      <a:pt x="93" y="65"/>
                    </a:lnTo>
                    <a:lnTo>
                      <a:pt x="95" y="67"/>
                    </a:lnTo>
                    <a:lnTo>
                      <a:pt x="95" y="67"/>
                    </a:lnTo>
                    <a:lnTo>
                      <a:pt x="95" y="67"/>
                    </a:lnTo>
                    <a:lnTo>
                      <a:pt x="91" y="67"/>
                    </a:lnTo>
                    <a:lnTo>
                      <a:pt x="89" y="68"/>
                    </a:lnTo>
                    <a:lnTo>
                      <a:pt x="86" y="68"/>
                    </a:lnTo>
                    <a:lnTo>
                      <a:pt x="86" y="68"/>
                    </a:lnTo>
                    <a:lnTo>
                      <a:pt x="82" y="68"/>
                    </a:lnTo>
                    <a:lnTo>
                      <a:pt x="80" y="68"/>
                    </a:lnTo>
                    <a:lnTo>
                      <a:pt x="80" y="68"/>
                    </a:lnTo>
                    <a:lnTo>
                      <a:pt x="78" y="68"/>
                    </a:lnTo>
                    <a:lnTo>
                      <a:pt x="76" y="68"/>
                    </a:lnTo>
                    <a:lnTo>
                      <a:pt x="74" y="67"/>
                    </a:lnTo>
                    <a:lnTo>
                      <a:pt x="72" y="67"/>
                    </a:lnTo>
                    <a:lnTo>
                      <a:pt x="70" y="67"/>
                    </a:lnTo>
                    <a:lnTo>
                      <a:pt x="70" y="67"/>
                    </a:lnTo>
                    <a:lnTo>
                      <a:pt x="70" y="67"/>
                    </a:lnTo>
                    <a:lnTo>
                      <a:pt x="68" y="67"/>
                    </a:lnTo>
                    <a:lnTo>
                      <a:pt x="68" y="65"/>
                    </a:lnTo>
                    <a:lnTo>
                      <a:pt x="67" y="65"/>
                    </a:lnTo>
                    <a:lnTo>
                      <a:pt x="65" y="65"/>
                    </a:lnTo>
                    <a:lnTo>
                      <a:pt x="63" y="65"/>
                    </a:lnTo>
                    <a:lnTo>
                      <a:pt x="63" y="63"/>
                    </a:lnTo>
                    <a:lnTo>
                      <a:pt x="36" y="63"/>
                    </a:lnTo>
                    <a:lnTo>
                      <a:pt x="27" y="67"/>
                    </a:lnTo>
                    <a:lnTo>
                      <a:pt x="19" y="67"/>
                    </a:lnTo>
                    <a:lnTo>
                      <a:pt x="16" y="68"/>
                    </a:lnTo>
                    <a:lnTo>
                      <a:pt x="14" y="68"/>
                    </a:lnTo>
                    <a:lnTo>
                      <a:pt x="12" y="68"/>
                    </a:lnTo>
                    <a:lnTo>
                      <a:pt x="12" y="68"/>
                    </a:lnTo>
                    <a:lnTo>
                      <a:pt x="12" y="68"/>
                    </a:lnTo>
                    <a:lnTo>
                      <a:pt x="12" y="68"/>
                    </a:lnTo>
                    <a:lnTo>
                      <a:pt x="12" y="67"/>
                    </a:lnTo>
                    <a:lnTo>
                      <a:pt x="12" y="57"/>
                    </a:lnTo>
                    <a:lnTo>
                      <a:pt x="14" y="55"/>
                    </a:lnTo>
                    <a:lnTo>
                      <a:pt x="25" y="55"/>
                    </a:lnTo>
                    <a:lnTo>
                      <a:pt x="27" y="55"/>
                    </a:lnTo>
                    <a:lnTo>
                      <a:pt x="27" y="53"/>
                    </a:lnTo>
                    <a:lnTo>
                      <a:pt x="29" y="53"/>
                    </a:lnTo>
                    <a:lnTo>
                      <a:pt x="29" y="53"/>
                    </a:lnTo>
                    <a:lnTo>
                      <a:pt x="33" y="53"/>
                    </a:lnTo>
                    <a:lnTo>
                      <a:pt x="34" y="51"/>
                    </a:lnTo>
                    <a:lnTo>
                      <a:pt x="36" y="50"/>
                    </a:lnTo>
                    <a:lnTo>
                      <a:pt x="36" y="50"/>
                    </a:lnTo>
                    <a:lnTo>
                      <a:pt x="38" y="50"/>
                    </a:lnTo>
                    <a:lnTo>
                      <a:pt x="40" y="51"/>
                    </a:lnTo>
                    <a:lnTo>
                      <a:pt x="42" y="51"/>
                    </a:lnTo>
                    <a:lnTo>
                      <a:pt x="44" y="53"/>
                    </a:lnTo>
                    <a:lnTo>
                      <a:pt x="46" y="53"/>
                    </a:lnTo>
                    <a:lnTo>
                      <a:pt x="48" y="55"/>
                    </a:lnTo>
                    <a:lnTo>
                      <a:pt x="50" y="55"/>
                    </a:lnTo>
                    <a:lnTo>
                      <a:pt x="51" y="55"/>
                    </a:lnTo>
                    <a:lnTo>
                      <a:pt x="53" y="53"/>
                    </a:lnTo>
                    <a:lnTo>
                      <a:pt x="55" y="53"/>
                    </a:lnTo>
                    <a:lnTo>
                      <a:pt x="57" y="53"/>
                    </a:lnTo>
                    <a:lnTo>
                      <a:pt x="57" y="51"/>
                    </a:lnTo>
                    <a:lnTo>
                      <a:pt x="57" y="50"/>
                    </a:lnTo>
                    <a:lnTo>
                      <a:pt x="57" y="50"/>
                    </a:lnTo>
                    <a:lnTo>
                      <a:pt x="55" y="50"/>
                    </a:lnTo>
                    <a:lnTo>
                      <a:pt x="55" y="50"/>
                    </a:lnTo>
                    <a:lnTo>
                      <a:pt x="53" y="50"/>
                    </a:lnTo>
                    <a:lnTo>
                      <a:pt x="50" y="51"/>
                    </a:lnTo>
                    <a:lnTo>
                      <a:pt x="48" y="51"/>
                    </a:lnTo>
                    <a:lnTo>
                      <a:pt x="46" y="50"/>
                    </a:lnTo>
                    <a:lnTo>
                      <a:pt x="46" y="50"/>
                    </a:lnTo>
                    <a:lnTo>
                      <a:pt x="46" y="48"/>
                    </a:lnTo>
                    <a:lnTo>
                      <a:pt x="42" y="48"/>
                    </a:lnTo>
                    <a:lnTo>
                      <a:pt x="40" y="46"/>
                    </a:lnTo>
                    <a:lnTo>
                      <a:pt x="38" y="46"/>
                    </a:lnTo>
                    <a:lnTo>
                      <a:pt x="38" y="46"/>
                    </a:lnTo>
                    <a:lnTo>
                      <a:pt x="34" y="46"/>
                    </a:lnTo>
                    <a:lnTo>
                      <a:pt x="33" y="46"/>
                    </a:lnTo>
                    <a:lnTo>
                      <a:pt x="31" y="48"/>
                    </a:lnTo>
                    <a:lnTo>
                      <a:pt x="31" y="50"/>
                    </a:lnTo>
                    <a:lnTo>
                      <a:pt x="16" y="5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08" name="Freeform 702">
                <a:extLst>
                  <a:ext uri="{FF2B5EF4-FFF2-40B4-BE49-F238E27FC236}">
                    <a16:creationId xmlns:a16="http://schemas.microsoft.com/office/drawing/2014/main" id="{1CF8162B-1D72-B801-CC92-6F852D134C50}"/>
                  </a:ext>
                </a:extLst>
              </p:cNvPr>
              <p:cNvSpPr>
                <a:spLocks/>
              </p:cNvSpPr>
              <p:nvPr/>
            </p:nvSpPr>
            <p:spPr bwMode="auto">
              <a:xfrm>
                <a:off x="1679576" y="4054921"/>
                <a:ext cx="680834" cy="443957"/>
              </a:xfrm>
              <a:custGeom>
                <a:avLst/>
                <a:gdLst>
                  <a:gd name="T0" fmla="*/ 51 w 457"/>
                  <a:gd name="T1" fmla="*/ 20 h 298"/>
                  <a:gd name="T2" fmla="*/ 64 w 457"/>
                  <a:gd name="T3" fmla="*/ 39 h 298"/>
                  <a:gd name="T4" fmla="*/ 70 w 457"/>
                  <a:gd name="T5" fmla="*/ 52 h 298"/>
                  <a:gd name="T6" fmla="*/ 81 w 457"/>
                  <a:gd name="T7" fmla="*/ 71 h 298"/>
                  <a:gd name="T8" fmla="*/ 100 w 457"/>
                  <a:gd name="T9" fmla="*/ 88 h 298"/>
                  <a:gd name="T10" fmla="*/ 113 w 457"/>
                  <a:gd name="T11" fmla="*/ 105 h 298"/>
                  <a:gd name="T12" fmla="*/ 119 w 457"/>
                  <a:gd name="T13" fmla="*/ 115 h 298"/>
                  <a:gd name="T14" fmla="*/ 124 w 457"/>
                  <a:gd name="T15" fmla="*/ 124 h 298"/>
                  <a:gd name="T16" fmla="*/ 141 w 457"/>
                  <a:gd name="T17" fmla="*/ 140 h 298"/>
                  <a:gd name="T18" fmla="*/ 174 w 457"/>
                  <a:gd name="T19" fmla="*/ 174 h 298"/>
                  <a:gd name="T20" fmla="*/ 179 w 457"/>
                  <a:gd name="T21" fmla="*/ 189 h 298"/>
                  <a:gd name="T22" fmla="*/ 181 w 457"/>
                  <a:gd name="T23" fmla="*/ 204 h 298"/>
                  <a:gd name="T24" fmla="*/ 193 w 457"/>
                  <a:gd name="T25" fmla="*/ 228 h 298"/>
                  <a:gd name="T26" fmla="*/ 206 w 457"/>
                  <a:gd name="T27" fmla="*/ 236 h 298"/>
                  <a:gd name="T28" fmla="*/ 215 w 457"/>
                  <a:gd name="T29" fmla="*/ 244 h 298"/>
                  <a:gd name="T30" fmla="*/ 244 w 457"/>
                  <a:gd name="T31" fmla="*/ 255 h 298"/>
                  <a:gd name="T32" fmla="*/ 291 w 457"/>
                  <a:gd name="T33" fmla="*/ 276 h 298"/>
                  <a:gd name="T34" fmla="*/ 321 w 457"/>
                  <a:gd name="T35" fmla="*/ 281 h 298"/>
                  <a:gd name="T36" fmla="*/ 376 w 457"/>
                  <a:gd name="T37" fmla="*/ 298 h 298"/>
                  <a:gd name="T38" fmla="*/ 380 w 457"/>
                  <a:gd name="T39" fmla="*/ 285 h 298"/>
                  <a:gd name="T40" fmla="*/ 399 w 457"/>
                  <a:gd name="T41" fmla="*/ 266 h 298"/>
                  <a:gd name="T42" fmla="*/ 431 w 457"/>
                  <a:gd name="T43" fmla="*/ 238 h 298"/>
                  <a:gd name="T44" fmla="*/ 440 w 457"/>
                  <a:gd name="T45" fmla="*/ 236 h 298"/>
                  <a:gd name="T46" fmla="*/ 444 w 457"/>
                  <a:gd name="T47" fmla="*/ 223 h 298"/>
                  <a:gd name="T48" fmla="*/ 455 w 457"/>
                  <a:gd name="T49" fmla="*/ 200 h 298"/>
                  <a:gd name="T50" fmla="*/ 438 w 457"/>
                  <a:gd name="T51" fmla="*/ 187 h 298"/>
                  <a:gd name="T52" fmla="*/ 397 w 457"/>
                  <a:gd name="T53" fmla="*/ 225 h 298"/>
                  <a:gd name="T54" fmla="*/ 380 w 457"/>
                  <a:gd name="T55" fmla="*/ 236 h 298"/>
                  <a:gd name="T56" fmla="*/ 346 w 457"/>
                  <a:gd name="T57" fmla="*/ 242 h 298"/>
                  <a:gd name="T58" fmla="*/ 323 w 457"/>
                  <a:gd name="T59" fmla="*/ 232 h 298"/>
                  <a:gd name="T60" fmla="*/ 300 w 457"/>
                  <a:gd name="T61" fmla="*/ 194 h 298"/>
                  <a:gd name="T62" fmla="*/ 295 w 457"/>
                  <a:gd name="T63" fmla="*/ 153 h 298"/>
                  <a:gd name="T64" fmla="*/ 297 w 457"/>
                  <a:gd name="T65" fmla="*/ 126 h 298"/>
                  <a:gd name="T66" fmla="*/ 302 w 457"/>
                  <a:gd name="T67" fmla="*/ 121 h 298"/>
                  <a:gd name="T68" fmla="*/ 293 w 457"/>
                  <a:gd name="T69" fmla="*/ 115 h 298"/>
                  <a:gd name="T70" fmla="*/ 259 w 457"/>
                  <a:gd name="T71" fmla="*/ 85 h 298"/>
                  <a:gd name="T72" fmla="*/ 217 w 457"/>
                  <a:gd name="T73" fmla="*/ 51 h 298"/>
                  <a:gd name="T74" fmla="*/ 164 w 457"/>
                  <a:gd name="T75" fmla="*/ 20 h 298"/>
                  <a:gd name="T76" fmla="*/ 34 w 457"/>
                  <a:gd name="T77" fmla="*/ 0 h 298"/>
                  <a:gd name="T78" fmla="*/ 7 w 457"/>
                  <a:gd name="T79" fmla="*/ 15 h 298"/>
                  <a:gd name="T80" fmla="*/ 15 w 457"/>
                  <a:gd name="T81" fmla="*/ 32 h 298"/>
                  <a:gd name="T82" fmla="*/ 22 w 457"/>
                  <a:gd name="T83" fmla="*/ 51 h 298"/>
                  <a:gd name="T84" fmla="*/ 37 w 457"/>
                  <a:gd name="T85" fmla="*/ 62 h 298"/>
                  <a:gd name="T86" fmla="*/ 49 w 457"/>
                  <a:gd name="T87" fmla="*/ 79 h 298"/>
                  <a:gd name="T88" fmla="*/ 47 w 457"/>
                  <a:gd name="T89" fmla="*/ 87 h 298"/>
                  <a:gd name="T90" fmla="*/ 37 w 457"/>
                  <a:gd name="T91" fmla="*/ 90 h 298"/>
                  <a:gd name="T92" fmla="*/ 49 w 457"/>
                  <a:gd name="T93" fmla="*/ 98 h 298"/>
                  <a:gd name="T94" fmla="*/ 62 w 457"/>
                  <a:gd name="T95" fmla="*/ 104 h 298"/>
                  <a:gd name="T96" fmla="*/ 75 w 457"/>
                  <a:gd name="T97" fmla="*/ 138 h 298"/>
                  <a:gd name="T98" fmla="*/ 81 w 457"/>
                  <a:gd name="T99" fmla="*/ 140 h 298"/>
                  <a:gd name="T100" fmla="*/ 109 w 457"/>
                  <a:gd name="T101" fmla="*/ 168 h 298"/>
                  <a:gd name="T102" fmla="*/ 111 w 457"/>
                  <a:gd name="T103" fmla="*/ 151 h 298"/>
                  <a:gd name="T104" fmla="*/ 98 w 457"/>
                  <a:gd name="T105" fmla="*/ 136 h 298"/>
                  <a:gd name="T106" fmla="*/ 88 w 457"/>
                  <a:gd name="T107" fmla="*/ 111 h 298"/>
                  <a:gd name="T108" fmla="*/ 83 w 457"/>
                  <a:gd name="T109" fmla="*/ 107 h 298"/>
                  <a:gd name="T110" fmla="*/ 75 w 457"/>
                  <a:gd name="T111" fmla="*/ 94 h 298"/>
                  <a:gd name="T112" fmla="*/ 64 w 457"/>
                  <a:gd name="T113" fmla="*/ 75 h 298"/>
                  <a:gd name="T114" fmla="*/ 54 w 457"/>
                  <a:gd name="T115" fmla="*/ 60 h 298"/>
                  <a:gd name="T116" fmla="*/ 37 w 457"/>
                  <a:gd name="T117" fmla="*/ 3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7" h="298">
                    <a:moveTo>
                      <a:pt x="35" y="15"/>
                    </a:moveTo>
                    <a:lnTo>
                      <a:pt x="39" y="17"/>
                    </a:lnTo>
                    <a:lnTo>
                      <a:pt x="41" y="18"/>
                    </a:lnTo>
                    <a:lnTo>
                      <a:pt x="41" y="18"/>
                    </a:lnTo>
                    <a:lnTo>
                      <a:pt x="43" y="20"/>
                    </a:lnTo>
                    <a:lnTo>
                      <a:pt x="47" y="22"/>
                    </a:lnTo>
                    <a:lnTo>
                      <a:pt x="51" y="20"/>
                    </a:lnTo>
                    <a:lnTo>
                      <a:pt x="53" y="22"/>
                    </a:lnTo>
                    <a:lnTo>
                      <a:pt x="53" y="24"/>
                    </a:lnTo>
                    <a:lnTo>
                      <a:pt x="60" y="26"/>
                    </a:lnTo>
                    <a:lnTo>
                      <a:pt x="60" y="28"/>
                    </a:lnTo>
                    <a:lnTo>
                      <a:pt x="62" y="28"/>
                    </a:lnTo>
                    <a:lnTo>
                      <a:pt x="62" y="35"/>
                    </a:lnTo>
                    <a:lnTo>
                      <a:pt x="64" y="39"/>
                    </a:lnTo>
                    <a:lnTo>
                      <a:pt x="66" y="41"/>
                    </a:lnTo>
                    <a:lnTo>
                      <a:pt x="66" y="43"/>
                    </a:lnTo>
                    <a:lnTo>
                      <a:pt x="66" y="45"/>
                    </a:lnTo>
                    <a:lnTo>
                      <a:pt x="68" y="49"/>
                    </a:lnTo>
                    <a:lnTo>
                      <a:pt x="70" y="51"/>
                    </a:lnTo>
                    <a:lnTo>
                      <a:pt x="70" y="51"/>
                    </a:lnTo>
                    <a:lnTo>
                      <a:pt x="70" y="52"/>
                    </a:lnTo>
                    <a:lnTo>
                      <a:pt x="71" y="56"/>
                    </a:lnTo>
                    <a:lnTo>
                      <a:pt x="73" y="60"/>
                    </a:lnTo>
                    <a:lnTo>
                      <a:pt x="75" y="60"/>
                    </a:lnTo>
                    <a:lnTo>
                      <a:pt x="75" y="62"/>
                    </a:lnTo>
                    <a:lnTo>
                      <a:pt x="77" y="66"/>
                    </a:lnTo>
                    <a:lnTo>
                      <a:pt x="79" y="68"/>
                    </a:lnTo>
                    <a:lnTo>
                      <a:pt x="81" y="71"/>
                    </a:lnTo>
                    <a:lnTo>
                      <a:pt x="83" y="73"/>
                    </a:lnTo>
                    <a:lnTo>
                      <a:pt x="87" y="75"/>
                    </a:lnTo>
                    <a:lnTo>
                      <a:pt x="90" y="81"/>
                    </a:lnTo>
                    <a:lnTo>
                      <a:pt x="92" y="83"/>
                    </a:lnTo>
                    <a:lnTo>
                      <a:pt x="98" y="85"/>
                    </a:lnTo>
                    <a:lnTo>
                      <a:pt x="100" y="85"/>
                    </a:lnTo>
                    <a:lnTo>
                      <a:pt x="100" y="88"/>
                    </a:lnTo>
                    <a:lnTo>
                      <a:pt x="100" y="90"/>
                    </a:lnTo>
                    <a:lnTo>
                      <a:pt x="100" y="92"/>
                    </a:lnTo>
                    <a:lnTo>
                      <a:pt x="104" y="96"/>
                    </a:lnTo>
                    <a:lnTo>
                      <a:pt x="107" y="98"/>
                    </a:lnTo>
                    <a:lnTo>
                      <a:pt x="111" y="104"/>
                    </a:lnTo>
                    <a:lnTo>
                      <a:pt x="113" y="104"/>
                    </a:lnTo>
                    <a:lnTo>
                      <a:pt x="113" y="105"/>
                    </a:lnTo>
                    <a:lnTo>
                      <a:pt x="117" y="104"/>
                    </a:lnTo>
                    <a:lnTo>
                      <a:pt x="119" y="105"/>
                    </a:lnTo>
                    <a:lnTo>
                      <a:pt x="121" y="109"/>
                    </a:lnTo>
                    <a:lnTo>
                      <a:pt x="121" y="109"/>
                    </a:lnTo>
                    <a:lnTo>
                      <a:pt x="121" y="111"/>
                    </a:lnTo>
                    <a:lnTo>
                      <a:pt x="121" y="113"/>
                    </a:lnTo>
                    <a:lnTo>
                      <a:pt x="119" y="115"/>
                    </a:lnTo>
                    <a:lnTo>
                      <a:pt x="119" y="119"/>
                    </a:lnTo>
                    <a:lnTo>
                      <a:pt x="119" y="121"/>
                    </a:lnTo>
                    <a:lnTo>
                      <a:pt x="119" y="122"/>
                    </a:lnTo>
                    <a:lnTo>
                      <a:pt x="123" y="122"/>
                    </a:lnTo>
                    <a:lnTo>
                      <a:pt x="124" y="121"/>
                    </a:lnTo>
                    <a:lnTo>
                      <a:pt x="126" y="122"/>
                    </a:lnTo>
                    <a:lnTo>
                      <a:pt x="124" y="124"/>
                    </a:lnTo>
                    <a:lnTo>
                      <a:pt x="124" y="126"/>
                    </a:lnTo>
                    <a:lnTo>
                      <a:pt x="132" y="130"/>
                    </a:lnTo>
                    <a:lnTo>
                      <a:pt x="134" y="130"/>
                    </a:lnTo>
                    <a:lnTo>
                      <a:pt x="134" y="128"/>
                    </a:lnTo>
                    <a:lnTo>
                      <a:pt x="140" y="134"/>
                    </a:lnTo>
                    <a:lnTo>
                      <a:pt x="140" y="140"/>
                    </a:lnTo>
                    <a:lnTo>
                      <a:pt x="141" y="140"/>
                    </a:lnTo>
                    <a:lnTo>
                      <a:pt x="157" y="153"/>
                    </a:lnTo>
                    <a:lnTo>
                      <a:pt x="157" y="155"/>
                    </a:lnTo>
                    <a:lnTo>
                      <a:pt x="157" y="157"/>
                    </a:lnTo>
                    <a:lnTo>
                      <a:pt x="157" y="157"/>
                    </a:lnTo>
                    <a:lnTo>
                      <a:pt x="158" y="157"/>
                    </a:lnTo>
                    <a:lnTo>
                      <a:pt x="162" y="162"/>
                    </a:lnTo>
                    <a:lnTo>
                      <a:pt x="174" y="174"/>
                    </a:lnTo>
                    <a:lnTo>
                      <a:pt x="175" y="175"/>
                    </a:lnTo>
                    <a:lnTo>
                      <a:pt x="174" y="175"/>
                    </a:lnTo>
                    <a:lnTo>
                      <a:pt x="174" y="177"/>
                    </a:lnTo>
                    <a:lnTo>
                      <a:pt x="177" y="183"/>
                    </a:lnTo>
                    <a:lnTo>
                      <a:pt x="177" y="185"/>
                    </a:lnTo>
                    <a:lnTo>
                      <a:pt x="179" y="189"/>
                    </a:lnTo>
                    <a:lnTo>
                      <a:pt x="179" y="189"/>
                    </a:lnTo>
                    <a:lnTo>
                      <a:pt x="181" y="194"/>
                    </a:lnTo>
                    <a:lnTo>
                      <a:pt x="181" y="196"/>
                    </a:lnTo>
                    <a:lnTo>
                      <a:pt x="181" y="198"/>
                    </a:lnTo>
                    <a:lnTo>
                      <a:pt x="179" y="200"/>
                    </a:lnTo>
                    <a:lnTo>
                      <a:pt x="179" y="202"/>
                    </a:lnTo>
                    <a:lnTo>
                      <a:pt x="179" y="202"/>
                    </a:lnTo>
                    <a:lnTo>
                      <a:pt x="181" y="204"/>
                    </a:lnTo>
                    <a:lnTo>
                      <a:pt x="181" y="206"/>
                    </a:lnTo>
                    <a:lnTo>
                      <a:pt x="175" y="208"/>
                    </a:lnTo>
                    <a:lnTo>
                      <a:pt x="175" y="208"/>
                    </a:lnTo>
                    <a:lnTo>
                      <a:pt x="175" y="210"/>
                    </a:lnTo>
                    <a:lnTo>
                      <a:pt x="179" y="217"/>
                    </a:lnTo>
                    <a:lnTo>
                      <a:pt x="191" y="227"/>
                    </a:lnTo>
                    <a:lnTo>
                      <a:pt x="193" y="228"/>
                    </a:lnTo>
                    <a:lnTo>
                      <a:pt x="194" y="228"/>
                    </a:lnTo>
                    <a:lnTo>
                      <a:pt x="200" y="232"/>
                    </a:lnTo>
                    <a:lnTo>
                      <a:pt x="202" y="232"/>
                    </a:lnTo>
                    <a:lnTo>
                      <a:pt x="204" y="234"/>
                    </a:lnTo>
                    <a:lnTo>
                      <a:pt x="204" y="236"/>
                    </a:lnTo>
                    <a:lnTo>
                      <a:pt x="204" y="236"/>
                    </a:lnTo>
                    <a:lnTo>
                      <a:pt x="206" y="236"/>
                    </a:lnTo>
                    <a:lnTo>
                      <a:pt x="206" y="238"/>
                    </a:lnTo>
                    <a:lnTo>
                      <a:pt x="206" y="238"/>
                    </a:lnTo>
                    <a:lnTo>
                      <a:pt x="208" y="240"/>
                    </a:lnTo>
                    <a:lnTo>
                      <a:pt x="210" y="242"/>
                    </a:lnTo>
                    <a:lnTo>
                      <a:pt x="213" y="242"/>
                    </a:lnTo>
                    <a:lnTo>
                      <a:pt x="213" y="242"/>
                    </a:lnTo>
                    <a:lnTo>
                      <a:pt x="215" y="244"/>
                    </a:lnTo>
                    <a:lnTo>
                      <a:pt x="215" y="244"/>
                    </a:lnTo>
                    <a:lnTo>
                      <a:pt x="228" y="247"/>
                    </a:lnTo>
                    <a:lnTo>
                      <a:pt x="230" y="245"/>
                    </a:lnTo>
                    <a:lnTo>
                      <a:pt x="234" y="249"/>
                    </a:lnTo>
                    <a:lnTo>
                      <a:pt x="236" y="251"/>
                    </a:lnTo>
                    <a:lnTo>
                      <a:pt x="236" y="251"/>
                    </a:lnTo>
                    <a:lnTo>
                      <a:pt x="244" y="255"/>
                    </a:lnTo>
                    <a:lnTo>
                      <a:pt x="244" y="257"/>
                    </a:lnTo>
                    <a:lnTo>
                      <a:pt x="245" y="259"/>
                    </a:lnTo>
                    <a:lnTo>
                      <a:pt x="247" y="259"/>
                    </a:lnTo>
                    <a:lnTo>
                      <a:pt x="276" y="268"/>
                    </a:lnTo>
                    <a:lnTo>
                      <a:pt x="280" y="268"/>
                    </a:lnTo>
                    <a:lnTo>
                      <a:pt x="287" y="276"/>
                    </a:lnTo>
                    <a:lnTo>
                      <a:pt x="291" y="276"/>
                    </a:lnTo>
                    <a:lnTo>
                      <a:pt x="293" y="278"/>
                    </a:lnTo>
                    <a:lnTo>
                      <a:pt x="310" y="281"/>
                    </a:lnTo>
                    <a:lnTo>
                      <a:pt x="310" y="281"/>
                    </a:lnTo>
                    <a:lnTo>
                      <a:pt x="312" y="283"/>
                    </a:lnTo>
                    <a:lnTo>
                      <a:pt x="317" y="283"/>
                    </a:lnTo>
                    <a:lnTo>
                      <a:pt x="319" y="281"/>
                    </a:lnTo>
                    <a:lnTo>
                      <a:pt x="321" y="281"/>
                    </a:lnTo>
                    <a:lnTo>
                      <a:pt x="327" y="280"/>
                    </a:lnTo>
                    <a:lnTo>
                      <a:pt x="333" y="276"/>
                    </a:lnTo>
                    <a:lnTo>
                      <a:pt x="336" y="274"/>
                    </a:lnTo>
                    <a:lnTo>
                      <a:pt x="340" y="274"/>
                    </a:lnTo>
                    <a:lnTo>
                      <a:pt x="357" y="280"/>
                    </a:lnTo>
                    <a:lnTo>
                      <a:pt x="376" y="298"/>
                    </a:lnTo>
                    <a:lnTo>
                      <a:pt x="376" y="298"/>
                    </a:lnTo>
                    <a:lnTo>
                      <a:pt x="378" y="295"/>
                    </a:lnTo>
                    <a:lnTo>
                      <a:pt x="378" y="293"/>
                    </a:lnTo>
                    <a:lnTo>
                      <a:pt x="378" y="293"/>
                    </a:lnTo>
                    <a:lnTo>
                      <a:pt x="378" y="291"/>
                    </a:lnTo>
                    <a:lnTo>
                      <a:pt x="378" y="291"/>
                    </a:lnTo>
                    <a:lnTo>
                      <a:pt x="380" y="285"/>
                    </a:lnTo>
                    <a:lnTo>
                      <a:pt x="380" y="285"/>
                    </a:lnTo>
                    <a:lnTo>
                      <a:pt x="387" y="276"/>
                    </a:lnTo>
                    <a:lnTo>
                      <a:pt x="401" y="274"/>
                    </a:lnTo>
                    <a:lnTo>
                      <a:pt x="403" y="274"/>
                    </a:lnTo>
                    <a:lnTo>
                      <a:pt x="403" y="274"/>
                    </a:lnTo>
                    <a:lnTo>
                      <a:pt x="403" y="270"/>
                    </a:lnTo>
                    <a:lnTo>
                      <a:pt x="401" y="268"/>
                    </a:lnTo>
                    <a:lnTo>
                      <a:pt x="399" y="266"/>
                    </a:lnTo>
                    <a:lnTo>
                      <a:pt x="399" y="264"/>
                    </a:lnTo>
                    <a:lnTo>
                      <a:pt x="387" y="255"/>
                    </a:lnTo>
                    <a:lnTo>
                      <a:pt x="387" y="255"/>
                    </a:lnTo>
                    <a:lnTo>
                      <a:pt x="395" y="255"/>
                    </a:lnTo>
                    <a:lnTo>
                      <a:pt x="395" y="247"/>
                    </a:lnTo>
                    <a:lnTo>
                      <a:pt x="427" y="245"/>
                    </a:lnTo>
                    <a:lnTo>
                      <a:pt x="431" y="238"/>
                    </a:lnTo>
                    <a:lnTo>
                      <a:pt x="433" y="238"/>
                    </a:lnTo>
                    <a:lnTo>
                      <a:pt x="435" y="238"/>
                    </a:lnTo>
                    <a:lnTo>
                      <a:pt x="435" y="236"/>
                    </a:lnTo>
                    <a:lnTo>
                      <a:pt x="437" y="232"/>
                    </a:lnTo>
                    <a:lnTo>
                      <a:pt x="438" y="232"/>
                    </a:lnTo>
                    <a:lnTo>
                      <a:pt x="438" y="236"/>
                    </a:lnTo>
                    <a:lnTo>
                      <a:pt x="440" y="236"/>
                    </a:lnTo>
                    <a:lnTo>
                      <a:pt x="440" y="238"/>
                    </a:lnTo>
                    <a:lnTo>
                      <a:pt x="440" y="242"/>
                    </a:lnTo>
                    <a:lnTo>
                      <a:pt x="440" y="245"/>
                    </a:lnTo>
                    <a:lnTo>
                      <a:pt x="442" y="244"/>
                    </a:lnTo>
                    <a:lnTo>
                      <a:pt x="446" y="225"/>
                    </a:lnTo>
                    <a:lnTo>
                      <a:pt x="446" y="223"/>
                    </a:lnTo>
                    <a:lnTo>
                      <a:pt x="444" y="223"/>
                    </a:lnTo>
                    <a:lnTo>
                      <a:pt x="448" y="221"/>
                    </a:lnTo>
                    <a:lnTo>
                      <a:pt x="448" y="219"/>
                    </a:lnTo>
                    <a:lnTo>
                      <a:pt x="444" y="219"/>
                    </a:lnTo>
                    <a:lnTo>
                      <a:pt x="448" y="213"/>
                    </a:lnTo>
                    <a:lnTo>
                      <a:pt x="448" y="211"/>
                    </a:lnTo>
                    <a:lnTo>
                      <a:pt x="450" y="206"/>
                    </a:lnTo>
                    <a:lnTo>
                      <a:pt x="455" y="200"/>
                    </a:lnTo>
                    <a:lnTo>
                      <a:pt x="457" y="194"/>
                    </a:lnTo>
                    <a:lnTo>
                      <a:pt x="457" y="191"/>
                    </a:lnTo>
                    <a:lnTo>
                      <a:pt x="455" y="189"/>
                    </a:lnTo>
                    <a:lnTo>
                      <a:pt x="446" y="187"/>
                    </a:lnTo>
                    <a:lnTo>
                      <a:pt x="444" y="191"/>
                    </a:lnTo>
                    <a:lnTo>
                      <a:pt x="444" y="187"/>
                    </a:lnTo>
                    <a:lnTo>
                      <a:pt x="438" y="187"/>
                    </a:lnTo>
                    <a:lnTo>
                      <a:pt x="429" y="189"/>
                    </a:lnTo>
                    <a:lnTo>
                      <a:pt x="427" y="191"/>
                    </a:lnTo>
                    <a:lnTo>
                      <a:pt x="406" y="192"/>
                    </a:lnTo>
                    <a:lnTo>
                      <a:pt x="404" y="194"/>
                    </a:lnTo>
                    <a:lnTo>
                      <a:pt x="401" y="215"/>
                    </a:lnTo>
                    <a:lnTo>
                      <a:pt x="399" y="217"/>
                    </a:lnTo>
                    <a:lnTo>
                      <a:pt x="397" y="225"/>
                    </a:lnTo>
                    <a:lnTo>
                      <a:pt x="393" y="227"/>
                    </a:lnTo>
                    <a:lnTo>
                      <a:pt x="389" y="228"/>
                    </a:lnTo>
                    <a:lnTo>
                      <a:pt x="391" y="234"/>
                    </a:lnTo>
                    <a:lnTo>
                      <a:pt x="385" y="236"/>
                    </a:lnTo>
                    <a:lnTo>
                      <a:pt x="384" y="238"/>
                    </a:lnTo>
                    <a:lnTo>
                      <a:pt x="382" y="236"/>
                    </a:lnTo>
                    <a:lnTo>
                      <a:pt x="380" y="236"/>
                    </a:lnTo>
                    <a:lnTo>
                      <a:pt x="380" y="234"/>
                    </a:lnTo>
                    <a:lnTo>
                      <a:pt x="378" y="234"/>
                    </a:lnTo>
                    <a:lnTo>
                      <a:pt x="372" y="234"/>
                    </a:lnTo>
                    <a:lnTo>
                      <a:pt x="363" y="238"/>
                    </a:lnTo>
                    <a:lnTo>
                      <a:pt x="359" y="236"/>
                    </a:lnTo>
                    <a:lnTo>
                      <a:pt x="351" y="238"/>
                    </a:lnTo>
                    <a:lnTo>
                      <a:pt x="346" y="242"/>
                    </a:lnTo>
                    <a:lnTo>
                      <a:pt x="342" y="242"/>
                    </a:lnTo>
                    <a:lnTo>
                      <a:pt x="338" y="240"/>
                    </a:lnTo>
                    <a:lnTo>
                      <a:pt x="336" y="236"/>
                    </a:lnTo>
                    <a:lnTo>
                      <a:pt x="334" y="234"/>
                    </a:lnTo>
                    <a:lnTo>
                      <a:pt x="334" y="234"/>
                    </a:lnTo>
                    <a:lnTo>
                      <a:pt x="331" y="234"/>
                    </a:lnTo>
                    <a:lnTo>
                      <a:pt x="323" y="232"/>
                    </a:lnTo>
                    <a:lnTo>
                      <a:pt x="317" y="227"/>
                    </a:lnTo>
                    <a:lnTo>
                      <a:pt x="317" y="227"/>
                    </a:lnTo>
                    <a:lnTo>
                      <a:pt x="317" y="227"/>
                    </a:lnTo>
                    <a:lnTo>
                      <a:pt x="312" y="211"/>
                    </a:lnTo>
                    <a:lnTo>
                      <a:pt x="306" y="206"/>
                    </a:lnTo>
                    <a:lnTo>
                      <a:pt x="300" y="194"/>
                    </a:lnTo>
                    <a:lnTo>
                      <a:pt x="300" y="194"/>
                    </a:lnTo>
                    <a:lnTo>
                      <a:pt x="300" y="192"/>
                    </a:lnTo>
                    <a:lnTo>
                      <a:pt x="300" y="191"/>
                    </a:lnTo>
                    <a:lnTo>
                      <a:pt x="300" y="189"/>
                    </a:lnTo>
                    <a:lnTo>
                      <a:pt x="297" y="183"/>
                    </a:lnTo>
                    <a:lnTo>
                      <a:pt x="293" y="177"/>
                    </a:lnTo>
                    <a:lnTo>
                      <a:pt x="295" y="155"/>
                    </a:lnTo>
                    <a:lnTo>
                      <a:pt x="295" y="153"/>
                    </a:lnTo>
                    <a:lnTo>
                      <a:pt x="293" y="151"/>
                    </a:lnTo>
                    <a:lnTo>
                      <a:pt x="293" y="140"/>
                    </a:lnTo>
                    <a:lnTo>
                      <a:pt x="293" y="138"/>
                    </a:lnTo>
                    <a:lnTo>
                      <a:pt x="293" y="138"/>
                    </a:lnTo>
                    <a:lnTo>
                      <a:pt x="293" y="134"/>
                    </a:lnTo>
                    <a:lnTo>
                      <a:pt x="295" y="132"/>
                    </a:lnTo>
                    <a:lnTo>
                      <a:pt x="297" y="126"/>
                    </a:lnTo>
                    <a:lnTo>
                      <a:pt x="297" y="126"/>
                    </a:lnTo>
                    <a:lnTo>
                      <a:pt x="300" y="126"/>
                    </a:lnTo>
                    <a:lnTo>
                      <a:pt x="300" y="126"/>
                    </a:lnTo>
                    <a:lnTo>
                      <a:pt x="304" y="122"/>
                    </a:lnTo>
                    <a:lnTo>
                      <a:pt x="304" y="119"/>
                    </a:lnTo>
                    <a:lnTo>
                      <a:pt x="302" y="119"/>
                    </a:lnTo>
                    <a:lnTo>
                      <a:pt x="302" y="121"/>
                    </a:lnTo>
                    <a:lnTo>
                      <a:pt x="302" y="122"/>
                    </a:lnTo>
                    <a:lnTo>
                      <a:pt x="300" y="122"/>
                    </a:lnTo>
                    <a:lnTo>
                      <a:pt x="300" y="122"/>
                    </a:lnTo>
                    <a:lnTo>
                      <a:pt x="300" y="121"/>
                    </a:lnTo>
                    <a:lnTo>
                      <a:pt x="302" y="117"/>
                    </a:lnTo>
                    <a:lnTo>
                      <a:pt x="298" y="117"/>
                    </a:lnTo>
                    <a:lnTo>
                      <a:pt x="293" y="115"/>
                    </a:lnTo>
                    <a:lnTo>
                      <a:pt x="285" y="115"/>
                    </a:lnTo>
                    <a:lnTo>
                      <a:pt x="281" y="111"/>
                    </a:lnTo>
                    <a:lnTo>
                      <a:pt x="278" y="111"/>
                    </a:lnTo>
                    <a:lnTo>
                      <a:pt x="272" y="107"/>
                    </a:lnTo>
                    <a:lnTo>
                      <a:pt x="268" y="102"/>
                    </a:lnTo>
                    <a:lnTo>
                      <a:pt x="264" y="88"/>
                    </a:lnTo>
                    <a:lnTo>
                      <a:pt x="259" y="85"/>
                    </a:lnTo>
                    <a:lnTo>
                      <a:pt x="257" y="79"/>
                    </a:lnTo>
                    <a:lnTo>
                      <a:pt x="253" y="75"/>
                    </a:lnTo>
                    <a:lnTo>
                      <a:pt x="247" y="62"/>
                    </a:lnTo>
                    <a:lnTo>
                      <a:pt x="236" y="51"/>
                    </a:lnTo>
                    <a:lnTo>
                      <a:pt x="223" y="51"/>
                    </a:lnTo>
                    <a:lnTo>
                      <a:pt x="221" y="51"/>
                    </a:lnTo>
                    <a:lnTo>
                      <a:pt x="217" y="51"/>
                    </a:lnTo>
                    <a:lnTo>
                      <a:pt x="210" y="64"/>
                    </a:lnTo>
                    <a:lnTo>
                      <a:pt x="204" y="64"/>
                    </a:lnTo>
                    <a:lnTo>
                      <a:pt x="187" y="49"/>
                    </a:lnTo>
                    <a:lnTo>
                      <a:pt x="183" y="35"/>
                    </a:lnTo>
                    <a:lnTo>
                      <a:pt x="170" y="26"/>
                    </a:lnTo>
                    <a:lnTo>
                      <a:pt x="168" y="22"/>
                    </a:lnTo>
                    <a:lnTo>
                      <a:pt x="164" y="20"/>
                    </a:lnTo>
                    <a:lnTo>
                      <a:pt x="162" y="17"/>
                    </a:lnTo>
                    <a:lnTo>
                      <a:pt x="158" y="15"/>
                    </a:lnTo>
                    <a:lnTo>
                      <a:pt x="134" y="15"/>
                    </a:lnTo>
                    <a:lnTo>
                      <a:pt x="134" y="24"/>
                    </a:lnTo>
                    <a:lnTo>
                      <a:pt x="92" y="24"/>
                    </a:lnTo>
                    <a:lnTo>
                      <a:pt x="35" y="1"/>
                    </a:lnTo>
                    <a:lnTo>
                      <a:pt x="34" y="0"/>
                    </a:lnTo>
                    <a:lnTo>
                      <a:pt x="0" y="3"/>
                    </a:lnTo>
                    <a:lnTo>
                      <a:pt x="1" y="5"/>
                    </a:lnTo>
                    <a:lnTo>
                      <a:pt x="3" y="7"/>
                    </a:lnTo>
                    <a:lnTo>
                      <a:pt x="3" y="9"/>
                    </a:lnTo>
                    <a:lnTo>
                      <a:pt x="5" y="11"/>
                    </a:lnTo>
                    <a:lnTo>
                      <a:pt x="5" y="13"/>
                    </a:lnTo>
                    <a:lnTo>
                      <a:pt x="7" y="15"/>
                    </a:lnTo>
                    <a:lnTo>
                      <a:pt x="7" y="15"/>
                    </a:lnTo>
                    <a:lnTo>
                      <a:pt x="9" y="15"/>
                    </a:lnTo>
                    <a:lnTo>
                      <a:pt x="9" y="20"/>
                    </a:lnTo>
                    <a:lnTo>
                      <a:pt x="15" y="30"/>
                    </a:lnTo>
                    <a:lnTo>
                      <a:pt x="15" y="30"/>
                    </a:lnTo>
                    <a:lnTo>
                      <a:pt x="15" y="32"/>
                    </a:lnTo>
                    <a:lnTo>
                      <a:pt x="15" y="32"/>
                    </a:lnTo>
                    <a:lnTo>
                      <a:pt x="17" y="34"/>
                    </a:lnTo>
                    <a:lnTo>
                      <a:pt x="18" y="37"/>
                    </a:lnTo>
                    <a:lnTo>
                      <a:pt x="18" y="41"/>
                    </a:lnTo>
                    <a:lnTo>
                      <a:pt x="18" y="41"/>
                    </a:lnTo>
                    <a:lnTo>
                      <a:pt x="18" y="39"/>
                    </a:lnTo>
                    <a:lnTo>
                      <a:pt x="20" y="41"/>
                    </a:lnTo>
                    <a:lnTo>
                      <a:pt x="22" y="51"/>
                    </a:lnTo>
                    <a:lnTo>
                      <a:pt x="24" y="52"/>
                    </a:lnTo>
                    <a:lnTo>
                      <a:pt x="26" y="54"/>
                    </a:lnTo>
                    <a:lnTo>
                      <a:pt x="28" y="54"/>
                    </a:lnTo>
                    <a:lnTo>
                      <a:pt x="30" y="54"/>
                    </a:lnTo>
                    <a:lnTo>
                      <a:pt x="32" y="58"/>
                    </a:lnTo>
                    <a:lnTo>
                      <a:pt x="34" y="58"/>
                    </a:lnTo>
                    <a:lnTo>
                      <a:pt x="37" y="62"/>
                    </a:lnTo>
                    <a:lnTo>
                      <a:pt x="37" y="64"/>
                    </a:lnTo>
                    <a:lnTo>
                      <a:pt x="41" y="66"/>
                    </a:lnTo>
                    <a:lnTo>
                      <a:pt x="41" y="68"/>
                    </a:lnTo>
                    <a:lnTo>
                      <a:pt x="47" y="73"/>
                    </a:lnTo>
                    <a:lnTo>
                      <a:pt x="47" y="75"/>
                    </a:lnTo>
                    <a:lnTo>
                      <a:pt x="47" y="79"/>
                    </a:lnTo>
                    <a:lnTo>
                      <a:pt x="49" y="79"/>
                    </a:lnTo>
                    <a:lnTo>
                      <a:pt x="47" y="81"/>
                    </a:lnTo>
                    <a:lnTo>
                      <a:pt x="49" y="81"/>
                    </a:lnTo>
                    <a:lnTo>
                      <a:pt x="47" y="81"/>
                    </a:lnTo>
                    <a:lnTo>
                      <a:pt x="45" y="83"/>
                    </a:lnTo>
                    <a:lnTo>
                      <a:pt x="45" y="85"/>
                    </a:lnTo>
                    <a:lnTo>
                      <a:pt x="47" y="85"/>
                    </a:lnTo>
                    <a:lnTo>
                      <a:pt x="47" y="87"/>
                    </a:lnTo>
                    <a:lnTo>
                      <a:pt x="45" y="85"/>
                    </a:lnTo>
                    <a:lnTo>
                      <a:pt x="39" y="87"/>
                    </a:lnTo>
                    <a:lnTo>
                      <a:pt x="34" y="85"/>
                    </a:lnTo>
                    <a:lnTo>
                      <a:pt x="34" y="87"/>
                    </a:lnTo>
                    <a:lnTo>
                      <a:pt x="34" y="88"/>
                    </a:lnTo>
                    <a:lnTo>
                      <a:pt x="35" y="87"/>
                    </a:lnTo>
                    <a:lnTo>
                      <a:pt x="37" y="90"/>
                    </a:lnTo>
                    <a:lnTo>
                      <a:pt x="41" y="90"/>
                    </a:lnTo>
                    <a:lnTo>
                      <a:pt x="41" y="92"/>
                    </a:lnTo>
                    <a:lnTo>
                      <a:pt x="43" y="96"/>
                    </a:lnTo>
                    <a:lnTo>
                      <a:pt x="43" y="96"/>
                    </a:lnTo>
                    <a:lnTo>
                      <a:pt x="45" y="96"/>
                    </a:lnTo>
                    <a:lnTo>
                      <a:pt x="47" y="96"/>
                    </a:lnTo>
                    <a:lnTo>
                      <a:pt x="49" y="98"/>
                    </a:lnTo>
                    <a:lnTo>
                      <a:pt x="53" y="100"/>
                    </a:lnTo>
                    <a:lnTo>
                      <a:pt x="53" y="102"/>
                    </a:lnTo>
                    <a:lnTo>
                      <a:pt x="54" y="104"/>
                    </a:lnTo>
                    <a:lnTo>
                      <a:pt x="58" y="104"/>
                    </a:lnTo>
                    <a:lnTo>
                      <a:pt x="62" y="100"/>
                    </a:lnTo>
                    <a:lnTo>
                      <a:pt x="62" y="102"/>
                    </a:lnTo>
                    <a:lnTo>
                      <a:pt x="62" y="104"/>
                    </a:lnTo>
                    <a:lnTo>
                      <a:pt x="66" y="109"/>
                    </a:lnTo>
                    <a:lnTo>
                      <a:pt x="71" y="113"/>
                    </a:lnTo>
                    <a:lnTo>
                      <a:pt x="73" y="113"/>
                    </a:lnTo>
                    <a:lnTo>
                      <a:pt x="77" y="121"/>
                    </a:lnTo>
                    <a:lnTo>
                      <a:pt x="77" y="128"/>
                    </a:lnTo>
                    <a:lnTo>
                      <a:pt x="75" y="136"/>
                    </a:lnTo>
                    <a:lnTo>
                      <a:pt x="75" y="138"/>
                    </a:lnTo>
                    <a:lnTo>
                      <a:pt x="75" y="136"/>
                    </a:lnTo>
                    <a:lnTo>
                      <a:pt x="77" y="136"/>
                    </a:lnTo>
                    <a:lnTo>
                      <a:pt x="77" y="138"/>
                    </a:lnTo>
                    <a:lnTo>
                      <a:pt x="79" y="136"/>
                    </a:lnTo>
                    <a:lnTo>
                      <a:pt x="81" y="138"/>
                    </a:lnTo>
                    <a:lnTo>
                      <a:pt x="81" y="140"/>
                    </a:lnTo>
                    <a:lnTo>
                      <a:pt x="81" y="140"/>
                    </a:lnTo>
                    <a:lnTo>
                      <a:pt x="85" y="140"/>
                    </a:lnTo>
                    <a:lnTo>
                      <a:pt x="85" y="141"/>
                    </a:lnTo>
                    <a:lnTo>
                      <a:pt x="100" y="155"/>
                    </a:lnTo>
                    <a:lnTo>
                      <a:pt x="102" y="155"/>
                    </a:lnTo>
                    <a:lnTo>
                      <a:pt x="105" y="158"/>
                    </a:lnTo>
                    <a:lnTo>
                      <a:pt x="107" y="166"/>
                    </a:lnTo>
                    <a:lnTo>
                      <a:pt x="109" y="168"/>
                    </a:lnTo>
                    <a:lnTo>
                      <a:pt x="111" y="168"/>
                    </a:lnTo>
                    <a:lnTo>
                      <a:pt x="111" y="166"/>
                    </a:lnTo>
                    <a:lnTo>
                      <a:pt x="115" y="164"/>
                    </a:lnTo>
                    <a:lnTo>
                      <a:pt x="117" y="160"/>
                    </a:lnTo>
                    <a:lnTo>
                      <a:pt x="117" y="158"/>
                    </a:lnTo>
                    <a:lnTo>
                      <a:pt x="117" y="157"/>
                    </a:lnTo>
                    <a:lnTo>
                      <a:pt x="111" y="151"/>
                    </a:lnTo>
                    <a:lnTo>
                      <a:pt x="111" y="149"/>
                    </a:lnTo>
                    <a:lnTo>
                      <a:pt x="105" y="145"/>
                    </a:lnTo>
                    <a:lnTo>
                      <a:pt x="104" y="147"/>
                    </a:lnTo>
                    <a:lnTo>
                      <a:pt x="102" y="145"/>
                    </a:lnTo>
                    <a:lnTo>
                      <a:pt x="100" y="145"/>
                    </a:lnTo>
                    <a:lnTo>
                      <a:pt x="98" y="140"/>
                    </a:lnTo>
                    <a:lnTo>
                      <a:pt x="98" y="136"/>
                    </a:lnTo>
                    <a:lnTo>
                      <a:pt x="94" y="130"/>
                    </a:lnTo>
                    <a:lnTo>
                      <a:pt x="94" y="130"/>
                    </a:lnTo>
                    <a:lnTo>
                      <a:pt x="94" y="124"/>
                    </a:lnTo>
                    <a:lnTo>
                      <a:pt x="92" y="122"/>
                    </a:lnTo>
                    <a:lnTo>
                      <a:pt x="90" y="119"/>
                    </a:lnTo>
                    <a:lnTo>
                      <a:pt x="88" y="111"/>
                    </a:lnTo>
                    <a:lnTo>
                      <a:pt x="88" y="111"/>
                    </a:lnTo>
                    <a:lnTo>
                      <a:pt x="87" y="109"/>
                    </a:lnTo>
                    <a:lnTo>
                      <a:pt x="85" y="105"/>
                    </a:lnTo>
                    <a:lnTo>
                      <a:pt x="83" y="102"/>
                    </a:lnTo>
                    <a:lnTo>
                      <a:pt x="81" y="102"/>
                    </a:lnTo>
                    <a:lnTo>
                      <a:pt x="81" y="105"/>
                    </a:lnTo>
                    <a:lnTo>
                      <a:pt x="83" y="107"/>
                    </a:lnTo>
                    <a:lnTo>
                      <a:pt x="83" y="107"/>
                    </a:lnTo>
                    <a:lnTo>
                      <a:pt x="81" y="105"/>
                    </a:lnTo>
                    <a:lnTo>
                      <a:pt x="81" y="104"/>
                    </a:lnTo>
                    <a:lnTo>
                      <a:pt x="79" y="100"/>
                    </a:lnTo>
                    <a:lnTo>
                      <a:pt x="79" y="98"/>
                    </a:lnTo>
                    <a:lnTo>
                      <a:pt x="77" y="98"/>
                    </a:lnTo>
                    <a:lnTo>
                      <a:pt x="75" y="96"/>
                    </a:lnTo>
                    <a:lnTo>
                      <a:pt x="75" y="94"/>
                    </a:lnTo>
                    <a:lnTo>
                      <a:pt x="73" y="90"/>
                    </a:lnTo>
                    <a:lnTo>
                      <a:pt x="68" y="85"/>
                    </a:lnTo>
                    <a:lnTo>
                      <a:pt x="66" y="75"/>
                    </a:lnTo>
                    <a:lnTo>
                      <a:pt x="66" y="75"/>
                    </a:lnTo>
                    <a:lnTo>
                      <a:pt x="66" y="75"/>
                    </a:lnTo>
                    <a:lnTo>
                      <a:pt x="64" y="75"/>
                    </a:lnTo>
                    <a:lnTo>
                      <a:pt x="64" y="75"/>
                    </a:lnTo>
                    <a:lnTo>
                      <a:pt x="60" y="68"/>
                    </a:lnTo>
                    <a:lnTo>
                      <a:pt x="60" y="68"/>
                    </a:lnTo>
                    <a:lnTo>
                      <a:pt x="60" y="68"/>
                    </a:lnTo>
                    <a:lnTo>
                      <a:pt x="58" y="66"/>
                    </a:lnTo>
                    <a:lnTo>
                      <a:pt x="56" y="68"/>
                    </a:lnTo>
                    <a:lnTo>
                      <a:pt x="54" y="64"/>
                    </a:lnTo>
                    <a:lnTo>
                      <a:pt x="54" y="60"/>
                    </a:lnTo>
                    <a:lnTo>
                      <a:pt x="47" y="54"/>
                    </a:lnTo>
                    <a:lnTo>
                      <a:pt x="47" y="52"/>
                    </a:lnTo>
                    <a:lnTo>
                      <a:pt x="45" y="52"/>
                    </a:lnTo>
                    <a:lnTo>
                      <a:pt x="43" y="52"/>
                    </a:lnTo>
                    <a:lnTo>
                      <a:pt x="39" y="45"/>
                    </a:lnTo>
                    <a:lnTo>
                      <a:pt x="37" y="32"/>
                    </a:lnTo>
                    <a:lnTo>
                      <a:pt x="37" y="30"/>
                    </a:lnTo>
                    <a:lnTo>
                      <a:pt x="35" y="20"/>
                    </a:lnTo>
                    <a:lnTo>
                      <a:pt x="35" y="18"/>
                    </a:lnTo>
                    <a:lnTo>
                      <a:pt x="35" y="1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09" name="Freeform 703">
                <a:extLst>
                  <a:ext uri="{FF2B5EF4-FFF2-40B4-BE49-F238E27FC236}">
                    <a16:creationId xmlns:a16="http://schemas.microsoft.com/office/drawing/2014/main" id="{88A2D38D-E69D-9DE7-6C22-617A71457330}"/>
                  </a:ext>
                </a:extLst>
              </p:cNvPr>
              <p:cNvSpPr>
                <a:spLocks/>
              </p:cNvSpPr>
              <p:nvPr/>
            </p:nvSpPr>
            <p:spPr bwMode="auto">
              <a:xfrm>
                <a:off x="1679576" y="4054921"/>
                <a:ext cx="680834" cy="443957"/>
              </a:xfrm>
              <a:custGeom>
                <a:avLst/>
                <a:gdLst>
                  <a:gd name="T0" fmla="*/ 51 w 457"/>
                  <a:gd name="T1" fmla="*/ 20 h 298"/>
                  <a:gd name="T2" fmla="*/ 64 w 457"/>
                  <a:gd name="T3" fmla="*/ 39 h 298"/>
                  <a:gd name="T4" fmla="*/ 70 w 457"/>
                  <a:gd name="T5" fmla="*/ 52 h 298"/>
                  <a:gd name="T6" fmla="*/ 81 w 457"/>
                  <a:gd name="T7" fmla="*/ 71 h 298"/>
                  <a:gd name="T8" fmla="*/ 100 w 457"/>
                  <a:gd name="T9" fmla="*/ 88 h 298"/>
                  <a:gd name="T10" fmla="*/ 113 w 457"/>
                  <a:gd name="T11" fmla="*/ 105 h 298"/>
                  <a:gd name="T12" fmla="*/ 119 w 457"/>
                  <a:gd name="T13" fmla="*/ 115 h 298"/>
                  <a:gd name="T14" fmla="*/ 124 w 457"/>
                  <a:gd name="T15" fmla="*/ 124 h 298"/>
                  <a:gd name="T16" fmla="*/ 141 w 457"/>
                  <a:gd name="T17" fmla="*/ 140 h 298"/>
                  <a:gd name="T18" fmla="*/ 174 w 457"/>
                  <a:gd name="T19" fmla="*/ 174 h 298"/>
                  <a:gd name="T20" fmla="*/ 179 w 457"/>
                  <a:gd name="T21" fmla="*/ 189 h 298"/>
                  <a:gd name="T22" fmla="*/ 181 w 457"/>
                  <a:gd name="T23" fmla="*/ 204 h 298"/>
                  <a:gd name="T24" fmla="*/ 193 w 457"/>
                  <a:gd name="T25" fmla="*/ 228 h 298"/>
                  <a:gd name="T26" fmla="*/ 206 w 457"/>
                  <a:gd name="T27" fmla="*/ 236 h 298"/>
                  <a:gd name="T28" fmla="*/ 215 w 457"/>
                  <a:gd name="T29" fmla="*/ 244 h 298"/>
                  <a:gd name="T30" fmla="*/ 244 w 457"/>
                  <a:gd name="T31" fmla="*/ 255 h 298"/>
                  <a:gd name="T32" fmla="*/ 291 w 457"/>
                  <a:gd name="T33" fmla="*/ 276 h 298"/>
                  <a:gd name="T34" fmla="*/ 321 w 457"/>
                  <a:gd name="T35" fmla="*/ 281 h 298"/>
                  <a:gd name="T36" fmla="*/ 376 w 457"/>
                  <a:gd name="T37" fmla="*/ 298 h 298"/>
                  <a:gd name="T38" fmla="*/ 380 w 457"/>
                  <a:gd name="T39" fmla="*/ 285 h 298"/>
                  <a:gd name="T40" fmla="*/ 399 w 457"/>
                  <a:gd name="T41" fmla="*/ 266 h 298"/>
                  <a:gd name="T42" fmla="*/ 431 w 457"/>
                  <a:gd name="T43" fmla="*/ 238 h 298"/>
                  <a:gd name="T44" fmla="*/ 440 w 457"/>
                  <a:gd name="T45" fmla="*/ 236 h 298"/>
                  <a:gd name="T46" fmla="*/ 444 w 457"/>
                  <a:gd name="T47" fmla="*/ 223 h 298"/>
                  <a:gd name="T48" fmla="*/ 455 w 457"/>
                  <a:gd name="T49" fmla="*/ 200 h 298"/>
                  <a:gd name="T50" fmla="*/ 438 w 457"/>
                  <a:gd name="T51" fmla="*/ 187 h 298"/>
                  <a:gd name="T52" fmla="*/ 397 w 457"/>
                  <a:gd name="T53" fmla="*/ 225 h 298"/>
                  <a:gd name="T54" fmla="*/ 380 w 457"/>
                  <a:gd name="T55" fmla="*/ 236 h 298"/>
                  <a:gd name="T56" fmla="*/ 346 w 457"/>
                  <a:gd name="T57" fmla="*/ 242 h 298"/>
                  <a:gd name="T58" fmla="*/ 323 w 457"/>
                  <a:gd name="T59" fmla="*/ 232 h 298"/>
                  <a:gd name="T60" fmla="*/ 300 w 457"/>
                  <a:gd name="T61" fmla="*/ 194 h 298"/>
                  <a:gd name="T62" fmla="*/ 295 w 457"/>
                  <a:gd name="T63" fmla="*/ 153 h 298"/>
                  <a:gd name="T64" fmla="*/ 297 w 457"/>
                  <a:gd name="T65" fmla="*/ 126 h 298"/>
                  <a:gd name="T66" fmla="*/ 302 w 457"/>
                  <a:gd name="T67" fmla="*/ 121 h 298"/>
                  <a:gd name="T68" fmla="*/ 293 w 457"/>
                  <a:gd name="T69" fmla="*/ 115 h 298"/>
                  <a:gd name="T70" fmla="*/ 259 w 457"/>
                  <a:gd name="T71" fmla="*/ 85 h 298"/>
                  <a:gd name="T72" fmla="*/ 217 w 457"/>
                  <a:gd name="T73" fmla="*/ 51 h 298"/>
                  <a:gd name="T74" fmla="*/ 164 w 457"/>
                  <a:gd name="T75" fmla="*/ 20 h 298"/>
                  <a:gd name="T76" fmla="*/ 34 w 457"/>
                  <a:gd name="T77" fmla="*/ 0 h 298"/>
                  <a:gd name="T78" fmla="*/ 7 w 457"/>
                  <a:gd name="T79" fmla="*/ 15 h 298"/>
                  <a:gd name="T80" fmla="*/ 15 w 457"/>
                  <a:gd name="T81" fmla="*/ 32 h 298"/>
                  <a:gd name="T82" fmla="*/ 22 w 457"/>
                  <a:gd name="T83" fmla="*/ 51 h 298"/>
                  <a:gd name="T84" fmla="*/ 37 w 457"/>
                  <a:gd name="T85" fmla="*/ 62 h 298"/>
                  <a:gd name="T86" fmla="*/ 49 w 457"/>
                  <a:gd name="T87" fmla="*/ 79 h 298"/>
                  <a:gd name="T88" fmla="*/ 47 w 457"/>
                  <a:gd name="T89" fmla="*/ 87 h 298"/>
                  <a:gd name="T90" fmla="*/ 37 w 457"/>
                  <a:gd name="T91" fmla="*/ 90 h 298"/>
                  <a:gd name="T92" fmla="*/ 49 w 457"/>
                  <a:gd name="T93" fmla="*/ 98 h 298"/>
                  <a:gd name="T94" fmla="*/ 62 w 457"/>
                  <a:gd name="T95" fmla="*/ 104 h 298"/>
                  <a:gd name="T96" fmla="*/ 75 w 457"/>
                  <a:gd name="T97" fmla="*/ 138 h 298"/>
                  <a:gd name="T98" fmla="*/ 81 w 457"/>
                  <a:gd name="T99" fmla="*/ 140 h 298"/>
                  <a:gd name="T100" fmla="*/ 109 w 457"/>
                  <a:gd name="T101" fmla="*/ 168 h 298"/>
                  <a:gd name="T102" fmla="*/ 111 w 457"/>
                  <a:gd name="T103" fmla="*/ 151 h 298"/>
                  <a:gd name="T104" fmla="*/ 98 w 457"/>
                  <a:gd name="T105" fmla="*/ 136 h 298"/>
                  <a:gd name="T106" fmla="*/ 88 w 457"/>
                  <a:gd name="T107" fmla="*/ 111 h 298"/>
                  <a:gd name="T108" fmla="*/ 83 w 457"/>
                  <a:gd name="T109" fmla="*/ 107 h 298"/>
                  <a:gd name="T110" fmla="*/ 75 w 457"/>
                  <a:gd name="T111" fmla="*/ 94 h 298"/>
                  <a:gd name="T112" fmla="*/ 64 w 457"/>
                  <a:gd name="T113" fmla="*/ 75 h 298"/>
                  <a:gd name="T114" fmla="*/ 54 w 457"/>
                  <a:gd name="T115" fmla="*/ 60 h 298"/>
                  <a:gd name="T116" fmla="*/ 37 w 457"/>
                  <a:gd name="T117" fmla="*/ 3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7" h="298">
                    <a:moveTo>
                      <a:pt x="35" y="15"/>
                    </a:moveTo>
                    <a:lnTo>
                      <a:pt x="39" y="17"/>
                    </a:lnTo>
                    <a:lnTo>
                      <a:pt x="41" y="18"/>
                    </a:lnTo>
                    <a:lnTo>
                      <a:pt x="41" y="18"/>
                    </a:lnTo>
                    <a:lnTo>
                      <a:pt x="43" y="20"/>
                    </a:lnTo>
                    <a:lnTo>
                      <a:pt x="47" y="22"/>
                    </a:lnTo>
                    <a:lnTo>
                      <a:pt x="51" y="20"/>
                    </a:lnTo>
                    <a:lnTo>
                      <a:pt x="53" y="22"/>
                    </a:lnTo>
                    <a:lnTo>
                      <a:pt x="53" y="24"/>
                    </a:lnTo>
                    <a:lnTo>
                      <a:pt x="60" y="26"/>
                    </a:lnTo>
                    <a:lnTo>
                      <a:pt x="60" y="28"/>
                    </a:lnTo>
                    <a:lnTo>
                      <a:pt x="62" y="28"/>
                    </a:lnTo>
                    <a:lnTo>
                      <a:pt x="62" y="35"/>
                    </a:lnTo>
                    <a:lnTo>
                      <a:pt x="64" y="39"/>
                    </a:lnTo>
                    <a:lnTo>
                      <a:pt x="66" y="41"/>
                    </a:lnTo>
                    <a:lnTo>
                      <a:pt x="66" y="43"/>
                    </a:lnTo>
                    <a:lnTo>
                      <a:pt x="66" y="45"/>
                    </a:lnTo>
                    <a:lnTo>
                      <a:pt x="68" y="49"/>
                    </a:lnTo>
                    <a:lnTo>
                      <a:pt x="70" y="51"/>
                    </a:lnTo>
                    <a:lnTo>
                      <a:pt x="70" y="51"/>
                    </a:lnTo>
                    <a:lnTo>
                      <a:pt x="70" y="52"/>
                    </a:lnTo>
                    <a:lnTo>
                      <a:pt x="71" y="56"/>
                    </a:lnTo>
                    <a:lnTo>
                      <a:pt x="73" y="60"/>
                    </a:lnTo>
                    <a:lnTo>
                      <a:pt x="75" y="60"/>
                    </a:lnTo>
                    <a:lnTo>
                      <a:pt x="75" y="62"/>
                    </a:lnTo>
                    <a:lnTo>
                      <a:pt x="77" y="66"/>
                    </a:lnTo>
                    <a:lnTo>
                      <a:pt x="79" y="68"/>
                    </a:lnTo>
                    <a:lnTo>
                      <a:pt x="81" y="71"/>
                    </a:lnTo>
                    <a:lnTo>
                      <a:pt x="83" y="73"/>
                    </a:lnTo>
                    <a:lnTo>
                      <a:pt x="87" y="75"/>
                    </a:lnTo>
                    <a:lnTo>
                      <a:pt x="90" y="81"/>
                    </a:lnTo>
                    <a:lnTo>
                      <a:pt x="92" y="83"/>
                    </a:lnTo>
                    <a:lnTo>
                      <a:pt x="98" y="85"/>
                    </a:lnTo>
                    <a:lnTo>
                      <a:pt x="100" y="85"/>
                    </a:lnTo>
                    <a:lnTo>
                      <a:pt x="100" y="88"/>
                    </a:lnTo>
                    <a:lnTo>
                      <a:pt x="100" y="90"/>
                    </a:lnTo>
                    <a:lnTo>
                      <a:pt x="100" y="92"/>
                    </a:lnTo>
                    <a:lnTo>
                      <a:pt x="104" y="96"/>
                    </a:lnTo>
                    <a:lnTo>
                      <a:pt x="107" y="98"/>
                    </a:lnTo>
                    <a:lnTo>
                      <a:pt x="111" y="104"/>
                    </a:lnTo>
                    <a:lnTo>
                      <a:pt x="113" y="104"/>
                    </a:lnTo>
                    <a:lnTo>
                      <a:pt x="113" y="105"/>
                    </a:lnTo>
                    <a:lnTo>
                      <a:pt x="117" y="104"/>
                    </a:lnTo>
                    <a:lnTo>
                      <a:pt x="119" y="105"/>
                    </a:lnTo>
                    <a:lnTo>
                      <a:pt x="121" y="109"/>
                    </a:lnTo>
                    <a:lnTo>
                      <a:pt x="121" y="109"/>
                    </a:lnTo>
                    <a:lnTo>
                      <a:pt x="121" y="111"/>
                    </a:lnTo>
                    <a:lnTo>
                      <a:pt x="121" y="113"/>
                    </a:lnTo>
                    <a:lnTo>
                      <a:pt x="119" y="115"/>
                    </a:lnTo>
                    <a:lnTo>
                      <a:pt x="119" y="119"/>
                    </a:lnTo>
                    <a:lnTo>
                      <a:pt x="119" y="121"/>
                    </a:lnTo>
                    <a:lnTo>
                      <a:pt x="119" y="122"/>
                    </a:lnTo>
                    <a:lnTo>
                      <a:pt x="123" y="122"/>
                    </a:lnTo>
                    <a:lnTo>
                      <a:pt x="124" y="121"/>
                    </a:lnTo>
                    <a:lnTo>
                      <a:pt x="126" y="122"/>
                    </a:lnTo>
                    <a:lnTo>
                      <a:pt x="124" y="124"/>
                    </a:lnTo>
                    <a:lnTo>
                      <a:pt x="124" y="126"/>
                    </a:lnTo>
                    <a:lnTo>
                      <a:pt x="132" y="130"/>
                    </a:lnTo>
                    <a:lnTo>
                      <a:pt x="134" y="130"/>
                    </a:lnTo>
                    <a:lnTo>
                      <a:pt x="134" y="128"/>
                    </a:lnTo>
                    <a:lnTo>
                      <a:pt x="140" y="134"/>
                    </a:lnTo>
                    <a:lnTo>
                      <a:pt x="140" y="140"/>
                    </a:lnTo>
                    <a:lnTo>
                      <a:pt x="141" y="140"/>
                    </a:lnTo>
                    <a:lnTo>
                      <a:pt x="157" y="153"/>
                    </a:lnTo>
                    <a:lnTo>
                      <a:pt x="157" y="155"/>
                    </a:lnTo>
                    <a:lnTo>
                      <a:pt x="157" y="157"/>
                    </a:lnTo>
                    <a:lnTo>
                      <a:pt x="157" y="157"/>
                    </a:lnTo>
                    <a:lnTo>
                      <a:pt x="158" y="157"/>
                    </a:lnTo>
                    <a:lnTo>
                      <a:pt x="162" y="162"/>
                    </a:lnTo>
                    <a:lnTo>
                      <a:pt x="174" y="174"/>
                    </a:lnTo>
                    <a:lnTo>
                      <a:pt x="175" y="175"/>
                    </a:lnTo>
                    <a:lnTo>
                      <a:pt x="174" y="175"/>
                    </a:lnTo>
                    <a:lnTo>
                      <a:pt x="174" y="177"/>
                    </a:lnTo>
                    <a:lnTo>
                      <a:pt x="177" y="183"/>
                    </a:lnTo>
                    <a:lnTo>
                      <a:pt x="177" y="185"/>
                    </a:lnTo>
                    <a:lnTo>
                      <a:pt x="179" y="189"/>
                    </a:lnTo>
                    <a:lnTo>
                      <a:pt x="179" y="189"/>
                    </a:lnTo>
                    <a:lnTo>
                      <a:pt x="181" y="194"/>
                    </a:lnTo>
                    <a:lnTo>
                      <a:pt x="181" y="196"/>
                    </a:lnTo>
                    <a:lnTo>
                      <a:pt x="181" y="198"/>
                    </a:lnTo>
                    <a:lnTo>
                      <a:pt x="179" y="200"/>
                    </a:lnTo>
                    <a:lnTo>
                      <a:pt x="179" y="202"/>
                    </a:lnTo>
                    <a:lnTo>
                      <a:pt x="179" y="202"/>
                    </a:lnTo>
                    <a:lnTo>
                      <a:pt x="181" y="204"/>
                    </a:lnTo>
                    <a:lnTo>
                      <a:pt x="181" y="206"/>
                    </a:lnTo>
                    <a:lnTo>
                      <a:pt x="175" y="208"/>
                    </a:lnTo>
                    <a:lnTo>
                      <a:pt x="175" y="208"/>
                    </a:lnTo>
                    <a:lnTo>
                      <a:pt x="175" y="210"/>
                    </a:lnTo>
                    <a:lnTo>
                      <a:pt x="179" y="217"/>
                    </a:lnTo>
                    <a:lnTo>
                      <a:pt x="191" y="227"/>
                    </a:lnTo>
                    <a:lnTo>
                      <a:pt x="193" y="228"/>
                    </a:lnTo>
                    <a:lnTo>
                      <a:pt x="194" y="228"/>
                    </a:lnTo>
                    <a:lnTo>
                      <a:pt x="200" y="232"/>
                    </a:lnTo>
                    <a:lnTo>
                      <a:pt x="202" y="232"/>
                    </a:lnTo>
                    <a:lnTo>
                      <a:pt x="204" y="234"/>
                    </a:lnTo>
                    <a:lnTo>
                      <a:pt x="204" y="236"/>
                    </a:lnTo>
                    <a:lnTo>
                      <a:pt x="204" y="236"/>
                    </a:lnTo>
                    <a:lnTo>
                      <a:pt x="206" y="236"/>
                    </a:lnTo>
                    <a:lnTo>
                      <a:pt x="206" y="238"/>
                    </a:lnTo>
                    <a:lnTo>
                      <a:pt x="206" y="238"/>
                    </a:lnTo>
                    <a:lnTo>
                      <a:pt x="208" y="240"/>
                    </a:lnTo>
                    <a:lnTo>
                      <a:pt x="210" y="242"/>
                    </a:lnTo>
                    <a:lnTo>
                      <a:pt x="213" y="242"/>
                    </a:lnTo>
                    <a:lnTo>
                      <a:pt x="213" y="242"/>
                    </a:lnTo>
                    <a:lnTo>
                      <a:pt x="215" y="244"/>
                    </a:lnTo>
                    <a:lnTo>
                      <a:pt x="215" y="244"/>
                    </a:lnTo>
                    <a:lnTo>
                      <a:pt x="228" y="247"/>
                    </a:lnTo>
                    <a:lnTo>
                      <a:pt x="230" y="245"/>
                    </a:lnTo>
                    <a:lnTo>
                      <a:pt x="234" y="249"/>
                    </a:lnTo>
                    <a:lnTo>
                      <a:pt x="236" y="251"/>
                    </a:lnTo>
                    <a:lnTo>
                      <a:pt x="236" y="251"/>
                    </a:lnTo>
                    <a:lnTo>
                      <a:pt x="244" y="255"/>
                    </a:lnTo>
                    <a:lnTo>
                      <a:pt x="244" y="257"/>
                    </a:lnTo>
                    <a:lnTo>
                      <a:pt x="245" y="259"/>
                    </a:lnTo>
                    <a:lnTo>
                      <a:pt x="247" y="259"/>
                    </a:lnTo>
                    <a:lnTo>
                      <a:pt x="276" y="268"/>
                    </a:lnTo>
                    <a:lnTo>
                      <a:pt x="280" y="268"/>
                    </a:lnTo>
                    <a:lnTo>
                      <a:pt x="287" y="276"/>
                    </a:lnTo>
                    <a:lnTo>
                      <a:pt x="291" y="276"/>
                    </a:lnTo>
                    <a:lnTo>
                      <a:pt x="293" y="278"/>
                    </a:lnTo>
                    <a:lnTo>
                      <a:pt x="310" y="281"/>
                    </a:lnTo>
                    <a:lnTo>
                      <a:pt x="310" y="281"/>
                    </a:lnTo>
                    <a:lnTo>
                      <a:pt x="312" y="283"/>
                    </a:lnTo>
                    <a:lnTo>
                      <a:pt x="317" y="283"/>
                    </a:lnTo>
                    <a:lnTo>
                      <a:pt x="319" y="281"/>
                    </a:lnTo>
                    <a:lnTo>
                      <a:pt x="321" y="281"/>
                    </a:lnTo>
                    <a:lnTo>
                      <a:pt x="327" y="280"/>
                    </a:lnTo>
                    <a:lnTo>
                      <a:pt x="333" y="276"/>
                    </a:lnTo>
                    <a:lnTo>
                      <a:pt x="336" y="274"/>
                    </a:lnTo>
                    <a:lnTo>
                      <a:pt x="340" y="274"/>
                    </a:lnTo>
                    <a:lnTo>
                      <a:pt x="357" y="280"/>
                    </a:lnTo>
                    <a:lnTo>
                      <a:pt x="376" y="298"/>
                    </a:lnTo>
                    <a:lnTo>
                      <a:pt x="376" y="298"/>
                    </a:lnTo>
                    <a:lnTo>
                      <a:pt x="378" y="295"/>
                    </a:lnTo>
                    <a:lnTo>
                      <a:pt x="378" y="293"/>
                    </a:lnTo>
                    <a:lnTo>
                      <a:pt x="378" y="293"/>
                    </a:lnTo>
                    <a:lnTo>
                      <a:pt x="378" y="291"/>
                    </a:lnTo>
                    <a:lnTo>
                      <a:pt x="378" y="291"/>
                    </a:lnTo>
                    <a:lnTo>
                      <a:pt x="380" y="285"/>
                    </a:lnTo>
                    <a:lnTo>
                      <a:pt x="380" y="285"/>
                    </a:lnTo>
                    <a:lnTo>
                      <a:pt x="387" y="276"/>
                    </a:lnTo>
                    <a:lnTo>
                      <a:pt x="401" y="274"/>
                    </a:lnTo>
                    <a:lnTo>
                      <a:pt x="403" y="274"/>
                    </a:lnTo>
                    <a:lnTo>
                      <a:pt x="403" y="274"/>
                    </a:lnTo>
                    <a:lnTo>
                      <a:pt x="403" y="270"/>
                    </a:lnTo>
                    <a:lnTo>
                      <a:pt x="401" y="268"/>
                    </a:lnTo>
                    <a:lnTo>
                      <a:pt x="399" y="266"/>
                    </a:lnTo>
                    <a:lnTo>
                      <a:pt x="399" y="264"/>
                    </a:lnTo>
                    <a:lnTo>
                      <a:pt x="387" y="255"/>
                    </a:lnTo>
                    <a:lnTo>
                      <a:pt x="387" y="255"/>
                    </a:lnTo>
                    <a:lnTo>
                      <a:pt x="395" y="255"/>
                    </a:lnTo>
                    <a:lnTo>
                      <a:pt x="395" y="247"/>
                    </a:lnTo>
                    <a:lnTo>
                      <a:pt x="427" y="245"/>
                    </a:lnTo>
                    <a:lnTo>
                      <a:pt x="431" y="238"/>
                    </a:lnTo>
                    <a:lnTo>
                      <a:pt x="433" y="238"/>
                    </a:lnTo>
                    <a:lnTo>
                      <a:pt x="435" y="238"/>
                    </a:lnTo>
                    <a:lnTo>
                      <a:pt x="435" y="236"/>
                    </a:lnTo>
                    <a:lnTo>
                      <a:pt x="437" y="232"/>
                    </a:lnTo>
                    <a:lnTo>
                      <a:pt x="438" y="232"/>
                    </a:lnTo>
                    <a:lnTo>
                      <a:pt x="438" y="236"/>
                    </a:lnTo>
                    <a:lnTo>
                      <a:pt x="440" y="236"/>
                    </a:lnTo>
                    <a:lnTo>
                      <a:pt x="440" y="238"/>
                    </a:lnTo>
                    <a:lnTo>
                      <a:pt x="440" y="242"/>
                    </a:lnTo>
                    <a:lnTo>
                      <a:pt x="440" y="245"/>
                    </a:lnTo>
                    <a:lnTo>
                      <a:pt x="442" y="244"/>
                    </a:lnTo>
                    <a:lnTo>
                      <a:pt x="446" y="225"/>
                    </a:lnTo>
                    <a:lnTo>
                      <a:pt x="446" y="223"/>
                    </a:lnTo>
                    <a:lnTo>
                      <a:pt x="444" y="223"/>
                    </a:lnTo>
                    <a:lnTo>
                      <a:pt x="448" y="221"/>
                    </a:lnTo>
                    <a:lnTo>
                      <a:pt x="448" y="219"/>
                    </a:lnTo>
                    <a:lnTo>
                      <a:pt x="444" y="219"/>
                    </a:lnTo>
                    <a:lnTo>
                      <a:pt x="448" y="213"/>
                    </a:lnTo>
                    <a:lnTo>
                      <a:pt x="448" y="211"/>
                    </a:lnTo>
                    <a:lnTo>
                      <a:pt x="450" y="206"/>
                    </a:lnTo>
                    <a:lnTo>
                      <a:pt x="455" y="200"/>
                    </a:lnTo>
                    <a:lnTo>
                      <a:pt x="457" y="194"/>
                    </a:lnTo>
                    <a:lnTo>
                      <a:pt x="457" y="191"/>
                    </a:lnTo>
                    <a:lnTo>
                      <a:pt x="455" y="189"/>
                    </a:lnTo>
                    <a:lnTo>
                      <a:pt x="446" y="187"/>
                    </a:lnTo>
                    <a:lnTo>
                      <a:pt x="444" y="191"/>
                    </a:lnTo>
                    <a:lnTo>
                      <a:pt x="444" y="187"/>
                    </a:lnTo>
                    <a:lnTo>
                      <a:pt x="438" y="187"/>
                    </a:lnTo>
                    <a:lnTo>
                      <a:pt x="429" y="189"/>
                    </a:lnTo>
                    <a:lnTo>
                      <a:pt x="427" y="191"/>
                    </a:lnTo>
                    <a:lnTo>
                      <a:pt x="406" y="192"/>
                    </a:lnTo>
                    <a:lnTo>
                      <a:pt x="404" y="194"/>
                    </a:lnTo>
                    <a:lnTo>
                      <a:pt x="401" y="215"/>
                    </a:lnTo>
                    <a:lnTo>
                      <a:pt x="399" y="217"/>
                    </a:lnTo>
                    <a:lnTo>
                      <a:pt x="397" y="225"/>
                    </a:lnTo>
                    <a:lnTo>
                      <a:pt x="393" y="227"/>
                    </a:lnTo>
                    <a:lnTo>
                      <a:pt x="389" y="228"/>
                    </a:lnTo>
                    <a:lnTo>
                      <a:pt x="391" y="234"/>
                    </a:lnTo>
                    <a:lnTo>
                      <a:pt x="385" y="236"/>
                    </a:lnTo>
                    <a:lnTo>
                      <a:pt x="384" y="238"/>
                    </a:lnTo>
                    <a:lnTo>
                      <a:pt x="382" y="236"/>
                    </a:lnTo>
                    <a:lnTo>
                      <a:pt x="380" y="236"/>
                    </a:lnTo>
                    <a:lnTo>
                      <a:pt x="380" y="234"/>
                    </a:lnTo>
                    <a:lnTo>
                      <a:pt x="378" y="234"/>
                    </a:lnTo>
                    <a:lnTo>
                      <a:pt x="372" y="234"/>
                    </a:lnTo>
                    <a:lnTo>
                      <a:pt x="363" y="238"/>
                    </a:lnTo>
                    <a:lnTo>
                      <a:pt x="359" y="236"/>
                    </a:lnTo>
                    <a:lnTo>
                      <a:pt x="351" y="238"/>
                    </a:lnTo>
                    <a:lnTo>
                      <a:pt x="346" y="242"/>
                    </a:lnTo>
                    <a:lnTo>
                      <a:pt x="342" y="242"/>
                    </a:lnTo>
                    <a:lnTo>
                      <a:pt x="338" y="240"/>
                    </a:lnTo>
                    <a:lnTo>
                      <a:pt x="336" y="236"/>
                    </a:lnTo>
                    <a:lnTo>
                      <a:pt x="334" y="234"/>
                    </a:lnTo>
                    <a:lnTo>
                      <a:pt x="334" y="234"/>
                    </a:lnTo>
                    <a:lnTo>
                      <a:pt x="331" y="234"/>
                    </a:lnTo>
                    <a:lnTo>
                      <a:pt x="323" y="232"/>
                    </a:lnTo>
                    <a:lnTo>
                      <a:pt x="317" y="227"/>
                    </a:lnTo>
                    <a:lnTo>
                      <a:pt x="317" y="227"/>
                    </a:lnTo>
                    <a:lnTo>
                      <a:pt x="317" y="227"/>
                    </a:lnTo>
                    <a:lnTo>
                      <a:pt x="312" y="211"/>
                    </a:lnTo>
                    <a:lnTo>
                      <a:pt x="306" y="206"/>
                    </a:lnTo>
                    <a:lnTo>
                      <a:pt x="300" y="194"/>
                    </a:lnTo>
                    <a:lnTo>
                      <a:pt x="300" y="194"/>
                    </a:lnTo>
                    <a:lnTo>
                      <a:pt x="300" y="192"/>
                    </a:lnTo>
                    <a:lnTo>
                      <a:pt x="300" y="191"/>
                    </a:lnTo>
                    <a:lnTo>
                      <a:pt x="300" y="189"/>
                    </a:lnTo>
                    <a:lnTo>
                      <a:pt x="297" y="183"/>
                    </a:lnTo>
                    <a:lnTo>
                      <a:pt x="293" y="177"/>
                    </a:lnTo>
                    <a:lnTo>
                      <a:pt x="295" y="155"/>
                    </a:lnTo>
                    <a:lnTo>
                      <a:pt x="295" y="153"/>
                    </a:lnTo>
                    <a:lnTo>
                      <a:pt x="293" y="151"/>
                    </a:lnTo>
                    <a:lnTo>
                      <a:pt x="293" y="140"/>
                    </a:lnTo>
                    <a:lnTo>
                      <a:pt x="293" y="138"/>
                    </a:lnTo>
                    <a:lnTo>
                      <a:pt x="293" y="138"/>
                    </a:lnTo>
                    <a:lnTo>
                      <a:pt x="293" y="134"/>
                    </a:lnTo>
                    <a:lnTo>
                      <a:pt x="295" y="132"/>
                    </a:lnTo>
                    <a:lnTo>
                      <a:pt x="297" y="126"/>
                    </a:lnTo>
                    <a:lnTo>
                      <a:pt x="297" y="126"/>
                    </a:lnTo>
                    <a:lnTo>
                      <a:pt x="300" y="126"/>
                    </a:lnTo>
                    <a:lnTo>
                      <a:pt x="300" y="126"/>
                    </a:lnTo>
                    <a:lnTo>
                      <a:pt x="304" y="122"/>
                    </a:lnTo>
                    <a:lnTo>
                      <a:pt x="304" y="119"/>
                    </a:lnTo>
                    <a:lnTo>
                      <a:pt x="302" y="119"/>
                    </a:lnTo>
                    <a:lnTo>
                      <a:pt x="302" y="121"/>
                    </a:lnTo>
                    <a:lnTo>
                      <a:pt x="302" y="122"/>
                    </a:lnTo>
                    <a:lnTo>
                      <a:pt x="300" y="122"/>
                    </a:lnTo>
                    <a:lnTo>
                      <a:pt x="300" y="122"/>
                    </a:lnTo>
                    <a:lnTo>
                      <a:pt x="300" y="121"/>
                    </a:lnTo>
                    <a:lnTo>
                      <a:pt x="302" y="117"/>
                    </a:lnTo>
                    <a:lnTo>
                      <a:pt x="298" y="117"/>
                    </a:lnTo>
                    <a:lnTo>
                      <a:pt x="293" y="115"/>
                    </a:lnTo>
                    <a:lnTo>
                      <a:pt x="285" y="115"/>
                    </a:lnTo>
                    <a:lnTo>
                      <a:pt x="281" y="111"/>
                    </a:lnTo>
                    <a:lnTo>
                      <a:pt x="278" y="111"/>
                    </a:lnTo>
                    <a:lnTo>
                      <a:pt x="272" y="107"/>
                    </a:lnTo>
                    <a:lnTo>
                      <a:pt x="268" y="102"/>
                    </a:lnTo>
                    <a:lnTo>
                      <a:pt x="264" y="88"/>
                    </a:lnTo>
                    <a:lnTo>
                      <a:pt x="259" y="85"/>
                    </a:lnTo>
                    <a:lnTo>
                      <a:pt x="257" y="79"/>
                    </a:lnTo>
                    <a:lnTo>
                      <a:pt x="253" y="75"/>
                    </a:lnTo>
                    <a:lnTo>
                      <a:pt x="247" y="62"/>
                    </a:lnTo>
                    <a:lnTo>
                      <a:pt x="236" y="51"/>
                    </a:lnTo>
                    <a:lnTo>
                      <a:pt x="223" y="51"/>
                    </a:lnTo>
                    <a:lnTo>
                      <a:pt x="221" y="51"/>
                    </a:lnTo>
                    <a:lnTo>
                      <a:pt x="217" y="51"/>
                    </a:lnTo>
                    <a:lnTo>
                      <a:pt x="210" y="64"/>
                    </a:lnTo>
                    <a:lnTo>
                      <a:pt x="204" y="64"/>
                    </a:lnTo>
                    <a:lnTo>
                      <a:pt x="187" y="49"/>
                    </a:lnTo>
                    <a:lnTo>
                      <a:pt x="183" y="35"/>
                    </a:lnTo>
                    <a:lnTo>
                      <a:pt x="170" y="26"/>
                    </a:lnTo>
                    <a:lnTo>
                      <a:pt x="168" y="22"/>
                    </a:lnTo>
                    <a:lnTo>
                      <a:pt x="164" y="20"/>
                    </a:lnTo>
                    <a:lnTo>
                      <a:pt x="162" y="17"/>
                    </a:lnTo>
                    <a:lnTo>
                      <a:pt x="158" y="15"/>
                    </a:lnTo>
                    <a:lnTo>
                      <a:pt x="134" y="15"/>
                    </a:lnTo>
                    <a:lnTo>
                      <a:pt x="134" y="24"/>
                    </a:lnTo>
                    <a:lnTo>
                      <a:pt x="92" y="24"/>
                    </a:lnTo>
                    <a:lnTo>
                      <a:pt x="35" y="1"/>
                    </a:lnTo>
                    <a:lnTo>
                      <a:pt x="34" y="0"/>
                    </a:lnTo>
                    <a:lnTo>
                      <a:pt x="0" y="3"/>
                    </a:lnTo>
                    <a:lnTo>
                      <a:pt x="1" y="5"/>
                    </a:lnTo>
                    <a:lnTo>
                      <a:pt x="3" y="7"/>
                    </a:lnTo>
                    <a:lnTo>
                      <a:pt x="3" y="9"/>
                    </a:lnTo>
                    <a:lnTo>
                      <a:pt x="5" y="11"/>
                    </a:lnTo>
                    <a:lnTo>
                      <a:pt x="5" y="13"/>
                    </a:lnTo>
                    <a:lnTo>
                      <a:pt x="7" y="15"/>
                    </a:lnTo>
                    <a:lnTo>
                      <a:pt x="7" y="15"/>
                    </a:lnTo>
                    <a:lnTo>
                      <a:pt x="9" y="15"/>
                    </a:lnTo>
                    <a:lnTo>
                      <a:pt x="9" y="20"/>
                    </a:lnTo>
                    <a:lnTo>
                      <a:pt x="15" y="30"/>
                    </a:lnTo>
                    <a:lnTo>
                      <a:pt x="15" y="30"/>
                    </a:lnTo>
                    <a:lnTo>
                      <a:pt x="15" y="32"/>
                    </a:lnTo>
                    <a:lnTo>
                      <a:pt x="15" y="32"/>
                    </a:lnTo>
                    <a:lnTo>
                      <a:pt x="17" y="34"/>
                    </a:lnTo>
                    <a:lnTo>
                      <a:pt x="18" y="37"/>
                    </a:lnTo>
                    <a:lnTo>
                      <a:pt x="18" y="41"/>
                    </a:lnTo>
                    <a:lnTo>
                      <a:pt x="18" y="41"/>
                    </a:lnTo>
                    <a:lnTo>
                      <a:pt x="18" y="39"/>
                    </a:lnTo>
                    <a:lnTo>
                      <a:pt x="20" y="41"/>
                    </a:lnTo>
                    <a:lnTo>
                      <a:pt x="22" y="51"/>
                    </a:lnTo>
                    <a:lnTo>
                      <a:pt x="24" y="52"/>
                    </a:lnTo>
                    <a:lnTo>
                      <a:pt x="26" y="54"/>
                    </a:lnTo>
                    <a:lnTo>
                      <a:pt x="28" y="54"/>
                    </a:lnTo>
                    <a:lnTo>
                      <a:pt x="30" y="54"/>
                    </a:lnTo>
                    <a:lnTo>
                      <a:pt x="32" y="58"/>
                    </a:lnTo>
                    <a:lnTo>
                      <a:pt x="34" y="58"/>
                    </a:lnTo>
                    <a:lnTo>
                      <a:pt x="37" y="62"/>
                    </a:lnTo>
                    <a:lnTo>
                      <a:pt x="37" y="64"/>
                    </a:lnTo>
                    <a:lnTo>
                      <a:pt x="41" y="66"/>
                    </a:lnTo>
                    <a:lnTo>
                      <a:pt x="41" y="68"/>
                    </a:lnTo>
                    <a:lnTo>
                      <a:pt x="47" y="73"/>
                    </a:lnTo>
                    <a:lnTo>
                      <a:pt x="47" y="75"/>
                    </a:lnTo>
                    <a:lnTo>
                      <a:pt x="47" y="79"/>
                    </a:lnTo>
                    <a:lnTo>
                      <a:pt x="49" y="79"/>
                    </a:lnTo>
                    <a:lnTo>
                      <a:pt x="47" y="81"/>
                    </a:lnTo>
                    <a:lnTo>
                      <a:pt x="49" y="81"/>
                    </a:lnTo>
                    <a:lnTo>
                      <a:pt x="47" y="81"/>
                    </a:lnTo>
                    <a:lnTo>
                      <a:pt x="45" y="83"/>
                    </a:lnTo>
                    <a:lnTo>
                      <a:pt x="45" y="85"/>
                    </a:lnTo>
                    <a:lnTo>
                      <a:pt x="47" y="85"/>
                    </a:lnTo>
                    <a:lnTo>
                      <a:pt x="47" y="87"/>
                    </a:lnTo>
                    <a:lnTo>
                      <a:pt x="45" y="85"/>
                    </a:lnTo>
                    <a:lnTo>
                      <a:pt x="39" y="87"/>
                    </a:lnTo>
                    <a:lnTo>
                      <a:pt x="34" y="85"/>
                    </a:lnTo>
                    <a:lnTo>
                      <a:pt x="34" y="87"/>
                    </a:lnTo>
                    <a:lnTo>
                      <a:pt x="34" y="88"/>
                    </a:lnTo>
                    <a:lnTo>
                      <a:pt x="35" y="87"/>
                    </a:lnTo>
                    <a:lnTo>
                      <a:pt x="37" y="90"/>
                    </a:lnTo>
                    <a:lnTo>
                      <a:pt x="41" y="90"/>
                    </a:lnTo>
                    <a:lnTo>
                      <a:pt x="41" y="92"/>
                    </a:lnTo>
                    <a:lnTo>
                      <a:pt x="43" y="96"/>
                    </a:lnTo>
                    <a:lnTo>
                      <a:pt x="43" y="96"/>
                    </a:lnTo>
                    <a:lnTo>
                      <a:pt x="45" y="96"/>
                    </a:lnTo>
                    <a:lnTo>
                      <a:pt x="47" y="96"/>
                    </a:lnTo>
                    <a:lnTo>
                      <a:pt x="49" y="98"/>
                    </a:lnTo>
                    <a:lnTo>
                      <a:pt x="53" y="100"/>
                    </a:lnTo>
                    <a:lnTo>
                      <a:pt x="53" y="102"/>
                    </a:lnTo>
                    <a:lnTo>
                      <a:pt x="54" y="104"/>
                    </a:lnTo>
                    <a:lnTo>
                      <a:pt x="58" y="104"/>
                    </a:lnTo>
                    <a:lnTo>
                      <a:pt x="62" y="100"/>
                    </a:lnTo>
                    <a:lnTo>
                      <a:pt x="62" y="102"/>
                    </a:lnTo>
                    <a:lnTo>
                      <a:pt x="62" y="104"/>
                    </a:lnTo>
                    <a:lnTo>
                      <a:pt x="66" y="109"/>
                    </a:lnTo>
                    <a:lnTo>
                      <a:pt x="71" y="113"/>
                    </a:lnTo>
                    <a:lnTo>
                      <a:pt x="73" y="113"/>
                    </a:lnTo>
                    <a:lnTo>
                      <a:pt x="77" y="121"/>
                    </a:lnTo>
                    <a:lnTo>
                      <a:pt x="77" y="128"/>
                    </a:lnTo>
                    <a:lnTo>
                      <a:pt x="75" y="136"/>
                    </a:lnTo>
                    <a:lnTo>
                      <a:pt x="75" y="138"/>
                    </a:lnTo>
                    <a:lnTo>
                      <a:pt x="75" y="136"/>
                    </a:lnTo>
                    <a:lnTo>
                      <a:pt x="77" y="136"/>
                    </a:lnTo>
                    <a:lnTo>
                      <a:pt x="77" y="138"/>
                    </a:lnTo>
                    <a:lnTo>
                      <a:pt x="79" y="136"/>
                    </a:lnTo>
                    <a:lnTo>
                      <a:pt x="81" y="138"/>
                    </a:lnTo>
                    <a:lnTo>
                      <a:pt x="81" y="140"/>
                    </a:lnTo>
                    <a:lnTo>
                      <a:pt x="81" y="140"/>
                    </a:lnTo>
                    <a:lnTo>
                      <a:pt x="85" y="140"/>
                    </a:lnTo>
                    <a:lnTo>
                      <a:pt x="85" y="141"/>
                    </a:lnTo>
                    <a:lnTo>
                      <a:pt x="100" y="155"/>
                    </a:lnTo>
                    <a:lnTo>
                      <a:pt x="102" y="155"/>
                    </a:lnTo>
                    <a:lnTo>
                      <a:pt x="105" y="158"/>
                    </a:lnTo>
                    <a:lnTo>
                      <a:pt x="107" y="166"/>
                    </a:lnTo>
                    <a:lnTo>
                      <a:pt x="109" y="168"/>
                    </a:lnTo>
                    <a:lnTo>
                      <a:pt x="111" y="168"/>
                    </a:lnTo>
                    <a:lnTo>
                      <a:pt x="111" y="166"/>
                    </a:lnTo>
                    <a:lnTo>
                      <a:pt x="115" y="164"/>
                    </a:lnTo>
                    <a:lnTo>
                      <a:pt x="117" y="160"/>
                    </a:lnTo>
                    <a:lnTo>
                      <a:pt x="117" y="158"/>
                    </a:lnTo>
                    <a:lnTo>
                      <a:pt x="117" y="157"/>
                    </a:lnTo>
                    <a:lnTo>
                      <a:pt x="111" y="151"/>
                    </a:lnTo>
                    <a:lnTo>
                      <a:pt x="111" y="149"/>
                    </a:lnTo>
                    <a:lnTo>
                      <a:pt x="105" y="145"/>
                    </a:lnTo>
                    <a:lnTo>
                      <a:pt x="104" y="147"/>
                    </a:lnTo>
                    <a:lnTo>
                      <a:pt x="102" y="145"/>
                    </a:lnTo>
                    <a:lnTo>
                      <a:pt x="100" y="145"/>
                    </a:lnTo>
                    <a:lnTo>
                      <a:pt x="98" y="140"/>
                    </a:lnTo>
                    <a:lnTo>
                      <a:pt x="98" y="136"/>
                    </a:lnTo>
                    <a:lnTo>
                      <a:pt x="94" y="130"/>
                    </a:lnTo>
                    <a:lnTo>
                      <a:pt x="94" y="130"/>
                    </a:lnTo>
                    <a:lnTo>
                      <a:pt x="94" y="124"/>
                    </a:lnTo>
                    <a:lnTo>
                      <a:pt x="92" y="122"/>
                    </a:lnTo>
                    <a:lnTo>
                      <a:pt x="90" y="119"/>
                    </a:lnTo>
                    <a:lnTo>
                      <a:pt x="88" y="111"/>
                    </a:lnTo>
                    <a:lnTo>
                      <a:pt x="88" y="111"/>
                    </a:lnTo>
                    <a:lnTo>
                      <a:pt x="87" y="109"/>
                    </a:lnTo>
                    <a:lnTo>
                      <a:pt x="85" y="105"/>
                    </a:lnTo>
                    <a:lnTo>
                      <a:pt x="83" y="102"/>
                    </a:lnTo>
                    <a:lnTo>
                      <a:pt x="81" y="102"/>
                    </a:lnTo>
                    <a:lnTo>
                      <a:pt x="81" y="105"/>
                    </a:lnTo>
                    <a:lnTo>
                      <a:pt x="83" y="107"/>
                    </a:lnTo>
                    <a:lnTo>
                      <a:pt x="83" y="107"/>
                    </a:lnTo>
                    <a:lnTo>
                      <a:pt x="81" y="105"/>
                    </a:lnTo>
                    <a:lnTo>
                      <a:pt x="81" y="104"/>
                    </a:lnTo>
                    <a:lnTo>
                      <a:pt x="79" y="100"/>
                    </a:lnTo>
                    <a:lnTo>
                      <a:pt x="79" y="98"/>
                    </a:lnTo>
                    <a:lnTo>
                      <a:pt x="77" y="98"/>
                    </a:lnTo>
                    <a:lnTo>
                      <a:pt x="75" y="96"/>
                    </a:lnTo>
                    <a:lnTo>
                      <a:pt x="75" y="94"/>
                    </a:lnTo>
                    <a:lnTo>
                      <a:pt x="73" y="90"/>
                    </a:lnTo>
                    <a:lnTo>
                      <a:pt x="68" y="85"/>
                    </a:lnTo>
                    <a:lnTo>
                      <a:pt x="66" y="75"/>
                    </a:lnTo>
                    <a:lnTo>
                      <a:pt x="66" y="75"/>
                    </a:lnTo>
                    <a:lnTo>
                      <a:pt x="66" y="75"/>
                    </a:lnTo>
                    <a:lnTo>
                      <a:pt x="64" y="75"/>
                    </a:lnTo>
                    <a:lnTo>
                      <a:pt x="64" y="75"/>
                    </a:lnTo>
                    <a:lnTo>
                      <a:pt x="60" y="68"/>
                    </a:lnTo>
                    <a:lnTo>
                      <a:pt x="60" y="68"/>
                    </a:lnTo>
                    <a:lnTo>
                      <a:pt x="60" y="68"/>
                    </a:lnTo>
                    <a:lnTo>
                      <a:pt x="58" y="66"/>
                    </a:lnTo>
                    <a:lnTo>
                      <a:pt x="56" y="68"/>
                    </a:lnTo>
                    <a:lnTo>
                      <a:pt x="54" y="64"/>
                    </a:lnTo>
                    <a:lnTo>
                      <a:pt x="54" y="60"/>
                    </a:lnTo>
                    <a:lnTo>
                      <a:pt x="47" y="54"/>
                    </a:lnTo>
                    <a:lnTo>
                      <a:pt x="47" y="52"/>
                    </a:lnTo>
                    <a:lnTo>
                      <a:pt x="45" y="52"/>
                    </a:lnTo>
                    <a:lnTo>
                      <a:pt x="43" y="52"/>
                    </a:lnTo>
                    <a:lnTo>
                      <a:pt x="39" y="45"/>
                    </a:lnTo>
                    <a:lnTo>
                      <a:pt x="37" y="32"/>
                    </a:lnTo>
                    <a:lnTo>
                      <a:pt x="37" y="30"/>
                    </a:lnTo>
                    <a:lnTo>
                      <a:pt x="35" y="20"/>
                    </a:lnTo>
                    <a:lnTo>
                      <a:pt x="35" y="18"/>
                    </a:lnTo>
                    <a:lnTo>
                      <a:pt x="35" y="1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10" name="Freeform 710">
                <a:extLst>
                  <a:ext uri="{FF2B5EF4-FFF2-40B4-BE49-F238E27FC236}">
                    <a16:creationId xmlns:a16="http://schemas.microsoft.com/office/drawing/2014/main" id="{BED28110-3D21-C48E-14A2-D3D25A5900CF}"/>
                  </a:ext>
                </a:extLst>
              </p:cNvPr>
              <p:cNvSpPr>
                <a:spLocks/>
              </p:cNvSpPr>
              <p:nvPr/>
            </p:nvSpPr>
            <p:spPr bwMode="auto">
              <a:xfrm>
                <a:off x="2938447" y="4643388"/>
                <a:ext cx="107265" cy="157918"/>
              </a:xfrm>
              <a:custGeom>
                <a:avLst/>
                <a:gdLst>
                  <a:gd name="T0" fmla="*/ 23 w 72"/>
                  <a:gd name="T1" fmla="*/ 0 h 106"/>
                  <a:gd name="T2" fmla="*/ 25 w 72"/>
                  <a:gd name="T3" fmla="*/ 0 h 106"/>
                  <a:gd name="T4" fmla="*/ 42 w 72"/>
                  <a:gd name="T5" fmla="*/ 15 h 106"/>
                  <a:gd name="T6" fmla="*/ 51 w 72"/>
                  <a:gd name="T7" fmla="*/ 24 h 106"/>
                  <a:gd name="T8" fmla="*/ 59 w 72"/>
                  <a:gd name="T9" fmla="*/ 30 h 106"/>
                  <a:gd name="T10" fmla="*/ 63 w 72"/>
                  <a:gd name="T11" fmla="*/ 38 h 106"/>
                  <a:gd name="T12" fmla="*/ 59 w 72"/>
                  <a:gd name="T13" fmla="*/ 43 h 106"/>
                  <a:gd name="T14" fmla="*/ 61 w 72"/>
                  <a:gd name="T15" fmla="*/ 45 h 106"/>
                  <a:gd name="T16" fmla="*/ 61 w 72"/>
                  <a:gd name="T17" fmla="*/ 47 h 106"/>
                  <a:gd name="T18" fmla="*/ 59 w 72"/>
                  <a:gd name="T19" fmla="*/ 51 h 106"/>
                  <a:gd name="T20" fmla="*/ 51 w 72"/>
                  <a:gd name="T21" fmla="*/ 51 h 106"/>
                  <a:gd name="T22" fmla="*/ 49 w 72"/>
                  <a:gd name="T23" fmla="*/ 53 h 106"/>
                  <a:gd name="T24" fmla="*/ 48 w 72"/>
                  <a:gd name="T25" fmla="*/ 62 h 106"/>
                  <a:gd name="T26" fmla="*/ 51 w 72"/>
                  <a:gd name="T27" fmla="*/ 70 h 106"/>
                  <a:gd name="T28" fmla="*/ 55 w 72"/>
                  <a:gd name="T29" fmla="*/ 72 h 106"/>
                  <a:gd name="T30" fmla="*/ 55 w 72"/>
                  <a:gd name="T31" fmla="*/ 76 h 106"/>
                  <a:gd name="T32" fmla="*/ 59 w 72"/>
                  <a:gd name="T33" fmla="*/ 76 h 106"/>
                  <a:gd name="T34" fmla="*/ 61 w 72"/>
                  <a:gd name="T35" fmla="*/ 79 h 106"/>
                  <a:gd name="T36" fmla="*/ 63 w 72"/>
                  <a:gd name="T37" fmla="*/ 83 h 106"/>
                  <a:gd name="T38" fmla="*/ 72 w 72"/>
                  <a:gd name="T39" fmla="*/ 96 h 106"/>
                  <a:gd name="T40" fmla="*/ 66 w 72"/>
                  <a:gd name="T41" fmla="*/ 96 h 106"/>
                  <a:gd name="T42" fmla="*/ 65 w 72"/>
                  <a:gd name="T43" fmla="*/ 96 h 106"/>
                  <a:gd name="T44" fmla="*/ 63 w 72"/>
                  <a:gd name="T45" fmla="*/ 96 h 106"/>
                  <a:gd name="T46" fmla="*/ 57 w 72"/>
                  <a:gd name="T47" fmla="*/ 100 h 106"/>
                  <a:gd name="T48" fmla="*/ 49 w 72"/>
                  <a:gd name="T49" fmla="*/ 102 h 106"/>
                  <a:gd name="T50" fmla="*/ 44 w 72"/>
                  <a:gd name="T51" fmla="*/ 104 h 106"/>
                  <a:gd name="T52" fmla="*/ 40 w 72"/>
                  <a:gd name="T53" fmla="*/ 106 h 106"/>
                  <a:gd name="T54" fmla="*/ 30 w 72"/>
                  <a:gd name="T55" fmla="*/ 104 h 106"/>
                  <a:gd name="T56" fmla="*/ 27 w 72"/>
                  <a:gd name="T57" fmla="*/ 100 h 106"/>
                  <a:gd name="T58" fmla="*/ 25 w 72"/>
                  <a:gd name="T59" fmla="*/ 98 h 106"/>
                  <a:gd name="T60" fmla="*/ 21 w 72"/>
                  <a:gd name="T61" fmla="*/ 89 h 106"/>
                  <a:gd name="T62" fmla="*/ 21 w 72"/>
                  <a:gd name="T63" fmla="*/ 79 h 106"/>
                  <a:gd name="T64" fmla="*/ 23 w 72"/>
                  <a:gd name="T65" fmla="*/ 70 h 106"/>
                  <a:gd name="T66" fmla="*/ 27 w 72"/>
                  <a:gd name="T67" fmla="*/ 66 h 106"/>
                  <a:gd name="T68" fmla="*/ 25 w 72"/>
                  <a:gd name="T69" fmla="*/ 62 h 106"/>
                  <a:gd name="T70" fmla="*/ 21 w 72"/>
                  <a:gd name="T71" fmla="*/ 59 h 106"/>
                  <a:gd name="T72" fmla="*/ 19 w 72"/>
                  <a:gd name="T73" fmla="*/ 57 h 106"/>
                  <a:gd name="T74" fmla="*/ 19 w 72"/>
                  <a:gd name="T75" fmla="*/ 49 h 106"/>
                  <a:gd name="T76" fmla="*/ 15 w 72"/>
                  <a:gd name="T77" fmla="*/ 47 h 106"/>
                  <a:gd name="T78" fmla="*/ 10 w 72"/>
                  <a:gd name="T79" fmla="*/ 47 h 106"/>
                  <a:gd name="T80" fmla="*/ 10 w 72"/>
                  <a:gd name="T81" fmla="*/ 47 h 106"/>
                  <a:gd name="T82" fmla="*/ 0 w 72"/>
                  <a:gd name="T83" fmla="*/ 34 h 106"/>
                  <a:gd name="T84" fmla="*/ 0 w 72"/>
                  <a:gd name="T85" fmla="*/ 34 h 106"/>
                  <a:gd name="T86" fmla="*/ 2 w 72"/>
                  <a:gd name="T87" fmla="*/ 24 h 106"/>
                  <a:gd name="T88" fmla="*/ 12 w 72"/>
                  <a:gd name="T89" fmla="*/ 21 h 106"/>
                  <a:gd name="T90" fmla="*/ 12 w 72"/>
                  <a:gd name="T91" fmla="*/ 17 h 106"/>
                  <a:gd name="T92" fmla="*/ 8 w 72"/>
                  <a:gd name="T93" fmla="*/ 19 h 106"/>
                  <a:gd name="T94" fmla="*/ 6 w 72"/>
                  <a:gd name="T95" fmla="*/ 11 h 106"/>
                  <a:gd name="T96" fmla="*/ 8 w 72"/>
                  <a:gd name="T97" fmla="*/ 9 h 106"/>
                  <a:gd name="T98" fmla="*/ 12 w 72"/>
                  <a:gd name="T99" fmla="*/ 7 h 106"/>
                  <a:gd name="T100" fmla="*/ 17 w 72"/>
                  <a:gd name="T101" fmla="*/ 6 h 106"/>
                  <a:gd name="T102" fmla="*/ 19 w 72"/>
                  <a:gd name="T103" fmla="*/ 4 h 106"/>
                  <a:gd name="T104" fmla="*/ 23 w 72"/>
                  <a:gd name="T105"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 h="106">
                    <a:moveTo>
                      <a:pt x="23" y="0"/>
                    </a:moveTo>
                    <a:lnTo>
                      <a:pt x="23" y="0"/>
                    </a:lnTo>
                    <a:lnTo>
                      <a:pt x="25" y="0"/>
                    </a:lnTo>
                    <a:lnTo>
                      <a:pt x="25" y="0"/>
                    </a:lnTo>
                    <a:lnTo>
                      <a:pt x="38" y="11"/>
                    </a:lnTo>
                    <a:lnTo>
                      <a:pt x="42" y="15"/>
                    </a:lnTo>
                    <a:lnTo>
                      <a:pt x="42" y="23"/>
                    </a:lnTo>
                    <a:lnTo>
                      <a:pt x="51" y="24"/>
                    </a:lnTo>
                    <a:lnTo>
                      <a:pt x="55" y="26"/>
                    </a:lnTo>
                    <a:lnTo>
                      <a:pt x="59" y="30"/>
                    </a:lnTo>
                    <a:lnTo>
                      <a:pt x="61" y="32"/>
                    </a:lnTo>
                    <a:lnTo>
                      <a:pt x="63" y="38"/>
                    </a:lnTo>
                    <a:lnTo>
                      <a:pt x="65" y="38"/>
                    </a:lnTo>
                    <a:lnTo>
                      <a:pt x="59" y="43"/>
                    </a:lnTo>
                    <a:lnTo>
                      <a:pt x="59" y="45"/>
                    </a:lnTo>
                    <a:lnTo>
                      <a:pt x="61" y="45"/>
                    </a:lnTo>
                    <a:lnTo>
                      <a:pt x="61" y="45"/>
                    </a:lnTo>
                    <a:lnTo>
                      <a:pt x="61" y="47"/>
                    </a:lnTo>
                    <a:lnTo>
                      <a:pt x="59" y="49"/>
                    </a:lnTo>
                    <a:lnTo>
                      <a:pt x="59" y="51"/>
                    </a:lnTo>
                    <a:lnTo>
                      <a:pt x="53" y="51"/>
                    </a:lnTo>
                    <a:lnTo>
                      <a:pt x="51" y="51"/>
                    </a:lnTo>
                    <a:lnTo>
                      <a:pt x="51" y="53"/>
                    </a:lnTo>
                    <a:lnTo>
                      <a:pt x="49" y="53"/>
                    </a:lnTo>
                    <a:lnTo>
                      <a:pt x="49" y="57"/>
                    </a:lnTo>
                    <a:lnTo>
                      <a:pt x="48" y="62"/>
                    </a:lnTo>
                    <a:lnTo>
                      <a:pt x="48" y="64"/>
                    </a:lnTo>
                    <a:lnTo>
                      <a:pt x="51" y="70"/>
                    </a:lnTo>
                    <a:lnTo>
                      <a:pt x="53" y="70"/>
                    </a:lnTo>
                    <a:lnTo>
                      <a:pt x="55" y="72"/>
                    </a:lnTo>
                    <a:lnTo>
                      <a:pt x="55" y="74"/>
                    </a:lnTo>
                    <a:lnTo>
                      <a:pt x="55" y="76"/>
                    </a:lnTo>
                    <a:lnTo>
                      <a:pt x="57" y="76"/>
                    </a:lnTo>
                    <a:lnTo>
                      <a:pt x="59" y="76"/>
                    </a:lnTo>
                    <a:lnTo>
                      <a:pt x="61" y="76"/>
                    </a:lnTo>
                    <a:lnTo>
                      <a:pt x="61" y="79"/>
                    </a:lnTo>
                    <a:lnTo>
                      <a:pt x="63" y="79"/>
                    </a:lnTo>
                    <a:lnTo>
                      <a:pt x="63" y="83"/>
                    </a:lnTo>
                    <a:lnTo>
                      <a:pt x="72" y="96"/>
                    </a:lnTo>
                    <a:lnTo>
                      <a:pt x="72" y="96"/>
                    </a:lnTo>
                    <a:lnTo>
                      <a:pt x="72" y="96"/>
                    </a:lnTo>
                    <a:lnTo>
                      <a:pt x="66" y="96"/>
                    </a:lnTo>
                    <a:lnTo>
                      <a:pt x="65" y="96"/>
                    </a:lnTo>
                    <a:lnTo>
                      <a:pt x="65" y="96"/>
                    </a:lnTo>
                    <a:lnTo>
                      <a:pt x="63" y="96"/>
                    </a:lnTo>
                    <a:lnTo>
                      <a:pt x="63" y="96"/>
                    </a:lnTo>
                    <a:lnTo>
                      <a:pt x="59" y="96"/>
                    </a:lnTo>
                    <a:lnTo>
                      <a:pt x="57" y="100"/>
                    </a:lnTo>
                    <a:lnTo>
                      <a:pt x="53" y="100"/>
                    </a:lnTo>
                    <a:lnTo>
                      <a:pt x="49" y="102"/>
                    </a:lnTo>
                    <a:lnTo>
                      <a:pt x="46" y="102"/>
                    </a:lnTo>
                    <a:lnTo>
                      <a:pt x="44" y="104"/>
                    </a:lnTo>
                    <a:lnTo>
                      <a:pt x="42" y="106"/>
                    </a:lnTo>
                    <a:lnTo>
                      <a:pt x="40" y="106"/>
                    </a:lnTo>
                    <a:lnTo>
                      <a:pt x="36" y="106"/>
                    </a:lnTo>
                    <a:lnTo>
                      <a:pt x="30" y="104"/>
                    </a:lnTo>
                    <a:lnTo>
                      <a:pt x="27" y="100"/>
                    </a:lnTo>
                    <a:lnTo>
                      <a:pt x="27" y="100"/>
                    </a:lnTo>
                    <a:lnTo>
                      <a:pt x="25" y="98"/>
                    </a:lnTo>
                    <a:lnTo>
                      <a:pt x="25" y="98"/>
                    </a:lnTo>
                    <a:lnTo>
                      <a:pt x="25" y="91"/>
                    </a:lnTo>
                    <a:lnTo>
                      <a:pt x="21" y="89"/>
                    </a:lnTo>
                    <a:lnTo>
                      <a:pt x="21" y="87"/>
                    </a:lnTo>
                    <a:lnTo>
                      <a:pt x="21" y="79"/>
                    </a:lnTo>
                    <a:lnTo>
                      <a:pt x="23" y="74"/>
                    </a:lnTo>
                    <a:lnTo>
                      <a:pt x="23" y="70"/>
                    </a:lnTo>
                    <a:lnTo>
                      <a:pt x="27" y="68"/>
                    </a:lnTo>
                    <a:lnTo>
                      <a:pt x="27" y="66"/>
                    </a:lnTo>
                    <a:lnTo>
                      <a:pt x="27" y="64"/>
                    </a:lnTo>
                    <a:lnTo>
                      <a:pt x="25" y="62"/>
                    </a:lnTo>
                    <a:lnTo>
                      <a:pt x="25" y="59"/>
                    </a:lnTo>
                    <a:lnTo>
                      <a:pt x="21" y="59"/>
                    </a:lnTo>
                    <a:lnTo>
                      <a:pt x="21" y="57"/>
                    </a:lnTo>
                    <a:lnTo>
                      <a:pt x="19" y="57"/>
                    </a:lnTo>
                    <a:lnTo>
                      <a:pt x="19" y="51"/>
                    </a:lnTo>
                    <a:lnTo>
                      <a:pt x="19" y="49"/>
                    </a:lnTo>
                    <a:lnTo>
                      <a:pt x="19" y="47"/>
                    </a:lnTo>
                    <a:lnTo>
                      <a:pt x="15" y="47"/>
                    </a:lnTo>
                    <a:lnTo>
                      <a:pt x="13" y="49"/>
                    </a:lnTo>
                    <a:lnTo>
                      <a:pt x="10" y="47"/>
                    </a:lnTo>
                    <a:lnTo>
                      <a:pt x="10" y="47"/>
                    </a:lnTo>
                    <a:lnTo>
                      <a:pt x="10" y="47"/>
                    </a:lnTo>
                    <a:lnTo>
                      <a:pt x="0" y="36"/>
                    </a:lnTo>
                    <a:lnTo>
                      <a:pt x="0" y="34"/>
                    </a:lnTo>
                    <a:lnTo>
                      <a:pt x="0" y="34"/>
                    </a:lnTo>
                    <a:lnTo>
                      <a:pt x="0" y="34"/>
                    </a:lnTo>
                    <a:lnTo>
                      <a:pt x="2" y="28"/>
                    </a:lnTo>
                    <a:lnTo>
                      <a:pt x="2" y="24"/>
                    </a:lnTo>
                    <a:lnTo>
                      <a:pt x="4" y="24"/>
                    </a:lnTo>
                    <a:lnTo>
                      <a:pt x="12" y="21"/>
                    </a:lnTo>
                    <a:lnTo>
                      <a:pt x="12" y="19"/>
                    </a:lnTo>
                    <a:lnTo>
                      <a:pt x="12" y="17"/>
                    </a:lnTo>
                    <a:lnTo>
                      <a:pt x="10" y="17"/>
                    </a:lnTo>
                    <a:lnTo>
                      <a:pt x="8" y="19"/>
                    </a:lnTo>
                    <a:lnTo>
                      <a:pt x="8" y="17"/>
                    </a:lnTo>
                    <a:lnTo>
                      <a:pt x="6" y="11"/>
                    </a:lnTo>
                    <a:lnTo>
                      <a:pt x="8" y="9"/>
                    </a:lnTo>
                    <a:lnTo>
                      <a:pt x="8" y="9"/>
                    </a:lnTo>
                    <a:lnTo>
                      <a:pt x="12" y="9"/>
                    </a:lnTo>
                    <a:lnTo>
                      <a:pt x="12" y="7"/>
                    </a:lnTo>
                    <a:lnTo>
                      <a:pt x="13" y="7"/>
                    </a:lnTo>
                    <a:lnTo>
                      <a:pt x="17" y="6"/>
                    </a:lnTo>
                    <a:lnTo>
                      <a:pt x="17" y="4"/>
                    </a:lnTo>
                    <a:lnTo>
                      <a:pt x="19" y="4"/>
                    </a:lnTo>
                    <a:lnTo>
                      <a:pt x="21" y="4"/>
                    </a:lnTo>
                    <a:lnTo>
                      <a:pt x="23" y="4"/>
                    </a:lnTo>
                    <a:lnTo>
                      <a:pt x="2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11" name="Freeform 711">
                <a:extLst>
                  <a:ext uri="{FF2B5EF4-FFF2-40B4-BE49-F238E27FC236}">
                    <a16:creationId xmlns:a16="http://schemas.microsoft.com/office/drawing/2014/main" id="{A20B4270-7087-62AF-2200-ECE2BD1E956F}"/>
                  </a:ext>
                </a:extLst>
              </p:cNvPr>
              <p:cNvSpPr>
                <a:spLocks/>
              </p:cNvSpPr>
              <p:nvPr/>
            </p:nvSpPr>
            <p:spPr bwMode="auto">
              <a:xfrm>
                <a:off x="2938447" y="4643388"/>
                <a:ext cx="107265" cy="157918"/>
              </a:xfrm>
              <a:custGeom>
                <a:avLst/>
                <a:gdLst>
                  <a:gd name="T0" fmla="*/ 23 w 72"/>
                  <a:gd name="T1" fmla="*/ 0 h 106"/>
                  <a:gd name="T2" fmla="*/ 25 w 72"/>
                  <a:gd name="T3" fmla="*/ 0 h 106"/>
                  <a:gd name="T4" fmla="*/ 42 w 72"/>
                  <a:gd name="T5" fmla="*/ 15 h 106"/>
                  <a:gd name="T6" fmla="*/ 51 w 72"/>
                  <a:gd name="T7" fmla="*/ 24 h 106"/>
                  <a:gd name="T8" fmla="*/ 59 w 72"/>
                  <a:gd name="T9" fmla="*/ 30 h 106"/>
                  <a:gd name="T10" fmla="*/ 63 w 72"/>
                  <a:gd name="T11" fmla="*/ 38 h 106"/>
                  <a:gd name="T12" fmla="*/ 59 w 72"/>
                  <a:gd name="T13" fmla="*/ 43 h 106"/>
                  <a:gd name="T14" fmla="*/ 61 w 72"/>
                  <a:gd name="T15" fmla="*/ 45 h 106"/>
                  <a:gd name="T16" fmla="*/ 61 w 72"/>
                  <a:gd name="T17" fmla="*/ 47 h 106"/>
                  <a:gd name="T18" fmla="*/ 59 w 72"/>
                  <a:gd name="T19" fmla="*/ 51 h 106"/>
                  <a:gd name="T20" fmla="*/ 51 w 72"/>
                  <a:gd name="T21" fmla="*/ 51 h 106"/>
                  <a:gd name="T22" fmla="*/ 49 w 72"/>
                  <a:gd name="T23" fmla="*/ 53 h 106"/>
                  <a:gd name="T24" fmla="*/ 48 w 72"/>
                  <a:gd name="T25" fmla="*/ 62 h 106"/>
                  <a:gd name="T26" fmla="*/ 51 w 72"/>
                  <a:gd name="T27" fmla="*/ 70 h 106"/>
                  <a:gd name="T28" fmla="*/ 55 w 72"/>
                  <a:gd name="T29" fmla="*/ 72 h 106"/>
                  <a:gd name="T30" fmla="*/ 55 w 72"/>
                  <a:gd name="T31" fmla="*/ 76 h 106"/>
                  <a:gd name="T32" fmla="*/ 59 w 72"/>
                  <a:gd name="T33" fmla="*/ 76 h 106"/>
                  <a:gd name="T34" fmla="*/ 61 w 72"/>
                  <a:gd name="T35" fmla="*/ 79 h 106"/>
                  <a:gd name="T36" fmla="*/ 63 w 72"/>
                  <a:gd name="T37" fmla="*/ 83 h 106"/>
                  <a:gd name="T38" fmla="*/ 72 w 72"/>
                  <a:gd name="T39" fmla="*/ 96 h 106"/>
                  <a:gd name="T40" fmla="*/ 66 w 72"/>
                  <a:gd name="T41" fmla="*/ 96 h 106"/>
                  <a:gd name="T42" fmla="*/ 65 w 72"/>
                  <a:gd name="T43" fmla="*/ 96 h 106"/>
                  <a:gd name="T44" fmla="*/ 63 w 72"/>
                  <a:gd name="T45" fmla="*/ 96 h 106"/>
                  <a:gd name="T46" fmla="*/ 57 w 72"/>
                  <a:gd name="T47" fmla="*/ 100 h 106"/>
                  <a:gd name="T48" fmla="*/ 49 w 72"/>
                  <a:gd name="T49" fmla="*/ 102 h 106"/>
                  <a:gd name="T50" fmla="*/ 44 w 72"/>
                  <a:gd name="T51" fmla="*/ 104 h 106"/>
                  <a:gd name="T52" fmla="*/ 40 w 72"/>
                  <a:gd name="T53" fmla="*/ 106 h 106"/>
                  <a:gd name="T54" fmla="*/ 30 w 72"/>
                  <a:gd name="T55" fmla="*/ 104 h 106"/>
                  <a:gd name="T56" fmla="*/ 27 w 72"/>
                  <a:gd name="T57" fmla="*/ 100 h 106"/>
                  <a:gd name="T58" fmla="*/ 25 w 72"/>
                  <a:gd name="T59" fmla="*/ 98 h 106"/>
                  <a:gd name="T60" fmla="*/ 21 w 72"/>
                  <a:gd name="T61" fmla="*/ 89 h 106"/>
                  <a:gd name="T62" fmla="*/ 21 w 72"/>
                  <a:gd name="T63" fmla="*/ 79 h 106"/>
                  <a:gd name="T64" fmla="*/ 23 w 72"/>
                  <a:gd name="T65" fmla="*/ 70 h 106"/>
                  <a:gd name="T66" fmla="*/ 27 w 72"/>
                  <a:gd name="T67" fmla="*/ 66 h 106"/>
                  <a:gd name="T68" fmla="*/ 25 w 72"/>
                  <a:gd name="T69" fmla="*/ 62 h 106"/>
                  <a:gd name="T70" fmla="*/ 21 w 72"/>
                  <a:gd name="T71" fmla="*/ 59 h 106"/>
                  <a:gd name="T72" fmla="*/ 19 w 72"/>
                  <a:gd name="T73" fmla="*/ 57 h 106"/>
                  <a:gd name="T74" fmla="*/ 19 w 72"/>
                  <a:gd name="T75" fmla="*/ 49 h 106"/>
                  <a:gd name="T76" fmla="*/ 15 w 72"/>
                  <a:gd name="T77" fmla="*/ 47 h 106"/>
                  <a:gd name="T78" fmla="*/ 10 w 72"/>
                  <a:gd name="T79" fmla="*/ 47 h 106"/>
                  <a:gd name="T80" fmla="*/ 10 w 72"/>
                  <a:gd name="T81" fmla="*/ 47 h 106"/>
                  <a:gd name="T82" fmla="*/ 0 w 72"/>
                  <a:gd name="T83" fmla="*/ 34 h 106"/>
                  <a:gd name="T84" fmla="*/ 0 w 72"/>
                  <a:gd name="T85" fmla="*/ 34 h 106"/>
                  <a:gd name="T86" fmla="*/ 2 w 72"/>
                  <a:gd name="T87" fmla="*/ 24 h 106"/>
                  <a:gd name="T88" fmla="*/ 12 w 72"/>
                  <a:gd name="T89" fmla="*/ 21 h 106"/>
                  <a:gd name="T90" fmla="*/ 12 w 72"/>
                  <a:gd name="T91" fmla="*/ 17 h 106"/>
                  <a:gd name="T92" fmla="*/ 8 w 72"/>
                  <a:gd name="T93" fmla="*/ 19 h 106"/>
                  <a:gd name="T94" fmla="*/ 6 w 72"/>
                  <a:gd name="T95" fmla="*/ 11 h 106"/>
                  <a:gd name="T96" fmla="*/ 8 w 72"/>
                  <a:gd name="T97" fmla="*/ 9 h 106"/>
                  <a:gd name="T98" fmla="*/ 12 w 72"/>
                  <a:gd name="T99" fmla="*/ 7 h 106"/>
                  <a:gd name="T100" fmla="*/ 17 w 72"/>
                  <a:gd name="T101" fmla="*/ 6 h 106"/>
                  <a:gd name="T102" fmla="*/ 19 w 72"/>
                  <a:gd name="T103" fmla="*/ 4 h 106"/>
                  <a:gd name="T104" fmla="*/ 23 w 72"/>
                  <a:gd name="T105"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 h="106">
                    <a:moveTo>
                      <a:pt x="23" y="0"/>
                    </a:moveTo>
                    <a:lnTo>
                      <a:pt x="23" y="0"/>
                    </a:lnTo>
                    <a:lnTo>
                      <a:pt x="25" y="0"/>
                    </a:lnTo>
                    <a:lnTo>
                      <a:pt x="25" y="0"/>
                    </a:lnTo>
                    <a:lnTo>
                      <a:pt x="38" y="11"/>
                    </a:lnTo>
                    <a:lnTo>
                      <a:pt x="42" y="15"/>
                    </a:lnTo>
                    <a:lnTo>
                      <a:pt x="42" y="23"/>
                    </a:lnTo>
                    <a:lnTo>
                      <a:pt x="51" y="24"/>
                    </a:lnTo>
                    <a:lnTo>
                      <a:pt x="55" y="26"/>
                    </a:lnTo>
                    <a:lnTo>
                      <a:pt x="59" y="30"/>
                    </a:lnTo>
                    <a:lnTo>
                      <a:pt x="61" y="32"/>
                    </a:lnTo>
                    <a:lnTo>
                      <a:pt x="63" y="38"/>
                    </a:lnTo>
                    <a:lnTo>
                      <a:pt x="65" y="38"/>
                    </a:lnTo>
                    <a:lnTo>
                      <a:pt x="59" y="43"/>
                    </a:lnTo>
                    <a:lnTo>
                      <a:pt x="59" y="45"/>
                    </a:lnTo>
                    <a:lnTo>
                      <a:pt x="61" y="45"/>
                    </a:lnTo>
                    <a:lnTo>
                      <a:pt x="61" y="45"/>
                    </a:lnTo>
                    <a:lnTo>
                      <a:pt x="61" y="47"/>
                    </a:lnTo>
                    <a:lnTo>
                      <a:pt x="59" y="49"/>
                    </a:lnTo>
                    <a:lnTo>
                      <a:pt x="59" y="51"/>
                    </a:lnTo>
                    <a:lnTo>
                      <a:pt x="53" y="51"/>
                    </a:lnTo>
                    <a:lnTo>
                      <a:pt x="51" y="51"/>
                    </a:lnTo>
                    <a:lnTo>
                      <a:pt x="51" y="53"/>
                    </a:lnTo>
                    <a:lnTo>
                      <a:pt x="49" y="53"/>
                    </a:lnTo>
                    <a:lnTo>
                      <a:pt x="49" y="57"/>
                    </a:lnTo>
                    <a:lnTo>
                      <a:pt x="48" y="62"/>
                    </a:lnTo>
                    <a:lnTo>
                      <a:pt x="48" y="64"/>
                    </a:lnTo>
                    <a:lnTo>
                      <a:pt x="51" y="70"/>
                    </a:lnTo>
                    <a:lnTo>
                      <a:pt x="53" y="70"/>
                    </a:lnTo>
                    <a:lnTo>
                      <a:pt x="55" y="72"/>
                    </a:lnTo>
                    <a:lnTo>
                      <a:pt x="55" y="74"/>
                    </a:lnTo>
                    <a:lnTo>
                      <a:pt x="55" y="76"/>
                    </a:lnTo>
                    <a:lnTo>
                      <a:pt x="57" y="76"/>
                    </a:lnTo>
                    <a:lnTo>
                      <a:pt x="59" y="76"/>
                    </a:lnTo>
                    <a:lnTo>
                      <a:pt x="61" y="76"/>
                    </a:lnTo>
                    <a:lnTo>
                      <a:pt x="61" y="79"/>
                    </a:lnTo>
                    <a:lnTo>
                      <a:pt x="63" y="79"/>
                    </a:lnTo>
                    <a:lnTo>
                      <a:pt x="63" y="83"/>
                    </a:lnTo>
                    <a:lnTo>
                      <a:pt x="72" y="96"/>
                    </a:lnTo>
                    <a:lnTo>
                      <a:pt x="72" y="96"/>
                    </a:lnTo>
                    <a:lnTo>
                      <a:pt x="72" y="96"/>
                    </a:lnTo>
                    <a:lnTo>
                      <a:pt x="66" y="96"/>
                    </a:lnTo>
                    <a:lnTo>
                      <a:pt x="65" y="96"/>
                    </a:lnTo>
                    <a:lnTo>
                      <a:pt x="65" y="96"/>
                    </a:lnTo>
                    <a:lnTo>
                      <a:pt x="63" y="96"/>
                    </a:lnTo>
                    <a:lnTo>
                      <a:pt x="63" y="96"/>
                    </a:lnTo>
                    <a:lnTo>
                      <a:pt x="59" y="96"/>
                    </a:lnTo>
                    <a:lnTo>
                      <a:pt x="57" y="100"/>
                    </a:lnTo>
                    <a:lnTo>
                      <a:pt x="53" y="100"/>
                    </a:lnTo>
                    <a:lnTo>
                      <a:pt x="49" y="102"/>
                    </a:lnTo>
                    <a:lnTo>
                      <a:pt x="46" y="102"/>
                    </a:lnTo>
                    <a:lnTo>
                      <a:pt x="44" y="104"/>
                    </a:lnTo>
                    <a:lnTo>
                      <a:pt x="42" y="106"/>
                    </a:lnTo>
                    <a:lnTo>
                      <a:pt x="40" y="106"/>
                    </a:lnTo>
                    <a:lnTo>
                      <a:pt x="36" y="106"/>
                    </a:lnTo>
                    <a:lnTo>
                      <a:pt x="30" y="104"/>
                    </a:lnTo>
                    <a:lnTo>
                      <a:pt x="27" y="100"/>
                    </a:lnTo>
                    <a:lnTo>
                      <a:pt x="27" y="100"/>
                    </a:lnTo>
                    <a:lnTo>
                      <a:pt x="25" y="98"/>
                    </a:lnTo>
                    <a:lnTo>
                      <a:pt x="25" y="98"/>
                    </a:lnTo>
                    <a:lnTo>
                      <a:pt x="25" y="91"/>
                    </a:lnTo>
                    <a:lnTo>
                      <a:pt x="21" y="89"/>
                    </a:lnTo>
                    <a:lnTo>
                      <a:pt x="21" y="87"/>
                    </a:lnTo>
                    <a:lnTo>
                      <a:pt x="21" y="79"/>
                    </a:lnTo>
                    <a:lnTo>
                      <a:pt x="23" y="74"/>
                    </a:lnTo>
                    <a:lnTo>
                      <a:pt x="23" y="70"/>
                    </a:lnTo>
                    <a:lnTo>
                      <a:pt x="27" y="68"/>
                    </a:lnTo>
                    <a:lnTo>
                      <a:pt x="27" y="66"/>
                    </a:lnTo>
                    <a:lnTo>
                      <a:pt x="27" y="64"/>
                    </a:lnTo>
                    <a:lnTo>
                      <a:pt x="25" y="62"/>
                    </a:lnTo>
                    <a:lnTo>
                      <a:pt x="25" y="59"/>
                    </a:lnTo>
                    <a:lnTo>
                      <a:pt x="21" y="59"/>
                    </a:lnTo>
                    <a:lnTo>
                      <a:pt x="21" y="57"/>
                    </a:lnTo>
                    <a:lnTo>
                      <a:pt x="19" y="57"/>
                    </a:lnTo>
                    <a:lnTo>
                      <a:pt x="19" y="51"/>
                    </a:lnTo>
                    <a:lnTo>
                      <a:pt x="19" y="49"/>
                    </a:lnTo>
                    <a:lnTo>
                      <a:pt x="19" y="47"/>
                    </a:lnTo>
                    <a:lnTo>
                      <a:pt x="15" y="47"/>
                    </a:lnTo>
                    <a:lnTo>
                      <a:pt x="13" y="49"/>
                    </a:lnTo>
                    <a:lnTo>
                      <a:pt x="10" y="47"/>
                    </a:lnTo>
                    <a:lnTo>
                      <a:pt x="10" y="47"/>
                    </a:lnTo>
                    <a:lnTo>
                      <a:pt x="10" y="47"/>
                    </a:lnTo>
                    <a:lnTo>
                      <a:pt x="0" y="36"/>
                    </a:lnTo>
                    <a:lnTo>
                      <a:pt x="0" y="34"/>
                    </a:lnTo>
                    <a:lnTo>
                      <a:pt x="0" y="34"/>
                    </a:lnTo>
                    <a:lnTo>
                      <a:pt x="0" y="34"/>
                    </a:lnTo>
                    <a:lnTo>
                      <a:pt x="2" y="28"/>
                    </a:lnTo>
                    <a:lnTo>
                      <a:pt x="2" y="24"/>
                    </a:lnTo>
                    <a:lnTo>
                      <a:pt x="4" y="24"/>
                    </a:lnTo>
                    <a:lnTo>
                      <a:pt x="12" y="21"/>
                    </a:lnTo>
                    <a:lnTo>
                      <a:pt x="12" y="19"/>
                    </a:lnTo>
                    <a:lnTo>
                      <a:pt x="12" y="17"/>
                    </a:lnTo>
                    <a:lnTo>
                      <a:pt x="10" y="17"/>
                    </a:lnTo>
                    <a:lnTo>
                      <a:pt x="8" y="19"/>
                    </a:lnTo>
                    <a:lnTo>
                      <a:pt x="8" y="17"/>
                    </a:lnTo>
                    <a:lnTo>
                      <a:pt x="6" y="11"/>
                    </a:lnTo>
                    <a:lnTo>
                      <a:pt x="8" y="9"/>
                    </a:lnTo>
                    <a:lnTo>
                      <a:pt x="8" y="9"/>
                    </a:lnTo>
                    <a:lnTo>
                      <a:pt x="12" y="9"/>
                    </a:lnTo>
                    <a:lnTo>
                      <a:pt x="12" y="7"/>
                    </a:lnTo>
                    <a:lnTo>
                      <a:pt x="13" y="7"/>
                    </a:lnTo>
                    <a:lnTo>
                      <a:pt x="17" y="6"/>
                    </a:lnTo>
                    <a:lnTo>
                      <a:pt x="17" y="4"/>
                    </a:lnTo>
                    <a:lnTo>
                      <a:pt x="19" y="4"/>
                    </a:lnTo>
                    <a:lnTo>
                      <a:pt x="21" y="4"/>
                    </a:lnTo>
                    <a:lnTo>
                      <a:pt x="23" y="4"/>
                    </a:lnTo>
                    <a:lnTo>
                      <a:pt x="2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12" name="Freeform 712">
                <a:extLst>
                  <a:ext uri="{FF2B5EF4-FFF2-40B4-BE49-F238E27FC236}">
                    <a16:creationId xmlns:a16="http://schemas.microsoft.com/office/drawing/2014/main" id="{A288D106-71F7-B7D8-43BA-12A1DDCE261C}"/>
                  </a:ext>
                </a:extLst>
              </p:cNvPr>
              <p:cNvSpPr>
                <a:spLocks/>
              </p:cNvSpPr>
              <p:nvPr/>
            </p:nvSpPr>
            <p:spPr bwMode="auto">
              <a:xfrm>
                <a:off x="3093385" y="4705960"/>
                <a:ext cx="65551" cy="80449"/>
              </a:xfrm>
              <a:custGeom>
                <a:avLst/>
                <a:gdLst>
                  <a:gd name="T0" fmla="*/ 0 w 44"/>
                  <a:gd name="T1" fmla="*/ 49 h 54"/>
                  <a:gd name="T2" fmla="*/ 4 w 44"/>
                  <a:gd name="T3" fmla="*/ 45 h 54"/>
                  <a:gd name="T4" fmla="*/ 6 w 44"/>
                  <a:gd name="T5" fmla="*/ 30 h 54"/>
                  <a:gd name="T6" fmla="*/ 6 w 44"/>
                  <a:gd name="T7" fmla="*/ 26 h 54"/>
                  <a:gd name="T8" fmla="*/ 4 w 44"/>
                  <a:gd name="T9" fmla="*/ 26 h 54"/>
                  <a:gd name="T10" fmla="*/ 4 w 44"/>
                  <a:gd name="T11" fmla="*/ 26 h 54"/>
                  <a:gd name="T12" fmla="*/ 0 w 44"/>
                  <a:gd name="T13" fmla="*/ 20 h 54"/>
                  <a:gd name="T14" fmla="*/ 0 w 44"/>
                  <a:gd name="T15" fmla="*/ 9 h 54"/>
                  <a:gd name="T16" fmla="*/ 2 w 44"/>
                  <a:gd name="T17" fmla="*/ 5 h 54"/>
                  <a:gd name="T18" fmla="*/ 6 w 44"/>
                  <a:gd name="T19" fmla="*/ 1 h 54"/>
                  <a:gd name="T20" fmla="*/ 6 w 44"/>
                  <a:gd name="T21" fmla="*/ 1 h 54"/>
                  <a:gd name="T22" fmla="*/ 6 w 44"/>
                  <a:gd name="T23" fmla="*/ 1 h 54"/>
                  <a:gd name="T24" fmla="*/ 8 w 44"/>
                  <a:gd name="T25" fmla="*/ 0 h 54"/>
                  <a:gd name="T26" fmla="*/ 8 w 44"/>
                  <a:gd name="T27" fmla="*/ 0 h 54"/>
                  <a:gd name="T28" fmla="*/ 10 w 44"/>
                  <a:gd name="T29" fmla="*/ 0 h 54"/>
                  <a:gd name="T30" fmla="*/ 21 w 44"/>
                  <a:gd name="T31" fmla="*/ 3 h 54"/>
                  <a:gd name="T32" fmla="*/ 23 w 44"/>
                  <a:gd name="T33" fmla="*/ 5 h 54"/>
                  <a:gd name="T34" fmla="*/ 42 w 44"/>
                  <a:gd name="T35" fmla="*/ 20 h 54"/>
                  <a:gd name="T36" fmla="*/ 44 w 44"/>
                  <a:gd name="T37" fmla="*/ 22 h 54"/>
                  <a:gd name="T38" fmla="*/ 44 w 44"/>
                  <a:gd name="T39" fmla="*/ 22 h 54"/>
                  <a:gd name="T40" fmla="*/ 31 w 44"/>
                  <a:gd name="T41" fmla="*/ 37 h 54"/>
                  <a:gd name="T42" fmla="*/ 29 w 44"/>
                  <a:gd name="T43" fmla="*/ 45 h 54"/>
                  <a:gd name="T44" fmla="*/ 21 w 44"/>
                  <a:gd name="T45" fmla="*/ 52 h 54"/>
                  <a:gd name="T46" fmla="*/ 19 w 44"/>
                  <a:gd name="T47" fmla="*/ 52 h 54"/>
                  <a:gd name="T48" fmla="*/ 17 w 44"/>
                  <a:gd name="T49" fmla="*/ 52 h 54"/>
                  <a:gd name="T50" fmla="*/ 15 w 44"/>
                  <a:gd name="T51" fmla="*/ 52 h 54"/>
                  <a:gd name="T52" fmla="*/ 12 w 44"/>
                  <a:gd name="T53" fmla="*/ 52 h 54"/>
                  <a:gd name="T54" fmla="*/ 8 w 44"/>
                  <a:gd name="T55" fmla="*/ 54 h 54"/>
                  <a:gd name="T56" fmla="*/ 6 w 44"/>
                  <a:gd name="T57" fmla="*/ 54 h 54"/>
                  <a:gd name="T58" fmla="*/ 2 w 44"/>
                  <a:gd name="T59" fmla="*/ 52 h 54"/>
                  <a:gd name="T60" fmla="*/ 0 w 44"/>
                  <a:gd name="T61"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54">
                    <a:moveTo>
                      <a:pt x="0" y="49"/>
                    </a:moveTo>
                    <a:lnTo>
                      <a:pt x="4" y="45"/>
                    </a:lnTo>
                    <a:lnTo>
                      <a:pt x="6" y="30"/>
                    </a:lnTo>
                    <a:lnTo>
                      <a:pt x="6" y="26"/>
                    </a:lnTo>
                    <a:lnTo>
                      <a:pt x="4" y="26"/>
                    </a:lnTo>
                    <a:lnTo>
                      <a:pt x="4" y="26"/>
                    </a:lnTo>
                    <a:lnTo>
                      <a:pt x="0" y="20"/>
                    </a:lnTo>
                    <a:lnTo>
                      <a:pt x="0" y="9"/>
                    </a:lnTo>
                    <a:lnTo>
                      <a:pt x="2" y="5"/>
                    </a:lnTo>
                    <a:lnTo>
                      <a:pt x="6" y="1"/>
                    </a:lnTo>
                    <a:lnTo>
                      <a:pt x="6" y="1"/>
                    </a:lnTo>
                    <a:lnTo>
                      <a:pt x="6" y="1"/>
                    </a:lnTo>
                    <a:lnTo>
                      <a:pt x="8" y="0"/>
                    </a:lnTo>
                    <a:lnTo>
                      <a:pt x="8" y="0"/>
                    </a:lnTo>
                    <a:lnTo>
                      <a:pt x="10" y="0"/>
                    </a:lnTo>
                    <a:lnTo>
                      <a:pt x="21" y="3"/>
                    </a:lnTo>
                    <a:lnTo>
                      <a:pt x="23" y="5"/>
                    </a:lnTo>
                    <a:lnTo>
                      <a:pt x="42" y="20"/>
                    </a:lnTo>
                    <a:lnTo>
                      <a:pt x="44" y="22"/>
                    </a:lnTo>
                    <a:lnTo>
                      <a:pt x="44" y="22"/>
                    </a:lnTo>
                    <a:lnTo>
                      <a:pt x="31" y="37"/>
                    </a:lnTo>
                    <a:lnTo>
                      <a:pt x="29" y="45"/>
                    </a:lnTo>
                    <a:lnTo>
                      <a:pt x="21" y="52"/>
                    </a:lnTo>
                    <a:lnTo>
                      <a:pt x="19" y="52"/>
                    </a:lnTo>
                    <a:lnTo>
                      <a:pt x="17" y="52"/>
                    </a:lnTo>
                    <a:lnTo>
                      <a:pt x="15" y="52"/>
                    </a:lnTo>
                    <a:lnTo>
                      <a:pt x="12" y="52"/>
                    </a:lnTo>
                    <a:lnTo>
                      <a:pt x="8" y="54"/>
                    </a:lnTo>
                    <a:lnTo>
                      <a:pt x="6" y="54"/>
                    </a:lnTo>
                    <a:lnTo>
                      <a:pt x="2" y="52"/>
                    </a:lnTo>
                    <a:lnTo>
                      <a:pt x="0" y="4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13" name="Freeform 713">
                <a:extLst>
                  <a:ext uri="{FF2B5EF4-FFF2-40B4-BE49-F238E27FC236}">
                    <a16:creationId xmlns:a16="http://schemas.microsoft.com/office/drawing/2014/main" id="{C3503C8F-25AB-FE86-BD48-7048713FCFE7}"/>
                  </a:ext>
                </a:extLst>
              </p:cNvPr>
              <p:cNvSpPr>
                <a:spLocks/>
              </p:cNvSpPr>
              <p:nvPr/>
            </p:nvSpPr>
            <p:spPr bwMode="auto">
              <a:xfrm>
                <a:off x="3093385" y="4705960"/>
                <a:ext cx="65551" cy="80449"/>
              </a:xfrm>
              <a:custGeom>
                <a:avLst/>
                <a:gdLst>
                  <a:gd name="T0" fmla="*/ 0 w 44"/>
                  <a:gd name="T1" fmla="*/ 49 h 54"/>
                  <a:gd name="T2" fmla="*/ 4 w 44"/>
                  <a:gd name="T3" fmla="*/ 45 h 54"/>
                  <a:gd name="T4" fmla="*/ 6 w 44"/>
                  <a:gd name="T5" fmla="*/ 30 h 54"/>
                  <a:gd name="T6" fmla="*/ 6 w 44"/>
                  <a:gd name="T7" fmla="*/ 26 h 54"/>
                  <a:gd name="T8" fmla="*/ 4 w 44"/>
                  <a:gd name="T9" fmla="*/ 26 h 54"/>
                  <a:gd name="T10" fmla="*/ 4 w 44"/>
                  <a:gd name="T11" fmla="*/ 26 h 54"/>
                  <a:gd name="T12" fmla="*/ 0 w 44"/>
                  <a:gd name="T13" fmla="*/ 20 h 54"/>
                  <a:gd name="T14" fmla="*/ 0 w 44"/>
                  <a:gd name="T15" fmla="*/ 9 h 54"/>
                  <a:gd name="T16" fmla="*/ 2 w 44"/>
                  <a:gd name="T17" fmla="*/ 5 h 54"/>
                  <a:gd name="T18" fmla="*/ 6 w 44"/>
                  <a:gd name="T19" fmla="*/ 1 h 54"/>
                  <a:gd name="T20" fmla="*/ 6 w 44"/>
                  <a:gd name="T21" fmla="*/ 1 h 54"/>
                  <a:gd name="T22" fmla="*/ 6 w 44"/>
                  <a:gd name="T23" fmla="*/ 1 h 54"/>
                  <a:gd name="T24" fmla="*/ 8 w 44"/>
                  <a:gd name="T25" fmla="*/ 0 h 54"/>
                  <a:gd name="T26" fmla="*/ 8 w 44"/>
                  <a:gd name="T27" fmla="*/ 0 h 54"/>
                  <a:gd name="T28" fmla="*/ 10 w 44"/>
                  <a:gd name="T29" fmla="*/ 0 h 54"/>
                  <a:gd name="T30" fmla="*/ 21 w 44"/>
                  <a:gd name="T31" fmla="*/ 3 h 54"/>
                  <a:gd name="T32" fmla="*/ 23 w 44"/>
                  <a:gd name="T33" fmla="*/ 5 h 54"/>
                  <a:gd name="T34" fmla="*/ 42 w 44"/>
                  <a:gd name="T35" fmla="*/ 20 h 54"/>
                  <a:gd name="T36" fmla="*/ 44 w 44"/>
                  <a:gd name="T37" fmla="*/ 22 h 54"/>
                  <a:gd name="T38" fmla="*/ 44 w 44"/>
                  <a:gd name="T39" fmla="*/ 22 h 54"/>
                  <a:gd name="T40" fmla="*/ 31 w 44"/>
                  <a:gd name="T41" fmla="*/ 37 h 54"/>
                  <a:gd name="T42" fmla="*/ 29 w 44"/>
                  <a:gd name="T43" fmla="*/ 45 h 54"/>
                  <a:gd name="T44" fmla="*/ 21 w 44"/>
                  <a:gd name="T45" fmla="*/ 52 h 54"/>
                  <a:gd name="T46" fmla="*/ 19 w 44"/>
                  <a:gd name="T47" fmla="*/ 52 h 54"/>
                  <a:gd name="T48" fmla="*/ 17 w 44"/>
                  <a:gd name="T49" fmla="*/ 52 h 54"/>
                  <a:gd name="T50" fmla="*/ 15 w 44"/>
                  <a:gd name="T51" fmla="*/ 52 h 54"/>
                  <a:gd name="T52" fmla="*/ 12 w 44"/>
                  <a:gd name="T53" fmla="*/ 52 h 54"/>
                  <a:gd name="T54" fmla="*/ 8 w 44"/>
                  <a:gd name="T55" fmla="*/ 54 h 54"/>
                  <a:gd name="T56" fmla="*/ 6 w 44"/>
                  <a:gd name="T57" fmla="*/ 54 h 54"/>
                  <a:gd name="T58" fmla="*/ 2 w 44"/>
                  <a:gd name="T59" fmla="*/ 52 h 54"/>
                  <a:gd name="T60" fmla="*/ 0 w 44"/>
                  <a:gd name="T61"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54">
                    <a:moveTo>
                      <a:pt x="0" y="49"/>
                    </a:moveTo>
                    <a:lnTo>
                      <a:pt x="4" y="45"/>
                    </a:lnTo>
                    <a:lnTo>
                      <a:pt x="6" y="30"/>
                    </a:lnTo>
                    <a:lnTo>
                      <a:pt x="6" y="26"/>
                    </a:lnTo>
                    <a:lnTo>
                      <a:pt x="4" y="26"/>
                    </a:lnTo>
                    <a:lnTo>
                      <a:pt x="4" y="26"/>
                    </a:lnTo>
                    <a:lnTo>
                      <a:pt x="0" y="20"/>
                    </a:lnTo>
                    <a:lnTo>
                      <a:pt x="0" y="9"/>
                    </a:lnTo>
                    <a:lnTo>
                      <a:pt x="2" y="5"/>
                    </a:lnTo>
                    <a:lnTo>
                      <a:pt x="6" y="1"/>
                    </a:lnTo>
                    <a:lnTo>
                      <a:pt x="6" y="1"/>
                    </a:lnTo>
                    <a:lnTo>
                      <a:pt x="6" y="1"/>
                    </a:lnTo>
                    <a:lnTo>
                      <a:pt x="8" y="0"/>
                    </a:lnTo>
                    <a:lnTo>
                      <a:pt x="8" y="0"/>
                    </a:lnTo>
                    <a:lnTo>
                      <a:pt x="10" y="0"/>
                    </a:lnTo>
                    <a:lnTo>
                      <a:pt x="21" y="3"/>
                    </a:lnTo>
                    <a:lnTo>
                      <a:pt x="23" y="5"/>
                    </a:lnTo>
                    <a:lnTo>
                      <a:pt x="42" y="20"/>
                    </a:lnTo>
                    <a:lnTo>
                      <a:pt x="44" y="22"/>
                    </a:lnTo>
                    <a:lnTo>
                      <a:pt x="44" y="22"/>
                    </a:lnTo>
                    <a:lnTo>
                      <a:pt x="31" y="37"/>
                    </a:lnTo>
                    <a:lnTo>
                      <a:pt x="29" y="45"/>
                    </a:lnTo>
                    <a:lnTo>
                      <a:pt x="21" y="52"/>
                    </a:lnTo>
                    <a:lnTo>
                      <a:pt x="19" y="52"/>
                    </a:lnTo>
                    <a:lnTo>
                      <a:pt x="17" y="52"/>
                    </a:lnTo>
                    <a:lnTo>
                      <a:pt x="15" y="52"/>
                    </a:lnTo>
                    <a:lnTo>
                      <a:pt x="12" y="52"/>
                    </a:lnTo>
                    <a:lnTo>
                      <a:pt x="8" y="54"/>
                    </a:lnTo>
                    <a:lnTo>
                      <a:pt x="6" y="54"/>
                    </a:lnTo>
                    <a:lnTo>
                      <a:pt x="2" y="52"/>
                    </a:lnTo>
                    <a:lnTo>
                      <a:pt x="0" y="4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14" name="Freeform 714">
                <a:extLst>
                  <a:ext uri="{FF2B5EF4-FFF2-40B4-BE49-F238E27FC236}">
                    <a16:creationId xmlns:a16="http://schemas.microsoft.com/office/drawing/2014/main" id="{6AF6B5D7-6470-4F8E-0EE9-DA0D5DF50FEC}"/>
                  </a:ext>
                </a:extLst>
              </p:cNvPr>
              <p:cNvSpPr>
                <a:spLocks/>
              </p:cNvSpPr>
              <p:nvPr/>
            </p:nvSpPr>
            <p:spPr bwMode="auto">
              <a:xfrm>
                <a:off x="4906458" y="3789739"/>
                <a:ext cx="70021" cy="56612"/>
              </a:xfrm>
              <a:custGeom>
                <a:avLst/>
                <a:gdLst>
                  <a:gd name="T0" fmla="*/ 30 w 47"/>
                  <a:gd name="T1" fmla="*/ 2 h 38"/>
                  <a:gd name="T2" fmla="*/ 28 w 47"/>
                  <a:gd name="T3" fmla="*/ 2 h 38"/>
                  <a:gd name="T4" fmla="*/ 22 w 47"/>
                  <a:gd name="T5" fmla="*/ 2 h 38"/>
                  <a:gd name="T6" fmla="*/ 17 w 47"/>
                  <a:gd name="T7" fmla="*/ 0 h 38"/>
                  <a:gd name="T8" fmla="*/ 7 w 47"/>
                  <a:gd name="T9" fmla="*/ 3 h 38"/>
                  <a:gd name="T10" fmla="*/ 5 w 47"/>
                  <a:gd name="T11" fmla="*/ 5 h 38"/>
                  <a:gd name="T12" fmla="*/ 5 w 47"/>
                  <a:gd name="T13" fmla="*/ 5 h 38"/>
                  <a:gd name="T14" fmla="*/ 7 w 47"/>
                  <a:gd name="T15" fmla="*/ 9 h 38"/>
                  <a:gd name="T16" fmla="*/ 7 w 47"/>
                  <a:gd name="T17" fmla="*/ 11 h 38"/>
                  <a:gd name="T18" fmla="*/ 5 w 47"/>
                  <a:gd name="T19" fmla="*/ 13 h 38"/>
                  <a:gd name="T20" fmla="*/ 4 w 47"/>
                  <a:gd name="T21" fmla="*/ 22 h 38"/>
                  <a:gd name="T22" fmla="*/ 0 w 47"/>
                  <a:gd name="T23" fmla="*/ 26 h 38"/>
                  <a:gd name="T24" fmla="*/ 2 w 47"/>
                  <a:gd name="T25" fmla="*/ 28 h 38"/>
                  <a:gd name="T26" fmla="*/ 4 w 47"/>
                  <a:gd name="T27" fmla="*/ 28 h 38"/>
                  <a:gd name="T28" fmla="*/ 13 w 47"/>
                  <a:gd name="T29" fmla="*/ 28 h 38"/>
                  <a:gd name="T30" fmla="*/ 11 w 47"/>
                  <a:gd name="T31" fmla="*/ 30 h 38"/>
                  <a:gd name="T32" fmla="*/ 4 w 47"/>
                  <a:gd name="T33" fmla="*/ 32 h 38"/>
                  <a:gd name="T34" fmla="*/ 4 w 47"/>
                  <a:gd name="T35" fmla="*/ 38 h 38"/>
                  <a:gd name="T36" fmla="*/ 5 w 47"/>
                  <a:gd name="T37" fmla="*/ 38 h 38"/>
                  <a:gd name="T38" fmla="*/ 7 w 47"/>
                  <a:gd name="T39" fmla="*/ 34 h 38"/>
                  <a:gd name="T40" fmla="*/ 24 w 47"/>
                  <a:gd name="T41" fmla="*/ 21 h 38"/>
                  <a:gd name="T42" fmla="*/ 38 w 47"/>
                  <a:gd name="T43" fmla="*/ 21 h 38"/>
                  <a:gd name="T44" fmla="*/ 41 w 47"/>
                  <a:gd name="T45" fmla="*/ 21 h 38"/>
                  <a:gd name="T46" fmla="*/ 45 w 47"/>
                  <a:gd name="T47" fmla="*/ 21 h 38"/>
                  <a:gd name="T48" fmla="*/ 47 w 47"/>
                  <a:gd name="T49" fmla="*/ 17 h 38"/>
                  <a:gd name="T50" fmla="*/ 47 w 47"/>
                  <a:gd name="T51" fmla="*/ 15 h 38"/>
                  <a:gd name="T52" fmla="*/ 43 w 47"/>
                  <a:gd name="T53" fmla="*/ 15 h 38"/>
                  <a:gd name="T54" fmla="*/ 36 w 47"/>
                  <a:gd name="T55" fmla="*/ 11 h 38"/>
                  <a:gd name="T56" fmla="*/ 30 w 47"/>
                  <a:gd name="T57" fmla="*/ 7 h 38"/>
                  <a:gd name="T58" fmla="*/ 30 w 47"/>
                  <a:gd name="T59" fmla="*/ 3 h 38"/>
                  <a:gd name="T60" fmla="*/ 30 w 47"/>
                  <a:gd name="T61"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 h="38">
                    <a:moveTo>
                      <a:pt x="30" y="2"/>
                    </a:moveTo>
                    <a:lnTo>
                      <a:pt x="28" y="2"/>
                    </a:lnTo>
                    <a:lnTo>
                      <a:pt x="22" y="2"/>
                    </a:lnTo>
                    <a:lnTo>
                      <a:pt x="17" y="0"/>
                    </a:lnTo>
                    <a:lnTo>
                      <a:pt x="7" y="3"/>
                    </a:lnTo>
                    <a:lnTo>
                      <a:pt x="5" y="5"/>
                    </a:lnTo>
                    <a:lnTo>
                      <a:pt x="5" y="5"/>
                    </a:lnTo>
                    <a:lnTo>
                      <a:pt x="7" y="9"/>
                    </a:lnTo>
                    <a:lnTo>
                      <a:pt x="7" y="11"/>
                    </a:lnTo>
                    <a:lnTo>
                      <a:pt x="5" y="13"/>
                    </a:lnTo>
                    <a:lnTo>
                      <a:pt x="4" y="22"/>
                    </a:lnTo>
                    <a:lnTo>
                      <a:pt x="0" y="26"/>
                    </a:lnTo>
                    <a:lnTo>
                      <a:pt x="2" y="28"/>
                    </a:lnTo>
                    <a:lnTo>
                      <a:pt x="4" y="28"/>
                    </a:lnTo>
                    <a:lnTo>
                      <a:pt x="13" y="28"/>
                    </a:lnTo>
                    <a:lnTo>
                      <a:pt x="11" y="30"/>
                    </a:lnTo>
                    <a:lnTo>
                      <a:pt x="4" y="32"/>
                    </a:lnTo>
                    <a:lnTo>
                      <a:pt x="4" y="38"/>
                    </a:lnTo>
                    <a:lnTo>
                      <a:pt x="5" y="38"/>
                    </a:lnTo>
                    <a:lnTo>
                      <a:pt x="7" y="34"/>
                    </a:lnTo>
                    <a:lnTo>
                      <a:pt x="24" y="21"/>
                    </a:lnTo>
                    <a:lnTo>
                      <a:pt x="38" y="21"/>
                    </a:lnTo>
                    <a:lnTo>
                      <a:pt x="41" y="21"/>
                    </a:lnTo>
                    <a:lnTo>
                      <a:pt x="45" y="21"/>
                    </a:lnTo>
                    <a:lnTo>
                      <a:pt x="47" y="17"/>
                    </a:lnTo>
                    <a:lnTo>
                      <a:pt x="47" y="15"/>
                    </a:lnTo>
                    <a:lnTo>
                      <a:pt x="43" y="15"/>
                    </a:lnTo>
                    <a:lnTo>
                      <a:pt x="36" y="11"/>
                    </a:lnTo>
                    <a:lnTo>
                      <a:pt x="30" y="7"/>
                    </a:lnTo>
                    <a:lnTo>
                      <a:pt x="30" y="3"/>
                    </a:lnTo>
                    <a:lnTo>
                      <a:pt x="3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15" name="Freeform 715">
                <a:extLst>
                  <a:ext uri="{FF2B5EF4-FFF2-40B4-BE49-F238E27FC236}">
                    <a16:creationId xmlns:a16="http://schemas.microsoft.com/office/drawing/2014/main" id="{C82C47F5-248A-7481-76B7-DE8BEF30D64C}"/>
                  </a:ext>
                </a:extLst>
              </p:cNvPr>
              <p:cNvSpPr>
                <a:spLocks/>
              </p:cNvSpPr>
              <p:nvPr/>
            </p:nvSpPr>
            <p:spPr bwMode="auto">
              <a:xfrm>
                <a:off x="4906458" y="3789739"/>
                <a:ext cx="70021" cy="56612"/>
              </a:xfrm>
              <a:custGeom>
                <a:avLst/>
                <a:gdLst>
                  <a:gd name="T0" fmla="*/ 30 w 47"/>
                  <a:gd name="T1" fmla="*/ 2 h 38"/>
                  <a:gd name="T2" fmla="*/ 28 w 47"/>
                  <a:gd name="T3" fmla="*/ 2 h 38"/>
                  <a:gd name="T4" fmla="*/ 22 w 47"/>
                  <a:gd name="T5" fmla="*/ 2 h 38"/>
                  <a:gd name="T6" fmla="*/ 17 w 47"/>
                  <a:gd name="T7" fmla="*/ 0 h 38"/>
                  <a:gd name="T8" fmla="*/ 7 w 47"/>
                  <a:gd name="T9" fmla="*/ 3 h 38"/>
                  <a:gd name="T10" fmla="*/ 5 w 47"/>
                  <a:gd name="T11" fmla="*/ 5 h 38"/>
                  <a:gd name="T12" fmla="*/ 5 w 47"/>
                  <a:gd name="T13" fmla="*/ 5 h 38"/>
                  <a:gd name="T14" fmla="*/ 7 w 47"/>
                  <a:gd name="T15" fmla="*/ 9 h 38"/>
                  <a:gd name="T16" fmla="*/ 7 w 47"/>
                  <a:gd name="T17" fmla="*/ 11 h 38"/>
                  <a:gd name="T18" fmla="*/ 5 w 47"/>
                  <a:gd name="T19" fmla="*/ 13 h 38"/>
                  <a:gd name="T20" fmla="*/ 4 w 47"/>
                  <a:gd name="T21" fmla="*/ 22 h 38"/>
                  <a:gd name="T22" fmla="*/ 0 w 47"/>
                  <a:gd name="T23" fmla="*/ 26 h 38"/>
                  <a:gd name="T24" fmla="*/ 2 w 47"/>
                  <a:gd name="T25" fmla="*/ 28 h 38"/>
                  <a:gd name="T26" fmla="*/ 4 w 47"/>
                  <a:gd name="T27" fmla="*/ 28 h 38"/>
                  <a:gd name="T28" fmla="*/ 13 w 47"/>
                  <a:gd name="T29" fmla="*/ 28 h 38"/>
                  <a:gd name="T30" fmla="*/ 11 w 47"/>
                  <a:gd name="T31" fmla="*/ 30 h 38"/>
                  <a:gd name="T32" fmla="*/ 4 w 47"/>
                  <a:gd name="T33" fmla="*/ 32 h 38"/>
                  <a:gd name="T34" fmla="*/ 4 w 47"/>
                  <a:gd name="T35" fmla="*/ 38 h 38"/>
                  <a:gd name="T36" fmla="*/ 5 w 47"/>
                  <a:gd name="T37" fmla="*/ 38 h 38"/>
                  <a:gd name="T38" fmla="*/ 7 w 47"/>
                  <a:gd name="T39" fmla="*/ 34 h 38"/>
                  <a:gd name="T40" fmla="*/ 24 w 47"/>
                  <a:gd name="T41" fmla="*/ 21 h 38"/>
                  <a:gd name="T42" fmla="*/ 38 w 47"/>
                  <a:gd name="T43" fmla="*/ 21 h 38"/>
                  <a:gd name="T44" fmla="*/ 41 w 47"/>
                  <a:gd name="T45" fmla="*/ 21 h 38"/>
                  <a:gd name="T46" fmla="*/ 45 w 47"/>
                  <a:gd name="T47" fmla="*/ 21 h 38"/>
                  <a:gd name="T48" fmla="*/ 47 w 47"/>
                  <a:gd name="T49" fmla="*/ 17 h 38"/>
                  <a:gd name="T50" fmla="*/ 47 w 47"/>
                  <a:gd name="T51" fmla="*/ 15 h 38"/>
                  <a:gd name="T52" fmla="*/ 43 w 47"/>
                  <a:gd name="T53" fmla="*/ 15 h 38"/>
                  <a:gd name="T54" fmla="*/ 36 w 47"/>
                  <a:gd name="T55" fmla="*/ 11 h 38"/>
                  <a:gd name="T56" fmla="*/ 30 w 47"/>
                  <a:gd name="T57" fmla="*/ 7 h 38"/>
                  <a:gd name="T58" fmla="*/ 30 w 47"/>
                  <a:gd name="T59" fmla="*/ 3 h 38"/>
                  <a:gd name="T60" fmla="*/ 30 w 47"/>
                  <a:gd name="T61"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 h="38">
                    <a:moveTo>
                      <a:pt x="30" y="2"/>
                    </a:moveTo>
                    <a:lnTo>
                      <a:pt x="28" y="2"/>
                    </a:lnTo>
                    <a:lnTo>
                      <a:pt x="22" y="2"/>
                    </a:lnTo>
                    <a:lnTo>
                      <a:pt x="17" y="0"/>
                    </a:lnTo>
                    <a:lnTo>
                      <a:pt x="7" y="3"/>
                    </a:lnTo>
                    <a:lnTo>
                      <a:pt x="5" y="5"/>
                    </a:lnTo>
                    <a:lnTo>
                      <a:pt x="5" y="5"/>
                    </a:lnTo>
                    <a:lnTo>
                      <a:pt x="7" y="9"/>
                    </a:lnTo>
                    <a:lnTo>
                      <a:pt x="7" y="11"/>
                    </a:lnTo>
                    <a:lnTo>
                      <a:pt x="5" y="13"/>
                    </a:lnTo>
                    <a:lnTo>
                      <a:pt x="4" y="22"/>
                    </a:lnTo>
                    <a:lnTo>
                      <a:pt x="0" y="26"/>
                    </a:lnTo>
                    <a:lnTo>
                      <a:pt x="2" y="28"/>
                    </a:lnTo>
                    <a:lnTo>
                      <a:pt x="4" y="28"/>
                    </a:lnTo>
                    <a:lnTo>
                      <a:pt x="13" y="28"/>
                    </a:lnTo>
                    <a:lnTo>
                      <a:pt x="11" y="30"/>
                    </a:lnTo>
                    <a:lnTo>
                      <a:pt x="4" y="32"/>
                    </a:lnTo>
                    <a:lnTo>
                      <a:pt x="4" y="38"/>
                    </a:lnTo>
                    <a:lnTo>
                      <a:pt x="5" y="38"/>
                    </a:lnTo>
                    <a:lnTo>
                      <a:pt x="7" y="34"/>
                    </a:lnTo>
                    <a:lnTo>
                      <a:pt x="24" y="21"/>
                    </a:lnTo>
                    <a:lnTo>
                      <a:pt x="38" y="21"/>
                    </a:lnTo>
                    <a:lnTo>
                      <a:pt x="41" y="21"/>
                    </a:lnTo>
                    <a:lnTo>
                      <a:pt x="45" y="21"/>
                    </a:lnTo>
                    <a:lnTo>
                      <a:pt x="47" y="17"/>
                    </a:lnTo>
                    <a:lnTo>
                      <a:pt x="47" y="15"/>
                    </a:lnTo>
                    <a:lnTo>
                      <a:pt x="43" y="15"/>
                    </a:lnTo>
                    <a:lnTo>
                      <a:pt x="36" y="11"/>
                    </a:lnTo>
                    <a:lnTo>
                      <a:pt x="30" y="7"/>
                    </a:lnTo>
                    <a:lnTo>
                      <a:pt x="30" y="3"/>
                    </a:lnTo>
                    <a:lnTo>
                      <a:pt x="3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16" name="Freeform 716">
                <a:extLst>
                  <a:ext uri="{FF2B5EF4-FFF2-40B4-BE49-F238E27FC236}">
                    <a16:creationId xmlns:a16="http://schemas.microsoft.com/office/drawing/2014/main" id="{AEAD940D-C3B0-5B1B-E852-BDFD8DCC3747}"/>
                  </a:ext>
                </a:extLst>
              </p:cNvPr>
              <p:cNvSpPr>
                <a:spLocks/>
              </p:cNvSpPr>
              <p:nvPr/>
            </p:nvSpPr>
            <p:spPr bwMode="auto">
              <a:xfrm>
                <a:off x="6399226" y="4169636"/>
                <a:ext cx="201122" cy="432039"/>
              </a:xfrm>
              <a:custGeom>
                <a:avLst/>
                <a:gdLst>
                  <a:gd name="T0" fmla="*/ 35 w 135"/>
                  <a:gd name="T1" fmla="*/ 167 h 290"/>
                  <a:gd name="T2" fmla="*/ 25 w 135"/>
                  <a:gd name="T3" fmla="*/ 150 h 290"/>
                  <a:gd name="T4" fmla="*/ 19 w 135"/>
                  <a:gd name="T5" fmla="*/ 148 h 290"/>
                  <a:gd name="T6" fmla="*/ 23 w 135"/>
                  <a:gd name="T7" fmla="*/ 146 h 290"/>
                  <a:gd name="T8" fmla="*/ 21 w 135"/>
                  <a:gd name="T9" fmla="*/ 142 h 290"/>
                  <a:gd name="T10" fmla="*/ 8 w 135"/>
                  <a:gd name="T11" fmla="*/ 133 h 290"/>
                  <a:gd name="T12" fmla="*/ 4 w 135"/>
                  <a:gd name="T13" fmla="*/ 129 h 290"/>
                  <a:gd name="T14" fmla="*/ 2 w 135"/>
                  <a:gd name="T15" fmla="*/ 114 h 290"/>
                  <a:gd name="T16" fmla="*/ 6 w 135"/>
                  <a:gd name="T17" fmla="*/ 106 h 290"/>
                  <a:gd name="T18" fmla="*/ 10 w 135"/>
                  <a:gd name="T19" fmla="*/ 104 h 290"/>
                  <a:gd name="T20" fmla="*/ 14 w 135"/>
                  <a:gd name="T21" fmla="*/ 100 h 290"/>
                  <a:gd name="T22" fmla="*/ 12 w 135"/>
                  <a:gd name="T23" fmla="*/ 89 h 290"/>
                  <a:gd name="T24" fmla="*/ 17 w 135"/>
                  <a:gd name="T25" fmla="*/ 76 h 290"/>
                  <a:gd name="T26" fmla="*/ 29 w 135"/>
                  <a:gd name="T27" fmla="*/ 74 h 290"/>
                  <a:gd name="T28" fmla="*/ 36 w 135"/>
                  <a:gd name="T29" fmla="*/ 51 h 290"/>
                  <a:gd name="T30" fmla="*/ 44 w 135"/>
                  <a:gd name="T31" fmla="*/ 42 h 290"/>
                  <a:gd name="T32" fmla="*/ 50 w 135"/>
                  <a:gd name="T33" fmla="*/ 27 h 290"/>
                  <a:gd name="T34" fmla="*/ 65 w 135"/>
                  <a:gd name="T35" fmla="*/ 19 h 290"/>
                  <a:gd name="T36" fmla="*/ 72 w 135"/>
                  <a:gd name="T37" fmla="*/ 17 h 290"/>
                  <a:gd name="T38" fmla="*/ 76 w 135"/>
                  <a:gd name="T39" fmla="*/ 8 h 290"/>
                  <a:gd name="T40" fmla="*/ 80 w 135"/>
                  <a:gd name="T41" fmla="*/ 2 h 290"/>
                  <a:gd name="T42" fmla="*/ 86 w 135"/>
                  <a:gd name="T43" fmla="*/ 2 h 290"/>
                  <a:gd name="T44" fmla="*/ 91 w 135"/>
                  <a:gd name="T45" fmla="*/ 11 h 290"/>
                  <a:gd name="T46" fmla="*/ 93 w 135"/>
                  <a:gd name="T47" fmla="*/ 47 h 290"/>
                  <a:gd name="T48" fmla="*/ 86 w 135"/>
                  <a:gd name="T49" fmla="*/ 55 h 290"/>
                  <a:gd name="T50" fmla="*/ 84 w 135"/>
                  <a:gd name="T51" fmla="*/ 70 h 290"/>
                  <a:gd name="T52" fmla="*/ 89 w 135"/>
                  <a:gd name="T53" fmla="*/ 70 h 290"/>
                  <a:gd name="T54" fmla="*/ 101 w 135"/>
                  <a:gd name="T55" fmla="*/ 78 h 290"/>
                  <a:gd name="T56" fmla="*/ 106 w 135"/>
                  <a:gd name="T57" fmla="*/ 100 h 290"/>
                  <a:gd name="T58" fmla="*/ 122 w 135"/>
                  <a:gd name="T59" fmla="*/ 112 h 290"/>
                  <a:gd name="T60" fmla="*/ 135 w 135"/>
                  <a:gd name="T61" fmla="*/ 108 h 290"/>
                  <a:gd name="T62" fmla="*/ 133 w 135"/>
                  <a:gd name="T63" fmla="*/ 112 h 290"/>
                  <a:gd name="T64" fmla="*/ 123 w 135"/>
                  <a:gd name="T65" fmla="*/ 121 h 290"/>
                  <a:gd name="T66" fmla="*/ 120 w 135"/>
                  <a:gd name="T67" fmla="*/ 125 h 290"/>
                  <a:gd name="T68" fmla="*/ 101 w 135"/>
                  <a:gd name="T69" fmla="*/ 142 h 290"/>
                  <a:gd name="T70" fmla="*/ 84 w 135"/>
                  <a:gd name="T71" fmla="*/ 161 h 290"/>
                  <a:gd name="T72" fmla="*/ 93 w 135"/>
                  <a:gd name="T73" fmla="*/ 180 h 290"/>
                  <a:gd name="T74" fmla="*/ 99 w 135"/>
                  <a:gd name="T75" fmla="*/ 195 h 290"/>
                  <a:gd name="T76" fmla="*/ 95 w 135"/>
                  <a:gd name="T77" fmla="*/ 204 h 290"/>
                  <a:gd name="T78" fmla="*/ 91 w 135"/>
                  <a:gd name="T79" fmla="*/ 214 h 290"/>
                  <a:gd name="T80" fmla="*/ 103 w 135"/>
                  <a:gd name="T81" fmla="*/ 231 h 290"/>
                  <a:gd name="T82" fmla="*/ 112 w 135"/>
                  <a:gd name="T83" fmla="*/ 263 h 290"/>
                  <a:gd name="T84" fmla="*/ 105 w 135"/>
                  <a:gd name="T85" fmla="*/ 276 h 290"/>
                  <a:gd name="T86" fmla="*/ 101 w 135"/>
                  <a:gd name="T87" fmla="*/ 265 h 290"/>
                  <a:gd name="T88" fmla="*/ 99 w 135"/>
                  <a:gd name="T89" fmla="*/ 261 h 290"/>
                  <a:gd name="T90" fmla="*/ 93 w 135"/>
                  <a:gd name="T91" fmla="*/ 235 h 290"/>
                  <a:gd name="T92" fmla="*/ 84 w 135"/>
                  <a:gd name="T93" fmla="*/ 191 h 290"/>
                  <a:gd name="T94" fmla="*/ 70 w 135"/>
                  <a:gd name="T95" fmla="*/ 185 h 290"/>
                  <a:gd name="T96" fmla="*/ 48 w 135"/>
                  <a:gd name="T97" fmla="*/ 203 h 290"/>
                  <a:gd name="T98" fmla="*/ 42 w 135"/>
                  <a:gd name="T99" fmla="*/ 201 h 290"/>
                  <a:gd name="T100" fmla="*/ 35 w 135"/>
                  <a:gd name="T101" fmla="*/ 201 h 290"/>
                  <a:gd name="T102" fmla="*/ 31 w 135"/>
                  <a:gd name="T103" fmla="*/ 19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290">
                    <a:moveTo>
                      <a:pt x="31" y="193"/>
                    </a:moveTo>
                    <a:lnTo>
                      <a:pt x="35" y="182"/>
                    </a:lnTo>
                    <a:lnTo>
                      <a:pt x="35" y="167"/>
                    </a:lnTo>
                    <a:lnTo>
                      <a:pt x="33" y="165"/>
                    </a:lnTo>
                    <a:lnTo>
                      <a:pt x="33" y="163"/>
                    </a:lnTo>
                    <a:lnTo>
                      <a:pt x="25" y="150"/>
                    </a:lnTo>
                    <a:lnTo>
                      <a:pt x="25" y="153"/>
                    </a:lnTo>
                    <a:lnTo>
                      <a:pt x="21" y="151"/>
                    </a:lnTo>
                    <a:lnTo>
                      <a:pt x="19" y="148"/>
                    </a:lnTo>
                    <a:lnTo>
                      <a:pt x="21" y="146"/>
                    </a:lnTo>
                    <a:lnTo>
                      <a:pt x="23" y="148"/>
                    </a:lnTo>
                    <a:lnTo>
                      <a:pt x="23" y="146"/>
                    </a:lnTo>
                    <a:lnTo>
                      <a:pt x="21" y="144"/>
                    </a:lnTo>
                    <a:lnTo>
                      <a:pt x="21" y="142"/>
                    </a:lnTo>
                    <a:lnTo>
                      <a:pt x="21" y="142"/>
                    </a:lnTo>
                    <a:lnTo>
                      <a:pt x="10" y="136"/>
                    </a:lnTo>
                    <a:lnTo>
                      <a:pt x="10" y="133"/>
                    </a:lnTo>
                    <a:lnTo>
                      <a:pt x="8" y="133"/>
                    </a:lnTo>
                    <a:lnTo>
                      <a:pt x="6" y="129"/>
                    </a:lnTo>
                    <a:lnTo>
                      <a:pt x="6" y="131"/>
                    </a:lnTo>
                    <a:lnTo>
                      <a:pt x="4" y="129"/>
                    </a:lnTo>
                    <a:lnTo>
                      <a:pt x="0" y="123"/>
                    </a:lnTo>
                    <a:lnTo>
                      <a:pt x="0" y="115"/>
                    </a:lnTo>
                    <a:lnTo>
                      <a:pt x="2" y="114"/>
                    </a:lnTo>
                    <a:lnTo>
                      <a:pt x="6" y="115"/>
                    </a:lnTo>
                    <a:lnTo>
                      <a:pt x="4" y="106"/>
                    </a:lnTo>
                    <a:lnTo>
                      <a:pt x="6" y="106"/>
                    </a:lnTo>
                    <a:lnTo>
                      <a:pt x="6" y="104"/>
                    </a:lnTo>
                    <a:lnTo>
                      <a:pt x="8" y="104"/>
                    </a:lnTo>
                    <a:lnTo>
                      <a:pt x="10" y="104"/>
                    </a:lnTo>
                    <a:lnTo>
                      <a:pt x="12" y="104"/>
                    </a:lnTo>
                    <a:lnTo>
                      <a:pt x="14" y="102"/>
                    </a:lnTo>
                    <a:lnTo>
                      <a:pt x="14" y="100"/>
                    </a:lnTo>
                    <a:lnTo>
                      <a:pt x="14" y="100"/>
                    </a:lnTo>
                    <a:lnTo>
                      <a:pt x="12" y="97"/>
                    </a:lnTo>
                    <a:lnTo>
                      <a:pt x="12" y="89"/>
                    </a:lnTo>
                    <a:lnTo>
                      <a:pt x="16" y="89"/>
                    </a:lnTo>
                    <a:lnTo>
                      <a:pt x="16" y="89"/>
                    </a:lnTo>
                    <a:lnTo>
                      <a:pt x="17" y="76"/>
                    </a:lnTo>
                    <a:lnTo>
                      <a:pt x="19" y="74"/>
                    </a:lnTo>
                    <a:lnTo>
                      <a:pt x="23" y="74"/>
                    </a:lnTo>
                    <a:lnTo>
                      <a:pt x="29" y="74"/>
                    </a:lnTo>
                    <a:lnTo>
                      <a:pt x="29" y="72"/>
                    </a:lnTo>
                    <a:lnTo>
                      <a:pt x="36" y="53"/>
                    </a:lnTo>
                    <a:lnTo>
                      <a:pt x="36" y="51"/>
                    </a:lnTo>
                    <a:lnTo>
                      <a:pt x="38" y="49"/>
                    </a:lnTo>
                    <a:lnTo>
                      <a:pt x="42" y="45"/>
                    </a:lnTo>
                    <a:lnTo>
                      <a:pt x="44" y="42"/>
                    </a:lnTo>
                    <a:lnTo>
                      <a:pt x="44" y="34"/>
                    </a:lnTo>
                    <a:lnTo>
                      <a:pt x="46" y="30"/>
                    </a:lnTo>
                    <a:lnTo>
                      <a:pt x="50" y="27"/>
                    </a:lnTo>
                    <a:lnTo>
                      <a:pt x="53" y="25"/>
                    </a:lnTo>
                    <a:lnTo>
                      <a:pt x="59" y="19"/>
                    </a:lnTo>
                    <a:lnTo>
                      <a:pt x="65" y="19"/>
                    </a:lnTo>
                    <a:lnTo>
                      <a:pt x="67" y="17"/>
                    </a:lnTo>
                    <a:lnTo>
                      <a:pt x="72" y="19"/>
                    </a:lnTo>
                    <a:lnTo>
                      <a:pt x="72" y="17"/>
                    </a:lnTo>
                    <a:lnTo>
                      <a:pt x="72" y="13"/>
                    </a:lnTo>
                    <a:lnTo>
                      <a:pt x="74" y="10"/>
                    </a:lnTo>
                    <a:lnTo>
                      <a:pt x="76" y="8"/>
                    </a:lnTo>
                    <a:lnTo>
                      <a:pt x="78" y="6"/>
                    </a:lnTo>
                    <a:lnTo>
                      <a:pt x="78" y="2"/>
                    </a:lnTo>
                    <a:lnTo>
                      <a:pt x="80" y="2"/>
                    </a:lnTo>
                    <a:lnTo>
                      <a:pt x="82" y="0"/>
                    </a:lnTo>
                    <a:lnTo>
                      <a:pt x="82" y="0"/>
                    </a:lnTo>
                    <a:lnTo>
                      <a:pt x="86" y="2"/>
                    </a:lnTo>
                    <a:lnTo>
                      <a:pt x="89" y="6"/>
                    </a:lnTo>
                    <a:lnTo>
                      <a:pt x="89" y="10"/>
                    </a:lnTo>
                    <a:lnTo>
                      <a:pt x="91" y="11"/>
                    </a:lnTo>
                    <a:lnTo>
                      <a:pt x="97" y="13"/>
                    </a:lnTo>
                    <a:lnTo>
                      <a:pt x="97" y="38"/>
                    </a:lnTo>
                    <a:lnTo>
                      <a:pt x="93" y="47"/>
                    </a:lnTo>
                    <a:lnTo>
                      <a:pt x="91" y="49"/>
                    </a:lnTo>
                    <a:lnTo>
                      <a:pt x="89" y="51"/>
                    </a:lnTo>
                    <a:lnTo>
                      <a:pt x="86" y="55"/>
                    </a:lnTo>
                    <a:lnTo>
                      <a:pt x="84" y="63"/>
                    </a:lnTo>
                    <a:lnTo>
                      <a:pt x="84" y="68"/>
                    </a:lnTo>
                    <a:lnTo>
                      <a:pt x="84" y="70"/>
                    </a:lnTo>
                    <a:lnTo>
                      <a:pt x="82" y="76"/>
                    </a:lnTo>
                    <a:lnTo>
                      <a:pt x="84" y="76"/>
                    </a:lnTo>
                    <a:lnTo>
                      <a:pt x="89" y="70"/>
                    </a:lnTo>
                    <a:lnTo>
                      <a:pt x="101" y="70"/>
                    </a:lnTo>
                    <a:lnTo>
                      <a:pt x="101" y="74"/>
                    </a:lnTo>
                    <a:lnTo>
                      <a:pt x="101" y="78"/>
                    </a:lnTo>
                    <a:lnTo>
                      <a:pt x="103" y="83"/>
                    </a:lnTo>
                    <a:lnTo>
                      <a:pt x="110" y="87"/>
                    </a:lnTo>
                    <a:lnTo>
                      <a:pt x="106" y="100"/>
                    </a:lnTo>
                    <a:lnTo>
                      <a:pt x="116" y="104"/>
                    </a:lnTo>
                    <a:lnTo>
                      <a:pt x="118" y="106"/>
                    </a:lnTo>
                    <a:lnTo>
                      <a:pt x="122" y="112"/>
                    </a:lnTo>
                    <a:lnTo>
                      <a:pt x="127" y="110"/>
                    </a:lnTo>
                    <a:lnTo>
                      <a:pt x="131" y="108"/>
                    </a:lnTo>
                    <a:lnTo>
                      <a:pt x="135" y="108"/>
                    </a:lnTo>
                    <a:lnTo>
                      <a:pt x="135" y="110"/>
                    </a:lnTo>
                    <a:lnTo>
                      <a:pt x="135" y="110"/>
                    </a:lnTo>
                    <a:lnTo>
                      <a:pt x="133" y="112"/>
                    </a:lnTo>
                    <a:lnTo>
                      <a:pt x="127" y="117"/>
                    </a:lnTo>
                    <a:lnTo>
                      <a:pt x="127" y="121"/>
                    </a:lnTo>
                    <a:lnTo>
                      <a:pt x="123" y="121"/>
                    </a:lnTo>
                    <a:lnTo>
                      <a:pt x="122" y="123"/>
                    </a:lnTo>
                    <a:lnTo>
                      <a:pt x="122" y="125"/>
                    </a:lnTo>
                    <a:lnTo>
                      <a:pt x="120" y="125"/>
                    </a:lnTo>
                    <a:lnTo>
                      <a:pt x="116" y="131"/>
                    </a:lnTo>
                    <a:lnTo>
                      <a:pt x="112" y="133"/>
                    </a:lnTo>
                    <a:lnTo>
                      <a:pt x="101" y="142"/>
                    </a:lnTo>
                    <a:lnTo>
                      <a:pt x="87" y="144"/>
                    </a:lnTo>
                    <a:lnTo>
                      <a:pt x="84" y="157"/>
                    </a:lnTo>
                    <a:lnTo>
                      <a:pt x="84" y="161"/>
                    </a:lnTo>
                    <a:lnTo>
                      <a:pt x="82" y="163"/>
                    </a:lnTo>
                    <a:lnTo>
                      <a:pt x="87" y="174"/>
                    </a:lnTo>
                    <a:lnTo>
                      <a:pt x="93" y="180"/>
                    </a:lnTo>
                    <a:lnTo>
                      <a:pt x="95" y="182"/>
                    </a:lnTo>
                    <a:lnTo>
                      <a:pt x="97" y="195"/>
                    </a:lnTo>
                    <a:lnTo>
                      <a:pt x="99" y="195"/>
                    </a:lnTo>
                    <a:lnTo>
                      <a:pt x="101" y="197"/>
                    </a:lnTo>
                    <a:lnTo>
                      <a:pt x="99" y="199"/>
                    </a:lnTo>
                    <a:lnTo>
                      <a:pt x="95" y="204"/>
                    </a:lnTo>
                    <a:lnTo>
                      <a:pt x="95" y="208"/>
                    </a:lnTo>
                    <a:lnTo>
                      <a:pt x="93" y="212"/>
                    </a:lnTo>
                    <a:lnTo>
                      <a:pt x="91" y="214"/>
                    </a:lnTo>
                    <a:lnTo>
                      <a:pt x="91" y="218"/>
                    </a:lnTo>
                    <a:lnTo>
                      <a:pt x="93" y="221"/>
                    </a:lnTo>
                    <a:lnTo>
                      <a:pt x="103" y="231"/>
                    </a:lnTo>
                    <a:lnTo>
                      <a:pt x="106" y="250"/>
                    </a:lnTo>
                    <a:lnTo>
                      <a:pt x="106" y="250"/>
                    </a:lnTo>
                    <a:lnTo>
                      <a:pt x="112" y="263"/>
                    </a:lnTo>
                    <a:lnTo>
                      <a:pt x="112" y="265"/>
                    </a:lnTo>
                    <a:lnTo>
                      <a:pt x="106" y="274"/>
                    </a:lnTo>
                    <a:lnTo>
                      <a:pt x="105" y="276"/>
                    </a:lnTo>
                    <a:lnTo>
                      <a:pt x="99" y="290"/>
                    </a:lnTo>
                    <a:lnTo>
                      <a:pt x="95" y="288"/>
                    </a:lnTo>
                    <a:lnTo>
                      <a:pt x="101" y="265"/>
                    </a:lnTo>
                    <a:lnTo>
                      <a:pt x="95" y="263"/>
                    </a:lnTo>
                    <a:lnTo>
                      <a:pt x="95" y="261"/>
                    </a:lnTo>
                    <a:lnTo>
                      <a:pt x="99" y="261"/>
                    </a:lnTo>
                    <a:lnTo>
                      <a:pt x="97" y="259"/>
                    </a:lnTo>
                    <a:lnTo>
                      <a:pt x="99" y="254"/>
                    </a:lnTo>
                    <a:lnTo>
                      <a:pt x="93" y="235"/>
                    </a:lnTo>
                    <a:lnTo>
                      <a:pt x="91" y="237"/>
                    </a:lnTo>
                    <a:lnTo>
                      <a:pt x="91" y="237"/>
                    </a:lnTo>
                    <a:lnTo>
                      <a:pt x="84" y="191"/>
                    </a:lnTo>
                    <a:lnTo>
                      <a:pt x="80" y="191"/>
                    </a:lnTo>
                    <a:lnTo>
                      <a:pt x="72" y="185"/>
                    </a:lnTo>
                    <a:lnTo>
                      <a:pt x="70" y="185"/>
                    </a:lnTo>
                    <a:lnTo>
                      <a:pt x="69" y="178"/>
                    </a:lnTo>
                    <a:lnTo>
                      <a:pt x="67" y="189"/>
                    </a:lnTo>
                    <a:lnTo>
                      <a:pt x="48" y="203"/>
                    </a:lnTo>
                    <a:lnTo>
                      <a:pt x="46" y="203"/>
                    </a:lnTo>
                    <a:lnTo>
                      <a:pt x="44" y="203"/>
                    </a:lnTo>
                    <a:lnTo>
                      <a:pt x="42" y="201"/>
                    </a:lnTo>
                    <a:lnTo>
                      <a:pt x="40" y="203"/>
                    </a:lnTo>
                    <a:lnTo>
                      <a:pt x="35" y="201"/>
                    </a:lnTo>
                    <a:lnTo>
                      <a:pt x="35" y="201"/>
                    </a:lnTo>
                    <a:lnTo>
                      <a:pt x="35" y="197"/>
                    </a:lnTo>
                    <a:lnTo>
                      <a:pt x="33" y="199"/>
                    </a:lnTo>
                    <a:lnTo>
                      <a:pt x="31" y="199"/>
                    </a:lnTo>
                    <a:lnTo>
                      <a:pt x="31" y="19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17" name="Freeform 717">
                <a:extLst>
                  <a:ext uri="{FF2B5EF4-FFF2-40B4-BE49-F238E27FC236}">
                    <a16:creationId xmlns:a16="http://schemas.microsoft.com/office/drawing/2014/main" id="{238FE98A-8B9D-54C6-3AA1-AD2E67D32715}"/>
                  </a:ext>
                </a:extLst>
              </p:cNvPr>
              <p:cNvSpPr>
                <a:spLocks/>
              </p:cNvSpPr>
              <p:nvPr/>
            </p:nvSpPr>
            <p:spPr bwMode="auto">
              <a:xfrm>
                <a:off x="6399226" y="4169636"/>
                <a:ext cx="201122" cy="432039"/>
              </a:xfrm>
              <a:custGeom>
                <a:avLst/>
                <a:gdLst>
                  <a:gd name="T0" fmla="*/ 35 w 135"/>
                  <a:gd name="T1" fmla="*/ 167 h 290"/>
                  <a:gd name="T2" fmla="*/ 25 w 135"/>
                  <a:gd name="T3" fmla="*/ 150 h 290"/>
                  <a:gd name="T4" fmla="*/ 19 w 135"/>
                  <a:gd name="T5" fmla="*/ 148 h 290"/>
                  <a:gd name="T6" fmla="*/ 23 w 135"/>
                  <a:gd name="T7" fmla="*/ 146 h 290"/>
                  <a:gd name="T8" fmla="*/ 21 w 135"/>
                  <a:gd name="T9" fmla="*/ 142 h 290"/>
                  <a:gd name="T10" fmla="*/ 8 w 135"/>
                  <a:gd name="T11" fmla="*/ 133 h 290"/>
                  <a:gd name="T12" fmla="*/ 4 w 135"/>
                  <a:gd name="T13" fmla="*/ 129 h 290"/>
                  <a:gd name="T14" fmla="*/ 2 w 135"/>
                  <a:gd name="T15" fmla="*/ 114 h 290"/>
                  <a:gd name="T16" fmla="*/ 6 w 135"/>
                  <a:gd name="T17" fmla="*/ 106 h 290"/>
                  <a:gd name="T18" fmla="*/ 10 w 135"/>
                  <a:gd name="T19" fmla="*/ 104 h 290"/>
                  <a:gd name="T20" fmla="*/ 14 w 135"/>
                  <a:gd name="T21" fmla="*/ 100 h 290"/>
                  <a:gd name="T22" fmla="*/ 12 w 135"/>
                  <a:gd name="T23" fmla="*/ 89 h 290"/>
                  <a:gd name="T24" fmla="*/ 17 w 135"/>
                  <a:gd name="T25" fmla="*/ 76 h 290"/>
                  <a:gd name="T26" fmla="*/ 29 w 135"/>
                  <a:gd name="T27" fmla="*/ 74 h 290"/>
                  <a:gd name="T28" fmla="*/ 36 w 135"/>
                  <a:gd name="T29" fmla="*/ 51 h 290"/>
                  <a:gd name="T30" fmla="*/ 44 w 135"/>
                  <a:gd name="T31" fmla="*/ 42 h 290"/>
                  <a:gd name="T32" fmla="*/ 50 w 135"/>
                  <a:gd name="T33" fmla="*/ 27 h 290"/>
                  <a:gd name="T34" fmla="*/ 65 w 135"/>
                  <a:gd name="T35" fmla="*/ 19 h 290"/>
                  <a:gd name="T36" fmla="*/ 72 w 135"/>
                  <a:gd name="T37" fmla="*/ 17 h 290"/>
                  <a:gd name="T38" fmla="*/ 76 w 135"/>
                  <a:gd name="T39" fmla="*/ 8 h 290"/>
                  <a:gd name="T40" fmla="*/ 80 w 135"/>
                  <a:gd name="T41" fmla="*/ 2 h 290"/>
                  <a:gd name="T42" fmla="*/ 86 w 135"/>
                  <a:gd name="T43" fmla="*/ 2 h 290"/>
                  <a:gd name="T44" fmla="*/ 91 w 135"/>
                  <a:gd name="T45" fmla="*/ 11 h 290"/>
                  <a:gd name="T46" fmla="*/ 93 w 135"/>
                  <a:gd name="T47" fmla="*/ 47 h 290"/>
                  <a:gd name="T48" fmla="*/ 86 w 135"/>
                  <a:gd name="T49" fmla="*/ 55 h 290"/>
                  <a:gd name="T50" fmla="*/ 84 w 135"/>
                  <a:gd name="T51" fmla="*/ 70 h 290"/>
                  <a:gd name="T52" fmla="*/ 89 w 135"/>
                  <a:gd name="T53" fmla="*/ 70 h 290"/>
                  <a:gd name="T54" fmla="*/ 101 w 135"/>
                  <a:gd name="T55" fmla="*/ 78 h 290"/>
                  <a:gd name="T56" fmla="*/ 106 w 135"/>
                  <a:gd name="T57" fmla="*/ 100 h 290"/>
                  <a:gd name="T58" fmla="*/ 122 w 135"/>
                  <a:gd name="T59" fmla="*/ 112 h 290"/>
                  <a:gd name="T60" fmla="*/ 135 w 135"/>
                  <a:gd name="T61" fmla="*/ 108 h 290"/>
                  <a:gd name="T62" fmla="*/ 133 w 135"/>
                  <a:gd name="T63" fmla="*/ 112 h 290"/>
                  <a:gd name="T64" fmla="*/ 123 w 135"/>
                  <a:gd name="T65" fmla="*/ 121 h 290"/>
                  <a:gd name="T66" fmla="*/ 120 w 135"/>
                  <a:gd name="T67" fmla="*/ 125 h 290"/>
                  <a:gd name="T68" fmla="*/ 101 w 135"/>
                  <a:gd name="T69" fmla="*/ 142 h 290"/>
                  <a:gd name="T70" fmla="*/ 84 w 135"/>
                  <a:gd name="T71" fmla="*/ 161 h 290"/>
                  <a:gd name="T72" fmla="*/ 93 w 135"/>
                  <a:gd name="T73" fmla="*/ 180 h 290"/>
                  <a:gd name="T74" fmla="*/ 99 w 135"/>
                  <a:gd name="T75" fmla="*/ 195 h 290"/>
                  <a:gd name="T76" fmla="*/ 95 w 135"/>
                  <a:gd name="T77" fmla="*/ 204 h 290"/>
                  <a:gd name="T78" fmla="*/ 91 w 135"/>
                  <a:gd name="T79" fmla="*/ 214 h 290"/>
                  <a:gd name="T80" fmla="*/ 103 w 135"/>
                  <a:gd name="T81" fmla="*/ 231 h 290"/>
                  <a:gd name="T82" fmla="*/ 112 w 135"/>
                  <a:gd name="T83" fmla="*/ 263 h 290"/>
                  <a:gd name="T84" fmla="*/ 105 w 135"/>
                  <a:gd name="T85" fmla="*/ 276 h 290"/>
                  <a:gd name="T86" fmla="*/ 101 w 135"/>
                  <a:gd name="T87" fmla="*/ 265 h 290"/>
                  <a:gd name="T88" fmla="*/ 99 w 135"/>
                  <a:gd name="T89" fmla="*/ 261 h 290"/>
                  <a:gd name="T90" fmla="*/ 93 w 135"/>
                  <a:gd name="T91" fmla="*/ 235 h 290"/>
                  <a:gd name="T92" fmla="*/ 84 w 135"/>
                  <a:gd name="T93" fmla="*/ 191 h 290"/>
                  <a:gd name="T94" fmla="*/ 70 w 135"/>
                  <a:gd name="T95" fmla="*/ 185 h 290"/>
                  <a:gd name="T96" fmla="*/ 48 w 135"/>
                  <a:gd name="T97" fmla="*/ 203 h 290"/>
                  <a:gd name="T98" fmla="*/ 42 w 135"/>
                  <a:gd name="T99" fmla="*/ 201 h 290"/>
                  <a:gd name="T100" fmla="*/ 35 w 135"/>
                  <a:gd name="T101" fmla="*/ 201 h 290"/>
                  <a:gd name="T102" fmla="*/ 31 w 135"/>
                  <a:gd name="T103" fmla="*/ 19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290">
                    <a:moveTo>
                      <a:pt x="31" y="193"/>
                    </a:moveTo>
                    <a:lnTo>
                      <a:pt x="35" y="182"/>
                    </a:lnTo>
                    <a:lnTo>
                      <a:pt x="35" y="167"/>
                    </a:lnTo>
                    <a:lnTo>
                      <a:pt x="33" y="165"/>
                    </a:lnTo>
                    <a:lnTo>
                      <a:pt x="33" y="163"/>
                    </a:lnTo>
                    <a:lnTo>
                      <a:pt x="25" y="150"/>
                    </a:lnTo>
                    <a:lnTo>
                      <a:pt x="25" y="153"/>
                    </a:lnTo>
                    <a:lnTo>
                      <a:pt x="21" y="151"/>
                    </a:lnTo>
                    <a:lnTo>
                      <a:pt x="19" y="148"/>
                    </a:lnTo>
                    <a:lnTo>
                      <a:pt x="21" y="146"/>
                    </a:lnTo>
                    <a:lnTo>
                      <a:pt x="23" y="148"/>
                    </a:lnTo>
                    <a:lnTo>
                      <a:pt x="23" y="146"/>
                    </a:lnTo>
                    <a:lnTo>
                      <a:pt x="21" y="144"/>
                    </a:lnTo>
                    <a:lnTo>
                      <a:pt x="21" y="142"/>
                    </a:lnTo>
                    <a:lnTo>
                      <a:pt x="21" y="142"/>
                    </a:lnTo>
                    <a:lnTo>
                      <a:pt x="10" y="136"/>
                    </a:lnTo>
                    <a:lnTo>
                      <a:pt x="10" y="133"/>
                    </a:lnTo>
                    <a:lnTo>
                      <a:pt x="8" y="133"/>
                    </a:lnTo>
                    <a:lnTo>
                      <a:pt x="6" y="129"/>
                    </a:lnTo>
                    <a:lnTo>
                      <a:pt x="6" y="131"/>
                    </a:lnTo>
                    <a:lnTo>
                      <a:pt x="4" y="129"/>
                    </a:lnTo>
                    <a:lnTo>
                      <a:pt x="0" y="123"/>
                    </a:lnTo>
                    <a:lnTo>
                      <a:pt x="0" y="115"/>
                    </a:lnTo>
                    <a:lnTo>
                      <a:pt x="2" y="114"/>
                    </a:lnTo>
                    <a:lnTo>
                      <a:pt x="6" y="115"/>
                    </a:lnTo>
                    <a:lnTo>
                      <a:pt x="4" y="106"/>
                    </a:lnTo>
                    <a:lnTo>
                      <a:pt x="6" y="106"/>
                    </a:lnTo>
                    <a:lnTo>
                      <a:pt x="6" y="104"/>
                    </a:lnTo>
                    <a:lnTo>
                      <a:pt x="8" y="104"/>
                    </a:lnTo>
                    <a:lnTo>
                      <a:pt x="10" y="104"/>
                    </a:lnTo>
                    <a:lnTo>
                      <a:pt x="12" y="104"/>
                    </a:lnTo>
                    <a:lnTo>
                      <a:pt x="14" y="102"/>
                    </a:lnTo>
                    <a:lnTo>
                      <a:pt x="14" y="100"/>
                    </a:lnTo>
                    <a:lnTo>
                      <a:pt x="14" y="100"/>
                    </a:lnTo>
                    <a:lnTo>
                      <a:pt x="12" y="97"/>
                    </a:lnTo>
                    <a:lnTo>
                      <a:pt x="12" y="89"/>
                    </a:lnTo>
                    <a:lnTo>
                      <a:pt x="16" y="89"/>
                    </a:lnTo>
                    <a:lnTo>
                      <a:pt x="16" y="89"/>
                    </a:lnTo>
                    <a:lnTo>
                      <a:pt x="17" y="76"/>
                    </a:lnTo>
                    <a:lnTo>
                      <a:pt x="19" y="74"/>
                    </a:lnTo>
                    <a:lnTo>
                      <a:pt x="23" y="74"/>
                    </a:lnTo>
                    <a:lnTo>
                      <a:pt x="29" y="74"/>
                    </a:lnTo>
                    <a:lnTo>
                      <a:pt x="29" y="72"/>
                    </a:lnTo>
                    <a:lnTo>
                      <a:pt x="36" y="53"/>
                    </a:lnTo>
                    <a:lnTo>
                      <a:pt x="36" y="51"/>
                    </a:lnTo>
                    <a:lnTo>
                      <a:pt x="38" y="49"/>
                    </a:lnTo>
                    <a:lnTo>
                      <a:pt x="42" y="45"/>
                    </a:lnTo>
                    <a:lnTo>
                      <a:pt x="44" y="42"/>
                    </a:lnTo>
                    <a:lnTo>
                      <a:pt x="44" y="34"/>
                    </a:lnTo>
                    <a:lnTo>
                      <a:pt x="46" y="30"/>
                    </a:lnTo>
                    <a:lnTo>
                      <a:pt x="50" y="27"/>
                    </a:lnTo>
                    <a:lnTo>
                      <a:pt x="53" y="25"/>
                    </a:lnTo>
                    <a:lnTo>
                      <a:pt x="59" y="19"/>
                    </a:lnTo>
                    <a:lnTo>
                      <a:pt x="65" y="19"/>
                    </a:lnTo>
                    <a:lnTo>
                      <a:pt x="67" y="17"/>
                    </a:lnTo>
                    <a:lnTo>
                      <a:pt x="72" y="19"/>
                    </a:lnTo>
                    <a:lnTo>
                      <a:pt x="72" y="17"/>
                    </a:lnTo>
                    <a:lnTo>
                      <a:pt x="72" y="13"/>
                    </a:lnTo>
                    <a:lnTo>
                      <a:pt x="74" y="10"/>
                    </a:lnTo>
                    <a:lnTo>
                      <a:pt x="76" y="8"/>
                    </a:lnTo>
                    <a:lnTo>
                      <a:pt x="78" y="6"/>
                    </a:lnTo>
                    <a:lnTo>
                      <a:pt x="78" y="2"/>
                    </a:lnTo>
                    <a:lnTo>
                      <a:pt x="80" y="2"/>
                    </a:lnTo>
                    <a:lnTo>
                      <a:pt x="82" y="0"/>
                    </a:lnTo>
                    <a:lnTo>
                      <a:pt x="82" y="0"/>
                    </a:lnTo>
                    <a:lnTo>
                      <a:pt x="86" y="2"/>
                    </a:lnTo>
                    <a:lnTo>
                      <a:pt x="89" y="6"/>
                    </a:lnTo>
                    <a:lnTo>
                      <a:pt x="89" y="10"/>
                    </a:lnTo>
                    <a:lnTo>
                      <a:pt x="91" y="11"/>
                    </a:lnTo>
                    <a:lnTo>
                      <a:pt x="97" y="13"/>
                    </a:lnTo>
                    <a:lnTo>
                      <a:pt x="97" y="38"/>
                    </a:lnTo>
                    <a:lnTo>
                      <a:pt x="93" y="47"/>
                    </a:lnTo>
                    <a:lnTo>
                      <a:pt x="91" y="49"/>
                    </a:lnTo>
                    <a:lnTo>
                      <a:pt x="89" y="51"/>
                    </a:lnTo>
                    <a:lnTo>
                      <a:pt x="86" y="55"/>
                    </a:lnTo>
                    <a:lnTo>
                      <a:pt x="84" y="63"/>
                    </a:lnTo>
                    <a:lnTo>
                      <a:pt x="84" y="68"/>
                    </a:lnTo>
                    <a:lnTo>
                      <a:pt x="84" y="70"/>
                    </a:lnTo>
                    <a:lnTo>
                      <a:pt x="82" y="76"/>
                    </a:lnTo>
                    <a:lnTo>
                      <a:pt x="84" y="76"/>
                    </a:lnTo>
                    <a:lnTo>
                      <a:pt x="89" y="70"/>
                    </a:lnTo>
                    <a:lnTo>
                      <a:pt x="101" y="70"/>
                    </a:lnTo>
                    <a:lnTo>
                      <a:pt x="101" y="74"/>
                    </a:lnTo>
                    <a:lnTo>
                      <a:pt x="101" y="78"/>
                    </a:lnTo>
                    <a:lnTo>
                      <a:pt x="103" y="83"/>
                    </a:lnTo>
                    <a:lnTo>
                      <a:pt x="110" y="87"/>
                    </a:lnTo>
                    <a:lnTo>
                      <a:pt x="106" y="100"/>
                    </a:lnTo>
                    <a:lnTo>
                      <a:pt x="116" y="104"/>
                    </a:lnTo>
                    <a:lnTo>
                      <a:pt x="118" y="106"/>
                    </a:lnTo>
                    <a:lnTo>
                      <a:pt x="122" y="112"/>
                    </a:lnTo>
                    <a:lnTo>
                      <a:pt x="127" y="110"/>
                    </a:lnTo>
                    <a:lnTo>
                      <a:pt x="131" y="108"/>
                    </a:lnTo>
                    <a:lnTo>
                      <a:pt x="135" y="108"/>
                    </a:lnTo>
                    <a:lnTo>
                      <a:pt x="135" y="110"/>
                    </a:lnTo>
                    <a:lnTo>
                      <a:pt x="135" y="110"/>
                    </a:lnTo>
                    <a:lnTo>
                      <a:pt x="133" y="112"/>
                    </a:lnTo>
                    <a:lnTo>
                      <a:pt x="127" y="117"/>
                    </a:lnTo>
                    <a:lnTo>
                      <a:pt x="127" y="121"/>
                    </a:lnTo>
                    <a:lnTo>
                      <a:pt x="123" y="121"/>
                    </a:lnTo>
                    <a:lnTo>
                      <a:pt x="122" y="123"/>
                    </a:lnTo>
                    <a:lnTo>
                      <a:pt x="122" y="125"/>
                    </a:lnTo>
                    <a:lnTo>
                      <a:pt x="120" y="125"/>
                    </a:lnTo>
                    <a:lnTo>
                      <a:pt x="116" y="131"/>
                    </a:lnTo>
                    <a:lnTo>
                      <a:pt x="112" y="133"/>
                    </a:lnTo>
                    <a:lnTo>
                      <a:pt x="101" y="142"/>
                    </a:lnTo>
                    <a:lnTo>
                      <a:pt x="87" y="144"/>
                    </a:lnTo>
                    <a:lnTo>
                      <a:pt x="84" y="157"/>
                    </a:lnTo>
                    <a:lnTo>
                      <a:pt x="84" y="161"/>
                    </a:lnTo>
                    <a:lnTo>
                      <a:pt x="82" y="163"/>
                    </a:lnTo>
                    <a:lnTo>
                      <a:pt x="87" y="174"/>
                    </a:lnTo>
                    <a:lnTo>
                      <a:pt x="93" y="180"/>
                    </a:lnTo>
                    <a:lnTo>
                      <a:pt x="95" y="182"/>
                    </a:lnTo>
                    <a:lnTo>
                      <a:pt x="97" y="195"/>
                    </a:lnTo>
                    <a:lnTo>
                      <a:pt x="99" y="195"/>
                    </a:lnTo>
                    <a:lnTo>
                      <a:pt x="101" y="197"/>
                    </a:lnTo>
                    <a:lnTo>
                      <a:pt x="99" y="199"/>
                    </a:lnTo>
                    <a:lnTo>
                      <a:pt x="95" y="204"/>
                    </a:lnTo>
                    <a:lnTo>
                      <a:pt x="95" y="208"/>
                    </a:lnTo>
                    <a:lnTo>
                      <a:pt x="93" y="212"/>
                    </a:lnTo>
                    <a:lnTo>
                      <a:pt x="91" y="214"/>
                    </a:lnTo>
                    <a:lnTo>
                      <a:pt x="91" y="218"/>
                    </a:lnTo>
                    <a:lnTo>
                      <a:pt x="93" y="221"/>
                    </a:lnTo>
                    <a:lnTo>
                      <a:pt x="103" y="231"/>
                    </a:lnTo>
                    <a:lnTo>
                      <a:pt x="106" y="250"/>
                    </a:lnTo>
                    <a:lnTo>
                      <a:pt x="106" y="250"/>
                    </a:lnTo>
                    <a:lnTo>
                      <a:pt x="112" y="263"/>
                    </a:lnTo>
                    <a:lnTo>
                      <a:pt x="112" y="265"/>
                    </a:lnTo>
                    <a:lnTo>
                      <a:pt x="106" y="274"/>
                    </a:lnTo>
                    <a:lnTo>
                      <a:pt x="105" y="276"/>
                    </a:lnTo>
                    <a:lnTo>
                      <a:pt x="99" y="290"/>
                    </a:lnTo>
                    <a:lnTo>
                      <a:pt x="95" y="288"/>
                    </a:lnTo>
                    <a:lnTo>
                      <a:pt x="101" y="265"/>
                    </a:lnTo>
                    <a:lnTo>
                      <a:pt x="95" y="263"/>
                    </a:lnTo>
                    <a:lnTo>
                      <a:pt x="95" y="261"/>
                    </a:lnTo>
                    <a:lnTo>
                      <a:pt x="99" y="261"/>
                    </a:lnTo>
                    <a:lnTo>
                      <a:pt x="97" y="259"/>
                    </a:lnTo>
                    <a:lnTo>
                      <a:pt x="99" y="254"/>
                    </a:lnTo>
                    <a:lnTo>
                      <a:pt x="93" y="235"/>
                    </a:lnTo>
                    <a:lnTo>
                      <a:pt x="91" y="237"/>
                    </a:lnTo>
                    <a:lnTo>
                      <a:pt x="91" y="237"/>
                    </a:lnTo>
                    <a:lnTo>
                      <a:pt x="84" y="191"/>
                    </a:lnTo>
                    <a:lnTo>
                      <a:pt x="80" y="191"/>
                    </a:lnTo>
                    <a:lnTo>
                      <a:pt x="72" y="185"/>
                    </a:lnTo>
                    <a:lnTo>
                      <a:pt x="70" y="185"/>
                    </a:lnTo>
                    <a:lnTo>
                      <a:pt x="69" y="178"/>
                    </a:lnTo>
                    <a:lnTo>
                      <a:pt x="67" y="189"/>
                    </a:lnTo>
                    <a:lnTo>
                      <a:pt x="48" y="203"/>
                    </a:lnTo>
                    <a:lnTo>
                      <a:pt x="46" y="203"/>
                    </a:lnTo>
                    <a:lnTo>
                      <a:pt x="44" y="203"/>
                    </a:lnTo>
                    <a:lnTo>
                      <a:pt x="42" y="201"/>
                    </a:lnTo>
                    <a:lnTo>
                      <a:pt x="40" y="203"/>
                    </a:lnTo>
                    <a:lnTo>
                      <a:pt x="35" y="201"/>
                    </a:lnTo>
                    <a:lnTo>
                      <a:pt x="35" y="201"/>
                    </a:lnTo>
                    <a:lnTo>
                      <a:pt x="35" y="197"/>
                    </a:lnTo>
                    <a:lnTo>
                      <a:pt x="33" y="199"/>
                    </a:lnTo>
                    <a:lnTo>
                      <a:pt x="31" y="199"/>
                    </a:lnTo>
                    <a:lnTo>
                      <a:pt x="31" y="19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18" name="Freeform 718">
                <a:extLst>
                  <a:ext uri="{FF2B5EF4-FFF2-40B4-BE49-F238E27FC236}">
                    <a16:creationId xmlns:a16="http://schemas.microsoft.com/office/drawing/2014/main" id="{D1583BB0-EF3B-7C87-FE91-F452087F056B}"/>
                  </a:ext>
                </a:extLst>
              </p:cNvPr>
              <p:cNvSpPr>
                <a:spLocks/>
              </p:cNvSpPr>
              <p:nvPr/>
            </p:nvSpPr>
            <p:spPr bwMode="auto">
              <a:xfrm>
                <a:off x="6625674" y="4497389"/>
                <a:ext cx="120673" cy="98326"/>
              </a:xfrm>
              <a:custGeom>
                <a:avLst/>
                <a:gdLst>
                  <a:gd name="T0" fmla="*/ 32 w 81"/>
                  <a:gd name="T1" fmla="*/ 66 h 66"/>
                  <a:gd name="T2" fmla="*/ 30 w 81"/>
                  <a:gd name="T3" fmla="*/ 64 h 66"/>
                  <a:gd name="T4" fmla="*/ 23 w 81"/>
                  <a:gd name="T5" fmla="*/ 64 h 66"/>
                  <a:gd name="T6" fmla="*/ 21 w 81"/>
                  <a:gd name="T7" fmla="*/ 60 h 66"/>
                  <a:gd name="T8" fmla="*/ 21 w 81"/>
                  <a:gd name="T9" fmla="*/ 56 h 66"/>
                  <a:gd name="T10" fmla="*/ 19 w 81"/>
                  <a:gd name="T11" fmla="*/ 56 h 66"/>
                  <a:gd name="T12" fmla="*/ 13 w 81"/>
                  <a:gd name="T13" fmla="*/ 58 h 66"/>
                  <a:gd name="T14" fmla="*/ 11 w 81"/>
                  <a:gd name="T15" fmla="*/ 51 h 66"/>
                  <a:gd name="T16" fmla="*/ 13 w 81"/>
                  <a:gd name="T17" fmla="*/ 51 h 66"/>
                  <a:gd name="T18" fmla="*/ 9 w 81"/>
                  <a:gd name="T19" fmla="*/ 47 h 66"/>
                  <a:gd name="T20" fmla="*/ 11 w 81"/>
                  <a:gd name="T21" fmla="*/ 43 h 66"/>
                  <a:gd name="T22" fmla="*/ 4 w 81"/>
                  <a:gd name="T23" fmla="*/ 32 h 66"/>
                  <a:gd name="T24" fmla="*/ 2 w 81"/>
                  <a:gd name="T25" fmla="*/ 18 h 66"/>
                  <a:gd name="T26" fmla="*/ 5 w 81"/>
                  <a:gd name="T27" fmla="*/ 15 h 66"/>
                  <a:gd name="T28" fmla="*/ 13 w 81"/>
                  <a:gd name="T29" fmla="*/ 5 h 66"/>
                  <a:gd name="T30" fmla="*/ 40 w 81"/>
                  <a:gd name="T31" fmla="*/ 5 h 66"/>
                  <a:gd name="T32" fmla="*/ 45 w 81"/>
                  <a:gd name="T33" fmla="*/ 7 h 66"/>
                  <a:gd name="T34" fmla="*/ 55 w 81"/>
                  <a:gd name="T35" fmla="*/ 11 h 66"/>
                  <a:gd name="T36" fmla="*/ 57 w 81"/>
                  <a:gd name="T37" fmla="*/ 7 h 66"/>
                  <a:gd name="T38" fmla="*/ 68 w 81"/>
                  <a:gd name="T39" fmla="*/ 3 h 66"/>
                  <a:gd name="T40" fmla="*/ 72 w 81"/>
                  <a:gd name="T41" fmla="*/ 5 h 66"/>
                  <a:gd name="T42" fmla="*/ 77 w 81"/>
                  <a:gd name="T43" fmla="*/ 1 h 66"/>
                  <a:gd name="T44" fmla="*/ 79 w 81"/>
                  <a:gd name="T45" fmla="*/ 15 h 66"/>
                  <a:gd name="T46" fmla="*/ 79 w 81"/>
                  <a:gd name="T47" fmla="*/ 35 h 66"/>
                  <a:gd name="T48" fmla="*/ 75 w 81"/>
                  <a:gd name="T49" fmla="*/ 37 h 66"/>
                  <a:gd name="T50" fmla="*/ 68 w 81"/>
                  <a:gd name="T51" fmla="*/ 41 h 66"/>
                  <a:gd name="T52" fmla="*/ 62 w 81"/>
                  <a:gd name="T53" fmla="*/ 45 h 66"/>
                  <a:gd name="T54" fmla="*/ 55 w 81"/>
                  <a:gd name="T55" fmla="*/ 51 h 66"/>
                  <a:gd name="T56" fmla="*/ 51 w 81"/>
                  <a:gd name="T57" fmla="*/ 56 h 66"/>
                  <a:gd name="T58" fmla="*/ 45 w 81"/>
                  <a:gd name="T59" fmla="*/ 60 h 66"/>
                  <a:gd name="T60" fmla="*/ 41 w 81"/>
                  <a:gd name="T61" fmla="*/ 58 h 66"/>
                  <a:gd name="T62" fmla="*/ 40 w 81"/>
                  <a:gd name="T63" fmla="*/ 6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66">
                    <a:moveTo>
                      <a:pt x="34" y="66"/>
                    </a:moveTo>
                    <a:lnTo>
                      <a:pt x="32" y="66"/>
                    </a:lnTo>
                    <a:lnTo>
                      <a:pt x="32" y="64"/>
                    </a:lnTo>
                    <a:lnTo>
                      <a:pt x="30" y="64"/>
                    </a:lnTo>
                    <a:lnTo>
                      <a:pt x="24" y="62"/>
                    </a:lnTo>
                    <a:lnTo>
                      <a:pt x="23" y="64"/>
                    </a:lnTo>
                    <a:lnTo>
                      <a:pt x="21" y="64"/>
                    </a:lnTo>
                    <a:lnTo>
                      <a:pt x="21" y="60"/>
                    </a:lnTo>
                    <a:lnTo>
                      <a:pt x="21" y="58"/>
                    </a:lnTo>
                    <a:lnTo>
                      <a:pt x="21" y="56"/>
                    </a:lnTo>
                    <a:lnTo>
                      <a:pt x="19" y="54"/>
                    </a:lnTo>
                    <a:lnTo>
                      <a:pt x="19" y="56"/>
                    </a:lnTo>
                    <a:lnTo>
                      <a:pt x="17" y="58"/>
                    </a:lnTo>
                    <a:lnTo>
                      <a:pt x="13" y="58"/>
                    </a:lnTo>
                    <a:lnTo>
                      <a:pt x="11" y="52"/>
                    </a:lnTo>
                    <a:lnTo>
                      <a:pt x="11" y="51"/>
                    </a:lnTo>
                    <a:lnTo>
                      <a:pt x="13" y="52"/>
                    </a:lnTo>
                    <a:lnTo>
                      <a:pt x="13" y="51"/>
                    </a:lnTo>
                    <a:lnTo>
                      <a:pt x="9" y="47"/>
                    </a:lnTo>
                    <a:lnTo>
                      <a:pt x="9" y="47"/>
                    </a:lnTo>
                    <a:lnTo>
                      <a:pt x="11" y="45"/>
                    </a:lnTo>
                    <a:lnTo>
                      <a:pt x="11" y="43"/>
                    </a:lnTo>
                    <a:lnTo>
                      <a:pt x="7" y="35"/>
                    </a:lnTo>
                    <a:lnTo>
                      <a:pt x="4" y="32"/>
                    </a:lnTo>
                    <a:lnTo>
                      <a:pt x="0" y="22"/>
                    </a:lnTo>
                    <a:lnTo>
                      <a:pt x="2" y="18"/>
                    </a:lnTo>
                    <a:lnTo>
                      <a:pt x="4" y="17"/>
                    </a:lnTo>
                    <a:lnTo>
                      <a:pt x="5" y="15"/>
                    </a:lnTo>
                    <a:lnTo>
                      <a:pt x="7" y="13"/>
                    </a:lnTo>
                    <a:lnTo>
                      <a:pt x="13" y="5"/>
                    </a:lnTo>
                    <a:lnTo>
                      <a:pt x="15" y="5"/>
                    </a:lnTo>
                    <a:lnTo>
                      <a:pt x="40" y="5"/>
                    </a:lnTo>
                    <a:lnTo>
                      <a:pt x="41" y="7"/>
                    </a:lnTo>
                    <a:lnTo>
                      <a:pt x="45" y="7"/>
                    </a:lnTo>
                    <a:lnTo>
                      <a:pt x="47" y="9"/>
                    </a:lnTo>
                    <a:lnTo>
                      <a:pt x="55" y="11"/>
                    </a:lnTo>
                    <a:lnTo>
                      <a:pt x="57" y="11"/>
                    </a:lnTo>
                    <a:lnTo>
                      <a:pt x="57" y="7"/>
                    </a:lnTo>
                    <a:lnTo>
                      <a:pt x="64" y="3"/>
                    </a:lnTo>
                    <a:lnTo>
                      <a:pt x="68" y="3"/>
                    </a:lnTo>
                    <a:lnTo>
                      <a:pt x="70" y="5"/>
                    </a:lnTo>
                    <a:lnTo>
                      <a:pt x="72" y="5"/>
                    </a:lnTo>
                    <a:lnTo>
                      <a:pt x="74" y="3"/>
                    </a:lnTo>
                    <a:lnTo>
                      <a:pt x="77" y="1"/>
                    </a:lnTo>
                    <a:lnTo>
                      <a:pt x="77" y="0"/>
                    </a:lnTo>
                    <a:lnTo>
                      <a:pt x="79" y="15"/>
                    </a:lnTo>
                    <a:lnTo>
                      <a:pt x="81" y="18"/>
                    </a:lnTo>
                    <a:lnTo>
                      <a:pt x="79" y="35"/>
                    </a:lnTo>
                    <a:lnTo>
                      <a:pt x="77" y="37"/>
                    </a:lnTo>
                    <a:lnTo>
                      <a:pt x="75" y="37"/>
                    </a:lnTo>
                    <a:lnTo>
                      <a:pt x="70" y="41"/>
                    </a:lnTo>
                    <a:lnTo>
                      <a:pt x="68" y="41"/>
                    </a:lnTo>
                    <a:lnTo>
                      <a:pt x="64" y="43"/>
                    </a:lnTo>
                    <a:lnTo>
                      <a:pt x="62" y="45"/>
                    </a:lnTo>
                    <a:lnTo>
                      <a:pt x="55" y="47"/>
                    </a:lnTo>
                    <a:lnTo>
                      <a:pt x="55" y="51"/>
                    </a:lnTo>
                    <a:lnTo>
                      <a:pt x="55" y="54"/>
                    </a:lnTo>
                    <a:lnTo>
                      <a:pt x="51" y="56"/>
                    </a:lnTo>
                    <a:lnTo>
                      <a:pt x="49" y="58"/>
                    </a:lnTo>
                    <a:lnTo>
                      <a:pt x="45" y="60"/>
                    </a:lnTo>
                    <a:lnTo>
                      <a:pt x="43" y="58"/>
                    </a:lnTo>
                    <a:lnTo>
                      <a:pt x="41" y="58"/>
                    </a:lnTo>
                    <a:lnTo>
                      <a:pt x="41" y="62"/>
                    </a:lnTo>
                    <a:lnTo>
                      <a:pt x="40" y="64"/>
                    </a:lnTo>
                    <a:lnTo>
                      <a:pt x="34" y="6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19" name="Freeform 719">
                <a:extLst>
                  <a:ext uri="{FF2B5EF4-FFF2-40B4-BE49-F238E27FC236}">
                    <a16:creationId xmlns:a16="http://schemas.microsoft.com/office/drawing/2014/main" id="{645FE600-86F7-E16D-D8C7-92273ED6C528}"/>
                  </a:ext>
                </a:extLst>
              </p:cNvPr>
              <p:cNvSpPr>
                <a:spLocks/>
              </p:cNvSpPr>
              <p:nvPr/>
            </p:nvSpPr>
            <p:spPr bwMode="auto">
              <a:xfrm>
                <a:off x="6625674" y="4497389"/>
                <a:ext cx="120673" cy="98326"/>
              </a:xfrm>
              <a:custGeom>
                <a:avLst/>
                <a:gdLst>
                  <a:gd name="T0" fmla="*/ 32 w 81"/>
                  <a:gd name="T1" fmla="*/ 66 h 66"/>
                  <a:gd name="T2" fmla="*/ 30 w 81"/>
                  <a:gd name="T3" fmla="*/ 64 h 66"/>
                  <a:gd name="T4" fmla="*/ 23 w 81"/>
                  <a:gd name="T5" fmla="*/ 64 h 66"/>
                  <a:gd name="T6" fmla="*/ 21 w 81"/>
                  <a:gd name="T7" fmla="*/ 60 h 66"/>
                  <a:gd name="T8" fmla="*/ 21 w 81"/>
                  <a:gd name="T9" fmla="*/ 56 h 66"/>
                  <a:gd name="T10" fmla="*/ 19 w 81"/>
                  <a:gd name="T11" fmla="*/ 56 h 66"/>
                  <a:gd name="T12" fmla="*/ 13 w 81"/>
                  <a:gd name="T13" fmla="*/ 58 h 66"/>
                  <a:gd name="T14" fmla="*/ 11 w 81"/>
                  <a:gd name="T15" fmla="*/ 51 h 66"/>
                  <a:gd name="T16" fmla="*/ 13 w 81"/>
                  <a:gd name="T17" fmla="*/ 51 h 66"/>
                  <a:gd name="T18" fmla="*/ 9 w 81"/>
                  <a:gd name="T19" fmla="*/ 47 h 66"/>
                  <a:gd name="T20" fmla="*/ 11 w 81"/>
                  <a:gd name="T21" fmla="*/ 43 h 66"/>
                  <a:gd name="T22" fmla="*/ 4 w 81"/>
                  <a:gd name="T23" fmla="*/ 32 h 66"/>
                  <a:gd name="T24" fmla="*/ 2 w 81"/>
                  <a:gd name="T25" fmla="*/ 18 h 66"/>
                  <a:gd name="T26" fmla="*/ 5 w 81"/>
                  <a:gd name="T27" fmla="*/ 15 h 66"/>
                  <a:gd name="T28" fmla="*/ 13 w 81"/>
                  <a:gd name="T29" fmla="*/ 5 h 66"/>
                  <a:gd name="T30" fmla="*/ 40 w 81"/>
                  <a:gd name="T31" fmla="*/ 5 h 66"/>
                  <a:gd name="T32" fmla="*/ 45 w 81"/>
                  <a:gd name="T33" fmla="*/ 7 h 66"/>
                  <a:gd name="T34" fmla="*/ 55 w 81"/>
                  <a:gd name="T35" fmla="*/ 11 h 66"/>
                  <a:gd name="T36" fmla="*/ 57 w 81"/>
                  <a:gd name="T37" fmla="*/ 7 h 66"/>
                  <a:gd name="T38" fmla="*/ 68 w 81"/>
                  <a:gd name="T39" fmla="*/ 3 h 66"/>
                  <a:gd name="T40" fmla="*/ 72 w 81"/>
                  <a:gd name="T41" fmla="*/ 5 h 66"/>
                  <a:gd name="T42" fmla="*/ 77 w 81"/>
                  <a:gd name="T43" fmla="*/ 1 h 66"/>
                  <a:gd name="T44" fmla="*/ 79 w 81"/>
                  <a:gd name="T45" fmla="*/ 15 h 66"/>
                  <a:gd name="T46" fmla="*/ 79 w 81"/>
                  <a:gd name="T47" fmla="*/ 35 h 66"/>
                  <a:gd name="T48" fmla="*/ 75 w 81"/>
                  <a:gd name="T49" fmla="*/ 37 h 66"/>
                  <a:gd name="T50" fmla="*/ 68 w 81"/>
                  <a:gd name="T51" fmla="*/ 41 h 66"/>
                  <a:gd name="T52" fmla="*/ 62 w 81"/>
                  <a:gd name="T53" fmla="*/ 45 h 66"/>
                  <a:gd name="T54" fmla="*/ 55 w 81"/>
                  <a:gd name="T55" fmla="*/ 51 h 66"/>
                  <a:gd name="T56" fmla="*/ 51 w 81"/>
                  <a:gd name="T57" fmla="*/ 56 h 66"/>
                  <a:gd name="T58" fmla="*/ 45 w 81"/>
                  <a:gd name="T59" fmla="*/ 60 h 66"/>
                  <a:gd name="T60" fmla="*/ 41 w 81"/>
                  <a:gd name="T61" fmla="*/ 58 h 66"/>
                  <a:gd name="T62" fmla="*/ 40 w 81"/>
                  <a:gd name="T63" fmla="*/ 6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66">
                    <a:moveTo>
                      <a:pt x="34" y="66"/>
                    </a:moveTo>
                    <a:lnTo>
                      <a:pt x="32" y="66"/>
                    </a:lnTo>
                    <a:lnTo>
                      <a:pt x="32" y="64"/>
                    </a:lnTo>
                    <a:lnTo>
                      <a:pt x="30" y="64"/>
                    </a:lnTo>
                    <a:lnTo>
                      <a:pt x="24" y="62"/>
                    </a:lnTo>
                    <a:lnTo>
                      <a:pt x="23" y="64"/>
                    </a:lnTo>
                    <a:lnTo>
                      <a:pt x="21" y="64"/>
                    </a:lnTo>
                    <a:lnTo>
                      <a:pt x="21" y="60"/>
                    </a:lnTo>
                    <a:lnTo>
                      <a:pt x="21" y="58"/>
                    </a:lnTo>
                    <a:lnTo>
                      <a:pt x="21" y="56"/>
                    </a:lnTo>
                    <a:lnTo>
                      <a:pt x="19" y="54"/>
                    </a:lnTo>
                    <a:lnTo>
                      <a:pt x="19" y="56"/>
                    </a:lnTo>
                    <a:lnTo>
                      <a:pt x="17" y="58"/>
                    </a:lnTo>
                    <a:lnTo>
                      <a:pt x="13" y="58"/>
                    </a:lnTo>
                    <a:lnTo>
                      <a:pt x="11" y="52"/>
                    </a:lnTo>
                    <a:lnTo>
                      <a:pt x="11" y="51"/>
                    </a:lnTo>
                    <a:lnTo>
                      <a:pt x="13" y="52"/>
                    </a:lnTo>
                    <a:lnTo>
                      <a:pt x="13" y="51"/>
                    </a:lnTo>
                    <a:lnTo>
                      <a:pt x="9" y="47"/>
                    </a:lnTo>
                    <a:lnTo>
                      <a:pt x="9" y="47"/>
                    </a:lnTo>
                    <a:lnTo>
                      <a:pt x="11" y="45"/>
                    </a:lnTo>
                    <a:lnTo>
                      <a:pt x="11" y="43"/>
                    </a:lnTo>
                    <a:lnTo>
                      <a:pt x="7" y="35"/>
                    </a:lnTo>
                    <a:lnTo>
                      <a:pt x="4" y="32"/>
                    </a:lnTo>
                    <a:lnTo>
                      <a:pt x="0" y="22"/>
                    </a:lnTo>
                    <a:lnTo>
                      <a:pt x="2" y="18"/>
                    </a:lnTo>
                    <a:lnTo>
                      <a:pt x="4" y="17"/>
                    </a:lnTo>
                    <a:lnTo>
                      <a:pt x="5" y="15"/>
                    </a:lnTo>
                    <a:lnTo>
                      <a:pt x="7" y="13"/>
                    </a:lnTo>
                    <a:lnTo>
                      <a:pt x="13" y="5"/>
                    </a:lnTo>
                    <a:lnTo>
                      <a:pt x="15" y="5"/>
                    </a:lnTo>
                    <a:lnTo>
                      <a:pt x="40" y="5"/>
                    </a:lnTo>
                    <a:lnTo>
                      <a:pt x="41" y="7"/>
                    </a:lnTo>
                    <a:lnTo>
                      <a:pt x="45" y="7"/>
                    </a:lnTo>
                    <a:lnTo>
                      <a:pt x="47" y="9"/>
                    </a:lnTo>
                    <a:lnTo>
                      <a:pt x="55" y="11"/>
                    </a:lnTo>
                    <a:lnTo>
                      <a:pt x="57" y="11"/>
                    </a:lnTo>
                    <a:lnTo>
                      <a:pt x="57" y="7"/>
                    </a:lnTo>
                    <a:lnTo>
                      <a:pt x="64" y="3"/>
                    </a:lnTo>
                    <a:lnTo>
                      <a:pt x="68" y="3"/>
                    </a:lnTo>
                    <a:lnTo>
                      <a:pt x="70" y="5"/>
                    </a:lnTo>
                    <a:lnTo>
                      <a:pt x="72" y="5"/>
                    </a:lnTo>
                    <a:lnTo>
                      <a:pt x="74" y="3"/>
                    </a:lnTo>
                    <a:lnTo>
                      <a:pt x="77" y="1"/>
                    </a:lnTo>
                    <a:lnTo>
                      <a:pt x="77" y="0"/>
                    </a:lnTo>
                    <a:lnTo>
                      <a:pt x="79" y="15"/>
                    </a:lnTo>
                    <a:lnTo>
                      <a:pt x="81" y="18"/>
                    </a:lnTo>
                    <a:lnTo>
                      <a:pt x="79" y="35"/>
                    </a:lnTo>
                    <a:lnTo>
                      <a:pt x="77" y="37"/>
                    </a:lnTo>
                    <a:lnTo>
                      <a:pt x="75" y="37"/>
                    </a:lnTo>
                    <a:lnTo>
                      <a:pt x="70" y="41"/>
                    </a:lnTo>
                    <a:lnTo>
                      <a:pt x="68" y="41"/>
                    </a:lnTo>
                    <a:lnTo>
                      <a:pt x="64" y="43"/>
                    </a:lnTo>
                    <a:lnTo>
                      <a:pt x="62" y="45"/>
                    </a:lnTo>
                    <a:lnTo>
                      <a:pt x="55" y="47"/>
                    </a:lnTo>
                    <a:lnTo>
                      <a:pt x="55" y="51"/>
                    </a:lnTo>
                    <a:lnTo>
                      <a:pt x="55" y="54"/>
                    </a:lnTo>
                    <a:lnTo>
                      <a:pt x="51" y="56"/>
                    </a:lnTo>
                    <a:lnTo>
                      <a:pt x="49" y="58"/>
                    </a:lnTo>
                    <a:lnTo>
                      <a:pt x="45" y="60"/>
                    </a:lnTo>
                    <a:lnTo>
                      <a:pt x="43" y="58"/>
                    </a:lnTo>
                    <a:lnTo>
                      <a:pt x="41" y="58"/>
                    </a:lnTo>
                    <a:lnTo>
                      <a:pt x="41" y="62"/>
                    </a:lnTo>
                    <a:lnTo>
                      <a:pt x="40" y="64"/>
                    </a:lnTo>
                    <a:lnTo>
                      <a:pt x="34" y="6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20" name="Freeform 720">
                <a:extLst>
                  <a:ext uri="{FF2B5EF4-FFF2-40B4-BE49-F238E27FC236}">
                    <a16:creationId xmlns:a16="http://schemas.microsoft.com/office/drawing/2014/main" id="{58604F6B-9766-CB5F-7BCB-B6ADA1EBA622}"/>
                  </a:ext>
                </a:extLst>
              </p:cNvPr>
              <p:cNvSpPr>
                <a:spLocks/>
              </p:cNvSpPr>
              <p:nvPr/>
            </p:nvSpPr>
            <p:spPr bwMode="auto">
              <a:xfrm>
                <a:off x="6890856" y="4716388"/>
                <a:ext cx="29796" cy="22347"/>
              </a:xfrm>
              <a:custGeom>
                <a:avLst/>
                <a:gdLst>
                  <a:gd name="T0" fmla="*/ 19 w 20"/>
                  <a:gd name="T1" fmla="*/ 2 h 15"/>
                  <a:gd name="T2" fmla="*/ 19 w 20"/>
                  <a:gd name="T3" fmla="*/ 4 h 15"/>
                  <a:gd name="T4" fmla="*/ 20 w 20"/>
                  <a:gd name="T5" fmla="*/ 6 h 15"/>
                  <a:gd name="T6" fmla="*/ 20 w 20"/>
                  <a:gd name="T7" fmla="*/ 10 h 15"/>
                  <a:gd name="T8" fmla="*/ 20 w 20"/>
                  <a:gd name="T9" fmla="*/ 10 h 15"/>
                  <a:gd name="T10" fmla="*/ 19 w 20"/>
                  <a:gd name="T11" fmla="*/ 10 h 15"/>
                  <a:gd name="T12" fmla="*/ 17 w 20"/>
                  <a:gd name="T13" fmla="*/ 10 h 15"/>
                  <a:gd name="T14" fmla="*/ 15 w 20"/>
                  <a:gd name="T15" fmla="*/ 6 h 15"/>
                  <a:gd name="T16" fmla="*/ 15 w 20"/>
                  <a:gd name="T17" fmla="*/ 4 h 15"/>
                  <a:gd name="T18" fmla="*/ 13 w 20"/>
                  <a:gd name="T19" fmla="*/ 4 h 15"/>
                  <a:gd name="T20" fmla="*/ 13 w 20"/>
                  <a:gd name="T21" fmla="*/ 6 h 15"/>
                  <a:gd name="T22" fmla="*/ 11 w 20"/>
                  <a:gd name="T23" fmla="*/ 6 h 15"/>
                  <a:gd name="T24" fmla="*/ 11 w 20"/>
                  <a:gd name="T25" fmla="*/ 13 h 15"/>
                  <a:gd name="T26" fmla="*/ 11 w 20"/>
                  <a:gd name="T27" fmla="*/ 15 h 15"/>
                  <a:gd name="T28" fmla="*/ 9 w 20"/>
                  <a:gd name="T29" fmla="*/ 15 h 15"/>
                  <a:gd name="T30" fmla="*/ 7 w 20"/>
                  <a:gd name="T31" fmla="*/ 15 h 15"/>
                  <a:gd name="T32" fmla="*/ 0 w 20"/>
                  <a:gd name="T33" fmla="*/ 8 h 15"/>
                  <a:gd name="T34" fmla="*/ 0 w 20"/>
                  <a:gd name="T35" fmla="*/ 8 h 15"/>
                  <a:gd name="T36" fmla="*/ 0 w 20"/>
                  <a:gd name="T37" fmla="*/ 8 h 15"/>
                  <a:gd name="T38" fmla="*/ 7 w 20"/>
                  <a:gd name="T39" fmla="*/ 6 h 15"/>
                  <a:gd name="T40" fmla="*/ 13 w 20"/>
                  <a:gd name="T41" fmla="*/ 0 h 15"/>
                  <a:gd name="T42" fmla="*/ 15 w 20"/>
                  <a:gd name="T43" fmla="*/ 2 h 15"/>
                  <a:gd name="T44" fmla="*/ 19 w 20"/>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5">
                    <a:moveTo>
                      <a:pt x="19" y="2"/>
                    </a:moveTo>
                    <a:lnTo>
                      <a:pt x="19" y="4"/>
                    </a:lnTo>
                    <a:lnTo>
                      <a:pt x="20" y="6"/>
                    </a:lnTo>
                    <a:lnTo>
                      <a:pt x="20" y="10"/>
                    </a:lnTo>
                    <a:lnTo>
                      <a:pt x="20" y="10"/>
                    </a:lnTo>
                    <a:lnTo>
                      <a:pt x="19" y="10"/>
                    </a:lnTo>
                    <a:lnTo>
                      <a:pt x="17" y="10"/>
                    </a:lnTo>
                    <a:lnTo>
                      <a:pt x="15" y="6"/>
                    </a:lnTo>
                    <a:lnTo>
                      <a:pt x="15" y="4"/>
                    </a:lnTo>
                    <a:lnTo>
                      <a:pt x="13" y="4"/>
                    </a:lnTo>
                    <a:lnTo>
                      <a:pt x="13" y="6"/>
                    </a:lnTo>
                    <a:lnTo>
                      <a:pt x="11" y="6"/>
                    </a:lnTo>
                    <a:lnTo>
                      <a:pt x="11" y="13"/>
                    </a:lnTo>
                    <a:lnTo>
                      <a:pt x="11" y="15"/>
                    </a:lnTo>
                    <a:lnTo>
                      <a:pt x="9" y="15"/>
                    </a:lnTo>
                    <a:lnTo>
                      <a:pt x="7" y="15"/>
                    </a:lnTo>
                    <a:lnTo>
                      <a:pt x="0" y="8"/>
                    </a:lnTo>
                    <a:lnTo>
                      <a:pt x="0" y="8"/>
                    </a:lnTo>
                    <a:lnTo>
                      <a:pt x="0" y="8"/>
                    </a:lnTo>
                    <a:lnTo>
                      <a:pt x="7" y="6"/>
                    </a:lnTo>
                    <a:lnTo>
                      <a:pt x="13" y="0"/>
                    </a:lnTo>
                    <a:lnTo>
                      <a:pt x="15" y="2"/>
                    </a:lnTo>
                    <a:lnTo>
                      <a:pt x="19"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21" name="Freeform 721">
                <a:extLst>
                  <a:ext uri="{FF2B5EF4-FFF2-40B4-BE49-F238E27FC236}">
                    <a16:creationId xmlns:a16="http://schemas.microsoft.com/office/drawing/2014/main" id="{FE4D3EE6-A3E0-3228-10E0-9C624C14FD40}"/>
                  </a:ext>
                </a:extLst>
              </p:cNvPr>
              <p:cNvSpPr>
                <a:spLocks/>
              </p:cNvSpPr>
              <p:nvPr/>
            </p:nvSpPr>
            <p:spPr bwMode="auto">
              <a:xfrm>
                <a:off x="6890856" y="4716388"/>
                <a:ext cx="29796" cy="22347"/>
              </a:xfrm>
              <a:custGeom>
                <a:avLst/>
                <a:gdLst>
                  <a:gd name="T0" fmla="*/ 19 w 20"/>
                  <a:gd name="T1" fmla="*/ 2 h 15"/>
                  <a:gd name="T2" fmla="*/ 19 w 20"/>
                  <a:gd name="T3" fmla="*/ 4 h 15"/>
                  <a:gd name="T4" fmla="*/ 20 w 20"/>
                  <a:gd name="T5" fmla="*/ 6 h 15"/>
                  <a:gd name="T6" fmla="*/ 20 w 20"/>
                  <a:gd name="T7" fmla="*/ 10 h 15"/>
                  <a:gd name="T8" fmla="*/ 20 w 20"/>
                  <a:gd name="T9" fmla="*/ 10 h 15"/>
                  <a:gd name="T10" fmla="*/ 19 w 20"/>
                  <a:gd name="T11" fmla="*/ 10 h 15"/>
                  <a:gd name="T12" fmla="*/ 17 w 20"/>
                  <a:gd name="T13" fmla="*/ 10 h 15"/>
                  <a:gd name="T14" fmla="*/ 15 w 20"/>
                  <a:gd name="T15" fmla="*/ 6 h 15"/>
                  <a:gd name="T16" fmla="*/ 15 w 20"/>
                  <a:gd name="T17" fmla="*/ 4 h 15"/>
                  <a:gd name="T18" fmla="*/ 13 w 20"/>
                  <a:gd name="T19" fmla="*/ 4 h 15"/>
                  <a:gd name="T20" fmla="*/ 13 w 20"/>
                  <a:gd name="T21" fmla="*/ 6 h 15"/>
                  <a:gd name="T22" fmla="*/ 11 w 20"/>
                  <a:gd name="T23" fmla="*/ 6 h 15"/>
                  <a:gd name="T24" fmla="*/ 11 w 20"/>
                  <a:gd name="T25" fmla="*/ 13 h 15"/>
                  <a:gd name="T26" fmla="*/ 11 w 20"/>
                  <a:gd name="T27" fmla="*/ 15 h 15"/>
                  <a:gd name="T28" fmla="*/ 9 w 20"/>
                  <a:gd name="T29" fmla="*/ 15 h 15"/>
                  <a:gd name="T30" fmla="*/ 7 w 20"/>
                  <a:gd name="T31" fmla="*/ 15 h 15"/>
                  <a:gd name="T32" fmla="*/ 0 w 20"/>
                  <a:gd name="T33" fmla="*/ 8 h 15"/>
                  <a:gd name="T34" fmla="*/ 0 w 20"/>
                  <a:gd name="T35" fmla="*/ 8 h 15"/>
                  <a:gd name="T36" fmla="*/ 0 w 20"/>
                  <a:gd name="T37" fmla="*/ 8 h 15"/>
                  <a:gd name="T38" fmla="*/ 7 w 20"/>
                  <a:gd name="T39" fmla="*/ 6 h 15"/>
                  <a:gd name="T40" fmla="*/ 13 w 20"/>
                  <a:gd name="T41" fmla="*/ 0 h 15"/>
                  <a:gd name="T42" fmla="*/ 15 w 20"/>
                  <a:gd name="T43" fmla="*/ 2 h 15"/>
                  <a:gd name="T44" fmla="*/ 19 w 20"/>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5">
                    <a:moveTo>
                      <a:pt x="19" y="2"/>
                    </a:moveTo>
                    <a:lnTo>
                      <a:pt x="19" y="4"/>
                    </a:lnTo>
                    <a:lnTo>
                      <a:pt x="20" y="6"/>
                    </a:lnTo>
                    <a:lnTo>
                      <a:pt x="20" y="10"/>
                    </a:lnTo>
                    <a:lnTo>
                      <a:pt x="20" y="10"/>
                    </a:lnTo>
                    <a:lnTo>
                      <a:pt x="19" y="10"/>
                    </a:lnTo>
                    <a:lnTo>
                      <a:pt x="17" y="10"/>
                    </a:lnTo>
                    <a:lnTo>
                      <a:pt x="15" y="6"/>
                    </a:lnTo>
                    <a:lnTo>
                      <a:pt x="15" y="4"/>
                    </a:lnTo>
                    <a:lnTo>
                      <a:pt x="13" y="4"/>
                    </a:lnTo>
                    <a:lnTo>
                      <a:pt x="13" y="6"/>
                    </a:lnTo>
                    <a:lnTo>
                      <a:pt x="11" y="6"/>
                    </a:lnTo>
                    <a:lnTo>
                      <a:pt x="11" y="13"/>
                    </a:lnTo>
                    <a:lnTo>
                      <a:pt x="11" y="15"/>
                    </a:lnTo>
                    <a:lnTo>
                      <a:pt x="9" y="15"/>
                    </a:lnTo>
                    <a:lnTo>
                      <a:pt x="7" y="15"/>
                    </a:lnTo>
                    <a:lnTo>
                      <a:pt x="0" y="8"/>
                    </a:lnTo>
                    <a:lnTo>
                      <a:pt x="0" y="8"/>
                    </a:lnTo>
                    <a:lnTo>
                      <a:pt x="0" y="8"/>
                    </a:lnTo>
                    <a:lnTo>
                      <a:pt x="7" y="6"/>
                    </a:lnTo>
                    <a:lnTo>
                      <a:pt x="13" y="0"/>
                    </a:lnTo>
                    <a:lnTo>
                      <a:pt x="15" y="2"/>
                    </a:lnTo>
                    <a:lnTo>
                      <a:pt x="19"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22" name="Freeform 722">
                <a:extLst>
                  <a:ext uri="{FF2B5EF4-FFF2-40B4-BE49-F238E27FC236}">
                    <a16:creationId xmlns:a16="http://schemas.microsoft.com/office/drawing/2014/main" id="{9EBE01DF-EEDD-33D4-AC6F-4E7531B4EADF}"/>
                  </a:ext>
                </a:extLst>
              </p:cNvPr>
              <p:cNvSpPr>
                <a:spLocks/>
              </p:cNvSpPr>
              <p:nvPr/>
            </p:nvSpPr>
            <p:spPr bwMode="auto">
              <a:xfrm>
                <a:off x="4988397" y="4851959"/>
                <a:ext cx="244325" cy="242836"/>
              </a:xfrm>
              <a:custGeom>
                <a:avLst/>
                <a:gdLst>
                  <a:gd name="T0" fmla="*/ 147 w 164"/>
                  <a:gd name="T1" fmla="*/ 55 h 163"/>
                  <a:gd name="T2" fmla="*/ 145 w 164"/>
                  <a:gd name="T3" fmla="*/ 85 h 163"/>
                  <a:gd name="T4" fmla="*/ 151 w 164"/>
                  <a:gd name="T5" fmla="*/ 93 h 163"/>
                  <a:gd name="T6" fmla="*/ 149 w 164"/>
                  <a:gd name="T7" fmla="*/ 96 h 163"/>
                  <a:gd name="T8" fmla="*/ 149 w 164"/>
                  <a:gd name="T9" fmla="*/ 104 h 163"/>
                  <a:gd name="T10" fmla="*/ 147 w 164"/>
                  <a:gd name="T11" fmla="*/ 110 h 163"/>
                  <a:gd name="T12" fmla="*/ 149 w 164"/>
                  <a:gd name="T13" fmla="*/ 117 h 163"/>
                  <a:gd name="T14" fmla="*/ 153 w 164"/>
                  <a:gd name="T15" fmla="*/ 125 h 163"/>
                  <a:gd name="T16" fmla="*/ 153 w 164"/>
                  <a:gd name="T17" fmla="*/ 130 h 163"/>
                  <a:gd name="T18" fmla="*/ 155 w 164"/>
                  <a:gd name="T19" fmla="*/ 134 h 163"/>
                  <a:gd name="T20" fmla="*/ 160 w 164"/>
                  <a:gd name="T21" fmla="*/ 142 h 163"/>
                  <a:gd name="T22" fmla="*/ 164 w 164"/>
                  <a:gd name="T23" fmla="*/ 142 h 163"/>
                  <a:gd name="T24" fmla="*/ 138 w 164"/>
                  <a:gd name="T25" fmla="*/ 157 h 163"/>
                  <a:gd name="T26" fmla="*/ 130 w 164"/>
                  <a:gd name="T27" fmla="*/ 157 h 163"/>
                  <a:gd name="T28" fmla="*/ 109 w 164"/>
                  <a:gd name="T29" fmla="*/ 161 h 163"/>
                  <a:gd name="T30" fmla="*/ 102 w 164"/>
                  <a:gd name="T31" fmla="*/ 163 h 163"/>
                  <a:gd name="T32" fmla="*/ 96 w 164"/>
                  <a:gd name="T33" fmla="*/ 159 h 163"/>
                  <a:gd name="T34" fmla="*/ 81 w 164"/>
                  <a:gd name="T35" fmla="*/ 161 h 163"/>
                  <a:gd name="T36" fmla="*/ 75 w 164"/>
                  <a:gd name="T37" fmla="*/ 155 h 163"/>
                  <a:gd name="T38" fmla="*/ 72 w 164"/>
                  <a:gd name="T39" fmla="*/ 134 h 163"/>
                  <a:gd name="T40" fmla="*/ 64 w 164"/>
                  <a:gd name="T41" fmla="*/ 132 h 163"/>
                  <a:gd name="T42" fmla="*/ 62 w 164"/>
                  <a:gd name="T43" fmla="*/ 130 h 163"/>
                  <a:gd name="T44" fmla="*/ 56 w 164"/>
                  <a:gd name="T45" fmla="*/ 129 h 163"/>
                  <a:gd name="T46" fmla="*/ 49 w 164"/>
                  <a:gd name="T47" fmla="*/ 127 h 163"/>
                  <a:gd name="T48" fmla="*/ 26 w 164"/>
                  <a:gd name="T49" fmla="*/ 115 h 163"/>
                  <a:gd name="T50" fmla="*/ 15 w 164"/>
                  <a:gd name="T51" fmla="*/ 96 h 163"/>
                  <a:gd name="T52" fmla="*/ 3 w 164"/>
                  <a:gd name="T53" fmla="*/ 81 h 163"/>
                  <a:gd name="T54" fmla="*/ 5 w 164"/>
                  <a:gd name="T55" fmla="*/ 74 h 163"/>
                  <a:gd name="T56" fmla="*/ 2 w 164"/>
                  <a:gd name="T57" fmla="*/ 62 h 163"/>
                  <a:gd name="T58" fmla="*/ 2 w 164"/>
                  <a:gd name="T59" fmla="*/ 51 h 163"/>
                  <a:gd name="T60" fmla="*/ 19 w 164"/>
                  <a:gd name="T61" fmla="*/ 30 h 163"/>
                  <a:gd name="T62" fmla="*/ 15 w 164"/>
                  <a:gd name="T63" fmla="*/ 28 h 163"/>
                  <a:gd name="T64" fmla="*/ 15 w 164"/>
                  <a:gd name="T65" fmla="*/ 23 h 163"/>
                  <a:gd name="T66" fmla="*/ 13 w 164"/>
                  <a:gd name="T67" fmla="*/ 0 h 163"/>
                  <a:gd name="T68" fmla="*/ 20 w 164"/>
                  <a:gd name="T69" fmla="*/ 0 h 163"/>
                  <a:gd name="T70" fmla="*/ 34 w 164"/>
                  <a:gd name="T71" fmla="*/ 23 h 163"/>
                  <a:gd name="T72" fmla="*/ 36 w 164"/>
                  <a:gd name="T73" fmla="*/ 26 h 163"/>
                  <a:gd name="T74" fmla="*/ 37 w 164"/>
                  <a:gd name="T75" fmla="*/ 21 h 163"/>
                  <a:gd name="T76" fmla="*/ 47 w 164"/>
                  <a:gd name="T77" fmla="*/ 23 h 163"/>
                  <a:gd name="T78" fmla="*/ 51 w 164"/>
                  <a:gd name="T79" fmla="*/ 28 h 163"/>
                  <a:gd name="T80" fmla="*/ 53 w 164"/>
                  <a:gd name="T81" fmla="*/ 23 h 163"/>
                  <a:gd name="T82" fmla="*/ 62 w 164"/>
                  <a:gd name="T83" fmla="*/ 19 h 163"/>
                  <a:gd name="T84" fmla="*/ 58 w 164"/>
                  <a:gd name="T85" fmla="*/ 17 h 163"/>
                  <a:gd name="T86" fmla="*/ 58 w 164"/>
                  <a:gd name="T87" fmla="*/ 13 h 163"/>
                  <a:gd name="T88" fmla="*/ 60 w 164"/>
                  <a:gd name="T89" fmla="*/ 13 h 163"/>
                  <a:gd name="T90" fmla="*/ 62 w 164"/>
                  <a:gd name="T91" fmla="*/ 7 h 163"/>
                  <a:gd name="T92" fmla="*/ 66 w 164"/>
                  <a:gd name="T93" fmla="*/ 6 h 163"/>
                  <a:gd name="T94" fmla="*/ 66 w 164"/>
                  <a:gd name="T95" fmla="*/ 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4" h="163">
                    <a:moveTo>
                      <a:pt x="123" y="30"/>
                    </a:moveTo>
                    <a:lnTo>
                      <a:pt x="126" y="42"/>
                    </a:lnTo>
                    <a:lnTo>
                      <a:pt x="147" y="55"/>
                    </a:lnTo>
                    <a:lnTo>
                      <a:pt x="140" y="77"/>
                    </a:lnTo>
                    <a:lnTo>
                      <a:pt x="140" y="81"/>
                    </a:lnTo>
                    <a:lnTo>
                      <a:pt x="145" y="85"/>
                    </a:lnTo>
                    <a:lnTo>
                      <a:pt x="147" y="87"/>
                    </a:lnTo>
                    <a:lnTo>
                      <a:pt x="149" y="89"/>
                    </a:lnTo>
                    <a:lnTo>
                      <a:pt x="151" y="93"/>
                    </a:lnTo>
                    <a:lnTo>
                      <a:pt x="151" y="94"/>
                    </a:lnTo>
                    <a:lnTo>
                      <a:pt x="149" y="94"/>
                    </a:lnTo>
                    <a:lnTo>
                      <a:pt x="149" y="96"/>
                    </a:lnTo>
                    <a:lnTo>
                      <a:pt x="147" y="102"/>
                    </a:lnTo>
                    <a:lnTo>
                      <a:pt x="149" y="102"/>
                    </a:lnTo>
                    <a:lnTo>
                      <a:pt x="149" y="104"/>
                    </a:lnTo>
                    <a:lnTo>
                      <a:pt x="149" y="106"/>
                    </a:lnTo>
                    <a:lnTo>
                      <a:pt x="149" y="108"/>
                    </a:lnTo>
                    <a:lnTo>
                      <a:pt x="147" y="110"/>
                    </a:lnTo>
                    <a:lnTo>
                      <a:pt x="147" y="111"/>
                    </a:lnTo>
                    <a:lnTo>
                      <a:pt x="149" y="117"/>
                    </a:lnTo>
                    <a:lnTo>
                      <a:pt x="149" y="117"/>
                    </a:lnTo>
                    <a:lnTo>
                      <a:pt x="149" y="119"/>
                    </a:lnTo>
                    <a:lnTo>
                      <a:pt x="149" y="119"/>
                    </a:lnTo>
                    <a:lnTo>
                      <a:pt x="153" y="125"/>
                    </a:lnTo>
                    <a:lnTo>
                      <a:pt x="153" y="127"/>
                    </a:lnTo>
                    <a:lnTo>
                      <a:pt x="153" y="129"/>
                    </a:lnTo>
                    <a:lnTo>
                      <a:pt x="153" y="130"/>
                    </a:lnTo>
                    <a:lnTo>
                      <a:pt x="155" y="132"/>
                    </a:lnTo>
                    <a:lnTo>
                      <a:pt x="155" y="134"/>
                    </a:lnTo>
                    <a:lnTo>
                      <a:pt x="155" y="134"/>
                    </a:lnTo>
                    <a:lnTo>
                      <a:pt x="155" y="136"/>
                    </a:lnTo>
                    <a:lnTo>
                      <a:pt x="159" y="138"/>
                    </a:lnTo>
                    <a:lnTo>
                      <a:pt x="160" y="142"/>
                    </a:lnTo>
                    <a:lnTo>
                      <a:pt x="162" y="142"/>
                    </a:lnTo>
                    <a:lnTo>
                      <a:pt x="164" y="142"/>
                    </a:lnTo>
                    <a:lnTo>
                      <a:pt x="164" y="142"/>
                    </a:lnTo>
                    <a:lnTo>
                      <a:pt x="164" y="144"/>
                    </a:lnTo>
                    <a:lnTo>
                      <a:pt x="157" y="151"/>
                    </a:lnTo>
                    <a:lnTo>
                      <a:pt x="138" y="157"/>
                    </a:lnTo>
                    <a:lnTo>
                      <a:pt x="136" y="157"/>
                    </a:lnTo>
                    <a:lnTo>
                      <a:pt x="132" y="155"/>
                    </a:lnTo>
                    <a:lnTo>
                      <a:pt x="130" y="157"/>
                    </a:lnTo>
                    <a:lnTo>
                      <a:pt x="126" y="157"/>
                    </a:lnTo>
                    <a:lnTo>
                      <a:pt x="123" y="161"/>
                    </a:lnTo>
                    <a:lnTo>
                      <a:pt x="109" y="161"/>
                    </a:lnTo>
                    <a:lnTo>
                      <a:pt x="107" y="163"/>
                    </a:lnTo>
                    <a:lnTo>
                      <a:pt x="106" y="163"/>
                    </a:lnTo>
                    <a:lnTo>
                      <a:pt x="102" y="163"/>
                    </a:lnTo>
                    <a:lnTo>
                      <a:pt x="102" y="163"/>
                    </a:lnTo>
                    <a:lnTo>
                      <a:pt x="98" y="159"/>
                    </a:lnTo>
                    <a:lnTo>
                      <a:pt x="96" y="159"/>
                    </a:lnTo>
                    <a:lnTo>
                      <a:pt x="94" y="159"/>
                    </a:lnTo>
                    <a:lnTo>
                      <a:pt x="92" y="161"/>
                    </a:lnTo>
                    <a:lnTo>
                      <a:pt x="81" y="161"/>
                    </a:lnTo>
                    <a:lnTo>
                      <a:pt x="81" y="159"/>
                    </a:lnTo>
                    <a:lnTo>
                      <a:pt x="79" y="157"/>
                    </a:lnTo>
                    <a:lnTo>
                      <a:pt x="75" y="155"/>
                    </a:lnTo>
                    <a:lnTo>
                      <a:pt x="75" y="153"/>
                    </a:lnTo>
                    <a:lnTo>
                      <a:pt x="75" y="147"/>
                    </a:lnTo>
                    <a:lnTo>
                      <a:pt x="72" y="134"/>
                    </a:lnTo>
                    <a:lnTo>
                      <a:pt x="70" y="130"/>
                    </a:lnTo>
                    <a:lnTo>
                      <a:pt x="66" y="130"/>
                    </a:lnTo>
                    <a:lnTo>
                      <a:pt x="64" y="132"/>
                    </a:lnTo>
                    <a:lnTo>
                      <a:pt x="64" y="130"/>
                    </a:lnTo>
                    <a:lnTo>
                      <a:pt x="62" y="130"/>
                    </a:lnTo>
                    <a:lnTo>
                      <a:pt x="62" y="130"/>
                    </a:lnTo>
                    <a:lnTo>
                      <a:pt x="58" y="130"/>
                    </a:lnTo>
                    <a:lnTo>
                      <a:pt x="58" y="130"/>
                    </a:lnTo>
                    <a:lnTo>
                      <a:pt x="56" y="129"/>
                    </a:lnTo>
                    <a:lnTo>
                      <a:pt x="54" y="129"/>
                    </a:lnTo>
                    <a:lnTo>
                      <a:pt x="51" y="127"/>
                    </a:lnTo>
                    <a:lnTo>
                      <a:pt x="49" y="127"/>
                    </a:lnTo>
                    <a:lnTo>
                      <a:pt x="49" y="125"/>
                    </a:lnTo>
                    <a:lnTo>
                      <a:pt x="32" y="121"/>
                    </a:lnTo>
                    <a:lnTo>
                      <a:pt x="26" y="115"/>
                    </a:lnTo>
                    <a:lnTo>
                      <a:pt x="24" y="113"/>
                    </a:lnTo>
                    <a:lnTo>
                      <a:pt x="22" y="115"/>
                    </a:lnTo>
                    <a:lnTo>
                      <a:pt x="15" y="96"/>
                    </a:lnTo>
                    <a:lnTo>
                      <a:pt x="15" y="91"/>
                    </a:lnTo>
                    <a:lnTo>
                      <a:pt x="9" y="85"/>
                    </a:lnTo>
                    <a:lnTo>
                      <a:pt x="3" y="81"/>
                    </a:lnTo>
                    <a:lnTo>
                      <a:pt x="2" y="77"/>
                    </a:lnTo>
                    <a:lnTo>
                      <a:pt x="3" y="76"/>
                    </a:lnTo>
                    <a:lnTo>
                      <a:pt x="5" y="74"/>
                    </a:lnTo>
                    <a:lnTo>
                      <a:pt x="3" y="68"/>
                    </a:lnTo>
                    <a:lnTo>
                      <a:pt x="3" y="64"/>
                    </a:lnTo>
                    <a:lnTo>
                      <a:pt x="2" y="62"/>
                    </a:lnTo>
                    <a:lnTo>
                      <a:pt x="0" y="60"/>
                    </a:lnTo>
                    <a:lnTo>
                      <a:pt x="0" y="51"/>
                    </a:lnTo>
                    <a:lnTo>
                      <a:pt x="2" y="51"/>
                    </a:lnTo>
                    <a:lnTo>
                      <a:pt x="7" y="49"/>
                    </a:lnTo>
                    <a:lnTo>
                      <a:pt x="19" y="34"/>
                    </a:lnTo>
                    <a:lnTo>
                      <a:pt x="19" y="30"/>
                    </a:lnTo>
                    <a:lnTo>
                      <a:pt x="17" y="28"/>
                    </a:lnTo>
                    <a:lnTo>
                      <a:pt x="17" y="28"/>
                    </a:lnTo>
                    <a:lnTo>
                      <a:pt x="15" y="28"/>
                    </a:lnTo>
                    <a:lnTo>
                      <a:pt x="13" y="26"/>
                    </a:lnTo>
                    <a:lnTo>
                      <a:pt x="13" y="24"/>
                    </a:lnTo>
                    <a:lnTo>
                      <a:pt x="15" y="23"/>
                    </a:lnTo>
                    <a:lnTo>
                      <a:pt x="19" y="17"/>
                    </a:lnTo>
                    <a:lnTo>
                      <a:pt x="19" y="15"/>
                    </a:lnTo>
                    <a:lnTo>
                      <a:pt x="13" y="0"/>
                    </a:lnTo>
                    <a:lnTo>
                      <a:pt x="19" y="2"/>
                    </a:lnTo>
                    <a:lnTo>
                      <a:pt x="20" y="0"/>
                    </a:lnTo>
                    <a:lnTo>
                      <a:pt x="20" y="0"/>
                    </a:lnTo>
                    <a:lnTo>
                      <a:pt x="34" y="0"/>
                    </a:lnTo>
                    <a:lnTo>
                      <a:pt x="32" y="17"/>
                    </a:lnTo>
                    <a:lnTo>
                      <a:pt x="34" y="23"/>
                    </a:lnTo>
                    <a:lnTo>
                      <a:pt x="32" y="24"/>
                    </a:lnTo>
                    <a:lnTo>
                      <a:pt x="34" y="26"/>
                    </a:lnTo>
                    <a:lnTo>
                      <a:pt x="36" y="26"/>
                    </a:lnTo>
                    <a:lnTo>
                      <a:pt x="37" y="24"/>
                    </a:lnTo>
                    <a:lnTo>
                      <a:pt x="39" y="24"/>
                    </a:lnTo>
                    <a:lnTo>
                      <a:pt x="37" y="21"/>
                    </a:lnTo>
                    <a:lnTo>
                      <a:pt x="39" y="19"/>
                    </a:lnTo>
                    <a:lnTo>
                      <a:pt x="45" y="24"/>
                    </a:lnTo>
                    <a:lnTo>
                      <a:pt x="47" y="23"/>
                    </a:lnTo>
                    <a:lnTo>
                      <a:pt x="49" y="24"/>
                    </a:lnTo>
                    <a:lnTo>
                      <a:pt x="49" y="28"/>
                    </a:lnTo>
                    <a:lnTo>
                      <a:pt x="51" y="28"/>
                    </a:lnTo>
                    <a:lnTo>
                      <a:pt x="51" y="26"/>
                    </a:lnTo>
                    <a:lnTo>
                      <a:pt x="51" y="23"/>
                    </a:lnTo>
                    <a:lnTo>
                      <a:pt x="53" y="23"/>
                    </a:lnTo>
                    <a:lnTo>
                      <a:pt x="56" y="23"/>
                    </a:lnTo>
                    <a:lnTo>
                      <a:pt x="60" y="21"/>
                    </a:lnTo>
                    <a:lnTo>
                      <a:pt x="62" y="19"/>
                    </a:lnTo>
                    <a:lnTo>
                      <a:pt x="62" y="19"/>
                    </a:lnTo>
                    <a:lnTo>
                      <a:pt x="62" y="17"/>
                    </a:lnTo>
                    <a:lnTo>
                      <a:pt x="58" y="17"/>
                    </a:lnTo>
                    <a:lnTo>
                      <a:pt x="56" y="17"/>
                    </a:lnTo>
                    <a:lnTo>
                      <a:pt x="56" y="15"/>
                    </a:lnTo>
                    <a:lnTo>
                      <a:pt x="58" y="13"/>
                    </a:lnTo>
                    <a:lnTo>
                      <a:pt x="58" y="13"/>
                    </a:lnTo>
                    <a:lnTo>
                      <a:pt x="58" y="13"/>
                    </a:lnTo>
                    <a:lnTo>
                      <a:pt x="60" y="13"/>
                    </a:lnTo>
                    <a:lnTo>
                      <a:pt x="60" y="11"/>
                    </a:lnTo>
                    <a:lnTo>
                      <a:pt x="62" y="9"/>
                    </a:lnTo>
                    <a:lnTo>
                      <a:pt x="62" y="7"/>
                    </a:lnTo>
                    <a:lnTo>
                      <a:pt x="64" y="7"/>
                    </a:lnTo>
                    <a:lnTo>
                      <a:pt x="64" y="6"/>
                    </a:lnTo>
                    <a:lnTo>
                      <a:pt x="66" y="6"/>
                    </a:lnTo>
                    <a:lnTo>
                      <a:pt x="66" y="4"/>
                    </a:lnTo>
                    <a:lnTo>
                      <a:pt x="66" y="2"/>
                    </a:lnTo>
                    <a:lnTo>
                      <a:pt x="66" y="2"/>
                    </a:lnTo>
                    <a:lnTo>
                      <a:pt x="70" y="0"/>
                    </a:lnTo>
                    <a:lnTo>
                      <a:pt x="123" y="3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23" name="Freeform 723">
                <a:extLst>
                  <a:ext uri="{FF2B5EF4-FFF2-40B4-BE49-F238E27FC236}">
                    <a16:creationId xmlns:a16="http://schemas.microsoft.com/office/drawing/2014/main" id="{CBA7A876-B6E7-F6D4-238A-DF8696838FC2}"/>
                  </a:ext>
                </a:extLst>
              </p:cNvPr>
              <p:cNvSpPr>
                <a:spLocks/>
              </p:cNvSpPr>
              <p:nvPr/>
            </p:nvSpPr>
            <p:spPr bwMode="auto">
              <a:xfrm>
                <a:off x="4988397" y="4851959"/>
                <a:ext cx="244325" cy="242836"/>
              </a:xfrm>
              <a:custGeom>
                <a:avLst/>
                <a:gdLst>
                  <a:gd name="T0" fmla="*/ 147 w 164"/>
                  <a:gd name="T1" fmla="*/ 55 h 163"/>
                  <a:gd name="T2" fmla="*/ 145 w 164"/>
                  <a:gd name="T3" fmla="*/ 85 h 163"/>
                  <a:gd name="T4" fmla="*/ 151 w 164"/>
                  <a:gd name="T5" fmla="*/ 93 h 163"/>
                  <a:gd name="T6" fmla="*/ 149 w 164"/>
                  <a:gd name="T7" fmla="*/ 96 h 163"/>
                  <a:gd name="T8" fmla="*/ 149 w 164"/>
                  <a:gd name="T9" fmla="*/ 104 h 163"/>
                  <a:gd name="T10" fmla="*/ 147 w 164"/>
                  <a:gd name="T11" fmla="*/ 110 h 163"/>
                  <a:gd name="T12" fmla="*/ 149 w 164"/>
                  <a:gd name="T13" fmla="*/ 117 h 163"/>
                  <a:gd name="T14" fmla="*/ 153 w 164"/>
                  <a:gd name="T15" fmla="*/ 125 h 163"/>
                  <a:gd name="T16" fmla="*/ 153 w 164"/>
                  <a:gd name="T17" fmla="*/ 130 h 163"/>
                  <a:gd name="T18" fmla="*/ 155 w 164"/>
                  <a:gd name="T19" fmla="*/ 134 h 163"/>
                  <a:gd name="T20" fmla="*/ 160 w 164"/>
                  <a:gd name="T21" fmla="*/ 142 h 163"/>
                  <a:gd name="T22" fmla="*/ 164 w 164"/>
                  <a:gd name="T23" fmla="*/ 142 h 163"/>
                  <a:gd name="T24" fmla="*/ 138 w 164"/>
                  <a:gd name="T25" fmla="*/ 157 h 163"/>
                  <a:gd name="T26" fmla="*/ 130 w 164"/>
                  <a:gd name="T27" fmla="*/ 157 h 163"/>
                  <a:gd name="T28" fmla="*/ 109 w 164"/>
                  <a:gd name="T29" fmla="*/ 161 h 163"/>
                  <a:gd name="T30" fmla="*/ 102 w 164"/>
                  <a:gd name="T31" fmla="*/ 163 h 163"/>
                  <a:gd name="T32" fmla="*/ 96 w 164"/>
                  <a:gd name="T33" fmla="*/ 159 h 163"/>
                  <a:gd name="T34" fmla="*/ 81 w 164"/>
                  <a:gd name="T35" fmla="*/ 161 h 163"/>
                  <a:gd name="T36" fmla="*/ 75 w 164"/>
                  <a:gd name="T37" fmla="*/ 155 h 163"/>
                  <a:gd name="T38" fmla="*/ 72 w 164"/>
                  <a:gd name="T39" fmla="*/ 134 h 163"/>
                  <a:gd name="T40" fmla="*/ 64 w 164"/>
                  <a:gd name="T41" fmla="*/ 132 h 163"/>
                  <a:gd name="T42" fmla="*/ 62 w 164"/>
                  <a:gd name="T43" fmla="*/ 130 h 163"/>
                  <a:gd name="T44" fmla="*/ 56 w 164"/>
                  <a:gd name="T45" fmla="*/ 129 h 163"/>
                  <a:gd name="T46" fmla="*/ 49 w 164"/>
                  <a:gd name="T47" fmla="*/ 127 h 163"/>
                  <a:gd name="T48" fmla="*/ 26 w 164"/>
                  <a:gd name="T49" fmla="*/ 115 h 163"/>
                  <a:gd name="T50" fmla="*/ 15 w 164"/>
                  <a:gd name="T51" fmla="*/ 96 h 163"/>
                  <a:gd name="T52" fmla="*/ 3 w 164"/>
                  <a:gd name="T53" fmla="*/ 81 h 163"/>
                  <a:gd name="T54" fmla="*/ 5 w 164"/>
                  <a:gd name="T55" fmla="*/ 74 h 163"/>
                  <a:gd name="T56" fmla="*/ 2 w 164"/>
                  <a:gd name="T57" fmla="*/ 62 h 163"/>
                  <a:gd name="T58" fmla="*/ 2 w 164"/>
                  <a:gd name="T59" fmla="*/ 51 h 163"/>
                  <a:gd name="T60" fmla="*/ 19 w 164"/>
                  <a:gd name="T61" fmla="*/ 30 h 163"/>
                  <a:gd name="T62" fmla="*/ 15 w 164"/>
                  <a:gd name="T63" fmla="*/ 28 h 163"/>
                  <a:gd name="T64" fmla="*/ 15 w 164"/>
                  <a:gd name="T65" fmla="*/ 23 h 163"/>
                  <a:gd name="T66" fmla="*/ 13 w 164"/>
                  <a:gd name="T67" fmla="*/ 0 h 163"/>
                  <a:gd name="T68" fmla="*/ 20 w 164"/>
                  <a:gd name="T69" fmla="*/ 0 h 163"/>
                  <a:gd name="T70" fmla="*/ 34 w 164"/>
                  <a:gd name="T71" fmla="*/ 23 h 163"/>
                  <a:gd name="T72" fmla="*/ 36 w 164"/>
                  <a:gd name="T73" fmla="*/ 26 h 163"/>
                  <a:gd name="T74" fmla="*/ 37 w 164"/>
                  <a:gd name="T75" fmla="*/ 21 h 163"/>
                  <a:gd name="T76" fmla="*/ 47 w 164"/>
                  <a:gd name="T77" fmla="*/ 23 h 163"/>
                  <a:gd name="T78" fmla="*/ 51 w 164"/>
                  <a:gd name="T79" fmla="*/ 28 h 163"/>
                  <a:gd name="T80" fmla="*/ 53 w 164"/>
                  <a:gd name="T81" fmla="*/ 23 h 163"/>
                  <a:gd name="T82" fmla="*/ 62 w 164"/>
                  <a:gd name="T83" fmla="*/ 19 h 163"/>
                  <a:gd name="T84" fmla="*/ 58 w 164"/>
                  <a:gd name="T85" fmla="*/ 17 h 163"/>
                  <a:gd name="T86" fmla="*/ 58 w 164"/>
                  <a:gd name="T87" fmla="*/ 13 h 163"/>
                  <a:gd name="T88" fmla="*/ 60 w 164"/>
                  <a:gd name="T89" fmla="*/ 13 h 163"/>
                  <a:gd name="T90" fmla="*/ 62 w 164"/>
                  <a:gd name="T91" fmla="*/ 7 h 163"/>
                  <a:gd name="T92" fmla="*/ 66 w 164"/>
                  <a:gd name="T93" fmla="*/ 6 h 163"/>
                  <a:gd name="T94" fmla="*/ 66 w 164"/>
                  <a:gd name="T95" fmla="*/ 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4" h="163">
                    <a:moveTo>
                      <a:pt x="123" y="30"/>
                    </a:moveTo>
                    <a:lnTo>
                      <a:pt x="126" y="42"/>
                    </a:lnTo>
                    <a:lnTo>
                      <a:pt x="147" y="55"/>
                    </a:lnTo>
                    <a:lnTo>
                      <a:pt x="140" y="77"/>
                    </a:lnTo>
                    <a:lnTo>
                      <a:pt x="140" y="81"/>
                    </a:lnTo>
                    <a:lnTo>
                      <a:pt x="145" y="85"/>
                    </a:lnTo>
                    <a:lnTo>
                      <a:pt x="147" y="87"/>
                    </a:lnTo>
                    <a:lnTo>
                      <a:pt x="149" y="89"/>
                    </a:lnTo>
                    <a:lnTo>
                      <a:pt x="151" y="93"/>
                    </a:lnTo>
                    <a:lnTo>
                      <a:pt x="151" y="94"/>
                    </a:lnTo>
                    <a:lnTo>
                      <a:pt x="149" y="94"/>
                    </a:lnTo>
                    <a:lnTo>
                      <a:pt x="149" y="96"/>
                    </a:lnTo>
                    <a:lnTo>
                      <a:pt x="147" y="102"/>
                    </a:lnTo>
                    <a:lnTo>
                      <a:pt x="149" y="102"/>
                    </a:lnTo>
                    <a:lnTo>
                      <a:pt x="149" y="104"/>
                    </a:lnTo>
                    <a:lnTo>
                      <a:pt x="149" y="106"/>
                    </a:lnTo>
                    <a:lnTo>
                      <a:pt x="149" y="108"/>
                    </a:lnTo>
                    <a:lnTo>
                      <a:pt x="147" y="110"/>
                    </a:lnTo>
                    <a:lnTo>
                      <a:pt x="147" y="111"/>
                    </a:lnTo>
                    <a:lnTo>
                      <a:pt x="149" y="117"/>
                    </a:lnTo>
                    <a:lnTo>
                      <a:pt x="149" y="117"/>
                    </a:lnTo>
                    <a:lnTo>
                      <a:pt x="149" y="119"/>
                    </a:lnTo>
                    <a:lnTo>
                      <a:pt x="149" y="119"/>
                    </a:lnTo>
                    <a:lnTo>
                      <a:pt x="153" y="125"/>
                    </a:lnTo>
                    <a:lnTo>
                      <a:pt x="153" y="127"/>
                    </a:lnTo>
                    <a:lnTo>
                      <a:pt x="153" y="129"/>
                    </a:lnTo>
                    <a:lnTo>
                      <a:pt x="153" y="130"/>
                    </a:lnTo>
                    <a:lnTo>
                      <a:pt x="155" y="132"/>
                    </a:lnTo>
                    <a:lnTo>
                      <a:pt x="155" y="134"/>
                    </a:lnTo>
                    <a:lnTo>
                      <a:pt x="155" y="134"/>
                    </a:lnTo>
                    <a:lnTo>
                      <a:pt x="155" y="136"/>
                    </a:lnTo>
                    <a:lnTo>
                      <a:pt x="159" y="138"/>
                    </a:lnTo>
                    <a:lnTo>
                      <a:pt x="160" y="142"/>
                    </a:lnTo>
                    <a:lnTo>
                      <a:pt x="162" y="142"/>
                    </a:lnTo>
                    <a:lnTo>
                      <a:pt x="164" y="142"/>
                    </a:lnTo>
                    <a:lnTo>
                      <a:pt x="164" y="142"/>
                    </a:lnTo>
                    <a:lnTo>
                      <a:pt x="164" y="144"/>
                    </a:lnTo>
                    <a:lnTo>
                      <a:pt x="157" y="151"/>
                    </a:lnTo>
                    <a:lnTo>
                      <a:pt x="138" y="157"/>
                    </a:lnTo>
                    <a:lnTo>
                      <a:pt x="136" y="157"/>
                    </a:lnTo>
                    <a:lnTo>
                      <a:pt x="132" y="155"/>
                    </a:lnTo>
                    <a:lnTo>
                      <a:pt x="130" y="157"/>
                    </a:lnTo>
                    <a:lnTo>
                      <a:pt x="126" y="157"/>
                    </a:lnTo>
                    <a:lnTo>
                      <a:pt x="123" y="161"/>
                    </a:lnTo>
                    <a:lnTo>
                      <a:pt x="109" y="161"/>
                    </a:lnTo>
                    <a:lnTo>
                      <a:pt x="107" y="163"/>
                    </a:lnTo>
                    <a:lnTo>
                      <a:pt x="106" y="163"/>
                    </a:lnTo>
                    <a:lnTo>
                      <a:pt x="102" y="163"/>
                    </a:lnTo>
                    <a:lnTo>
                      <a:pt x="102" y="163"/>
                    </a:lnTo>
                    <a:lnTo>
                      <a:pt x="98" y="159"/>
                    </a:lnTo>
                    <a:lnTo>
                      <a:pt x="96" y="159"/>
                    </a:lnTo>
                    <a:lnTo>
                      <a:pt x="94" y="159"/>
                    </a:lnTo>
                    <a:lnTo>
                      <a:pt x="92" y="161"/>
                    </a:lnTo>
                    <a:lnTo>
                      <a:pt x="81" y="161"/>
                    </a:lnTo>
                    <a:lnTo>
                      <a:pt x="81" y="159"/>
                    </a:lnTo>
                    <a:lnTo>
                      <a:pt x="79" y="157"/>
                    </a:lnTo>
                    <a:lnTo>
                      <a:pt x="75" y="155"/>
                    </a:lnTo>
                    <a:lnTo>
                      <a:pt x="75" y="153"/>
                    </a:lnTo>
                    <a:lnTo>
                      <a:pt x="75" y="147"/>
                    </a:lnTo>
                    <a:lnTo>
                      <a:pt x="72" y="134"/>
                    </a:lnTo>
                    <a:lnTo>
                      <a:pt x="70" y="130"/>
                    </a:lnTo>
                    <a:lnTo>
                      <a:pt x="66" y="130"/>
                    </a:lnTo>
                    <a:lnTo>
                      <a:pt x="64" y="132"/>
                    </a:lnTo>
                    <a:lnTo>
                      <a:pt x="64" y="130"/>
                    </a:lnTo>
                    <a:lnTo>
                      <a:pt x="62" y="130"/>
                    </a:lnTo>
                    <a:lnTo>
                      <a:pt x="62" y="130"/>
                    </a:lnTo>
                    <a:lnTo>
                      <a:pt x="58" y="130"/>
                    </a:lnTo>
                    <a:lnTo>
                      <a:pt x="58" y="130"/>
                    </a:lnTo>
                    <a:lnTo>
                      <a:pt x="56" y="129"/>
                    </a:lnTo>
                    <a:lnTo>
                      <a:pt x="54" y="129"/>
                    </a:lnTo>
                    <a:lnTo>
                      <a:pt x="51" y="127"/>
                    </a:lnTo>
                    <a:lnTo>
                      <a:pt x="49" y="127"/>
                    </a:lnTo>
                    <a:lnTo>
                      <a:pt x="49" y="125"/>
                    </a:lnTo>
                    <a:lnTo>
                      <a:pt x="32" y="121"/>
                    </a:lnTo>
                    <a:lnTo>
                      <a:pt x="26" y="115"/>
                    </a:lnTo>
                    <a:lnTo>
                      <a:pt x="24" y="113"/>
                    </a:lnTo>
                    <a:lnTo>
                      <a:pt x="22" y="115"/>
                    </a:lnTo>
                    <a:lnTo>
                      <a:pt x="15" y="96"/>
                    </a:lnTo>
                    <a:lnTo>
                      <a:pt x="15" y="91"/>
                    </a:lnTo>
                    <a:lnTo>
                      <a:pt x="9" y="85"/>
                    </a:lnTo>
                    <a:lnTo>
                      <a:pt x="3" y="81"/>
                    </a:lnTo>
                    <a:lnTo>
                      <a:pt x="2" y="77"/>
                    </a:lnTo>
                    <a:lnTo>
                      <a:pt x="3" y="76"/>
                    </a:lnTo>
                    <a:lnTo>
                      <a:pt x="5" y="74"/>
                    </a:lnTo>
                    <a:lnTo>
                      <a:pt x="3" y="68"/>
                    </a:lnTo>
                    <a:lnTo>
                      <a:pt x="3" y="64"/>
                    </a:lnTo>
                    <a:lnTo>
                      <a:pt x="2" y="62"/>
                    </a:lnTo>
                    <a:lnTo>
                      <a:pt x="0" y="60"/>
                    </a:lnTo>
                    <a:lnTo>
                      <a:pt x="0" y="51"/>
                    </a:lnTo>
                    <a:lnTo>
                      <a:pt x="2" y="51"/>
                    </a:lnTo>
                    <a:lnTo>
                      <a:pt x="7" y="49"/>
                    </a:lnTo>
                    <a:lnTo>
                      <a:pt x="19" y="34"/>
                    </a:lnTo>
                    <a:lnTo>
                      <a:pt x="19" y="30"/>
                    </a:lnTo>
                    <a:lnTo>
                      <a:pt x="17" y="28"/>
                    </a:lnTo>
                    <a:lnTo>
                      <a:pt x="17" y="28"/>
                    </a:lnTo>
                    <a:lnTo>
                      <a:pt x="15" y="28"/>
                    </a:lnTo>
                    <a:lnTo>
                      <a:pt x="13" y="26"/>
                    </a:lnTo>
                    <a:lnTo>
                      <a:pt x="13" y="24"/>
                    </a:lnTo>
                    <a:lnTo>
                      <a:pt x="15" y="23"/>
                    </a:lnTo>
                    <a:lnTo>
                      <a:pt x="19" y="17"/>
                    </a:lnTo>
                    <a:lnTo>
                      <a:pt x="19" y="15"/>
                    </a:lnTo>
                    <a:lnTo>
                      <a:pt x="13" y="0"/>
                    </a:lnTo>
                    <a:lnTo>
                      <a:pt x="19" y="2"/>
                    </a:lnTo>
                    <a:lnTo>
                      <a:pt x="20" y="0"/>
                    </a:lnTo>
                    <a:lnTo>
                      <a:pt x="20" y="0"/>
                    </a:lnTo>
                    <a:lnTo>
                      <a:pt x="34" y="0"/>
                    </a:lnTo>
                    <a:lnTo>
                      <a:pt x="32" y="17"/>
                    </a:lnTo>
                    <a:lnTo>
                      <a:pt x="34" y="23"/>
                    </a:lnTo>
                    <a:lnTo>
                      <a:pt x="32" y="24"/>
                    </a:lnTo>
                    <a:lnTo>
                      <a:pt x="34" y="26"/>
                    </a:lnTo>
                    <a:lnTo>
                      <a:pt x="36" y="26"/>
                    </a:lnTo>
                    <a:lnTo>
                      <a:pt x="37" y="24"/>
                    </a:lnTo>
                    <a:lnTo>
                      <a:pt x="39" y="24"/>
                    </a:lnTo>
                    <a:lnTo>
                      <a:pt x="37" y="21"/>
                    </a:lnTo>
                    <a:lnTo>
                      <a:pt x="39" y="19"/>
                    </a:lnTo>
                    <a:lnTo>
                      <a:pt x="45" y="24"/>
                    </a:lnTo>
                    <a:lnTo>
                      <a:pt x="47" y="23"/>
                    </a:lnTo>
                    <a:lnTo>
                      <a:pt x="49" y="24"/>
                    </a:lnTo>
                    <a:lnTo>
                      <a:pt x="49" y="28"/>
                    </a:lnTo>
                    <a:lnTo>
                      <a:pt x="51" y="28"/>
                    </a:lnTo>
                    <a:lnTo>
                      <a:pt x="51" y="26"/>
                    </a:lnTo>
                    <a:lnTo>
                      <a:pt x="51" y="23"/>
                    </a:lnTo>
                    <a:lnTo>
                      <a:pt x="53" y="23"/>
                    </a:lnTo>
                    <a:lnTo>
                      <a:pt x="56" y="23"/>
                    </a:lnTo>
                    <a:lnTo>
                      <a:pt x="60" y="21"/>
                    </a:lnTo>
                    <a:lnTo>
                      <a:pt x="62" y="19"/>
                    </a:lnTo>
                    <a:lnTo>
                      <a:pt x="62" y="19"/>
                    </a:lnTo>
                    <a:lnTo>
                      <a:pt x="62" y="17"/>
                    </a:lnTo>
                    <a:lnTo>
                      <a:pt x="58" y="17"/>
                    </a:lnTo>
                    <a:lnTo>
                      <a:pt x="56" y="17"/>
                    </a:lnTo>
                    <a:lnTo>
                      <a:pt x="56" y="15"/>
                    </a:lnTo>
                    <a:lnTo>
                      <a:pt x="58" y="13"/>
                    </a:lnTo>
                    <a:lnTo>
                      <a:pt x="58" y="13"/>
                    </a:lnTo>
                    <a:lnTo>
                      <a:pt x="58" y="13"/>
                    </a:lnTo>
                    <a:lnTo>
                      <a:pt x="60" y="13"/>
                    </a:lnTo>
                    <a:lnTo>
                      <a:pt x="60" y="11"/>
                    </a:lnTo>
                    <a:lnTo>
                      <a:pt x="62" y="9"/>
                    </a:lnTo>
                    <a:lnTo>
                      <a:pt x="62" y="7"/>
                    </a:lnTo>
                    <a:lnTo>
                      <a:pt x="64" y="7"/>
                    </a:lnTo>
                    <a:lnTo>
                      <a:pt x="64" y="6"/>
                    </a:lnTo>
                    <a:lnTo>
                      <a:pt x="66" y="6"/>
                    </a:lnTo>
                    <a:lnTo>
                      <a:pt x="66" y="4"/>
                    </a:lnTo>
                    <a:lnTo>
                      <a:pt x="66" y="2"/>
                    </a:lnTo>
                    <a:lnTo>
                      <a:pt x="66" y="2"/>
                    </a:lnTo>
                    <a:lnTo>
                      <a:pt x="70" y="0"/>
                    </a:lnTo>
                    <a:lnTo>
                      <a:pt x="123" y="3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24" name="Freeform 724">
                <a:extLst>
                  <a:ext uri="{FF2B5EF4-FFF2-40B4-BE49-F238E27FC236}">
                    <a16:creationId xmlns:a16="http://schemas.microsoft.com/office/drawing/2014/main" id="{EB3E0E28-25EF-454A-88C8-F66A60354438}"/>
                  </a:ext>
                </a:extLst>
              </p:cNvPr>
              <p:cNvSpPr>
                <a:spLocks/>
              </p:cNvSpPr>
              <p:nvPr/>
            </p:nvSpPr>
            <p:spPr bwMode="auto">
              <a:xfrm>
                <a:off x="4025993" y="3967024"/>
                <a:ext cx="271142" cy="217509"/>
              </a:xfrm>
              <a:custGeom>
                <a:avLst/>
                <a:gdLst>
                  <a:gd name="T0" fmla="*/ 67 w 182"/>
                  <a:gd name="T1" fmla="*/ 146 h 146"/>
                  <a:gd name="T2" fmla="*/ 2 w 182"/>
                  <a:gd name="T3" fmla="*/ 142 h 146"/>
                  <a:gd name="T4" fmla="*/ 33 w 182"/>
                  <a:gd name="T5" fmla="*/ 127 h 146"/>
                  <a:gd name="T6" fmla="*/ 40 w 182"/>
                  <a:gd name="T7" fmla="*/ 123 h 146"/>
                  <a:gd name="T8" fmla="*/ 44 w 182"/>
                  <a:gd name="T9" fmla="*/ 119 h 146"/>
                  <a:gd name="T10" fmla="*/ 52 w 182"/>
                  <a:gd name="T11" fmla="*/ 100 h 146"/>
                  <a:gd name="T12" fmla="*/ 50 w 182"/>
                  <a:gd name="T13" fmla="*/ 81 h 146"/>
                  <a:gd name="T14" fmla="*/ 55 w 182"/>
                  <a:gd name="T15" fmla="*/ 72 h 146"/>
                  <a:gd name="T16" fmla="*/ 57 w 182"/>
                  <a:gd name="T17" fmla="*/ 70 h 146"/>
                  <a:gd name="T18" fmla="*/ 59 w 182"/>
                  <a:gd name="T19" fmla="*/ 60 h 146"/>
                  <a:gd name="T20" fmla="*/ 93 w 182"/>
                  <a:gd name="T21" fmla="*/ 36 h 146"/>
                  <a:gd name="T22" fmla="*/ 99 w 182"/>
                  <a:gd name="T23" fmla="*/ 28 h 146"/>
                  <a:gd name="T24" fmla="*/ 110 w 182"/>
                  <a:gd name="T25" fmla="*/ 2 h 146"/>
                  <a:gd name="T26" fmla="*/ 116 w 182"/>
                  <a:gd name="T27" fmla="*/ 0 h 146"/>
                  <a:gd name="T28" fmla="*/ 129 w 182"/>
                  <a:gd name="T29" fmla="*/ 13 h 146"/>
                  <a:gd name="T30" fmla="*/ 139 w 182"/>
                  <a:gd name="T31" fmla="*/ 11 h 146"/>
                  <a:gd name="T32" fmla="*/ 152 w 182"/>
                  <a:gd name="T33" fmla="*/ 11 h 146"/>
                  <a:gd name="T34" fmla="*/ 159 w 182"/>
                  <a:gd name="T35" fmla="*/ 15 h 146"/>
                  <a:gd name="T36" fmla="*/ 167 w 182"/>
                  <a:gd name="T37" fmla="*/ 15 h 146"/>
                  <a:gd name="T38" fmla="*/ 169 w 182"/>
                  <a:gd name="T39" fmla="*/ 17 h 146"/>
                  <a:gd name="T40" fmla="*/ 171 w 182"/>
                  <a:gd name="T41" fmla="*/ 21 h 146"/>
                  <a:gd name="T42" fmla="*/ 173 w 182"/>
                  <a:gd name="T43" fmla="*/ 21 h 146"/>
                  <a:gd name="T44" fmla="*/ 173 w 182"/>
                  <a:gd name="T45" fmla="*/ 23 h 146"/>
                  <a:gd name="T46" fmla="*/ 173 w 182"/>
                  <a:gd name="T47" fmla="*/ 24 h 146"/>
                  <a:gd name="T48" fmla="*/ 173 w 182"/>
                  <a:gd name="T49" fmla="*/ 28 h 146"/>
                  <a:gd name="T50" fmla="*/ 175 w 182"/>
                  <a:gd name="T51" fmla="*/ 38 h 146"/>
                  <a:gd name="T52" fmla="*/ 175 w 182"/>
                  <a:gd name="T53" fmla="*/ 42 h 146"/>
                  <a:gd name="T54" fmla="*/ 175 w 182"/>
                  <a:gd name="T55" fmla="*/ 45 h 146"/>
                  <a:gd name="T56" fmla="*/ 176 w 182"/>
                  <a:gd name="T57" fmla="*/ 51 h 146"/>
                  <a:gd name="T58" fmla="*/ 178 w 182"/>
                  <a:gd name="T59" fmla="*/ 57 h 146"/>
                  <a:gd name="T60" fmla="*/ 182 w 182"/>
                  <a:gd name="T61" fmla="*/ 60 h 146"/>
                  <a:gd name="T62" fmla="*/ 180 w 182"/>
                  <a:gd name="T63" fmla="*/ 64 h 146"/>
                  <a:gd name="T64" fmla="*/ 180 w 182"/>
                  <a:gd name="T65" fmla="*/ 66 h 146"/>
                  <a:gd name="T66" fmla="*/ 180 w 182"/>
                  <a:gd name="T67" fmla="*/ 68 h 146"/>
                  <a:gd name="T68" fmla="*/ 171 w 182"/>
                  <a:gd name="T69" fmla="*/ 66 h 146"/>
                  <a:gd name="T70" fmla="*/ 158 w 182"/>
                  <a:gd name="T71" fmla="*/ 68 h 146"/>
                  <a:gd name="T72" fmla="*/ 156 w 182"/>
                  <a:gd name="T73" fmla="*/ 68 h 146"/>
                  <a:gd name="T74" fmla="*/ 154 w 182"/>
                  <a:gd name="T75" fmla="*/ 68 h 146"/>
                  <a:gd name="T76" fmla="*/ 154 w 182"/>
                  <a:gd name="T77" fmla="*/ 70 h 146"/>
                  <a:gd name="T78" fmla="*/ 152 w 182"/>
                  <a:gd name="T79" fmla="*/ 74 h 146"/>
                  <a:gd name="T80" fmla="*/ 142 w 182"/>
                  <a:gd name="T81" fmla="*/ 76 h 146"/>
                  <a:gd name="T82" fmla="*/ 140 w 182"/>
                  <a:gd name="T83" fmla="*/ 76 h 146"/>
                  <a:gd name="T84" fmla="*/ 139 w 182"/>
                  <a:gd name="T85" fmla="*/ 79 h 146"/>
                  <a:gd name="T86" fmla="*/ 140 w 182"/>
                  <a:gd name="T87" fmla="*/ 79 h 146"/>
                  <a:gd name="T88" fmla="*/ 140 w 182"/>
                  <a:gd name="T89" fmla="*/ 81 h 146"/>
                  <a:gd name="T90" fmla="*/ 140 w 182"/>
                  <a:gd name="T91" fmla="*/ 85 h 146"/>
                  <a:gd name="T92" fmla="*/ 142 w 182"/>
                  <a:gd name="T93" fmla="*/ 85 h 146"/>
                  <a:gd name="T94" fmla="*/ 142 w 182"/>
                  <a:gd name="T95" fmla="*/ 87 h 146"/>
                  <a:gd name="T96" fmla="*/ 142 w 182"/>
                  <a:gd name="T97" fmla="*/ 89 h 146"/>
                  <a:gd name="T98" fmla="*/ 129 w 182"/>
                  <a:gd name="T99" fmla="*/ 94 h 146"/>
                  <a:gd name="T100" fmla="*/ 123 w 182"/>
                  <a:gd name="T101" fmla="*/ 96 h 146"/>
                  <a:gd name="T102" fmla="*/ 120 w 182"/>
                  <a:gd name="T103" fmla="*/ 100 h 146"/>
                  <a:gd name="T104" fmla="*/ 120 w 182"/>
                  <a:gd name="T105" fmla="*/ 102 h 146"/>
                  <a:gd name="T106" fmla="*/ 106 w 182"/>
                  <a:gd name="T107" fmla="*/ 108 h 146"/>
                  <a:gd name="T108" fmla="*/ 103 w 182"/>
                  <a:gd name="T109" fmla="*/ 108 h 146"/>
                  <a:gd name="T110" fmla="*/ 99 w 182"/>
                  <a:gd name="T111" fmla="*/ 110 h 146"/>
                  <a:gd name="T112" fmla="*/ 97 w 182"/>
                  <a:gd name="T113" fmla="*/ 111 h 146"/>
                  <a:gd name="T114" fmla="*/ 93 w 182"/>
                  <a:gd name="T115" fmla="*/ 111 h 146"/>
                  <a:gd name="T116" fmla="*/ 89 w 182"/>
                  <a:gd name="T117" fmla="*/ 111 h 146"/>
                  <a:gd name="T118" fmla="*/ 88 w 182"/>
                  <a:gd name="T119" fmla="*/ 113 h 146"/>
                  <a:gd name="T120" fmla="*/ 84 w 182"/>
                  <a:gd name="T121" fmla="*/ 115 h 146"/>
                  <a:gd name="T122" fmla="*/ 67 w 182"/>
                  <a:gd name="T123"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146">
                    <a:moveTo>
                      <a:pt x="67" y="125"/>
                    </a:moveTo>
                    <a:lnTo>
                      <a:pt x="67" y="146"/>
                    </a:lnTo>
                    <a:lnTo>
                      <a:pt x="0" y="146"/>
                    </a:lnTo>
                    <a:lnTo>
                      <a:pt x="2" y="142"/>
                    </a:lnTo>
                    <a:lnTo>
                      <a:pt x="21" y="136"/>
                    </a:lnTo>
                    <a:lnTo>
                      <a:pt x="33" y="127"/>
                    </a:lnTo>
                    <a:lnTo>
                      <a:pt x="36" y="125"/>
                    </a:lnTo>
                    <a:lnTo>
                      <a:pt x="40" y="123"/>
                    </a:lnTo>
                    <a:lnTo>
                      <a:pt x="40" y="121"/>
                    </a:lnTo>
                    <a:lnTo>
                      <a:pt x="44" y="119"/>
                    </a:lnTo>
                    <a:lnTo>
                      <a:pt x="52" y="106"/>
                    </a:lnTo>
                    <a:lnTo>
                      <a:pt x="52" y="100"/>
                    </a:lnTo>
                    <a:lnTo>
                      <a:pt x="48" y="94"/>
                    </a:lnTo>
                    <a:lnTo>
                      <a:pt x="50" y="81"/>
                    </a:lnTo>
                    <a:lnTo>
                      <a:pt x="55" y="74"/>
                    </a:lnTo>
                    <a:lnTo>
                      <a:pt x="55" y="72"/>
                    </a:lnTo>
                    <a:lnTo>
                      <a:pt x="59" y="70"/>
                    </a:lnTo>
                    <a:lnTo>
                      <a:pt x="57" y="70"/>
                    </a:lnTo>
                    <a:lnTo>
                      <a:pt x="61" y="64"/>
                    </a:lnTo>
                    <a:lnTo>
                      <a:pt x="59" y="60"/>
                    </a:lnTo>
                    <a:lnTo>
                      <a:pt x="70" y="47"/>
                    </a:lnTo>
                    <a:lnTo>
                      <a:pt x="93" y="36"/>
                    </a:lnTo>
                    <a:lnTo>
                      <a:pt x="97" y="32"/>
                    </a:lnTo>
                    <a:lnTo>
                      <a:pt x="99" y="28"/>
                    </a:lnTo>
                    <a:lnTo>
                      <a:pt x="103" y="24"/>
                    </a:lnTo>
                    <a:lnTo>
                      <a:pt x="110" y="2"/>
                    </a:lnTo>
                    <a:lnTo>
                      <a:pt x="110" y="2"/>
                    </a:lnTo>
                    <a:lnTo>
                      <a:pt x="116" y="0"/>
                    </a:lnTo>
                    <a:lnTo>
                      <a:pt x="120" y="4"/>
                    </a:lnTo>
                    <a:lnTo>
                      <a:pt x="129" y="13"/>
                    </a:lnTo>
                    <a:lnTo>
                      <a:pt x="133" y="13"/>
                    </a:lnTo>
                    <a:lnTo>
                      <a:pt x="139" y="11"/>
                    </a:lnTo>
                    <a:lnTo>
                      <a:pt x="150" y="11"/>
                    </a:lnTo>
                    <a:lnTo>
                      <a:pt x="152" y="11"/>
                    </a:lnTo>
                    <a:lnTo>
                      <a:pt x="158" y="13"/>
                    </a:lnTo>
                    <a:lnTo>
                      <a:pt x="159" y="15"/>
                    </a:lnTo>
                    <a:lnTo>
                      <a:pt x="163" y="13"/>
                    </a:lnTo>
                    <a:lnTo>
                      <a:pt x="167" y="15"/>
                    </a:lnTo>
                    <a:lnTo>
                      <a:pt x="167" y="17"/>
                    </a:lnTo>
                    <a:lnTo>
                      <a:pt x="169" y="17"/>
                    </a:lnTo>
                    <a:lnTo>
                      <a:pt x="171" y="19"/>
                    </a:lnTo>
                    <a:lnTo>
                      <a:pt x="171" y="21"/>
                    </a:lnTo>
                    <a:lnTo>
                      <a:pt x="171" y="21"/>
                    </a:lnTo>
                    <a:lnTo>
                      <a:pt x="173" y="21"/>
                    </a:lnTo>
                    <a:lnTo>
                      <a:pt x="173" y="23"/>
                    </a:lnTo>
                    <a:lnTo>
                      <a:pt x="173" y="23"/>
                    </a:lnTo>
                    <a:lnTo>
                      <a:pt x="173" y="23"/>
                    </a:lnTo>
                    <a:lnTo>
                      <a:pt x="173" y="24"/>
                    </a:lnTo>
                    <a:lnTo>
                      <a:pt x="173" y="26"/>
                    </a:lnTo>
                    <a:lnTo>
                      <a:pt x="173" y="28"/>
                    </a:lnTo>
                    <a:lnTo>
                      <a:pt x="175" y="34"/>
                    </a:lnTo>
                    <a:lnTo>
                      <a:pt x="175" y="38"/>
                    </a:lnTo>
                    <a:lnTo>
                      <a:pt x="173" y="40"/>
                    </a:lnTo>
                    <a:lnTo>
                      <a:pt x="175" y="42"/>
                    </a:lnTo>
                    <a:lnTo>
                      <a:pt x="175" y="43"/>
                    </a:lnTo>
                    <a:lnTo>
                      <a:pt x="175" y="45"/>
                    </a:lnTo>
                    <a:lnTo>
                      <a:pt x="175" y="47"/>
                    </a:lnTo>
                    <a:lnTo>
                      <a:pt x="176" y="51"/>
                    </a:lnTo>
                    <a:lnTo>
                      <a:pt x="176" y="53"/>
                    </a:lnTo>
                    <a:lnTo>
                      <a:pt x="178" y="57"/>
                    </a:lnTo>
                    <a:lnTo>
                      <a:pt x="182" y="60"/>
                    </a:lnTo>
                    <a:lnTo>
                      <a:pt x="182" y="60"/>
                    </a:lnTo>
                    <a:lnTo>
                      <a:pt x="180" y="60"/>
                    </a:lnTo>
                    <a:lnTo>
                      <a:pt x="180" y="64"/>
                    </a:lnTo>
                    <a:lnTo>
                      <a:pt x="180" y="66"/>
                    </a:lnTo>
                    <a:lnTo>
                      <a:pt x="180" y="66"/>
                    </a:lnTo>
                    <a:lnTo>
                      <a:pt x="180" y="68"/>
                    </a:lnTo>
                    <a:lnTo>
                      <a:pt x="180" y="68"/>
                    </a:lnTo>
                    <a:lnTo>
                      <a:pt x="178" y="66"/>
                    </a:lnTo>
                    <a:lnTo>
                      <a:pt x="171" y="66"/>
                    </a:lnTo>
                    <a:lnTo>
                      <a:pt x="169" y="66"/>
                    </a:lnTo>
                    <a:lnTo>
                      <a:pt x="158" y="68"/>
                    </a:lnTo>
                    <a:lnTo>
                      <a:pt x="158" y="68"/>
                    </a:lnTo>
                    <a:lnTo>
                      <a:pt x="156" y="68"/>
                    </a:lnTo>
                    <a:lnTo>
                      <a:pt x="154" y="68"/>
                    </a:lnTo>
                    <a:lnTo>
                      <a:pt x="154" y="68"/>
                    </a:lnTo>
                    <a:lnTo>
                      <a:pt x="154" y="70"/>
                    </a:lnTo>
                    <a:lnTo>
                      <a:pt x="154" y="70"/>
                    </a:lnTo>
                    <a:lnTo>
                      <a:pt x="154" y="72"/>
                    </a:lnTo>
                    <a:lnTo>
                      <a:pt x="152" y="74"/>
                    </a:lnTo>
                    <a:lnTo>
                      <a:pt x="144" y="76"/>
                    </a:lnTo>
                    <a:lnTo>
                      <a:pt x="142" y="76"/>
                    </a:lnTo>
                    <a:lnTo>
                      <a:pt x="140" y="76"/>
                    </a:lnTo>
                    <a:lnTo>
                      <a:pt x="140" y="76"/>
                    </a:lnTo>
                    <a:lnTo>
                      <a:pt x="139" y="77"/>
                    </a:lnTo>
                    <a:lnTo>
                      <a:pt x="139" y="79"/>
                    </a:lnTo>
                    <a:lnTo>
                      <a:pt x="140" y="79"/>
                    </a:lnTo>
                    <a:lnTo>
                      <a:pt x="140" y="79"/>
                    </a:lnTo>
                    <a:lnTo>
                      <a:pt x="142" y="81"/>
                    </a:lnTo>
                    <a:lnTo>
                      <a:pt x="140" y="81"/>
                    </a:lnTo>
                    <a:lnTo>
                      <a:pt x="140" y="85"/>
                    </a:lnTo>
                    <a:lnTo>
                      <a:pt x="140" y="85"/>
                    </a:lnTo>
                    <a:lnTo>
                      <a:pt x="140" y="85"/>
                    </a:lnTo>
                    <a:lnTo>
                      <a:pt x="142" y="85"/>
                    </a:lnTo>
                    <a:lnTo>
                      <a:pt x="142" y="85"/>
                    </a:lnTo>
                    <a:lnTo>
                      <a:pt x="142" y="87"/>
                    </a:lnTo>
                    <a:lnTo>
                      <a:pt x="144" y="87"/>
                    </a:lnTo>
                    <a:lnTo>
                      <a:pt x="142" y="89"/>
                    </a:lnTo>
                    <a:lnTo>
                      <a:pt x="137" y="89"/>
                    </a:lnTo>
                    <a:lnTo>
                      <a:pt x="129" y="94"/>
                    </a:lnTo>
                    <a:lnTo>
                      <a:pt x="129" y="94"/>
                    </a:lnTo>
                    <a:lnTo>
                      <a:pt x="123" y="96"/>
                    </a:lnTo>
                    <a:lnTo>
                      <a:pt x="122" y="98"/>
                    </a:lnTo>
                    <a:lnTo>
                      <a:pt x="120" y="100"/>
                    </a:lnTo>
                    <a:lnTo>
                      <a:pt x="120" y="100"/>
                    </a:lnTo>
                    <a:lnTo>
                      <a:pt x="120" y="102"/>
                    </a:lnTo>
                    <a:lnTo>
                      <a:pt x="116" y="106"/>
                    </a:lnTo>
                    <a:lnTo>
                      <a:pt x="106" y="108"/>
                    </a:lnTo>
                    <a:lnTo>
                      <a:pt x="105" y="108"/>
                    </a:lnTo>
                    <a:lnTo>
                      <a:pt x="103" y="108"/>
                    </a:lnTo>
                    <a:lnTo>
                      <a:pt x="99" y="108"/>
                    </a:lnTo>
                    <a:lnTo>
                      <a:pt x="99" y="110"/>
                    </a:lnTo>
                    <a:lnTo>
                      <a:pt x="99" y="111"/>
                    </a:lnTo>
                    <a:lnTo>
                      <a:pt x="97" y="111"/>
                    </a:lnTo>
                    <a:lnTo>
                      <a:pt x="95" y="111"/>
                    </a:lnTo>
                    <a:lnTo>
                      <a:pt x="93" y="111"/>
                    </a:lnTo>
                    <a:lnTo>
                      <a:pt x="91" y="111"/>
                    </a:lnTo>
                    <a:lnTo>
                      <a:pt x="89" y="111"/>
                    </a:lnTo>
                    <a:lnTo>
                      <a:pt x="89" y="111"/>
                    </a:lnTo>
                    <a:lnTo>
                      <a:pt x="88" y="113"/>
                    </a:lnTo>
                    <a:lnTo>
                      <a:pt x="86" y="115"/>
                    </a:lnTo>
                    <a:lnTo>
                      <a:pt x="84" y="115"/>
                    </a:lnTo>
                    <a:lnTo>
                      <a:pt x="80" y="117"/>
                    </a:lnTo>
                    <a:lnTo>
                      <a:pt x="67" y="12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25" name="Freeform 725">
                <a:extLst>
                  <a:ext uri="{FF2B5EF4-FFF2-40B4-BE49-F238E27FC236}">
                    <a16:creationId xmlns:a16="http://schemas.microsoft.com/office/drawing/2014/main" id="{9257A092-FEEF-A89B-AACE-794A043ECE52}"/>
                  </a:ext>
                </a:extLst>
              </p:cNvPr>
              <p:cNvSpPr>
                <a:spLocks/>
              </p:cNvSpPr>
              <p:nvPr/>
            </p:nvSpPr>
            <p:spPr bwMode="auto">
              <a:xfrm>
                <a:off x="4025993" y="3967024"/>
                <a:ext cx="271142" cy="217509"/>
              </a:xfrm>
              <a:custGeom>
                <a:avLst/>
                <a:gdLst>
                  <a:gd name="T0" fmla="*/ 67 w 182"/>
                  <a:gd name="T1" fmla="*/ 146 h 146"/>
                  <a:gd name="T2" fmla="*/ 2 w 182"/>
                  <a:gd name="T3" fmla="*/ 142 h 146"/>
                  <a:gd name="T4" fmla="*/ 33 w 182"/>
                  <a:gd name="T5" fmla="*/ 127 h 146"/>
                  <a:gd name="T6" fmla="*/ 40 w 182"/>
                  <a:gd name="T7" fmla="*/ 123 h 146"/>
                  <a:gd name="T8" fmla="*/ 44 w 182"/>
                  <a:gd name="T9" fmla="*/ 119 h 146"/>
                  <a:gd name="T10" fmla="*/ 52 w 182"/>
                  <a:gd name="T11" fmla="*/ 100 h 146"/>
                  <a:gd name="T12" fmla="*/ 50 w 182"/>
                  <a:gd name="T13" fmla="*/ 81 h 146"/>
                  <a:gd name="T14" fmla="*/ 55 w 182"/>
                  <a:gd name="T15" fmla="*/ 72 h 146"/>
                  <a:gd name="T16" fmla="*/ 57 w 182"/>
                  <a:gd name="T17" fmla="*/ 70 h 146"/>
                  <a:gd name="T18" fmla="*/ 59 w 182"/>
                  <a:gd name="T19" fmla="*/ 60 h 146"/>
                  <a:gd name="T20" fmla="*/ 93 w 182"/>
                  <a:gd name="T21" fmla="*/ 36 h 146"/>
                  <a:gd name="T22" fmla="*/ 99 w 182"/>
                  <a:gd name="T23" fmla="*/ 28 h 146"/>
                  <a:gd name="T24" fmla="*/ 110 w 182"/>
                  <a:gd name="T25" fmla="*/ 2 h 146"/>
                  <a:gd name="T26" fmla="*/ 116 w 182"/>
                  <a:gd name="T27" fmla="*/ 0 h 146"/>
                  <a:gd name="T28" fmla="*/ 129 w 182"/>
                  <a:gd name="T29" fmla="*/ 13 h 146"/>
                  <a:gd name="T30" fmla="*/ 139 w 182"/>
                  <a:gd name="T31" fmla="*/ 11 h 146"/>
                  <a:gd name="T32" fmla="*/ 152 w 182"/>
                  <a:gd name="T33" fmla="*/ 11 h 146"/>
                  <a:gd name="T34" fmla="*/ 159 w 182"/>
                  <a:gd name="T35" fmla="*/ 15 h 146"/>
                  <a:gd name="T36" fmla="*/ 167 w 182"/>
                  <a:gd name="T37" fmla="*/ 15 h 146"/>
                  <a:gd name="T38" fmla="*/ 169 w 182"/>
                  <a:gd name="T39" fmla="*/ 17 h 146"/>
                  <a:gd name="T40" fmla="*/ 171 w 182"/>
                  <a:gd name="T41" fmla="*/ 21 h 146"/>
                  <a:gd name="T42" fmla="*/ 173 w 182"/>
                  <a:gd name="T43" fmla="*/ 21 h 146"/>
                  <a:gd name="T44" fmla="*/ 173 w 182"/>
                  <a:gd name="T45" fmla="*/ 23 h 146"/>
                  <a:gd name="T46" fmla="*/ 173 w 182"/>
                  <a:gd name="T47" fmla="*/ 24 h 146"/>
                  <a:gd name="T48" fmla="*/ 173 w 182"/>
                  <a:gd name="T49" fmla="*/ 28 h 146"/>
                  <a:gd name="T50" fmla="*/ 175 w 182"/>
                  <a:gd name="T51" fmla="*/ 38 h 146"/>
                  <a:gd name="T52" fmla="*/ 175 w 182"/>
                  <a:gd name="T53" fmla="*/ 42 h 146"/>
                  <a:gd name="T54" fmla="*/ 175 w 182"/>
                  <a:gd name="T55" fmla="*/ 45 h 146"/>
                  <a:gd name="T56" fmla="*/ 176 w 182"/>
                  <a:gd name="T57" fmla="*/ 51 h 146"/>
                  <a:gd name="T58" fmla="*/ 178 w 182"/>
                  <a:gd name="T59" fmla="*/ 57 h 146"/>
                  <a:gd name="T60" fmla="*/ 182 w 182"/>
                  <a:gd name="T61" fmla="*/ 60 h 146"/>
                  <a:gd name="T62" fmla="*/ 180 w 182"/>
                  <a:gd name="T63" fmla="*/ 64 h 146"/>
                  <a:gd name="T64" fmla="*/ 180 w 182"/>
                  <a:gd name="T65" fmla="*/ 66 h 146"/>
                  <a:gd name="T66" fmla="*/ 180 w 182"/>
                  <a:gd name="T67" fmla="*/ 68 h 146"/>
                  <a:gd name="T68" fmla="*/ 171 w 182"/>
                  <a:gd name="T69" fmla="*/ 66 h 146"/>
                  <a:gd name="T70" fmla="*/ 158 w 182"/>
                  <a:gd name="T71" fmla="*/ 68 h 146"/>
                  <a:gd name="T72" fmla="*/ 156 w 182"/>
                  <a:gd name="T73" fmla="*/ 68 h 146"/>
                  <a:gd name="T74" fmla="*/ 154 w 182"/>
                  <a:gd name="T75" fmla="*/ 68 h 146"/>
                  <a:gd name="T76" fmla="*/ 154 w 182"/>
                  <a:gd name="T77" fmla="*/ 70 h 146"/>
                  <a:gd name="T78" fmla="*/ 152 w 182"/>
                  <a:gd name="T79" fmla="*/ 74 h 146"/>
                  <a:gd name="T80" fmla="*/ 142 w 182"/>
                  <a:gd name="T81" fmla="*/ 76 h 146"/>
                  <a:gd name="T82" fmla="*/ 140 w 182"/>
                  <a:gd name="T83" fmla="*/ 76 h 146"/>
                  <a:gd name="T84" fmla="*/ 139 w 182"/>
                  <a:gd name="T85" fmla="*/ 79 h 146"/>
                  <a:gd name="T86" fmla="*/ 140 w 182"/>
                  <a:gd name="T87" fmla="*/ 79 h 146"/>
                  <a:gd name="T88" fmla="*/ 140 w 182"/>
                  <a:gd name="T89" fmla="*/ 81 h 146"/>
                  <a:gd name="T90" fmla="*/ 140 w 182"/>
                  <a:gd name="T91" fmla="*/ 85 h 146"/>
                  <a:gd name="T92" fmla="*/ 142 w 182"/>
                  <a:gd name="T93" fmla="*/ 85 h 146"/>
                  <a:gd name="T94" fmla="*/ 142 w 182"/>
                  <a:gd name="T95" fmla="*/ 87 h 146"/>
                  <a:gd name="T96" fmla="*/ 142 w 182"/>
                  <a:gd name="T97" fmla="*/ 89 h 146"/>
                  <a:gd name="T98" fmla="*/ 129 w 182"/>
                  <a:gd name="T99" fmla="*/ 94 h 146"/>
                  <a:gd name="T100" fmla="*/ 123 w 182"/>
                  <a:gd name="T101" fmla="*/ 96 h 146"/>
                  <a:gd name="T102" fmla="*/ 120 w 182"/>
                  <a:gd name="T103" fmla="*/ 100 h 146"/>
                  <a:gd name="T104" fmla="*/ 120 w 182"/>
                  <a:gd name="T105" fmla="*/ 102 h 146"/>
                  <a:gd name="T106" fmla="*/ 106 w 182"/>
                  <a:gd name="T107" fmla="*/ 108 h 146"/>
                  <a:gd name="T108" fmla="*/ 103 w 182"/>
                  <a:gd name="T109" fmla="*/ 108 h 146"/>
                  <a:gd name="T110" fmla="*/ 99 w 182"/>
                  <a:gd name="T111" fmla="*/ 110 h 146"/>
                  <a:gd name="T112" fmla="*/ 97 w 182"/>
                  <a:gd name="T113" fmla="*/ 111 h 146"/>
                  <a:gd name="T114" fmla="*/ 93 w 182"/>
                  <a:gd name="T115" fmla="*/ 111 h 146"/>
                  <a:gd name="T116" fmla="*/ 89 w 182"/>
                  <a:gd name="T117" fmla="*/ 111 h 146"/>
                  <a:gd name="T118" fmla="*/ 88 w 182"/>
                  <a:gd name="T119" fmla="*/ 113 h 146"/>
                  <a:gd name="T120" fmla="*/ 84 w 182"/>
                  <a:gd name="T121" fmla="*/ 115 h 146"/>
                  <a:gd name="T122" fmla="*/ 67 w 182"/>
                  <a:gd name="T123"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146">
                    <a:moveTo>
                      <a:pt x="67" y="125"/>
                    </a:moveTo>
                    <a:lnTo>
                      <a:pt x="67" y="146"/>
                    </a:lnTo>
                    <a:lnTo>
                      <a:pt x="0" y="146"/>
                    </a:lnTo>
                    <a:lnTo>
                      <a:pt x="2" y="142"/>
                    </a:lnTo>
                    <a:lnTo>
                      <a:pt x="21" y="136"/>
                    </a:lnTo>
                    <a:lnTo>
                      <a:pt x="33" y="127"/>
                    </a:lnTo>
                    <a:lnTo>
                      <a:pt x="36" y="125"/>
                    </a:lnTo>
                    <a:lnTo>
                      <a:pt x="40" y="123"/>
                    </a:lnTo>
                    <a:lnTo>
                      <a:pt x="40" y="121"/>
                    </a:lnTo>
                    <a:lnTo>
                      <a:pt x="44" y="119"/>
                    </a:lnTo>
                    <a:lnTo>
                      <a:pt x="52" y="106"/>
                    </a:lnTo>
                    <a:lnTo>
                      <a:pt x="52" y="100"/>
                    </a:lnTo>
                    <a:lnTo>
                      <a:pt x="48" y="94"/>
                    </a:lnTo>
                    <a:lnTo>
                      <a:pt x="50" y="81"/>
                    </a:lnTo>
                    <a:lnTo>
                      <a:pt x="55" y="74"/>
                    </a:lnTo>
                    <a:lnTo>
                      <a:pt x="55" y="72"/>
                    </a:lnTo>
                    <a:lnTo>
                      <a:pt x="59" y="70"/>
                    </a:lnTo>
                    <a:lnTo>
                      <a:pt x="57" y="70"/>
                    </a:lnTo>
                    <a:lnTo>
                      <a:pt x="61" y="64"/>
                    </a:lnTo>
                    <a:lnTo>
                      <a:pt x="59" y="60"/>
                    </a:lnTo>
                    <a:lnTo>
                      <a:pt x="70" y="47"/>
                    </a:lnTo>
                    <a:lnTo>
                      <a:pt x="93" y="36"/>
                    </a:lnTo>
                    <a:lnTo>
                      <a:pt x="97" y="32"/>
                    </a:lnTo>
                    <a:lnTo>
                      <a:pt x="99" y="28"/>
                    </a:lnTo>
                    <a:lnTo>
                      <a:pt x="103" y="24"/>
                    </a:lnTo>
                    <a:lnTo>
                      <a:pt x="110" y="2"/>
                    </a:lnTo>
                    <a:lnTo>
                      <a:pt x="110" y="2"/>
                    </a:lnTo>
                    <a:lnTo>
                      <a:pt x="116" y="0"/>
                    </a:lnTo>
                    <a:lnTo>
                      <a:pt x="120" y="4"/>
                    </a:lnTo>
                    <a:lnTo>
                      <a:pt x="129" y="13"/>
                    </a:lnTo>
                    <a:lnTo>
                      <a:pt x="133" y="13"/>
                    </a:lnTo>
                    <a:lnTo>
                      <a:pt x="139" y="11"/>
                    </a:lnTo>
                    <a:lnTo>
                      <a:pt x="150" y="11"/>
                    </a:lnTo>
                    <a:lnTo>
                      <a:pt x="152" y="11"/>
                    </a:lnTo>
                    <a:lnTo>
                      <a:pt x="158" y="13"/>
                    </a:lnTo>
                    <a:lnTo>
                      <a:pt x="159" y="15"/>
                    </a:lnTo>
                    <a:lnTo>
                      <a:pt x="163" y="13"/>
                    </a:lnTo>
                    <a:lnTo>
                      <a:pt x="167" y="15"/>
                    </a:lnTo>
                    <a:lnTo>
                      <a:pt x="167" y="17"/>
                    </a:lnTo>
                    <a:lnTo>
                      <a:pt x="169" y="17"/>
                    </a:lnTo>
                    <a:lnTo>
                      <a:pt x="171" y="19"/>
                    </a:lnTo>
                    <a:lnTo>
                      <a:pt x="171" y="21"/>
                    </a:lnTo>
                    <a:lnTo>
                      <a:pt x="171" y="21"/>
                    </a:lnTo>
                    <a:lnTo>
                      <a:pt x="173" y="21"/>
                    </a:lnTo>
                    <a:lnTo>
                      <a:pt x="173" y="23"/>
                    </a:lnTo>
                    <a:lnTo>
                      <a:pt x="173" y="23"/>
                    </a:lnTo>
                    <a:lnTo>
                      <a:pt x="173" y="23"/>
                    </a:lnTo>
                    <a:lnTo>
                      <a:pt x="173" y="24"/>
                    </a:lnTo>
                    <a:lnTo>
                      <a:pt x="173" y="26"/>
                    </a:lnTo>
                    <a:lnTo>
                      <a:pt x="173" y="28"/>
                    </a:lnTo>
                    <a:lnTo>
                      <a:pt x="175" y="34"/>
                    </a:lnTo>
                    <a:lnTo>
                      <a:pt x="175" y="38"/>
                    </a:lnTo>
                    <a:lnTo>
                      <a:pt x="173" y="40"/>
                    </a:lnTo>
                    <a:lnTo>
                      <a:pt x="175" y="42"/>
                    </a:lnTo>
                    <a:lnTo>
                      <a:pt x="175" y="43"/>
                    </a:lnTo>
                    <a:lnTo>
                      <a:pt x="175" y="45"/>
                    </a:lnTo>
                    <a:lnTo>
                      <a:pt x="175" y="47"/>
                    </a:lnTo>
                    <a:lnTo>
                      <a:pt x="176" y="51"/>
                    </a:lnTo>
                    <a:lnTo>
                      <a:pt x="176" y="53"/>
                    </a:lnTo>
                    <a:lnTo>
                      <a:pt x="178" y="57"/>
                    </a:lnTo>
                    <a:lnTo>
                      <a:pt x="182" y="60"/>
                    </a:lnTo>
                    <a:lnTo>
                      <a:pt x="182" y="60"/>
                    </a:lnTo>
                    <a:lnTo>
                      <a:pt x="180" y="60"/>
                    </a:lnTo>
                    <a:lnTo>
                      <a:pt x="180" y="64"/>
                    </a:lnTo>
                    <a:lnTo>
                      <a:pt x="180" y="66"/>
                    </a:lnTo>
                    <a:lnTo>
                      <a:pt x="180" y="66"/>
                    </a:lnTo>
                    <a:lnTo>
                      <a:pt x="180" y="68"/>
                    </a:lnTo>
                    <a:lnTo>
                      <a:pt x="180" y="68"/>
                    </a:lnTo>
                    <a:lnTo>
                      <a:pt x="178" y="66"/>
                    </a:lnTo>
                    <a:lnTo>
                      <a:pt x="171" y="66"/>
                    </a:lnTo>
                    <a:lnTo>
                      <a:pt x="169" y="66"/>
                    </a:lnTo>
                    <a:lnTo>
                      <a:pt x="158" y="68"/>
                    </a:lnTo>
                    <a:lnTo>
                      <a:pt x="158" y="68"/>
                    </a:lnTo>
                    <a:lnTo>
                      <a:pt x="156" y="68"/>
                    </a:lnTo>
                    <a:lnTo>
                      <a:pt x="154" y="68"/>
                    </a:lnTo>
                    <a:lnTo>
                      <a:pt x="154" y="68"/>
                    </a:lnTo>
                    <a:lnTo>
                      <a:pt x="154" y="70"/>
                    </a:lnTo>
                    <a:lnTo>
                      <a:pt x="154" y="70"/>
                    </a:lnTo>
                    <a:lnTo>
                      <a:pt x="154" y="72"/>
                    </a:lnTo>
                    <a:lnTo>
                      <a:pt x="152" y="74"/>
                    </a:lnTo>
                    <a:lnTo>
                      <a:pt x="144" y="76"/>
                    </a:lnTo>
                    <a:lnTo>
                      <a:pt x="142" y="76"/>
                    </a:lnTo>
                    <a:lnTo>
                      <a:pt x="140" y="76"/>
                    </a:lnTo>
                    <a:lnTo>
                      <a:pt x="140" y="76"/>
                    </a:lnTo>
                    <a:lnTo>
                      <a:pt x="139" y="77"/>
                    </a:lnTo>
                    <a:lnTo>
                      <a:pt x="139" y="79"/>
                    </a:lnTo>
                    <a:lnTo>
                      <a:pt x="140" y="79"/>
                    </a:lnTo>
                    <a:lnTo>
                      <a:pt x="140" y="79"/>
                    </a:lnTo>
                    <a:lnTo>
                      <a:pt x="142" y="81"/>
                    </a:lnTo>
                    <a:lnTo>
                      <a:pt x="140" y="81"/>
                    </a:lnTo>
                    <a:lnTo>
                      <a:pt x="140" y="85"/>
                    </a:lnTo>
                    <a:lnTo>
                      <a:pt x="140" y="85"/>
                    </a:lnTo>
                    <a:lnTo>
                      <a:pt x="140" y="85"/>
                    </a:lnTo>
                    <a:lnTo>
                      <a:pt x="142" y="85"/>
                    </a:lnTo>
                    <a:lnTo>
                      <a:pt x="142" y="85"/>
                    </a:lnTo>
                    <a:lnTo>
                      <a:pt x="142" y="87"/>
                    </a:lnTo>
                    <a:lnTo>
                      <a:pt x="144" y="87"/>
                    </a:lnTo>
                    <a:lnTo>
                      <a:pt x="142" y="89"/>
                    </a:lnTo>
                    <a:lnTo>
                      <a:pt x="137" y="89"/>
                    </a:lnTo>
                    <a:lnTo>
                      <a:pt x="129" y="94"/>
                    </a:lnTo>
                    <a:lnTo>
                      <a:pt x="129" y="94"/>
                    </a:lnTo>
                    <a:lnTo>
                      <a:pt x="123" y="96"/>
                    </a:lnTo>
                    <a:lnTo>
                      <a:pt x="122" y="98"/>
                    </a:lnTo>
                    <a:lnTo>
                      <a:pt x="120" y="100"/>
                    </a:lnTo>
                    <a:lnTo>
                      <a:pt x="120" y="100"/>
                    </a:lnTo>
                    <a:lnTo>
                      <a:pt x="120" y="102"/>
                    </a:lnTo>
                    <a:lnTo>
                      <a:pt x="116" y="106"/>
                    </a:lnTo>
                    <a:lnTo>
                      <a:pt x="106" y="108"/>
                    </a:lnTo>
                    <a:lnTo>
                      <a:pt x="105" y="108"/>
                    </a:lnTo>
                    <a:lnTo>
                      <a:pt x="103" y="108"/>
                    </a:lnTo>
                    <a:lnTo>
                      <a:pt x="99" y="108"/>
                    </a:lnTo>
                    <a:lnTo>
                      <a:pt x="99" y="110"/>
                    </a:lnTo>
                    <a:lnTo>
                      <a:pt x="99" y="111"/>
                    </a:lnTo>
                    <a:lnTo>
                      <a:pt x="97" y="111"/>
                    </a:lnTo>
                    <a:lnTo>
                      <a:pt x="95" y="111"/>
                    </a:lnTo>
                    <a:lnTo>
                      <a:pt x="93" y="111"/>
                    </a:lnTo>
                    <a:lnTo>
                      <a:pt x="91" y="111"/>
                    </a:lnTo>
                    <a:lnTo>
                      <a:pt x="89" y="111"/>
                    </a:lnTo>
                    <a:lnTo>
                      <a:pt x="89" y="111"/>
                    </a:lnTo>
                    <a:lnTo>
                      <a:pt x="88" y="113"/>
                    </a:lnTo>
                    <a:lnTo>
                      <a:pt x="86" y="115"/>
                    </a:lnTo>
                    <a:lnTo>
                      <a:pt x="84" y="115"/>
                    </a:lnTo>
                    <a:lnTo>
                      <a:pt x="80" y="117"/>
                    </a:lnTo>
                    <a:lnTo>
                      <a:pt x="67" y="12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26" name="Freeform 726">
                <a:extLst>
                  <a:ext uri="{FF2B5EF4-FFF2-40B4-BE49-F238E27FC236}">
                    <a16:creationId xmlns:a16="http://schemas.microsoft.com/office/drawing/2014/main" id="{ABDBB70C-4500-DCE7-F286-EEE422EFF42D}"/>
                  </a:ext>
                </a:extLst>
              </p:cNvPr>
              <p:cNvSpPr>
                <a:spLocks/>
              </p:cNvSpPr>
              <p:nvPr/>
            </p:nvSpPr>
            <p:spPr bwMode="auto">
              <a:xfrm>
                <a:off x="4021523" y="4603164"/>
                <a:ext cx="67041" cy="68530"/>
              </a:xfrm>
              <a:custGeom>
                <a:avLst/>
                <a:gdLst>
                  <a:gd name="T0" fmla="*/ 2 w 45"/>
                  <a:gd name="T1" fmla="*/ 16 h 46"/>
                  <a:gd name="T2" fmla="*/ 3 w 45"/>
                  <a:gd name="T3" fmla="*/ 14 h 46"/>
                  <a:gd name="T4" fmla="*/ 7 w 45"/>
                  <a:gd name="T5" fmla="*/ 12 h 46"/>
                  <a:gd name="T6" fmla="*/ 7 w 45"/>
                  <a:gd name="T7" fmla="*/ 10 h 46"/>
                  <a:gd name="T8" fmla="*/ 11 w 45"/>
                  <a:gd name="T9" fmla="*/ 6 h 46"/>
                  <a:gd name="T10" fmla="*/ 13 w 45"/>
                  <a:gd name="T11" fmla="*/ 2 h 46"/>
                  <a:gd name="T12" fmla="*/ 15 w 45"/>
                  <a:gd name="T13" fmla="*/ 2 h 46"/>
                  <a:gd name="T14" fmla="*/ 21 w 45"/>
                  <a:gd name="T15" fmla="*/ 0 h 46"/>
                  <a:gd name="T16" fmla="*/ 32 w 45"/>
                  <a:gd name="T17" fmla="*/ 2 h 46"/>
                  <a:gd name="T18" fmla="*/ 34 w 45"/>
                  <a:gd name="T19" fmla="*/ 6 h 46"/>
                  <a:gd name="T20" fmla="*/ 36 w 45"/>
                  <a:gd name="T21" fmla="*/ 8 h 46"/>
                  <a:gd name="T22" fmla="*/ 36 w 45"/>
                  <a:gd name="T23" fmla="*/ 10 h 46"/>
                  <a:gd name="T24" fmla="*/ 38 w 45"/>
                  <a:gd name="T25" fmla="*/ 10 h 46"/>
                  <a:gd name="T26" fmla="*/ 39 w 45"/>
                  <a:gd name="T27" fmla="*/ 12 h 46"/>
                  <a:gd name="T28" fmla="*/ 39 w 45"/>
                  <a:gd name="T29" fmla="*/ 14 h 46"/>
                  <a:gd name="T30" fmla="*/ 39 w 45"/>
                  <a:gd name="T31" fmla="*/ 16 h 46"/>
                  <a:gd name="T32" fmla="*/ 41 w 45"/>
                  <a:gd name="T33" fmla="*/ 16 h 46"/>
                  <a:gd name="T34" fmla="*/ 41 w 45"/>
                  <a:gd name="T35" fmla="*/ 21 h 46"/>
                  <a:gd name="T36" fmla="*/ 39 w 45"/>
                  <a:gd name="T37" fmla="*/ 21 h 46"/>
                  <a:gd name="T38" fmla="*/ 38 w 45"/>
                  <a:gd name="T39" fmla="*/ 27 h 46"/>
                  <a:gd name="T40" fmla="*/ 43 w 45"/>
                  <a:gd name="T41" fmla="*/ 23 h 46"/>
                  <a:gd name="T42" fmla="*/ 43 w 45"/>
                  <a:gd name="T43" fmla="*/ 25 h 46"/>
                  <a:gd name="T44" fmla="*/ 45 w 45"/>
                  <a:gd name="T45" fmla="*/ 27 h 46"/>
                  <a:gd name="T46" fmla="*/ 41 w 45"/>
                  <a:gd name="T47" fmla="*/ 29 h 46"/>
                  <a:gd name="T48" fmla="*/ 39 w 45"/>
                  <a:gd name="T49" fmla="*/ 31 h 46"/>
                  <a:gd name="T50" fmla="*/ 39 w 45"/>
                  <a:gd name="T51" fmla="*/ 34 h 46"/>
                  <a:gd name="T52" fmla="*/ 38 w 45"/>
                  <a:gd name="T53" fmla="*/ 36 h 46"/>
                  <a:gd name="T54" fmla="*/ 34 w 45"/>
                  <a:gd name="T55" fmla="*/ 38 h 46"/>
                  <a:gd name="T56" fmla="*/ 30 w 45"/>
                  <a:gd name="T57" fmla="*/ 42 h 46"/>
                  <a:gd name="T58" fmla="*/ 30 w 45"/>
                  <a:gd name="T59" fmla="*/ 44 h 46"/>
                  <a:gd name="T60" fmla="*/ 28 w 45"/>
                  <a:gd name="T61" fmla="*/ 46 h 46"/>
                  <a:gd name="T62" fmla="*/ 26 w 45"/>
                  <a:gd name="T63" fmla="*/ 46 h 46"/>
                  <a:gd name="T64" fmla="*/ 13 w 45"/>
                  <a:gd name="T65" fmla="*/ 40 h 46"/>
                  <a:gd name="T66" fmla="*/ 5 w 45"/>
                  <a:gd name="T67" fmla="*/ 34 h 46"/>
                  <a:gd name="T68" fmla="*/ 5 w 45"/>
                  <a:gd name="T69" fmla="*/ 31 h 46"/>
                  <a:gd name="T70" fmla="*/ 3 w 45"/>
                  <a:gd name="T71" fmla="*/ 29 h 46"/>
                  <a:gd name="T72" fmla="*/ 0 w 45"/>
                  <a:gd name="T73" fmla="*/ 27 h 46"/>
                  <a:gd name="T74" fmla="*/ 2 w 45"/>
                  <a:gd name="T75" fmla="*/ 25 h 46"/>
                  <a:gd name="T76" fmla="*/ 2 w 45"/>
                  <a:gd name="T77" fmla="*/ 25 h 46"/>
                  <a:gd name="T78" fmla="*/ 2 w 45"/>
                  <a:gd name="T79" fmla="*/ 23 h 46"/>
                  <a:gd name="T80" fmla="*/ 0 w 45"/>
                  <a:gd name="T81" fmla="*/ 23 h 46"/>
                  <a:gd name="T82" fmla="*/ 0 w 45"/>
                  <a:gd name="T83" fmla="*/ 19 h 46"/>
                  <a:gd name="T84" fmla="*/ 0 w 45"/>
                  <a:gd name="T85" fmla="*/ 17 h 46"/>
                  <a:gd name="T86" fmla="*/ 0 w 45"/>
                  <a:gd name="T8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46">
                    <a:moveTo>
                      <a:pt x="0" y="14"/>
                    </a:moveTo>
                    <a:lnTo>
                      <a:pt x="2" y="16"/>
                    </a:lnTo>
                    <a:lnTo>
                      <a:pt x="3" y="16"/>
                    </a:lnTo>
                    <a:lnTo>
                      <a:pt x="3" y="14"/>
                    </a:lnTo>
                    <a:lnTo>
                      <a:pt x="5" y="12"/>
                    </a:lnTo>
                    <a:lnTo>
                      <a:pt x="7" y="12"/>
                    </a:lnTo>
                    <a:lnTo>
                      <a:pt x="7" y="12"/>
                    </a:lnTo>
                    <a:lnTo>
                      <a:pt x="7" y="10"/>
                    </a:lnTo>
                    <a:lnTo>
                      <a:pt x="9" y="10"/>
                    </a:lnTo>
                    <a:lnTo>
                      <a:pt x="11" y="6"/>
                    </a:lnTo>
                    <a:lnTo>
                      <a:pt x="11" y="2"/>
                    </a:lnTo>
                    <a:lnTo>
                      <a:pt x="13" y="2"/>
                    </a:lnTo>
                    <a:lnTo>
                      <a:pt x="15" y="2"/>
                    </a:lnTo>
                    <a:lnTo>
                      <a:pt x="15" y="2"/>
                    </a:lnTo>
                    <a:lnTo>
                      <a:pt x="21" y="2"/>
                    </a:lnTo>
                    <a:lnTo>
                      <a:pt x="21" y="0"/>
                    </a:lnTo>
                    <a:lnTo>
                      <a:pt x="30" y="0"/>
                    </a:lnTo>
                    <a:lnTo>
                      <a:pt x="32" y="2"/>
                    </a:lnTo>
                    <a:lnTo>
                      <a:pt x="34" y="4"/>
                    </a:lnTo>
                    <a:lnTo>
                      <a:pt x="34" y="6"/>
                    </a:lnTo>
                    <a:lnTo>
                      <a:pt x="36" y="6"/>
                    </a:lnTo>
                    <a:lnTo>
                      <a:pt x="36" y="8"/>
                    </a:lnTo>
                    <a:lnTo>
                      <a:pt x="36" y="8"/>
                    </a:lnTo>
                    <a:lnTo>
                      <a:pt x="36" y="10"/>
                    </a:lnTo>
                    <a:lnTo>
                      <a:pt x="36" y="10"/>
                    </a:lnTo>
                    <a:lnTo>
                      <a:pt x="38" y="10"/>
                    </a:lnTo>
                    <a:lnTo>
                      <a:pt x="39" y="10"/>
                    </a:lnTo>
                    <a:lnTo>
                      <a:pt x="39" y="12"/>
                    </a:lnTo>
                    <a:lnTo>
                      <a:pt x="38" y="12"/>
                    </a:lnTo>
                    <a:lnTo>
                      <a:pt x="39" y="14"/>
                    </a:lnTo>
                    <a:lnTo>
                      <a:pt x="39" y="14"/>
                    </a:lnTo>
                    <a:lnTo>
                      <a:pt x="39" y="16"/>
                    </a:lnTo>
                    <a:lnTo>
                      <a:pt x="39" y="16"/>
                    </a:lnTo>
                    <a:lnTo>
                      <a:pt x="41" y="16"/>
                    </a:lnTo>
                    <a:lnTo>
                      <a:pt x="41" y="17"/>
                    </a:lnTo>
                    <a:lnTo>
                      <a:pt x="41" y="21"/>
                    </a:lnTo>
                    <a:lnTo>
                      <a:pt x="41" y="21"/>
                    </a:lnTo>
                    <a:lnTo>
                      <a:pt x="39" y="21"/>
                    </a:lnTo>
                    <a:lnTo>
                      <a:pt x="38" y="25"/>
                    </a:lnTo>
                    <a:lnTo>
                      <a:pt x="38" y="27"/>
                    </a:lnTo>
                    <a:lnTo>
                      <a:pt x="41" y="25"/>
                    </a:lnTo>
                    <a:lnTo>
                      <a:pt x="43" y="23"/>
                    </a:lnTo>
                    <a:lnTo>
                      <a:pt x="43" y="23"/>
                    </a:lnTo>
                    <a:lnTo>
                      <a:pt x="43" y="25"/>
                    </a:lnTo>
                    <a:lnTo>
                      <a:pt x="43" y="27"/>
                    </a:lnTo>
                    <a:lnTo>
                      <a:pt x="45" y="27"/>
                    </a:lnTo>
                    <a:lnTo>
                      <a:pt x="45" y="29"/>
                    </a:lnTo>
                    <a:lnTo>
                      <a:pt x="41" y="29"/>
                    </a:lnTo>
                    <a:lnTo>
                      <a:pt x="41" y="31"/>
                    </a:lnTo>
                    <a:lnTo>
                      <a:pt x="39" y="31"/>
                    </a:lnTo>
                    <a:lnTo>
                      <a:pt x="39" y="34"/>
                    </a:lnTo>
                    <a:lnTo>
                      <a:pt x="39" y="34"/>
                    </a:lnTo>
                    <a:lnTo>
                      <a:pt x="39" y="36"/>
                    </a:lnTo>
                    <a:lnTo>
                      <a:pt x="38" y="36"/>
                    </a:lnTo>
                    <a:lnTo>
                      <a:pt x="36" y="38"/>
                    </a:lnTo>
                    <a:lnTo>
                      <a:pt x="34" y="38"/>
                    </a:lnTo>
                    <a:lnTo>
                      <a:pt x="32" y="42"/>
                    </a:lnTo>
                    <a:lnTo>
                      <a:pt x="30" y="42"/>
                    </a:lnTo>
                    <a:lnTo>
                      <a:pt x="30" y="42"/>
                    </a:lnTo>
                    <a:lnTo>
                      <a:pt x="30" y="44"/>
                    </a:lnTo>
                    <a:lnTo>
                      <a:pt x="28" y="44"/>
                    </a:lnTo>
                    <a:lnTo>
                      <a:pt x="28" y="46"/>
                    </a:lnTo>
                    <a:lnTo>
                      <a:pt x="28" y="46"/>
                    </a:lnTo>
                    <a:lnTo>
                      <a:pt x="26" y="46"/>
                    </a:lnTo>
                    <a:lnTo>
                      <a:pt x="13" y="42"/>
                    </a:lnTo>
                    <a:lnTo>
                      <a:pt x="13" y="40"/>
                    </a:lnTo>
                    <a:lnTo>
                      <a:pt x="11" y="38"/>
                    </a:lnTo>
                    <a:lnTo>
                      <a:pt x="5" y="34"/>
                    </a:lnTo>
                    <a:lnTo>
                      <a:pt x="5" y="33"/>
                    </a:lnTo>
                    <a:lnTo>
                      <a:pt x="5" y="31"/>
                    </a:lnTo>
                    <a:lnTo>
                      <a:pt x="5" y="31"/>
                    </a:lnTo>
                    <a:lnTo>
                      <a:pt x="3" y="29"/>
                    </a:lnTo>
                    <a:lnTo>
                      <a:pt x="2" y="29"/>
                    </a:lnTo>
                    <a:lnTo>
                      <a:pt x="0" y="27"/>
                    </a:lnTo>
                    <a:lnTo>
                      <a:pt x="0" y="25"/>
                    </a:lnTo>
                    <a:lnTo>
                      <a:pt x="2" y="25"/>
                    </a:lnTo>
                    <a:lnTo>
                      <a:pt x="2" y="25"/>
                    </a:lnTo>
                    <a:lnTo>
                      <a:pt x="2" y="25"/>
                    </a:lnTo>
                    <a:lnTo>
                      <a:pt x="2" y="25"/>
                    </a:lnTo>
                    <a:lnTo>
                      <a:pt x="2" y="23"/>
                    </a:lnTo>
                    <a:lnTo>
                      <a:pt x="2" y="23"/>
                    </a:lnTo>
                    <a:lnTo>
                      <a:pt x="0" y="23"/>
                    </a:lnTo>
                    <a:lnTo>
                      <a:pt x="0" y="21"/>
                    </a:lnTo>
                    <a:lnTo>
                      <a:pt x="0" y="19"/>
                    </a:lnTo>
                    <a:lnTo>
                      <a:pt x="0" y="17"/>
                    </a:lnTo>
                    <a:lnTo>
                      <a:pt x="0" y="17"/>
                    </a:lnTo>
                    <a:lnTo>
                      <a:pt x="0" y="16"/>
                    </a:lnTo>
                    <a:lnTo>
                      <a:pt x="0" y="1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27" name="Freeform 727">
                <a:extLst>
                  <a:ext uri="{FF2B5EF4-FFF2-40B4-BE49-F238E27FC236}">
                    <a16:creationId xmlns:a16="http://schemas.microsoft.com/office/drawing/2014/main" id="{71E56211-15D8-B457-55A6-38D448334944}"/>
                  </a:ext>
                </a:extLst>
              </p:cNvPr>
              <p:cNvSpPr>
                <a:spLocks/>
              </p:cNvSpPr>
              <p:nvPr/>
            </p:nvSpPr>
            <p:spPr bwMode="auto">
              <a:xfrm>
                <a:off x="4021523" y="4603164"/>
                <a:ext cx="67041" cy="68530"/>
              </a:xfrm>
              <a:custGeom>
                <a:avLst/>
                <a:gdLst>
                  <a:gd name="T0" fmla="*/ 2 w 45"/>
                  <a:gd name="T1" fmla="*/ 16 h 46"/>
                  <a:gd name="T2" fmla="*/ 3 w 45"/>
                  <a:gd name="T3" fmla="*/ 14 h 46"/>
                  <a:gd name="T4" fmla="*/ 7 w 45"/>
                  <a:gd name="T5" fmla="*/ 12 h 46"/>
                  <a:gd name="T6" fmla="*/ 7 w 45"/>
                  <a:gd name="T7" fmla="*/ 10 h 46"/>
                  <a:gd name="T8" fmla="*/ 11 w 45"/>
                  <a:gd name="T9" fmla="*/ 6 h 46"/>
                  <a:gd name="T10" fmla="*/ 13 w 45"/>
                  <a:gd name="T11" fmla="*/ 2 h 46"/>
                  <a:gd name="T12" fmla="*/ 15 w 45"/>
                  <a:gd name="T13" fmla="*/ 2 h 46"/>
                  <a:gd name="T14" fmla="*/ 21 w 45"/>
                  <a:gd name="T15" fmla="*/ 0 h 46"/>
                  <a:gd name="T16" fmla="*/ 32 w 45"/>
                  <a:gd name="T17" fmla="*/ 2 h 46"/>
                  <a:gd name="T18" fmla="*/ 34 w 45"/>
                  <a:gd name="T19" fmla="*/ 6 h 46"/>
                  <a:gd name="T20" fmla="*/ 36 w 45"/>
                  <a:gd name="T21" fmla="*/ 8 h 46"/>
                  <a:gd name="T22" fmla="*/ 36 w 45"/>
                  <a:gd name="T23" fmla="*/ 10 h 46"/>
                  <a:gd name="T24" fmla="*/ 38 w 45"/>
                  <a:gd name="T25" fmla="*/ 10 h 46"/>
                  <a:gd name="T26" fmla="*/ 39 w 45"/>
                  <a:gd name="T27" fmla="*/ 12 h 46"/>
                  <a:gd name="T28" fmla="*/ 39 w 45"/>
                  <a:gd name="T29" fmla="*/ 14 h 46"/>
                  <a:gd name="T30" fmla="*/ 39 w 45"/>
                  <a:gd name="T31" fmla="*/ 16 h 46"/>
                  <a:gd name="T32" fmla="*/ 41 w 45"/>
                  <a:gd name="T33" fmla="*/ 16 h 46"/>
                  <a:gd name="T34" fmla="*/ 41 w 45"/>
                  <a:gd name="T35" fmla="*/ 21 h 46"/>
                  <a:gd name="T36" fmla="*/ 39 w 45"/>
                  <a:gd name="T37" fmla="*/ 21 h 46"/>
                  <a:gd name="T38" fmla="*/ 38 w 45"/>
                  <a:gd name="T39" fmla="*/ 27 h 46"/>
                  <a:gd name="T40" fmla="*/ 43 w 45"/>
                  <a:gd name="T41" fmla="*/ 23 h 46"/>
                  <a:gd name="T42" fmla="*/ 43 w 45"/>
                  <a:gd name="T43" fmla="*/ 25 h 46"/>
                  <a:gd name="T44" fmla="*/ 45 w 45"/>
                  <a:gd name="T45" fmla="*/ 27 h 46"/>
                  <a:gd name="T46" fmla="*/ 41 w 45"/>
                  <a:gd name="T47" fmla="*/ 29 h 46"/>
                  <a:gd name="T48" fmla="*/ 39 w 45"/>
                  <a:gd name="T49" fmla="*/ 31 h 46"/>
                  <a:gd name="T50" fmla="*/ 39 w 45"/>
                  <a:gd name="T51" fmla="*/ 34 h 46"/>
                  <a:gd name="T52" fmla="*/ 38 w 45"/>
                  <a:gd name="T53" fmla="*/ 36 h 46"/>
                  <a:gd name="T54" fmla="*/ 34 w 45"/>
                  <a:gd name="T55" fmla="*/ 38 h 46"/>
                  <a:gd name="T56" fmla="*/ 30 w 45"/>
                  <a:gd name="T57" fmla="*/ 42 h 46"/>
                  <a:gd name="T58" fmla="*/ 30 w 45"/>
                  <a:gd name="T59" fmla="*/ 44 h 46"/>
                  <a:gd name="T60" fmla="*/ 28 w 45"/>
                  <a:gd name="T61" fmla="*/ 46 h 46"/>
                  <a:gd name="T62" fmla="*/ 26 w 45"/>
                  <a:gd name="T63" fmla="*/ 46 h 46"/>
                  <a:gd name="T64" fmla="*/ 13 w 45"/>
                  <a:gd name="T65" fmla="*/ 40 h 46"/>
                  <a:gd name="T66" fmla="*/ 5 w 45"/>
                  <a:gd name="T67" fmla="*/ 34 h 46"/>
                  <a:gd name="T68" fmla="*/ 5 w 45"/>
                  <a:gd name="T69" fmla="*/ 31 h 46"/>
                  <a:gd name="T70" fmla="*/ 3 w 45"/>
                  <a:gd name="T71" fmla="*/ 29 h 46"/>
                  <a:gd name="T72" fmla="*/ 0 w 45"/>
                  <a:gd name="T73" fmla="*/ 27 h 46"/>
                  <a:gd name="T74" fmla="*/ 2 w 45"/>
                  <a:gd name="T75" fmla="*/ 25 h 46"/>
                  <a:gd name="T76" fmla="*/ 2 w 45"/>
                  <a:gd name="T77" fmla="*/ 25 h 46"/>
                  <a:gd name="T78" fmla="*/ 2 w 45"/>
                  <a:gd name="T79" fmla="*/ 23 h 46"/>
                  <a:gd name="T80" fmla="*/ 0 w 45"/>
                  <a:gd name="T81" fmla="*/ 23 h 46"/>
                  <a:gd name="T82" fmla="*/ 0 w 45"/>
                  <a:gd name="T83" fmla="*/ 19 h 46"/>
                  <a:gd name="T84" fmla="*/ 0 w 45"/>
                  <a:gd name="T85" fmla="*/ 17 h 46"/>
                  <a:gd name="T86" fmla="*/ 0 w 45"/>
                  <a:gd name="T8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46">
                    <a:moveTo>
                      <a:pt x="0" y="14"/>
                    </a:moveTo>
                    <a:lnTo>
                      <a:pt x="2" y="16"/>
                    </a:lnTo>
                    <a:lnTo>
                      <a:pt x="3" y="16"/>
                    </a:lnTo>
                    <a:lnTo>
                      <a:pt x="3" y="14"/>
                    </a:lnTo>
                    <a:lnTo>
                      <a:pt x="5" y="12"/>
                    </a:lnTo>
                    <a:lnTo>
                      <a:pt x="7" y="12"/>
                    </a:lnTo>
                    <a:lnTo>
                      <a:pt x="7" y="12"/>
                    </a:lnTo>
                    <a:lnTo>
                      <a:pt x="7" y="10"/>
                    </a:lnTo>
                    <a:lnTo>
                      <a:pt x="9" y="10"/>
                    </a:lnTo>
                    <a:lnTo>
                      <a:pt x="11" y="6"/>
                    </a:lnTo>
                    <a:lnTo>
                      <a:pt x="11" y="2"/>
                    </a:lnTo>
                    <a:lnTo>
                      <a:pt x="13" y="2"/>
                    </a:lnTo>
                    <a:lnTo>
                      <a:pt x="15" y="2"/>
                    </a:lnTo>
                    <a:lnTo>
                      <a:pt x="15" y="2"/>
                    </a:lnTo>
                    <a:lnTo>
                      <a:pt x="21" y="2"/>
                    </a:lnTo>
                    <a:lnTo>
                      <a:pt x="21" y="0"/>
                    </a:lnTo>
                    <a:lnTo>
                      <a:pt x="30" y="0"/>
                    </a:lnTo>
                    <a:lnTo>
                      <a:pt x="32" y="2"/>
                    </a:lnTo>
                    <a:lnTo>
                      <a:pt x="34" y="4"/>
                    </a:lnTo>
                    <a:lnTo>
                      <a:pt x="34" y="6"/>
                    </a:lnTo>
                    <a:lnTo>
                      <a:pt x="36" y="6"/>
                    </a:lnTo>
                    <a:lnTo>
                      <a:pt x="36" y="8"/>
                    </a:lnTo>
                    <a:lnTo>
                      <a:pt x="36" y="8"/>
                    </a:lnTo>
                    <a:lnTo>
                      <a:pt x="36" y="10"/>
                    </a:lnTo>
                    <a:lnTo>
                      <a:pt x="36" y="10"/>
                    </a:lnTo>
                    <a:lnTo>
                      <a:pt x="38" y="10"/>
                    </a:lnTo>
                    <a:lnTo>
                      <a:pt x="39" y="10"/>
                    </a:lnTo>
                    <a:lnTo>
                      <a:pt x="39" y="12"/>
                    </a:lnTo>
                    <a:lnTo>
                      <a:pt x="38" y="12"/>
                    </a:lnTo>
                    <a:lnTo>
                      <a:pt x="39" y="14"/>
                    </a:lnTo>
                    <a:lnTo>
                      <a:pt x="39" y="14"/>
                    </a:lnTo>
                    <a:lnTo>
                      <a:pt x="39" y="16"/>
                    </a:lnTo>
                    <a:lnTo>
                      <a:pt x="39" y="16"/>
                    </a:lnTo>
                    <a:lnTo>
                      <a:pt x="41" y="16"/>
                    </a:lnTo>
                    <a:lnTo>
                      <a:pt x="41" y="17"/>
                    </a:lnTo>
                    <a:lnTo>
                      <a:pt x="41" y="21"/>
                    </a:lnTo>
                    <a:lnTo>
                      <a:pt x="41" y="21"/>
                    </a:lnTo>
                    <a:lnTo>
                      <a:pt x="39" y="21"/>
                    </a:lnTo>
                    <a:lnTo>
                      <a:pt x="38" y="25"/>
                    </a:lnTo>
                    <a:lnTo>
                      <a:pt x="38" y="27"/>
                    </a:lnTo>
                    <a:lnTo>
                      <a:pt x="41" y="25"/>
                    </a:lnTo>
                    <a:lnTo>
                      <a:pt x="43" y="23"/>
                    </a:lnTo>
                    <a:lnTo>
                      <a:pt x="43" y="23"/>
                    </a:lnTo>
                    <a:lnTo>
                      <a:pt x="43" y="25"/>
                    </a:lnTo>
                    <a:lnTo>
                      <a:pt x="43" y="27"/>
                    </a:lnTo>
                    <a:lnTo>
                      <a:pt x="45" y="27"/>
                    </a:lnTo>
                    <a:lnTo>
                      <a:pt x="45" y="29"/>
                    </a:lnTo>
                    <a:lnTo>
                      <a:pt x="41" y="29"/>
                    </a:lnTo>
                    <a:lnTo>
                      <a:pt x="41" y="31"/>
                    </a:lnTo>
                    <a:lnTo>
                      <a:pt x="39" y="31"/>
                    </a:lnTo>
                    <a:lnTo>
                      <a:pt x="39" y="34"/>
                    </a:lnTo>
                    <a:lnTo>
                      <a:pt x="39" y="34"/>
                    </a:lnTo>
                    <a:lnTo>
                      <a:pt x="39" y="36"/>
                    </a:lnTo>
                    <a:lnTo>
                      <a:pt x="38" y="36"/>
                    </a:lnTo>
                    <a:lnTo>
                      <a:pt x="36" y="38"/>
                    </a:lnTo>
                    <a:lnTo>
                      <a:pt x="34" y="38"/>
                    </a:lnTo>
                    <a:lnTo>
                      <a:pt x="32" y="42"/>
                    </a:lnTo>
                    <a:lnTo>
                      <a:pt x="30" y="42"/>
                    </a:lnTo>
                    <a:lnTo>
                      <a:pt x="30" y="42"/>
                    </a:lnTo>
                    <a:lnTo>
                      <a:pt x="30" y="44"/>
                    </a:lnTo>
                    <a:lnTo>
                      <a:pt x="28" y="44"/>
                    </a:lnTo>
                    <a:lnTo>
                      <a:pt x="28" y="46"/>
                    </a:lnTo>
                    <a:lnTo>
                      <a:pt x="28" y="46"/>
                    </a:lnTo>
                    <a:lnTo>
                      <a:pt x="26" y="46"/>
                    </a:lnTo>
                    <a:lnTo>
                      <a:pt x="13" y="42"/>
                    </a:lnTo>
                    <a:lnTo>
                      <a:pt x="13" y="40"/>
                    </a:lnTo>
                    <a:lnTo>
                      <a:pt x="11" y="38"/>
                    </a:lnTo>
                    <a:lnTo>
                      <a:pt x="5" y="34"/>
                    </a:lnTo>
                    <a:lnTo>
                      <a:pt x="5" y="33"/>
                    </a:lnTo>
                    <a:lnTo>
                      <a:pt x="5" y="31"/>
                    </a:lnTo>
                    <a:lnTo>
                      <a:pt x="5" y="31"/>
                    </a:lnTo>
                    <a:lnTo>
                      <a:pt x="3" y="29"/>
                    </a:lnTo>
                    <a:lnTo>
                      <a:pt x="2" y="29"/>
                    </a:lnTo>
                    <a:lnTo>
                      <a:pt x="0" y="27"/>
                    </a:lnTo>
                    <a:lnTo>
                      <a:pt x="0" y="25"/>
                    </a:lnTo>
                    <a:lnTo>
                      <a:pt x="2" y="25"/>
                    </a:lnTo>
                    <a:lnTo>
                      <a:pt x="2" y="25"/>
                    </a:lnTo>
                    <a:lnTo>
                      <a:pt x="2" y="25"/>
                    </a:lnTo>
                    <a:lnTo>
                      <a:pt x="2" y="25"/>
                    </a:lnTo>
                    <a:lnTo>
                      <a:pt x="2" y="23"/>
                    </a:lnTo>
                    <a:lnTo>
                      <a:pt x="2" y="23"/>
                    </a:lnTo>
                    <a:lnTo>
                      <a:pt x="0" y="23"/>
                    </a:lnTo>
                    <a:lnTo>
                      <a:pt x="0" y="21"/>
                    </a:lnTo>
                    <a:lnTo>
                      <a:pt x="0" y="19"/>
                    </a:lnTo>
                    <a:lnTo>
                      <a:pt x="0" y="17"/>
                    </a:lnTo>
                    <a:lnTo>
                      <a:pt x="0" y="17"/>
                    </a:lnTo>
                    <a:lnTo>
                      <a:pt x="0" y="16"/>
                    </a:lnTo>
                    <a:lnTo>
                      <a:pt x="0" y="1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28" name="Freeform 728">
                <a:extLst>
                  <a:ext uri="{FF2B5EF4-FFF2-40B4-BE49-F238E27FC236}">
                    <a16:creationId xmlns:a16="http://schemas.microsoft.com/office/drawing/2014/main" id="{D6CA85A7-ACAE-5A86-A481-566CF1F9F1E2}"/>
                  </a:ext>
                </a:extLst>
              </p:cNvPr>
              <p:cNvSpPr>
                <a:spLocks/>
              </p:cNvSpPr>
              <p:nvPr/>
            </p:nvSpPr>
            <p:spPr bwMode="auto">
              <a:xfrm>
                <a:off x="4125809" y="4586776"/>
                <a:ext cx="140040" cy="145999"/>
              </a:xfrm>
              <a:custGeom>
                <a:avLst/>
                <a:gdLst>
                  <a:gd name="T0" fmla="*/ 68 w 94"/>
                  <a:gd name="T1" fmla="*/ 85 h 98"/>
                  <a:gd name="T2" fmla="*/ 87 w 94"/>
                  <a:gd name="T3" fmla="*/ 85 h 98"/>
                  <a:gd name="T4" fmla="*/ 89 w 94"/>
                  <a:gd name="T5" fmla="*/ 78 h 98"/>
                  <a:gd name="T6" fmla="*/ 83 w 94"/>
                  <a:gd name="T7" fmla="*/ 59 h 98"/>
                  <a:gd name="T8" fmla="*/ 87 w 94"/>
                  <a:gd name="T9" fmla="*/ 49 h 98"/>
                  <a:gd name="T10" fmla="*/ 92 w 94"/>
                  <a:gd name="T11" fmla="*/ 40 h 98"/>
                  <a:gd name="T12" fmla="*/ 91 w 94"/>
                  <a:gd name="T13" fmla="*/ 27 h 98"/>
                  <a:gd name="T14" fmla="*/ 91 w 94"/>
                  <a:gd name="T15" fmla="*/ 21 h 98"/>
                  <a:gd name="T16" fmla="*/ 89 w 94"/>
                  <a:gd name="T17" fmla="*/ 19 h 98"/>
                  <a:gd name="T18" fmla="*/ 83 w 94"/>
                  <a:gd name="T19" fmla="*/ 11 h 98"/>
                  <a:gd name="T20" fmla="*/ 66 w 94"/>
                  <a:gd name="T21" fmla="*/ 15 h 98"/>
                  <a:gd name="T22" fmla="*/ 62 w 94"/>
                  <a:gd name="T23" fmla="*/ 15 h 98"/>
                  <a:gd name="T24" fmla="*/ 60 w 94"/>
                  <a:gd name="T25" fmla="*/ 17 h 98"/>
                  <a:gd name="T26" fmla="*/ 55 w 94"/>
                  <a:gd name="T27" fmla="*/ 13 h 98"/>
                  <a:gd name="T28" fmla="*/ 53 w 94"/>
                  <a:gd name="T29" fmla="*/ 10 h 98"/>
                  <a:gd name="T30" fmla="*/ 53 w 94"/>
                  <a:gd name="T31" fmla="*/ 6 h 98"/>
                  <a:gd name="T32" fmla="*/ 47 w 94"/>
                  <a:gd name="T33" fmla="*/ 6 h 98"/>
                  <a:gd name="T34" fmla="*/ 39 w 94"/>
                  <a:gd name="T35" fmla="*/ 8 h 98"/>
                  <a:gd name="T36" fmla="*/ 38 w 94"/>
                  <a:gd name="T37" fmla="*/ 4 h 98"/>
                  <a:gd name="T38" fmla="*/ 36 w 94"/>
                  <a:gd name="T39" fmla="*/ 0 h 98"/>
                  <a:gd name="T40" fmla="*/ 32 w 94"/>
                  <a:gd name="T41" fmla="*/ 2 h 98"/>
                  <a:gd name="T42" fmla="*/ 30 w 94"/>
                  <a:gd name="T43" fmla="*/ 4 h 98"/>
                  <a:gd name="T44" fmla="*/ 24 w 94"/>
                  <a:gd name="T45" fmla="*/ 8 h 98"/>
                  <a:gd name="T46" fmla="*/ 22 w 94"/>
                  <a:gd name="T47" fmla="*/ 8 h 98"/>
                  <a:gd name="T48" fmla="*/ 19 w 94"/>
                  <a:gd name="T49" fmla="*/ 8 h 98"/>
                  <a:gd name="T50" fmla="*/ 17 w 94"/>
                  <a:gd name="T51" fmla="*/ 4 h 98"/>
                  <a:gd name="T52" fmla="*/ 13 w 94"/>
                  <a:gd name="T53" fmla="*/ 6 h 98"/>
                  <a:gd name="T54" fmla="*/ 9 w 94"/>
                  <a:gd name="T55" fmla="*/ 10 h 98"/>
                  <a:gd name="T56" fmla="*/ 7 w 94"/>
                  <a:gd name="T57" fmla="*/ 19 h 98"/>
                  <a:gd name="T58" fmla="*/ 11 w 94"/>
                  <a:gd name="T59" fmla="*/ 25 h 98"/>
                  <a:gd name="T60" fmla="*/ 13 w 94"/>
                  <a:gd name="T61" fmla="*/ 27 h 98"/>
                  <a:gd name="T62" fmla="*/ 11 w 94"/>
                  <a:gd name="T63" fmla="*/ 30 h 98"/>
                  <a:gd name="T64" fmla="*/ 13 w 94"/>
                  <a:gd name="T65" fmla="*/ 38 h 98"/>
                  <a:gd name="T66" fmla="*/ 11 w 94"/>
                  <a:gd name="T67" fmla="*/ 36 h 98"/>
                  <a:gd name="T68" fmla="*/ 5 w 94"/>
                  <a:gd name="T69" fmla="*/ 36 h 98"/>
                  <a:gd name="T70" fmla="*/ 5 w 94"/>
                  <a:gd name="T71" fmla="*/ 40 h 98"/>
                  <a:gd name="T72" fmla="*/ 9 w 94"/>
                  <a:gd name="T73" fmla="*/ 42 h 98"/>
                  <a:gd name="T74" fmla="*/ 7 w 94"/>
                  <a:gd name="T75" fmla="*/ 45 h 98"/>
                  <a:gd name="T76" fmla="*/ 2 w 94"/>
                  <a:gd name="T77" fmla="*/ 49 h 98"/>
                  <a:gd name="T78" fmla="*/ 3 w 94"/>
                  <a:gd name="T79" fmla="*/ 55 h 98"/>
                  <a:gd name="T80" fmla="*/ 0 w 94"/>
                  <a:gd name="T81" fmla="*/ 64 h 98"/>
                  <a:gd name="T82" fmla="*/ 3 w 94"/>
                  <a:gd name="T83" fmla="*/ 66 h 98"/>
                  <a:gd name="T84" fmla="*/ 7 w 94"/>
                  <a:gd name="T85" fmla="*/ 68 h 98"/>
                  <a:gd name="T86" fmla="*/ 11 w 94"/>
                  <a:gd name="T87" fmla="*/ 70 h 98"/>
                  <a:gd name="T88" fmla="*/ 17 w 94"/>
                  <a:gd name="T89" fmla="*/ 76 h 98"/>
                  <a:gd name="T90" fmla="*/ 19 w 94"/>
                  <a:gd name="T91" fmla="*/ 80 h 98"/>
                  <a:gd name="T92" fmla="*/ 17 w 94"/>
                  <a:gd name="T93" fmla="*/ 83 h 98"/>
                  <a:gd name="T94" fmla="*/ 17 w 94"/>
                  <a:gd name="T95" fmla="*/ 8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98">
                    <a:moveTo>
                      <a:pt x="17" y="97"/>
                    </a:moveTo>
                    <a:lnTo>
                      <a:pt x="17" y="98"/>
                    </a:lnTo>
                    <a:lnTo>
                      <a:pt x="21" y="98"/>
                    </a:lnTo>
                    <a:lnTo>
                      <a:pt x="68" y="85"/>
                    </a:lnTo>
                    <a:lnTo>
                      <a:pt x="83" y="87"/>
                    </a:lnTo>
                    <a:lnTo>
                      <a:pt x="85" y="85"/>
                    </a:lnTo>
                    <a:lnTo>
                      <a:pt x="85" y="85"/>
                    </a:lnTo>
                    <a:lnTo>
                      <a:pt x="87" y="85"/>
                    </a:lnTo>
                    <a:lnTo>
                      <a:pt x="89" y="85"/>
                    </a:lnTo>
                    <a:lnTo>
                      <a:pt x="91" y="85"/>
                    </a:lnTo>
                    <a:lnTo>
                      <a:pt x="89" y="78"/>
                    </a:lnTo>
                    <a:lnTo>
                      <a:pt x="89" y="78"/>
                    </a:lnTo>
                    <a:lnTo>
                      <a:pt x="87" y="78"/>
                    </a:lnTo>
                    <a:lnTo>
                      <a:pt x="85" y="76"/>
                    </a:lnTo>
                    <a:lnTo>
                      <a:pt x="83" y="66"/>
                    </a:lnTo>
                    <a:lnTo>
                      <a:pt x="83" y="59"/>
                    </a:lnTo>
                    <a:lnTo>
                      <a:pt x="83" y="57"/>
                    </a:lnTo>
                    <a:lnTo>
                      <a:pt x="85" y="55"/>
                    </a:lnTo>
                    <a:lnTo>
                      <a:pt x="87" y="53"/>
                    </a:lnTo>
                    <a:lnTo>
                      <a:pt x="87" y="49"/>
                    </a:lnTo>
                    <a:lnTo>
                      <a:pt x="89" y="42"/>
                    </a:lnTo>
                    <a:lnTo>
                      <a:pt x="91" y="42"/>
                    </a:lnTo>
                    <a:lnTo>
                      <a:pt x="91" y="40"/>
                    </a:lnTo>
                    <a:lnTo>
                      <a:pt x="92" y="40"/>
                    </a:lnTo>
                    <a:lnTo>
                      <a:pt x="92" y="38"/>
                    </a:lnTo>
                    <a:lnTo>
                      <a:pt x="94" y="38"/>
                    </a:lnTo>
                    <a:lnTo>
                      <a:pt x="91" y="27"/>
                    </a:lnTo>
                    <a:lnTo>
                      <a:pt x="91" y="27"/>
                    </a:lnTo>
                    <a:lnTo>
                      <a:pt x="89" y="25"/>
                    </a:lnTo>
                    <a:lnTo>
                      <a:pt x="89" y="25"/>
                    </a:lnTo>
                    <a:lnTo>
                      <a:pt x="91" y="23"/>
                    </a:lnTo>
                    <a:lnTo>
                      <a:pt x="91" y="21"/>
                    </a:lnTo>
                    <a:lnTo>
                      <a:pt x="91" y="21"/>
                    </a:lnTo>
                    <a:lnTo>
                      <a:pt x="91" y="19"/>
                    </a:lnTo>
                    <a:lnTo>
                      <a:pt x="89" y="19"/>
                    </a:lnTo>
                    <a:lnTo>
                      <a:pt x="89" y="19"/>
                    </a:lnTo>
                    <a:lnTo>
                      <a:pt x="87" y="19"/>
                    </a:lnTo>
                    <a:lnTo>
                      <a:pt x="85" y="15"/>
                    </a:lnTo>
                    <a:lnTo>
                      <a:pt x="85" y="15"/>
                    </a:lnTo>
                    <a:lnTo>
                      <a:pt x="83" y="11"/>
                    </a:lnTo>
                    <a:lnTo>
                      <a:pt x="81" y="11"/>
                    </a:lnTo>
                    <a:lnTo>
                      <a:pt x="81" y="13"/>
                    </a:lnTo>
                    <a:lnTo>
                      <a:pt x="75" y="11"/>
                    </a:lnTo>
                    <a:lnTo>
                      <a:pt x="66" y="15"/>
                    </a:lnTo>
                    <a:lnTo>
                      <a:pt x="66" y="17"/>
                    </a:lnTo>
                    <a:lnTo>
                      <a:pt x="64" y="17"/>
                    </a:lnTo>
                    <a:lnTo>
                      <a:pt x="62" y="17"/>
                    </a:lnTo>
                    <a:lnTo>
                      <a:pt x="62" y="15"/>
                    </a:lnTo>
                    <a:lnTo>
                      <a:pt x="62" y="15"/>
                    </a:lnTo>
                    <a:lnTo>
                      <a:pt x="60" y="15"/>
                    </a:lnTo>
                    <a:lnTo>
                      <a:pt x="60" y="15"/>
                    </a:lnTo>
                    <a:lnTo>
                      <a:pt x="60" y="17"/>
                    </a:lnTo>
                    <a:lnTo>
                      <a:pt x="58" y="15"/>
                    </a:lnTo>
                    <a:lnTo>
                      <a:pt x="56" y="13"/>
                    </a:lnTo>
                    <a:lnTo>
                      <a:pt x="56" y="13"/>
                    </a:lnTo>
                    <a:lnTo>
                      <a:pt x="55" y="13"/>
                    </a:lnTo>
                    <a:lnTo>
                      <a:pt x="55" y="11"/>
                    </a:lnTo>
                    <a:lnTo>
                      <a:pt x="55" y="11"/>
                    </a:lnTo>
                    <a:lnTo>
                      <a:pt x="55" y="11"/>
                    </a:lnTo>
                    <a:lnTo>
                      <a:pt x="53" y="10"/>
                    </a:lnTo>
                    <a:lnTo>
                      <a:pt x="53" y="10"/>
                    </a:lnTo>
                    <a:lnTo>
                      <a:pt x="53" y="8"/>
                    </a:lnTo>
                    <a:lnTo>
                      <a:pt x="53" y="8"/>
                    </a:lnTo>
                    <a:lnTo>
                      <a:pt x="53" y="6"/>
                    </a:lnTo>
                    <a:lnTo>
                      <a:pt x="51" y="6"/>
                    </a:lnTo>
                    <a:lnTo>
                      <a:pt x="49" y="8"/>
                    </a:lnTo>
                    <a:lnTo>
                      <a:pt x="47" y="8"/>
                    </a:lnTo>
                    <a:lnTo>
                      <a:pt x="47" y="6"/>
                    </a:lnTo>
                    <a:lnTo>
                      <a:pt x="45" y="4"/>
                    </a:lnTo>
                    <a:lnTo>
                      <a:pt x="41" y="6"/>
                    </a:lnTo>
                    <a:lnTo>
                      <a:pt x="41" y="6"/>
                    </a:lnTo>
                    <a:lnTo>
                      <a:pt x="39" y="8"/>
                    </a:lnTo>
                    <a:lnTo>
                      <a:pt x="39" y="8"/>
                    </a:lnTo>
                    <a:lnTo>
                      <a:pt x="38" y="8"/>
                    </a:lnTo>
                    <a:lnTo>
                      <a:pt x="38" y="8"/>
                    </a:lnTo>
                    <a:lnTo>
                      <a:pt x="38" y="4"/>
                    </a:lnTo>
                    <a:lnTo>
                      <a:pt x="36" y="4"/>
                    </a:lnTo>
                    <a:lnTo>
                      <a:pt x="36" y="2"/>
                    </a:lnTo>
                    <a:lnTo>
                      <a:pt x="36" y="2"/>
                    </a:lnTo>
                    <a:lnTo>
                      <a:pt x="36" y="0"/>
                    </a:lnTo>
                    <a:lnTo>
                      <a:pt x="36" y="0"/>
                    </a:lnTo>
                    <a:lnTo>
                      <a:pt x="34" y="0"/>
                    </a:lnTo>
                    <a:lnTo>
                      <a:pt x="32" y="2"/>
                    </a:lnTo>
                    <a:lnTo>
                      <a:pt x="32" y="2"/>
                    </a:lnTo>
                    <a:lnTo>
                      <a:pt x="30" y="2"/>
                    </a:lnTo>
                    <a:lnTo>
                      <a:pt x="30" y="2"/>
                    </a:lnTo>
                    <a:lnTo>
                      <a:pt x="30" y="2"/>
                    </a:lnTo>
                    <a:lnTo>
                      <a:pt x="30" y="4"/>
                    </a:lnTo>
                    <a:lnTo>
                      <a:pt x="30" y="6"/>
                    </a:lnTo>
                    <a:lnTo>
                      <a:pt x="28" y="6"/>
                    </a:lnTo>
                    <a:lnTo>
                      <a:pt x="26" y="6"/>
                    </a:lnTo>
                    <a:lnTo>
                      <a:pt x="24" y="8"/>
                    </a:lnTo>
                    <a:lnTo>
                      <a:pt x="24" y="8"/>
                    </a:lnTo>
                    <a:lnTo>
                      <a:pt x="24" y="10"/>
                    </a:lnTo>
                    <a:lnTo>
                      <a:pt x="22" y="10"/>
                    </a:lnTo>
                    <a:lnTo>
                      <a:pt x="22" y="8"/>
                    </a:lnTo>
                    <a:lnTo>
                      <a:pt x="21" y="8"/>
                    </a:lnTo>
                    <a:lnTo>
                      <a:pt x="21" y="8"/>
                    </a:lnTo>
                    <a:lnTo>
                      <a:pt x="19" y="8"/>
                    </a:lnTo>
                    <a:lnTo>
                      <a:pt x="19" y="8"/>
                    </a:lnTo>
                    <a:lnTo>
                      <a:pt x="19" y="8"/>
                    </a:lnTo>
                    <a:lnTo>
                      <a:pt x="19" y="6"/>
                    </a:lnTo>
                    <a:lnTo>
                      <a:pt x="17" y="4"/>
                    </a:lnTo>
                    <a:lnTo>
                      <a:pt x="17" y="4"/>
                    </a:lnTo>
                    <a:lnTo>
                      <a:pt x="15" y="6"/>
                    </a:lnTo>
                    <a:lnTo>
                      <a:pt x="13" y="6"/>
                    </a:lnTo>
                    <a:lnTo>
                      <a:pt x="13" y="6"/>
                    </a:lnTo>
                    <a:lnTo>
                      <a:pt x="13" y="6"/>
                    </a:lnTo>
                    <a:lnTo>
                      <a:pt x="13" y="8"/>
                    </a:lnTo>
                    <a:lnTo>
                      <a:pt x="11" y="8"/>
                    </a:lnTo>
                    <a:lnTo>
                      <a:pt x="9" y="10"/>
                    </a:lnTo>
                    <a:lnTo>
                      <a:pt x="9" y="10"/>
                    </a:lnTo>
                    <a:lnTo>
                      <a:pt x="7" y="11"/>
                    </a:lnTo>
                    <a:lnTo>
                      <a:pt x="7" y="11"/>
                    </a:lnTo>
                    <a:lnTo>
                      <a:pt x="7" y="13"/>
                    </a:lnTo>
                    <a:lnTo>
                      <a:pt x="7" y="19"/>
                    </a:lnTo>
                    <a:lnTo>
                      <a:pt x="7" y="21"/>
                    </a:lnTo>
                    <a:lnTo>
                      <a:pt x="9" y="21"/>
                    </a:lnTo>
                    <a:lnTo>
                      <a:pt x="11" y="21"/>
                    </a:lnTo>
                    <a:lnTo>
                      <a:pt x="11" y="25"/>
                    </a:lnTo>
                    <a:lnTo>
                      <a:pt x="11" y="25"/>
                    </a:lnTo>
                    <a:lnTo>
                      <a:pt x="13" y="27"/>
                    </a:lnTo>
                    <a:lnTo>
                      <a:pt x="13" y="27"/>
                    </a:lnTo>
                    <a:lnTo>
                      <a:pt x="13" y="27"/>
                    </a:lnTo>
                    <a:lnTo>
                      <a:pt x="11" y="28"/>
                    </a:lnTo>
                    <a:lnTo>
                      <a:pt x="11" y="30"/>
                    </a:lnTo>
                    <a:lnTo>
                      <a:pt x="11" y="30"/>
                    </a:lnTo>
                    <a:lnTo>
                      <a:pt x="11" y="30"/>
                    </a:lnTo>
                    <a:lnTo>
                      <a:pt x="13" y="30"/>
                    </a:lnTo>
                    <a:lnTo>
                      <a:pt x="13" y="32"/>
                    </a:lnTo>
                    <a:lnTo>
                      <a:pt x="13" y="34"/>
                    </a:lnTo>
                    <a:lnTo>
                      <a:pt x="13" y="38"/>
                    </a:lnTo>
                    <a:lnTo>
                      <a:pt x="13" y="38"/>
                    </a:lnTo>
                    <a:lnTo>
                      <a:pt x="13" y="36"/>
                    </a:lnTo>
                    <a:lnTo>
                      <a:pt x="11" y="36"/>
                    </a:lnTo>
                    <a:lnTo>
                      <a:pt x="11" y="36"/>
                    </a:lnTo>
                    <a:lnTo>
                      <a:pt x="11" y="34"/>
                    </a:lnTo>
                    <a:lnTo>
                      <a:pt x="7" y="34"/>
                    </a:lnTo>
                    <a:lnTo>
                      <a:pt x="5" y="36"/>
                    </a:lnTo>
                    <a:lnTo>
                      <a:pt x="5" y="36"/>
                    </a:lnTo>
                    <a:lnTo>
                      <a:pt x="5" y="36"/>
                    </a:lnTo>
                    <a:lnTo>
                      <a:pt x="5" y="38"/>
                    </a:lnTo>
                    <a:lnTo>
                      <a:pt x="5" y="38"/>
                    </a:lnTo>
                    <a:lnTo>
                      <a:pt x="5" y="40"/>
                    </a:lnTo>
                    <a:lnTo>
                      <a:pt x="7" y="40"/>
                    </a:lnTo>
                    <a:lnTo>
                      <a:pt x="9" y="40"/>
                    </a:lnTo>
                    <a:lnTo>
                      <a:pt x="9" y="40"/>
                    </a:lnTo>
                    <a:lnTo>
                      <a:pt x="9" y="42"/>
                    </a:lnTo>
                    <a:lnTo>
                      <a:pt x="9" y="42"/>
                    </a:lnTo>
                    <a:lnTo>
                      <a:pt x="9" y="42"/>
                    </a:lnTo>
                    <a:lnTo>
                      <a:pt x="9" y="42"/>
                    </a:lnTo>
                    <a:lnTo>
                      <a:pt x="7" y="45"/>
                    </a:lnTo>
                    <a:lnTo>
                      <a:pt x="7" y="47"/>
                    </a:lnTo>
                    <a:lnTo>
                      <a:pt x="7" y="49"/>
                    </a:lnTo>
                    <a:lnTo>
                      <a:pt x="3" y="49"/>
                    </a:lnTo>
                    <a:lnTo>
                      <a:pt x="2" y="49"/>
                    </a:lnTo>
                    <a:lnTo>
                      <a:pt x="3" y="53"/>
                    </a:lnTo>
                    <a:lnTo>
                      <a:pt x="3" y="53"/>
                    </a:lnTo>
                    <a:lnTo>
                      <a:pt x="3" y="55"/>
                    </a:lnTo>
                    <a:lnTo>
                      <a:pt x="3" y="55"/>
                    </a:lnTo>
                    <a:lnTo>
                      <a:pt x="5" y="57"/>
                    </a:lnTo>
                    <a:lnTo>
                      <a:pt x="3" y="61"/>
                    </a:lnTo>
                    <a:lnTo>
                      <a:pt x="2" y="62"/>
                    </a:lnTo>
                    <a:lnTo>
                      <a:pt x="0" y="64"/>
                    </a:lnTo>
                    <a:lnTo>
                      <a:pt x="2" y="64"/>
                    </a:lnTo>
                    <a:lnTo>
                      <a:pt x="2" y="64"/>
                    </a:lnTo>
                    <a:lnTo>
                      <a:pt x="2" y="66"/>
                    </a:lnTo>
                    <a:lnTo>
                      <a:pt x="3" y="66"/>
                    </a:lnTo>
                    <a:lnTo>
                      <a:pt x="3" y="66"/>
                    </a:lnTo>
                    <a:lnTo>
                      <a:pt x="3" y="66"/>
                    </a:lnTo>
                    <a:lnTo>
                      <a:pt x="5" y="66"/>
                    </a:lnTo>
                    <a:lnTo>
                      <a:pt x="7" y="68"/>
                    </a:lnTo>
                    <a:lnTo>
                      <a:pt x="9" y="68"/>
                    </a:lnTo>
                    <a:lnTo>
                      <a:pt x="9" y="68"/>
                    </a:lnTo>
                    <a:lnTo>
                      <a:pt x="11" y="70"/>
                    </a:lnTo>
                    <a:lnTo>
                      <a:pt x="11" y="70"/>
                    </a:lnTo>
                    <a:lnTo>
                      <a:pt x="11" y="72"/>
                    </a:lnTo>
                    <a:lnTo>
                      <a:pt x="13" y="74"/>
                    </a:lnTo>
                    <a:lnTo>
                      <a:pt x="15" y="74"/>
                    </a:lnTo>
                    <a:lnTo>
                      <a:pt x="17" y="76"/>
                    </a:lnTo>
                    <a:lnTo>
                      <a:pt x="19" y="76"/>
                    </a:lnTo>
                    <a:lnTo>
                      <a:pt x="19" y="76"/>
                    </a:lnTo>
                    <a:lnTo>
                      <a:pt x="19" y="78"/>
                    </a:lnTo>
                    <a:lnTo>
                      <a:pt x="19" y="80"/>
                    </a:lnTo>
                    <a:lnTo>
                      <a:pt x="19" y="81"/>
                    </a:lnTo>
                    <a:lnTo>
                      <a:pt x="19" y="83"/>
                    </a:lnTo>
                    <a:lnTo>
                      <a:pt x="19" y="83"/>
                    </a:lnTo>
                    <a:lnTo>
                      <a:pt x="17" y="83"/>
                    </a:lnTo>
                    <a:lnTo>
                      <a:pt x="17" y="83"/>
                    </a:lnTo>
                    <a:lnTo>
                      <a:pt x="17" y="85"/>
                    </a:lnTo>
                    <a:lnTo>
                      <a:pt x="17" y="87"/>
                    </a:lnTo>
                    <a:lnTo>
                      <a:pt x="17" y="87"/>
                    </a:lnTo>
                    <a:lnTo>
                      <a:pt x="17" y="89"/>
                    </a:lnTo>
                    <a:lnTo>
                      <a:pt x="17" y="89"/>
                    </a:lnTo>
                    <a:lnTo>
                      <a:pt x="17" y="9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29" name="Freeform 729">
                <a:extLst>
                  <a:ext uri="{FF2B5EF4-FFF2-40B4-BE49-F238E27FC236}">
                    <a16:creationId xmlns:a16="http://schemas.microsoft.com/office/drawing/2014/main" id="{1AB60013-783A-01C1-51E3-FB8864A54CE2}"/>
                  </a:ext>
                </a:extLst>
              </p:cNvPr>
              <p:cNvSpPr>
                <a:spLocks/>
              </p:cNvSpPr>
              <p:nvPr/>
            </p:nvSpPr>
            <p:spPr bwMode="auto">
              <a:xfrm>
                <a:off x="4125809" y="4586776"/>
                <a:ext cx="140040" cy="145999"/>
              </a:xfrm>
              <a:custGeom>
                <a:avLst/>
                <a:gdLst>
                  <a:gd name="T0" fmla="*/ 68 w 94"/>
                  <a:gd name="T1" fmla="*/ 85 h 98"/>
                  <a:gd name="T2" fmla="*/ 87 w 94"/>
                  <a:gd name="T3" fmla="*/ 85 h 98"/>
                  <a:gd name="T4" fmla="*/ 89 w 94"/>
                  <a:gd name="T5" fmla="*/ 78 h 98"/>
                  <a:gd name="T6" fmla="*/ 83 w 94"/>
                  <a:gd name="T7" fmla="*/ 59 h 98"/>
                  <a:gd name="T8" fmla="*/ 87 w 94"/>
                  <a:gd name="T9" fmla="*/ 49 h 98"/>
                  <a:gd name="T10" fmla="*/ 92 w 94"/>
                  <a:gd name="T11" fmla="*/ 40 h 98"/>
                  <a:gd name="T12" fmla="*/ 91 w 94"/>
                  <a:gd name="T13" fmla="*/ 27 h 98"/>
                  <a:gd name="T14" fmla="*/ 91 w 94"/>
                  <a:gd name="T15" fmla="*/ 21 h 98"/>
                  <a:gd name="T16" fmla="*/ 89 w 94"/>
                  <a:gd name="T17" fmla="*/ 19 h 98"/>
                  <a:gd name="T18" fmla="*/ 83 w 94"/>
                  <a:gd name="T19" fmla="*/ 11 h 98"/>
                  <a:gd name="T20" fmla="*/ 66 w 94"/>
                  <a:gd name="T21" fmla="*/ 15 h 98"/>
                  <a:gd name="T22" fmla="*/ 62 w 94"/>
                  <a:gd name="T23" fmla="*/ 15 h 98"/>
                  <a:gd name="T24" fmla="*/ 60 w 94"/>
                  <a:gd name="T25" fmla="*/ 17 h 98"/>
                  <a:gd name="T26" fmla="*/ 55 w 94"/>
                  <a:gd name="T27" fmla="*/ 13 h 98"/>
                  <a:gd name="T28" fmla="*/ 53 w 94"/>
                  <a:gd name="T29" fmla="*/ 10 h 98"/>
                  <a:gd name="T30" fmla="*/ 53 w 94"/>
                  <a:gd name="T31" fmla="*/ 6 h 98"/>
                  <a:gd name="T32" fmla="*/ 47 w 94"/>
                  <a:gd name="T33" fmla="*/ 6 h 98"/>
                  <a:gd name="T34" fmla="*/ 39 w 94"/>
                  <a:gd name="T35" fmla="*/ 8 h 98"/>
                  <a:gd name="T36" fmla="*/ 38 w 94"/>
                  <a:gd name="T37" fmla="*/ 4 h 98"/>
                  <a:gd name="T38" fmla="*/ 36 w 94"/>
                  <a:gd name="T39" fmla="*/ 0 h 98"/>
                  <a:gd name="T40" fmla="*/ 32 w 94"/>
                  <a:gd name="T41" fmla="*/ 2 h 98"/>
                  <a:gd name="T42" fmla="*/ 30 w 94"/>
                  <a:gd name="T43" fmla="*/ 4 h 98"/>
                  <a:gd name="T44" fmla="*/ 24 w 94"/>
                  <a:gd name="T45" fmla="*/ 8 h 98"/>
                  <a:gd name="T46" fmla="*/ 22 w 94"/>
                  <a:gd name="T47" fmla="*/ 8 h 98"/>
                  <a:gd name="T48" fmla="*/ 19 w 94"/>
                  <a:gd name="T49" fmla="*/ 8 h 98"/>
                  <a:gd name="T50" fmla="*/ 17 w 94"/>
                  <a:gd name="T51" fmla="*/ 4 h 98"/>
                  <a:gd name="T52" fmla="*/ 13 w 94"/>
                  <a:gd name="T53" fmla="*/ 6 h 98"/>
                  <a:gd name="T54" fmla="*/ 9 w 94"/>
                  <a:gd name="T55" fmla="*/ 10 h 98"/>
                  <a:gd name="T56" fmla="*/ 7 w 94"/>
                  <a:gd name="T57" fmla="*/ 19 h 98"/>
                  <a:gd name="T58" fmla="*/ 11 w 94"/>
                  <a:gd name="T59" fmla="*/ 25 h 98"/>
                  <a:gd name="T60" fmla="*/ 13 w 94"/>
                  <a:gd name="T61" fmla="*/ 27 h 98"/>
                  <a:gd name="T62" fmla="*/ 11 w 94"/>
                  <a:gd name="T63" fmla="*/ 30 h 98"/>
                  <a:gd name="T64" fmla="*/ 13 w 94"/>
                  <a:gd name="T65" fmla="*/ 38 h 98"/>
                  <a:gd name="T66" fmla="*/ 11 w 94"/>
                  <a:gd name="T67" fmla="*/ 36 h 98"/>
                  <a:gd name="T68" fmla="*/ 5 w 94"/>
                  <a:gd name="T69" fmla="*/ 36 h 98"/>
                  <a:gd name="T70" fmla="*/ 5 w 94"/>
                  <a:gd name="T71" fmla="*/ 40 h 98"/>
                  <a:gd name="T72" fmla="*/ 9 w 94"/>
                  <a:gd name="T73" fmla="*/ 42 h 98"/>
                  <a:gd name="T74" fmla="*/ 7 w 94"/>
                  <a:gd name="T75" fmla="*/ 45 h 98"/>
                  <a:gd name="T76" fmla="*/ 2 w 94"/>
                  <a:gd name="T77" fmla="*/ 49 h 98"/>
                  <a:gd name="T78" fmla="*/ 3 w 94"/>
                  <a:gd name="T79" fmla="*/ 55 h 98"/>
                  <a:gd name="T80" fmla="*/ 0 w 94"/>
                  <a:gd name="T81" fmla="*/ 64 h 98"/>
                  <a:gd name="T82" fmla="*/ 3 w 94"/>
                  <a:gd name="T83" fmla="*/ 66 h 98"/>
                  <a:gd name="T84" fmla="*/ 7 w 94"/>
                  <a:gd name="T85" fmla="*/ 68 h 98"/>
                  <a:gd name="T86" fmla="*/ 11 w 94"/>
                  <a:gd name="T87" fmla="*/ 70 h 98"/>
                  <a:gd name="T88" fmla="*/ 17 w 94"/>
                  <a:gd name="T89" fmla="*/ 76 h 98"/>
                  <a:gd name="T90" fmla="*/ 19 w 94"/>
                  <a:gd name="T91" fmla="*/ 80 h 98"/>
                  <a:gd name="T92" fmla="*/ 17 w 94"/>
                  <a:gd name="T93" fmla="*/ 83 h 98"/>
                  <a:gd name="T94" fmla="*/ 17 w 94"/>
                  <a:gd name="T95" fmla="*/ 8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98">
                    <a:moveTo>
                      <a:pt x="17" y="97"/>
                    </a:moveTo>
                    <a:lnTo>
                      <a:pt x="17" y="98"/>
                    </a:lnTo>
                    <a:lnTo>
                      <a:pt x="21" y="98"/>
                    </a:lnTo>
                    <a:lnTo>
                      <a:pt x="68" y="85"/>
                    </a:lnTo>
                    <a:lnTo>
                      <a:pt x="83" y="87"/>
                    </a:lnTo>
                    <a:lnTo>
                      <a:pt x="85" y="85"/>
                    </a:lnTo>
                    <a:lnTo>
                      <a:pt x="85" y="85"/>
                    </a:lnTo>
                    <a:lnTo>
                      <a:pt x="87" y="85"/>
                    </a:lnTo>
                    <a:lnTo>
                      <a:pt x="89" y="85"/>
                    </a:lnTo>
                    <a:lnTo>
                      <a:pt x="91" y="85"/>
                    </a:lnTo>
                    <a:lnTo>
                      <a:pt x="89" y="78"/>
                    </a:lnTo>
                    <a:lnTo>
                      <a:pt x="89" y="78"/>
                    </a:lnTo>
                    <a:lnTo>
                      <a:pt x="87" y="78"/>
                    </a:lnTo>
                    <a:lnTo>
                      <a:pt x="85" y="76"/>
                    </a:lnTo>
                    <a:lnTo>
                      <a:pt x="83" y="66"/>
                    </a:lnTo>
                    <a:lnTo>
                      <a:pt x="83" y="59"/>
                    </a:lnTo>
                    <a:lnTo>
                      <a:pt x="83" y="57"/>
                    </a:lnTo>
                    <a:lnTo>
                      <a:pt x="85" y="55"/>
                    </a:lnTo>
                    <a:lnTo>
                      <a:pt x="87" y="53"/>
                    </a:lnTo>
                    <a:lnTo>
                      <a:pt x="87" y="49"/>
                    </a:lnTo>
                    <a:lnTo>
                      <a:pt x="89" y="42"/>
                    </a:lnTo>
                    <a:lnTo>
                      <a:pt x="91" y="42"/>
                    </a:lnTo>
                    <a:lnTo>
                      <a:pt x="91" y="40"/>
                    </a:lnTo>
                    <a:lnTo>
                      <a:pt x="92" y="40"/>
                    </a:lnTo>
                    <a:lnTo>
                      <a:pt x="92" y="38"/>
                    </a:lnTo>
                    <a:lnTo>
                      <a:pt x="94" y="38"/>
                    </a:lnTo>
                    <a:lnTo>
                      <a:pt x="91" y="27"/>
                    </a:lnTo>
                    <a:lnTo>
                      <a:pt x="91" y="27"/>
                    </a:lnTo>
                    <a:lnTo>
                      <a:pt x="89" y="25"/>
                    </a:lnTo>
                    <a:lnTo>
                      <a:pt x="89" y="25"/>
                    </a:lnTo>
                    <a:lnTo>
                      <a:pt x="91" y="23"/>
                    </a:lnTo>
                    <a:lnTo>
                      <a:pt x="91" y="21"/>
                    </a:lnTo>
                    <a:lnTo>
                      <a:pt x="91" y="21"/>
                    </a:lnTo>
                    <a:lnTo>
                      <a:pt x="91" y="19"/>
                    </a:lnTo>
                    <a:lnTo>
                      <a:pt x="89" y="19"/>
                    </a:lnTo>
                    <a:lnTo>
                      <a:pt x="89" y="19"/>
                    </a:lnTo>
                    <a:lnTo>
                      <a:pt x="87" y="19"/>
                    </a:lnTo>
                    <a:lnTo>
                      <a:pt x="85" y="15"/>
                    </a:lnTo>
                    <a:lnTo>
                      <a:pt x="85" y="15"/>
                    </a:lnTo>
                    <a:lnTo>
                      <a:pt x="83" y="11"/>
                    </a:lnTo>
                    <a:lnTo>
                      <a:pt x="81" y="11"/>
                    </a:lnTo>
                    <a:lnTo>
                      <a:pt x="81" y="13"/>
                    </a:lnTo>
                    <a:lnTo>
                      <a:pt x="75" y="11"/>
                    </a:lnTo>
                    <a:lnTo>
                      <a:pt x="66" y="15"/>
                    </a:lnTo>
                    <a:lnTo>
                      <a:pt x="66" y="17"/>
                    </a:lnTo>
                    <a:lnTo>
                      <a:pt x="64" y="17"/>
                    </a:lnTo>
                    <a:lnTo>
                      <a:pt x="62" y="17"/>
                    </a:lnTo>
                    <a:lnTo>
                      <a:pt x="62" y="15"/>
                    </a:lnTo>
                    <a:lnTo>
                      <a:pt x="62" y="15"/>
                    </a:lnTo>
                    <a:lnTo>
                      <a:pt x="60" y="15"/>
                    </a:lnTo>
                    <a:lnTo>
                      <a:pt x="60" y="15"/>
                    </a:lnTo>
                    <a:lnTo>
                      <a:pt x="60" y="17"/>
                    </a:lnTo>
                    <a:lnTo>
                      <a:pt x="58" y="15"/>
                    </a:lnTo>
                    <a:lnTo>
                      <a:pt x="56" y="13"/>
                    </a:lnTo>
                    <a:lnTo>
                      <a:pt x="56" y="13"/>
                    </a:lnTo>
                    <a:lnTo>
                      <a:pt x="55" y="13"/>
                    </a:lnTo>
                    <a:lnTo>
                      <a:pt x="55" y="11"/>
                    </a:lnTo>
                    <a:lnTo>
                      <a:pt x="55" y="11"/>
                    </a:lnTo>
                    <a:lnTo>
                      <a:pt x="55" y="11"/>
                    </a:lnTo>
                    <a:lnTo>
                      <a:pt x="53" y="10"/>
                    </a:lnTo>
                    <a:lnTo>
                      <a:pt x="53" y="10"/>
                    </a:lnTo>
                    <a:lnTo>
                      <a:pt x="53" y="8"/>
                    </a:lnTo>
                    <a:lnTo>
                      <a:pt x="53" y="8"/>
                    </a:lnTo>
                    <a:lnTo>
                      <a:pt x="53" y="6"/>
                    </a:lnTo>
                    <a:lnTo>
                      <a:pt x="51" y="6"/>
                    </a:lnTo>
                    <a:lnTo>
                      <a:pt x="49" y="8"/>
                    </a:lnTo>
                    <a:lnTo>
                      <a:pt x="47" y="8"/>
                    </a:lnTo>
                    <a:lnTo>
                      <a:pt x="47" y="6"/>
                    </a:lnTo>
                    <a:lnTo>
                      <a:pt x="45" y="4"/>
                    </a:lnTo>
                    <a:lnTo>
                      <a:pt x="41" y="6"/>
                    </a:lnTo>
                    <a:lnTo>
                      <a:pt x="41" y="6"/>
                    </a:lnTo>
                    <a:lnTo>
                      <a:pt x="39" y="8"/>
                    </a:lnTo>
                    <a:lnTo>
                      <a:pt x="39" y="8"/>
                    </a:lnTo>
                    <a:lnTo>
                      <a:pt x="38" y="8"/>
                    </a:lnTo>
                    <a:lnTo>
                      <a:pt x="38" y="8"/>
                    </a:lnTo>
                    <a:lnTo>
                      <a:pt x="38" y="4"/>
                    </a:lnTo>
                    <a:lnTo>
                      <a:pt x="36" y="4"/>
                    </a:lnTo>
                    <a:lnTo>
                      <a:pt x="36" y="2"/>
                    </a:lnTo>
                    <a:lnTo>
                      <a:pt x="36" y="2"/>
                    </a:lnTo>
                    <a:lnTo>
                      <a:pt x="36" y="0"/>
                    </a:lnTo>
                    <a:lnTo>
                      <a:pt x="36" y="0"/>
                    </a:lnTo>
                    <a:lnTo>
                      <a:pt x="34" y="0"/>
                    </a:lnTo>
                    <a:lnTo>
                      <a:pt x="32" y="2"/>
                    </a:lnTo>
                    <a:lnTo>
                      <a:pt x="32" y="2"/>
                    </a:lnTo>
                    <a:lnTo>
                      <a:pt x="30" y="2"/>
                    </a:lnTo>
                    <a:lnTo>
                      <a:pt x="30" y="2"/>
                    </a:lnTo>
                    <a:lnTo>
                      <a:pt x="30" y="2"/>
                    </a:lnTo>
                    <a:lnTo>
                      <a:pt x="30" y="4"/>
                    </a:lnTo>
                    <a:lnTo>
                      <a:pt x="30" y="6"/>
                    </a:lnTo>
                    <a:lnTo>
                      <a:pt x="28" y="6"/>
                    </a:lnTo>
                    <a:lnTo>
                      <a:pt x="26" y="6"/>
                    </a:lnTo>
                    <a:lnTo>
                      <a:pt x="24" y="8"/>
                    </a:lnTo>
                    <a:lnTo>
                      <a:pt x="24" y="8"/>
                    </a:lnTo>
                    <a:lnTo>
                      <a:pt x="24" y="10"/>
                    </a:lnTo>
                    <a:lnTo>
                      <a:pt x="22" y="10"/>
                    </a:lnTo>
                    <a:lnTo>
                      <a:pt x="22" y="8"/>
                    </a:lnTo>
                    <a:lnTo>
                      <a:pt x="21" y="8"/>
                    </a:lnTo>
                    <a:lnTo>
                      <a:pt x="21" y="8"/>
                    </a:lnTo>
                    <a:lnTo>
                      <a:pt x="19" y="8"/>
                    </a:lnTo>
                    <a:lnTo>
                      <a:pt x="19" y="8"/>
                    </a:lnTo>
                    <a:lnTo>
                      <a:pt x="19" y="8"/>
                    </a:lnTo>
                    <a:lnTo>
                      <a:pt x="19" y="6"/>
                    </a:lnTo>
                    <a:lnTo>
                      <a:pt x="17" y="4"/>
                    </a:lnTo>
                    <a:lnTo>
                      <a:pt x="17" y="4"/>
                    </a:lnTo>
                    <a:lnTo>
                      <a:pt x="15" y="6"/>
                    </a:lnTo>
                    <a:lnTo>
                      <a:pt x="13" y="6"/>
                    </a:lnTo>
                    <a:lnTo>
                      <a:pt x="13" y="6"/>
                    </a:lnTo>
                    <a:lnTo>
                      <a:pt x="13" y="6"/>
                    </a:lnTo>
                    <a:lnTo>
                      <a:pt x="13" y="8"/>
                    </a:lnTo>
                    <a:lnTo>
                      <a:pt x="11" y="8"/>
                    </a:lnTo>
                    <a:lnTo>
                      <a:pt x="9" y="10"/>
                    </a:lnTo>
                    <a:lnTo>
                      <a:pt x="9" y="10"/>
                    </a:lnTo>
                    <a:lnTo>
                      <a:pt x="7" y="11"/>
                    </a:lnTo>
                    <a:lnTo>
                      <a:pt x="7" y="11"/>
                    </a:lnTo>
                    <a:lnTo>
                      <a:pt x="7" y="13"/>
                    </a:lnTo>
                    <a:lnTo>
                      <a:pt x="7" y="19"/>
                    </a:lnTo>
                    <a:lnTo>
                      <a:pt x="7" y="21"/>
                    </a:lnTo>
                    <a:lnTo>
                      <a:pt x="9" y="21"/>
                    </a:lnTo>
                    <a:lnTo>
                      <a:pt x="11" y="21"/>
                    </a:lnTo>
                    <a:lnTo>
                      <a:pt x="11" y="25"/>
                    </a:lnTo>
                    <a:lnTo>
                      <a:pt x="11" y="25"/>
                    </a:lnTo>
                    <a:lnTo>
                      <a:pt x="13" y="27"/>
                    </a:lnTo>
                    <a:lnTo>
                      <a:pt x="13" y="27"/>
                    </a:lnTo>
                    <a:lnTo>
                      <a:pt x="13" y="27"/>
                    </a:lnTo>
                    <a:lnTo>
                      <a:pt x="11" y="28"/>
                    </a:lnTo>
                    <a:lnTo>
                      <a:pt x="11" y="30"/>
                    </a:lnTo>
                    <a:lnTo>
                      <a:pt x="11" y="30"/>
                    </a:lnTo>
                    <a:lnTo>
                      <a:pt x="11" y="30"/>
                    </a:lnTo>
                    <a:lnTo>
                      <a:pt x="13" y="30"/>
                    </a:lnTo>
                    <a:lnTo>
                      <a:pt x="13" y="32"/>
                    </a:lnTo>
                    <a:lnTo>
                      <a:pt x="13" y="34"/>
                    </a:lnTo>
                    <a:lnTo>
                      <a:pt x="13" y="38"/>
                    </a:lnTo>
                    <a:lnTo>
                      <a:pt x="13" y="38"/>
                    </a:lnTo>
                    <a:lnTo>
                      <a:pt x="13" y="36"/>
                    </a:lnTo>
                    <a:lnTo>
                      <a:pt x="11" y="36"/>
                    </a:lnTo>
                    <a:lnTo>
                      <a:pt x="11" y="36"/>
                    </a:lnTo>
                    <a:lnTo>
                      <a:pt x="11" y="34"/>
                    </a:lnTo>
                    <a:lnTo>
                      <a:pt x="7" y="34"/>
                    </a:lnTo>
                    <a:lnTo>
                      <a:pt x="5" y="36"/>
                    </a:lnTo>
                    <a:lnTo>
                      <a:pt x="5" y="36"/>
                    </a:lnTo>
                    <a:lnTo>
                      <a:pt x="5" y="36"/>
                    </a:lnTo>
                    <a:lnTo>
                      <a:pt x="5" y="38"/>
                    </a:lnTo>
                    <a:lnTo>
                      <a:pt x="5" y="38"/>
                    </a:lnTo>
                    <a:lnTo>
                      <a:pt x="5" y="40"/>
                    </a:lnTo>
                    <a:lnTo>
                      <a:pt x="7" y="40"/>
                    </a:lnTo>
                    <a:lnTo>
                      <a:pt x="9" y="40"/>
                    </a:lnTo>
                    <a:lnTo>
                      <a:pt x="9" y="40"/>
                    </a:lnTo>
                    <a:lnTo>
                      <a:pt x="9" y="42"/>
                    </a:lnTo>
                    <a:lnTo>
                      <a:pt x="9" y="42"/>
                    </a:lnTo>
                    <a:lnTo>
                      <a:pt x="9" y="42"/>
                    </a:lnTo>
                    <a:lnTo>
                      <a:pt x="9" y="42"/>
                    </a:lnTo>
                    <a:lnTo>
                      <a:pt x="7" y="45"/>
                    </a:lnTo>
                    <a:lnTo>
                      <a:pt x="7" y="47"/>
                    </a:lnTo>
                    <a:lnTo>
                      <a:pt x="7" y="49"/>
                    </a:lnTo>
                    <a:lnTo>
                      <a:pt x="3" y="49"/>
                    </a:lnTo>
                    <a:lnTo>
                      <a:pt x="2" y="49"/>
                    </a:lnTo>
                    <a:lnTo>
                      <a:pt x="3" y="53"/>
                    </a:lnTo>
                    <a:lnTo>
                      <a:pt x="3" y="53"/>
                    </a:lnTo>
                    <a:lnTo>
                      <a:pt x="3" y="55"/>
                    </a:lnTo>
                    <a:lnTo>
                      <a:pt x="3" y="55"/>
                    </a:lnTo>
                    <a:lnTo>
                      <a:pt x="5" y="57"/>
                    </a:lnTo>
                    <a:lnTo>
                      <a:pt x="3" y="61"/>
                    </a:lnTo>
                    <a:lnTo>
                      <a:pt x="2" y="62"/>
                    </a:lnTo>
                    <a:lnTo>
                      <a:pt x="0" y="64"/>
                    </a:lnTo>
                    <a:lnTo>
                      <a:pt x="2" y="64"/>
                    </a:lnTo>
                    <a:lnTo>
                      <a:pt x="2" y="64"/>
                    </a:lnTo>
                    <a:lnTo>
                      <a:pt x="2" y="66"/>
                    </a:lnTo>
                    <a:lnTo>
                      <a:pt x="3" y="66"/>
                    </a:lnTo>
                    <a:lnTo>
                      <a:pt x="3" y="66"/>
                    </a:lnTo>
                    <a:lnTo>
                      <a:pt x="3" y="66"/>
                    </a:lnTo>
                    <a:lnTo>
                      <a:pt x="5" y="66"/>
                    </a:lnTo>
                    <a:lnTo>
                      <a:pt x="7" y="68"/>
                    </a:lnTo>
                    <a:lnTo>
                      <a:pt x="9" y="68"/>
                    </a:lnTo>
                    <a:lnTo>
                      <a:pt x="9" y="68"/>
                    </a:lnTo>
                    <a:lnTo>
                      <a:pt x="11" y="70"/>
                    </a:lnTo>
                    <a:lnTo>
                      <a:pt x="11" y="70"/>
                    </a:lnTo>
                    <a:lnTo>
                      <a:pt x="11" y="72"/>
                    </a:lnTo>
                    <a:lnTo>
                      <a:pt x="13" y="74"/>
                    </a:lnTo>
                    <a:lnTo>
                      <a:pt x="15" y="74"/>
                    </a:lnTo>
                    <a:lnTo>
                      <a:pt x="17" y="76"/>
                    </a:lnTo>
                    <a:lnTo>
                      <a:pt x="19" y="76"/>
                    </a:lnTo>
                    <a:lnTo>
                      <a:pt x="19" y="76"/>
                    </a:lnTo>
                    <a:lnTo>
                      <a:pt x="19" y="78"/>
                    </a:lnTo>
                    <a:lnTo>
                      <a:pt x="19" y="80"/>
                    </a:lnTo>
                    <a:lnTo>
                      <a:pt x="19" y="81"/>
                    </a:lnTo>
                    <a:lnTo>
                      <a:pt x="19" y="83"/>
                    </a:lnTo>
                    <a:lnTo>
                      <a:pt x="19" y="83"/>
                    </a:lnTo>
                    <a:lnTo>
                      <a:pt x="17" y="83"/>
                    </a:lnTo>
                    <a:lnTo>
                      <a:pt x="17" y="83"/>
                    </a:lnTo>
                    <a:lnTo>
                      <a:pt x="17" y="85"/>
                    </a:lnTo>
                    <a:lnTo>
                      <a:pt x="17" y="87"/>
                    </a:lnTo>
                    <a:lnTo>
                      <a:pt x="17" y="87"/>
                    </a:lnTo>
                    <a:lnTo>
                      <a:pt x="17" y="89"/>
                    </a:lnTo>
                    <a:lnTo>
                      <a:pt x="17" y="89"/>
                    </a:lnTo>
                    <a:lnTo>
                      <a:pt x="17" y="9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30" name="Freeform 730">
                <a:extLst>
                  <a:ext uri="{FF2B5EF4-FFF2-40B4-BE49-F238E27FC236}">
                    <a16:creationId xmlns:a16="http://schemas.microsoft.com/office/drawing/2014/main" id="{DBB260AC-C9CD-1029-151B-D22FFBF362B1}"/>
                  </a:ext>
                </a:extLst>
              </p:cNvPr>
              <p:cNvSpPr>
                <a:spLocks/>
              </p:cNvSpPr>
              <p:nvPr/>
            </p:nvSpPr>
            <p:spPr bwMode="auto">
              <a:xfrm>
                <a:off x="4313522" y="4577838"/>
                <a:ext cx="52143" cy="116204"/>
              </a:xfrm>
              <a:custGeom>
                <a:avLst/>
                <a:gdLst>
                  <a:gd name="T0" fmla="*/ 23 w 35"/>
                  <a:gd name="T1" fmla="*/ 78 h 78"/>
                  <a:gd name="T2" fmla="*/ 21 w 35"/>
                  <a:gd name="T3" fmla="*/ 78 h 78"/>
                  <a:gd name="T4" fmla="*/ 16 w 35"/>
                  <a:gd name="T5" fmla="*/ 70 h 78"/>
                  <a:gd name="T6" fmla="*/ 12 w 35"/>
                  <a:gd name="T7" fmla="*/ 27 h 78"/>
                  <a:gd name="T8" fmla="*/ 10 w 35"/>
                  <a:gd name="T9" fmla="*/ 25 h 78"/>
                  <a:gd name="T10" fmla="*/ 10 w 35"/>
                  <a:gd name="T11" fmla="*/ 16 h 78"/>
                  <a:gd name="T12" fmla="*/ 4 w 35"/>
                  <a:gd name="T13" fmla="*/ 10 h 78"/>
                  <a:gd name="T14" fmla="*/ 2 w 35"/>
                  <a:gd name="T15" fmla="*/ 8 h 78"/>
                  <a:gd name="T16" fmla="*/ 2 w 35"/>
                  <a:gd name="T17" fmla="*/ 6 h 78"/>
                  <a:gd name="T18" fmla="*/ 2 w 35"/>
                  <a:gd name="T19" fmla="*/ 4 h 78"/>
                  <a:gd name="T20" fmla="*/ 2 w 35"/>
                  <a:gd name="T21" fmla="*/ 4 h 78"/>
                  <a:gd name="T22" fmla="*/ 4 w 35"/>
                  <a:gd name="T23" fmla="*/ 2 h 78"/>
                  <a:gd name="T24" fmla="*/ 4 w 35"/>
                  <a:gd name="T25" fmla="*/ 2 h 78"/>
                  <a:gd name="T26" fmla="*/ 0 w 35"/>
                  <a:gd name="T27" fmla="*/ 2 h 78"/>
                  <a:gd name="T28" fmla="*/ 0 w 35"/>
                  <a:gd name="T29" fmla="*/ 0 h 78"/>
                  <a:gd name="T30" fmla="*/ 0 w 35"/>
                  <a:gd name="T31" fmla="*/ 0 h 78"/>
                  <a:gd name="T32" fmla="*/ 0 w 35"/>
                  <a:gd name="T33" fmla="*/ 0 h 78"/>
                  <a:gd name="T34" fmla="*/ 10 w 35"/>
                  <a:gd name="T35" fmla="*/ 2 h 78"/>
                  <a:gd name="T36" fmla="*/ 12 w 35"/>
                  <a:gd name="T37" fmla="*/ 4 h 78"/>
                  <a:gd name="T38" fmla="*/ 12 w 35"/>
                  <a:gd name="T39" fmla="*/ 4 h 78"/>
                  <a:gd name="T40" fmla="*/ 14 w 35"/>
                  <a:gd name="T41" fmla="*/ 2 h 78"/>
                  <a:gd name="T42" fmla="*/ 17 w 35"/>
                  <a:gd name="T43" fmla="*/ 2 h 78"/>
                  <a:gd name="T44" fmla="*/ 17 w 35"/>
                  <a:gd name="T45" fmla="*/ 2 h 78"/>
                  <a:gd name="T46" fmla="*/ 17 w 35"/>
                  <a:gd name="T47" fmla="*/ 4 h 78"/>
                  <a:gd name="T48" fmla="*/ 17 w 35"/>
                  <a:gd name="T49" fmla="*/ 6 h 78"/>
                  <a:gd name="T50" fmla="*/ 16 w 35"/>
                  <a:gd name="T51" fmla="*/ 8 h 78"/>
                  <a:gd name="T52" fmla="*/ 16 w 35"/>
                  <a:gd name="T53" fmla="*/ 10 h 78"/>
                  <a:gd name="T54" fmla="*/ 16 w 35"/>
                  <a:gd name="T55" fmla="*/ 12 h 78"/>
                  <a:gd name="T56" fmla="*/ 16 w 35"/>
                  <a:gd name="T57" fmla="*/ 14 h 78"/>
                  <a:gd name="T58" fmla="*/ 19 w 35"/>
                  <a:gd name="T59" fmla="*/ 16 h 78"/>
                  <a:gd name="T60" fmla="*/ 19 w 35"/>
                  <a:gd name="T61" fmla="*/ 16 h 78"/>
                  <a:gd name="T62" fmla="*/ 21 w 35"/>
                  <a:gd name="T63" fmla="*/ 16 h 78"/>
                  <a:gd name="T64" fmla="*/ 25 w 35"/>
                  <a:gd name="T65" fmla="*/ 19 h 78"/>
                  <a:gd name="T66" fmla="*/ 31 w 35"/>
                  <a:gd name="T67" fmla="*/ 72 h 78"/>
                  <a:gd name="T68" fmla="*/ 33 w 35"/>
                  <a:gd name="T69" fmla="*/ 74 h 78"/>
                  <a:gd name="T70" fmla="*/ 35 w 35"/>
                  <a:gd name="T71" fmla="*/ 76 h 78"/>
                  <a:gd name="T72" fmla="*/ 23 w 35"/>
                  <a:gd name="T7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78">
                    <a:moveTo>
                      <a:pt x="23" y="78"/>
                    </a:moveTo>
                    <a:lnTo>
                      <a:pt x="21" y="78"/>
                    </a:lnTo>
                    <a:lnTo>
                      <a:pt x="16" y="70"/>
                    </a:lnTo>
                    <a:lnTo>
                      <a:pt x="12" y="27"/>
                    </a:lnTo>
                    <a:lnTo>
                      <a:pt x="10" y="25"/>
                    </a:lnTo>
                    <a:lnTo>
                      <a:pt x="10" y="16"/>
                    </a:lnTo>
                    <a:lnTo>
                      <a:pt x="4" y="10"/>
                    </a:lnTo>
                    <a:lnTo>
                      <a:pt x="2" y="8"/>
                    </a:lnTo>
                    <a:lnTo>
                      <a:pt x="2" y="6"/>
                    </a:lnTo>
                    <a:lnTo>
                      <a:pt x="2" y="4"/>
                    </a:lnTo>
                    <a:lnTo>
                      <a:pt x="2" y="4"/>
                    </a:lnTo>
                    <a:lnTo>
                      <a:pt x="4" y="2"/>
                    </a:lnTo>
                    <a:lnTo>
                      <a:pt x="4" y="2"/>
                    </a:lnTo>
                    <a:lnTo>
                      <a:pt x="0" y="2"/>
                    </a:lnTo>
                    <a:lnTo>
                      <a:pt x="0" y="0"/>
                    </a:lnTo>
                    <a:lnTo>
                      <a:pt x="0" y="0"/>
                    </a:lnTo>
                    <a:lnTo>
                      <a:pt x="0" y="0"/>
                    </a:lnTo>
                    <a:lnTo>
                      <a:pt x="10" y="2"/>
                    </a:lnTo>
                    <a:lnTo>
                      <a:pt x="12" y="4"/>
                    </a:lnTo>
                    <a:lnTo>
                      <a:pt x="12" y="4"/>
                    </a:lnTo>
                    <a:lnTo>
                      <a:pt x="14" y="2"/>
                    </a:lnTo>
                    <a:lnTo>
                      <a:pt x="17" y="2"/>
                    </a:lnTo>
                    <a:lnTo>
                      <a:pt x="17" y="2"/>
                    </a:lnTo>
                    <a:lnTo>
                      <a:pt x="17" y="4"/>
                    </a:lnTo>
                    <a:lnTo>
                      <a:pt x="17" y="6"/>
                    </a:lnTo>
                    <a:lnTo>
                      <a:pt x="16" y="8"/>
                    </a:lnTo>
                    <a:lnTo>
                      <a:pt x="16" y="10"/>
                    </a:lnTo>
                    <a:lnTo>
                      <a:pt x="16" y="12"/>
                    </a:lnTo>
                    <a:lnTo>
                      <a:pt x="16" y="14"/>
                    </a:lnTo>
                    <a:lnTo>
                      <a:pt x="19" y="16"/>
                    </a:lnTo>
                    <a:lnTo>
                      <a:pt x="19" y="16"/>
                    </a:lnTo>
                    <a:lnTo>
                      <a:pt x="21" y="16"/>
                    </a:lnTo>
                    <a:lnTo>
                      <a:pt x="25" y="19"/>
                    </a:lnTo>
                    <a:lnTo>
                      <a:pt x="31" y="72"/>
                    </a:lnTo>
                    <a:lnTo>
                      <a:pt x="33" y="74"/>
                    </a:lnTo>
                    <a:lnTo>
                      <a:pt x="35" y="76"/>
                    </a:lnTo>
                    <a:lnTo>
                      <a:pt x="23" y="7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31" name="Freeform 731">
                <a:extLst>
                  <a:ext uri="{FF2B5EF4-FFF2-40B4-BE49-F238E27FC236}">
                    <a16:creationId xmlns:a16="http://schemas.microsoft.com/office/drawing/2014/main" id="{10E25F09-8F8E-6DD5-BB68-83DE78BB0B21}"/>
                  </a:ext>
                </a:extLst>
              </p:cNvPr>
              <p:cNvSpPr>
                <a:spLocks/>
              </p:cNvSpPr>
              <p:nvPr/>
            </p:nvSpPr>
            <p:spPr bwMode="auto">
              <a:xfrm>
                <a:off x="4313522" y="4577838"/>
                <a:ext cx="52143" cy="116204"/>
              </a:xfrm>
              <a:custGeom>
                <a:avLst/>
                <a:gdLst>
                  <a:gd name="T0" fmla="*/ 23 w 35"/>
                  <a:gd name="T1" fmla="*/ 78 h 78"/>
                  <a:gd name="T2" fmla="*/ 21 w 35"/>
                  <a:gd name="T3" fmla="*/ 78 h 78"/>
                  <a:gd name="T4" fmla="*/ 16 w 35"/>
                  <a:gd name="T5" fmla="*/ 70 h 78"/>
                  <a:gd name="T6" fmla="*/ 12 w 35"/>
                  <a:gd name="T7" fmla="*/ 27 h 78"/>
                  <a:gd name="T8" fmla="*/ 10 w 35"/>
                  <a:gd name="T9" fmla="*/ 25 h 78"/>
                  <a:gd name="T10" fmla="*/ 10 w 35"/>
                  <a:gd name="T11" fmla="*/ 16 h 78"/>
                  <a:gd name="T12" fmla="*/ 4 w 35"/>
                  <a:gd name="T13" fmla="*/ 10 h 78"/>
                  <a:gd name="T14" fmla="*/ 2 w 35"/>
                  <a:gd name="T15" fmla="*/ 8 h 78"/>
                  <a:gd name="T16" fmla="*/ 2 w 35"/>
                  <a:gd name="T17" fmla="*/ 6 h 78"/>
                  <a:gd name="T18" fmla="*/ 2 w 35"/>
                  <a:gd name="T19" fmla="*/ 4 h 78"/>
                  <a:gd name="T20" fmla="*/ 2 w 35"/>
                  <a:gd name="T21" fmla="*/ 4 h 78"/>
                  <a:gd name="T22" fmla="*/ 4 w 35"/>
                  <a:gd name="T23" fmla="*/ 2 h 78"/>
                  <a:gd name="T24" fmla="*/ 4 w 35"/>
                  <a:gd name="T25" fmla="*/ 2 h 78"/>
                  <a:gd name="T26" fmla="*/ 0 w 35"/>
                  <a:gd name="T27" fmla="*/ 2 h 78"/>
                  <a:gd name="T28" fmla="*/ 0 w 35"/>
                  <a:gd name="T29" fmla="*/ 0 h 78"/>
                  <a:gd name="T30" fmla="*/ 0 w 35"/>
                  <a:gd name="T31" fmla="*/ 0 h 78"/>
                  <a:gd name="T32" fmla="*/ 0 w 35"/>
                  <a:gd name="T33" fmla="*/ 0 h 78"/>
                  <a:gd name="T34" fmla="*/ 10 w 35"/>
                  <a:gd name="T35" fmla="*/ 2 h 78"/>
                  <a:gd name="T36" fmla="*/ 12 w 35"/>
                  <a:gd name="T37" fmla="*/ 4 h 78"/>
                  <a:gd name="T38" fmla="*/ 12 w 35"/>
                  <a:gd name="T39" fmla="*/ 4 h 78"/>
                  <a:gd name="T40" fmla="*/ 14 w 35"/>
                  <a:gd name="T41" fmla="*/ 2 h 78"/>
                  <a:gd name="T42" fmla="*/ 17 w 35"/>
                  <a:gd name="T43" fmla="*/ 2 h 78"/>
                  <a:gd name="T44" fmla="*/ 17 w 35"/>
                  <a:gd name="T45" fmla="*/ 2 h 78"/>
                  <a:gd name="T46" fmla="*/ 17 w 35"/>
                  <a:gd name="T47" fmla="*/ 4 h 78"/>
                  <a:gd name="T48" fmla="*/ 17 w 35"/>
                  <a:gd name="T49" fmla="*/ 6 h 78"/>
                  <a:gd name="T50" fmla="*/ 16 w 35"/>
                  <a:gd name="T51" fmla="*/ 8 h 78"/>
                  <a:gd name="T52" fmla="*/ 16 w 35"/>
                  <a:gd name="T53" fmla="*/ 10 h 78"/>
                  <a:gd name="T54" fmla="*/ 16 w 35"/>
                  <a:gd name="T55" fmla="*/ 12 h 78"/>
                  <a:gd name="T56" fmla="*/ 16 w 35"/>
                  <a:gd name="T57" fmla="*/ 14 h 78"/>
                  <a:gd name="T58" fmla="*/ 19 w 35"/>
                  <a:gd name="T59" fmla="*/ 16 h 78"/>
                  <a:gd name="T60" fmla="*/ 19 w 35"/>
                  <a:gd name="T61" fmla="*/ 16 h 78"/>
                  <a:gd name="T62" fmla="*/ 21 w 35"/>
                  <a:gd name="T63" fmla="*/ 16 h 78"/>
                  <a:gd name="T64" fmla="*/ 25 w 35"/>
                  <a:gd name="T65" fmla="*/ 19 h 78"/>
                  <a:gd name="T66" fmla="*/ 31 w 35"/>
                  <a:gd name="T67" fmla="*/ 72 h 78"/>
                  <a:gd name="T68" fmla="*/ 33 w 35"/>
                  <a:gd name="T69" fmla="*/ 74 h 78"/>
                  <a:gd name="T70" fmla="*/ 35 w 35"/>
                  <a:gd name="T71" fmla="*/ 76 h 78"/>
                  <a:gd name="T72" fmla="*/ 23 w 35"/>
                  <a:gd name="T7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78">
                    <a:moveTo>
                      <a:pt x="23" y="78"/>
                    </a:moveTo>
                    <a:lnTo>
                      <a:pt x="21" y="78"/>
                    </a:lnTo>
                    <a:lnTo>
                      <a:pt x="16" y="70"/>
                    </a:lnTo>
                    <a:lnTo>
                      <a:pt x="12" y="27"/>
                    </a:lnTo>
                    <a:lnTo>
                      <a:pt x="10" y="25"/>
                    </a:lnTo>
                    <a:lnTo>
                      <a:pt x="10" y="16"/>
                    </a:lnTo>
                    <a:lnTo>
                      <a:pt x="4" y="10"/>
                    </a:lnTo>
                    <a:lnTo>
                      <a:pt x="2" y="8"/>
                    </a:lnTo>
                    <a:lnTo>
                      <a:pt x="2" y="6"/>
                    </a:lnTo>
                    <a:lnTo>
                      <a:pt x="2" y="4"/>
                    </a:lnTo>
                    <a:lnTo>
                      <a:pt x="2" y="4"/>
                    </a:lnTo>
                    <a:lnTo>
                      <a:pt x="4" y="2"/>
                    </a:lnTo>
                    <a:lnTo>
                      <a:pt x="4" y="2"/>
                    </a:lnTo>
                    <a:lnTo>
                      <a:pt x="0" y="2"/>
                    </a:lnTo>
                    <a:lnTo>
                      <a:pt x="0" y="0"/>
                    </a:lnTo>
                    <a:lnTo>
                      <a:pt x="0" y="0"/>
                    </a:lnTo>
                    <a:lnTo>
                      <a:pt x="0" y="0"/>
                    </a:lnTo>
                    <a:lnTo>
                      <a:pt x="10" y="2"/>
                    </a:lnTo>
                    <a:lnTo>
                      <a:pt x="12" y="4"/>
                    </a:lnTo>
                    <a:lnTo>
                      <a:pt x="12" y="4"/>
                    </a:lnTo>
                    <a:lnTo>
                      <a:pt x="14" y="2"/>
                    </a:lnTo>
                    <a:lnTo>
                      <a:pt x="17" y="2"/>
                    </a:lnTo>
                    <a:lnTo>
                      <a:pt x="17" y="2"/>
                    </a:lnTo>
                    <a:lnTo>
                      <a:pt x="17" y="4"/>
                    </a:lnTo>
                    <a:lnTo>
                      <a:pt x="17" y="6"/>
                    </a:lnTo>
                    <a:lnTo>
                      <a:pt x="16" y="8"/>
                    </a:lnTo>
                    <a:lnTo>
                      <a:pt x="16" y="10"/>
                    </a:lnTo>
                    <a:lnTo>
                      <a:pt x="16" y="12"/>
                    </a:lnTo>
                    <a:lnTo>
                      <a:pt x="16" y="14"/>
                    </a:lnTo>
                    <a:lnTo>
                      <a:pt x="19" y="16"/>
                    </a:lnTo>
                    <a:lnTo>
                      <a:pt x="19" y="16"/>
                    </a:lnTo>
                    <a:lnTo>
                      <a:pt x="21" y="16"/>
                    </a:lnTo>
                    <a:lnTo>
                      <a:pt x="25" y="19"/>
                    </a:lnTo>
                    <a:lnTo>
                      <a:pt x="31" y="72"/>
                    </a:lnTo>
                    <a:lnTo>
                      <a:pt x="33" y="74"/>
                    </a:lnTo>
                    <a:lnTo>
                      <a:pt x="35" y="76"/>
                    </a:lnTo>
                    <a:lnTo>
                      <a:pt x="23" y="7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32" name="Freeform 732">
                <a:extLst>
                  <a:ext uri="{FF2B5EF4-FFF2-40B4-BE49-F238E27FC236}">
                    <a16:creationId xmlns:a16="http://schemas.microsoft.com/office/drawing/2014/main" id="{484332FB-8099-5B83-A1BE-AD9030E5A113}"/>
                  </a:ext>
                </a:extLst>
              </p:cNvPr>
              <p:cNvSpPr>
                <a:spLocks/>
              </p:cNvSpPr>
              <p:nvPr/>
            </p:nvSpPr>
            <p:spPr bwMode="auto">
              <a:xfrm>
                <a:off x="5244640" y="4561450"/>
                <a:ext cx="230918" cy="303917"/>
              </a:xfrm>
              <a:custGeom>
                <a:avLst/>
                <a:gdLst>
                  <a:gd name="T0" fmla="*/ 7 w 155"/>
                  <a:gd name="T1" fmla="*/ 204 h 204"/>
                  <a:gd name="T2" fmla="*/ 0 w 155"/>
                  <a:gd name="T3" fmla="*/ 138 h 204"/>
                  <a:gd name="T4" fmla="*/ 13 w 155"/>
                  <a:gd name="T5" fmla="*/ 123 h 204"/>
                  <a:gd name="T6" fmla="*/ 15 w 155"/>
                  <a:gd name="T7" fmla="*/ 119 h 204"/>
                  <a:gd name="T8" fmla="*/ 36 w 155"/>
                  <a:gd name="T9" fmla="*/ 110 h 204"/>
                  <a:gd name="T10" fmla="*/ 60 w 155"/>
                  <a:gd name="T11" fmla="*/ 106 h 204"/>
                  <a:gd name="T12" fmla="*/ 106 w 155"/>
                  <a:gd name="T13" fmla="*/ 59 h 204"/>
                  <a:gd name="T14" fmla="*/ 45 w 155"/>
                  <a:gd name="T15" fmla="*/ 44 h 204"/>
                  <a:gd name="T16" fmla="*/ 38 w 155"/>
                  <a:gd name="T17" fmla="*/ 38 h 204"/>
                  <a:gd name="T18" fmla="*/ 34 w 155"/>
                  <a:gd name="T19" fmla="*/ 32 h 204"/>
                  <a:gd name="T20" fmla="*/ 32 w 155"/>
                  <a:gd name="T21" fmla="*/ 28 h 204"/>
                  <a:gd name="T22" fmla="*/ 28 w 155"/>
                  <a:gd name="T23" fmla="*/ 25 h 204"/>
                  <a:gd name="T24" fmla="*/ 34 w 155"/>
                  <a:gd name="T25" fmla="*/ 8 h 204"/>
                  <a:gd name="T26" fmla="*/ 34 w 155"/>
                  <a:gd name="T27" fmla="*/ 8 h 204"/>
                  <a:gd name="T28" fmla="*/ 45 w 155"/>
                  <a:gd name="T29" fmla="*/ 21 h 204"/>
                  <a:gd name="T30" fmla="*/ 53 w 155"/>
                  <a:gd name="T31" fmla="*/ 23 h 204"/>
                  <a:gd name="T32" fmla="*/ 70 w 155"/>
                  <a:gd name="T33" fmla="*/ 17 h 204"/>
                  <a:gd name="T34" fmla="*/ 72 w 155"/>
                  <a:gd name="T35" fmla="*/ 17 h 204"/>
                  <a:gd name="T36" fmla="*/ 74 w 155"/>
                  <a:gd name="T37" fmla="*/ 17 h 204"/>
                  <a:gd name="T38" fmla="*/ 75 w 155"/>
                  <a:gd name="T39" fmla="*/ 17 h 204"/>
                  <a:gd name="T40" fmla="*/ 81 w 155"/>
                  <a:gd name="T41" fmla="*/ 19 h 204"/>
                  <a:gd name="T42" fmla="*/ 89 w 155"/>
                  <a:gd name="T43" fmla="*/ 15 h 204"/>
                  <a:gd name="T44" fmla="*/ 92 w 155"/>
                  <a:gd name="T45" fmla="*/ 13 h 204"/>
                  <a:gd name="T46" fmla="*/ 100 w 155"/>
                  <a:gd name="T47" fmla="*/ 13 h 204"/>
                  <a:gd name="T48" fmla="*/ 113 w 155"/>
                  <a:gd name="T49" fmla="*/ 9 h 204"/>
                  <a:gd name="T50" fmla="*/ 125 w 155"/>
                  <a:gd name="T51" fmla="*/ 8 h 204"/>
                  <a:gd name="T52" fmla="*/ 128 w 155"/>
                  <a:gd name="T53" fmla="*/ 8 h 204"/>
                  <a:gd name="T54" fmla="*/ 142 w 155"/>
                  <a:gd name="T55" fmla="*/ 4 h 204"/>
                  <a:gd name="T56" fmla="*/ 145 w 155"/>
                  <a:gd name="T57" fmla="*/ 0 h 204"/>
                  <a:gd name="T58" fmla="*/ 151 w 155"/>
                  <a:gd name="T59" fmla="*/ 2 h 204"/>
                  <a:gd name="T60" fmla="*/ 153 w 155"/>
                  <a:gd name="T61" fmla="*/ 2 h 204"/>
                  <a:gd name="T62" fmla="*/ 153 w 155"/>
                  <a:gd name="T63" fmla="*/ 6 h 204"/>
                  <a:gd name="T64" fmla="*/ 151 w 155"/>
                  <a:gd name="T65" fmla="*/ 9 h 204"/>
                  <a:gd name="T66" fmla="*/ 153 w 155"/>
                  <a:gd name="T67" fmla="*/ 13 h 204"/>
                  <a:gd name="T68" fmla="*/ 153 w 155"/>
                  <a:gd name="T69" fmla="*/ 17 h 204"/>
                  <a:gd name="T70" fmla="*/ 153 w 155"/>
                  <a:gd name="T71" fmla="*/ 21 h 204"/>
                  <a:gd name="T72" fmla="*/ 151 w 155"/>
                  <a:gd name="T73" fmla="*/ 23 h 204"/>
                  <a:gd name="T74" fmla="*/ 153 w 155"/>
                  <a:gd name="T75" fmla="*/ 25 h 204"/>
                  <a:gd name="T76" fmla="*/ 153 w 155"/>
                  <a:gd name="T77" fmla="*/ 23 h 204"/>
                  <a:gd name="T78" fmla="*/ 155 w 155"/>
                  <a:gd name="T79" fmla="*/ 25 h 204"/>
                  <a:gd name="T80" fmla="*/ 155 w 155"/>
                  <a:gd name="T81" fmla="*/ 25 h 204"/>
                  <a:gd name="T82" fmla="*/ 153 w 155"/>
                  <a:gd name="T83" fmla="*/ 25 h 204"/>
                  <a:gd name="T84" fmla="*/ 149 w 155"/>
                  <a:gd name="T85" fmla="*/ 25 h 204"/>
                  <a:gd name="T86" fmla="*/ 147 w 155"/>
                  <a:gd name="T87" fmla="*/ 40 h 204"/>
                  <a:gd name="T88" fmla="*/ 145 w 155"/>
                  <a:gd name="T89" fmla="*/ 44 h 204"/>
                  <a:gd name="T90" fmla="*/ 138 w 155"/>
                  <a:gd name="T91" fmla="*/ 57 h 204"/>
                  <a:gd name="T92" fmla="*/ 132 w 155"/>
                  <a:gd name="T93" fmla="*/ 62 h 204"/>
                  <a:gd name="T94" fmla="*/ 119 w 155"/>
                  <a:gd name="T95" fmla="*/ 95 h 204"/>
                  <a:gd name="T96" fmla="*/ 115 w 155"/>
                  <a:gd name="T97" fmla="*/ 98 h 204"/>
                  <a:gd name="T98" fmla="*/ 113 w 155"/>
                  <a:gd name="T99" fmla="*/ 100 h 204"/>
                  <a:gd name="T100" fmla="*/ 108 w 155"/>
                  <a:gd name="T101" fmla="*/ 108 h 204"/>
                  <a:gd name="T102" fmla="*/ 100 w 155"/>
                  <a:gd name="T103" fmla="*/ 119 h 204"/>
                  <a:gd name="T104" fmla="*/ 81 w 155"/>
                  <a:gd name="T105" fmla="*/ 136 h 204"/>
                  <a:gd name="T106" fmla="*/ 77 w 155"/>
                  <a:gd name="T107" fmla="*/ 144 h 204"/>
                  <a:gd name="T108" fmla="*/ 64 w 155"/>
                  <a:gd name="T109" fmla="*/ 151 h 204"/>
                  <a:gd name="T110" fmla="*/ 28 w 155"/>
                  <a:gd name="T111" fmla="*/ 184 h 204"/>
                  <a:gd name="T112" fmla="*/ 24 w 155"/>
                  <a:gd name="T113" fmla="*/ 184 h 204"/>
                  <a:gd name="T114" fmla="*/ 24 w 155"/>
                  <a:gd name="T115" fmla="*/ 184 h 204"/>
                  <a:gd name="T116" fmla="*/ 24 w 155"/>
                  <a:gd name="T117" fmla="*/ 185 h 204"/>
                  <a:gd name="T118" fmla="*/ 22 w 155"/>
                  <a:gd name="T119" fmla="*/ 189 h 204"/>
                  <a:gd name="T120" fmla="*/ 9 w 155"/>
                  <a:gd name="T121"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5" h="204">
                    <a:moveTo>
                      <a:pt x="9" y="204"/>
                    </a:moveTo>
                    <a:lnTo>
                      <a:pt x="7" y="204"/>
                    </a:lnTo>
                    <a:lnTo>
                      <a:pt x="0" y="193"/>
                    </a:lnTo>
                    <a:lnTo>
                      <a:pt x="0" y="138"/>
                    </a:lnTo>
                    <a:lnTo>
                      <a:pt x="2" y="138"/>
                    </a:lnTo>
                    <a:lnTo>
                      <a:pt x="13" y="123"/>
                    </a:lnTo>
                    <a:lnTo>
                      <a:pt x="13" y="121"/>
                    </a:lnTo>
                    <a:lnTo>
                      <a:pt x="15" y="119"/>
                    </a:lnTo>
                    <a:lnTo>
                      <a:pt x="28" y="115"/>
                    </a:lnTo>
                    <a:lnTo>
                      <a:pt x="36" y="110"/>
                    </a:lnTo>
                    <a:lnTo>
                      <a:pt x="43" y="106"/>
                    </a:lnTo>
                    <a:lnTo>
                      <a:pt x="60" y="106"/>
                    </a:lnTo>
                    <a:lnTo>
                      <a:pt x="106" y="61"/>
                    </a:lnTo>
                    <a:lnTo>
                      <a:pt x="106" y="59"/>
                    </a:lnTo>
                    <a:lnTo>
                      <a:pt x="92" y="59"/>
                    </a:lnTo>
                    <a:lnTo>
                      <a:pt x="45" y="44"/>
                    </a:lnTo>
                    <a:lnTo>
                      <a:pt x="43" y="42"/>
                    </a:lnTo>
                    <a:lnTo>
                      <a:pt x="38" y="38"/>
                    </a:lnTo>
                    <a:lnTo>
                      <a:pt x="38" y="34"/>
                    </a:lnTo>
                    <a:lnTo>
                      <a:pt x="34" y="32"/>
                    </a:lnTo>
                    <a:lnTo>
                      <a:pt x="34" y="30"/>
                    </a:lnTo>
                    <a:lnTo>
                      <a:pt x="32" y="28"/>
                    </a:lnTo>
                    <a:lnTo>
                      <a:pt x="30" y="27"/>
                    </a:lnTo>
                    <a:lnTo>
                      <a:pt x="28" y="25"/>
                    </a:lnTo>
                    <a:lnTo>
                      <a:pt x="26" y="19"/>
                    </a:lnTo>
                    <a:lnTo>
                      <a:pt x="34" y="8"/>
                    </a:lnTo>
                    <a:lnTo>
                      <a:pt x="34" y="8"/>
                    </a:lnTo>
                    <a:lnTo>
                      <a:pt x="34" y="8"/>
                    </a:lnTo>
                    <a:lnTo>
                      <a:pt x="36" y="9"/>
                    </a:lnTo>
                    <a:lnTo>
                      <a:pt x="45" y="21"/>
                    </a:lnTo>
                    <a:lnTo>
                      <a:pt x="51" y="25"/>
                    </a:lnTo>
                    <a:lnTo>
                      <a:pt x="53" y="23"/>
                    </a:lnTo>
                    <a:lnTo>
                      <a:pt x="58" y="23"/>
                    </a:lnTo>
                    <a:lnTo>
                      <a:pt x="70" y="17"/>
                    </a:lnTo>
                    <a:lnTo>
                      <a:pt x="70" y="17"/>
                    </a:lnTo>
                    <a:lnTo>
                      <a:pt x="72" y="17"/>
                    </a:lnTo>
                    <a:lnTo>
                      <a:pt x="72" y="17"/>
                    </a:lnTo>
                    <a:lnTo>
                      <a:pt x="74" y="17"/>
                    </a:lnTo>
                    <a:lnTo>
                      <a:pt x="74" y="17"/>
                    </a:lnTo>
                    <a:lnTo>
                      <a:pt x="75" y="17"/>
                    </a:lnTo>
                    <a:lnTo>
                      <a:pt x="77" y="17"/>
                    </a:lnTo>
                    <a:lnTo>
                      <a:pt x="81" y="19"/>
                    </a:lnTo>
                    <a:lnTo>
                      <a:pt x="87" y="19"/>
                    </a:lnTo>
                    <a:lnTo>
                      <a:pt x="89" y="15"/>
                    </a:lnTo>
                    <a:lnTo>
                      <a:pt x="91" y="15"/>
                    </a:lnTo>
                    <a:lnTo>
                      <a:pt x="92" y="13"/>
                    </a:lnTo>
                    <a:lnTo>
                      <a:pt x="98" y="11"/>
                    </a:lnTo>
                    <a:lnTo>
                      <a:pt x="100" y="13"/>
                    </a:lnTo>
                    <a:lnTo>
                      <a:pt x="110" y="11"/>
                    </a:lnTo>
                    <a:lnTo>
                      <a:pt x="113" y="9"/>
                    </a:lnTo>
                    <a:lnTo>
                      <a:pt x="119" y="11"/>
                    </a:lnTo>
                    <a:lnTo>
                      <a:pt x="125" y="8"/>
                    </a:lnTo>
                    <a:lnTo>
                      <a:pt x="127" y="8"/>
                    </a:lnTo>
                    <a:lnTo>
                      <a:pt x="128" y="8"/>
                    </a:lnTo>
                    <a:lnTo>
                      <a:pt x="136" y="6"/>
                    </a:lnTo>
                    <a:lnTo>
                      <a:pt x="142" y="4"/>
                    </a:lnTo>
                    <a:lnTo>
                      <a:pt x="144" y="2"/>
                    </a:lnTo>
                    <a:lnTo>
                      <a:pt x="145" y="0"/>
                    </a:lnTo>
                    <a:lnTo>
                      <a:pt x="147" y="0"/>
                    </a:lnTo>
                    <a:lnTo>
                      <a:pt x="151" y="2"/>
                    </a:lnTo>
                    <a:lnTo>
                      <a:pt x="153" y="2"/>
                    </a:lnTo>
                    <a:lnTo>
                      <a:pt x="153" y="2"/>
                    </a:lnTo>
                    <a:lnTo>
                      <a:pt x="153" y="4"/>
                    </a:lnTo>
                    <a:lnTo>
                      <a:pt x="153" y="6"/>
                    </a:lnTo>
                    <a:lnTo>
                      <a:pt x="151" y="8"/>
                    </a:lnTo>
                    <a:lnTo>
                      <a:pt x="151" y="9"/>
                    </a:lnTo>
                    <a:lnTo>
                      <a:pt x="151" y="11"/>
                    </a:lnTo>
                    <a:lnTo>
                      <a:pt x="153" y="13"/>
                    </a:lnTo>
                    <a:lnTo>
                      <a:pt x="153" y="15"/>
                    </a:lnTo>
                    <a:lnTo>
                      <a:pt x="153" y="17"/>
                    </a:lnTo>
                    <a:lnTo>
                      <a:pt x="153" y="19"/>
                    </a:lnTo>
                    <a:lnTo>
                      <a:pt x="153" y="21"/>
                    </a:lnTo>
                    <a:lnTo>
                      <a:pt x="151" y="23"/>
                    </a:lnTo>
                    <a:lnTo>
                      <a:pt x="151" y="23"/>
                    </a:lnTo>
                    <a:lnTo>
                      <a:pt x="151" y="25"/>
                    </a:lnTo>
                    <a:lnTo>
                      <a:pt x="153" y="25"/>
                    </a:lnTo>
                    <a:lnTo>
                      <a:pt x="153" y="23"/>
                    </a:lnTo>
                    <a:lnTo>
                      <a:pt x="153" y="23"/>
                    </a:lnTo>
                    <a:lnTo>
                      <a:pt x="153" y="25"/>
                    </a:lnTo>
                    <a:lnTo>
                      <a:pt x="155" y="25"/>
                    </a:lnTo>
                    <a:lnTo>
                      <a:pt x="155" y="25"/>
                    </a:lnTo>
                    <a:lnTo>
                      <a:pt x="155" y="25"/>
                    </a:lnTo>
                    <a:lnTo>
                      <a:pt x="155" y="27"/>
                    </a:lnTo>
                    <a:lnTo>
                      <a:pt x="153" y="25"/>
                    </a:lnTo>
                    <a:lnTo>
                      <a:pt x="151" y="25"/>
                    </a:lnTo>
                    <a:lnTo>
                      <a:pt x="149" y="25"/>
                    </a:lnTo>
                    <a:lnTo>
                      <a:pt x="149" y="27"/>
                    </a:lnTo>
                    <a:lnTo>
                      <a:pt x="147" y="40"/>
                    </a:lnTo>
                    <a:lnTo>
                      <a:pt x="147" y="40"/>
                    </a:lnTo>
                    <a:lnTo>
                      <a:pt x="145" y="44"/>
                    </a:lnTo>
                    <a:lnTo>
                      <a:pt x="144" y="45"/>
                    </a:lnTo>
                    <a:lnTo>
                      <a:pt x="138" y="57"/>
                    </a:lnTo>
                    <a:lnTo>
                      <a:pt x="134" y="59"/>
                    </a:lnTo>
                    <a:lnTo>
                      <a:pt x="132" y="62"/>
                    </a:lnTo>
                    <a:lnTo>
                      <a:pt x="132" y="66"/>
                    </a:lnTo>
                    <a:lnTo>
                      <a:pt x="119" y="95"/>
                    </a:lnTo>
                    <a:lnTo>
                      <a:pt x="117" y="98"/>
                    </a:lnTo>
                    <a:lnTo>
                      <a:pt x="115" y="98"/>
                    </a:lnTo>
                    <a:lnTo>
                      <a:pt x="115" y="98"/>
                    </a:lnTo>
                    <a:lnTo>
                      <a:pt x="113" y="100"/>
                    </a:lnTo>
                    <a:lnTo>
                      <a:pt x="110" y="104"/>
                    </a:lnTo>
                    <a:lnTo>
                      <a:pt x="108" y="108"/>
                    </a:lnTo>
                    <a:lnTo>
                      <a:pt x="108" y="108"/>
                    </a:lnTo>
                    <a:lnTo>
                      <a:pt x="100" y="119"/>
                    </a:lnTo>
                    <a:lnTo>
                      <a:pt x="100" y="119"/>
                    </a:lnTo>
                    <a:lnTo>
                      <a:pt x="81" y="136"/>
                    </a:lnTo>
                    <a:lnTo>
                      <a:pt x="81" y="136"/>
                    </a:lnTo>
                    <a:lnTo>
                      <a:pt x="77" y="144"/>
                    </a:lnTo>
                    <a:lnTo>
                      <a:pt x="70" y="149"/>
                    </a:lnTo>
                    <a:lnTo>
                      <a:pt x="64" y="151"/>
                    </a:lnTo>
                    <a:lnTo>
                      <a:pt x="62" y="151"/>
                    </a:lnTo>
                    <a:lnTo>
                      <a:pt x="28" y="184"/>
                    </a:lnTo>
                    <a:lnTo>
                      <a:pt x="24" y="184"/>
                    </a:lnTo>
                    <a:lnTo>
                      <a:pt x="24" y="184"/>
                    </a:lnTo>
                    <a:lnTo>
                      <a:pt x="22" y="184"/>
                    </a:lnTo>
                    <a:lnTo>
                      <a:pt x="24" y="184"/>
                    </a:lnTo>
                    <a:lnTo>
                      <a:pt x="24" y="185"/>
                    </a:lnTo>
                    <a:lnTo>
                      <a:pt x="24" y="185"/>
                    </a:lnTo>
                    <a:lnTo>
                      <a:pt x="22" y="187"/>
                    </a:lnTo>
                    <a:lnTo>
                      <a:pt x="22" y="189"/>
                    </a:lnTo>
                    <a:lnTo>
                      <a:pt x="9" y="204"/>
                    </a:lnTo>
                    <a:lnTo>
                      <a:pt x="9" y="20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33" name="Freeform 733">
                <a:extLst>
                  <a:ext uri="{FF2B5EF4-FFF2-40B4-BE49-F238E27FC236}">
                    <a16:creationId xmlns:a16="http://schemas.microsoft.com/office/drawing/2014/main" id="{472DEBDF-0C9A-89D4-D351-60B4AB82D2EC}"/>
                  </a:ext>
                </a:extLst>
              </p:cNvPr>
              <p:cNvSpPr>
                <a:spLocks/>
              </p:cNvSpPr>
              <p:nvPr/>
            </p:nvSpPr>
            <p:spPr bwMode="auto">
              <a:xfrm>
                <a:off x="5244640" y="4561450"/>
                <a:ext cx="230918" cy="303917"/>
              </a:xfrm>
              <a:custGeom>
                <a:avLst/>
                <a:gdLst>
                  <a:gd name="T0" fmla="*/ 7 w 155"/>
                  <a:gd name="T1" fmla="*/ 204 h 204"/>
                  <a:gd name="T2" fmla="*/ 0 w 155"/>
                  <a:gd name="T3" fmla="*/ 138 h 204"/>
                  <a:gd name="T4" fmla="*/ 13 w 155"/>
                  <a:gd name="T5" fmla="*/ 123 h 204"/>
                  <a:gd name="T6" fmla="*/ 15 w 155"/>
                  <a:gd name="T7" fmla="*/ 119 h 204"/>
                  <a:gd name="T8" fmla="*/ 36 w 155"/>
                  <a:gd name="T9" fmla="*/ 110 h 204"/>
                  <a:gd name="T10" fmla="*/ 60 w 155"/>
                  <a:gd name="T11" fmla="*/ 106 h 204"/>
                  <a:gd name="T12" fmla="*/ 106 w 155"/>
                  <a:gd name="T13" fmla="*/ 59 h 204"/>
                  <a:gd name="T14" fmla="*/ 45 w 155"/>
                  <a:gd name="T15" fmla="*/ 44 h 204"/>
                  <a:gd name="T16" fmla="*/ 38 w 155"/>
                  <a:gd name="T17" fmla="*/ 38 h 204"/>
                  <a:gd name="T18" fmla="*/ 34 w 155"/>
                  <a:gd name="T19" fmla="*/ 32 h 204"/>
                  <a:gd name="T20" fmla="*/ 32 w 155"/>
                  <a:gd name="T21" fmla="*/ 28 h 204"/>
                  <a:gd name="T22" fmla="*/ 28 w 155"/>
                  <a:gd name="T23" fmla="*/ 25 h 204"/>
                  <a:gd name="T24" fmla="*/ 34 w 155"/>
                  <a:gd name="T25" fmla="*/ 8 h 204"/>
                  <a:gd name="T26" fmla="*/ 34 w 155"/>
                  <a:gd name="T27" fmla="*/ 8 h 204"/>
                  <a:gd name="T28" fmla="*/ 45 w 155"/>
                  <a:gd name="T29" fmla="*/ 21 h 204"/>
                  <a:gd name="T30" fmla="*/ 53 w 155"/>
                  <a:gd name="T31" fmla="*/ 23 h 204"/>
                  <a:gd name="T32" fmla="*/ 70 w 155"/>
                  <a:gd name="T33" fmla="*/ 17 h 204"/>
                  <a:gd name="T34" fmla="*/ 72 w 155"/>
                  <a:gd name="T35" fmla="*/ 17 h 204"/>
                  <a:gd name="T36" fmla="*/ 74 w 155"/>
                  <a:gd name="T37" fmla="*/ 17 h 204"/>
                  <a:gd name="T38" fmla="*/ 75 w 155"/>
                  <a:gd name="T39" fmla="*/ 17 h 204"/>
                  <a:gd name="T40" fmla="*/ 81 w 155"/>
                  <a:gd name="T41" fmla="*/ 19 h 204"/>
                  <a:gd name="T42" fmla="*/ 89 w 155"/>
                  <a:gd name="T43" fmla="*/ 15 h 204"/>
                  <a:gd name="T44" fmla="*/ 92 w 155"/>
                  <a:gd name="T45" fmla="*/ 13 h 204"/>
                  <a:gd name="T46" fmla="*/ 100 w 155"/>
                  <a:gd name="T47" fmla="*/ 13 h 204"/>
                  <a:gd name="T48" fmla="*/ 113 w 155"/>
                  <a:gd name="T49" fmla="*/ 9 h 204"/>
                  <a:gd name="T50" fmla="*/ 125 w 155"/>
                  <a:gd name="T51" fmla="*/ 8 h 204"/>
                  <a:gd name="T52" fmla="*/ 128 w 155"/>
                  <a:gd name="T53" fmla="*/ 8 h 204"/>
                  <a:gd name="T54" fmla="*/ 142 w 155"/>
                  <a:gd name="T55" fmla="*/ 4 h 204"/>
                  <a:gd name="T56" fmla="*/ 145 w 155"/>
                  <a:gd name="T57" fmla="*/ 0 h 204"/>
                  <a:gd name="T58" fmla="*/ 151 w 155"/>
                  <a:gd name="T59" fmla="*/ 2 h 204"/>
                  <a:gd name="T60" fmla="*/ 153 w 155"/>
                  <a:gd name="T61" fmla="*/ 2 h 204"/>
                  <a:gd name="T62" fmla="*/ 153 w 155"/>
                  <a:gd name="T63" fmla="*/ 6 h 204"/>
                  <a:gd name="T64" fmla="*/ 151 w 155"/>
                  <a:gd name="T65" fmla="*/ 9 h 204"/>
                  <a:gd name="T66" fmla="*/ 153 w 155"/>
                  <a:gd name="T67" fmla="*/ 13 h 204"/>
                  <a:gd name="T68" fmla="*/ 153 w 155"/>
                  <a:gd name="T69" fmla="*/ 17 h 204"/>
                  <a:gd name="T70" fmla="*/ 153 w 155"/>
                  <a:gd name="T71" fmla="*/ 21 h 204"/>
                  <a:gd name="T72" fmla="*/ 151 w 155"/>
                  <a:gd name="T73" fmla="*/ 23 h 204"/>
                  <a:gd name="T74" fmla="*/ 153 w 155"/>
                  <a:gd name="T75" fmla="*/ 25 h 204"/>
                  <a:gd name="T76" fmla="*/ 153 w 155"/>
                  <a:gd name="T77" fmla="*/ 23 h 204"/>
                  <a:gd name="T78" fmla="*/ 155 w 155"/>
                  <a:gd name="T79" fmla="*/ 25 h 204"/>
                  <a:gd name="T80" fmla="*/ 155 w 155"/>
                  <a:gd name="T81" fmla="*/ 25 h 204"/>
                  <a:gd name="T82" fmla="*/ 153 w 155"/>
                  <a:gd name="T83" fmla="*/ 25 h 204"/>
                  <a:gd name="T84" fmla="*/ 149 w 155"/>
                  <a:gd name="T85" fmla="*/ 25 h 204"/>
                  <a:gd name="T86" fmla="*/ 147 w 155"/>
                  <a:gd name="T87" fmla="*/ 40 h 204"/>
                  <a:gd name="T88" fmla="*/ 145 w 155"/>
                  <a:gd name="T89" fmla="*/ 44 h 204"/>
                  <a:gd name="T90" fmla="*/ 138 w 155"/>
                  <a:gd name="T91" fmla="*/ 57 h 204"/>
                  <a:gd name="T92" fmla="*/ 132 w 155"/>
                  <a:gd name="T93" fmla="*/ 62 h 204"/>
                  <a:gd name="T94" fmla="*/ 119 w 155"/>
                  <a:gd name="T95" fmla="*/ 95 h 204"/>
                  <a:gd name="T96" fmla="*/ 115 w 155"/>
                  <a:gd name="T97" fmla="*/ 98 h 204"/>
                  <a:gd name="T98" fmla="*/ 113 w 155"/>
                  <a:gd name="T99" fmla="*/ 100 h 204"/>
                  <a:gd name="T100" fmla="*/ 108 w 155"/>
                  <a:gd name="T101" fmla="*/ 108 h 204"/>
                  <a:gd name="T102" fmla="*/ 100 w 155"/>
                  <a:gd name="T103" fmla="*/ 119 h 204"/>
                  <a:gd name="T104" fmla="*/ 81 w 155"/>
                  <a:gd name="T105" fmla="*/ 136 h 204"/>
                  <a:gd name="T106" fmla="*/ 77 w 155"/>
                  <a:gd name="T107" fmla="*/ 144 h 204"/>
                  <a:gd name="T108" fmla="*/ 64 w 155"/>
                  <a:gd name="T109" fmla="*/ 151 h 204"/>
                  <a:gd name="T110" fmla="*/ 28 w 155"/>
                  <a:gd name="T111" fmla="*/ 184 h 204"/>
                  <a:gd name="T112" fmla="*/ 24 w 155"/>
                  <a:gd name="T113" fmla="*/ 184 h 204"/>
                  <a:gd name="T114" fmla="*/ 24 w 155"/>
                  <a:gd name="T115" fmla="*/ 184 h 204"/>
                  <a:gd name="T116" fmla="*/ 24 w 155"/>
                  <a:gd name="T117" fmla="*/ 185 h 204"/>
                  <a:gd name="T118" fmla="*/ 22 w 155"/>
                  <a:gd name="T119" fmla="*/ 189 h 204"/>
                  <a:gd name="T120" fmla="*/ 9 w 155"/>
                  <a:gd name="T121"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5" h="204">
                    <a:moveTo>
                      <a:pt x="9" y="204"/>
                    </a:moveTo>
                    <a:lnTo>
                      <a:pt x="7" y="204"/>
                    </a:lnTo>
                    <a:lnTo>
                      <a:pt x="0" y="193"/>
                    </a:lnTo>
                    <a:lnTo>
                      <a:pt x="0" y="138"/>
                    </a:lnTo>
                    <a:lnTo>
                      <a:pt x="2" y="138"/>
                    </a:lnTo>
                    <a:lnTo>
                      <a:pt x="13" y="123"/>
                    </a:lnTo>
                    <a:lnTo>
                      <a:pt x="13" y="121"/>
                    </a:lnTo>
                    <a:lnTo>
                      <a:pt x="15" y="119"/>
                    </a:lnTo>
                    <a:lnTo>
                      <a:pt x="28" y="115"/>
                    </a:lnTo>
                    <a:lnTo>
                      <a:pt x="36" y="110"/>
                    </a:lnTo>
                    <a:lnTo>
                      <a:pt x="43" y="106"/>
                    </a:lnTo>
                    <a:lnTo>
                      <a:pt x="60" y="106"/>
                    </a:lnTo>
                    <a:lnTo>
                      <a:pt x="106" y="61"/>
                    </a:lnTo>
                    <a:lnTo>
                      <a:pt x="106" y="59"/>
                    </a:lnTo>
                    <a:lnTo>
                      <a:pt x="92" y="59"/>
                    </a:lnTo>
                    <a:lnTo>
                      <a:pt x="45" y="44"/>
                    </a:lnTo>
                    <a:lnTo>
                      <a:pt x="43" y="42"/>
                    </a:lnTo>
                    <a:lnTo>
                      <a:pt x="38" y="38"/>
                    </a:lnTo>
                    <a:lnTo>
                      <a:pt x="38" y="34"/>
                    </a:lnTo>
                    <a:lnTo>
                      <a:pt x="34" y="32"/>
                    </a:lnTo>
                    <a:lnTo>
                      <a:pt x="34" y="30"/>
                    </a:lnTo>
                    <a:lnTo>
                      <a:pt x="32" y="28"/>
                    </a:lnTo>
                    <a:lnTo>
                      <a:pt x="30" y="27"/>
                    </a:lnTo>
                    <a:lnTo>
                      <a:pt x="28" y="25"/>
                    </a:lnTo>
                    <a:lnTo>
                      <a:pt x="26" y="19"/>
                    </a:lnTo>
                    <a:lnTo>
                      <a:pt x="34" y="8"/>
                    </a:lnTo>
                    <a:lnTo>
                      <a:pt x="34" y="8"/>
                    </a:lnTo>
                    <a:lnTo>
                      <a:pt x="34" y="8"/>
                    </a:lnTo>
                    <a:lnTo>
                      <a:pt x="36" y="9"/>
                    </a:lnTo>
                    <a:lnTo>
                      <a:pt x="45" y="21"/>
                    </a:lnTo>
                    <a:lnTo>
                      <a:pt x="51" y="25"/>
                    </a:lnTo>
                    <a:lnTo>
                      <a:pt x="53" y="23"/>
                    </a:lnTo>
                    <a:lnTo>
                      <a:pt x="58" y="23"/>
                    </a:lnTo>
                    <a:lnTo>
                      <a:pt x="70" y="17"/>
                    </a:lnTo>
                    <a:lnTo>
                      <a:pt x="70" y="17"/>
                    </a:lnTo>
                    <a:lnTo>
                      <a:pt x="72" y="17"/>
                    </a:lnTo>
                    <a:lnTo>
                      <a:pt x="72" y="17"/>
                    </a:lnTo>
                    <a:lnTo>
                      <a:pt x="74" y="17"/>
                    </a:lnTo>
                    <a:lnTo>
                      <a:pt x="74" y="17"/>
                    </a:lnTo>
                    <a:lnTo>
                      <a:pt x="75" y="17"/>
                    </a:lnTo>
                    <a:lnTo>
                      <a:pt x="77" y="17"/>
                    </a:lnTo>
                    <a:lnTo>
                      <a:pt x="81" y="19"/>
                    </a:lnTo>
                    <a:lnTo>
                      <a:pt x="87" y="19"/>
                    </a:lnTo>
                    <a:lnTo>
                      <a:pt x="89" y="15"/>
                    </a:lnTo>
                    <a:lnTo>
                      <a:pt x="91" y="15"/>
                    </a:lnTo>
                    <a:lnTo>
                      <a:pt x="92" y="13"/>
                    </a:lnTo>
                    <a:lnTo>
                      <a:pt x="98" y="11"/>
                    </a:lnTo>
                    <a:lnTo>
                      <a:pt x="100" y="13"/>
                    </a:lnTo>
                    <a:lnTo>
                      <a:pt x="110" y="11"/>
                    </a:lnTo>
                    <a:lnTo>
                      <a:pt x="113" y="9"/>
                    </a:lnTo>
                    <a:lnTo>
                      <a:pt x="119" y="11"/>
                    </a:lnTo>
                    <a:lnTo>
                      <a:pt x="125" y="8"/>
                    </a:lnTo>
                    <a:lnTo>
                      <a:pt x="127" y="8"/>
                    </a:lnTo>
                    <a:lnTo>
                      <a:pt x="128" y="8"/>
                    </a:lnTo>
                    <a:lnTo>
                      <a:pt x="136" y="6"/>
                    </a:lnTo>
                    <a:lnTo>
                      <a:pt x="142" y="4"/>
                    </a:lnTo>
                    <a:lnTo>
                      <a:pt x="144" y="2"/>
                    </a:lnTo>
                    <a:lnTo>
                      <a:pt x="145" y="0"/>
                    </a:lnTo>
                    <a:lnTo>
                      <a:pt x="147" y="0"/>
                    </a:lnTo>
                    <a:lnTo>
                      <a:pt x="151" y="2"/>
                    </a:lnTo>
                    <a:lnTo>
                      <a:pt x="153" y="2"/>
                    </a:lnTo>
                    <a:lnTo>
                      <a:pt x="153" y="2"/>
                    </a:lnTo>
                    <a:lnTo>
                      <a:pt x="153" y="4"/>
                    </a:lnTo>
                    <a:lnTo>
                      <a:pt x="153" y="6"/>
                    </a:lnTo>
                    <a:lnTo>
                      <a:pt x="151" y="8"/>
                    </a:lnTo>
                    <a:lnTo>
                      <a:pt x="151" y="9"/>
                    </a:lnTo>
                    <a:lnTo>
                      <a:pt x="151" y="11"/>
                    </a:lnTo>
                    <a:lnTo>
                      <a:pt x="153" y="13"/>
                    </a:lnTo>
                    <a:lnTo>
                      <a:pt x="153" y="15"/>
                    </a:lnTo>
                    <a:lnTo>
                      <a:pt x="153" y="17"/>
                    </a:lnTo>
                    <a:lnTo>
                      <a:pt x="153" y="19"/>
                    </a:lnTo>
                    <a:lnTo>
                      <a:pt x="153" y="21"/>
                    </a:lnTo>
                    <a:lnTo>
                      <a:pt x="151" y="23"/>
                    </a:lnTo>
                    <a:lnTo>
                      <a:pt x="151" y="23"/>
                    </a:lnTo>
                    <a:lnTo>
                      <a:pt x="151" y="25"/>
                    </a:lnTo>
                    <a:lnTo>
                      <a:pt x="153" y="25"/>
                    </a:lnTo>
                    <a:lnTo>
                      <a:pt x="153" y="23"/>
                    </a:lnTo>
                    <a:lnTo>
                      <a:pt x="153" y="23"/>
                    </a:lnTo>
                    <a:lnTo>
                      <a:pt x="153" y="25"/>
                    </a:lnTo>
                    <a:lnTo>
                      <a:pt x="155" y="25"/>
                    </a:lnTo>
                    <a:lnTo>
                      <a:pt x="155" y="25"/>
                    </a:lnTo>
                    <a:lnTo>
                      <a:pt x="155" y="25"/>
                    </a:lnTo>
                    <a:lnTo>
                      <a:pt x="155" y="27"/>
                    </a:lnTo>
                    <a:lnTo>
                      <a:pt x="153" y="25"/>
                    </a:lnTo>
                    <a:lnTo>
                      <a:pt x="151" y="25"/>
                    </a:lnTo>
                    <a:lnTo>
                      <a:pt x="149" y="25"/>
                    </a:lnTo>
                    <a:lnTo>
                      <a:pt x="149" y="27"/>
                    </a:lnTo>
                    <a:lnTo>
                      <a:pt x="147" y="40"/>
                    </a:lnTo>
                    <a:lnTo>
                      <a:pt x="147" y="40"/>
                    </a:lnTo>
                    <a:lnTo>
                      <a:pt x="145" y="44"/>
                    </a:lnTo>
                    <a:lnTo>
                      <a:pt x="144" y="45"/>
                    </a:lnTo>
                    <a:lnTo>
                      <a:pt x="138" y="57"/>
                    </a:lnTo>
                    <a:lnTo>
                      <a:pt x="134" y="59"/>
                    </a:lnTo>
                    <a:lnTo>
                      <a:pt x="132" y="62"/>
                    </a:lnTo>
                    <a:lnTo>
                      <a:pt x="132" y="66"/>
                    </a:lnTo>
                    <a:lnTo>
                      <a:pt x="119" y="95"/>
                    </a:lnTo>
                    <a:lnTo>
                      <a:pt x="117" y="98"/>
                    </a:lnTo>
                    <a:lnTo>
                      <a:pt x="115" y="98"/>
                    </a:lnTo>
                    <a:lnTo>
                      <a:pt x="115" y="98"/>
                    </a:lnTo>
                    <a:lnTo>
                      <a:pt x="113" y="100"/>
                    </a:lnTo>
                    <a:lnTo>
                      <a:pt x="110" y="104"/>
                    </a:lnTo>
                    <a:lnTo>
                      <a:pt x="108" y="108"/>
                    </a:lnTo>
                    <a:lnTo>
                      <a:pt x="108" y="108"/>
                    </a:lnTo>
                    <a:lnTo>
                      <a:pt x="100" y="119"/>
                    </a:lnTo>
                    <a:lnTo>
                      <a:pt x="100" y="119"/>
                    </a:lnTo>
                    <a:lnTo>
                      <a:pt x="81" y="136"/>
                    </a:lnTo>
                    <a:lnTo>
                      <a:pt x="81" y="136"/>
                    </a:lnTo>
                    <a:lnTo>
                      <a:pt x="77" y="144"/>
                    </a:lnTo>
                    <a:lnTo>
                      <a:pt x="70" y="149"/>
                    </a:lnTo>
                    <a:lnTo>
                      <a:pt x="64" y="151"/>
                    </a:lnTo>
                    <a:lnTo>
                      <a:pt x="62" y="151"/>
                    </a:lnTo>
                    <a:lnTo>
                      <a:pt x="28" y="184"/>
                    </a:lnTo>
                    <a:lnTo>
                      <a:pt x="24" y="184"/>
                    </a:lnTo>
                    <a:lnTo>
                      <a:pt x="24" y="184"/>
                    </a:lnTo>
                    <a:lnTo>
                      <a:pt x="22" y="184"/>
                    </a:lnTo>
                    <a:lnTo>
                      <a:pt x="24" y="184"/>
                    </a:lnTo>
                    <a:lnTo>
                      <a:pt x="24" y="185"/>
                    </a:lnTo>
                    <a:lnTo>
                      <a:pt x="24" y="185"/>
                    </a:lnTo>
                    <a:lnTo>
                      <a:pt x="22" y="187"/>
                    </a:lnTo>
                    <a:lnTo>
                      <a:pt x="22" y="189"/>
                    </a:lnTo>
                    <a:lnTo>
                      <a:pt x="9" y="204"/>
                    </a:lnTo>
                    <a:lnTo>
                      <a:pt x="9" y="20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34" name="Freeform 734">
                <a:extLst>
                  <a:ext uri="{FF2B5EF4-FFF2-40B4-BE49-F238E27FC236}">
                    <a16:creationId xmlns:a16="http://schemas.microsoft.com/office/drawing/2014/main" id="{FAAEC251-6E31-B771-97AF-8140A0D0BB4C}"/>
                  </a:ext>
                </a:extLst>
              </p:cNvPr>
              <p:cNvSpPr>
                <a:spLocks/>
              </p:cNvSpPr>
              <p:nvPr/>
            </p:nvSpPr>
            <p:spPr bwMode="auto">
              <a:xfrm>
                <a:off x="4887091" y="5184181"/>
                <a:ext cx="177285" cy="166856"/>
              </a:xfrm>
              <a:custGeom>
                <a:avLst/>
                <a:gdLst>
                  <a:gd name="T0" fmla="*/ 56 w 119"/>
                  <a:gd name="T1" fmla="*/ 17 h 112"/>
                  <a:gd name="T2" fmla="*/ 54 w 119"/>
                  <a:gd name="T3" fmla="*/ 19 h 112"/>
                  <a:gd name="T4" fmla="*/ 52 w 119"/>
                  <a:gd name="T5" fmla="*/ 19 h 112"/>
                  <a:gd name="T6" fmla="*/ 49 w 119"/>
                  <a:gd name="T7" fmla="*/ 19 h 112"/>
                  <a:gd name="T8" fmla="*/ 49 w 119"/>
                  <a:gd name="T9" fmla="*/ 19 h 112"/>
                  <a:gd name="T10" fmla="*/ 47 w 119"/>
                  <a:gd name="T11" fmla="*/ 19 h 112"/>
                  <a:gd name="T12" fmla="*/ 45 w 119"/>
                  <a:gd name="T13" fmla="*/ 19 h 112"/>
                  <a:gd name="T14" fmla="*/ 43 w 119"/>
                  <a:gd name="T15" fmla="*/ 21 h 112"/>
                  <a:gd name="T16" fmla="*/ 43 w 119"/>
                  <a:gd name="T17" fmla="*/ 23 h 112"/>
                  <a:gd name="T18" fmla="*/ 41 w 119"/>
                  <a:gd name="T19" fmla="*/ 23 h 112"/>
                  <a:gd name="T20" fmla="*/ 39 w 119"/>
                  <a:gd name="T21" fmla="*/ 25 h 112"/>
                  <a:gd name="T22" fmla="*/ 37 w 119"/>
                  <a:gd name="T23" fmla="*/ 27 h 112"/>
                  <a:gd name="T24" fmla="*/ 35 w 119"/>
                  <a:gd name="T25" fmla="*/ 28 h 112"/>
                  <a:gd name="T26" fmla="*/ 34 w 119"/>
                  <a:gd name="T27" fmla="*/ 30 h 112"/>
                  <a:gd name="T28" fmla="*/ 32 w 119"/>
                  <a:gd name="T29" fmla="*/ 32 h 112"/>
                  <a:gd name="T30" fmla="*/ 28 w 119"/>
                  <a:gd name="T31" fmla="*/ 36 h 112"/>
                  <a:gd name="T32" fmla="*/ 26 w 119"/>
                  <a:gd name="T33" fmla="*/ 38 h 112"/>
                  <a:gd name="T34" fmla="*/ 22 w 119"/>
                  <a:gd name="T35" fmla="*/ 38 h 112"/>
                  <a:gd name="T36" fmla="*/ 20 w 119"/>
                  <a:gd name="T37" fmla="*/ 36 h 112"/>
                  <a:gd name="T38" fmla="*/ 17 w 119"/>
                  <a:gd name="T39" fmla="*/ 36 h 112"/>
                  <a:gd name="T40" fmla="*/ 11 w 119"/>
                  <a:gd name="T41" fmla="*/ 36 h 112"/>
                  <a:gd name="T42" fmla="*/ 1 w 119"/>
                  <a:gd name="T43" fmla="*/ 36 h 112"/>
                  <a:gd name="T44" fmla="*/ 0 w 119"/>
                  <a:gd name="T45" fmla="*/ 34 h 112"/>
                  <a:gd name="T46" fmla="*/ 3 w 119"/>
                  <a:gd name="T47" fmla="*/ 44 h 112"/>
                  <a:gd name="T48" fmla="*/ 7 w 119"/>
                  <a:gd name="T49" fmla="*/ 49 h 112"/>
                  <a:gd name="T50" fmla="*/ 26 w 119"/>
                  <a:gd name="T51" fmla="*/ 68 h 112"/>
                  <a:gd name="T52" fmla="*/ 32 w 119"/>
                  <a:gd name="T53" fmla="*/ 76 h 112"/>
                  <a:gd name="T54" fmla="*/ 37 w 119"/>
                  <a:gd name="T55" fmla="*/ 80 h 112"/>
                  <a:gd name="T56" fmla="*/ 41 w 119"/>
                  <a:gd name="T57" fmla="*/ 95 h 112"/>
                  <a:gd name="T58" fmla="*/ 52 w 119"/>
                  <a:gd name="T59" fmla="*/ 98 h 112"/>
                  <a:gd name="T60" fmla="*/ 66 w 119"/>
                  <a:gd name="T61" fmla="*/ 102 h 112"/>
                  <a:gd name="T62" fmla="*/ 85 w 119"/>
                  <a:gd name="T63" fmla="*/ 104 h 112"/>
                  <a:gd name="T64" fmla="*/ 94 w 119"/>
                  <a:gd name="T65" fmla="*/ 112 h 112"/>
                  <a:gd name="T66" fmla="*/ 96 w 119"/>
                  <a:gd name="T67" fmla="*/ 112 h 112"/>
                  <a:gd name="T68" fmla="*/ 96 w 119"/>
                  <a:gd name="T69" fmla="*/ 108 h 112"/>
                  <a:gd name="T70" fmla="*/ 100 w 119"/>
                  <a:gd name="T71" fmla="*/ 100 h 112"/>
                  <a:gd name="T72" fmla="*/ 117 w 119"/>
                  <a:gd name="T73" fmla="*/ 70 h 112"/>
                  <a:gd name="T74" fmla="*/ 117 w 119"/>
                  <a:gd name="T75" fmla="*/ 49 h 112"/>
                  <a:gd name="T76" fmla="*/ 115 w 119"/>
                  <a:gd name="T77" fmla="*/ 17 h 112"/>
                  <a:gd name="T78" fmla="*/ 88 w 119"/>
                  <a:gd name="T79" fmla="*/ 6 h 112"/>
                  <a:gd name="T80" fmla="*/ 77 w 119"/>
                  <a:gd name="T81" fmla="*/ 0 h 112"/>
                  <a:gd name="T82" fmla="*/ 75 w 119"/>
                  <a:gd name="T83" fmla="*/ 0 h 112"/>
                  <a:gd name="T84" fmla="*/ 71 w 119"/>
                  <a:gd name="T85" fmla="*/ 0 h 112"/>
                  <a:gd name="T86" fmla="*/ 68 w 119"/>
                  <a:gd name="T87" fmla="*/ 0 h 112"/>
                  <a:gd name="T88" fmla="*/ 60 w 119"/>
                  <a:gd name="T89" fmla="*/ 2 h 112"/>
                  <a:gd name="T90" fmla="*/ 54 w 119"/>
                  <a:gd name="T91" fmla="*/ 4 h 112"/>
                  <a:gd name="T92" fmla="*/ 52 w 119"/>
                  <a:gd name="T93" fmla="*/ 1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112">
                    <a:moveTo>
                      <a:pt x="52" y="15"/>
                    </a:moveTo>
                    <a:lnTo>
                      <a:pt x="56" y="17"/>
                    </a:lnTo>
                    <a:lnTo>
                      <a:pt x="56" y="17"/>
                    </a:lnTo>
                    <a:lnTo>
                      <a:pt x="54" y="19"/>
                    </a:lnTo>
                    <a:lnTo>
                      <a:pt x="52" y="19"/>
                    </a:lnTo>
                    <a:lnTo>
                      <a:pt x="52" y="19"/>
                    </a:lnTo>
                    <a:lnTo>
                      <a:pt x="51" y="19"/>
                    </a:lnTo>
                    <a:lnTo>
                      <a:pt x="49" y="19"/>
                    </a:lnTo>
                    <a:lnTo>
                      <a:pt x="49" y="19"/>
                    </a:lnTo>
                    <a:lnTo>
                      <a:pt x="49" y="19"/>
                    </a:lnTo>
                    <a:lnTo>
                      <a:pt x="47" y="19"/>
                    </a:lnTo>
                    <a:lnTo>
                      <a:pt x="47" y="19"/>
                    </a:lnTo>
                    <a:lnTo>
                      <a:pt x="45" y="19"/>
                    </a:lnTo>
                    <a:lnTo>
                      <a:pt x="45" y="19"/>
                    </a:lnTo>
                    <a:lnTo>
                      <a:pt x="43" y="21"/>
                    </a:lnTo>
                    <a:lnTo>
                      <a:pt x="43" y="21"/>
                    </a:lnTo>
                    <a:lnTo>
                      <a:pt x="43" y="23"/>
                    </a:lnTo>
                    <a:lnTo>
                      <a:pt x="43" y="23"/>
                    </a:lnTo>
                    <a:lnTo>
                      <a:pt x="43" y="23"/>
                    </a:lnTo>
                    <a:lnTo>
                      <a:pt x="41" y="23"/>
                    </a:lnTo>
                    <a:lnTo>
                      <a:pt x="41" y="23"/>
                    </a:lnTo>
                    <a:lnTo>
                      <a:pt x="39" y="25"/>
                    </a:lnTo>
                    <a:lnTo>
                      <a:pt x="39" y="25"/>
                    </a:lnTo>
                    <a:lnTo>
                      <a:pt x="37" y="27"/>
                    </a:lnTo>
                    <a:lnTo>
                      <a:pt x="37" y="27"/>
                    </a:lnTo>
                    <a:lnTo>
                      <a:pt x="35" y="28"/>
                    </a:lnTo>
                    <a:lnTo>
                      <a:pt x="35" y="28"/>
                    </a:lnTo>
                    <a:lnTo>
                      <a:pt x="34" y="30"/>
                    </a:lnTo>
                    <a:lnTo>
                      <a:pt x="34" y="30"/>
                    </a:lnTo>
                    <a:lnTo>
                      <a:pt x="32" y="32"/>
                    </a:lnTo>
                    <a:lnTo>
                      <a:pt x="30" y="34"/>
                    </a:lnTo>
                    <a:lnTo>
                      <a:pt x="28" y="36"/>
                    </a:lnTo>
                    <a:lnTo>
                      <a:pt x="26" y="34"/>
                    </a:lnTo>
                    <a:lnTo>
                      <a:pt x="26" y="38"/>
                    </a:lnTo>
                    <a:lnTo>
                      <a:pt x="24" y="36"/>
                    </a:lnTo>
                    <a:lnTo>
                      <a:pt x="22" y="38"/>
                    </a:lnTo>
                    <a:lnTo>
                      <a:pt x="20" y="38"/>
                    </a:lnTo>
                    <a:lnTo>
                      <a:pt x="20" y="36"/>
                    </a:lnTo>
                    <a:lnTo>
                      <a:pt x="18" y="36"/>
                    </a:lnTo>
                    <a:lnTo>
                      <a:pt x="17" y="36"/>
                    </a:lnTo>
                    <a:lnTo>
                      <a:pt x="15" y="36"/>
                    </a:lnTo>
                    <a:lnTo>
                      <a:pt x="11" y="36"/>
                    </a:lnTo>
                    <a:lnTo>
                      <a:pt x="7" y="34"/>
                    </a:lnTo>
                    <a:lnTo>
                      <a:pt x="1" y="36"/>
                    </a:lnTo>
                    <a:lnTo>
                      <a:pt x="0" y="36"/>
                    </a:lnTo>
                    <a:lnTo>
                      <a:pt x="0" y="34"/>
                    </a:lnTo>
                    <a:lnTo>
                      <a:pt x="0" y="36"/>
                    </a:lnTo>
                    <a:lnTo>
                      <a:pt x="3" y="44"/>
                    </a:lnTo>
                    <a:lnTo>
                      <a:pt x="7" y="47"/>
                    </a:lnTo>
                    <a:lnTo>
                      <a:pt x="7" y="49"/>
                    </a:lnTo>
                    <a:lnTo>
                      <a:pt x="20" y="68"/>
                    </a:lnTo>
                    <a:lnTo>
                      <a:pt x="26" y="68"/>
                    </a:lnTo>
                    <a:lnTo>
                      <a:pt x="30" y="72"/>
                    </a:lnTo>
                    <a:lnTo>
                      <a:pt x="32" y="76"/>
                    </a:lnTo>
                    <a:lnTo>
                      <a:pt x="35" y="76"/>
                    </a:lnTo>
                    <a:lnTo>
                      <a:pt x="37" y="80"/>
                    </a:lnTo>
                    <a:lnTo>
                      <a:pt x="39" y="91"/>
                    </a:lnTo>
                    <a:lnTo>
                      <a:pt x="41" y="95"/>
                    </a:lnTo>
                    <a:lnTo>
                      <a:pt x="45" y="98"/>
                    </a:lnTo>
                    <a:lnTo>
                      <a:pt x="52" y="98"/>
                    </a:lnTo>
                    <a:lnTo>
                      <a:pt x="62" y="104"/>
                    </a:lnTo>
                    <a:lnTo>
                      <a:pt x="66" y="102"/>
                    </a:lnTo>
                    <a:lnTo>
                      <a:pt x="75" y="104"/>
                    </a:lnTo>
                    <a:lnTo>
                      <a:pt x="85" y="104"/>
                    </a:lnTo>
                    <a:lnTo>
                      <a:pt x="90" y="106"/>
                    </a:lnTo>
                    <a:lnTo>
                      <a:pt x="94" y="112"/>
                    </a:lnTo>
                    <a:lnTo>
                      <a:pt x="96" y="112"/>
                    </a:lnTo>
                    <a:lnTo>
                      <a:pt x="96" y="112"/>
                    </a:lnTo>
                    <a:lnTo>
                      <a:pt x="96" y="112"/>
                    </a:lnTo>
                    <a:lnTo>
                      <a:pt x="96" y="108"/>
                    </a:lnTo>
                    <a:lnTo>
                      <a:pt x="98" y="104"/>
                    </a:lnTo>
                    <a:lnTo>
                      <a:pt x="100" y="100"/>
                    </a:lnTo>
                    <a:lnTo>
                      <a:pt x="104" y="97"/>
                    </a:lnTo>
                    <a:lnTo>
                      <a:pt x="117" y="70"/>
                    </a:lnTo>
                    <a:lnTo>
                      <a:pt x="113" y="53"/>
                    </a:lnTo>
                    <a:lnTo>
                      <a:pt x="117" y="49"/>
                    </a:lnTo>
                    <a:lnTo>
                      <a:pt x="119" y="28"/>
                    </a:lnTo>
                    <a:lnTo>
                      <a:pt x="115" y="17"/>
                    </a:lnTo>
                    <a:lnTo>
                      <a:pt x="113" y="13"/>
                    </a:lnTo>
                    <a:lnTo>
                      <a:pt x="88" y="6"/>
                    </a:lnTo>
                    <a:lnTo>
                      <a:pt x="77" y="6"/>
                    </a:lnTo>
                    <a:lnTo>
                      <a:pt x="77" y="0"/>
                    </a:lnTo>
                    <a:lnTo>
                      <a:pt x="77" y="0"/>
                    </a:lnTo>
                    <a:lnTo>
                      <a:pt x="75" y="0"/>
                    </a:lnTo>
                    <a:lnTo>
                      <a:pt x="73" y="0"/>
                    </a:lnTo>
                    <a:lnTo>
                      <a:pt x="71" y="0"/>
                    </a:lnTo>
                    <a:lnTo>
                      <a:pt x="70" y="0"/>
                    </a:lnTo>
                    <a:lnTo>
                      <a:pt x="68" y="0"/>
                    </a:lnTo>
                    <a:lnTo>
                      <a:pt x="64" y="2"/>
                    </a:lnTo>
                    <a:lnTo>
                      <a:pt x="60" y="2"/>
                    </a:lnTo>
                    <a:lnTo>
                      <a:pt x="56" y="4"/>
                    </a:lnTo>
                    <a:lnTo>
                      <a:pt x="54" y="4"/>
                    </a:lnTo>
                    <a:lnTo>
                      <a:pt x="52" y="6"/>
                    </a:lnTo>
                    <a:lnTo>
                      <a:pt x="52" y="1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35" name="Freeform 735">
                <a:extLst>
                  <a:ext uri="{FF2B5EF4-FFF2-40B4-BE49-F238E27FC236}">
                    <a16:creationId xmlns:a16="http://schemas.microsoft.com/office/drawing/2014/main" id="{B2DD559E-3DCE-A709-3DEE-B5C24ACE747A}"/>
                  </a:ext>
                </a:extLst>
              </p:cNvPr>
              <p:cNvSpPr>
                <a:spLocks/>
              </p:cNvSpPr>
              <p:nvPr/>
            </p:nvSpPr>
            <p:spPr bwMode="auto">
              <a:xfrm>
                <a:off x="4887091" y="5184181"/>
                <a:ext cx="177285" cy="166856"/>
              </a:xfrm>
              <a:custGeom>
                <a:avLst/>
                <a:gdLst>
                  <a:gd name="T0" fmla="*/ 56 w 119"/>
                  <a:gd name="T1" fmla="*/ 17 h 112"/>
                  <a:gd name="T2" fmla="*/ 54 w 119"/>
                  <a:gd name="T3" fmla="*/ 19 h 112"/>
                  <a:gd name="T4" fmla="*/ 52 w 119"/>
                  <a:gd name="T5" fmla="*/ 19 h 112"/>
                  <a:gd name="T6" fmla="*/ 49 w 119"/>
                  <a:gd name="T7" fmla="*/ 19 h 112"/>
                  <a:gd name="T8" fmla="*/ 49 w 119"/>
                  <a:gd name="T9" fmla="*/ 19 h 112"/>
                  <a:gd name="T10" fmla="*/ 47 w 119"/>
                  <a:gd name="T11" fmla="*/ 19 h 112"/>
                  <a:gd name="T12" fmla="*/ 45 w 119"/>
                  <a:gd name="T13" fmla="*/ 19 h 112"/>
                  <a:gd name="T14" fmla="*/ 43 w 119"/>
                  <a:gd name="T15" fmla="*/ 21 h 112"/>
                  <a:gd name="T16" fmla="*/ 43 w 119"/>
                  <a:gd name="T17" fmla="*/ 23 h 112"/>
                  <a:gd name="T18" fmla="*/ 41 w 119"/>
                  <a:gd name="T19" fmla="*/ 23 h 112"/>
                  <a:gd name="T20" fmla="*/ 39 w 119"/>
                  <a:gd name="T21" fmla="*/ 25 h 112"/>
                  <a:gd name="T22" fmla="*/ 37 w 119"/>
                  <a:gd name="T23" fmla="*/ 27 h 112"/>
                  <a:gd name="T24" fmla="*/ 35 w 119"/>
                  <a:gd name="T25" fmla="*/ 28 h 112"/>
                  <a:gd name="T26" fmla="*/ 34 w 119"/>
                  <a:gd name="T27" fmla="*/ 30 h 112"/>
                  <a:gd name="T28" fmla="*/ 32 w 119"/>
                  <a:gd name="T29" fmla="*/ 32 h 112"/>
                  <a:gd name="T30" fmla="*/ 28 w 119"/>
                  <a:gd name="T31" fmla="*/ 36 h 112"/>
                  <a:gd name="T32" fmla="*/ 26 w 119"/>
                  <a:gd name="T33" fmla="*/ 38 h 112"/>
                  <a:gd name="T34" fmla="*/ 22 w 119"/>
                  <a:gd name="T35" fmla="*/ 38 h 112"/>
                  <a:gd name="T36" fmla="*/ 20 w 119"/>
                  <a:gd name="T37" fmla="*/ 36 h 112"/>
                  <a:gd name="T38" fmla="*/ 17 w 119"/>
                  <a:gd name="T39" fmla="*/ 36 h 112"/>
                  <a:gd name="T40" fmla="*/ 11 w 119"/>
                  <a:gd name="T41" fmla="*/ 36 h 112"/>
                  <a:gd name="T42" fmla="*/ 1 w 119"/>
                  <a:gd name="T43" fmla="*/ 36 h 112"/>
                  <a:gd name="T44" fmla="*/ 0 w 119"/>
                  <a:gd name="T45" fmla="*/ 34 h 112"/>
                  <a:gd name="T46" fmla="*/ 3 w 119"/>
                  <a:gd name="T47" fmla="*/ 44 h 112"/>
                  <a:gd name="T48" fmla="*/ 7 w 119"/>
                  <a:gd name="T49" fmla="*/ 49 h 112"/>
                  <a:gd name="T50" fmla="*/ 26 w 119"/>
                  <a:gd name="T51" fmla="*/ 68 h 112"/>
                  <a:gd name="T52" fmla="*/ 32 w 119"/>
                  <a:gd name="T53" fmla="*/ 76 h 112"/>
                  <a:gd name="T54" fmla="*/ 37 w 119"/>
                  <a:gd name="T55" fmla="*/ 80 h 112"/>
                  <a:gd name="T56" fmla="*/ 41 w 119"/>
                  <a:gd name="T57" fmla="*/ 95 h 112"/>
                  <a:gd name="T58" fmla="*/ 52 w 119"/>
                  <a:gd name="T59" fmla="*/ 98 h 112"/>
                  <a:gd name="T60" fmla="*/ 66 w 119"/>
                  <a:gd name="T61" fmla="*/ 102 h 112"/>
                  <a:gd name="T62" fmla="*/ 85 w 119"/>
                  <a:gd name="T63" fmla="*/ 104 h 112"/>
                  <a:gd name="T64" fmla="*/ 94 w 119"/>
                  <a:gd name="T65" fmla="*/ 112 h 112"/>
                  <a:gd name="T66" fmla="*/ 96 w 119"/>
                  <a:gd name="T67" fmla="*/ 112 h 112"/>
                  <a:gd name="T68" fmla="*/ 96 w 119"/>
                  <a:gd name="T69" fmla="*/ 108 h 112"/>
                  <a:gd name="T70" fmla="*/ 100 w 119"/>
                  <a:gd name="T71" fmla="*/ 100 h 112"/>
                  <a:gd name="T72" fmla="*/ 117 w 119"/>
                  <a:gd name="T73" fmla="*/ 70 h 112"/>
                  <a:gd name="T74" fmla="*/ 117 w 119"/>
                  <a:gd name="T75" fmla="*/ 49 h 112"/>
                  <a:gd name="T76" fmla="*/ 115 w 119"/>
                  <a:gd name="T77" fmla="*/ 17 h 112"/>
                  <a:gd name="T78" fmla="*/ 88 w 119"/>
                  <a:gd name="T79" fmla="*/ 6 h 112"/>
                  <a:gd name="T80" fmla="*/ 77 w 119"/>
                  <a:gd name="T81" fmla="*/ 0 h 112"/>
                  <a:gd name="T82" fmla="*/ 75 w 119"/>
                  <a:gd name="T83" fmla="*/ 0 h 112"/>
                  <a:gd name="T84" fmla="*/ 71 w 119"/>
                  <a:gd name="T85" fmla="*/ 0 h 112"/>
                  <a:gd name="T86" fmla="*/ 68 w 119"/>
                  <a:gd name="T87" fmla="*/ 0 h 112"/>
                  <a:gd name="T88" fmla="*/ 60 w 119"/>
                  <a:gd name="T89" fmla="*/ 2 h 112"/>
                  <a:gd name="T90" fmla="*/ 54 w 119"/>
                  <a:gd name="T91" fmla="*/ 4 h 112"/>
                  <a:gd name="T92" fmla="*/ 52 w 119"/>
                  <a:gd name="T93" fmla="*/ 1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112">
                    <a:moveTo>
                      <a:pt x="52" y="15"/>
                    </a:moveTo>
                    <a:lnTo>
                      <a:pt x="56" y="17"/>
                    </a:lnTo>
                    <a:lnTo>
                      <a:pt x="56" y="17"/>
                    </a:lnTo>
                    <a:lnTo>
                      <a:pt x="54" y="19"/>
                    </a:lnTo>
                    <a:lnTo>
                      <a:pt x="52" y="19"/>
                    </a:lnTo>
                    <a:lnTo>
                      <a:pt x="52" y="19"/>
                    </a:lnTo>
                    <a:lnTo>
                      <a:pt x="51" y="19"/>
                    </a:lnTo>
                    <a:lnTo>
                      <a:pt x="49" y="19"/>
                    </a:lnTo>
                    <a:lnTo>
                      <a:pt x="49" y="19"/>
                    </a:lnTo>
                    <a:lnTo>
                      <a:pt x="49" y="19"/>
                    </a:lnTo>
                    <a:lnTo>
                      <a:pt x="47" y="19"/>
                    </a:lnTo>
                    <a:lnTo>
                      <a:pt x="47" y="19"/>
                    </a:lnTo>
                    <a:lnTo>
                      <a:pt x="45" y="19"/>
                    </a:lnTo>
                    <a:lnTo>
                      <a:pt x="45" y="19"/>
                    </a:lnTo>
                    <a:lnTo>
                      <a:pt x="43" y="21"/>
                    </a:lnTo>
                    <a:lnTo>
                      <a:pt x="43" y="21"/>
                    </a:lnTo>
                    <a:lnTo>
                      <a:pt x="43" y="23"/>
                    </a:lnTo>
                    <a:lnTo>
                      <a:pt x="43" y="23"/>
                    </a:lnTo>
                    <a:lnTo>
                      <a:pt x="43" y="23"/>
                    </a:lnTo>
                    <a:lnTo>
                      <a:pt x="41" y="23"/>
                    </a:lnTo>
                    <a:lnTo>
                      <a:pt x="41" y="23"/>
                    </a:lnTo>
                    <a:lnTo>
                      <a:pt x="39" y="25"/>
                    </a:lnTo>
                    <a:lnTo>
                      <a:pt x="39" y="25"/>
                    </a:lnTo>
                    <a:lnTo>
                      <a:pt x="37" y="27"/>
                    </a:lnTo>
                    <a:lnTo>
                      <a:pt x="37" y="27"/>
                    </a:lnTo>
                    <a:lnTo>
                      <a:pt x="35" y="28"/>
                    </a:lnTo>
                    <a:lnTo>
                      <a:pt x="35" y="28"/>
                    </a:lnTo>
                    <a:lnTo>
                      <a:pt x="34" y="30"/>
                    </a:lnTo>
                    <a:lnTo>
                      <a:pt x="34" y="30"/>
                    </a:lnTo>
                    <a:lnTo>
                      <a:pt x="32" y="32"/>
                    </a:lnTo>
                    <a:lnTo>
                      <a:pt x="30" y="34"/>
                    </a:lnTo>
                    <a:lnTo>
                      <a:pt x="28" y="36"/>
                    </a:lnTo>
                    <a:lnTo>
                      <a:pt x="26" y="34"/>
                    </a:lnTo>
                    <a:lnTo>
                      <a:pt x="26" y="38"/>
                    </a:lnTo>
                    <a:lnTo>
                      <a:pt x="24" y="36"/>
                    </a:lnTo>
                    <a:lnTo>
                      <a:pt x="22" y="38"/>
                    </a:lnTo>
                    <a:lnTo>
                      <a:pt x="20" y="38"/>
                    </a:lnTo>
                    <a:lnTo>
                      <a:pt x="20" y="36"/>
                    </a:lnTo>
                    <a:lnTo>
                      <a:pt x="18" y="36"/>
                    </a:lnTo>
                    <a:lnTo>
                      <a:pt x="17" y="36"/>
                    </a:lnTo>
                    <a:lnTo>
                      <a:pt x="15" y="36"/>
                    </a:lnTo>
                    <a:lnTo>
                      <a:pt x="11" y="36"/>
                    </a:lnTo>
                    <a:lnTo>
                      <a:pt x="7" y="34"/>
                    </a:lnTo>
                    <a:lnTo>
                      <a:pt x="1" y="36"/>
                    </a:lnTo>
                    <a:lnTo>
                      <a:pt x="0" y="36"/>
                    </a:lnTo>
                    <a:lnTo>
                      <a:pt x="0" y="34"/>
                    </a:lnTo>
                    <a:lnTo>
                      <a:pt x="0" y="36"/>
                    </a:lnTo>
                    <a:lnTo>
                      <a:pt x="3" y="44"/>
                    </a:lnTo>
                    <a:lnTo>
                      <a:pt x="7" y="47"/>
                    </a:lnTo>
                    <a:lnTo>
                      <a:pt x="7" y="49"/>
                    </a:lnTo>
                    <a:lnTo>
                      <a:pt x="20" y="68"/>
                    </a:lnTo>
                    <a:lnTo>
                      <a:pt x="26" y="68"/>
                    </a:lnTo>
                    <a:lnTo>
                      <a:pt x="30" y="72"/>
                    </a:lnTo>
                    <a:lnTo>
                      <a:pt x="32" y="76"/>
                    </a:lnTo>
                    <a:lnTo>
                      <a:pt x="35" y="76"/>
                    </a:lnTo>
                    <a:lnTo>
                      <a:pt x="37" y="80"/>
                    </a:lnTo>
                    <a:lnTo>
                      <a:pt x="39" y="91"/>
                    </a:lnTo>
                    <a:lnTo>
                      <a:pt x="41" y="95"/>
                    </a:lnTo>
                    <a:lnTo>
                      <a:pt x="45" y="98"/>
                    </a:lnTo>
                    <a:lnTo>
                      <a:pt x="52" y="98"/>
                    </a:lnTo>
                    <a:lnTo>
                      <a:pt x="62" y="104"/>
                    </a:lnTo>
                    <a:lnTo>
                      <a:pt x="66" y="102"/>
                    </a:lnTo>
                    <a:lnTo>
                      <a:pt x="75" y="104"/>
                    </a:lnTo>
                    <a:lnTo>
                      <a:pt x="85" y="104"/>
                    </a:lnTo>
                    <a:lnTo>
                      <a:pt x="90" y="106"/>
                    </a:lnTo>
                    <a:lnTo>
                      <a:pt x="94" y="112"/>
                    </a:lnTo>
                    <a:lnTo>
                      <a:pt x="96" y="112"/>
                    </a:lnTo>
                    <a:lnTo>
                      <a:pt x="96" y="112"/>
                    </a:lnTo>
                    <a:lnTo>
                      <a:pt x="96" y="112"/>
                    </a:lnTo>
                    <a:lnTo>
                      <a:pt x="96" y="108"/>
                    </a:lnTo>
                    <a:lnTo>
                      <a:pt x="98" y="104"/>
                    </a:lnTo>
                    <a:lnTo>
                      <a:pt x="100" y="100"/>
                    </a:lnTo>
                    <a:lnTo>
                      <a:pt x="104" y="97"/>
                    </a:lnTo>
                    <a:lnTo>
                      <a:pt x="117" y="70"/>
                    </a:lnTo>
                    <a:lnTo>
                      <a:pt x="113" y="53"/>
                    </a:lnTo>
                    <a:lnTo>
                      <a:pt x="117" y="49"/>
                    </a:lnTo>
                    <a:lnTo>
                      <a:pt x="119" y="28"/>
                    </a:lnTo>
                    <a:lnTo>
                      <a:pt x="115" y="17"/>
                    </a:lnTo>
                    <a:lnTo>
                      <a:pt x="113" y="13"/>
                    </a:lnTo>
                    <a:lnTo>
                      <a:pt x="88" y="6"/>
                    </a:lnTo>
                    <a:lnTo>
                      <a:pt x="77" y="6"/>
                    </a:lnTo>
                    <a:lnTo>
                      <a:pt x="77" y="0"/>
                    </a:lnTo>
                    <a:lnTo>
                      <a:pt x="77" y="0"/>
                    </a:lnTo>
                    <a:lnTo>
                      <a:pt x="75" y="0"/>
                    </a:lnTo>
                    <a:lnTo>
                      <a:pt x="73" y="0"/>
                    </a:lnTo>
                    <a:lnTo>
                      <a:pt x="71" y="0"/>
                    </a:lnTo>
                    <a:lnTo>
                      <a:pt x="70" y="0"/>
                    </a:lnTo>
                    <a:lnTo>
                      <a:pt x="68" y="0"/>
                    </a:lnTo>
                    <a:lnTo>
                      <a:pt x="64" y="2"/>
                    </a:lnTo>
                    <a:lnTo>
                      <a:pt x="60" y="2"/>
                    </a:lnTo>
                    <a:lnTo>
                      <a:pt x="56" y="4"/>
                    </a:lnTo>
                    <a:lnTo>
                      <a:pt x="54" y="4"/>
                    </a:lnTo>
                    <a:lnTo>
                      <a:pt x="52" y="6"/>
                    </a:lnTo>
                    <a:lnTo>
                      <a:pt x="52" y="1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36" name="Freeform 736">
                <a:extLst>
                  <a:ext uri="{FF2B5EF4-FFF2-40B4-BE49-F238E27FC236}">
                    <a16:creationId xmlns:a16="http://schemas.microsoft.com/office/drawing/2014/main" id="{026594C1-2830-24E3-F23A-13F0C4E47A04}"/>
                  </a:ext>
                </a:extLst>
              </p:cNvPr>
              <p:cNvSpPr>
                <a:spLocks/>
              </p:cNvSpPr>
              <p:nvPr/>
            </p:nvSpPr>
            <p:spPr bwMode="auto">
              <a:xfrm>
                <a:off x="4319481" y="4285839"/>
                <a:ext cx="360529" cy="278591"/>
              </a:xfrm>
              <a:custGeom>
                <a:avLst/>
                <a:gdLst>
                  <a:gd name="T0" fmla="*/ 63 w 242"/>
                  <a:gd name="T1" fmla="*/ 121 h 187"/>
                  <a:gd name="T2" fmla="*/ 59 w 242"/>
                  <a:gd name="T3" fmla="*/ 123 h 187"/>
                  <a:gd name="T4" fmla="*/ 57 w 242"/>
                  <a:gd name="T5" fmla="*/ 126 h 187"/>
                  <a:gd name="T6" fmla="*/ 53 w 242"/>
                  <a:gd name="T7" fmla="*/ 130 h 187"/>
                  <a:gd name="T8" fmla="*/ 46 w 242"/>
                  <a:gd name="T9" fmla="*/ 130 h 187"/>
                  <a:gd name="T10" fmla="*/ 44 w 242"/>
                  <a:gd name="T11" fmla="*/ 130 h 187"/>
                  <a:gd name="T12" fmla="*/ 13 w 242"/>
                  <a:gd name="T13" fmla="*/ 138 h 187"/>
                  <a:gd name="T14" fmla="*/ 2 w 242"/>
                  <a:gd name="T15" fmla="*/ 138 h 187"/>
                  <a:gd name="T16" fmla="*/ 0 w 242"/>
                  <a:gd name="T17" fmla="*/ 143 h 187"/>
                  <a:gd name="T18" fmla="*/ 4 w 242"/>
                  <a:gd name="T19" fmla="*/ 147 h 187"/>
                  <a:gd name="T20" fmla="*/ 4 w 242"/>
                  <a:gd name="T21" fmla="*/ 151 h 187"/>
                  <a:gd name="T22" fmla="*/ 21 w 242"/>
                  <a:gd name="T23" fmla="*/ 172 h 187"/>
                  <a:gd name="T24" fmla="*/ 27 w 242"/>
                  <a:gd name="T25" fmla="*/ 174 h 187"/>
                  <a:gd name="T26" fmla="*/ 29 w 242"/>
                  <a:gd name="T27" fmla="*/ 172 h 187"/>
                  <a:gd name="T28" fmla="*/ 32 w 242"/>
                  <a:gd name="T29" fmla="*/ 174 h 187"/>
                  <a:gd name="T30" fmla="*/ 34 w 242"/>
                  <a:gd name="T31" fmla="*/ 177 h 187"/>
                  <a:gd name="T32" fmla="*/ 31 w 242"/>
                  <a:gd name="T33" fmla="*/ 177 h 187"/>
                  <a:gd name="T34" fmla="*/ 31 w 242"/>
                  <a:gd name="T35" fmla="*/ 179 h 187"/>
                  <a:gd name="T36" fmla="*/ 38 w 242"/>
                  <a:gd name="T37" fmla="*/ 183 h 187"/>
                  <a:gd name="T38" fmla="*/ 36 w 242"/>
                  <a:gd name="T39" fmla="*/ 179 h 187"/>
                  <a:gd name="T40" fmla="*/ 42 w 242"/>
                  <a:gd name="T41" fmla="*/ 177 h 187"/>
                  <a:gd name="T42" fmla="*/ 55 w 242"/>
                  <a:gd name="T43" fmla="*/ 176 h 187"/>
                  <a:gd name="T44" fmla="*/ 55 w 242"/>
                  <a:gd name="T45" fmla="*/ 174 h 187"/>
                  <a:gd name="T46" fmla="*/ 59 w 242"/>
                  <a:gd name="T47" fmla="*/ 172 h 187"/>
                  <a:gd name="T48" fmla="*/ 66 w 242"/>
                  <a:gd name="T49" fmla="*/ 159 h 187"/>
                  <a:gd name="T50" fmla="*/ 97 w 242"/>
                  <a:gd name="T51" fmla="*/ 160 h 187"/>
                  <a:gd name="T52" fmla="*/ 104 w 242"/>
                  <a:gd name="T53" fmla="*/ 168 h 187"/>
                  <a:gd name="T54" fmla="*/ 110 w 242"/>
                  <a:gd name="T55" fmla="*/ 166 h 187"/>
                  <a:gd name="T56" fmla="*/ 119 w 242"/>
                  <a:gd name="T57" fmla="*/ 162 h 187"/>
                  <a:gd name="T58" fmla="*/ 140 w 242"/>
                  <a:gd name="T59" fmla="*/ 172 h 187"/>
                  <a:gd name="T60" fmla="*/ 155 w 242"/>
                  <a:gd name="T61" fmla="*/ 162 h 187"/>
                  <a:gd name="T62" fmla="*/ 184 w 242"/>
                  <a:gd name="T63" fmla="*/ 164 h 187"/>
                  <a:gd name="T64" fmla="*/ 188 w 242"/>
                  <a:gd name="T65" fmla="*/ 164 h 187"/>
                  <a:gd name="T66" fmla="*/ 191 w 242"/>
                  <a:gd name="T67" fmla="*/ 160 h 187"/>
                  <a:gd name="T68" fmla="*/ 195 w 242"/>
                  <a:gd name="T69" fmla="*/ 159 h 187"/>
                  <a:gd name="T70" fmla="*/ 199 w 242"/>
                  <a:gd name="T71" fmla="*/ 157 h 187"/>
                  <a:gd name="T72" fmla="*/ 199 w 242"/>
                  <a:gd name="T73" fmla="*/ 155 h 187"/>
                  <a:gd name="T74" fmla="*/ 197 w 242"/>
                  <a:gd name="T75" fmla="*/ 153 h 187"/>
                  <a:gd name="T76" fmla="*/ 199 w 242"/>
                  <a:gd name="T77" fmla="*/ 149 h 187"/>
                  <a:gd name="T78" fmla="*/ 201 w 242"/>
                  <a:gd name="T79" fmla="*/ 147 h 187"/>
                  <a:gd name="T80" fmla="*/ 203 w 242"/>
                  <a:gd name="T81" fmla="*/ 143 h 187"/>
                  <a:gd name="T82" fmla="*/ 205 w 242"/>
                  <a:gd name="T83" fmla="*/ 142 h 187"/>
                  <a:gd name="T84" fmla="*/ 206 w 242"/>
                  <a:gd name="T85" fmla="*/ 138 h 187"/>
                  <a:gd name="T86" fmla="*/ 233 w 242"/>
                  <a:gd name="T87" fmla="*/ 107 h 187"/>
                  <a:gd name="T88" fmla="*/ 242 w 242"/>
                  <a:gd name="T89" fmla="*/ 51 h 187"/>
                  <a:gd name="T90" fmla="*/ 231 w 242"/>
                  <a:gd name="T91" fmla="*/ 43 h 187"/>
                  <a:gd name="T92" fmla="*/ 229 w 242"/>
                  <a:gd name="T93" fmla="*/ 37 h 187"/>
                  <a:gd name="T94" fmla="*/ 227 w 242"/>
                  <a:gd name="T95" fmla="*/ 9 h 187"/>
                  <a:gd name="T96" fmla="*/ 220 w 242"/>
                  <a:gd name="T97" fmla="*/ 7 h 187"/>
                  <a:gd name="T98" fmla="*/ 214 w 242"/>
                  <a:gd name="T99" fmla="*/ 3 h 187"/>
                  <a:gd name="T100" fmla="*/ 178 w 242"/>
                  <a:gd name="T101" fmla="*/ 0 h 187"/>
                  <a:gd name="T102" fmla="*/ 63 w 242"/>
                  <a:gd name="T103" fmla="*/ 72 h 187"/>
                  <a:gd name="T104" fmla="*/ 63 w 242"/>
                  <a:gd name="T105" fmla="*/ 7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2" h="187">
                    <a:moveTo>
                      <a:pt x="63" y="75"/>
                    </a:moveTo>
                    <a:lnTo>
                      <a:pt x="63" y="121"/>
                    </a:lnTo>
                    <a:lnTo>
                      <a:pt x="61" y="121"/>
                    </a:lnTo>
                    <a:lnTo>
                      <a:pt x="59" y="123"/>
                    </a:lnTo>
                    <a:lnTo>
                      <a:pt x="57" y="125"/>
                    </a:lnTo>
                    <a:lnTo>
                      <a:pt x="57" y="126"/>
                    </a:lnTo>
                    <a:lnTo>
                      <a:pt x="53" y="128"/>
                    </a:lnTo>
                    <a:lnTo>
                      <a:pt x="53" y="130"/>
                    </a:lnTo>
                    <a:lnTo>
                      <a:pt x="53" y="132"/>
                    </a:lnTo>
                    <a:lnTo>
                      <a:pt x="46" y="130"/>
                    </a:lnTo>
                    <a:lnTo>
                      <a:pt x="46" y="132"/>
                    </a:lnTo>
                    <a:lnTo>
                      <a:pt x="44" y="130"/>
                    </a:lnTo>
                    <a:lnTo>
                      <a:pt x="19" y="132"/>
                    </a:lnTo>
                    <a:lnTo>
                      <a:pt x="13" y="138"/>
                    </a:lnTo>
                    <a:lnTo>
                      <a:pt x="2" y="138"/>
                    </a:lnTo>
                    <a:lnTo>
                      <a:pt x="2" y="138"/>
                    </a:lnTo>
                    <a:lnTo>
                      <a:pt x="2" y="142"/>
                    </a:lnTo>
                    <a:lnTo>
                      <a:pt x="0" y="143"/>
                    </a:lnTo>
                    <a:lnTo>
                      <a:pt x="2" y="145"/>
                    </a:lnTo>
                    <a:lnTo>
                      <a:pt x="4" y="147"/>
                    </a:lnTo>
                    <a:lnTo>
                      <a:pt x="4" y="147"/>
                    </a:lnTo>
                    <a:lnTo>
                      <a:pt x="4" y="151"/>
                    </a:lnTo>
                    <a:lnTo>
                      <a:pt x="6" y="153"/>
                    </a:lnTo>
                    <a:lnTo>
                      <a:pt x="21" y="172"/>
                    </a:lnTo>
                    <a:lnTo>
                      <a:pt x="25" y="174"/>
                    </a:lnTo>
                    <a:lnTo>
                      <a:pt x="27" y="174"/>
                    </a:lnTo>
                    <a:lnTo>
                      <a:pt x="29" y="174"/>
                    </a:lnTo>
                    <a:lnTo>
                      <a:pt x="29" y="172"/>
                    </a:lnTo>
                    <a:lnTo>
                      <a:pt x="31" y="172"/>
                    </a:lnTo>
                    <a:lnTo>
                      <a:pt x="32" y="174"/>
                    </a:lnTo>
                    <a:lnTo>
                      <a:pt x="34" y="176"/>
                    </a:lnTo>
                    <a:lnTo>
                      <a:pt x="34" y="177"/>
                    </a:lnTo>
                    <a:lnTo>
                      <a:pt x="32" y="177"/>
                    </a:lnTo>
                    <a:lnTo>
                      <a:pt x="31" y="177"/>
                    </a:lnTo>
                    <a:lnTo>
                      <a:pt x="31" y="177"/>
                    </a:lnTo>
                    <a:lnTo>
                      <a:pt x="31" y="179"/>
                    </a:lnTo>
                    <a:lnTo>
                      <a:pt x="36" y="185"/>
                    </a:lnTo>
                    <a:lnTo>
                      <a:pt x="38" y="183"/>
                    </a:lnTo>
                    <a:lnTo>
                      <a:pt x="36" y="181"/>
                    </a:lnTo>
                    <a:lnTo>
                      <a:pt x="36" y="179"/>
                    </a:lnTo>
                    <a:lnTo>
                      <a:pt x="40" y="177"/>
                    </a:lnTo>
                    <a:lnTo>
                      <a:pt x="42" y="177"/>
                    </a:lnTo>
                    <a:lnTo>
                      <a:pt x="55" y="187"/>
                    </a:lnTo>
                    <a:lnTo>
                      <a:pt x="55" y="176"/>
                    </a:lnTo>
                    <a:lnTo>
                      <a:pt x="55" y="176"/>
                    </a:lnTo>
                    <a:lnTo>
                      <a:pt x="55" y="174"/>
                    </a:lnTo>
                    <a:lnTo>
                      <a:pt x="59" y="172"/>
                    </a:lnTo>
                    <a:lnTo>
                      <a:pt x="59" y="172"/>
                    </a:lnTo>
                    <a:lnTo>
                      <a:pt x="63" y="160"/>
                    </a:lnTo>
                    <a:lnTo>
                      <a:pt x="66" y="159"/>
                    </a:lnTo>
                    <a:lnTo>
                      <a:pt x="85" y="155"/>
                    </a:lnTo>
                    <a:lnTo>
                      <a:pt x="97" y="160"/>
                    </a:lnTo>
                    <a:lnTo>
                      <a:pt x="104" y="168"/>
                    </a:lnTo>
                    <a:lnTo>
                      <a:pt x="104" y="168"/>
                    </a:lnTo>
                    <a:lnTo>
                      <a:pt x="108" y="168"/>
                    </a:lnTo>
                    <a:lnTo>
                      <a:pt x="110" y="166"/>
                    </a:lnTo>
                    <a:lnTo>
                      <a:pt x="116" y="162"/>
                    </a:lnTo>
                    <a:lnTo>
                      <a:pt x="119" y="162"/>
                    </a:lnTo>
                    <a:lnTo>
                      <a:pt x="131" y="170"/>
                    </a:lnTo>
                    <a:lnTo>
                      <a:pt x="140" y="172"/>
                    </a:lnTo>
                    <a:lnTo>
                      <a:pt x="144" y="170"/>
                    </a:lnTo>
                    <a:lnTo>
                      <a:pt x="155" y="162"/>
                    </a:lnTo>
                    <a:lnTo>
                      <a:pt x="176" y="162"/>
                    </a:lnTo>
                    <a:lnTo>
                      <a:pt x="184" y="164"/>
                    </a:lnTo>
                    <a:lnTo>
                      <a:pt x="186" y="164"/>
                    </a:lnTo>
                    <a:lnTo>
                      <a:pt x="188" y="164"/>
                    </a:lnTo>
                    <a:lnTo>
                      <a:pt x="191" y="162"/>
                    </a:lnTo>
                    <a:lnTo>
                      <a:pt x="191" y="160"/>
                    </a:lnTo>
                    <a:lnTo>
                      <a:pt x="193" y="160"/>
                    </a:lnTo>
                    <a:lnTo>
                      <a:pt x="195" y="159"/>
                    </a:lnTo>
                    <a:lnTo>
                      <a:pt x="197" y="159"/>
                    </a:lnTo>
                    <a:lnTo>
                      <a:pt x="199" y="157"/>
                    </a:lnTo>
                    <a:lnTo>
                      <a:pt x="199" y="157"/>
                    </a:lnTo>
                    <a:lnTo>
                      <a:pt x="199" y="155"/>
                    </a:lnTo>
                    <a:lnTo>
                      <a:pt x="197" y="155"/>
                    </a:lnTo>
                    <a:lnTo>
                      <a:pt x="197" y="153"/>
                    </a:lnTo>
                    <a:lnTo>
                      <a:pt x="197" y="151"/>
                    </a:lnTo>
                    <a:lnTo>
                      <a:pt x="199" y="149"/>
                    </a:lnTo>
                    <a:lnTo>
                      <a:pt x="201" y="147"/>
                    </a:lnTo>
                    <a:lnTo>
                      <a:pt x="201" y="147"/>
                    </a:lnTo>
                    <a:lnTo>
                      <a:pt x="203" y="147"/>
                    </a:lnTo>
                    <a:lnTo>
                      <a:pt x="203" y="143"/>
                    </a:lnTo>
                    <a:lnTo>
                      <a:pt x="203" y="142"/>
                    </a:lnTo>
                    <a:lnTo>
                      <a:pt x="205" y="142"/>
                    </a:lnTo>
                    <a:lnTo>
                      <a:pt x="205" y="140"/>
                    </a:lnTo>
                    <a:lnTo>
                      <a:pt x="206" y="138"/>
                    </a:lnTo>
                    <a:lnTo>
                      <a:pt x="206" y="136"/>
                    </a:lnTo>
                    <a:lnTo>
                      <a:pt x="233" y="107"/>
                    </a:lnTo>
                    <a:lnTo>
                      <a:pt x="239" y="58"/>
                    </a:lnTo>
                    <a:lnTo>
                      <a:pt x="242" y="51"/>
                    </a:lnTo>
                    <a:lnTo>
                      <a:pt x="233" y="47"/>
                    </a:lnTo>
                    <a:lnTo>
                      <a:pt x="231" y="43"/>
                    </a:lnTo>
                    <a:lnTo>
                      <a:pt x="229" y="37"/>
                    </a:lnTo>
                    <a:lnTo>
                      <a:pt x="229" y="37"/>
                    </a:lnTo>
                    <a:lnTo>
                      <a:pt x="227" y="32"/>
                    </a:lnTo>
                    <a:lnTo>
                      <a:pt x="227" y="9"/>
                    </a:lnTo>
                    <a:lnTo>
                      <a:pt x="222" y="11"/>
                    </a:lnTo>
                    <a:lnTo>
                      <a:pt x="220" y="7"/>
                    </a:lnTo>
                    <a:lnTo>
                      <a:pt x="216" y="5"/>
                    </a:lnTo>
                    <a:lnTo>
                      <a:pt x="214" y="3"/>
                    </a:lnTo>
                    <a:lnTo>
                      <a:pt x="214" y="2"/>
                    </a:lnTo>
                    <a:lnTo>
                      <a:pt x="178" y="0"/>
                    </a:lnTo>
                    <a:lnTo>
                      <a:pt x="85" y="66"/>
                    </a:lnTo>
                    <a:lnTo>
                      <a:pt x="63" y="72"/>
                    </a:lnTo>
                    <a:lnTo>
                      <a:pt x="63" y="72"/>
                    </a:lnTo>
                    <a:lnTo>
                      <a:pt x="63" y="72"/>
                    </a:lnTo>
                    <a:lnTo>
                      <a:pt x="63" y="7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37" name="Freeform 737">
                <a:extLst>
                  <a:ext uri="{FF2B5EF4-FFF2-40B4-BE49-F238E27FC236}">
                    <a16:creationId xmlns:a16="http://schemas.microsoft.com/office/drawing/2014/main" id="{9AD53FF9-9368-848C-B869-3ADDBE23D08F}"/>
                  </a:ext>
                </a:extLst>
              </p:cNvPr>
              <p:cNvSpPr>
                <a:spLocks/>
              </p:cNvSpPr>
              <p:nvPr/>
            </p:nvSpPr>
            <p:spPr bwMode="auto">
              <a:xfrm>
                <a:off x="4319481" y="4285839"/>
                <a:ext cx="360529" cy="278591"/>
              </a:xfrm>
              <a:custGeom>
                <a:avLst/>
                <a:gdLst>
                  <a:gd name="T0" fmla="*/ 63 w 242"/>
                  <a:gd name="T1" fmla="*/ 121 h 187"/>
                  <a:gd name="T2" fmla="*/ 59 w 242"/>
                  <a:gd name="T3" fmla="*/ 123 h 187"/>
                  <a:gd name="T4" fmla="*/ 57 w 242"/>
                  <a:gd name="T5" fmla="*/ 126 h 187"/>
                  <a:gd name="T6" fmla="*/ 53 w 242"/>
                  <a:gd name="T7" fmla="*/ 130 h 187"/>
                  <a:gd name="T8" fmla="*/ 46 w 242"/>
                  <a:gd name="T9" fmla="*/ 130 h 187"/>
                  <a:gd name="T10" fmla="*/ 44 w 242"/>
                  <a:gd name="T11" fmla="*/ 130 h 187"/>
                  <a:gd name="T12" fmla="*/ 13 w 242"/>
                  <a:gd name="T13" fmla="*/ 138 h 187"/>
                  <a:gd name="T14" fmla="*/ 2 w 242"/>
                  <a:gd name="T15" fmla="*/ 138 h 187"/>
                  <a:gd name="T16" fmla="*/ 0 w 242"/>
                  <a:gd name="T17" fmla="*/ 143 h 187"/>
                  <a:gd name="T18" fmla="*/ 4 w 242"/>
                  <a:gd name="T19" fmla="*/ 147 h 187"/>
                  <a:gd name="T20" fmla="*/ 4 w 242"/>
                  <a:gd name="T21" fmla="*/ 151 h 187"/>
                  <a:gd name="T22" fmla="*/ 21 w 242"/>
                  <a:gd name="T23" fmla="*/ 172 h 187"/>
                  <a:gd name="T24" fmla="*/ 27 w 242"/>
                  <a:gd name="T25" fmla="*/ 174 h 187"/>
                  <a:gd name="T26" fmla="*/ 29 w 242"/>
                  <a:gd name="T27" fmla="*/ 172 h 187"/>
                  <a:gd name="T28" fmla="*/ 32 w 242"/>
                  <a:gd name="T29" fmla="*/ 174 h 187"/>
                  <a:gd name="T30" fmla="*/ 34 w 242"/>
                  <a:gd name="T31" fmla="*/ 177 h 187"/>
                  <a:gd name="T32" fmla="*/ 31 w 242"/>
                  <a:gd name="T33" fmla="*/ 177 h 187"/>
                  <a:gd name="T34" fmla="*/ 31 w 242"/>
                  <a:gd name="T35" fmla="*/ 179 h 187"/>
                  <a:gd name="T36" fmla="*/ 38 w 242"/>
                  <a:gd name="T37" fmla="*/ 183 h 187"/>
                  <a:gd name="T38" fmla="*/ 36 w 242"/>
                  <a:gd name="T39" fmla="*/ 179 h 187"/>
                  <a:gd name="T40" fmla="*/ 42 w 242"/>
                  <a:gd name="T41" fmla="*/ 177 h 187"/>
                  <a:gd name="T42" fmla="*/ 55 w 242"/>
                  <a:gd name="T43" fmla="*/ 176 h 187"/>
                  <a:gd name="T44" fmla="*/ 55 w 242"/>
                  <a:gd name="T45" fmla="*/ 174 h 187"/>
                  <a:gd name="T46" fmla="*/ 59 w 242"/>
                  <a:gd name="T47" fmla="*/ 172 h 187"/>
                  <a:gd name="T48" fmla="*/ 66 w 242"/>
                  <a:gd name="T49" fmla="*/ 159 h 187"/>
                  <a:gd name="T50" fmla="*/ 97 w 242"/>
                  <a:gd name="T51" fmla="*/ 160 h 187"/>
                  <a:gd name="T52" fmla="*/ 104 w 242"/>
                  <a:gd name="T53" fmla="*/ 168 h 187"/>
                  <a:gd name="T54" fmla="*/ 110 w 242"/>
                  <a:gd name="T55" fmla="*/ 166 h 187"/>
                  <a:gd name="T56" fmla="*/ 119 w 242"/>
                  <a:gd name="T57" fmla="*/ 162 h 187"/>
                  <a:gd name="T58" fmla="*/ 140 w 242"/>
                  <a:gd name="T59" fmla="*/ 172 h 187"/>
                  <a:gd name="T60" fmla="*/ 155 w 242"/>
                  <a:gd name="T61" fmla="*/ 162 h 187"/>
                  <a:gd name="T62" fmla="*/ 184 w 242"/>
                  <a:gd name="T63" fmla="*/ 164 h 187"/>
                  <a:gd name="T64" fmla="*/ 188 w 242"/>
                  <a:gd name="T65" fmla="*/ 164 h 187"/>
                  <a:gd name="T66" fmla="*/ 191 w 242"/>
                  <a:gd name="T67" fmla="*/ 160 h 187"/>
                  <a:gd name="T68" fmla="*/ 195 w 242"/>
                  <a:gd name="T69" fmla="*/ 159 h 187"/>
                  <a:gd name="T70" fmla="*/ 199 w 242"/>
                  <a:gd name="T71" fmla="*/ 157 h 187"/>
                  <a:gd name="T72" fmla="*/ 199 w 242"/>
                  <a:gd name="T73" fmla="*/ 155 h 187"/>
                  <a:gd name="T74" fmla="*/ 197 w 242"/>
                  <a:gd name="T75" fmla="*/ 153 h 187"/>
                  <a:gd name="T76" fmla="*/ 199 w 242"/>
                  <a:gd name="T77" fmla="*/ 149 h 187"/>
                  <a:gd name="T78" fmla="*/ 201 w 242"/>
                  <a:gd name="T79" fmla="*/ 147 h 187"/>
                  <a:gd name="T80" fmla="*/ 203 w 242"/>
                  <a:gd name="T81" fmla="*/ 143 h 187"/>
                  <a:gd name="T82" fmla="*/ 205 w 242"/>
                  <a:gd name="T83" fmla="*/ 142 h 187"/>
                  <a:gd name="T84" fmla="*/ 206 w 242"/>
                  <a:gd name="T85" fmla="*/ 138 h 187"/>
                  <a:gd name="T86" fmla="*/ 233 w 242"/>
                  <a:gd name="T87" fmla="*/ 107 h 187"/>
                  <a:gd name="T88" fmla="*/ 242 w 242"/>
                  <a:gd name="T89" fmla="*/ 51 h 187"/>
                  <a:gd name="T90" fmla="*/ 231 w 242"/>
                  <a:gd name="T91" fmla="*/ 43 h 187"/>
                  <a:gd name="T92" fmla="*/ 229 w 242"/>
                  <a:gd name="T93" fmla="*/ 37 h 187"/>
                  <a:gd name="T94" fmla="*/ 227 w 242"/>
                  <a:gd name="T95" fmla="*/ 9 h 187"/>
                  <a:gd name="T96" fmla="*/ 220 w 242"/>
                  <a:gd name="T97" fmla="*/ 7 h 187"/>
                  <a:gd name="T98" fmla="*/ 214 w 242"/>
                  <a:gd name="T99" fmla="*/ 3 h 187"/>
                  <a:gd name="T100" fmla="*/ 178 w 242"/>
                  <a:gd name="T101" fmla="*/ 0 h 187"/>
                  <a:gd name="T102" fmla="*/ 63 w 242"/>
                  <a:gd name="T103" fmla="*/ 72 h 187"/>
                  <a:gd name="T104" fmla="*/ 63 w 242"/>
                  <a:gd name="T105" fmla="*/ 7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2" h="187">
                    <a:moveTo>
                      <a:pt x="63" y="75"/>
                    </a:moveTo>
                    <a:lnTo>
                      <a:pt x="63" y="121"/>
                    </a:lnTo>
                    <a:lnTo>
                      <a:pt x="61" y="121"/>
                    </a:lnTo>
                    <a:lnTo>
                      <a:pt x="59" y="123"/>
                    </a:lnTo>
                    <a:lnTo>
                      <a:pt x="57" y="125"/>
                    </a:lnTo>
                    <a:lnTo>
                      <a:pt x="57" y="126"/>
                    </a:lnTo>
                    <a:lnTo>
                      <a:pt x="53" y="128"/>
                    </a:lnTo>
                    <a:lnTo>
                      <a:pt x="53" y="130"/>
                    </a:lnTo>
                    <a:lnTo>
                      <a:pt x="53" y="132"/>
                    </a:lnTo>
                    <a:lnTo>
                      <a:pt x="46" y="130"/>
                    </a:lnTo>
                    <a:lnTo>
                      <a:pt x="46" y="132"/>
                    </a:lnTo>
                    <a:lnTo>
                      <a:pt x="44" y="130"/>
                    </a:lnTo>
                    <a:lnTo>
                      <a:pt x="19" y="132"/>
                    </a:lnTo>
                    <a:lnTo>
                      <a:pt x="13" y="138"/>
                    </a:lnTo>
                    <a:lnTo>
                      <a:pt x="2" y="138"/>
                    </a:lnTo>
                    <a:lnTo>
                      <a:pt x="2" y="138"/>
                    </a:lnTo>
                    <a:lnTo>
                      <a:pt x="2" y="142"/>
                    </a:lnTo>
                    <a:lnTo>
                      <a:pt x="0" y="143"/>
                    </a:lnTo>
                    <a:lnTo>
                      <a:pt x="2" y="145"/>
                    </a:lnTo>
                    <a:lnTo>
                      <a:pt x="4" y="147"/>
                    </a:lnTo>
                    <a:lnTo>
                      <a:pt x="4" y="147"/>
                    </a:lnTo>
                    <a:lnTo>
                      <a:pt x="4" y="151"/>
                    </a:lnTo>
                    <a:lnTo>
                      <a:pt x="6" y="153"/>
                    </a:lnTo>
                    <a:lnTo>
                      <a:pt x="21" y="172"/>
                    </a:lnTo>
                    <a:lnTo>
                      <a:pt x="25" y="174"/>
                    </a:lnTo>
                    <a:lnTo>
                      <a:pt x="27" y="174"/>
                    </a:lnTo>
                    <a:lnTo>
                      <a:pt x="29" y="174"/>
                    </a:lnTo>
                    <a:lnTo>
                      <a:pt x="29" y="172"/>
                    </a:lnTo>
                    <a:lnTo>
                      <a:pt x="31" y="172"/>
                    </a:lnTo>
                    <a:lnTo>
                      <a:pt x="32" y="174"/>
                    </a:lnTo>
                    <a:lnTo>
                      <a:pt x="34" y="176"/>
                    </a:lnTo>
                    <a:lnTo>
                      <a:pt x="34" y="177"/>
                    </a:lnTo>
                    <a:lnTo>
                      <a:pt x="32" y="177"/>
                    </a:lnTo>
                    <a:lnTo>
                      <a:pt x="31" y="177"/>
                    </a:lnTo>
                    <a:lnTo>
                      <a:pt x="31" y="177"/>
                    </a:lnTo>
                    <a:lnTo>
                      <a:pt x="31" y="179"/>
                    </a:lnTo>
                    <a:lnTo>
                      <a:pt x="36" y="185"/>
                    </a:lnTo>
                    <a:lnTo>
                      <a:pt x="38" y="183"/>
                    </a:lnTo>
                    <a:lnTo>
                      <a:pt x="36" y="181"/>
                    </a:lnTo>
                    <a:lnTo>
                      <a:pt x="36" y="179"/>
                    </a:lnTo>
                    <a:lnTo>
                      <a:pt x="40" y="177"/>
                    </a:lnTo>
                    <a:lnTo>
                      <a:pt x="42" y="177"/>
                    </a:lnTo>
                    <a:lnTo>
                      <a:pt x="55" y="187"/>
                    </a:lnTo>
                    <a:lnTo>
                      <a:pt x="55" y="176"/>
                    </a:lnTo>
                    <a:lnTo>
                      <a:pt x="55" y="176"/>
                    </a:lnTo>
                    <a:lnTo>
                      <a:pt x="55" y="174"/>
                    </a:lnTo>
                    <a:lnTo>
                      <a:pt x="59" y="172"/>
                    </a:lnTo>
                    <a:lnTo>
                      <a:pt x="59" y="172"/>
                    </a:lnTo>
                    <a:lnTo>
                      <a:pt x="63" y="160"/>
                    </a:lnTo>
                    <a:lnTo>
                      <a:pt x="66" y="159"/>
                    </a:lnTo>
                    <a:lnTo>
                      <a:pt x="85" y="155"/>
                    </a:lnTo>
                    <a:lnTo>
                      <a:pt x="97" y="160"/>
                    </a:lnTo>
                    <a:lnTo>
                      <a:pt x="104" y="168"/>
                    </a:lnTo>
                    <a:lnTo>
                      <a:pt x="104" y="168"/>
                    </a:lnTo>
                    <a:lnTo>
                      <a:pt x="108" y="168"/>
                    </a:lnTo>
                    <a:lnTo>
                      <a:pt x="110" y="166"/>
                    </a:lnTo>
                    <a:lnTo>
                      <a:pt x="116" y="162"/>
                    </a:lnTo>
                    <a:lnTo>
                      <a:pt x="119" y="162"/>
                    </a:lnTo>
                    <a:lnTo>
                      <a:pt x="131" y="170"/>
                    </a:lnTo>
                    <a:lnTo>
                      <a:pt x="140" y="172"/>
                    </a:lnTo>
                    <a:lnTo>
                      <a:pt x="144" y="170"/>
                    </a:lnTo>
                    <a:lnTo>
                      <a:pt x="155" y="162"/>
                    </a:lnTo>
                    <a:lnTo>
                      <a:pt x="176" y="162"/>
                    </a:lnTo>
                    <a:lnTo>
                      <a:pt x="184" y="164"/>
                    </a:lnTo>
                    <a:lnTo>
                      <a:pt x="186" y="164"/>
                    </a:lnTo>
                    <a:lnTo>
                      <a:pt x="188" y="164"/>
                    </a:lnTo>
                    <a:lnTo>
                      <a:pt x="191" y="162"/>
                    </a:lnTo>
                    <a:lnTo>
                      <a:pt x="191" y="160"/>
                    </a:lnTo>
                    <a:lnTo>
                      <a:pt x="193" y="160"/>
                    </a:lnTo>
                    <a:lnTo>
                      <a:pt x="195" y="159"/>
                    </a:lnTo>
                    <a:lnTo>
                      <a:pt x="197" y="159"/>
                    </a:lnTo>
                    <a:lnTo>
                      <a:pt x="199" y="157"/>
                    </a:lnTo>
                    <a:lnTo>
                      <a:pt x="199" y="157"/>
                    </a:lnTo>
                    <a:lnTo>
                      <a:pt x="199" y="155"/>
                    </a:lnTo>
                    <a:lnTo>
                      <a:pt x="197" y="155"/>
                    </a:lnTo>
                    <a:lnTo>
                      <a:pt x="197" y="153"/>
                    </a:lnTo>
                    <a:lnTo>
                      <a:pt x="197" y="151"/>
                    </a:lnTo>
                    <a:lnTo>
                      <a:pt x="199" y="149"/>
                    </a:lnTo>
                    <a:lnTo>
                      <a:pt x="201" y="147"/>
                    </a:lnTo>
                    <a:lnTo>
                      <a:pt x="201" y="147"/>
                    </a:lnTo>
                    <a:lnTo>
                      <a:pt x="203" y="147"/>
                    </a:lnTo>
                    <a:lnTo>
                      <a:pt x="203" y="143"/>
                    </a:lnTo>
                    <a:lnTo>
                      <a:pt x="203" y="142"/>
                    </a:lnTo>
                    <a:lnTo>
                      <a:pt x="205" y="142"/>
                    </a:lnTo>
                    <a:lnTo>
                      <a:pt x="205" y="140"/>
                    </a:lnTo>
                    <a:lnTo>
                      <a:pt x="206" y="138"/>
                    </a:lnTo>
                    <a:lnTo>
                      <a:pt x="206" y="136"/>
                    </a:lnTo>
                    <a:lnTo>
                      <a:pt x="233" y="107"/>
                    </a:lnTo>
                    <a:lnTo>
                      <a:pt x="239" y="58"/>
                    </a:lnTo>
                    <a:lnTo>
                      <a:pt x="242" y="51"/>
                    </a:lnTo>
                    <a:lnTo>
                      <a:pt x="233" y="47"/>
                    </a:lnTo>
                    <a:lnTo>
                      <a:pt x="231" y="43"/>
                    </a:lnTo>
                    <a:lnTo>
                      <a:pt x="229" y="37"/>
                    </a:lnTo>
                    <a:lnTo>
                      <a:pt x="229" y="37"/>
                    </a:lnTo>
                    <a:lnTo>
                      <a:pt x="227" y="32"/>
                    </a:lnTo>
                    <a:lnTo>
                      <a:pt x="227" y="9"/>
                    </a:lnTo>
                    <a:lnTo>
                      <a:pt x="222" y="11"/>
                    </a:lnTo>
                    <a:lnTo>
                      <a:pt x="220" y="7"/>
                    </a:lnTo>
                    <a:lnTo>
                      <a:pt x="216" y="5"/>
                    </a:lnTo>
                    <a:lnTo>
                      <a:pt x="214" y="3"/>
                    </a:lnTo>
                    <a:lnTo>
                      <a:pt x="214" y="2"/>
                    </a:lnTo>
                    <a:lnTo>
                      <a:pt x="178" y="0"/>
                    </a:lnTo>
                    <a:lnTo>
                      <a:pt x="85" y="66"/>
                    </a:lnTo>
                    <a:lnTo>
                      <a:pt x="63" y="72"/>
                    </a:lnTo>
                    <a:lnTo>
                      <a:pt x="63" y="72"/>
                    </a:lnTo>
                    <a:lnTo>
                      <a:pt x="63" y="72"/>
                    </a:lnTo>
                    <a:lnTo>
                      <a:pt x="63" y="7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38" name="Freeform 738">
                <a:extLst>
                  <a:ext uri="{FF2B5EF4-FFF2-40B4-BE49-F238E27FC236}">
                    <a16:creationId xmlns:a16="http://schemas.microsoft.com/office/drawing/2014/main" id="{A04372FA-DA3F-159C-F131-C027C9F0C666}"/>
                  </a:ext>
                </a:extLst>
              </p:cNvPr>
              <p:cNvSpPr>
                <a:spLocks/>
              </p:cNvSpPr>
              <p:nvPr/>
            </p:nvSpPr>
            <p:spPr bwMode="auto">
              <a:xfrm>
                <a:off x="3459873" y="6274706"/>
                <a:ext cx="50653" cy="37245"/>
              </a:xfrm>
              <a:custGeom>
                <a:avLst/>
                <a:gdLst>
                  <a:gd name="T0" fmla="*/ 0 w 34"/>
                  <a:gd name="T1" fmla="*/ 2 h 25"/>
                  <a:gd name="T2" fmla="*/ 0 w 34"/>
                  <a:gd name="T3" fmla="*/ 0 h 25"/>
                  <a:gd name="T4" fmla="*/ 6 w 34"/>
                  <a:gd name="T5" fmla="*/ 0 h 25"/>
                  <a:gd name="T6" fmla="*/ 6 w 34"/>
                  <a:gd name="T7" fmla="*/ 0 h 25"/>
                  <a:gd name="T8" fmla="*/ 8 w 34"/>
                  <a:gd name="T9" fmla="*/ 0 h 25"/>
                  <a:gd name="T10" fmla="*/ 10 w 34"/>
                  <a:gd name="T11" fmla="*/ 0 h 25"/>
                  <a:gd name="T12" fmla="*/ 10 w 34"/>
                  <a:gd name="T13" fmla="*/ 2 h 25"/>
                  <a:gd name="T14" fmla="*/ 13 w 34"/>
                  <a:gd name="T15" fmla="*/ 2 h 25"/>
                  <a:gd name="T16" fmla="*/ 13 w 34"/>
                  <a:gd name="T17" fmla="*/ 4 h 25"/>
                  <a:gd name="T18" fmla="*/ 15 w 34"/>
                  <a:gd name="T19" fmla="*/ 2 h 25"/>
                  <a:gd name="T20" fmla="*/ 23 w 34"/>
                  <a:gd name="T21" fmla="*/ 6 h 25"/>
                  <a:gd name="T22" fmla="*/ 21 w 34"/>
                  <a:gd name="T23" fmla="*/ 8 h 25"/>
                  <a:gd name="T24" fmla="*/ 23 w 34"/>
                  <a:gd name="T25" fmla="*/ 8 h 25"/>
                  <a:gd name="T26" fmla="*/ 25 w 34"/>
                  <a:gd name="T27" fmla="*/ 10 h 25"/>
                  <a:gd name="T28" fmla="*/ 25 w 34"/>
                  <a:gd name="T29" fmla="*/ 10 h 25"/>
                  <a:gd name="T30" fmla="*/ 27 w 34"/>
                  <a:gd name="T31" fmla="*/ 8 h 25"/>
                  <a:gd name="T32" fmla="*/ 29 w 34"/>
                  <a:gd name="T33" fmla="*/ 10 h 25"/>
                  <a:gd name="T34" fmla="*/ 30 w 34"/>
                  <a:gd name="T35" fmla="*/ 13 h 25"/>
                  <a:gd name="T36" fmla="*/ 30 w 34"/>
                  <a:gd name="T37" fmla="*/ 13 h 25"/>
                  <a:gd name="T38" fmla="*/ 30 w 34"/>
                  <a:gd name="T39" fmla="*/ 15 h 25"/>
                  <a:gd name="T40" fmla="*/ 32 w 34"/>
                  <a:gd name="T41" fmla="*/ 17 h 25"/>
                  <a:gd name="T42" fmla="*/ 32 w 34"/>
                  <a:gd name="T43" fmla="*/ 15 h 25"/>
                  <a:gd name="T44" fmla="*/ 34 w 34"/>
                  <a:gd name="T45" fmla="*/ 17 h 25"/>
                  <a:gd name="T46" fmla="*/ 34 w 34"/>
                  <a:gd name="T47" fmla="*/ 19 h 25"/>
                  <a:gd name="T48" fmla="*/ 34 w 34"/>
                  <a:gd name="T49" fmla="*/ 21 h 25"/>
                  <a:gd name="T50" fmla="*/ 32 w 34"/>
                  <a:gd name="T51" fmla="*/ 21 h 25"/>
                  <a:gd name="T52" fmla="*/ 32 w 34"/>
                  <a:gd name="T53" fmla="*/ 21 h 25"/>
                  <a:gd name="T54" fmla="*/ 32 w 34"/>
                  <a:gd name="T55" fmla="*/ 23 h 25"/>
                  <a:gd name="T56" fmla="*/ 32 w 34"/>
                  <a:gd name="T57" fmla="*/ 25 h 25"/>
                  <a:gd name="T58" fmla="*/ 30 w 34"/>
                  <a:gd name="T59" fmla="*/ 23 h 25"/>
                  <a:gd name="T60" fmla="*/ 27 w 34"/>
                  <a:gd name="T61" fmla="*/ 19 h 25"/>
                  <a:gd name="T62" fmla="*/ 27 w 34"/>
                  <a:gd name="T63" fmla="*/ 19 h 25"/>
                  <a:gd name="T64" fmla="*/ 25 w 34"/>
                  <a:gd name="T65" fmla="*/ 15 h 25"/>
                  <a:gd name="T66" fmla="*/ 25 w 34"/>
                  <a:gd name="T67" fmla="*/ 15 h 25"/>
                  <a:gd name="T68" fmla="*/ 23 w 34"/>
                  <a:gd name="T69" fmla="*/ 13 h 25"/>
                  <a:gd name="T70" fmla="*/ 21 w 34"/>
                  <a:gd name="T71" fmla="*/ 13 h 25"/>
                  <a:gd name="T72" fmla="*/ 21 w 34"/>
                  <a:gd name="T73" fmla="*/ 12 h 25"/>
                  <a:gd name="T74" fmla="*/ 13 w 34"/>
                  <a:gd name="T75" fmla="*/ 8 h 25"/>
                  <a:gd name="T76" fmla="*/ 12 w 34"/>
                  <a:gd name="T77" fmla="*/ 8 h 25"/>
                  <a:gd name="T78" fmla="*/ 12 w 34"/>
                  <a:gd name="T79" fmla="*/ 8 h 25"/>
                  <a:gd name="T80" fmla="*/ 12 w 34"/>
                  <a:gd name="T81" fmla="*/ 6 h 25"/>
                  <a:gd name="T82" fmla="*/ 12 w 34"/>
                  <a:gd name="T83" fmla="*/ 4 h 25"/>
                  <a:gd name="T84" fmla="*/ 8 w 34"/>
                  <a:gd name="T85" fmla="*/ 6 h 25"/>
                  <a:gd name="T86" fmla="*/ 6 w 34"/>
                  <a:gd name="T87" fmla="*/ 6 h 25"/>
                  <a:gd name="T88" fmla="*/ 6 w 34"/>
                  <a:gd name="T89" fmla="*/ 4 h 25"/>
                  <a:gd name="T90" fmla="*/ 4 w 34"/>
                  <a:gd name="T91" fmla="*/ 2 h 25"/>
                  <a:gd name="T92" fmla="*/ 2 w 34"/>
                  <a:gd name="T93" fmla="*/ 2 h 25"/>
                  <a:gd name="T94" fmla="*/ 0 w 34"/>
                  <a:gd name="T95" fmla="*/ 2 h 25"/>
                  <a:gd name="T96" fmla="*/ 0 w 34"/>
                  <a:gd name="T9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25">
                    <a:moveTo>
                      <a:pt x="0" y="2"/>
                    </a:moveTo>
                    <a:lnTo>
                      <a:pt x="0" y="0"/>
                    </a:lnTo>
                    <a:lnTo>
                      <a:pt x="6" y="0"/>
                    </a:lnTo>
                    <a:lnTo>
                      <a:pt x="6" y="0"/>
                    </a:lnTo>
                    <a:lnTo>
                      <a:pt x="8" y="0"/>
                    </a:lnTo>
                    <a:lnTo>
                      <a:pt x="10" y="0"/>
                    </a:lnTo>
                    <a:lnTo>
                      <a:pt x="10" y="2"/>
                    </a:lnTo>
                    <a:lnTo>
                      <a:pt x="13" y="2"/>
                    </a:lnTo>
                    <a:lnTo>
                      <a:pt x="13" y="4"/>
                    </a:lnTo>
                    <a:lnTo>
                      <a:pt x="15" y="2"/>
                    </a:lnTo>
                    <a:lnTo>
                      <a:pt x="23" y="6"/>
                    </a:lnTo>
                    <a:lnTo>
                      <a:pt x="21" y="8"/>
                    </a:lnTo>
                    <a:lnTo>
                      <a:pt x="23" y="8"/>
                    </a:lnTo>
                    <a:lnTo>
                      <a:pt x="25" y="10"/>
                    </a:lnTo>
                    <a:lnTo>
                      <a:pt x="25" y="10"/>
                    </a:lnTo>
                    <a:lnTo>
                      <a:pt x="27" y="8"/>
                    </a:lnTo>
                    <a:lnTo>
                      <a:pt x="29" y="10"/>
                    </a:lnTo>
                    <a:lnTo>
                      <a:pt x="30" y="13"/>
                    </a:lnTo>
                    <a:lnTo>
                      <a:pt x="30" y="13"/>
                    </a:lnTo>
                    <a:lnTo>
                      <a:pt x="30" y="15"/>
                    </a:lnTo>
                    <a:lnTo>
                      <a:pt x="32" y="17"/>
                    </a:lnTo>
                    <a:lnTo>
                      <a:pt x="32" y="15"/>
                    </a:lnTo>
                    <a:lnTo>
                      <a:pt x="34" y="17"/>
                    </a:lnTo>
                    <a:lnTo>
                      <a:pt x="34" y="19"/>
                    </a:lnTo>
                    <a:lnTo>
                      <a:pt x="34" y="21"/>
                    </a:lnTo>
                    <a:lnTo>
                      <a:pt x="32" y="21"/>
                    </a:lnTo>
                    <a:lnTo>
                      <a:pt x="32" y="21"/>
                    </a:lnTo>
                    <a:lnTo>
                      <a:pt x="32" y="23"/>
                    </a:lnTo>
                    <a:lnTo>
                      <a:pt x="32" y="25"/>
                    </a:lnTo>
                    <a:lnTo>
                      <a:pt x="30" y="23"/>
                    </a:lnTo>
                    <a:lnTo>
                      <a:pt x="27" y="19"/>
                    </a:lnTo>
                    <a:lnTo>
                      <a:pt x="27" y="19"/>
                    </a:lnTo>
                    <a:lnTo>
                      <a:pt x="25" y="15"/>
                    </a:lnTo>
                    <a:lnTo>
                      <a:pt x="25" y="15"/>
                    </a:lnTo>
                    <a:lnTo>
                      <a:pt x="23" y="13"/>
                    </a:lnTo>
                    <a:lnTo>
                      <a:pt x="21" y="13"/>
                    </a:lnTo>
                    <a:lnTo>
                      <a:pt x="21" y="12"/>
                    </a:lnTo>
                    <a:lnTo>
                      <a:pt x="13" y="8"/>
                    </a:lnTo>
                    <a:lnTo>
                      <a:pt x="12" y="8"/>
                    </a:lnTo>
                    <a:lnTo>
                      <a:pt x="12" y="8"/>
                    </a:lnTo>
                    <a:lnTo>
                      <a:pt x="12" y="6"/>
                    </a:lnTo>
                    <a:lnTo>
                      <a:pt x="12" y="4"/>
                    </a:lnTo>
                    <a:lnTo>
                      <a:pt x="8" y="6"/>
                    </a:lnTo>
                    <a:lnTo>
                      <a:pt x="6" y="6"/>
                    </a:lnTo>
                    <a:lnTo>
                      <a:pt x="6" y="4"/>
                    </a:lnTo>
                    <a:lnTo>
                      <a:pt x="4" y="2"/>
                    </a:lnTo>
                    <a:lnTo>
                      <a:pt x="2" y="2"/>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39" name="Freeform 739">
                <a:extLst>
                  <a:ext uri="{FF2B5EF4-FFF2-40B4-BE49-F238E27FC236}">
                    <a16:creationId xmlns:a16="http://schemas.microsoft.com/office/drawing/2014/main" id="{4DDA60CD-EAFA-7883-1533-A440894C9D16}"/>
                  </a:ext>
                </a:extLst>
              </p:cNvPr>
              <p:cNvSpPr>
                <a:spLocks/>
              </p:cNvSpPr>
              <p:nvPr/>
            </p:nvSpPr>
            <p:spPr bwMode="auto">
              <a:xfrm>
                <a:off x="3459873" y="6274706"/>
                <a:ext cx="50653" cy="37245"/>
              </a:xfrm>
              <a:custGeom>
                <a:avLst/>
                <a:gdLst>
                  <a:gd name="T0" fmla="*/ 0 w 34"/>
                  <a:gd name="T1" fmla="*/ 2 h 25"/>
                  <a:gd name="T2" fmla="*/ 0 w 34"/>
                  <a:gd name="T3" fmla="*/ 0 h 25"/>
                  <a:gd name="T4" fmla="*/ 6 w 34"/>
                  <a:gd name="T5" fmla="*/ 0 h 25"/>
                  <a:gd name="T6" fmla="*/ 6 w 34"/>
                  <a:gd name="T7" fmla="*/ 0 h 25"/>
                  <a:gd name="T8" fmla="*/ 8 w 34"/>
                  <a:gd name="T9" fmla="*/ 0 h 25"/>
                  <a:gd name="T10" fmla="*/ 10 w 34"/>
                  <a:gd name="T11" fmla="*/ 0 h 25"/>
                  <a:gd name="T12" fmla="*/ 10 w 34"/>
                  <a:gd name="T13" fmla="*/ 2 h 25"/>
                  <a:gd name="T14" fmla="*/ 13 w 34"/>
                  <a:gd name="T15" fmla="*/ 2 h 25"/>
                  <a:gd name="T16" fmla="*/ 13 w 34"/>
                  <a:gd name="T17" fmla="*/ 4 h 25"/>
                  <a:gd name="T18" fmla="*/ 15 w 34"/>
                  <a:gd name="T19" fmla="*/ 2 h 25"/>
                  <a:gd name="T20" fmla="*/ 23 w 34"/>
                  <a:gd name="T21" fmla="*/ 6 h 25"/>
                  <a:gd name="T22" fmla="*/ 21 w 34"/>
                  <a:gd name="T23" fmla="*/ 8 h 25"/>
                  <a:gd name="T24" fmla="*/ 23 w 34"/>
                  <a:gd name="T25" fmla="*/ 8 h 25"/>
                  <a:gd name="T26" fmla="*/ 25 w 34"/>
                  <a:gd name="T27" fmla="*/ 10 h 25"/>
                  <a:gd name="T28" fmla="*/ 25 w 34"/>
                  <a:gd name="T29" fmla="*/ 10 h 25"/>
                  <a:gd name="T30" fmla="*/ 27 w 34"/>
                  <a:gd name="T31" fmla="*/ 8 h 25"/>
                  <a:gd name="T32" fmla="*/ 29 w 34"/>
                  <a:gd name="T33" fmla="*/ 10 h 25"/>
                  <a:gd name="T34" fmla="*/ 30 w 34"/>
                  <a:gd name="T35" fmla="*/ 13 h 25"/>
                  <a:gd name="T36" fmla="*/ 30 w 34"/>
                  <a:gd name="T37" fmla="*/ 13 h 25"/>
                  <a:gd name="T38" fmla="*/ 30 w 34"/>
                  <a:gd name="T39" fmla="*/ 15 h 25"/>
                  <a:gd name="T40" fmla="*/ 32 w 34"/>
                  <a:gd name="T41" fmla="*/ 17 h 25"/>
                  <a:gd name="T42" fmla="*/ 32 w 34"/>
                  <a:gd name="T43" fmla="*/ 15 h 25"/>
                  <a:gd name="T44" fmla="*/ 34 w 34"/>
                  <a:gd name="T45" fmla="*/ 17 h 25"/>
                  <a:gd name="T46" fmla="*/ 34 w 34"/>
                  <a:gd name="T47" fmla="*/ 19 h 25"/>
                  <a:gd name="T48" fmla="*/ 34 w 34"/>
                  <a:gd name="T49" fmla="*/ 21 h 25"/>
                  <a:gd name="T50" fmla="*/ 32 w 34"/>
                  <a:gd name="T51" fmla="*/ 21 h 25"/>
                  <a:gd name="T52" fmla="*/ 32 w 34"/>
                  <a:gd name="T53" fmla="*/ 21 h 25"/>
                  <a:gd name="T54" fmla="*/ 32 w 34"/>
                  <a:gd name="T55" fmla="*/ 23 h 25"/>
                  <a:gd name="T56" fmla="*/ 32 w 34"/>
                  <a:gd name="T57" fmla="*/ 25 h 25"/>
                  <a:gd name="T58" fmla="*/ 30 w 34"/>
                  <a:gd name="T59" fmla="*/ 23 h 25"/>
                  <a:gd name="T60" fmla="*/ 27 w 34"/>
                  <a:gd name="T61" fmla="*/ 19 h 25"/>
                  <a:gd name="T62" fmla="*/ 27 w 34"/>
                  <a:gd name="T63" fmla="*/ 19 h 25"/>
                  <a:gd name="T64" fmla="*/ 25 w 34"/>
                  <a:gd name="T65" fmla="*/ 15 h 25"/>
                  <a:gd name="T66" fmla="*/ 25 w 34"/>
                  <a:gd name="T67" fmla="*/ 15 h 25"/>
                  <a:gd name="T68" fmla="*/ 23 w 34"/>
                  <a:gd name="T69" fmla="*/ 13 h 25"/>
                  <a:gd name="T70" fmla="*/ 21 w 34"/>
                  <a:gd name="T71" fmla="*/ 13 h 25"/>
                  <a:gd name="T72" fmla="*/ 21 w 34"/>
                  <a:gd name="T73" fmla="*/ 12 h 25"/>
                  <a:gd name="T74" fmla="*/ 13 w 34"/>
                  <a:gd name="T75" fmla="*/ 8 h 25"/>
                  <a:gd name="T76" fmla="*/ 12 w 34"/>
                  <a:gd name="T77" fmla="*/ 8 h 25"/>
                  <a:gd name="T78" fmla="*/ 12 w 34"/>
                  <a:gd name="T79" fmla="*/ 8 h 25"/>
                  <a:gd name="T80" fmla="*/ 12 w 34"/>
                  <a:gd name="T81" fmla="*/ 6 h 25"/>
                  <a:gd name="T82" fmla="*/ 12 w 34"/>
                  <a:gd name="T83" fmla="*/ 4 h 25"/>
                  <a:gd name="T84" fmla="*/ 8 w 34"/>
                  <a:gd name="T85" fmla="*/ 6 h 25"/>
                  <a:gd name="T86" fmla="*/ 6 w 34"/>
                  <a:gd name="T87" fmla="*/ 6 h 25"/>
                  <a:gd name="T88" fmla="*/ 6 w 34"/>
                  <a:gd name="T89" fmla="*/ 4 h 25"/>
                  <a:gd name="T90" fmla="*/ 4 w 34"/>
                  <a:gd name="T91" fmla="*/ 2 h 25"/>
                  <a:gd name="T92" fmla="*/ 2 w 34"/>
                  <a:gd name="T93" fmla="*/ 2 h 25"/>
                  <a:gd name="T94" fmla="*/ 0 w 34"/>
                  <a:gd name="T95" fmla="*/ 2 h 25"/>
                  <a:gd name="T96" fmla="*/ 0 w 34"/>
                  <a:gd name="T9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25">
                    <a:moveTo>
                      <a:pt x="0" y="2"/>
                    </a:moveTo>
                    <a:lnTo>
                      <a:pt x="0" y="0"/>
                    </a:lnTo>
                    <a:lnTo>
                      <a:pt x="6" y="0"/>
                    </a:lnTo>
                    <a:lnTo>
                      <a:pt x="6" y="0"/>
                    </a:lnTo>
                    <a:lnTo>
                      <a:pt x="8" y="0"/>
                    </a:lnTo>
                    <a:lnTo>
                      <a:pt x="10" y="0"/>
                    </a:lnTo>
                    <a:lnTo>
                      <a:pt x="10" y="2"/>
                    </a:lnTo>
                    <a:lnTo>
                      <a:pt x="13" y="2"/>
                    </a:lnTo>
                    <a:lnTo>
                      <a:pt x="13" y="4"/>
                    </a:lnTo>
                    <a:lnTo>
                      <a:pt x="15" y="2"/>
                    </a:lnTo>
                    <a:lnTo>
                      <a:pt x="23" y="6"/>
                    </a:lnTo>
                    <a:lnTo>
                      <a:pt x="21" y="8"/>
                    </a:lnTo>
                    <a:lnTo>
                      <a:pt x="23" y="8"/>
                    </a:lnTo>
                    <a:lnTo>
                      <a:pt x="25" y="10"/>
                    </a:lnTo>
                    <a:lnTo>
                      <a:pt x="25" y="10"/>
                    </a:lnTo>
                    <a:lnTo>
                      <a:pt x="27" y="8"/>
                    </a:lnTo>
                    <a:lnTo>
                      <a:pt x="29" y="10"/>
                    </a:lnTo>
                    <a:lnTo>
                      <a:pt x="30" y="13"/>
                    </a:lnTo>
                    <a:lnTo>
                      <a:pt x="30" y="13"/>
                    </a:lnTo>
                    <a:lnTo>
                      <a:pt x="30" y="15"/>
                    </a:lnTo>
                    <a:lnTo>
                      <a:pt x="32" y="17"/>
                    </a:lnTo>
                    <a:lnTo>
                      <a:pt x="32" y="15"/>
                    </a:lnTo>
                    <a:lnTo>
                      <a:pt x="34" y="17"/>
                    </a:lnTo>
                    <a:lnTo>
                      <a:pt x="34" y="19"/>
                    </a:lnTo>
                    <a:lnTo>
                      <a:pt x="34" y="21"/>
                    </a:lnTo>
                    <a:lnTo>
                      <a:pt x="32" y="21"/>
                    </a:lnTo>
                    <a:lnTo>
                      <a:pt x="32" y="21"/>
                    </a:lnTo>
                    <a:lnTo>
                      <a:pt x="32" y="23"/>
                    </a:lnTo>
                    <a:lnTo>
                      <a:pt x="32" y="25"/>
                    </a:lnTo>
                    <a:lnTo>
                      <a:pt x="30" y="23"/>
                    </a:lnTo>
                    <a:lnTo>
                      <a:pt x="27" y="19"/>
                    </a:lnTo>
                    <a:lnTo>
                      <a:pt x="27" y="19"/>
                    </a:lnTo>
                    <a:lnTo>
                      <a:pt x="25" y="15"/>
                    </a:lnTo>
                    <a:lnTo>
                      <a:pt x="25" y="15"/>
                    </a:lnTo>
                    <a:lnTo>
                      <a:pt x="23" y="13"/>
                    </a:lnTo>
                    <a:lnTo>
                      <a:pt x="21" y="13"/>
                    </a:lnTo>
                    <a:lnTo>
                      <a:pt x="21" y="12"/>
                    </a:lnTo>
                    <a:lnTo>
                      <a:pt x="13" y="8"/>
                    </a:lnTo>
                    <a:lnTo>
                      <a:pt x="12" y="8"/>
                    </a:lnTo>
                    <a:lnTo>
                      <a:pt x="12" y="8"/>
                    </a:lnTo>
                    <a:lnTo>
                      <a:pt x="12" y="6"/>
                    </a:lnTo>
                    <a:lnTo>
                      <a:pt x="12" y="4"/>
                    </a:lnTo>
                    <a:lnTo>
                      <a:pt x="8" y="6"/>
                    </a:lnTo>
                    <a:lnTo>
                      <a:pt x="6" y="6"/>
                    </a:lnTo>
                    <a:lnTo>
                      <a:pt x="6" y="4"/>
                    </a:lnTo>
                    <a:lnTo>
                      <a:pt x="4" y="2"/>
                    </a:lnTo>
                    <a:lnTo>
                      <a:pt x="2" y="2"/>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40" name="Freeform 740">
                <a:extLst>
                  <a:ext uri="{FF2B5EF4-FFF2-40B4-BE49-F238E27FC236}">
                    <a16:creationId xmlns:a16="http://schemas.microsoft.com/office/drawing/2014/main" id="{D487B2EA-96C4-C64A-9778-D49DF10C6BDE}"/>
                  </a:ext>
                </a:extLst>
              </p:cNvPr>
              <p:cNvSpPr>
                <a:spLocks/>
              </p:cNvSpPr>
              <p:nvPr/>
            </p:nvSpPr>
            <p:spPr bwMode="auto">
              <a:xfrm>
                <a:off x="4644255" y="3964045"/>
                <a:ext cx="5959" cy="5959"/>
              </a:xfrm>
              <a:custGeom>
                <a:avLst/>
                <a:gdLst>
                  <a:gd name="T0" fmla="*/ 0 w 4"/>
                  <a:gd name="T1" fmla="*/ 2 h 4"/>
                  <a:gd name="T2" fmla="*/ 0 w 4"/>
                  <a:gd name="T3" fmla="*/ 0 h 4"/>
                  <a:gd name="T4" fmla="*/ 2 w 4"/>
                  <a:gd name="T5" fmla="*/ 2 h 4"/>
                  <a:gd name="T6" fmla="*/ 2 w 4"/>
                  <a:gd name="T7" fmla="*/ 2 h 4"/>
                  <a:gd name="T8" fmla="*/ 4 w 4"/>
                  <a:gd name="T9" fmla="*/ 4 h 4"/>
                  <a:gd name="T10" fmla="*/ 2 w 4"/>
                  <a:gd name="T11" fmla="*/ 4 h 4"/>
                  <a:gd name="T12" fmla="*/ 0 w 4"/>
                  <a:gd name="T13" fmla="*/ 4 h 4"/>
                  <a:gd name="T14" fmla="*/ 0 w 4"/>
                  <a:gd name="T15" fmla="*/ 2 h 4"/>
                  <a:gd name="T16" fmla="*/ 0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2"/>
                    </a:moveTo>
                    <a:lnTo>
                      <a:pt x="0" y="0"/>
                    </a:lnTo>
                    <a:lnTo>
                      <a:pt x="2" y="2"/>
                    </a:lnTo>
                    <a:lnTo>
                      <a:pt x="2" y="2"/>
                    </a:lnTo>
                    <a:lnTo>
                      <a:pt x="4" y="4"/>
                    </a:lnTo>
                    <a:lnTo>
                      <a:pt x="2" y="4"/>
                    </a:lnTo>
                    <a:lnTo>
                      <a:pt x="0" y="4"/>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41" name="Freeform 741">
                <a:extLst>
                  <a:ext uri="{FF2B5EF4-FFF2-40B4-BE49-F238E27FC236}">
                    <a16:creationId xmlns:a16="http://schemas.microsoft.com/office/drawing/2014/main" id="{51393CEF-E744-BF0A-57C5-BB09D130D86A}"/>
                  </a:ext>
                </a:extLst>
              </p:cNvPr>
              <p:cNvSpPr>
                <a:spLocks/>
              </p:cNvSpPr>
              <p:nvPr/>
            </p:nvSpPr>
            <p:spPr bwMode="auto">
              <a:xfrm>
                <a:off x="4644255" y="3964045"/>
                <a:ext cx="5959" cy="5959"/>
              </a:xfrm>
              <a:custGeom>
                <a:avLst/>
                <a:gdLst>
                  <a:gd name="T0" fmla="*/ 0 w 4"/>
                  <a:gd name="T1" fmla="*/ 2 h 4"/>
                  <a:gd name="T2" fmla="*/ 0 w 4"/>
                  <a:gd name="T3" fmla="*/ 0 h 4"/>
                  <a:gd name="T4" fmla="*/ 2 w 4"/>
                  <a:gd name="T5" fmla="*/ 2 h 4"/>
                  <a:gd name="T6" fmla="*/ 2 w 4"/>
                  <a:gd name="T7" fmla="*/ 2 h 4"/>
                  <a:gd name="T8" fmla="*/ 4 w 4"/>
                  <a:gd name="T9" fmla="*/ 4 h 4"/>
                  <a:gd name="T10" fmla="*/ 2 w 4"/>
                  <a:gd name="T11" fmla="*/ 4 h 4"/>
                  <a:gd name="T12" fmla="*/ 0 w 4"/>
                  <a:gd name="T13" fmla="*/ 4 h 4"/>
                  <a:gd name="T14" fmla="*/ 0 w 4"/>
                  <a:gd name="T15" fmla="*/ 2 h 4"/>
                  <a:gd name="T16" fmla="*/ 0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2"/>
                    </a:moveTo>
                    <a:lnTo>
                      <a:pt x="0" y="0"/>
                    </a:lnTo>
                    <a:lnTo>
                      <a:pt x="2" y="2"/>
                    </a:lnTo>
                    <a:lnTo>
                      <a:pt x="2" y="2"/>
                    </a:lnTo>
                    <a:lnTo>
                      <a:pt x="4" y="4"/>
                    </a:lnTo>
                    <a:lnTo>
                      <a:pt x="2" y="4"/>
                    </a:lnTo>
                    <a:lnTo>
                      <a:pt x="0" y="4"/>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42" name="Freeform 742">
                <a:extLst>
                  <a:ext uri="{FF2B5EF4-FFF2-40B4-BE49-F238E27FC236}">
                    <a16:creationId xmlns:a16="http://schemas.microsoft.com/office/drawing/2014/main" id="{42A67FE8-D1BF-4E75-5730-42F596259762}"/>
                  </a:ext>
                </a:extLst>
              </p:cNvPr>
              <p:cNvSpPr>
                <a:spLocks/>
              </p:cNvSpPr>
              <p:nvPr/>
            </p:nvSpPr>
            <p:spPr bwMode="auto">
              <a:xfrm>
                <a:off x="3936606" y="4051942"/>
                <a:ext cx="8939" cy="4470"/>
              </a:xfrm>
              <a:custGeom>
                <a:avLst/>
                <a:gdLst>
                  <a:gd name="T0" fmla="*/ 4 w 6"/>
                  <a:gd name="T1" fmla="*/ 0 h 3"/>
                  <a:gd name="T2" fmla="*/ 2 w 6"/>
                  <a:gd name="T3" fmla="*/ 0 h 3"/>
                  <a:gd name="T4" fmla="*/ 2 w 6"/>
                  <a:gd name="T5" fmla="*/ 0 h 3"/>
                  <a:gd name="T6" fmla="*/ 0 w 6"/>
                  <a:gd name="T7" fmla="*/ 0 h 3"/>
                  <a:gd name="T8" fmla="*/ 0 w 6"/>
                  <a:gd name="T9" fmla="*/ 0 h 3"/>
                  <a:gd name="T10" fmla="*/ 0 w 6"/>
                  <a:gd name="T11" fmla="*/ 2 h 3"/>
                  <a:gd name="T12" fmla="*/ 4 w 6"/>
                  <a:gd name="T13" fmla="*/ 3 h 3"/>
                  <a:gd name="T14" fmla="*/ 6 w 6"/>
                  <a:gd name="T15" fmla="*/ 2 h 3"/>
                  <a:gd name="T16" fmla="*/ 6 w 6"/>
                  <a:gd name="T17" fmla="*/ 0 h 3"/>
                  <a:gd name="T18" fmla="*/ 4 w 6"/>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4" y="0"/>
                    </a:moveTo>
                    <a:lnTo>
                      <a:pt x="2" y="0"/>
                    </a:lnTo>
                    <a:lnTo>
                      <a:pt x="2" y="0"/>
                    </a:lnTo>
                    <a:lnTo>
                      <a:pt x="0" y="0"/>
                    </a:lnTo>
                    <a:lnTo>
                      <a:pt x="0" y="0"/>
                    </a:lnTo>
                    <a:lnTo>
                      <a:pt x="0" y="2"/>
                    </a:lnTo>
                    <a:lnTo>
                      <a:pt x="4" y="3"/>
                    </a:lnTo>
                    <a:lnTo>
                      <a:pt x="6" y="2"/>
                    </a:lnTo>
                    <a:lnTo>
                      <a:pt x="6"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43" name="Freeform 743">
                <a:extLst>
                  <a:ext uri="{FF2B5EF4-FFF2-40B4-BE49-F238E27FC236}">
                    <a16:creationId xmlns:a16="http://schemas.microsoft.com/office/drawing/2014/main" id="{72466AC5-FA2F-6EDA-BC92-2E1A45470EC5}"/>
                  </a:ext>
                </a:extLst>
              </p:cNvPr>
              <p:cNvSpPr>
                <a:spLocks/>
              </p:cNvSpPr>
              <p:nvPr/>
            </p:nvSpPr>
            <p:spPr bwMode="auto">
              <a:xfrm>
                <a:off x="3936606" y="4051942"/>
                <a:ext cx="8939" cy="4470"/>
              </a:xfrm>
              <a:custGeom>
                <a:avLst/>
                <a:gdLst>
                  <a:gd name="T0" fmla="*/ 4 w 6"/>
                  <a:gd name="T1" fmla="*/ 0 h 3"/>
                  <a:gd name="T2" fmla="*/ 2 w 6"/>
                  <a:gd name="T3" fmla="*/ 0 h 3"/>
                  <a:gd name="T4" fmla="*/ 2 w 6"/>
                  <a:gd name="T5" fmla="*/ 0 h 3"/>
                  <a:gd name="T6" fmla="*/ 0 w 6"/>
                  <a:gd name="T7" fmla="*/ 0 h 3"/>
                  <a:gd name="T8" fmla="*/ 0 w 6"/>
                  <a:gd name="T9" fmla="*/ 0 h 3"/>
                  <a:gd name="T10" fmla="*/ 0 w 6"/>
                  <a:gd name="T11" fmla="*/ 2 h 3"/>
                  <a:gd name="T12" fmla="*/ 4 w 6"/>
                  <a:gd name="T13" fmla="*/ 3 h 3"/>
                  <a:gd name="T14" fmla="*/ 6 w 6"/>
                  <a:gd name="T15" fmla="*/ 2 h 3"/>
                  <a:gd name="T16" fmla="*/ 6 w 6"/>
                  <a:gd name="T17" fmla="*/ 0 h 3"/>
                  <a:gd name="T18" fmla="*/ 4 w 6"/>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4" y="0"/>
                    </a:moveTo>
                    <a:lnTo>
                      <a:pt x="2" y="0"/>
                    </a:lnTo>
                    <a:lnTo>
                      <a:pt x="2" y="0"/>
                    </a:lnTo>
                    <a:lnTo>
                      <a:pt x="0" y="0"/>
                    </a:lnTo>
                    <a:lnTo>
                      <a:pt x="0" y="0"/>
                    </a:lnTo>
                    <a:lnTo>
                      <a:pt x="0" y="2"/>
                    </a:lnTo>
                    <a:lnTo>
                      <a:pt x="4" y="3"/>
                    </a:lnTo>
                    <a:lnTo>
                      <a:pt x="6" y="2"/>
                    </a:lnTo>
                    <a:lnTo>
                      <a:pt x="6"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44" name="Freeform 744">
                <a:extLst>
                  <a:ext uri="{FF2B5EF4-FFF2-40B4-BE49-F238E27FC236}">
                    <a16:creationId xmlns:a16="http://schemas.microsoft.com/office/drawing/2014/main" id="{9534212D-1495-6C80-079D-B3293E282797}"/>
                  </a:ext>
                </a:extLst>
              </p:cNvPr>
              <p:cNvSpPr>
                <a:spLocks/>
              </p:cNvSpPr>
              <p:nvPr/>
            </p:nvSpPr>
            <p:spPr bwMode="auto">
              <a:xfrm>
                <a:off x="3950013" y="4043003"/>
                <a:ext cx="2980" cy="2980"/>
              </a:xfrm>
              <a:custGeom>
                <a:avLst/>
                <a:gdLst>
                  <a:gd name="T0" fmla="*/ 2 w 2"/>
                  <a:gd name="T1" fmla="*/ 0 h 2"/>
                  <a:gd name="T2" fmla="*/ 2 w 2"/>
                  <a:gd name="T3" fmla="*/ 0 h 2"/>
                  <a:gd name="T4" fmla="*/ 0 w 2"/>
                  <a:gd name="T5" fmla="*/ 2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2" y="0"/>
                    </a:lnTo>
                    <a:lnTo>
                      <a:pt x="0" y="2"/>
                    </a:lnTo>
                    <a:lnTo>
                      <a:pt x="2"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45" name="Freeform 745">
                <a:extLst>
                  <a:ext uri="{FF2B5EF4-FFF2-40B4-BE49-F238E27FC236}">
                    <a16:creationId xmlns:a16="http://schemas.microsoft.com/office/drawing/2014/main" id="{51DFC2A1-B46D-48C0-9BA0-53B66D5D0802}"/>
                  </a:ext>
                </a:extLst>
              </p:cNvPr>
              <p:cNvSpPr>
                <a:spLocks/>
              </p:cNvSpPr>
              <p:nvPr/>
            </p:nvSpPr>
            <p:spPr bwMode="auto">
              <a:xfrm>
                <a:off x="3950013" y="4043003"/>
                <a:ext cx="2980" cy="2980"/>
              </a:xfrm>
              <a:custGeom>
                <a:avLst/>
                <a:gdLst>
                  <a:gd name="T0" fmla="*/ 2 w 2"/>
                  <a:gd name="T1" fmla="*/ 0 h 2"/>
                  <a:gd name="T2" fmla="*/ 2 w 2"/>
                  <a:gd name="T3" fmla="*/ 0 h 2"/>
                  <a:gd name="T4" fmla="*/ 0 w 2"/>
                  <a:gd name="T5" fmla="*/ 2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2" y="0"/>
                    </a:lnTo>
                    <a:lnTo>
                      <a:pt x="0" y="2"/>
                    </a:lnTo>
                    <a:lnTo>
                      <a:pt x="2"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46" name="Freeform 746">
                <a:extLst>
                  <a:ext uri="{FF2B5EF4-FFF2-40B4-BE49-F238E27FC236}">
                    <a16:creationId xmlns:a16="http://schemas.microsoft.com/office/drawing/2014/main" id="{0C31BE80-869B-FBE3-9E14-721E1C71674A}"/>
                  </a:ext>
                </a:extLst>
              </p:cNvPr>
              <p:cNvSpPr>
                <a:spLocks/>
              </p:cNvSpPr>
              <p:nvPr/>
            </p:nvSpPr>
            <p:spPr bwMode="auto">
              <a:xfrm>
                <a:off x="5873331" y="6084014"/>
                <a:ext cx="38735" cy="35755"/>
              </a:xfrm>
              <a:custGeom>
                <a:avLst/>
                <a:gdLst>
                  <a:gd name="T0" fmla="*/ 17 w 26"/>
                  <a:gd name="T1" fmla="*/ 11 h 24"/>
                  <a:gd name="T2" fmla="*/ 17 w 26"/>
                  <a:gd name="T3" fmla="*/ 13 h 24"/>
                  <a:gd name="T4" fmla="*/ 11 w 26"/>
                  <a:gd name="T5" fmla="*/ 15 h 24"/>
                  <a:gd name="T6" fmla="*/ 9 w 26"/>
                  <a:gd name="T7" fmla="*/ 11 h 24"/>
                  <a:gd name="T8" fmla="*/ 11 w 26"/>
                  <a:gd name="T9" fmla="*/ 11 h 24"/>
                  <a:gd name="T10" fmla="*/ 13 w 26"/>
                  <a:gd name="T11" fmla="*/ 9 h 24"/>
                  <a:gd name="T12" fmla="*/ 13 w 26"/>
                  <a:gd name="T13" fmla="*/ 7 h 24"/>
                  <a:gd name="T14" fmla="*/ 9 w 26"/>
                  <a:gd name="T15" fmla="*/ 7 h 24"/>
                  <a:gd name="T16" fmla="*/ 3 w 26"/>
                  <a:gd name="T17" fmla="*/ 9 h 24"/>
                  <a:gd name="T18" fmla="*/ 3 w 26"/>
                  <a:gd name="T19" fmla="*/ 5 h 24"/>
                  <a:gd name="T20" fmla="*/ 5 w 26"/>
                  <a:gd name="T21" fmla="*/ 3 h 24"/>
                  <a:gd name="T22" fmla="*/ 3 w 26"/>
                  <a:gd name="T23" fmla="*/ 3 h 24"/>
                  <a:gd name="T24" fmla="*/ 2 w 26"/>
                  <a:gd name="T25" fmla="*/ 0 h 24"/>
                  <a:gd name="T26" fmla="*/ 0 w 26"/>
                  <a:gd name="T27" fmla="*/ 3 h 24"/>
                  <a:gd name="T28" fmla="*/ 0 w 26"/>
                  <a:gd name="T29" fmla="*/ 9 h 24"/>
                  <a:gd name="T30" fmla="*/ 17 w 26"/>
                  <a:gd name="T31" fmla="*/ 11 h 24"/>
                  <a:gd name="T32" fmla="*/ 3 w 26"/>
                  <a:gd name="T33" fmla="*/ 15 h 24"/>
                  <a:gd name="T34" fmla="*/ 5 w 26"/>
                  <a:gd name="T35" fmla="*/ 15 h 24"/>
                  <a:gd name="T36" fmla="*/ 2 w 26"/>
                  <a:gd name="T37" fmla="*/ 20 h 24"/>
                  <a:gd name="T38" fmla="*/ 3 w 26"/>
                  <a:gd name="T39" fmla="*/ 22 h 24"/>
                  <a:gd name="T40" fmla="*/ 7 w 26"/>
                  <a:gd name="T41" fmla="*/ 18 h 24"/>
                  <a:gd name="T42" fmla="*/ 9 w 26"/>
                  <a:gd name="T43" fmla="*/ 22 h 24"/>
                  <a:gd name="T44" fmla="*/ 13 w 26"/>
                  <a:gd name="T45" fmla="*/ 20 h 24"/>
                  <a:gd name="T46" fmla="*/ 15 w 26"/>
                  <a:gd name="T47" fmla="*/ 20 h 24"/>
                  <a:gd name="T48" fmla="*/ 19 w 26"/>
                  <a:gd name="T49" fmla="*/ 24 h 24"/>
                  <a:gd name="T50" fmla="*/ 20 w 26"/>
                  <a:gd name="T51" fmla="*/ 22 h 24"/>
                  <a:gd name="T52" fmla="*/ 20 w 26"/>
                  <a:gd name="T53" fmla="*/ 18 h 24"/>
                  <a:gd name="T54" fmla="*/ 19 w 26"/>
                  <a:gd name="T55" fmla="*/ 20 h 24"/>
                  <a:gd name="T56" fmla="*/ 17 w 26"/>
                  <a:gd name="T57" fmla="*/ 17 h 24"/>
                  <a:gd name="T58" fmla="*/ 22 w 26"/>
                  <a:gd name="T59" fmla="*/ 17 h 24"/>
                  <a:gd name="T60" fmla="*/ 26 w 26"/>
                  <a:gd name="T61" fmla="*/ 9 h 24"/>
                  <a:gd name="T62" fmla="*/ 22 w 26"/>
                  <a:gd name="T63" fmla="*/ 9 h 24"/>
                  <a:gd name="T64" fmla="*/ 20 w 26"/>
                  <a:gd name="T65"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24">
                    <a:moveTo>
                      <a:pt x="17" y="11"/>
                    </a:moveTo>
                    <a:lnTo>
                      <a:pt x="17" y="11"/>
                    </a:lnTo>
                    <a:lnTo>
                      <a:pt x="17" y="13"/>
                    </a:lnTo>
                    <a:lnTo>
                      <a:pt x="17" y="13"/>
                    </a:lnTo>
                    <a:lnTo>
                      <a:pt x="13" y="15"/>
                    </a:lnTo>
                    <a:lnTo>
                      <a:pt x="11" y="15"/>
                    </a:lnTo>
                    <a:lnTo>
                      <a:pt x="11" y="13"/>
                    </a:lnTo>
                    <a:lnTo>
                      <a:pt x="9" y="11"/>
                    </a:lnTo>
                    <a:lnTo>
                      <a:pt x="9" y="9"/>
                    </a:lnTo>
                    <a:lnTo>
                      <a:pt x="11" y="11"/>
                    </a:lnTo>
                    <a:lnTo>
                      <a:pt x="13" y="9"/>
                    </a:lnTo>
                    <a:lnTo>
                      <a:pt x="13" y="9"/>
                    </a:lnTo>
                    <a:lnTo>
                      <a:pt x="13" y="7"/>
                    </a:lnTo>
                    <a:lnTo>
                      <a:pt x="13" y="7"/>
                    </a:lnTo>
                    <a:lnTo>
                      <a:pt x="11" y="5"/>
                    </a:lnTo>
                    <a:lnTo>
                      <a:pt x="9" y="7"/>
                    </a:lnTo>
                    <a:lnTo>
                      <a:pt x="7" y="9"/>
                    </a:lnTo>
                    <a:lnTo>
                      <a:pt x="3" y="9"/>
                    </a:lnTo>
                    <a:lnTo>
                      <a:pt x="3" y="9"/>
                    </a:lnTo>
                    <a:lnTo>
                      <a:pt x="3" y="5"/>
                    </a:lnTo>
                    <a:lnTo>
                      <a:pt x="3" y="5"/>
                    </a:lnTo>
                    <a:lnTo>
                      <a:pt x="5" y="3"/>
                    </a:lnTo>
                    <a:lnTo>
                      <a:pt x="5" y="1"/>
                    </a:lnTo>
                    <a:lnTo>
                      <a:pt x="3" y="3"/>
                    </a:lnTo>
                    <a:lnTo>
                      <a:pt x="3" y="0"/>
                    </a:lnTo>
                    <a:lnTo>
                      <a:pt x="2" y="0"/>
                    </a:lnTo>
                    <a:lnTo>
                      <a:pt x="2" y="0"/>
                    </a:lnTo>
                    <a:lnTo>
                      <a:pt x="0" y="3"/>
                    </a:lnTo>
                    <a:lnTo>
                      <a:pt x="0" y="5"/>
                    </a:lnTo>
                    <a:lnTo>
                      <a:pt x="0" y="9"/>
                    </a:lnTo>
                    <a:lnTo>
                      <a:pt x="2" y="9"/>
                    </a:lnTo>
                    <a:lnTo>
                      <a:pt x="17" y="11"/>
                    </a:lnTo>
                    <a:lnTo>
                      <a:pt x="2" y="15"/>
                    </a:lnTo>
                    <a:lnTo>
                      <a:pt x="3" y="15"/>
                    </a:lnTo>
                    <a:lnTo>
                      <a:pt x="5" y="13"/>
                    </a:lnTo>
                    <a:lnTo>
                      <a:pt x="5" y="15"/>
                    </a:lnTo>
                    <a:lnTo>
                      <a:pt x="3" y="15"/>
                    </a:lnTo>
                    <a:lnTo>
                      <a:pt x="2" y="20"/>
                    </a:lnTo>
                    <a:lnTo>
                      <a:pt x="3" y="22"/>
                    </a:lnTo>
                    <a:lnTo>
                      <a:pt x="3" y="22"/>
                    </a:lnTo>
                    <a:lnTo>
                      <a:pt x="5" y="20"/>
                    </a:lnTo>
                    <a:lnTo>
                      <a:pt x="7" y="18"/>
                    </a:lnTo>
                    <a:lnTo>
                      <a:pt x="9" y="20"/>
                    </a:lnTo>
                    <a:lnTo>
                      <a:pt x="9" y="22"/>
                    </a:lnTo>
                    <a:lnTo>
                      <a:pt x="13" y="22"/>
                    </a:lnTo>
                    <a:lnTo>
                      <a:pt x="13" y="20"/>
                    </a:lnTo>
                    <a:lnTo>
                      <a:pt x="13" y="18"/>
                    </a:lnTo>
                    <a:lnTo>
                      <a:pt x="15" y="20"/>
                    </a:lnTo>
                    <a:lnTo>
                      <a:pt x="17" y="22"/>
                    </a:lnTo>
                    <a:lnTo>
                      <a:pt x="19" y="24"/>
                    </a:lnTo>
                    <a:lnTo>
                      <a:pt x="22" y="22"/>
                    </a:lnTo>
                    <a:lnTo>
                      <a:pt x="20" y="22"/>
                    </a:lnTo>
                    <a:lnTo>
                      <a:pt x="22" y="20"/>
                    </a:lnTo>
                    <a:lnTo>
                      <a:pt x="20" y="18"/>
                    </a:lnTo>
                    <a:lnTo>
                      <a:pt x="19" y="20"/>
                    </a:lnTo>
                    <a:lnTo>
                      <a:pt x="19" y="20"/>
                    </a:lnTo>
                    <a:lnTo>
                      <a:pt x="17" y="18"/>
                    </a:lnTo>
                    <a:lnTo>
                      <a:pt x="17" y="17"/>
                    </a:lnTo>
                    <a:lnTo>
                      <a:pt x="20" y="15"/>
                    </a:lnTo>
                    <a:lnTo>
                      <a:pt x="22" y="17"/>
                    </a:lnTo>
                    <a:lnTo>
                      <a:pt x="24" y="15"/>
                    </a:lnTo>
                    <a:lnTo>
                      <a:pt x="26" y="9"/>
                    </a:lnTo>
                    <a:lnTo>
                      <a:pt x="24" y="9"/>
                    </a:lnTo>
                    <a:lnTo>
                      <a:pt x="22" y="9"/>
                    </a:lnTo>
                    <a:lnTo>
                      <a:pt x="20" y="11"/>
                    </a:lnTo>
                    <a:lnTo>
                      <a:pt x="20" y="9"/>
                    </a:lnTo>
                    <a:lnTo>
                      <a:pt x="17" y="1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47" name="Freeform 747">
                <a:extLst>
                  <a:ext uri="{FF2B5EF4-FFF2-40B4-BE49-F238E27FC236}">
                    <a16:creationId xmlns:a16="http://schemas.microsoft.com/office/drawing/2014/main" id="{88784F63-305C-F52F-42E5-8990E7E4CBD5}"/>
                  </a:ext>
                </a:extLst>
              </p:cNvPr>
              <p:cNvSpPr>
                <a:spLocks/>
              </p:cNvSpPr>
              <p:nvPr/>
            </p:nvSpPr>
            <p:spPr bwMode="auto">
              <a:xfrm>
                <a:off x="5873331" y="6084014"/>
                <a:ext cx="38735" cy="35755"/>
              </a:xfrm>
              <a:custGeom>
                <a:avLst/>
                <a:gdLst>
                  <a:gd name="T0" fmla="*/ 17 w 26"/>
                  <a:gd name="T1" fmla="*/ 11 h 24"/>
                  <a:gd name="T2" fmla="*/ 17 w 26"/>
                  <a:gd name="T3" fmla="*/ 13 h 24"/>
                  <a:gd name="T4" fmla="*/ 11 w 26"/>
                  <a:gd name="T5" fmla="*/ 15 h 24"/>
                  <a:gd name="T6" fmla="*/ 9 w 26"/>
                  <a:gd name="T7" fmla="*/ 11 h 24"/>
                  <a:gd name="T8" fmla="*/ 11 w 26"/>
                  <a:gd name="T9" fmla="*/ 11 h 24"/>
                  <a:gd name="T10" fmla="*/ 13 w 26"/>
                  <a:gd name="T11" fmla="*/ 9 h 24"/>
                  <a:gd name="T12" fmla="*/ 13 w 26"/>
                  <a:gd name="T13" fmla="*/ 7 h 24"/>
                  <a:gd name="T14" fmla="*/ 9 w 26"/>
                  <a:gd name="T15" fmla="*/ 7 h 24"/>
                  <a:gd name="T16" fmla="*/ 3 w 26"/>
                  <a:gd name="T17" fmla="*/ 9 h 24"/>
                  <a:gd name="T18" fmla="*/ 3 w 26"/>
                  <a:gd name="T19" fmla="*/ 5 h 24"/>
                  <a:gd name="T20" fmla="*/ 5 w 26"/>
                  <a:gd name="T21" fmla="*/ 3 h 24"/>
                  <a:gd name="T22" fmla="*/ 3 w 26"/>
                  <a:gd name="T23" fmla="*/ 3 h 24"/>
                  <a:gd name="T24" fmla="*/ 2 w 26"/>
                  <a:gd name="T25" fmla="*/ 0 h 24"/>
                  <a:gd name="T26" fmla="*/ 0 w 26"/>
                  <a:gd name="T27" fmla="*/ 3 h 24"/>
                  <a:gd name="T28" fmla="*/ 0 w 26"/>
                  <a:gd name="T29" fmla="*/ 9 h 24"/>
                  <a:gd name="T30" fmla="*/ 17 w 26"/>
                  <a:gd name="T31" fmla="*/ 11 h 24"/>
                  <a:gd name="T32" fmla="*/ 3 w 26"/>
                  <a:gd name="T33" fmla="*/ 15 h 24"/>
                  <a:gd name="T34" fmla="*/ 5 w 26"/>
                  <a:gd name="T35" fmla="*/ 15 h 24"/>
                  <a:gd name="T36" fmla="*/ 2 w 26"/>
                  <a:gd name="T37" fmla="*/ 20 h 24"/>
                  <a:gd name="T38" fmla="*/ 3 w 26"/>
                  <a:gd name="T39" fmla="*/ 22 h 24"/>
                  <a:gd name="T40" fmla="*/ 7 w 26"/>
                  <a:gd name="T41" fmla="*/ 18 h 24"/>
                  <a:gd name="T42" fmla="*/ 9 w 26"/>
                  <a:gd name="T43" fmla="*/ 22 h 24"/>
                  <a:gd name="T44" fmla="*/ 13 w 26"/>
                  <a:gd name="T45" fmla="*/ 20 h 24"/>
                  <a:gd name="T46" fmla="*/ 15 w 26"/>
                  <a:gd name="T47" fmla="*/ 20 h 24"/>
                  <a:gd name="T48" fmla="*/ 19 w 26"/>
                  <a:gd name="T49" fmla="*/ 24 h 24"/>
                  <a:gd name="T50" fmla="*/ 20 w 26"/>
                  <a:gd name="T51" fmla="*/ 22 h 24"/>
                  <a:gd name="T52" fmla="*/ 20 w 26"/>
                  <a:gd name="T53" fmla="*/ 18 h 24"/>
                  <a:gd name="T54" fmla="*/ 19 w 26"/>
                  <a:gd name="T55" fmla="*/ 20 h 24"/>
                  <a:gd name="T56" fmla="*/ 17 w 26"/>
                  <a:gd name="T57" fmla="*/ 17 h 24"/>
                  <a:gd name="T58" fmla="*/ 22 w 26"/>
                  <a:gd name="T59" fmla="*/ 17 h 24"/>
                  <a:gd name="T60" fmla="*/ 26 w 26"/>
                  <a:gd name="T61" fmla="*/ 9 h 24"/>
                  <a:gd name="T62" fmla="*/ 22 w 26"/>
                  <a:gd name="T63" fmla="*/ 9 h 24"/>
                  <a:gd name="T64" fmla="*/ 20 w 26"/>
                  <a:gd name="T65"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24">
                    <a:moveTo>
                      <a:pt x="17" y="11"/>
                    </a:moveTo>
                    <a:lnTo>
                      <a:pt x="17" y="11"/>
                    </a:lnTo>
                    <a:lnTo>
                      <a:pt x="17" y="13"/>
                    </a:lnTo>
                    <a:lnTo>
                      <a:pt x="17" y="13"/>
                    </a:lnTo>
                    <a:lnTo>
                      <a:pt x="13" y="15"/>
                    </a:lnTo>
                    <a:lnTo>
                      <a:pt x="11" y="15"/>
                    </a:lnTo>
                    <a:lnTo>
                      <a:pt x="11" y="13"/>
                    </a:lnTo>
                    <a:lnTo>
                      <a:pt x="9" y="11"/>
                    </a:lnTo>
                    <a:lnTo>
                      <a:pt x="9" y="9"/>
                    </a:lnTo>
                    <a:lnTo>
                      <a:pt x="11" y="11"/>
                    </a:lnTo>
                    <a:lnTo>
                      <a:pt x="13" y="9"/>
                    </a:lnTo>
                    <a:lnTo>
                      <a:pt x="13" y="9"/>
                    </a:lnTo>
                    <a:lnTo>
                      <a:pt x="13" y="7"/>
                    </a:lnTo>
                    <a:lnTo>
                      <a:pt x="13" y="7"/>
                    </a:lnTo>
                    <a:lnTo>
                      <a:pt x="11" y="5"/>
                    </a:lnTo>
                    <a:lnTo>
                      <a:pt x="9" y="7"/>
                    </a:lnTo>
                    <a:lnTo>
                      <a:pt x="7" y="9"/>
                    </a:lnTo>
                    <a:lnTo>
                      <a:pt x="3" y="9"/>
                    </a:lnTo>
                    <a:lnTo>
                      <a:pt x="3" y="9"/>
                    </a:lnTo>
                    <a:lnTo>
                      <a:pt x="3" y="5"/>
                    </a:lnTo>
                    <a:lnTo>
                      <a:pt x="3" y="5"/>
                    </a:lnTo>
                    <a:lnTo>
                      <a:pt x="5" y="3"/>
                    </a:lnTo>
                    <a:lnTo>
                      <a:pt x="5" y="1"/>
                    </a:lnTo>
                    <a:lnTo>
                      <a:pt x="3" y="3"/>
                    </a:lnTo>
                    <a:lnTo>
                      <a:pt x="3" y="0"/>
                    </a:lnTo>
                    <a:lnTo>
                      <a:pt x="2" y="0"/>
                    </a:lnTo>
                    <a:lnTo>
                      <a:pt x="2" y="0"/>
                    </a:lnTo>
                    <a:lnTo>
                      <a:pt x="0" y="3"/>
                    </a:lnTo>
                    <a:lnTo>
                      <a:pt x="0" y="5"/>
                    </a:lnTo>
                    <a:lnTo>
                      <a:pt x="0" y="9"/>
                    </a:lnTo>
                    <a:lnTo>
                      <a:pt x="2" y="9"/>
                    </a:lnTo>
                    <a:lnTo>
                      <a:pt x="17" y="11"/>
                    </a:lnTo>
                    <a:lnTo>
                      <a:pt x="2" y="15"/>
                    </a:lnTo>
                    <a:lnTo>
                      <a:pt x="3" y="15"/>
                    </a:lnTo>
                    <a:lnTo>
                      <a:pt x="5" y="13"/>
                    </a:lnTo>
                    <a:lnTo>
                      <a:pt x="5" y="15"/>
                    </a:lnTo>
                    <a:lnTo>
                      <a:pt x="3" y="15"/>
                    </a:lnTo>
                    <a:lnTo>
                      <a:pt x="2" y="20"/>
                    </a:lnTo>
                    <a:lnTo>
                      <a:pt x="3" y="22"/>
                    </a:lnTo>
                    <a:lnTo>
                      <a:pt x="3" y="22"/>
                    </a:lnTo>
                    <a:lnTo>
                      <a:pt x="5" y="20"/>
                    </a:lnTo>
                    <a:lnTo>
                      <a:pt x="7" y="18"/>
                    </a:lnTo>
                    <a:lnTo>
                      <a:pt x="9" y="20"/>
                    </a:lnTo>
                    <a:lnTo>
                      <a:pt x="9" y="22"/>
                    </a:lnTo>
                    <a:lnTo>
                      <a:pt x="13" y="22"/>
                    </a:lnTo>
                    <a:lnTo>
                      <a:pt x="13" y="20"/>
                    </a:lnTo>
                    <a:lnTo>
                      <a:pt x="13" y="18"/>
                    </a:lnTo>
                    <a:lnTo>
                      <a:pt x="15" y="20"/>
                    </a:lnTo>
                    <a:lnTo>
                      <a:pt x="17" y="22"/>
                    </a:lnTo>
                    <a:lnTo>
                      <a:pt x="19" y="24"/>
                    </a:lnTo>
                    <a:lnTo>
                      <a:pt x="22" y="22"/>
                    </a:lnTo>
                    <a:lnTo>
                      <a:pt x="20" y="22"/>
                    </a:lnTo>
                    <a:lnTo>
                      <a:pt x="22" y="20"/>
                    </a:lnTo>
                    <a:lnTo>
                      <a:pt x="20" y="18"/>
                    </a:lnTo>
                    <a:lnTo>
                      <a:pt x="19" y="20"/>
                    </a:lnTo>
                    <a:lnTo>
                      <a:pt x="19" y="20"/>
                    </a:lnTo>
                    <a:lnTo>
                      <a:pt x="17" y="18"/>
                    </a:lnTo>
                    <a:lnTo>
                      <a:pt x="17" y="17"/>
                    </a:lnTo>
                    <a:lnTo>
                      <a:pt x="20" y="15"/>
                    </a:lnTo>
                    <a:lnTo>
                      <a:pt x="22" y="17"/>
                    </a:lnTo>
                    <a:lnTo>
                      <a:pt x="24" y="15"/>
                    </a:lnTo>
                    <a:lnTo>
                      <a:pt x="26" y="9"/>
                    </a:lnTo>
                    <a:lnTo>
                      <a:pt x="24" y="9"/>
                    </a:lnTo>
                    <a:lnTo>
                      <a:pt x="22" y="9"/>
                    </a:lnTo>
                    <a:lnTo>
                      <a:pt x="20" y="11"/>
                    </a:lnTo>
                    <a:lnTo>
                      <a:pt x="20" y="9"/>
                    </a:lnTo>
                    <a:lnTo>
                      <a:pt x="17" y="1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48" name="Freeform 748">
                <a:extLst>
                  <a:ext uri="{FF2B5EF4-FFF2-40B4-BE49-F238E27FC236}">
                    <a16:creationId xmlns:a16="http://schemas.microsoft.com/office/drawing/2014/main" id="{46698970-C7E7-A060-D1B6-C5577B20CBC6}"/>
                  </a:ext>
                </a:extLst>
              </p:cNvPr>
              <p:cNvSpPr>
                <a:spLocks/>
              </p:cNvSpPr>
              <p:nvPr/>
            </p:nvSpPr>
            <p:spPr bwMode="auto">
              <a:xfrm>
                <a:off x="5456190" y="4220288"/>
                <a:ext cx="2980" cy="5959"/>
              </a:xfrm>
              <a:custGeom>
                <a:avLst/>
                <a:gdLst>
                  <a:gd name="T0" fmla="*/ 2 w 2"/>
                  <a:gd name="T1" fmla="*/ 0 h 4"/>
                  <a:gd name="T2" fmla="*/ 0 w 2"/>
                  <a:gd name="T3" fmla="*/ 0 h 4"/>
                  <a:gd name="T4" fmla="*/ 2 w 2"/>
                  <a:gd name="T5" fmla="*/ 4 h 4"/>
                  <a:gd name="T6" fmla="*/ 2 w 2"/>
                  <a:gd name="T7" fmla="*/ 4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0" y="0"/>
                    </a:lnTo>
                    <a:lnTo>
                      <a:pt x="2" y="4"/>
                    </a:lnTo>
                    <a:lnTo>
                      <a:pt x="2" y="4"/>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49" name="Freeform 749">
                <a:extLst>
                  <a:ext uri="{FF2B5EF4-FFF2-40B4-BE49-F238E27FC236}">
                    <a16:creationId xmlns:a16="http://schemas.microsoft.com/office/drawing/2014/main" id="{52AC98DF-619B-B1B5-D4C5-FA16BC7A2C54}"/>
                  </a:ext>
                </a:extLst>
              </p:cNvPr>
              <p:cNvSpPr>
                <a:spLocks/>
              </p:cNvSpPr>
              <p:nvPr/>
            </p:nvSpPr>
            <p:spPr bwMode="auto">
              <a:xfrm>
                <a:off x="5456190" y="4220288"/>
                <a:ext cx="2980" cy="5959"/>
              </a:xfrm>
              <a:custGeom>
                <a:avLst/>
                <a:gdLst>
                  <a:gd name="T0" fmla="*/ 2 w 2"/>
                  <a:gd name="T1" fmla="*/ 0 h 4"/>
                  <a:gd name="T2" fmla="*/ 0 w 2"/>
                  <a:gd name="T3" fmla="*/ 0 h 4"/>
                  <a:gd name="T4" fmla="*/ 2 w 2"/>
                  <a:gd name="T5" fmla="*/ 4 h 4"/>
                  <a:gd name="T6" fmla="*/ 2 w 2"/>
                  <a:gd name="T7" fmla="*/ 4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0" y="0"/>
                    </a:lnTo>
                    <a:lnTo>
                      <a:pt x="2" y="4"/>
                    </a:lnTo>
                    <a:lnTo>
                      <a:pt x="2" y="4"/>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50" name="Freeform 750">
                <a:extLst>
                  <a:ext uri="{FF2B5EF4-FFF2-40B4-BE49-F238E27FC236}">
                    <a16:creationId xmlns:a16="http://schemas.microsoft.com/office/drawing/2014/main" id="{E28AF081-0608-B03C-38A9-7EF5200CE34C}"/>
                  </a:ext>
                </a:extLst>
              </p:cNvPr>
              <p:cNvSpPr>
                <a:spLocks/>
              </p:cNvSpPr>
              <p:nvPr/>
            </p:nvSpPr>
            <p:spPr bwMode="auto">
              <a:xfrm>
                <a:off x="5560475" y="5307834"/>
                <a:ext cx="13409" cy="14898"/>
              </a:xfrm>
              <a:custGeom>
                <a:avLst/>
                <a:gdLst>
                  <a:gd name="T0" fmla="*/ 2 w 9"/>
                  <a:gd name="T1" fmla="*/ 2 h 10"/>
                  <a:gd name="T2" fmla="*/ 0 w 9"/>
                  <a:gd name="T3" fmla="*/ 2 h 10"/>
                  <a:gd name="T4" fmla="*/ 5 w 9"/>
                  <a:gd name="T5" fmla="*/ 0 h 10"/>
                  <a:gd name="T6" fmla="*/ 9 w 9"/>
                  <a:gd name="T7" fmla="*/ 2 h 10"/>
                  <a:gd name="T8" fmla="*/ 9 w 9"/>
                  <a:gd name="T9" fmla="*/ 4 h 10"/>
                  <a:gd name="T10" fmla="*/ 9 w 9"/>
                  <a:gd name="T11" fmla="*/ 8 h 10"/>
                  <a:gd name="T12" fmla="*/ 7 w 9"/>
                  <a:gd name="T13" fmla="*/ 10 h 10"/>
                  <a:gd name="T14" fmla="*/ 5 w 9"/>
                  <a:gd name="T15" fmla="*/ 8 h 10"/>
                  <a:gd name="T16" fmla="*/ 2 w 9"/>
                  <a:gd name="T17" fmla="*/ 4 h 10"/>
                  <a:gd name="T18" fmla="*/ 2 w 9"/>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2" y="2"/>
                    </a:moveTo>
                    <a:lnTo>
                      <a:pt x="0" y="2"/>
                    </a:lnTo>
                    <a:lnTo>
                      <a:pt x="5" y="0"/>
                    </a:lnTo>
                    <a:lnTo>
                      <a:pt x="9" y="2"/>
                    </a:lnTo>
                    <a:lnTo>
                      <a:pt x="9" y="4"/>
                    </a:lnTo>
                    <a:lnTo>
                      <a:pt x="9" y="8"/>
                    </a:lnTo>
                    <a:lnTo>
                      <a:pt x="7" y="10"/>
                    </a:lnTo>
                    <a:lnTo>
                      <a:pt x="5" y="8"/>
                    </a:lnTo>
                    <a:lnTo>
                      <a:pt x="2" y="4"/>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51" name="Freeform 751">
                <a:extLst>
                  <a:ext uri="{FF2B5EF4-FFF2-40B4-BE49-F238E27FC236}">
                    <a16:creationId xmlns:a16="http://schemas.microsoft.com/office/drawing/2014/main" id="{4D9F71A0-B29D-4044-E592-70321B27BC69}"/>
                  </a:ext>
                </a:extLst>
              </p:cNvPr>
              <p:cNvSpPr>
                <a:spLocks/>
              </p:cNvSpPr>
              <p:nvPr/>
            </p:nvSpPr>
            <p:spPr bwMode="auto">
              <a:xfrm>
                <a:off x="5560475" y="5307834"/>
                <a:ext cx="13409" cy="14898"/>
              </a:xfrm>
              <a:custGeom>
                <a:avLst/>
                <a:gdLst>
                  <a:gd name="T0" fmla="*/ 2 w 9"/>
                  <a:gd name="T1" fmla="*/ 2 h 10"/>
                  <a:gd name="T2" fmla="*/ 0 w 9"/>
                  <a:gd name="T3" fmla="*/ 2 h 10"/>
                  <a:gd name="T4" fmla="*/ 5 w 9"/>
                  <a:gd name="T5" fmla="*/ 0 h 10"/>
                  <a:gd name="T6" fmla="*/ 9 w 9"/>
                  <a:gd name="T7" fmla="*/ 2 h 10"/>
                  <a:gd name="T8" fmla="*/ 9 w 9"/>
                  <a:gd name="T9" fmla="*/ 4 h 10"/>
                  <a:gd name="T10" fmla="*/ 9 w 9"/>
                  <a:gd name="T11" fmla="*/ 8 h 10"/>
                  <a:gd name="T12" fmla="*/ 7 w 9"/>
                  <a:gd name="T13" fmla="*/ 10 h 10"/>
                  <a:gd name="T14" fmla="*/ 5 w 9"/>
                  <a:gd name="T15" fmla="*/ 8 h 10"/>
                  <a:gd name="T16" fmla="*/ 2 w 9"/>
                  <a:gd name="T17" fmla="*/ 4 h 10"/>
                  <a:gd name="T18" fmla="*/ 2 w 9"/>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2" y="2"/>
                    </a:moveTo>
                    <a:lnTo>
                      <a:pt x="0" y="2"/>
                    </a:lnTo>
                    <a:lnTo>
                      <a:pt x="5" y="0"/>
                    </a:lnTo>
                    <a:lnTo>
                      <a:pt x="9" y="2"/>
                    </a:lnTo>
                    <a:lnTo>
                      <a:pt x="9" y="4"/>
                    </a:lnTo>
                    <a:lnTo>
                      <a:pt x="9" y="8"/>
                    </a:lnTo>
                    <a:lnTo>
                      <a:pt x="7" y="10"/>
                    </a:lnTo>
                    <a:lnTo>
                      <a:pt x="5" y="8"/>
                    </a:lnTo>
                    <a:lnTo>
                      <a:pt x="2" y="4"/>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52" name="Freeform 752">
                <a:extLst>
                  <a:ext uri="{FF2B5EF4-FFF2-40B4-BE49-F238E27FC236}">
                    <a16:creationId xmlns:a16="http://schemas.microsoft.com/office/drawing/2014/main" id="{AE89C40A-5BA8-2ECA-966E-C02FEFC9BBF6}"/>
                  </a:ext>
                </a:extLst>
              </p:cNvPr>
              <p:cNvSpPr>
                <a:spLocks/>
              </p:cNvSpPr>
              <p:nvPr/>
            </p:nvSpPr>
            <p:spPr bwMode="auto">
              <a:xfrm>
                <a:off x="2808835" y="3704822"/>
                <a:ext cx="5959" cy="5959"/>
              </a:xfrm>
              <a:custGeom>
                <a:avLst/>
                <a:gdLst>
                  <a:gd name="T0" fmla="*/ 2 w 4"/>
                  <a:gd name="T1" fmla="*/ 0 h 4"/>
                  <a:gd name="T2" fmla="*/ 2 w 4"/>
                  <a:gd name="T3" fmla="*/ 0 h 4"/>
                  <a:gd name="T4" fmla="*/ 0 w 4"/>
                  <a:gd name="T5" fmla="*/ 4 h 4"/>
                  <a:gd name="T6" fmla="*/ 2 w 4"/>
                  <a:gd name="T7" fmla="*/ 2 h 4"/>
                  <a:gd name="T8" fmla="*/ 4 w 4"/>
                  <a:gd name="T9" fmla="*/ 2 h 4"/>
                  <a:gd name="T10" fmla="*/ 4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0" y="4"/>
                    </a:lnTo>
                    <a:lnTo>
                      <a:pt x="2" y="2"/>
                    </a:lnTo>
                    <a:lnTo>
                      <a:pt x="4" y="2"/>
                    </a:lnTo>
                    <a:lnTo>
                      <a:pt x="4"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53" name="Freeform 753">
                <a:extLst>
                  <a:ext uri="{FF2B5EF4-FFF2-40B4-BE49-F238E27FC236}">
                    <a16:creationId xmlns:a16="http://schemas.microsoft.com/office/drawing/2014/main" id="{1B022EB4-7D9D-5BED-AF75-815543DCE137}"/>
                  </a:ext>
                </a:extLst>
              </p:cNvPr>
              <p:cNvSpPr>
                <a:spLocks/>
              </p:cNvSpPr>
              <p:nvPr/>
            </p:nvSpPr>
            <p:spPr bwMode="auto">
              <a:xfrm>
                <a:off x="2808835" y="3704822"/>
                <a:ext cx="5959" cy="5959"/>
              </a:xfrm>
              <a:custGeom>
                <a:avLst/>
                <a:gdLst>
                  <a:gd name="T0" fmla="*/ 2 w 4"/>
                  <a:gd name="T1" fmla="*/ 0 h 4"/>
                  <a:gd name="T2" fmla="*/ 2 w 4"/>
                  <a:gd name="T3" fmla="*/ 0 h 4"/>
                  <a:gd name="T4" fmla="*/ 0 w 4"/>
                  <a:gd name="T5" fmla="*/ 4 h 4"/>
                  <a:gd name="T6" fmla="*/ 2 w 4"/>
                  <a:gd name="T7" fmla="*/ 2 h 4"/>
                  <a:gd name="T8" fmla="*/ 4 w 4"/>
                  <a:gd name="T9" fmla="*/ 2 h 4"/>
                  <a:gd name="T10" fmla="*/ 4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0" y="4"/>
                    </a:lnTo>
                    <a:lnTo>
                      <a:pt x="2" y="2"/>
                    </a:lnTo>
                    <a:lnTo>
                      <a:pt x="4" y="2"/>
                    </a:lnTo>
                    <a:lnTo>
                      <a:pt x="4"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54" name="Freeform 754">
                <a:extLst>
                  <a:ext uri="{FF2B5EF4-FFF2-40B4-BE49-F238E27FC236}">
                    <a16:creationId xmlns:a16="http://schemas.microsoft.com/office/drawing/2014/main" id="{34E42E82-1A54-6092-A162-C1CD9295A38E}"/>
                  </a:ext>
                </a:extLst>
              </p:cNvPr>
              <p:cNvSpPr>
                <a:spLocks/>
              </p:cNvSpPr>
              <p:nvPr/>
            </p:nvSpPr>
            <p:spPr bwMode="auto">
              <a:xfrm>
                <a:off x="4508685" y="4542083"/>
                <a:ext cx="174306" cy="250284"/>
              </a:xfrm>
              <a:custGeom>
                <a:avLst/>
                <a:gdLst>
                  <a:gd name="T0" fmla="*/ 19 w 117"/>
                  <a:gd name="T1" fmla="*/ 161 h 168"/>
                  <a:gd name="T2" fmla="*/ 23 w 117"/>
                  <a:gd name="T3" fmla="*/ 145 h 168"/>
                  <a:gd name="T4" fmla="*/ 19 w 117"/>
                  <a:gd name="T5" fmla="*/ 140 h 168"/>
                  <a:gd name="T6" fmla="*/ 17 w 117"/>
                  <a:gd name="T7" fmla="*/ 138 h 168"/>
                  <a:gd name="T8" fmla="*/ 19 w 117"/>
                  <a:gd name="T9" fmla="*/ 136 h 168"/>
                  <a:gd name="T10" fmla="*/ 17 w 117"/>
                  <a:gd name="T11" fmla="*/ 132 h 168"/>
                  <a:gd name="T12" fmla="*/ 15 w 117"/>
                  <a:gd name="T13" fmla="*/ 134 h 168"/>
                  <a:gd name="T14" fmla="*/ 9 w 117"/>
                  <a:gd name="T15" fmla="*/ 132 h 168"/>
                  <a:gd name="T16" fmla="*/ 4 w 117"/>
                  <a:gd name="T17" fmla="*/ 125 h 168"/>
                  <a:gd name="T18" fmla="*/ 0 w 117"/>
                  <a:gd name="T19" fmla="*/ 125 h 168"/>
                  <a:gd name="T20" fmla="*/ 0 w 117"/>
                  <a:gd name="T21" fmla="*/ 123 h 168"/>
                  <a:gd name="T22" fmla="*/ 2 w 117"/>
                  <a:gd name="T23" fmla="*/ 119 h 168"/>
                  <a:gd name="T24" fmla="*/ 6 w 117"/>
                  <a:gd name="T25" fmla="*/ 106 h 168"/>
                  <a:gd name="T26" fmla="*/ 17 w 117"/>
                  <a:gd name="T27" fmla="*/ 94 h 168"/>
                  <a:gd name="T28" fmla="*/ 32 w 117"/>
                  <a:gd name="T29" fmla="*/ 89 h 168"/>
                  <a:gd name="T30" fmla="*/ 36 w 117"/>
                  <a:gd name="T31" fmla="*/ 92 h 168"/>
                  <a:gd name="T32" fmla="*/ 38 w 117"/>
                  <a:gd name="T33" fmla="*/ 94 h 168"/>
                  <a:gd name="T34" fmla="*/ 44 w 117"/>
                  <a:gd name="T35" fmla="*/ 96 h 168"/>
                  <a:gd name="T36" fmla="*/ 59 w 117"/>
                  <a:gd name="T37" fmla="*/ 66 h 168"/>
                  <a:gd name="T38" fmla="*/ 66 w 117"/>
                  <a:gd name="T39" fmla="*/ 60 h 168"/>
                  <a:gd name="T40" fmla="*/ 79 w 117"/>
                  <a:gd name="T41" fmla="*/ 22 h 168"/>
                  <a:gd name="T42" fmla="*/ 85 w 117"/>
                  <a:gd name="T43" fmla="*/ 21 h 168"/>
                  <a:gd name="T44" fmla="*/ 91 w 117"/>
                  <a:gd name="T45" fmla="*/ 7 h 168"/>
                  <a:gd name="T46" fmla="*/ 89 w 117"/>
                  <a:gd name="T47" fmla="*/ 5 h 168"/>
                  <a:gd name="T48" fmla="*/ 85 w 117"/>
                  <a:gd name="T49" fmla="*/ 4 h 168"/>
                  <a:gd name="T50" fmla="*/ 89 w 117"/>
                  <a:gd name="T51" fmla="*/ 0 h 168"/>
                  <a:gd name="T52" fmla="*/ 95 w 117"/>
                  <a:gd name="T53" fmla="*/ 0 h 168"/>
                  <a:gd name="T54" fmla="*/ 98 w 117"/>
                  <a:gd name="T55" fmla="*/ 13 h 168"/>
                  <a:gd name="T56" fmla="*/ 104 w 117"/>
                  <a:gd name="T57" fmla="*/ 38 h 168"/>
                  <a:gd name="T58" fmla="*/ 104 w 117"/>
                  <a:gd name="T59" fmla="*/ 43 h 168"/>
                  <a:gd name="T60" fmla="*/ 93 w 117"/>
                  <a:gd name="T61" fmla="*/ 41 h 168"/>
                  <a:gd name="T62" fmla="*/ 87 w 117"/>
                  <a:gd name="T63" fmla="*/ 43 h 168"/>
                  <a:gd name="T64" fmla="*/ 85 w 117"/>
                  <a:gd name="T65" fmla="*/ 49 h 168"/>
                  <a:gd name="T66" fmla="*/ 89 w 117"/>
                  <a:gd name="T67" fmla="*/ 57 h 168"/>
                  <a:gd name="T68" fmla="*/ 96 w 117"/>
                  <a:gd name="T69" fmla="*/ 58 h 168"/>
                  <a:gd name="T70" fmla="*/ 104 w 117"/>
                  <a:gd name="T71" fmla="*/ 81 h 168"/>
                  <a:gd name="T72" fmla="*/ 93 w 117"/>
                  <a:gd name="T73" fmla="*/ 104 h 168"/>
                  <a:gd name="T74" fmla="*/ 93 w 117"/>
                  <a:gd name="T75" fmla="*/ 111 h 168"/>
                  <a:gd name="T76" fmla="*/ 108 w 117"/>
                  <a:gd name="T77" fmla="*/ 145 h 168"/>
                  <a:gd name="T78" fmla="*/ 117 w 117"/>
                  <a:gd name="T79" fmla="*/ 151 h 168"/>
                  <a:gd name="T80" fmla="*/ 117 w 117"/>
                  <a:gd name="T81" fmla="*/ 166 h 168"/>
                  <a:gd name="T82" fmla="*/ 114 w 117"/>
                  <a:gd name="T83" fmla="*/ 168 h 168"/>
                  <a:gd name="T84" fmla="*/ 104 w 117"/>
                  <a:gd name="T85" fmla="*/ 164 h 168"/>
                  <a:gd name="T86" fmla="*/ 95 w 117"/>
                  <a:gd name="T87" fmla="*/ 16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7" h="168">
                    <a:moveTo>
                      <a:pt x="74" y="161"/>
                    </a:moveTo>
                    <a:lnTo>
                      <a:pt x="19" y="161"/>
                    </a:lnTo>
                    <a:lnTo>
                      <a:pt x="23" y="145"/>
                    </a:lnTo>
                    <a:lnTo>
                      <a:pt x="23" y="145"/>
                    </a:lnTo>
                    <a:lnTo>
                      <a:pt x="19" y="142"/>
                    </a:lnTo>
                    <a:lnTo>
                      <a:pt x="19" y="140"/>
                    </a:lnTo>
                    <a:lnTo>
                      <a:pt x="17" y="138"/>
                    </a:lnTo>
                    <a:lnTo>
                      <a:pt x="17" y="138"/>
                    </a:lnTo>
                    <a:lnTo>
                      <a:pt x="19" y="136"/>
                    </a:lnTo>
                    <a:lnTo>
                      <a:pt x="19" y="136"/>
                    </a:lnTo>
                    <a:lnTo>
                      <a:pt x="19" y="134"/>
                    </a:lnTo>
                    <a:lnTo>
                      <a:pt x="17" y="132"/>
                    </a:lnTo>
                    <a:lnTo>
                      <a:pt x="17" y="132"/>
                    </a:lnTo>
                    <a:lnTo>
                      <a:pt x="15" y="134"/>
                    </a:lnTo>
                    <a:lnTo>
                      <a:pt x="15" y="134"/>
                    </a:lnTo>
                    <a:lnTo>
                      <a:pt x="9" y="132"/>
                    </a:lnTo>
                    <a:lnTo>
                      <a:pt x="6" y="125"/>
                    </a:lnTo>
                    <a:lnTo>
                      <a:pt x="4" y="125"/>
                    </a:lnTo>
                    <a:lnTo>
                      <a:pt x="2" y="125"/>
                    </a:lnTo>
                    <a:lnTo>
                      <a:pt x="0" y="125"/>
                    </a:lnTo>
                    <a:lnTo>
                      <a:pt x="2" y="123"/>
                    </a:lnTo>
                    <a:lnTo>
                      <a:pt x="0" y="123"/>
                    </a:lnTo>
                    <a:lnTo>
                      <a:pt x="0" y="121"/>
                    </a:lnTo>
                    <a:lnTo>
                      <a:pt x="2" y="119"/>
                    </a:lnTo>
                    <a:lnTo>
                      <a:pt x="6" y="113"/>
                    </a:lnTo>
                    <a:lnTo>
                      <a:pt x="6" y="106"/>
                    </a:lnTo>
                    <a:lnTo>
                      <a:pt x="13" y="96"/>
                    </a:lnTo>
                    <a:lnTo>
                      <a:pt x="17" y="94"/>
                    </a:lnTo>
                    <a:lnTo>
                      <a:pt x="17" y="91"/>
                    </a:lnTo>
                    <a:lnTo>
                      <a:pt x="32" y="89"/>
                    </a:lnTo>
                    <a:lnTo>
                      <a:pt x="36" y="91"/>
                    </a:lnTo>
                    <a:lnTo>
                      <a:pt x="36" y="92"/>
                    </a:lnTo>
                    <a:lnTo>
                      <a:pt x="36" y="92"/>
                    </a:lnTo>
                    <a:lnTo>
                      <a:pt x="38" y="94"/>
                    </a:lnTo>
                    <a:lnTo>
                      <a:pt x="40" y="96"/>
                    </a:lnTo>
                    <a:lnTo>
                      <a:pt x="44" y="96"/>
                    </a:lnTo>
                    <a:lnTo>
                      <a:pt x="45" y="94"/>
                    </a:lnTo>
                    <a:lnTo>
                      <a:pt x="59" y="66"/>
                    </a:lnTo>
                    <a:lnTo>
                      <a:pt x="61" y="62"/>
                    </a:lnTo>
                    <a:lnTo>
                      <a:pt x="66" y="60"/>
                    </a:lnTo>
                    <a:lnTo>
                      <a:pt x="76" y="28"/>
                    </a:lnTo>
                    <a:lnTo>
                      <a:pt x="79" y="22"/>
                    </a:lnTo>
                    <a:lnTo>
                      <a:pt x="85" y="21"/>
                    </a:lnTo>
                    <a:lnTo>
                      <a:pt x="85" y="21"/>
                    </a:lnTo>
                    <a:lnTo>
                      <a:pt x="91" y="17"/>
                    </a:lnTo>
                    <a:lnTo>
                      <a:pt x="91" y="7"/>
                    </a:lnTo>
                    <a:lnTo>
                      <a:pt x="91" y="5"/>
                    </a:lnTo>
                    <a:lnTo>
                      <a:pt x="89" y="5"/>
                    </a:lnTo>
                    <a:lnTo>
                      <a:pt x="87" y="4"/>
                    </a:lnTo>
                    <a:lnTo>
                      <a:pt x="85" y="4"/>
                    </a:lnTo>
                    <a:lnTo>
                      <a:pt x="87" y="4"/>
                    </a:lnTo>
                    <a:lnTo>
                      <a:pt x="89" y="0"/>
                    </a:lnTo>
                    <a:lnTo>
                      <a:pt x="95" y="0"/>
                    </a:lnTo>
                    <a:lnTo>
                      <a:pt x="95" y="0"/>
                    </a:lnTo>
                    <a:lnTo>
                      <a:pt x="96" y="7"/>
                    </a:lnTo>
                    <a:lnTo>
                      <a:pt x="98" y="13"/>
                    </a:lnTo>
                    <a:lnTo>
                      <a:pt x="96" y="26"/>
                    </a:lnTo>
                    <a:lnTo>
                      <a:pt x="104" y="38"/>
                    </a:lnTo>
                    <a:lnTo>
                      <a:pt x="104" y="41"/>
                    </a:lnTo>
                    <a:lnTo>
                      <a:pt x="104" y="43"/>
                    </a:lnTo>
                    <a:lnTo>
                      <a:pt x="102" y="43"/>
                    </a:lnTo>
                    <a:lnTo>
                      <a:pt x="93" y="41"/>
                    </a:lnTo>
                    <a:lnTo>
                      <a:pt x="89" y="41"/>
                    </a:lnTo>
                    <a:lnTo>
                      <a:pt x="87" y="43"/>
                    </a:lnTo>
                    <a:lnTo>
                      <a:pt x="85" y="45"/>
                    </a:lnTo>
                    <a:lnTo>
                      <a:pt x="85" y="49"/>
                    </a:lnTo>
                    <a:lnTo>
                      <a:pt x="87" y="53"/>
                    </a:lnTo>
                    <a:lnTo>
                      <a:pt x="89" y="57"/>
                    </a:lnTo>
                    <a:lnTo>
                      <a:pt x="91" y="58"/>
                    </a:lnTo>
                    <a:lnTo>
                      <a:pt x="96" y="58"/>
                    </a:lnTo>
                    <a:lnTo>
                      <a:pt x="98" y="60"/>
                    </a:lnTo>
                    <a:lnTo>
                      <a:pt x="104" y="81"/>
                    </a:lnTo>
                    <a:lnTo>
                      <a:pt x="106" y="81"/>
                    </a:lnTo>
                    <a:lnTo>
                      <a:pt x="93" y="104"/>
                    </a:lnTo>
                    <a:lnTo>
                      <a:pt x="91" y="108"/>
                    </a:lnTo>
                    <a:lnTo>
                      <a:pt x="93" y="111"/>
                    </a:lnTo>
                    <a:lnTo>
                      <a:pt x="93" y="121"/>
                    </a:lnTo>
                    <a:lnTo>
                      <a:pt x="108" y="145"/>
                    </a:lnTo>
                    <a:lnTo>
                      <a:pt x="114" y="151"/>
                    </a:lnTo>
                    <a:lnTo>
                      <a:pt x="117" y="151"/>
                    </a:lnTo>
                    <a:lnTo>
                      <a:pt x="115" y="153"/>
                    </a:lnTo>
                    <a:lnTo>
                      <a:pt x="117" y="166"/>
                    </a:lnTo>
                    <a:lnTo>
                      <a:pt x="115" y="168"/>
                    </a:lnTo>
                    <a:lnTo>
                      <a:pt x="114" y="168"/>
                    </a:lnTo>
                    <a:lnTo>
                      <a:pt x="108" y="164"/>
                    </a:lnTo>
                    <a:lnTo>
                      <a:pt x="104" y="164"/>
                    </a:lnTo>
                    <a:lnTo>
                      <a:pt x="96" y="162"/>
                    </a:lnTo>
                    <a:lnTo>
                      <a:pt x="95" y="161"/>
                    </a:lnTo>
                    <a:lnTo>
                      <a:pt x="74" y="16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55" name="Freeform 755">
                <a:extLst>
                  <a:ext uri="{FF2B5EF4-FFF2-40B4-BE49-F238E27FC236}">
                    <a16:creationId xmlns:a16="http://schemas.microsoft.com/office/drawing/2014/main" id="{CEF01356-96BC-A137-BDEC-B79C90339BF3}"/>
                  </a:ext>
                </a:extLst>
              </p:cNvPr>
              <p:cNvSpPr>
                <a:spLocks/>
              </p:cNvSpPr>
              <p:nvPr/>
            </p:nvSpPr>
            <p:spPr bwMode="auto">
              <a:xfrm>
                <a:off x="4508685" y="4542083"/>
                <a:ext cx="174306" cy="250284"/>
              </a:xfrm>
              <a:custGeom>
                <a:avLst/>
                <a:gdLst>
                  <a:gd name="T0" fmla="*/ 19 w 117"/>
                  <a:gd name="T1" fmla="*/ 161 h 168"/>
                  <a:gd name="T2" fmla="*/ 23 w 117"/>
                  <a:gd name="T3" fmla="*/ 145 h 168"/>
                  <a:gd name="T4" fmla="*/ 19 w 117"/>
                  <a:gd name="T5" fmla="*/ 140 h 168"/>
                  <a:gd name="T6" fmla="*/ 17 w 117"/>
                  <a:gd name="T7" fmla="*/ 138 h 168"/>
                  <a:gd name="T8" fmla="*/ 19 w 117"/>
                  <a:gd name="T9" fmla="*/ 136 h 168"/>
                  <a:gd name="T10" fmla="*/ 17 w 117"/>
                  <a:gd name="T11" fmla="*/ 132 h 168"/>
                  <a:gd name="T12" fmla="*/ 15 w 117"/>
                  <a:gd name="T13" fmla="*/ 134 h 168"/>
                  <a:gd name="T14" fmla="*/ 9 w 117"/>
                  <a:gd name="T15" fmla="*/ 132 h 168"/>
                  <a:gd name="T16" fmla="*/ 4 w 117"/>
                  <a:gd name="T17" fmla="*/ 125 h 168"/>
                  <a:gd name="T18" fmla="*/ 0 w 117"/>
                  <a:gd name="T19" fmla="*/ 125 h 168"/>
                  <a:gd name="T20" fmla="*/ 0 w 117"/>
                  <a:gd name="T21" fmla="*/ 123 h 168"/>
                  <a:gd name="T22" fmla="*/ 2 w 117"/>
                  <a:gd name="T23" fmla="*/ 119 h 168"/>
                  <a:gd name="T24" fmla="*/ 6 w 117"/>
                  <a:gd name="T25" fmla="*/ 106 h 168"/>
                  <a:gd name="T26" fmla="*/ 17 w 117"/>
                  <a:gd name="T27" fmla="*/ 94 h 168"/>
                  <a:gd name="T28" fmla="*/ 32 w 117"/>
                  <a:gd name="T29" fmla="*/ 89 h 168"/>
                  <a:gd name="T30" fmla="*/ 36 w 117"/>
                  <a:gd name="T31" fmla="*/ 92 h 168"/>
                  <a:gd name="T32" fmla="*/ 38 w 117"/>
                  <a:gd name="T33" fmla="*/ 94 h 168"/>
                  <a:gd name="T34" fmla="*/ 44 w 117"/>
                  <a:gd name="T35" fmla="*/ 96 h 168"/>
                  <a:gd name="T36" fmla="*/ 59 w 117"/>
                  <a:gd name="T37" fmla="*/ 66 h 168"/>
                  <a:gd name="T38" fmla="*/ 66 w 117"/>
                  <a:gd name="T39" fmla="*/ 60 h 168"/>
                  <a:gd name="T40" fmla="*/ 79 w 117"/>
                  <a:gd name="T41" fmla="*/ 22 h 168"/>
                  <a:gd name="T42" fmla="*/ 85 w 117"/>
                  <a:gd name="T43" fmla="*/ 21 h 168"/>
                  <a:gd name="T44" fmla="*/ 91 w 117"/>
                  <a:gd name="T45" fmla="*/ 7 h 168"/>
                  <a:gd name="T46" fmla="*/ 89 w 117"/>
                  <a:gd name="T47" fmla="*/ 5 h 168"/>
                  <a:gd name="T48" fmla="*/ 85 w 117"/>
                  <a:gd name="T49" fmla="*/ 4 h 168"/>
                  <a:gd name="T50" fmla="*/ 89 w 117"/>
                  <a:gd name="T51" fmla="*/ 0 h 168"/>
                  <a:gd name="T52" fmla="*/ 95 w 117"/>
                  <a:gd name="T53" fmla="*/ 0 h 168"/>
                  <a:gd name="T54" fmla="*/ 98 w 117"/>
                  <a:gd name="T55" fmla="*/ 13 h 168"/>
                  <a:gd name="T56" fmla="*/ 104 w 117"/>
                  <a:gd name="T57" fmla="*/ 38 h 168"/>
                  <a:gd name="T58" fmla="*/ 104 w 117"/>
                  <a:gd name="T59" fmla="*/ 43 h 168"/>
                  <a:gd name="T60" fmla="*/ 93 w 117"/>
                  <a:gd name="T61" fmla="*/ 41 h 168"/>
                  <a:gd name="T62" fmla="*/ 87 w 117"/>
                  <a:gd name="T63" fmla="*/ 43 h 168"/>
                  <a:gd name="T64" fmla="*/ 85 w 117"/>
                  <a:gd name="T65" fmla="*/ 49 h 168"/>
                  <a:gd name="T66" fmla="*/ 89 w 117"/>
                  <a:gd name="T67" fmla="*/ 57 h 168"/>
                  <a:gd name="T68" fmla="*/ 96 w 117"/>
                  <a:gd name="T69" fmla="*/ 58 h 168"/>
                  <a:gd name="T70" fmla="*/ 104 w 117"/>
                  <a:gd name="T71" fmla="*/ 81 h 168"/>
                  <a:gd name="T72" fmla="*/ 93 w 117"/>
                  <a:gd name="T73" fmla="*/ 104 h 168"/>
                  <a:gd name="T74" fmla="*/ 93 w 117"/>
                  <a:gd name="T75" fmla="*/ 111 h 168"/>
                  <a:gd name="T76" fmla="*/ 108 w 117"/>
                  <a:gd name="T77" fmla="*/ 145 h 168"/>
                  <a:gd name="T78" fmla="*/ 117 w 117"/>
                  <a:gd name="T79" fmla="*/ 151 h 168"/>
                  <a:gd name="T80" fmla="*/ 117 w 117"/>
                  <a:gd name="T81" fmla="*/ 166 h 168"/>
                  <a:gd name="T82" fmla="*/ 114 w 117"/>
                  <a:gd name="T83" fmla="*/ 168 h 168"/>
                  <a:gd name="T84" fmla="*/ 104 w 117"/>
                  <a:gd name="T85" fmla="*/ 164 h 168"/>
                  <a:gd name="T86" fmla="*/ 95 w 117"/>
                  <a:gd name="T87" fmla="*/ 16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7" h="168">
                    <a:moveTo>
                      <a:pt x="74" y="161"/>
                    </a:moveTo>
                    <a:lnTo>
                      <a:pt x="19" y="161"/>
                    </a:lnTo>
                    <a:lnTo>
                      <a:pt x="23" y="145"/>
                    </a:lnTo>
                    <a:lnTo>
                      <a:pt x="23" y="145"/>
                    </a:lnTo>
                    <a:lnTo>
                      <a:pt x="19" y="142"/>
                    </a:lnTo>
                    <a:lnTo>
                      <a:pt x="19" y="140"/>
                    </a:lnTo>
                    <a:lnTo>
                      <a:pt x="17" y="138"/>
                    </a:lnTo>
                    <a:lnTo>
                      <a:pt x="17" y="138"/>
                    </a:lnTo>
                    <a:lnTo>
                      <a:pt x="19" y="136"/>
                    </a:lnTo>
                    <a:lnTo>
                      <a:pt x="19" y="136"/>
                    </a:lnTo>
                    <a:lnTo>
                      <a:pt x="19" y="134"/>
                    </a:lnTo>
                    <a:lnTo>
                      <a:pt x="17" y="132"/>
                    </a:lnTo>
                    <a:lnTo>
                      <a:pt x="17" y="132"/>
                    </a:lnTo>
                    <a:lnTo>
                      <a:pt x="15" y="134"/>
                    </a:lnTo>
                    <a:lnTo>
                      <a:pt x="15" y="134"/>
                    </a:lnTo>
                    <a:lnTo>
                      <a:pt x="9" y="132"/>
                    </a:lnTo>
                    <a:lnTo>
                      <a:pt x="6" y="125"/>
                    </a:lnTo>
                    <a:lnTo>
                      <a:pt x="4" y="125"/>
                    </a:lnTo>
                    <a:lnTo>
                      <a:pt x="2" y="125"/>
                    </a:lnTo>
                    <a:lnTo>
                      <a:pt x="0" y="125"/>
                    </a:lnTo>
                    <a:lnTo>
                      <a:pt x="2" y="123"/>
                    </a:lnTo>
                    <a:lnTo>
                      <a:pt x="0" y="123"/>
                    </a:lnTo>
                    <a:lnTo>
                      <a:pt x="0" y="121"/>
                    </a:lnTo>
                    <a:lnTo>
                      <a:pt x="2" y="119"/>
                    </a:lnTo>
                    <a:lnTo>
                      <a:pt x="6" y="113"/>
                    </a:lnTo>
                    <a:lnTo>
                      <a:pt x="6" y="106"/>
                    </a:lnTo>
                    <a:lnTo>
                      <a:pt x="13" y="96"/>
                    </a:lnTo>
                    <a:lnTo>
                      <a:pt x="17" y="94"/>
                    </a:lnTo>
                    <a:lnTo>
                      <a:pt x="17" y="91"/>
                    </a:lnTo>
                    <a:lnTo>
                      <a:pt x="32" y="89"/>
                    </a:lnTo>
                    <a:lnTo>
                      <a:pt x="36" y="91"/>
                    </a:lnTo>
                    <a:lnTo>
                      <a:pt x="36" y="92"/>
                    </a:lnTo>
                    <a:lnTo>
                      <a:pt x="36" y="92"/>
                    </a:lnTo>
                    <a:lnTo>
                      <a:pt x="38" y="94"/>
                    </a:lnTo>
                    <a:lnTo>
                      <a:pt x="40" y="96"/>
                    </a:lnTo>
                    <a:lnTo>
                      <a:pt x="44" y="96"/>
                    </a:lnTo>
                    <a:lnTo>
                      <a:pt x="45" y="94"/>
                    </a:lnTo>
                    <a:lnTo>
                      <a:pt x="59" y="66"/>
                    </a:lnTo>
                    <a:lnTo>
                      <a:pt x="61" y="62"/>
                    </a:lnTo>
                    <a:lnTo>
                      <a:pt x="66" y="60"/>
                    </a:lnTo>
                    <a:lnTo>
                      <a:pt x="76" y="28"/>
                    </a:lnTo>
                    <a:lnTo>
                      <a:pt x="79" y="22"/>
                    </a:lnTo>
                    <a:lnTo>
                      <a:pt x="85" y="21"/>
                    </a:lnTo>
                    <a:lnTo>
                      <a:pt x="85" y="21"/>
                    </a:lnTo>
                    <a:lnTo>
                      <a:pt x="91" y="17"/>
                    </a:lnTo>
                    <a:lnTo>
                      <a:pt x="91" y="7"/>
                    </a:lnTo>
                    <a:lnTo>
                      <a:pt x="91" y="5"/>
                    </a:lnTo>
                    <a:lnTo>
                      <a:pt x="89" y="5"/>
                    </a:lnTo>
                    <a:lnTo>
                      <a:pt x="87" y="4"/>
                    </a:lnTo>
                    <a:lnTo>
                      <a:pt x="85" y="4"/>
                    </a:lnTo>
                    <a:lnTo>
                      <a:pt x="87" y="4"/>
                    </a:lnTo>
                    <a:lnTo>
                      <a:pt x="89" y="0"/>
                    </a:lnTo>
                    <a:lnTo>
                      <a:pt x="95" y="0"/>
                    </a:lnTo>
                    <a:lnTo>
                      <a:pt x="95" y="0"/>
                    </a:lnTo>
                    <a:lnTo>
                      <a:pt x="96" y="7"/>
                    </a:lnTo>
                    <a:lnTo>
                      <a:pt x="98" y="13"/>
                    </a:lnTo>
                    <a:lnTo>
                      <a:pt x="96" y="26"/>
                    </a:lnTo>
                    <a:lnTo>
                      <a:pt x="104" y="38"/>
                    </a:lnTo>
                    <a:lnTo>
                      <a:pt x="104" y="41"/>
                    </a:lnTo>
                    <a:lnTo>
                      <a:pt x="104" y="43"/>
                    </a:lnTo>
                    <a:lnTo>
                      <a:pt x="102" y="43"/>
                    </a:lnTo>
                    <a:lnTo>
                      <a:pt x="93" y="41"/>
                    </a:lnTo>
                    <a:lnTo>
                      <a:pt x="89" y="41"/>
                    </a:lnTo>
                    <a:lnTo>
                      <a:pt x="87" y="43"/>
                    </a:lnTo>
                    <a:lnTo>
                      <a:pt x="85" y="45"/>
                    </a:lnTo>
                    <a:lnTo>
                      <a:pt x="85" y="49"/>
                    </a:lnTo>
                    <a:lnTo>
                      <a:pt x="87" y="53"/>
                    </a:lnTo>
                    <a:lnTo>
                      <a:pt x="89" y="57"/>
                    </a:lnTo>
                    <a:lnTo>
                      <a:pt x="91" y="58"/>
                    </a:lnTo>
                    <a:lnTo>
                      <a:pt x="96" y="58"/>
                    </a:lnTo>
                    <a:lnTo>
                      <a:pt x="98" y="60"/>
                    </a:lnTo>
                    <a:lnTo>
                      <a:pt x="104" y="81"/>
                    </a:lnTo>
                    <a:lnTo>
                      <a:pt x="106" y="81"/>
                    </a:lnTo>
                    <a:lnTo>
                      <a:pt x="93" y="104"/>
                    </a:lnTo>
                    <a:lnTo>
                      <a:pt x="91" y="108"/>
                    </a:lnTo>
                    <a:lnTo>
                      <a:pt x="93" y="111"/>
                    </a:lnTo>
                    <a:lnTo>
                      <a:pt x="93" y="121"/>
                    </a:lnTo>
                    <a:lnTo>
                      <a:pt x="108" y="145"/>
                    </a:lnTo>
                    <a:lnTo>
                      <a:pt x="114" y="151"/>
                    </a:lnTo>
                    <a:lnTo>
                      <a:pt x="117" y="151"/>
                    </a:lnTo>
                    <a:lnTo>
                      <a:pt x="115" y="153"/>
                    </a:lnTo>
                    <a:lnTo>
                      <a:pt x="117" y="166"/>
                    </a:lnTo>
                    <a:lnTo>
                      <a:pt x="115" y="168"/>
                    </a:lnTo>
                    <a:lnTo>
                      <a:pt x="114" y="168"/>
                    </a:lnTo>
                    <a:lnTo>
                      <a:pt x="108" y="164"/>
                    </a:lnTo>
                    <a:lnTo>
                      <a:pt x="104" y="164"/>
                    </a:lnTo>
                    <a:lnTo>
                      <a:pt x="96" y="162"/>
                    </a:lnTo>
                    <a:lnTo>
                      <a:pt x="95" y="161"/>
                    </a:lnTo>
                    <a:lnTo>
                      <a:pt x="74" y="16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56" name="Freeform 756">
                <a:extLst>
                  <a:ext uri="{FF2B5EF4-FFF2-40B4-BE49-F238E27FC236}">
                    <a16:creationId xmlns:a16="http://schemas.microsoft.com/office/drawing/2014/main" id="{E589D4C8-A4A4-E9AB-35F4-121473808D5A}"/>
                  </a:ext>
                </a:extLst>
              </p:cNvPr>
              <p:cNvSpPr>
                <a:spLocks/>
              </p:cNvSpPr>
              <p:nvPr/>
            </p:nvSpPr>
            <p:spPr bwMode="auto">
              <a:xfrm>
                <a:off x="6320268" y="4169636"/>
                <a:ext cx="77469" cy="40225"/>
              </a:xfrm>
              <a:custGeom>
                <a:avLst/>
                <a:gdLst>
                  <a:gd name="T0" fmla="*/ 46 w 52"/>
                  <a:gd name="T1" fmla="*/ 8 h 27"/>
                  <a:gd name="T2" fmla="*/ 46 w 52"/>
                  <a:gd name="T3" fmla="*/ 8 h 27"/>
                  <a:gd name="T4" fmla="*/ 42 w 52"/>
                  <a:gd name="T5" fmla="*/ 6 h 27"/>
                  <a:gd name="T6" fmla="*/ 40 w 52"/>
                  <a:gd name="T7" fmla="*/ 4 h 27"/>
                  <a:gd name="T8" fmla="*/ 40 w 52"/>
                  <a:gd name="T9" fmla="*/ 4 h 27"/>
                  <a:gd name="T10" fmla="*/ 36 w 52"/>
                  <a:gd name="T11" fmla="*/ 6 h 27"/>
                  <a:gd name="T12" fmla="*/ 27 w 52"/>
                  <a:gd name="T13" fmla="*/ 4 h 27"/>
                  <a:gd name="T14" fmla="*/ 25 w 52"/>
                  <a:gd name="T15" fmla="*/ 2 h 27"/>
                  <a:gd name="T16" fmla="*/ 25 w 52"/>
                  <a:gd name="T17" fmla="*/ 2 h 27"/>
                  <a:gd name="T18" fmla="*/ 23 w 52"/>
                  <a:gd name="T19" fmla="*/ 0 h 27"/>
                  <a:gd name="T20" fmla="*/ 21 w 52"/>
                  <a:gd name="T21" fmla="*/ 0 h 27"/>
                  <a:gd name="T22" fmla="*/ 18 w 52"/>
                  <a:gd name="T23" fmla="*/ 0 h 27"/>
                  <a:gd name="T24" fmla="*/ 16 w 52"/>
                  <a:gd name="T25" fmla="*/ 2 h 27"/>
                  <a:gd name="T26" fmla="*/ 12 w 52"/>
                  <a:gd name="T27" fmla="*/ 4 h 27"/>
                  <a:gd name="T28" fmla="*/ 8 w 52"/>
                  <a:gd name="T29" fmla="*/ 10 h 27"/>
                  <a:gd name="T30" fmla="*/ 2 w 52"/>
                  <a:gd name="T31" fmla="*/ 15 h 27"/>
                  <a:gd name="T32" fmla="*/ 2 w 52"/>
                  <a:gd name="T33" fmla="*/ 17 h 27"/>
                  <a:gd name="T34" fmla="*/ 0 w 52"/>
                  <a:gd name="T35" fmla="*/ 19 h 27"/>
                  <a:gd name="T36" fmla="*/ 0 w 52"/>
                  <a:gd name="T37" fmla="*/ 21 h 27"/>
                  <a:gd name="T38" fmla="*/ 2 w 52"/>
                  <a:gd name="T39" fmla="*/ 21 h 27"/>
                  <a:gd name="T40" fmla="*/ 2 w 52"/>
                  <a:gd name="T41" fmla="*/ 21 h 27"/>
                  <a:gd name="T42" fmla="*/ 2 w 52"/>
                  <a:gd name="T43" fmla="*/ 23 h 27"/>
                  <a:gd name="T44" fmla="*/ 2 w 52"/>
                  <a:gd name="T45" fmla="*/ 25 h 27"/>
                  <a:gd name="T46" fmla="*/ 2 w 52"/>
                  <a:gd name="T47" fmla="*/ 25 h 27"/>
                  <a:gd name="T48" fmla="*/ 4 w 52"/>
                  <a:gd name="T49" fmla="*/ 25 h 27"/>
                  <a:gd name="T50" fmla="*/ 19 w 52"/>
                  <a:gd name="T51" fmla="*/ 27 h 27"/>
                  <a:gd name="T52" fmla="*/ 25 w 52"/>
                  <a:gd name="T53" fmla="*/ 25 h 27"/>
                  <a:gd name="T54" fmla="*/ 33 w 52"/>
                  <a:gd name="T55" fmla="*/ 25 h 27"/>
                  <a:gd name="T56" fmla="*/ 50 w 52"/>
                  <a:gd name="T57" fmla="*/ 23 h 27"/>
                  <a:gd name="T58" fmla="*/ 52 w 52"/>
                  <a:gd name="T59" fmla="*/ 21 h 27"/>
                  <a:gd name="T60" fmla="*/ 52 w 52"/>
                  <a:gd name="T61" fmla="*/ 21 h 27"/>
                  <a:gd name="T62" fmla="*/ 52 w 52"/>
                  <a:gd name="T63" fmla="*/ 19 h 27"/>
                  <a:gd name="T64" fmla="*/ 52 w 52"/>
                  <a:gd name="T65" fmla="*/ 15 h 27"/>
                  <a:gd name="T66" fmla="*/ 50 w 52"/>
                  <a:gd name="T67" fmla="*/ 13 h 27"/>
                  <a:gd name="T68" fmla="*/ 46 w 52"/>
                  <a:gd name="T69" fmla="*/ 11 h 27"/>
                  <a:gd name="T70" fmla="*/ 44 w 52"/>
                  <a:gd name="T71" fmla="*/ 11 h 27"/>
                  <a:gd name="T72" fmla="*/ 44 w 52"/>
                  <a:gd name="T73" fmla="*/ 11 h 27"/>
                  <a:gd name="T74" fmla="*/ 46 w 52"/>
                  <a:gd name="T75" fmla="*/ 10 h 27"/>
                  <a:gd name="T76" fmla="*/ 46 w 52"/>
                  <a:gd name="T77"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27">
                    <a:moveTo>
                      <a:pt x="46" y="8"/>
                    </a:moveTo>
                    <a:lnTo>
                      <a:pt x="46" y="8"/>
                    </a:lnTo>
                    <a:lnTo>
                      <a:pt x="42" y="6"/>
                    </a:lnTo>
                    <a:lnTo>
                      <a:pt x="40" y="4"/>
                    </a:lnTo>
                    <a:lnTo>
                      <a:pt x="40" y="4"/>
                    </a:lnTo>
                    <a:lnTo>
                      <a:pt x="36" y="6"/>
                    </a:lnTo>
                    <a:lnTo>
                      <a:pt x="27" y="4"/>
                    </a:lnTo>
                    <a:lnTo>
                      <a:pt x="25" y="2"/>
                    </a:lnTo>
                    <a:lnTo>
                      <a:pt x="25" y="2"/>
                    </a:lnTo>
                    <a:lnTo>
                      <a:pt x="23" y="0"/>
                    </a:lnTo>
                    <a:lnTo>
                      <a:pt x="21" y="0"/>
                    </a:lnTo>
                    <a:lnTo>
                      <a:pt x="18" y="0"/>
                    </a:lnTo>
                    <a:lnTo>
                      <a:pt x="16" y="2"/>
                    </a:lnTo>
                    <a:lnTo>
                      <a:pt x="12" y="4"/>
                    </a:lnTo>
                    <a:lnTo>
                      <a:pt x="8" y="10"/>
                    </a:lnTo>
                    <a:lnTo>
                      <a:pt x="2" y="15"/>
                    </a:lnTo>
                    <a:lnTo>
                      <a:pt x="2" y="17"/>
                    </a:lnTo>
                    <a:lnTo>
                      <a:pt x="0" y="19"/>
                    </a:lnTo>
                    <a:lnTo>
                      <a:pt x="0" y="21"/>
                    </a:lnTo>
                    <a:lnTo>
                      <a:pt x="2" y="21"/>
                    </a:lnTo>
                    <a:lnTo>
                      <a:pt x="2" y="21"/>
                    </a:lnTo>
                    <a:lnTo>
                      <a:pt x="2" y="23"/>
                    </a:lnTo>
                    <a:lnTo>
                      <a:pt x="2" y="25"/>
                    </a:lnTo>
                    <a:lnTo>
                      <a:pt x="2" y="25"/>
                    </a:lnTo>
                    <a:lnTo>
                      <a:pt x="4" y="25"/>
                    </a:lnTo>
                    <a:lnTo>
                      <a:pt x="19" y="27"/>
                    </a:lnTo>
                    <a:lnTo>
                      <a:pt x="25" y="25"/>
                    </a:lnTo>
                    <a:lnTo>
                      <a:pt x="33" y="25"/>
                    </a:lnTo>
                    <a:lnTo>
                      <a:pt x="50" y="23"/>
                    </a:lnTo>
                    <a:lnTo>
                      <a:pt x="52" y="21"/>
                    </a:lnTo>
                    <a:lnTo>
                      <a:pt x="52" y="21"/>
                    </a:lnTo>
                    <a:lnTo>
                      <a:pt x="52" y="19"/>
                    </a:lnTo>
                    <a:lnTo>
                      <a:pt x="52" y="15"/>
                    </a:lnTo>
                    <a:lnTo>
                      <a:pt x="50" y="13"/>
                    </a:lnTo>
                    <a:lnTo>
                      <a:pt x="46" y="11"/>
                    </a:lnTo>
                    <a:lnTo>
                      <a:pt x="44" y="11"/>
                    </a:lnTo>
                    <a:lnTo>
                      <a:pt x="44" y="11"/>
                    </a:lnTo>
                    <a:lnTo>
                      <a:pt x="46" y="10"/>
                    </a:lnTo>
                    <a:lnTo>
                      <a:pt x="46"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57" name="Freeform 757">
                <a:extLst>
                  <a:ext uri="{FF2B5EF4-FFF2-40B4-BE49-F238E27FC236}">
                    <a16:creationId xmlns:a16="http://schemas.microsoft.com/office/drawing/2014/main" id="{41B6B7A5-BE6F-29D7-987A-C70C2BACEE32}"/>
                  </a:ext>
                </a:extLst>
              </p:cNvPr>
              <p:cNvSpPr>
                <a:spLocks/>
              </p:cNvSpPr>
              <p:nvPr/>
            </p:nvSpPr>
            <p:spPr bwMode="auto">
              <a:xfrm>
                <a:off x="6320268" y="4169636"/>
                <a:ext cx="77469" cy="40225"/>
              </a:xfrm>
              <a:custGeom>
                <a:avLst/>
                <a:gdLst>
                  <a:gd name="T0" fmla="*/ 46 w 52"/>
                  <a:gd name="T1" fmla="*/ 8 h 27"/>
                  <a:gd name="T2" fmla="*/ 46 w 52"/>
                  <a:gd name="T3" fmla="*/ 8 h 27"/>
                  <a:gd name="T4" fmla="*/ 42 w 52"/>
                  <a:gd name="T5" fmla="*/ 6 h 27"/>
                  <a:gd name="T6" fmla="*/ 40 w 52"/>
                  <a:gd name="T7" fmla="*/ 4 h 27"/>
                  <a:gd name="T8" fmla="*/ 40 w 52"/>
                  <a:gd name="T9" fmla="*/ 4 h 27"/>
                  <a:gd name="T10" fmla="*/ 36 w 52"/>
                  <a:gd name="T11" fmla="*/ 6 h 27"/>
                  <a:gd name="T12" fmla="*/ 27 w 52"/>
                  <a:gd name="T13" fmla="*/ 4 h 27"/>
                  <a:gd name="T14" fmla="*/ 25 w 52"/>
                  <a:gd name="T15" fmla="*/ 2 h 27"/>
                  <a:gd name="T16" fmla="*/ 25 w 52"/>
                  <a:gd name="T17" fmla="*/ 2 h 27"/>
                  <a:gd name="T18" fmla="*/ 23 w 52"/>
                  <a:gd name="T19" fmla="*/ 0 h 27"/>
                  <a:gd name="T20" fmla="*/ 21 w 52"/>
                  <a:gd name="T21" fmla="*/ 0 h 27"/>
                  <a:gd name="T22" fmla="*/ 18 w 52"/>
                  <a:gd name="T23" fmla="*/ 0 h 27"/>
                  <a:gd name="T24" fmla="*/ 16 w 52"/>
                  <a:gd name="T25" fmla="*/ 2 h 27"/>
                  <a:gd name="T26" fmla="*/ 12 w 52"/>
                  <a:gd name="T27" fmla="*/ 4 h 27"/>
                  <a:gd name="T28" fmla="*/ 8 w 52"/>
                  <a:gd name="T29" fmla="*/ 10 h 27"/>
                  <a:gd name="T30" fmla="*/ 2 w 52"/>
                  <a:gd name="T31" fmla="*/ 15 h 27"/>
                  <a:gd name="T32" fmla="*/ 2 w 52"/>
                  <a:gd name="T33" fmla="*/ 17 h 27"/>
                  <a:gd name="T34" fmla="*/ 0 w 52"/>
                  <a:gd name="T35" fmla="*/ 19 h 27"/>
                  <a:gd name="T36" fmla="*/ 0 w 52"/>
                  <a:gd name="T37" fmla="*/ 21 h 27"/>
                  <a:gd name="T38" fmla="*/ 2 w 52"/>
                  <a:gd name="T39" fmla="*/ 21 h 27"/>
                  <a:gd name="T40" fmla="*/ 2 w 52"/>
                  <a:gd name="T41" fmla="*/ 21 h 27"/>
                  <a:gd name="T42" fmla="*/ 2 w 52"/>
                  <a:gd name="T43" fmla="*/ 23 h 27"/>
                  <a:gd name="T44" fmla="*/ 2 w 52"/>
                  <a:gd name="T45" fmla="*/ 25 h 27"/>
                  <a:gd name="T46" fmla="*/ 2 w 52"/>
                  <a:gd name="T47" fmla="*/ 25 h 27"/>
                  <a:gd name="T48" fmla="*/ 4 w 52"/>
                  <a:gd name="T49" fmla="*/ 25 h 27"/>
                  <a:gd name="T50" fmla="*/ 19 w 52"/>
                  <a:gd name="T51" fmla="*/ 27 h 27"/>
                  <a:gd name="T52" fmla="*/ 25 w 52"/>
                  <a:gd name="T53" fmla="*/ 25 h 27"/>
                  <a:gd name="T54" fmla="*/ 33 w 52"/>
                  <a:gd name="T55" fmla="*/ 25 h 27"/>
                  <a:gd name="T56" fmla="*/ 50 w 52"/>
                  <a:gd name="T57" fmla="*/ 23 h 27"/>
                  <a:gd name="T58" fmla="*/ 52 w 52"/>
                  <a:gd name="T59" fmla="*/ 21 h 27"/>
                  <a:gd name="T60" fmla="*/ 52 w 52"/>
                  <a:gd name="T61" fmla="*/ 21 h 27"/>
                  <a:gd name="T62" fmla="*/ 52 w 52"/>
                  <a:gd name="T63" fmla="*/ 19 h 27"/>
                  <a:gd name="T64" fmla="*/ 52 w 52"/>
                  <a:gd name="T65" fmla="*/ 15 h 27"/>
                  <a:gd name="T66" fmla="*/ 50 w 52"/>
                  <a:gd name="T67" fmla="*/ 13 h 27"/>
                  <a:gd name="T68" fmla="*/ 46 w 52"/>
                  <a:gd name="T69" fmla="*/ 11 h 27"/>
                  <a:gd name="T70" fmla="*/ 44 w 52"/>
                  <a:gd name="T71" fmla="*/ 11 h 27"/>
                  <a:gd name="T72" fmla="*/ 44 w 52"/>
                  <a:gd name="T73" fmla="*/ 11 h 27"/>
                  <a:gd name="T74" fmla="*/ 46 w 52"/>
                  <a:gd name="T75" fmla="*/ 10 h 27"/>
                  <a:gd name="T76" fmla="*/ 46 w 52"/>
                  <a:gd name="T77"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27">
                    <a:moveTo>
                      <a:pt x="46" y="8"/>
                    </a:moveTo>
                    <a:lnTo>
                      <a:pt x="46" y="8"/>
                    </a:lnTo>
                    <a:lnTo>
                      <a:pt x="42" y="6"/>
                    </a:lnTo>
                    <a:lnTo>
                      <a:pt x="40" y="4"/>
                    </a:lnTo>
                    <a:lnTo>
                      <a:pt x="40" y="4"/>
                    </a:lnTo>
                    <a:lnTo>
                      <a:pt x="36" y="6"/>
                    </a:lnTo>
                    <a:lnTo>
                      <a:pt x="27" y="4"/>
                    </a:lnTo>
                    <a:lnTo>
                      <a:pt x="25" y="2"/>
                    </a:lnTo>
                    <a:lnTo>
                      <a:pt x="25" y="2"/>
                    </a:lnTo>
                    <a:lnTo>
                      <a:pt x="23" y="0"/>
                    </a:lnTo>
                    <a:lnTo>
                      <a:pt x="21" y="0"/>
                    </a:lnTo>
                    <a:lnTo>
                      <a:pt x="18" y="0"/>
                    </a:lnTo>
                    <a:lnTo>
                      <a:pt x="16" y="2"/>
                    </a:lnTo>
                    <a:lnTo>
                      <a:pt x="12" y="4"/>
                    </a:lnTo>
                    <a:lnTo>
                      <a:pt x="8" y="10"/>
                    </a:lnTo>
                    <a:lnTo>
                      <a:pt x="2" y="15"/>
                    </a:lnTo>
                    <a:lnTo>
                      <a:pt x="2" y="17"/>
                    </a:lnTo>
                    <a:lnTo>
                      <a:pt x="0" y="19"/>
                    </a:lnTo>
                    <a:lnTo>
                      <a:pt x="0" y="21"/>
                    </a:lnTo>
                    <a:lnTo>
                      <a:pt x="2" y="21"/>
                    </a:lnTo>
                    <a:lnTo>
                      <a:pt x="2" y="21"/>
                    </a:lnTo>
                    <a:lnTo>
                      <a:pt x="2" y="23"/>
                    </a:lnTo>
                    <a:lnTo>
                      <a:pt x="2" y="25"/>
                    </a:lnTo>
                    <a:lnTo>
                      <a:pt x="2" y="25"/>
                    </a:lnTo>
                    <a:lnTo>
                      <a:pt x="4" y="25"/>
                    </a:lnTo>
                    <a:lnTo>
                      <a:pt x="19" y="27"/>
                    </a:lnTo>
                    <a:lnTo>
                      <a:pt x="25" y="25"/>
                    </a:lnTo>
                    <a:lnTo>
                      <a:pt x="33" y="25"/>
                    </a:lnTo>
                    <a:lnTo>
                      <a:pt x="50" y="23"/>
                    </a:lnTo>
                    <a:lnTo>
                      <a:pt x="52" y="21"/>
                    </a:lnTo>
                    <a:lnTo>
                      <a:pt x="52" y="21"/>
                    </a:lnTo>
                    <a:lnTo>
                      <a:pt x="52" y="19"/>
                    </a:lnTo>
                    <a:lnTo>
                      <a:pt x="52" y="15"/>
                    </a:lnTo>
                    <a:lnTo>
                      <a:pt x="50" y="13"/>
                    </a:lnTo>
                    <a:lnTo>
                      <a:pt x="46" y="11"/>
                    </a:lnTo>
                    <a:lnTo>
                      <a:pt x="44" y="11"/>
                    </a:lnTo>
                    <a:lnTo>
                      <a:pt x="44" y="11"/>
                    </a:lnTo>
                    <a:lnTo>
                      <a:pt x="46" y="10"/>
                    </a:lnTo>
                    <a:lnTo>
                      <a:pt x="46"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58" name="Freeform 758">
                <a:extLst>
                  <a:ext uri="{FF2B5EF4-FFF2-40B4-BE49-F238E27FC236}">
                    <a16:creationId xmlns:a16="http://schemas.microsoft.com/office/drawing/2014/main" id="{2BF7998A-CFB7-324B-0B7C-BFF79A166D64}"/>
                  </a:ext>
                </a:extLst>
              </p:cNvPr>
              <p:cNvSpPr>
                <a:spLocks/>
              </p:cNvSpPr>
              <p:nvPr/>
            </p:nvSpPr>
            <p:spPr bwMode="auto">
              <a:xfrm>
                <a:off x="4758969" y="3318966"/>
                <a:ext cx="75980" cy="53632"/>
              </a:xfrm>
              <a:custGeom>
                <a:avLst/>
                <a:gdLst>
                  <a:gd name="T0" fmla="*/ 0 w 51"/>
                  <a:gd name="T1" fmla="*/ 32 h 36"/>
                  <a:gd name="T2" fmla="*/ 2 w 51"/>
                  <a:gd name="T3" fmla="*/ 30 h 36"/>
                  <a:gd name="T4" fmla="*/ 4 w 51"/>
                  <a:gd name="T5" fmla="*/ 28 h 36"/>
                  <a:gd name="T6" fmla="*/ 6 w 51"/>
                  <a:gd name="T7" fmla="*/ 22 h 36"/>
                  <a:gd name="T8" fmla="*/ 6 w 51"/>
                  <a:gd name="T9" fmla="*/ 21 h 36"/>
                  <a:gd name="T10" fmla="*/ 8 w 51"/>
                  <a:gd name="T11" fmla="*/ 19 h 36"/>
                  <a:gd name="T12" fmla="*/ 14 w 51"/>
                  <a:gd name="T13" fmla="*/ 19 h 36"/>
                  <a:gd name="T14" fmla="*/ 21 w 51"/>
                  <a:gd name="T15" fmla="*/ 7 h 36"/>
                  <a:gd name="T16" fmla="*/ 23 w 51"/>
                  <a:gd name="T17" fmla="*/ 0 h 36"/>
                  <a:gd name="T18" fmla="*/ 23 w 51"/>
                  <a:gd name="T19" fmla="*/ 7 h 36"/>
                  <a:gd name="T20" fmla="*/ 17 w 51"/>
                  <a:gd name="T21" fmla="*/ 17 h 36"/>
                  <a:gd name="T22" fmla="*/ 17 w 51"/>
                  <a:gd name="T23" fmla="*/ 19 h 36"/>
                  <a:gd name="T24" fmla="*/ 19 w 51"/>
                  <a:gd name="T25" fmla="*/ 19 h 36"/>
                  <a:gd name="T26" fmla="*/ 21 w 51"/>
                  <a:gd name="T27" fmla="*/ 19 h 36"/>
                  <a:gd name="T28" fmla="*/ 25 w 51"/>
                  <a:gd name="T29" fmla="*/ 19 h 36"/>
                  <a:gd name="T30" fmla="*/ 25 w 51"/>
                  <a:gd name="T31" fmla="*/ 13 h 36"/>
                  <a:gd name="T32" fmla="*/ 27 w 51"/>
                  <a:gd name="T33" fmla="*/ 11 h 36"/>
                  <a:gd name="T34" fmla="*/ 27 w 51"/>
                  <a:gd name="T35" fmla="*/ 11 h 36"/>
                  <a:gd name="T36" fmla="*/ 29 w 51"/>
                  <a:gd name="T37" fmla="*/ 9 h 36"/>
                  <a:gd name="T38" fmla="*/ 31 w 51"/>
                  <a:gd name="T39" fmla="*/ 11 h 36"/>
                  <a:gd name="T40" fmla="*/ 33 w 51"/>
                  <a:gd name="T41" fmla="*/ 11 h 36"/>
                  <a:gd name="T42" fmla="*/ 34 w 51"/>
                  <a:gd name="T43" fmla="*/ 13 h 36"/>
                  <a:gd name="T44" fmla="*/ 42 w 51"/>
                  <a:gd name="T45" fmla="*/ 15 h 36"/>
                  <a:gd name="T46" fmla="*/ 46 w 51"/>
                  <a:gd name="T47" fmla="*/ 15 h 36"/>
                  <a:gd name="T48" fmla="*/ 48 w 51"/>
                  <a:gd name="T49" fmla="*/ 15 h 36"/>
                  <a:gd name="T50" fmla="*/ 51 w 51"/>
                  <a:gd name="T51" fmla="*/ 22 h 36"/>
                  <a:gd name="T52" fmla="*/ 50 w 51"/>
                  <a:gd name="T53" fmla="*/ 26 h 36"/>
                  <a:gd name="T54" fmla="*/ 50 w 51"/>
                  <a:gd name="T55" fmla="*/ 34 h 36"/>
                  <a:gd name="T56" fmla="*/ 36 w 51"/>
                  <a:gd name="T57" fmla="*/ 36 h 36"/>
                  <a:gd name="T58" fmla="*/ 0 w 51"/>
                  <a:gd name="T59"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36">
                    <a:moveTo>
                      <a:pt x="0" y="32"/>
                    </a:moveTo>
                    <a:lnTo>
                      <a:pt x="2" y="30"/>
                    </a:lnTo>
                    <a:lnTo>
                      <a:pt x="4" y="28"/>
                    </a:lnTo>
                    <a:lnTo>
                      <a:pt x="6" y="22"/>
                    </a:lnTo>
                    <a:lnTo>
                      <a:pt x="6" y="21"/>
                    </a:lnTo>
                    <a:lnTo>
                      <a:pt x="8" y="19"/>
                    </a:lnTo>
                    <a:lnTo>
                      <a:pt x="14" y="19"/>
                    </a:lnTo>
                    <a:lnTo>
                      <a:pt x="21" y="7"/>
                    </a:lnTo>
                    <a:lnTo>
                      <a:pt x="23" y="0"/>
                    </a:lnTo>
                    <a:lnTo>
                      <a:pt x="23" y="7"/>
                    </a:lnTo>
                    <a:lnTo>
                      <a:pt x="17" y="17"/>
                    </a:lnTo>
                    <a:lnTo>
                      <a:pt x="17" y="19"/>
                    </a:lnTo>
                    <a:lnTo>
                      <a:pt x="19" y="19"/>
                    </a:lnTo>
                    <a:lnTo>
                      <a:pt x="21" y="19"/>
                    </a:lnTo>
                    <a:lnTo>
                      <a:pt x="25" y="19"/>
                    </a:lnTo>
                    <a:lnTo>
                      <a:pt x="25" y="13"/>
                    </a:lnTo>
                    <a:lnTo>
                      <a:pt x="27" y="11"/>
                    </a:lnTo>
                    <a:lnTo>
                      <a:pt x="27" y="11"/>
                    </a:lnTo>
                    <a:lnTo>
                      <a:pt x="29" y="9"/>
                    </a:lnTo>
                    <a:lnTo>
                      <a:pt x="31" y="11"/>
                    </a:lnTo>
                    <a:lnTo>
                      <a:pt x="33" y="11"/>
                    </a:lnTo>
                    <a:lnTo>
                      <a:pt x="34" y="13"/>
                    </a:lnTo>
                    <a:lnTo>
                      <a:pt x="42" y="15"/>
                    </a:lnTo>
                    <a:lnTo>
                      <a:pt x="46" y="15"/>
                    </a:lnTo>
                    <a:lnTo>
                      <a:pt x="48" y="15"/>
                    </a:lnTo>
                    <a:lnTo>
                      <a:pt x="51" y="22"/>
                    </a:lnTo>
                    <a:lnTo>
                      <a:pt x="50" y="26"/>
                    </a:lnTo>
                    <a:lnTo>
                      <a:pt x="50" y="34"/>
                    </a:lnTo>
                    <a:lnTo>
                      <a:pt x="36" y="36"/>
                    </a:lnTo>
                    <a:lnTo>
                      <a:pt x="0" y="3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59" name="Freeform 759">
                <a:extLst>
                  <a:ext uri="{FF2B5EF4-FFF2-40B4-BE49-F238E27FC236}">
                    <a16:creationId xmlns:a16="http://schemas.microsoft.com/office/drawing/2014/main" id="{DE2A91C5-EDFC-1E9E-41DC-A93B875BD54F}"/>
                  </a:ext>
                </a:extLst>
              </p:cNvPr>
              <p:cNvSpPr>
                <a:spLocks/>
              </p:cNvSpPr>
              <p:nvPr/>
            </p:nvSpPr>
            <p:spPr bwMode="auto">
              <a:xfrm>
                <a:off x="4758969" y="3318966"/>
                <a:ext cx="75980" cy="53632"/>
              </a:xfrm>
              <a:custGeom>
                <a:avLst/>
                <a:gdLst>
                  <a:gd name="T0" fmla="*/ 0 w 51"/>
                  <a:gd name="T1" fmla="*/ 32 h 36"/>
                  <a:gd name="T2" fmla="*/ 2 w 51"/>
                  <a:gd name="T3" fmla="*/ 30 h 36"/>
                  <a:gd name="T4" fmla="*/ 4 w 51"/>
                  <a:gd name="T5" fmla="*/ 28 h 36"/>
                  <a:gd name="T6" fmla="*/ 6 w 51"/>
                  <a:gd name="T7" fmla="*/ 22 h 36"/>
                  <a:gd name="T8" fmla="*/ 6 w 51"/>
                  <a:gd name="T9" fmla="*/ 21 h 36"/>
                  <a:gd name="T10" fmla="*/ 8 w 51"/>
                  <a:gd name="T11" fmla="*/ 19 h 36"/>
                  <a:gd name="T12" fmla="*/ 14 w 51"/>
                  <a:gd name="T13" fmla="*/ 19 h 36"/>
                  <a:gd name="T14" fmla="*/ 21 w 51"/>
                  <a:gd name="T15" fmla="*/ 7 h 36"/>
                  <a:gd name="T16" fmla="*/ 23 w 51"/>
                  <a:gd name="T17" fmla="*/ 0 h 36"/>
                  <a:gd name="T18" fmla="*/ 23 w 51"/>
                  <a:gd name="T19" fmla="*/ 7 h 36"/>
                  <a:gd name="T20" fmla="*/ 17 w 51"/>
                  <a:gd name="T21" fmla="*/ 17 h 36"/>
                  <a:gd name="T22" fmla="*/ 17 w 51"/>
                  <a:gd name="T23" fmla="*/ 19 h 36"/>
                  <a:gd name="T24" fmla="*/ 19 w 51"/>
                  <a:gd name="T25" fmla="*/ 19 h 36"/>
                  <a:gd name="T26" fmla="*/ 21 w 51"/>
                  <a:gd name="T27" fmla="*/ 19 h 36"/>
                  <a:gd name="T28" fmla="*/ 25 w 51"/>
                  <a:gd name="T29" fmla="*/ 19 h 36"/>
                  <a:gd name="T30" fmla="*/ 25 w 51"/>
                  <a:gd name="T31" fmla="*/ 13 h 36"/>
                  <a:gd name="T32" fmla="*/ 27 w 51"/>
                  <a:gd name="T33" fmla="*/ 11 h 36"/>
                  <a:gd name="T34" fmla="*/ 27 w 51"/>
                  <a:gd name="T35" fmla="*/ 11 h 36"/>
                  <a:gd name="T36" fmla="*/ 29 w 51"/>
                  <a:gd name="T37" fmla="*/ 9 h 36"/>
                  <a:gd name="T38" fmla="*/ 31 w 51"/>
                  <a:gd name="T39" fmla="*/ 11 h 36"/>
                  <a:gd name="T40" fmla="*/ 33 w 51"/>
                  <a:gd name="T41" fmla="*/ 11 h 36"/>
                  <a:gd name="T42" fmla="*/ 34 w 51"/>
                  <a:gd name="T43" fmla="*/ 13 h 36"/>
                  <a:gd name="T44" fmla="*/ 42 w 51"/>
                  <a:gd name="T45" fmla="*/ 15 h 36"/>
                  <a:gd name="T46" fmla="*/ 46 w 51"/>
                  <a:gd name="T47" fmla="*/ 15 h 36"/>
                  <a:gd name="T48" fmla="*/ 48 w 51"/>
                  <a:gd name="T49" fmla="*/ 15 h 36"/>
                  <a:gd name="T50" fmla="*/ 51 w 51"/>
                  <a:gd name="T51" fmla="*/ 22 h 36"/>
                  <a:gd name="T52" fmla="*/ 50 w 51"/>
                  <a:gd name="T53" fmla="*/ 26 h 36"/>
                  <a:gd name="T54" fmla="*/ 50 w 51"/>
                  <a:gd name="T55" fmla="*/ 34 h 36"/>
                  <a:gd name="T56" fmla="*/ 36 w 51"/>
                  <a:gd name="T57" fmla="*/ 36 h 36"/>
                  <a:gd name="T58" fmla="*/ 0 w 51"/>
                  <a:gd name="T59"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36">
                    <a:moveTo>
                      <a:pt x="0" y="32"/>
                    </a:moveTo>
                    <a:lnTo>
                      <a:pt x="2" y="30"/>
                    </a:lnTo>
                    <a:lnTo>
                      <a:pt x="4" y="28"/>
                    </a:lnTo>
                    <a:lnTo>
                      <a:pt x="6" y="22"/>
                    </a:lnTo>
                    <a:lnTo>
                      <a:pt x="6" y="21"/>
                    </a:lnTo>
                    <a:lnTo>
                      <a:pt x="8" y="19"/>
                    </a:lnTo>
                    <a:lnTo>
                      <a:pt x="14" y="19"/>
                    </a:lnTo>
                    <a:lnTo>
                      <a:pt x="21" y="7"/>
                    </a:lnTo>
                    <a:lnTo>
                      <a:pt x="23" y="0"/>
                    </a:lnTo>
                    <a:lnTo>
                      <a:pt x="23" y="7"/>
                    </a:lnTo>
                    <a:lnTo>
                      <a:pt x="17" y="17"/>
                    </a:lnTo>
                    <a:lnTo>
                      <a:pt x="17" y="19"/>
                    </a:lnTo>
                    <a:lnTo>
                      <a:pt x="19" y="19"/>
                    </a:lnTo>
                    <a:lnTo>
                      <a:pt x="21" y="19"/>
                    </a:lnTo>
                    <a:lnTo>
                      <a:pt x="25" y="19"/>
                    </a:lnTo>
                    <a:lnTo>
                      <a:pt x="25" y="13"/>
                    </a:lnTo>
                    <a:lnTo>
                      <a:pt x="27" y="11"/>
                    </a:lnTo>
                    <a:lnTo>
                      <a:pt x="27" y="11"/>
                    </a:lnTo>
                    <a:lnTo>
                      <a:pt x="29" y="9"/>
                    </a:lnTo>
                    <a:lnTo>
                      <a:pt x="31" y="11"/>
                    </a:lnTo>
                    <a:lnTo>
                      <a:pt x="33" y="11"/>
                    </a:lnTo>
                    <a:lnTo>
                      <a:pt x="34" y="13"/>
                    </a:lnTo>
                    <a:lnTo>
                      <a:pt x="42" y="15"/>
                    </a:lnTo>
                    <a:lnTo>
                      <a:pt x="46" y="15"/>
                    </a:lnTo>
                    <a:lnTo>
                      <a:pt x="48" y="15"/>
                    </a:lnTo>
                    <a:lnTo>
                      <a:pt x="51" y="22"/>
                    </a:lnTo>
                    <a:lnTo>
                      <a:pt x="50" y="26"/>
                    </a:lnTo>
                    <a:lnTo>
                      <a:pt x="50" y="34"/>
                    </a:lnTo>
                    <a:lnTo>
                      <a:pt x="36" y="36"/>
                    </a:lnTo>
                    <a:lnTo>
                      <a:pt x="0" y="3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60" name="Freeform 760">
                <a:extLst>
                  <a:ext uri="{FF2B5EF4-FFF2-40B4-BE49-F238E27FC236}">
                    <a16:creationId xmlns:a16="http://schemas.microsoft.com/office/drawing/2014/main" id="{3B07DB56-55CC-B0E2-02B1-8CD9DBCC959C}"/>
                  </a:ext>
                </a:extLst>
              </p:cNvPr>
              <p:cNvSpPr>
                <a:spLocks/>
              </p:cNvSpPr>
              <p:nvPr/>
            </p:nvSpPr>
            <p:spPr bwMode="auto">
              <a:xfrm>
                <a:off x="2853529" y="4409491"/>
                <a:ext cx="0" cy="2980"/>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lnTo>
                      <a:pt x="0" y="2"/>
                    </a:lnTo>
                    <a:lnTo>
                      <a:pt x="0"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61" name="Freeform 761">
                <a:extLst>
                  <a:ext uri="{FF2B5EF4-FFF2-40B4-BE49-F238E27FC236}">
                    <a16:creationId xmlns:a16="http://schemas.microsoft.com/office/drawing/2014/main" id="{F18B84E2-5C85-B13B-800A-246DEE7AD4CA}"/>
                  </a:ext>
                </a:extLst>
              </p:cNvPr>
              <p:cNvSpPr>
                <a:spLocks/>
              </p:cNvSpPr>
              <p:nvPr/>
            </p:nvSpPr>
            <p:spPr bwMode="auto">
              <a:xfrm>
                <a:off x="2853529" y="4409491"/>
                <a:ext cx="0" cy="2980"/>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lnTo>
                      <a:pt x="0" y="2"/>
                    </a:lnTo>
                    <a:lnTo>
                      <a:pt x="0"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62" name="Freeform 762">
                <a:extLst>
                  <a:ext uri="{FF2B5EF4-FFF2-40B4-BE49-F238E27FC236}">
                    <a16:creationId xmlns:a16="http://schemas.microsoft.com/office/drawing/2014/main" id="{E4609F22-10ED-F2E8-EBCB-4549BFB711D1}"/>
                  </a:ext>
                </a:extLst>
              </p:cNvPr>
              <p:cNvSpPr>
                <a:spLocks/>
              </p:cNvSpPr>
              <p:nvPr/>
            </p:nvSpPr>
            <p:spPr bwMode="auto">
              <a:xfrm>
                <a:off x="2856509" y="4425879"/>
                <a:ext cx="2980" cy="2980"/>
              </a:xfrm>
              <a:custGeom>
                <a:avLst/>
                <a:gdLst>
                  <a:gd name="T0" fmla="*/ 0 w 2"/>
                  <a:gd name="T1" fmla="*/ 0 h 2"/>
                  <a:gd name="T2" fmla="*/ 0 w 2"/>
                  <a:gd name="T3" fmla="*/ 0 h 2"/>
                  <a:gd name="T4" fmla="*/ 0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0" y="0"/>
                    </a:lnTo>
                    <a:lnTo>
                      <a:pt x="0" y="2"/>
                    </a:lnTo>
                    <a:lnTo>
                      <a:pt x="2"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63" name="Freeform 763">
                <a:extLst>
                  <a:ext uri="{FF2B5EF4-FFF2-40B4-BE49-F238E27FC236}">
                    <a16:creationId xmlns:a16="http://schemas.microsoft.com/office/drawing/2014/main" id="{FD38D515-74A4-92C4-B26C-3BB8D19312B4}"/>
                  </a:ext>
                </a:extLst>
              </p:cNvPr>
              <p:cNvSpPr>
                <a:spLocks/>
              </p:cNvSpPr>
              <p:nvPr/>
            </p:nvSpPr>
            <p:spPr bwMode="auto">
              <a:xfrm>
                <a:off x="2856509" y="4425879"/>
                <a:ext cx="2980" cy="2980"/>
              </a:xfrm>
              <a:custGeom>
                <a:avLst/>
                <a:gdLst>
                  <a:gd name="T0" fmla="*/ 0 w 2"/>
                  <a:gd name="T1" fmla="*/ 0 h 2"/>
                  <a:gd name="T2" fmla="*/ 0 w 2"/>
                  <a:gd name="T3" fmla="*/ 0 h 2"/>
                  <a:gd name="T4" fmla="*/ 0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0" y="0"/>
                    </a:lnTo>
                    <a:lnTo>
                      <a:pt x="0" y="2"/>
                    </a:lnTo>
                    <a:lnTo>
                      <a:pt x="2"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64" name="Freeform 764">
                <a:extLst>
                  <a:ext uri="{FF2B5EF4-FFF2-40B4-BE49-F238E27FC236}">
                    <a16:creationId xmlns:a16="http://schemas.microsoft.com/office/drawing/2014/main" id="{8F38FBDB-7D0D-8126-1B49-2E6C0F3C4727}"/>
                  </a:ext>
                </a:extLst>
              </p:cNvPr>
              <p:cNvSpPr>
                <a:spLocks/>
              </p:cNvSpPr>
              <p:nvPr/>
            </p:nvSpPr>
            <p:spPr bwMode="auto">
              <a:xfrm>
                <a:off x="2935468" y="4476532"/>
                <a:ext cx="2980" cy="8939"/>
              </a:xfrm>
              <a:custGeom>
                <a:avLst/>
                <a:gdLst>
                  <a:gd name="T0" fmla="*/ 0 w 2"/>
                  <a:gd name="T1" fmla="*/ 0 h 6"/>
                  <a:gd name="T2" fmla="*/ 0 w 2"/>
                  <a:gd name="T3" fmla="*/ 0 h 6"/>
                  <a:gd name="T4" fmla="*/ 0 w 2"/>
                  <a:gd name="T5" fmla="*/ 4 h 6"/>
                  <a:gd name="T6" fmla="*/ 0 w 2"/>
                  <a:gd name="T7" fmla="*/ 6 h 6"/>
                  <a:gd name="T8" fmla="*/ 2 w 2"/>
                  <a:gd name="T9" fmla="*/ 6 h 6"/>
                  <a:gd name="T10" fmla="*/ 2 w 2"/>
                  <a:gd name="T11" fmla="*/ 4 h 6"/>
                  <a:gd name="T12" fmla="*/ 2 w 2"/>
                  <a:gd name="T13" fmla="*/ 0 h 6"/>
                  <a:gd name="T14" fmla="*/ 0 w 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0"/>
                    </a:moveTo>
                    <a:lnTo>
                      <a:pt x="0" y="0"/>
                    </a:lnTo>
                    <a:lnTo>
                      <a:pt x="0" y="4"/>
                    </a:lnTo>
                    <a:lnTo>
                      <a:pt x="0" y="6"/>
                    </a:lnTo>
                    <a:lnTo>
                      <a:pt x="2" y="6"/>
                    </a:lnTo>
                    <a:lnTo>
                      <a:pt x="2" y="4"/>
                    </a:lnTo>
                    <a:lnTo>
                      <a:pt x="2"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65" name="Freeform 765">
                <a:extLst>
                  <a:ext uri="{FF2B5EF4-FFF2-40B4-BE49-F238E27FC236}">
                    <a16:creationId xmlns:a16="http://schemas.microsoft.com/office/drawing/2014/main" id="{B5E89129-3A0B-0286-8EDB-0B6F9A459A10}"/>
                  </a:ext>
                </a:extLst>
              </p:cNvPr>
              <p:cNvSpPr>
                <a:spLocks/>
              </p:cNvSpPr>
              <p:nvPr/>
            </p:nvSpPr>
            <p:spPr bwMode="auto">
              <a:xfrm>
                <a:off x="2935468" y="4476532"/>
                <a:ext cx="2980" cy="8939"/>
              </a:xfrm>
              <a:custGeom>
                <a:avLst/>
                <a:gdLst>
                  <a:gd name="T0" fmla="*/ 0 w 2"/>
                  <a:gd name="T1" fmla="*/ 0 h 6"/>
                  <a:gd name="T2" fmla="*/ 0 w 2"/>
                  <a:gd name="T3" fmla="*/ 0 h 6"/>
                  <a:gd name="T4" fmla="*/ 0 w 2"/>
                  <a:gd name="T5" fmla="*/ 4 h 6"/>
                  <a:gd name="T6" fmla="*/ 0 w 2"/>
                  <a:gd name="T7" fmla="*/ 6 h 6"/>
                  <a:gd name="T8" fmla="*/ 2 w 2"/>
                  <a:gd name="T9" fmla="*/ 6 h 6"/>
                  <a:gd name="T10" fmla="*/ 2 w 2"/>
                  <a:gd name="T11" fmla="*/ 4 h 6"/>
                  <a:gd name="T12" fmla="*/ 2 w 2"/>
                  <a:gd name="T13" fmla="*/ 0 h 6"/>
                  <a:gd name="T14" fmla="*/ 0 w 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0"/>
                    </a:moveTo>
                    <a:lnTo>
                      <a:pt x="0" y="0"/>
                    </a:lnTo>
                    <a:lnTo>
                      <a:pt x="0" y="4"/>
                    </a:lnTo>
                    <a:lnTo>
                      <a:pt x="0" y="6"/>
                    </a:lnTo>
                    <a:lnTo>
                      <a:pt x="2" y="6"/>
                    </a:lnTo>
                    <a:lnTo>
                      <a:pt x="2" y="4"/>
                    </a:lnTo>
                    <a:lnTo>
                      <a:pt x="2"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66" name="Freeform 766">
                <a:extLst>
                  <a:ext uri="{FF2B5EF4-FFF2-40B4-BE49-F238E27FC236}">
                    <a16:creationId xmlns:a16="http://schemas.microsoft.com/office/drawing/2014/main" id="{D0A2997A-9DA4-9958-CECF-B8E76BF320DB}"/>
                  </a:ext>
                </a:extLst>
              </p:cNvPr>
              <p:cNvSpPr>
                <a:spLocks/>
              </p:cNvSpPr>
              <p:nvPr/>
            </p:nvSpPr>
            <p:spPr bwMode="auto">
              <a:xfrm>
                <a:off x="2928018" y="4555490"/>
                <a:ext cx="2980" cy="2980"/>
              </a:xfrm>
              <a:custGeom>
                <a:avLst/>
                <a:gdLst>
                  <a:gd name="T0" fmla="*/ 2 w 2"/>
                  <a:gd name="T1" fmla="*/ 0 h 2"/>
                  <a:gd name="T2" fmla="*/ 2 w 2"/>
                  <a:gd name="T3" fmla="*/ 0 h 2"/>
                  <a:gd name="T4" fmla="*/ 0 w 2"/>
                  <a:gd name="T5" fmla="*/ 2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2" y="0"/>
                    </a:lnTo>
                    <a:lnTo>
                      <a:pt x="0" y="2"/>
                    </a:lnTo>
                    <a:lnTo>
                      <a:pt x="2"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67" name="Freeform 767">
                <a:extLst>
                  <a:ext uri="{FF2B5EF4-FFF2-40B4-BE49-F238E27FC236}">
                    <a16:creationId xmlns:a16="http://schemas.microsoft.com/office/drawing/2014/main" id="{B08CEED7-C439-CA00-A52D-9C53F40249C4}"/>
                  </a:ext>
                </a:extLst>
              </p:cNvPr>
              <p:cNvSpPr>
                <a:spLocks/>
              </p:cNvSpPr>
              <p:nvPr/>
            </p:nvSpPr>
            <p:spPr bwMode="auto">
              <a:xfrm>
                <a:off x="2928018" y="4555490"/>
                <a:ext cx="2980" cy="2980"/>
              </a:xfrm>
              <a:custGeom>
                <a:avLst/>
                <a:gdLst>
                  <a:gd name="T0" fmla="*/ 2 w 2"/>
                  <a:gd name="T1" fmla="*/ 0 h 2"/>
                  <a:gd name="T2" fmla="*/ 2 w 2"/>
                  <a:gd name="T3" fmla="*/ 0 h 2"/>
                  <a:gd name="T4" fmla="*/ 0 w 2"/>
                  <a:gd name="T5" fmla="*/ 2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2" y="0"/>
                    </a:lnTo>
                    <a:lnTo>
                      <a:pt x="0" y="2"/>
                    </a:lnTo>
                    <a:lnTo>
                      <a:pt x="2"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68" name="Freeform 768">
                <a:extLst>
                  <a:ext uri="{FF2B5EF4-FFF2-40B4-BE49-F238E27FC236}">
                    <a16:creationId xmlns:a16="http://schemas.microsoft.com/office/drawing/2014/main" id="{52B7093E-707E-C751-7154-AF1AF9D07103}"/>
                  </a:ext>
                </a:extLst>
              </p:cNvPr>
              <p:cNvSpPr>
                <a:spLocks/>
              </p:cNvSpPr>
              <p:nvPr/>
            </p:nvSpPr>
            <p:spPr bwMode="auto">
              <a:xfrm>
                <a:off x="5106089" y="4037044"/>
                <a:ext cx="95346" cy="110244"/>
              </a:xfrm>
              <a:custGeom>
                <a:avLst/>
                <a:gdLst>
                  <a:gd name="T0" fmla="*/ 59 w 64"/>
                  <a:gd name="T1" fmla="*/ 25 h 74"/>
                  <a:gd name="T2" fmla="*/ 64 w 64"/>
                  <a:gd name="T3" fmla="*/ 19 h 74"/>
                  <a:gd name="T4" fmla="*/ 59 w 64"/>
                  <a:gd name="T5" fmla="*/ 0 h 74"/>
                  <a:gd name="T6" fmla="*/ 27 w 64"/>
                  <a:gd name="T7" fmla="*/ 17 h 74"/>
                  <a:gd name="T8" fmla="*/ 25 w 64"/>
                  <a:gd name="T9" fmla="*/ 19 h 74"/>
                  <a:gd name="T10" fmla="*/ 21 w 64"/>
                  <a:gd name="T11" fmla="*/ 17 h 74"/>
                  <a:gd name="T12" fmla="*/ 15 w 64"/>
                  <a:gd name="T13" fmla="*/ 13 h 74"/>
                  <a:gd name="T14" fmla="*/ 13 w 64"/>
                  <a:gd name="T15" fmla="*/ 12 h 74"/>
                  <a:gd name="T16" fmla="*/ 11 w 64"/>
                  <a:gd name="T17" fmla="*/ 12 h 74"/>
                  <a:gd name="T18" fmla="*/ 10 w 64"/>
                  <a:gd name="T19" fmla="*/ 12 h 74"/>
                  <a:gd name="T20" fmla="*/ 10 w 64"/>
                  <a:gd name="T21" fmla="*/ 17 h 74"/>
                  <a:gd name="T22" fmla="*/ 10 w 64"/>
                  <a:gd name="T23" fmla="*/ 17 h 74"/>
                  <a:gd name="T24" fmla="*/ 8 w 64"/>
                  <a:gd name="T25" fmla="*/ 25 h 74"/>
                  <a:gd name="T26" fmla="*/ 8 w 64"/>
                  <a:gd name="T27" fmla="*/ 29 h 74"/>
                  <a:gd name="T28" fmla="*/ 8 w 64"/>
                  <a:gd name="T29" fmla="*/ 32 h 74"/>
                  <a:gd name="T30" fmla="*/ 8 w 64"/>
                  <a:gd name="T31" fmla="*/ 32 h 74"/>
                  <a:gd name="T32" fmla="*/ 8 w 64"/>
                  <a:gd name="T33" fmla="*/ 34 h 74"/>
                  <a:gd name="T34" fmla="*/ 6 w 64"/>
                  <a:gd name="T35" fmla="*/ 38 h 74"/>
                  <a:gd name="T36" fmla="*/ 8 w 64"/>
                  <a:gd name="T37" fmla="*/ 40 h 74"/>
                  <a:gd name="T38" fmla="*/ 0 w 64"/>
                  <a:gd name="T39" fmla="*/ 68 h 74"/>
                  <a:gd name="T40" fmla="*/ 0 w 64"/>
                  <a:gd name="T41" fmla="*/ 68 h 74"/>
                  <a:gd name="T42" fmla="*/ 0 w 64"/>
                  <a:gd name="T43" fmla="*/ 72 h 74"/>
                  <a:gd name="T44" fmla="*/ 17 w 64"/>
                  <a:gd name="T45" fmla="*/ 74 h 74"/>
                  <a:gd name="T46" fmla="*/ 23 w 64"/>
                  <a:gd name="T47" fmla="*/ 68 h 74"/>
                  <a:gd name="T48" fmla="*/ 27 w 64"/>
                  <a:gd name="T49" fmla="*/ 61 h 74"/>
                  <a:gd name="T50" fmla="*/ 38 w 64"/>
                  <a:gd name="T51" fmla="*/ 59 h 74"/>
                  <a:gd name="T52" fmla="*/ 40 w 64"/>
                  <a:gd name="T53" fmla="*/ 51 h 74"/>
                  <a:gd name="T54" fmla="*/ 47 w 64"/>
                  <a:gd name="T55" fmla="*/ 49 h 74"/>
                  <a:gd name="T56" fmla="*/ 47 w 64"/>
                  <a:gd name="T57" fmla="*/ 47 h 74"/>
                  <a:gd name="T58" fmla="*/ 30 w 64"/>
                  <a:gd name="T59" fmla="*/ 32 h 74"/>
                  <a:gd name="T60" fmla="*/ 59 w 64"/>
                  <a:gd name="T61" fmla="*/ 2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74">
                    <a:moveTo>
                      <a:pt x="59" y="25"/>
                    </a:moveTo>
                    <a:lnTo>
                      <a:pt x="64" y="19"/>
                    </a:lnTo>
                    <a:lnTo>
                      <a:pt x="59" y="0"/>
                    </a:lnTo>
                    <a:lnTo>
                      <a:pt x="27" y="17"/>
                    </a:lnTo>
                    <a:lnTo>
                      <a:pt x="25" y="19"/>
                    </a:lnTo>
                    <a:lnTo>
                      <a:pt x="21" y="17"/>
                    </a:lnTo>
                    <a:lnTo>
                      <a:pt x="15" y="13"/>
                    </a:lnTo>
                    <a:lnTo>
                      <a:pt x="13" y="12"/>
                    </a:lnTo>
                    <a:lnTo>
                      <a:pt x="11" y="12"/>
                    </a:lnTo>
                    <a:lnTo>
                      <a:pt x="10" y="12"/>
                    </a:lnTo>
                    <a:lnTo>
                      <a:pt x="10" y="17"/>
                    </a:lnTo>
                    <a:lnTo>
                      <a:pt x="10" y="17"/>
                    </a:lnTo>
                    <a:lnTo>
                      <a:pt x="8" y="25"/>
                    </a:lnTo>
                    <a:lnTo>
                      <a:pt x="8" y="29"/>
                    </a:lnTo>
                    <a:lnTo>
                      <a:pt x="8" y="32"/>
                    </a:lnTo>
                    <a:lnTo>
                      <a:pt x="8" y="32"/>
                    </a:lnTo>
                    <a:lnTo>
                      <a:pt x="8" y="34"/>
                    </a:lnTo>
                    <a:lnTo>
                      <a:pt x="6" y="38"/>
                    </a:lnTo>
                    <a:lnTo>
                      <a:pt x="8" y="40"/>
                    </a:lnTo>
                    <a:lnTo>
                      <a:pt x="0" y="68"/>
                    </a:lnTo>
                    <a:lnTo>
                      <a:pt x="0" y="68"/>
                    </a:lnTo>
                    <a:lnTo>
                      <a:pt x="0" y="72"/>
                    </a:lnTo>
                    <a:lnTo>
                      <a:pt x="17" y="74"/>
                    </a:lnTo>
                    <a:lnTo>
                      <a:pt x="23" y="68"/>
                    </a:lnTo>
                    <a:lnTo>
                      <a:pt x="27" y="61"/>
                    </a:lnTo>
                    <a:lnTo>
                      <a:pt x="38" y="59"/>
                    </a:lnTo>
                    <a:lnTo>
                      <a:pt x="40" y="51"/>
                    </a:lnTo>
                    <a:lnTo>
                      <a:pt x="47" y="49"/>
                    </a:lnTo>
                    <a:lnTo>
                      <a:pt x="47" y="47"/>
                    </a:lnTo>
                    <a:lnTo>
                      <a:pt x="30" y="32"/>
                    </a:lnTo>
                    <a:lnTo>
                      <a:pt x="59" y="2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69" name="Freeform 769">
                <a:extLst>
                  <a:ext uri="{FF2B5EF4-FFF2-40B4-BE49-F238E27FC236}">
                    <a16:creationId xmlns:a16="http://schemas.microsoft.com/office/drawing/2014/main" id="{64E77091-EE49-D25F-140C-7DED831C242D}"/>
                  </a:ext>
                </a:extLst>
              </p:cNvPr>
              <p:cNvSpPr>
                <a:spLocks/>
              </p:cNvSpPr>
              <p:nvPr/>
            </p:nvSpPr>
            <p:spPr bwMode="auto">
              <a:xfrm>
                <a:off x="5106089" y="4037044"/>
                <a:ext cx="95346" cy="110244"/>
              </a:xfrm>
              <a:custGeom>
                <a:avLst/>
                <a:gdLst>
                  <a:gd name="T0" fmla="*/ 59 w 64"/>
                  <a:gd name="T1" fmla="*/ 25 h 74"/>
                  <a:gd name="T2" fmla="*/ 64 w 64"/>
                  <a:gd name="T3" fmla="*/ 19 h 74"/>
                  <a:gd name="T4" fmla="*/ 59 w 64"/>
                  <a:gd name="T5" fmla="*/ 0 h 74"/>
                  <a:gd name="T6" fmla="*/ 27 w 64"/>
                  <a:gd name="T7" fmla="*/ 17 h 74"/>
                  <a:gd name="T8" fmla="*/ 25 w 64"/>
                  <a:gd name="T9" fmla="*/ 19 h 74"/>
                  <a:gd name="T10" fmla="*/ 21 w 64"/>
                  <a:gd name="T11" fmla="*/ 17 h 74"/>
                  <a:gd name="T12" fmla="*/ 15 w 64"/>
                  <a:gd name="T13" fmla="*/ 13 h 74"/>
                  <a:gd name="T14" fmla="*/ 13 w 64"/>
                  <a:gd name="T15" fmla="*/ 12 h 74"/>
                  <a:gd name="T16" fmla="*/ 11 w 64"/>
                  <a:gd name="T17" fmla="*/ 12 h 74"/>
                  <a:gd name="T18" fmla="*/ 10 w 64"/>
                  <a:gd name="T19" fmla="*/ 12 h 74"/>
                  <a:gd name="T20" fmla="*/ 10 w 64"/>
                  <a:gd name="T21" fmla="*/ 17 h 74"/>
                  <a:gd name="T22" fmla="*/ 10 w 64"/>
                  <a:gd name="T23" fmla="*/ 17 h 74"/>
                  <a:gd name="T24" fmla="*/ 8 w 64"/>
                  <a:gd name="T25" fmla="*/ 25 h 74"/>
                  <a:gd name="T26" fmla="*/ 8 w 64"/>
                  <a:gd name="T27" fmla="*/ 29 h 74"/>
                  <a:gd name="T28" fmla="*/ 8 w 64"/>
                  <a:gd name="T29" fmla="*/ 32 h 74"/>
                  <a:gd name="T30" fmla="*/ 8 w 64"/>
                  <a:gd name="T31" fmla="*/ 32 h 74"/>
                  <a:gd name="T32" fmla="*/ 8 w 64"/>
                  <a:gd name="T33" fmla="*/ 34 h 74"/>
                  <a:gd name="T34" fmla="*/ 6 w 64"/>
                  <a:gd name="T35" fmla="*/ 38 h 74"/>
                  <a:gd name="T36" fmla="*/ 8 w 64"/>
                  <a:gd name="T37" fmla="*/ 40 h 74"/>
                  <a:gd name="T38" fmla="*/ 0 w 64"/>
                  <a:gd name="T39" fmla="*/ 68 h 74"/>
                  <a:gd name="T40" fmla="*/ 0 w 64"/>
                  <a:gd name="T41" fmla="*/ 68 h 74"/>
                  <a:gd name="T42" fmla="*/ 0 w 64"/>
                  <a:gd name="T43" fmla="*/ 72 h 74"/>
                  <a:gd name="T44" fmla="*/ 17 w 64"/>
                  <a:gd name="T45" fmla="*/ 74 h 74"/>
                  <a:gd name="T46" fmla="*/ 23 w 64"/>
                  <a:gd name="T47" fmla="*/ 68 h 74"/>
                  <a:gd name="T48" fmla="*/ 27 w 64"/>
                  <a:gd name="T49" fmla="*/ 61 h 74"/>
                  <a:gd name="T50" fmla="*/ 38 w 64"/>
                  <a:gd name="T51" fmla="*/ 59 h 74"/>
                  <a:gd name="T52" fmla="*/ 40 w 64"/>
                  <a:gd name="T53" fmla="*/ 51 h 74"/>
                  <a:gd name="T54" fmla="*/ 47 w 64"/>
                  <a:gd name="T55" fmla="*/ 49 h 74"/>
                  <a:gd name="T56" fmla="*/ 47 w 64"/>
                  <a:gd name="T57" fmla="*/ 47 h 74"/>
                  <a:gd name="T58" fmla="*/ 30 w 64"/>
                  <a:gd name="T59" fmla="*/ 32 h 74"/>
                  <a:gd name="T60" fmla="*/ 59 w 64"/>
                  <a:gd name="T61" fmla="*/ 2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74">
                    <a:moveTo>
                      <a:pt x="59" y="25"/>
                    </a:moveTo>
                    <a:lnTo>
                      <a:pt x="64" y="19"/>
                    </a:lnTo>
                    <a:lnTo>
                      <a:pt x="59" y="0"/>
                    </a:lnTo>
                    <a:lnTo>
                      <a:pt x="27" y="17"/>
                    </a:lnTo>
                    <a:lnTo>
                      <a:pt x="25" y="19"/>
                    </a:lnTo>
                    <a:lnTo>
                      <a:pt x="21" y="17"/>
                    </a:lnTo>
                    <a:lnTo>
                      <a:pt x="15" y="13"/>
                    </a:lnTo>
                    <a:lnTo>
                      <a:pt x="13" y="12"/>
                    </a:lnTo>
                    <a:lnTo>
                      <a:pt x="11" y="12"/>
                    </a:lnTo>
                    <a:lnTo>
                      <a:pt x="10" y="12"/>
                    </a:lnTo>
                    <a:lnTo>
                      <a:pt x="10" y="17"/>
                    </a:lnTo>
                    <a:lnTo>
                      <a:pt x="10" y="17"/>
                    </a:lnTo>
                    <a:lnTo>
                      <a:pt x="8" y="25"/>
                    </a:lnTo>
                    <a:lnTo>
                      <a:pt x="8" y="29"/>
                    </a:lnTo>
                    <a:lnTo>
                      <a:pt x="8" y="32"/>
                    </a:lnTo>
                    <a:lnTo>
                      <a:pt x="8" y="32"/>
                    </a:lnTo>
                    <a:lnTo>
                      <a:pt x="8" y="34"/>
                    </a:lnTo>
                    <a:lnTo>
                      <a:pt x="6" y="38"/>
                    </a:lnTo>
                    <a:lnTo>
                      <a:pt x="8" y="40"/>
                    </a:lnTo>
                    <a:lnTo>
                      <a:pt x="0" y="68"/>
                    </a:lnTo>
                    <a:lnTo>
                      <a:pt x="0" y="68"/>
                    </a:lnTo>
                    <a:lnTo>
                      <a:pt x="0" y="72"/>
                    </a:lnTo>
                    <a:lnTo>
                      <a:pt x="17" y="74"/>
                    </a:lnTo>
                    <a:lnTo>
                      <a:pt x="23" y="68"/>
                    </a:lnTo>
                    <a:lnTo>
                      <a:pt x="27" y="61"/>
                    </a:lnTo>
                    <a:lnTo>
                      <a:pt x="38" y="59"/>
                    </a:lnTo>
                    <a:lnTo>
                      <a:pt x="40" y="51"/>
                    </a:lnTo>
                    <a:lnTo>
                      <a:pt x="47" y="49"/>
                    </a:lnTo>
                    <a:lnTo>
                      <a:pt x="47" y="47"/>
                    </a:lnTo>
                    <a:lnTo>
                      <a:pt x="30" y="32"/>
                    </a:lnTo>
                    <a:lnTo>
                      <a:pt x="59" y="2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70" name="Rectangle 770">
                <a:extLst>
                  <a:ext uri="{FF2B5EF4-FFF2-40B4-BE49-F238E27FC236}">
                    <a16:creationId xmlns:a16="http://schemas.microsoft.com/office/drawing/2014/main" id="{48DDFF95-B986-6948-DB06-62B89635C552}"/>
                  </a:ext>
                </a:extLst>
              </p:cNvPr>
              <p:cNvSpPr>
                <a:spLocks noChangeArrowheads="1"/>
              </p:cNvSpPr>
              <p:nvPr/>
            </p:nvSpPr>
            <p:spPr bwMode="auto">
              <a:xfrm>
                <a:off x="5120987" y="4062371"/>
                <a:ext cx="1490" cy="1490"/>
              </a:xfrm>
              <a:prstGeom prst="rect">
                <a:avLst/>
              </a:pr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71" name="Freeform 771">
                <a:extLst>
                  <a:ext uri="{FF2B5EF4-FFF2-40B4-BE49-F238E27FC236}">
                    <a16:creationId xmlns:a16="http://schemas.microsoft.com/office/drawing/2014/main" id="{2C6FF654-037E-2DE1-D224-4709D9D4C5AD}"/>
                  </a:ext>
                </a:extLst>
              </p:cNvPr>
              <p:cNvSpPr>
                <a:spLocks/>
              </p:cNvSpPr>
              <p:nvPr/>
            </p:nvSpPr>
            <p:spPr bwMode="auto">
              <a:xfrm>
                <a:off x="5120987" y="4062371"/>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72" name="Freeform 772">
                <a:extLst>
                  <a:ext uri="{FF2B5EF4-FFF2-40B4-BE49-F238E27FC236}">
                    <a16:creationId xmlns:a16="http://schemas.microsoft.com/office/drawing/2014/main" id="{7C4E5108-A1D4-D487-38FE-C68C93E73F1C}"/>
                  </a:ext>
                </a:extLst>
              </p:cNvPr>
              <p:cNvSpPr>
                <a:spLocks/>
              </p:cNvSpPr>
              <p:nvPr/>
            </p:nvSpPr>
            <p:spPr bwMode="auto">
              <a:xfrm>
                <a:off x="5481516" y="4223268"/>
                <a:ext cx="107265" cy="84918"/>
              </a:xfrm>
              <a:custGeom>
                <a:avLst/>
                <a:gdLst>
                  <a:gd name="T0" fmla="*/ 55 w 72"/>
                  <a:gd name="T1" fmla="*/ 57 h 57"/>
                  <a:gd name="T2" fmla="*/ 0 w 72"/>
                  <a:gd name="T3" fmla="*/ 34 h 57"/>
                  <a:gd name="T4" fmla="*/ 0 w 72"/>
                  <a:gd name="T5" fmla="*/ 30 h 57"/>
                  <a:gd name="T6" fmla="*/ 2 w 72"/>
                  <a:gd name="T7" fmla="*/ 30 h 57"/>
                  <a:gd name="T8" fmla="*/ 3 w 72"/>
                  <a:gd name="T9" fmla="*/ 34 h 57"/>
                  <a:gd name="T10" fmla="*/ 13 w 72"/>
                  <a:gd name="T11" fmla="*/ 34 h 57"/>
                  <a:gd name="T12" fmla="*/ 17 w 72"/>
                  <a:gd name="T13" fmla="*/ 32 h 57"/>
                  <a:gd name="T14" fmla="*/ 24 w 72"/>
                  <a:gd name="T15" fmla="*/ 34 h 57"/>
                  <a:gd name="T16" fmla="*/ 30 w 72"/>
                  <a:gd name="T17" fmla="*/ 34 h 57"/>
                  <a:gd name="T18" fmla="*/ 38 w 72"/>
                  <a:gd name="T19" fmla="*/ 32 h 57"/>
                  <a:gd name="T20" fmla="*/ 41 w 72"/>
                  <a:gd name="T21" fmla="*/ 30 h 57"/>
                  <a:gd name="T22" fmla="*/ 43 w 72"/>
                  <a:gd name="T23" fmla="*/ 30 h 57"/>
                  <a:gd name="T24" fmla="*/ 43 w 72"/>
                  <a:gd name="T25" fmla="*/ 28 h 57"/>
                  <a:gd name="T26" fmla="*/ 43 w 72"/>
                  <a:gd name="T27" fmla="*/ 27 h 57"/>
                  <a:gd name="T28" fmla="*/ 45 w 72"/>
                  <a:gd name="T29" fmla="*/ 27 h 57"/>
                  <a:gd name="T30" fmla="*/ 45 w 72"/>
                  <a:gd name="T31" fmla="*/ 25 h 57"/>
                  <a:gd name="T32" fmla="*/ 47 w 72"/>
                  <a:gd name="T33" fmla="*/ 23 h 57"/>
                  <a:gd name="T34" fmla="*/ 51 w 72"/>
                  <a:gd name="T35" fmla="*/ 21 h 57"/>
                  <a:gd name="T36" fmla="*/ 53 w 72"/>
                  <a:gd name="T37" fmla="*/ 19 h 57"/>
                  <a:gd name="T38" fmla="*/ 55 w 72"/>
                  <a:gd name="T39" fmla="*/ 15 h 57"/>
                  <a:gd name="T40" fmla="*/ 58 w 72"/>
                  <a:gd name="T41" fmla="*/ 13 h 57"/>
                  <a:gd name="T42" fmla="*/ 58 w 72"/>
                  <a:gd name="T43" fmla="*/ 13 h 57"/>
                  <a:gd name="T44" fmla="*/ 60 w 72"/>
                  <a:gd name="T45" fmla="*/ 9 h 57"/>
                  <a:gd name="T46" fmla="*/ 60 w 72"/>
                  <a:gd name="T47" fmla="*/ 9 h 57"/>
                  <a:gd name="T48" fmla="*/ 64 w 72"/>
                  <a:gd name="T49" fmla="*/ 8 h 57"/>
                  <a:gd name="T50" fmla="*/ 68 w 72"/>
                  <a:gd name="T51" fmla="*/ 0 h 57"/>
                  <a:gd name="T52" fmla="*/ 68 w 72"/>
                  <a:gd name="T53" fmla="*/ 4 h 57"/>
                  <a:gd name="T54" fmla="*/ 70 w 72"/>
                  <a:gd name="T55" fmla="*/ 6 h 57"/>
                  <a:gd name="T56" fmla="*/ 70 w 72"/>
                  <a:gd name="T57" fmla="*/ 8 h 57"/>
                  <a:gd name="T58" fmla="*/ 72 w 72"/>
                  <a:gd name="T59" fmla="*/ 9 h 57"/>
                  <a:gd name="T60" fmla="*/ 62 w 72"/>
                  <a:gd name="T61" fmla="*/ 21 h 57"/>
                  <a:gd name="T62" fmla="*/ 64 w 72"/>
                  <a:gd name="T63" fmla="*/ 32 h 57"/>
                  <a:gd name="T64" fmla="*/ 66 w 72"/>
                  <a:gd name="T65" fmla="*/ 32 h 57"/>
                  <a:gd name="T66" fmla="*/ 60 w 72"/>
                  <a:gd name="T67" fmla="*/ 36 h 57"/>
                  <a:gd name="T68" fmla="*/ 55 w 72"/>
                  <a:gd name="T6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57">
                    <a:moveTo>
                      <a:pt x="55" y="57"/>
                    </a:moveTo>
                    <a:lnTo>
                      <a:pt x="55" y="57"/>
                    </a:lnTo>
                    <a:lnTo>
                      <a:pt x="15" y="53"/>
                    </a:lnTo>
                    <a:lnTo>
                      <a:pt x="0" y="34"/>
                    </a:lnTo>
                    <a:lnTo>
                      <a:pt x="0" y="30"/>
                    </a:lnTo>
                    <a:lnTo>
                      <a:pt x="0" y="30"/>
                    </a:lnTo>
                    <a:lnTo>
                      <a:pt x="2" y="30"/>
                    </a:lnTo>
                    <a:lnTo>
                      <a:pt x="2" y="30"/>
                    </a:lnTo>
                    <a:lnTo>
                      <a:pt x="2" y="34"/>
                    </a:lnTo>
                    <a:lnTo>
                      <a:pt x="3" y="34"/>
                    </a:lnTo>
                    <a:lnTo>
                      <a:pt x="11" y="36"/>
                    </a:lnTo>
                    <a:lnTo>
                      <a:pt x="13" y="34"/>
                    </a:lnTo>
                    <a:lnTo>
                      <a:pt x="15" y="34"/>
                    </a:lnTo>
                    <a:lnTo>
                      <a:pt x="17" y="32"/>
                    </a:lnTo>
                    <a:lnTo>
                      <a:pt x="22" y="32"/>
                    </a:lnTo>
                    <a:lnTo>
                      <a:pt x="24" y="34"/>
                    </a:lnTo>
                    <a:lnTo>
                      <a:pt x="26" y="34"/>
                    </a:lnTo>
                    <a:lnTo>
                      <a:pt x="30" y="34"/>
                    </a:lnTo>
                    <a:lnTo>
                      <a:pt x="36" y="34"/>
                    </a:lnTo>
                    <a:lnTo>
                      <a:pt x="38" y="32"/>
                    </a:lnTo>
                    <a:lnTo>
                      <a:pt x="39" y="30"/>
                    </a:lnTo>
                    <a:lnTo>
                      <a:pt x="41" y="30"/>
                    </a:lnTo>
                    <a:lnTo>
                      <a:pt x="41" y="30"/>
                    </a:lnTo>
                    <a:lnTo>
                      <a:pt x="43" y="30"/>
                    </a:lnTo>
                    <a:lnTo>
                      <a:pt x="43" y="28"/>
                    </a:lnTo>
                    <a:lnTo>
                      <a:pt x="43" y="28"/>
                    </a:lnTo>
                    <a:lnTo>
                      <a:pt x="43" y="28"/>
                    </a:lnTo>
                    <a:lnTo>
                      <a:pt x="43" y="27"/>
                    </a:lnTo>
                    <a:lnTo>
                      <a:pt x="45" y="27"/>
                    </a:lnTo>
                    <a:lnTo>
                      <a:pt x="45" y="27"/>
                    </a:lnTo>
                    <a:lnTo>
                      <a:pt x="47" y="27"/>
                    </a:lnTo>
                    <a:lnTo>
                      <a:pt x="45" y="25"/>
                    </a:lnTo>
                    <a:lnTo>
                      <a:pt x="47" y="25"/>
                    </a:lnTo>
                    <a:lnTo>
                      <a:pt x="47" y="23"/>
                    </a:lnTo>
                    <a:lnTo>
                      <a:pt x="47" y="23"/>
                    </a:lnTo>
                    <a:lnTo>
                      <a:pt x="51" y="21"/>
                    </a:lnTo>
                    <a:lnTo>
                      <a:pt x="51" y="19"/>
                    </a:lnTo>
                    <a:lnTo>
                      <a:pt x="53" y="19"/>
                    </a:lnTo>
                    <a:lnTo>
                      <a:pt x="53" y="17"/>
                    </a:lnTo>
                    <a:lnTo>
                      <a:pt x="55" y="15"/>
                    </a:lnTo>
                    <a:lnTo>
                      <a:pt x="56" y="13"/>
                    </a:lnTo>
                    <a:lnTo>
                      <a:pt x="58" y="13"/>
                    </a:lnTo>
                    <a:lnTo>
                      <a:pt x="58" y="13"/>
                    </a:lnTo>
                    <a:lnTo>
                      <a:pt x="58" y="13"/>
                    </a:lnTo>
                    <a:lnTo>
                      <a:pt x="58" y="11"/>
                    </a:lnTo>
                    <a:lnTo>
                      <a:pt x="60" y="9"/>
                    </a:lnTo>
                    <a:lnTo>
                      <a:pt x="60" y="9"/>
                    </a:lnTo>
                    <a:lnTo>
                      <a:pt x="60" y="9"/>
                    </a:lnTo>
                    <a:lnTo>
                      <a:pt x="60" y="8"/>
                    </a:lnTo>
                    <a:lnTo>
                      <a:pt x="64" y="8"/>
                    </a:lnTo>
                    <a:lnTo>
                      <a:pt x="66" y="4"/>
                    </a:lnTo>
                    <a:lnTo>
                      <a:pt x="68" y="0"/>
                    </a:lnTo>
                    <a:lnTo>
                      <a:pt x="68" y="2"/>
                    </a:lnTo>
                    <a:lnTo>
                      <a:pt x="68" y="4"/>
                    </a:lnTo>
                    <a:lnTo>
                      <a:pt x="68" y="4"/>
                    </a:lnTo>
                    <a:lnTo>
                      <a:pt x="70" y="6"/>
                    </a:lnTo>
                    <a:lnTo>
                      <a:pt x="68" y="8"/>
                    </a:lnTo>
                    <a:lnTo>
                      <a:pt x="70" y="8"/>
                    </a:lnTo>
                    <a:lnTo>
                      <a:pt x="72" y="8"/>
                    </a:lnTo>
                    <a:lnTo>
                      <a:pt x="72" y="9"/>
                    </a:lnTo>
                    <a:lnTo>
                      <a:pt x="72" y="21"/>
                    </a:lnTo>
                    <a:lnTo>
                      <a:pt x="62" y="21"/>
                    </a:lnTo>
                    <a:lnTo>
                      <a:pt x="64" y="30"/>
                    </a:lnTo>
                    <a:lnTo>
                      <a:pt x="64" y="32"/>
                    </a:lnTo>
                    <a:lnTo>
                      <a:pt x="64" y="32"/>
                    </a:lnTo>
                    <a:lnTo>
                      <a:pt x="66" y="32"/>
                    </a:lnTo>
                    <a:lnTo>
                      <a:pt x="66" y="34"/>
                    </a:lnTo>
                    <a:lnTo>
                      <a:pt x="60" y="36"/>
                    </a:lnTo>
                    <a:lnTo>
                      <a:pt x="55" y="57"/>
                    </a:lnTo>
                    <a:lnTo>
                      <a:pt x="55" y="57"/>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73" name="Freeform 773">
                <a:extLst>
                  <a:ext uri="{FF2B5EF4-FFF2-40B4-BE49-F238E27FC236}">
                    <a16:creationId xmlns:a16="http://schemas.microsoft.com/office/drawing/2014/main" id="{D606B492-EBEB-1E6F-4291-2398261C09FF}"/>
                  </a:ext>
                </a:extLst>
              </p:cNvPr>
              <p:cNvSpPr>
                <a:spLocks/>
              </p:cNvSpPr>
              <p:nvPr/>
            </p:nvSpPr>
            <p:spPr bwMode="auto">
              <a:xfrm>
                <a:off x="5280395" y="4394593"/>
                <a:ext cx="233897" cy="150469"/>
              </a:xfrm>
              <a:custGeom>
                <a:avLst/>
                <a:gdLst>
                  <a:gd name="T0" fmla="*/ 150 w 157"/>
                  <a:gd name="T1" fmla="*/ 44 h 101"/>
                  <a:gd name="T2" fmla="*/ 144 w 157"/>
                  <a:gd name="T3" fmla="*/ 50 h 101"/>
                  <a:gd name="T4" fmla="*/ 146 w 157"/>
                  <a:gd name="T5" fmla="*/ 55 h 101"/>
                  <a:gd name="T6" fmla="*/ 144 w 157"/>
                  <a:gd name="T7" fmla="*/ 55 h 101"/>
                  <a:gd name="T8" fmla="*/ 137 w 157"/>
                  <a:gd name="T9" fmla="*/ 57 h 101"/>
                  <a:gd name="T10" fmla="*/ 99 w 157"/>
                  <a:gd name="T11" fmla="*/ 72 h 101"/>
                  <a:gd name="T12" fmla="*/ 91 w 157"/>
                  <a:gd name="T13" fmla="*/ 80 h 101"/>
                  <a:gd name="T14" fmla="*/ 78 w 157"/>
                  <a:gd name="T15" fmla="*/ 82 h 101"/>
                  <a:gd name="T16" fmla="*/ 74 w 157"/>
                  <a:gd name="T17" fmla="*/ 86 h 101"/>
                  <a:gd name="T18" fmla="*/ 61 w 157"/>
                  <a:gd name="T19" fmla="*/ 89 h 101"/>
                  <a:gd name="T20" fmla="*/ 48 w 157"/>
                  <a:gd name="T21" fmla="*/ 89 h 101"/>
                  <a:gd name="T22" fmla="*/ 44 w 157"/>
                  <a:gd name="T23" fmla="*/ 95 h 101"/>
                  <a:gd name="T24" fmla="*/ 29 w 157"/>
                  <a:gd name="T25" fmla="*/ 99 h 101"/>
                  <a:gd name="T26" fmla="*/ 21 w 157"/>
                  <a:gd name="T27" fmla="*/ 101 h 101"/>
                  <a:gd name="T28" fmla="*/ 17 w 157"/>
                  <a:gd name="T29" fmla="*/ 101 h 101"/>
                  <a:gd name="T30" fmla="*/ 12 w 157"/>
                  <a:gd name="T31" fmla="*/ 97 h 101"/>
                  <a:gd name="T32" fmla="*/ 8 w 157"/>
                  <a:gd name="T33" fmla="*/ 82 h 101"/>
                  <a:gd name="T34" fmla="*/ 4 w 157"/>
                  <a:gd name="T35" fmla="*/ 63 h 101"/>
                  <a:gd name="T36" fmla="*/ 0 w 157"/>
                  <a:gd name="T37" fmla="*/ 59 h 101"/>
                  <a:gd name="T38" fmla="*/ 2 w 157"/>
                  <a:gd name="T39" fmla="*/ 59 h 101"/>
                  <a:gd name="T40" fmla="*/ 0 w 157"/>
                  <a:gd name="T41" fmla="*/ 57 h 101"/>
                  <a:gd name="T42" fmla="*/ 0 w 157"/>
                  <a:gd name="T43" fmla="*/ 53 h 101"/>
                  <a:gd name="T44" fmla="*/ 2 w 157"/>
                  <a:gd name="T45" fmla="*/ 50 h 101"/>
                  <a:gd name="T46" fmla="*/ 0 w 157"/>
                  <a:gd name="T47" fmla="*/ 42 h 101"/>
                  <a:gd name="T48" fmla="*/ 6 w 157"/>
                  <a:gd name="T49" fmla="*/ 40 h 101"/>
                  <a:gd name="T50" fmla="*/ 10 w 157"/>
                  <a:gd name="T51" fmla="*/ 34 h 101"/>
                  <a:gd name="T52" fmla="*/ 12 w 157"/>
                  <a:gd name="T53" fmla="*/ 33 h 101"/>
                  <a:gd name="T54" fmla="*/ 25 w 157"/>
                  <a:gd name="T55" fmla="*/ 27 h 101"/>
                  <a:gd name="T56" fmla="*/ 67 w 157"/>
                  <a:gd name="T57" fmla="*/ 34 h 101"/>
                  <a:gd name="T58" fmla="*/ 74 w 157"/>
                  <a:gd name="T59" fmla="*/ 31 h 101"/>
                  <a:gd name="T60" fmla="*/ 84 w 157"/>
                  <a:gd name="T61" fmla="*/ 14 h 101"/>
                  <a:gd name="T62" fmla="*/ 142 w 157"/>
                  <a:gd name="T63" fmla="*/ 0 h 101"/>
                  <a:gd name="T64" fmla="*/ 157 w 157"/>
                  <a:gd name="T65"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 h="101">
                    <a:moveTo>
                      <a:pt x="157" y="40"/>
                    </a:moveTo>
                    <a:lnTo>
                      <a:pt x="150" y="44"/>
                    </a:lnTo>
                    <a:lnTo>
                      <a:pt x="148" y="46"/>
                    </a:lnTo>
                    <a:lnTo>
                      <a:pt x="144" y="50"/>
                    </a:lnTo>
                    <a:lnTo>
                      <a:pt x="146" y="53"/>
                    </a:lnTo>
                    <a:lnTo>
                      <a:pt x="146" y="55"/>
                    </a:lnTo>
                    <a:lnTo>
                      <a:pt x="146" y="55"/>
                    </a:lnTo>
                    <a:lnTo>
                      <a:pt x="144" y="55"/>
                    </a:lnTo>
                    <a:lnTo>
                      <a:pt x="142" y="55"/>
                    </a:lnTo>
                    <a:lnTo>
                      <a:pt x="137" y="57"/>
                    </a:lnTo>
                    <a:lnTo>
                      <a:pt x="135" y="59"/>
                    </a:lnTo>
                    <a:lnTo>
                      <a:pt x="99" y="72"/>
                    </a:lnTo>
                    <a:lnTo>
                      <a:pt x="95" y="76"/>
                    </a:lnTo>
                    <a:lnTo>
                      <a:pt x="91" y="80"/>
                    </a:lnTo>
                    <a:lnTo>
                      <a:pt x="89" y="82"/>
                    </a:lnTo>
                    <a:lnTo>
                      <a:pt x="78" y="82"/>
                    </a:lnTo>
                    <a:lnTo>
                      <a:pt x="76" y="84"/>
                    </a:lnTo>
                    <a:lnTo>
                      <a:pt x="74" y="86"/>
                    </a:lnTo>
                    <a:lnTo>
                      <a:pt x="63" y="89"/>
                    </a:lnTo>
                    <a:lnTo>
                      <a:pt x="61" y="89"/>
                    </a:lnTo>
                    <a:lnTo>
                      <a:pt x="57" y="89"/>
                    </a:lnTo>
                    <a:lnTo>
                      <a:pt x="48" y="89"/>
                    </a:lnTo>
                    <a:lnTo>
                      <a:pt x="46" y="91"/>
                    </a:lnTo>
                    <a:lnTo>
                      <a:pt x="44" y="95"/>
                    </a:lnTo>
                    <a:lnTo>
                      <a:pt x="34" y="99"/>
                    </a:lnTo>
                    <a:lnTo>
                      <a:pt x="29" y="99"/>
                    </a:lnTo>
                    <a:lnTo>
                      <a:pt x="23" y="101"/>
                    </a:lnTo>
                    <a:lnTo>
                      <a:pt x="21" y="101"/>
                    </a:lnTo>
                    <a:lnTo>
                      <a:pt x="19" y="101"/>
                    </a:lnTo>
                    <a:lnTo>
                      <a:pt x="17" y="101"/>
                    </a:lnTo>
                    <a:lnTo>
                      <a:pt x="14" y="101"/>
                    </a:lnTo>
                    <a:lnTo>
                      <a:pt x="12" y="97"/>
                    </a:lnTo>
                    <a:lnTo>
                      <a:pt x="10" y="93"/>
                    </a:lnTo>
                    <a:lnTo>
                      <a:pt x="8" y="82"/>
                    </a:lnTo>
                    <a:lnTo>
                      <a:pt x="8" y="82"/>
                    </a:lnTo>
                    <a:lnTo>
                      <a:pt x="4" y="63"/>
                    </a:lnTo>
                    <a:lnTo>
                      <a:pt x="0" y="61"/>
                    </a:lnTo>
                    <a:lnTo>
                      <a:pt x="0" y="59"/>
                    </a:lnTo>
                    <a:lnTo>
                      <a:pt x="0" y="59"/>
                    </a:lnTo>
                    <a:lnTo>
                      <a:pt x="2" y="59"/>
                    </a:lnTo>
                    <a:lnTo>
                      <a:pt x="2" y="59"/>
                    </a:lnTo>
                    <a:lnTo>
                      <a:pt x="0" y="57"/>
                    </a:lnTo>
                    <a:lnTo>
                      <a:pt x="0" y="55"/>
                    </a:lnTo>
                    <a:lnTo>
                      <a:pt x="0" y="53"/>
                    </a:lnTo>
                    <a:lnTo>
                      <a:pt x="2" y="52"/>
                    </a:lnTo>
                    <a:lnTo>
                      <a:pt x="2" y="50"/>
                    </a:lnTo>
                    <a:lnTo>
                      <a:pt x="2" y="42"/>
                    </a:lnTo>
                    <a:lnTo>
                      <a:pt x="0" y="42"/>
                    </a:lnTo>
                    <a:lnTo>
                      <a:pt x="4" y="40"/>
                    </a:lnTo>
                    <a:lnTo>
                      <a:pt x="6" y="40"/>
                    </a:lnTo>
                    <a:lnTo>
                      <a:pt x="6" y="38"/>
                    </a:lnTo>
                    <a:lnTo>
                      <a:pt x="10" y="34"/>
                    </a:lnTo>
                    <a:lnTo>
                      <a:pt x="12" y="33"/>
                    </a:lnTo>
                    <a:lnTo>
                      <a:pt x="12" y="33"/>
                    </a:lnTo>
                    <a:lnTo>
                      <a:pt x="19" y="31"/>
                    </a:lnTo>
                    <a:lnTo>
                      <a:pt x="25" y="27"/>
                    </a:lnTo>
                    <a:lnTo>
                      <a:pt x="63" y="27"/>
                    </a:lnTo>
                    <a:lnTo>
                      <a:pt x="67" y="34"/>
                    </a:lnTo>
                    <a:lnTo>
                      <a:pt x="68" y="34"/>
                    </a:lnTo>
                    <a:lnTo>
                      <a:pt x="74" y="31"/>
                    </a:lnTo>
                    <a:lnTo>
                      <a:pt x="74" y="27"/>
                    </a:lnTo>
                    <a:lnTo>
                      <a:pt x="84" y="14"/>
                    </a:lnTo>
                    <a:lnTo>
                      <a:pt x="97" y="8"/>
                    </a:lnTo>
                    <a:lnTo>
                      <a:pt x="142" y="0"/>
                    </a:lnTo>
                    <a:lnTo>
                      <a:pt x="157" y="40"/>
                    </a:lnTo>
                    <a:lnTo>
                      <a:pt x="157" y="40"/>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74" name="Freeform 774">
                <a:extLst>
                  <a:ext uri="{FF2B5EF4-FFF2-40B4-BE49-F238E27FC236}">
                    <a16:creationId xmlns:a16="http://schemas.microsoft.com/office/drawing/2014/main" id="{D0123D3B-CEE7-1D9F-7930-AD19B76FAC53}"/>
                  </a:ext>
                </a:extLst>
              </p:cNvPr>
              <p:cNvSpPr>
                <a:spLocks/>
              </p:cNvSpPr>
              <p:nvPr/>
            </p:nvSpPr>
            <p:spPr bwMode="auto">
              <a:xfrm>
                <a:off x="4578704" y="4962203"/>
                <a:ext cx="284550" cy="278591"/>
              </a:xfrm>
              <a:custGeom>
                <a:avLst/>
                <a:gdLst>
                  <a:gd name="T0" fmla="*/ 2 w 191"/>
                  <a:gd name="T1" fmla="*/ 155 h 187"/>
                  <a:gd name="T2" fmla="*/ 14 w 191"/>
                  <a:gd name="T3" fmla="*/ 123 h 187"/>
                  <a:gd name="T4" fmla="*/ 14 w 191"/>
                  <a:gd name="T5" fmla="*/ 119 h 187"/>
                  <a:gd name="T6" fmla="*/ 15 w 191"/>
                  <a:gd name="T7" fmla="*/ 113 h 187"/>
                  <a:gd name="T8" fmla="*/ 21 w 191"/>
                  <a:gd name="T9" fmla="*/ 106 h 187"/>
                  <a:gd name="T10" fmla="*/ 31 w 191"/>
                  <a:gd name="T11" fmla="*/ 96 h 187"/>
                  <a:gd name="T12" fmla="*/ 34 w 191"/>
                  <a:gd name="T13" fmla="*/ 77 h 187"/>
                  <a:gd name="T14" fmla="*/ 31 w 191"/>
                  <a:gd name="T15" fmla="*/ 68 h 187"/>
                  <a:gd name="T16" fmla="*/ 27 w 191"/>
                  <a:gd name="T17" fmla="*/ 62 h 187"/>
                  <a:gd name="T18" fmla="*/ 23 w 191"/>
                  <a:gd name="T19" fmla="*/ 49 h 187"/>
                  <a:gd name="T20" fmla="*/ 27 w 191"/>
                  <a:gd name="T21" fmla="*/ 39 h 187"/>
                  <a:gd name="T22" fmla="*/ 25 w 191"/>
                  <a:gd name="T23" fmla="*/ 34 h 187"/>
                  <a:gd name="T24" fmla="*/ 12 w 191"/>
                  <a:gd name="T25" fmla="*/ 7 h 187"/>
                  <a:gd name="T26" fmla="*/ 12 w 191"/>
                  <a:gd name="T27" fmla="*/ 5 h 187"/>
                  <a:gd name="T28" fmla="*/ 44 w 191"/>
                  <a:gd name="T29" fmla="*/ 0 h 187"/>
                  <a:gd name="T30" fmla="*/ 72 w 191"/>
                  <a:gd name="T31" fmla="*/ 0 h 187"/>
                  <a:gd name="T32" fmla="*/ 74 w 191"/>
                  <a:gd name="T33" fmla="*/ 2 h 187"/>
                  <a:gd name="T34" fmla="*/ 76 w 191"/>
                  <a:gd name="T35" fmla="*/ 2 h 187"/>
                  <a:gd name="T36" fmla="*/ 91 w 191"/>
                  <a:gd name="T37" fmla="*/ 32 h 187"/>
                  <a:gd name="T38" fmla="*/ 99 w 191"/>
                  <a:gd name="T39" fmla="*/ 34 h 187"/>
                  <a:gd name="T40" fmla="*/ 118 w 191"/>
                  <a:gd name="T41" fmla="*/ 32 h 187"/>
                  <a:gd name="T42" fmla="*/ 119 w 191"/>
                  <a:gd name="T43" fmla="*/ 24 h 187"/>
                  <a:gd name="T44" fmla="*/ 133 w 191"/>
                  <a:gd name="T45" fmla="*/ 17 h 187"/>
                  <a:gd name="T46" fmla="*/ 140 w 191"/>
                  <a:gd name="T47" fmla="*/ 15 h 187"/>
                  <a:gd name="T48" fmla="*/ 154 w 191"/>
                  <a:gd name="T49" fmla="*/ 20 h 187"/>
                  <a:gd name="T50" fmla="*/ 157 w 191"/>
                  <a:gd name="T51" fmla="*/ 45 h 187"/>
                  <a:gd name="T52" fmla="*/ 157 w 191"/>
                  <a:gd name="T53" fmla="*/ 56 h 187"/>
                  <a:gd name="T54" fmla="*/ 163 w 191"/>
                  <a:gd name="T55" fmla="*/ 73 h 187"/>
                  <a:gd name="T56" fmla="*/ 157 w 191"/>
                  <a:gd name="T57" fmla="*/ 79 h 187"/>
                  <a:gd name="T58" fmla="*/ 159 w 191"/>
                  <a:gd name="T59" fmla="*/ 79 h 187"/>
                  <a:gd name="T60" fmla="*/ 161 w 191"/>
                  <a:gd name="T61" fmla="*/ 81 h 187"/>
                  <a:gd name="T62" fmla="*/ 163 w 191"/>
                  <a:gd name="T63" fmla="*/ 81 h 187"/>
                  <a:gd name="T64" fmla="*/ 167 w 191"/>
                  <a:gd name="T65" fmla="*/ 77 h 187"/>
                  <a:gd name="T66" fmla="*/ 184 w 191"/>
                  <a:gd name="T67" fmla="*/ 77 h 187"/>
                  <a:gd name="T68" fmla="*/ 186 w 191"/>
                  <a:gd name="T69" fmla="*/ 77 h 187"/>
                  <a:gd name="T70" fmla="*/ 189 w 191"/>
                  <a:gd name="T71" fmla="*/ 75 h 187"/>
                  <a:gd name="T72" fmla="*/ 191 w 191"/>
                  <a:gd name="T73" fmla="*/ 77 h 187"/>
                  <a:gd name="T74" fmla="*/ 189 w 191"/>
                  <a:gd name="T75" fmla="*/ 79 h 187"/>
                  <a:gd name="T76" fmla="*/ 188 w 191"/>
                  <a:gd name="T77" fmla="*/ 106 h 187"/>
                  <a:gd name="T78" fmla="*/ 189 w 191"/>
                  <a:gd name="T79" fmla="*/ 107 h 187"/>
                  <a:gd name="T80" fmla="*/ 159 w 191"/>
                  <a:gd name="T81" fmla="*/ 107 h 187"/>
                  <a:gd name="T82" fmla="*/ 161 w 191"/>
                  <a:gd name="T83" fmla="*/ 166 h 187"/>
                  <a:gd name="T84" fmla="*/ 174 w 191"/>
                  <a:gd name="T85" fmla="*/ 177 h 187"/>
                  <a:gd name="T86" fmla="*/ 178 w 191"/>
                  <a:gd name="T87" fmla="*/ 179 h 187"/>
                  <a:gd name="T88" fmla="*/ 150 w 191"/>
                  <a:gd name="T89" fmla="*/ 187 h 187"/>
                  <a:gd name="T90" fmla="*/ 108 w 191"/>
                  <a:gd name="T91" fmla="*/ 181 h 187"/>
                  <a:gd name="T92" fmla="*/ 102 w 191"/>
                  <a:gd name="T93" fmla="*/ 176 h 187"/>
                  <a:gd name="T94" fmla="*/ 32 w 191"/>
                  <a:gd name="T95" fmla="*/ 174 h 187"/>
                  <a:gd name="T96" fmla="*/ 27 w 191"/>
                  <a:gd name="T97" fmla="*/ 170 h 187"/>
                  <a:gd name="T98" fmla="*/ 15 w 191"/>
                  <a:gd name="T99" fmla="*/ 170 h 187"/>
                  <a:gd name="T100" fmla="*/ 12 w 191"/>
                  <a:gd name="T101" fmla="*/ 174 h 187"/>
                  <a:gd name="T102" fmla="*/ 2 w 191"/>
                  <a:gd name="T103" fmla="*/ 176 h 187"/>
                  <a:gd name="T104" fmla="*/ 2 w 191"/>
                  <a:gd name="T105" fmla="*/ 16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1" h="187">
                    <a:moveTo>
                      <a:pt x="2" y="162"/>
                    </a:moveTo>
                    <a:lnTo>
                      <a:pt x="2" y="155"/>
                    </a:lnTo>
                    <a:lnTo>
                      <a:pt x="4" y="151"/>
                    </a:lnTo>
                    <a:lnTo>
                      <a:pt x="14" y="123"/>
                    </a:lnTo>
                    <a:lnTo>
                      <a:pt x="14" y="121"/>
                    </a:lnTo>
                    <a:lnTo>
                      <a:pt x="14" y="119"/>
                    </a:lnTo>
                    <a:lnTo>
                      <a:pt x="14" y="117"/>
                    </a:lnTo>
                    <a:lnTo>
                      <a:pt x="15" y="113"/>
                    </a:lnTo>
                    <a:lnTo>
                      <a:pt x="19" y="109"/>
                    </a:lnTo>
                    <a:lnTo>
                      <a:pt x="21" y="106"/>
                    </a:lnTo>
                    <a:lnTo>
                      <a:pt x="27" y="104"/>
                    </a:lnTo>
                    <a:lnTo>
                      <a:pt x="31" y="96"/>
                    </a:lnTo>
                    <a:lnTo>
                      <a:pt x="32" y="79"/>
                    </a:lnTo>
                    <a:lnTo>
                      <a:pt x="34" y="77"/>
                    </a:lnTo>
                    <a:lnTo>
                      <a:pt x="32" y="72"/>
                    </a:lnTo>
                    <a:lnTo>
                      <a:pt x="31" y="68"/>
                    </a:lnTo>
                    <a:lnTo>
                      <a:pt x="29" y="64"/>
                    </a:lnTo>
                    <a:lnTo>
                      <a:pt x="27" y="62"/>
                    </a:lnTo>
                    <a:lnTo>
                      <a:pt x="23" y="51"/>
                    </a:lnTo>
                    <a:lnTo>
                      <a:pt x="23" y="49"/>
                    </a:lnTo>
                    <a:lnTo>
                      <a:pt x="27" y="45"/>
                    </a:lnTo>
                    <a:lnTo>
                      <a:pt x="27" y="39"/>
                    </a:lnTo>
                    <a:lnTo>
                      <a:pt x="27" y="36"/>
                    </a:lnTo>
                    <a:lnTo>
                      <a:pt x="25" y="34"/>
                    </a:lnTo>
                    <a:lnTo>
                      <a:pt x="19" y="19"/>
                    </a:lnTo>
                    <a:lnTo>
                      <a:pt x="12" y="7"/>
                    </a:lnTo>
                    <a:lnTo>
                      <a:pt x="12" y="5"/>
                    </a:lnTo>
                    <a:lnTo>
                      <a:pt x="12" y="5"/>
                    </a:lnTo>
                    <a:lnTo>
                      <a:pt x="27" y="0"/>
                    </a:lnTo>
                    <a:lnTo>
                      <a:pt x="44" y="0"/>
                    </a:lnTo>
                    <a:lnTo>
                      <a:pt x="46" y="0"/>
                    </a:lnTo>
                    <a:lnTo>
                      <a:pt x="72" y="0"/>
                    </a:lnTo>
                    <a:lnTo>
                      <a:pt x="72" y="0"/>
                    </a:lnTo>
                    <a:lnTo>
                      <a:pt x="74" y="2"/>
                    </a:lnTo>
                    <a:lnTo>
                      <a:pt x="74" y="2"/>
                    </a:lnTo>
                    <a:lnTo>
                      <a:pt x="76" y="2"/>
                    </a:lnTo>
                    <a:lnTo>
                      <a:pt x="82" y="20"/>
                    </a:lnTo>
                    <a:lnTo>
                      <a:pt x="91" y="32"/>
                    </a:lnTo>
                    <a:lnTo>
                      <a:pt x="95" y="34"/>
                    </a:lnTo>
                    <a:lnTo>
                      <a:pt x="99" y="34"/>
                    </a:lnTo>
                    <a:lnTo>
                      <a:pt x="108" y="32"/>
                    </a:lnTo>
                    <a:lnTo>
                      <a:pt x="118" y="32"/>
                    </a:lnTo>
                    <a:lnTo>
                      <a:pt x="119" y="26"/>
                    </a:lnTo>
                    <a:lnTo>
                      <a:pt x="119" y="24"/>
                    </a:lnTo>
                    <a:lnTo>
                      <a:pt x="121" y="17"/>
                    </a:lnTo>
                    <a:lnTo>
                      <a:pt x="133" y="17"/>
                    </a:lnTo>
                    <a:lnTo>
                      <a:pt x="135" y="15"/>
                    </a:lnTo>
                    <a:lnTo>
                      <a:pt x="140" y="15"/>
                    </a:lnTo>
                    <a:lnTo>
                      <a:pt x="140" y="20"/>
                    </a:lnTo>
                    <a:lnTo>
                      <a:pt x="154" y="20"/>
                    </a:lnTo>
                    <a:lnTo>
                      <a:pt x="155" y="24"/>
                    </a:lnTo>
                    <a:lnTo>
                      <a:pt x="157" y="45"/>
                    </a:lnTo>
                    <a:lnTo>
                      <a:pt x="155" y="51"/>
                    </a:lnTo>
                    <a:lnTo>
                      <a:pt x="157" y="56"/>
                    </a:lnTo>
                    <a:lnTo>
                      <a:pt x="163" y="72"/>
                    </a:lnTo>
                    <a:lnTo>
                      <a:pt x="163" y="73"/>
                    </a:lnTo>
                    <a:lnTo>
                      <a:pt x="157" y="77"/>
                    </a:lnTo>
                    <a:lnTo>
                      <a:pt x="157" y="79"/>
                    </a:lnTo>
                    <a:lnTo>
                      <a:pt x="159" y="79"/>
                    </a:lnTo>
                    <a:lnTo>
                      <a:pt x="159" y="79"/>
                    </a:lnTo>
                    <a:lnTo>
                      <a:pt x="159" y="79"/>
                    </a:lnTo>
                    <a:lnTo>
                      <a:pt x="161" y="81"/>
                    </a:lnTo>
                    <a:lnTo>
                      <a:pt x="163" y="83"/>
                    </a:lnTo>
                    <a:lnTo>
                      <a:pt x="163" y="81"/>
                    </a:lnTo>
                    <a:lnTo>
                      <a:pt x="165" y="79"/>
                    </a:lnTo>
                    <a:lnTo>
                      <a:pt x="167" y="77"/>
                    </a:lnTo>
                    <a:lnTo>
                      <a:pt x="180" y="77"/>
                    </a:lnTo>
                    <a:lnTo>
                      <a:pt x="184" y="77"/>
                    </a:lnTo>
                    <a:lnTo>
                      <a:pt x="186" y="77"/>
                    </a:lnTo>
                    <a:lnTo>
                      <a:pt x="186" y="77"/>
                    </a:lnTo>
                    <a:lnTo>
                      <a:pt x="189" y="75"/>
                    </a:lnTo>
                    <a:lnTo>
                      <a:pt x="189" y="75"/>
                    </a:lnTo>
                    <a:lnTo>
                      <a:pt x="191" y="75"/>
                    </a:lnTo>
                    <a:lnTo>
                      <a:pt x="191" y="77"/>
                    </a:lnTo>
                    <a:lnTo>
                      <a:pt x="189" y="77"/>
                    </a:lnTo>
                    <a:lnTo>
                      <a:pt x="189" y="79"/>
                    </a:lnTo>
                    <a:lnTo>
                      <a:pt x="189" y="81"/>
                    </a:lnTo>
                    <a:lnTo>
                      <a:pt x="188" y="106"/>
                    </a:lnTo>
                    <a:lnTo>
                      <a:pt x="189" y="106"/>
                    </a:lnTo>
                    <a:lnTo>
                      <a:pt x="189" y="107"/>
                    </a:lnTo>
                    <a:lnTo>
                      <a:pt x="191" y="107"/>
                    </a:lnTo>
                    <a:lnTo>
                      <a:pt x="159" y="107"/>
                    </a:lnTo>
                    <a:lnTo>
                      <a:pt x="159" y="164"/>
                    </a:lnTo>
                    <a:lnTo>
                      <a:pt x="161" y="166"/>
                    </a:lnTo>
                    <a:lnTo>
                      <a:pt x="163" y="168"/>
                    </a:lnTo>
                    <a:lnTo>
                      <a:pt x="174" y="177"/>
                    </a:lnTo>
                    <a:lnTo>
                      <a:pt x="174" y="179"/>
                    </a:lnTo>
                    <a:lnTo>
                      <a:pt x="178" y="179"/>
                    </a:lnTo>
                    <a:lnTo>
                      <a:pt x="176" y="181"/>
                    </a:lnTo>
                    <a:lnTo>
                      <a:pt x="150" y="187"/>
                    </a:lnTo>
                    <a:lnTo>
                      <a:pt x="150" y="187"/>
                    </a:lnTo>
                    <a:lnTo>
                      <a:pt x="108" y="181"/>
                    </a:lnTo>
                    <a:lnTo>
                      <a:pt x="106" y="179"/>
                    </a:lnTo>
                    <a:lnTo>
                      <a:pt x="102" y="176"/>
                    </a:lnTo>
                    <a:lnTo>
                      <a:pt x="36" y="176"/>
                    </a:lnTo>
                    <a:lnTo>
                      <a:pt x="32" y="174"/>
                    </a:lnTo>
                    <a:lnTo>
                      <a:pt x="29" y="172"/>
                    </a:lnTo>
                    <a:lnTo>
                      <a:pt x="27" y="170"/>
                    </a:lnTo>
                    <a:lnTo>
                      <a:pt x="17" y="168"/>
                    </a:lnTo>
                    <a:lnTo>
                      <a:pt x="15" y="170"/>
                    </a:lnTo>
                    <a:lnTo>
                      <a:pt x="12" y="172"/>
                    </a:lnTo>
                    <a:lnTo>
                      <a:pt x="12" y="174"/>
                    </a:lnTo>
                    <a:lnTo>
                      <a:pt x="8" y="172"/>
                    </a:lnTo>
                    <a:lnTo>
                      <a:pt x="2" y="176"/>
                    </a:lnTo>
                    <a:lnTo>
                      <a:pt x="0" y="166"/>
                    </a:lnTo>
                    <a:lnTo>
                      <a:pt x="2" y="166"/>
                    </a:lnTo>
                    <a:lnTo>
                      <a:pt x="2" y="16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75" name="Freeform 775">
                <a:extLst>
                  <a:ext uri="{FF2B5EF4-FFF2-40B4-BE49-F238E27FC236}">
                    <a16:creationId xmlns:a16="http://schemas.microsoft.com/office/drawing/2014/main" id="{737D9A0F-AFCF-C97E-A15E-24E0E840FBB9}"/>
                  </a:ext>
                </a:extLst>
              </p:cNvPr>
              <p:cNvSpPr>
                <a:spLocks/>
              </p:cNvSpPr>
              <p:nvPr/>
            </p:nvSpPr>
            <p:spPr bwMode="auto">
              <a:xfrm>
                <a:off x="4578704" y="4962203"/>
                <a:ext cx="284550" cy="278591"/>
              </a:xfrm>
              <a:custGeom>
                <a:avLst/>
                <a:gdLst>
                  <a:gd name="T0" fmla="*/ 2 w 191"/>
                  <a:gd name="T1" fmla="*/ 155 h 187"/>
                  <a:gd name="T2" fmla="*/ 14 w 191"/>
                  <a:gd name="T3" fmla="*/ 123 h 187"/>
                  <a:gd name="T4" fmla="*/ 14 w 191"/>
                  <a:gd name="T5" fmla="*/ 119 h 187"/>
                  <a:gd name="T6" fmla="*/ 15 w 191"/>
                  <a:gd name="T7" fmla="*/ 113 h 187"/>
                  <a:gd name="T8" fmla="*/ 21 w 191"/>
                  <a:gd name="T9" fmla="*/ 106 h 187"/>
                  <a:gd name="T10" fmla="*/ 31 w 191"/>
                  <a:gd name="T11" fmla="*/ 96 h 187"/>
                  <a:gd name="T12" fmla="*/ 34 w 191"/>
                  <a:gd name="T13" fmla="*/ 77 h 187"/>
                  <a:gd name="T14" fmla="*/ 31 w 191"/>
                  <a:gd name="T15" fmla="*/ 68 h 187"/>
                  <a:gd name="T16" fmla="*/ 27 w 191"/>
                  <a:gd name="T17" fmla="*/ 62 h 187"/>
                  <a:gd name="T18" fmla="*/ 23 w 191"/>
                  <a:gd name="T19" fmla="*/ 49 h 187"/>
                  <a:gd name="T20" fmla="*/ 27 w 191"/>
                  <a:gd name="T21" fmla="*/ 39 h 187"/>
                  <a:gd name="T22" fmla="*/ 25 w 191"/>
                  <a:gd name="T23" fmla="*/ 34 h 187"/>
                  <a:gd name="T24" fmla="*/ 12 w 191"/>
                  <a:gd name="T25" fmla="*/ 7 h 187"/>
                  <a:gd name="T26" fmla="*/ 12 w 191"/>
                  <a:gd name="T27" fmla="*/ 5 h 187"/>
                  <a:gd name="T28" fmla="*/ 44 w 191"/>
                  <a:gd name="T29" fmla="*/ 0 h 187"/>
                  <a:gd name="T30" fmla="*/ 72 w 191"/>
                  <a:gd name="T31" fmla="*/ 0 h 187"/>
                  <a:gd name="T32" fmla="*/ 74 w 191"/>
                  <a:gd name="T33" fmla="*/ 2 h 187"/>
                  <a:gd name="T34" fmla="*/ 76 w 191"/>
                  <a:gd name="T35" fmla="*/ 2 h 187"/>
                  <a:gd name="T36" fmla="*/ 91 w 191"/>
                  <a:gd name="T37" fmla="*/ 32 h 187"/>
                  <a:gd name="T38" fmla="*/ 99 w 191"/>
                  <a:gd name="T39" fmla="*/ 34 h 187"/>
                  <a:gd name="T40" fmla="*/ 118 w 191"/>
                  <a:gd name="T41" fmla="*/ 32 h 187"/>
                  <a:gd name="T42" fmla="*/ 119 w 191"/>
                  <a:gd name="T43" fmla="*/ 24 h 187"/>
                  <a:gd name="T44" fmla="*/ 133 w 191"/>
                  <a:gd name="T45" fmla="*/ 17 h 187"/>
                  <a:gd name="T46" fmla="*/ 140 w 191"/>
                  <a:gd name="T47" fmla="*/ 15 h 187"/>
                  <a:gd name="T48" fmla="*/ 154 w 191"/>
                  <a:gd name="T49" fmla="*/ 20 h 187"/>
                  <a:gd name="T50" fmla="*/ 157 w 191"/>
                  <a:gd name="T51" fmla="*/ 45 h 187"/>
                  <a:gd name="T52" fmla="*/ 157 w 191"/>
                  <a:gd name="T53" fmla="*/ 56 h 187"/>
                  <a:gd name="T54" fmla="*/ 163 w 191"/>
                  <a:gd name="T55" fmla="*/ 73 h 187"/>
                  <a:gd name="T56" fmla="*/ 157 w 191"/>
                  <a:gd name="T57" fmla="*/ 79 h 187"/>
                  <a:gd name="T58" fmla="*/ 159 w 191"/>
                  <a:gd name="T59" fmla="*/ 79 h 187"/>
                  <a:gd name="T60" fmla="*/ 161 w 191"/>
                  <a:gd name="T61" fmla="*/ 81 h 187"/>
                  <a:gd name="T62" fmla="*/ 163 w 191"/>
                  <a:gd name="T63" fmla="*/ 81 h 187"/>
                  <a:gd name="T64" fmla="*/ 167 w 191"/>
                  <a:gd name="T65" fmla="*/ 77 h 187"/>
                  <a:gd name="T66" fmla="*/ 184 w 191"/>
                  <a:gd name="T67" fmla="*/ 77 h 187"/>
                  <a:gd name="T68" fmla="*/ 186 w 191"/>
                  <a:gd name="T69" fmla="*/ 77 h 187"/>
                  <a:gd name="T70" fmla="*/ 189 w 191"/>
                  <a:gd name="T71" fmla="*/ 75 h 187"/>
                  <a:gd name="T72" fmla="*/ 191 w 191"/>
                  <a:gd name="T73" fmla="*/ 77 h 187"/>
                  <a:gd name="T74" fmla="*/ 189 w 191"/>
                  <a:gd name="T75" fmla="*/ 79 h 187"/>
                  <a:gd name="T76" fmla="*/ 188 w 191"/>
                  <a:gd name="T77" fmla="*/ 106 h 187"/>
                  <a:gd name="T78" fmla="*/ 189 w 191"/>
                  <a:gd name="T79" fmla="*/ 107 h 187"/>
                  <a:gd name="T80" fmla="*/ 159 w 191"/>
                  <a:gd name="T81" fmla="*/ 107 h 187"/>
                  <a:gd name="T82" fmla="*/ 161 w 191"/>
                  <a:gd name="T83" fmla="*/ 166 h 187"/>
                  <a:gd name="T84" fmla="*/ 174 w 191"/>
                  <a:gd name="T85" fmla="*/ 177 h 187"/>
                  <a:gd name="T86" fmla="*/ 178 w 191"/>
                  <a:gd name="T87" fmla="*/ 179 h 187"/>
                  <a:gd name="T88" fmla="*/ 150 w 191"/>
                  <a:gd name="T89" fmla="*/ 187 h 187"/>
                  <a:gd name="T90" fmla="*/ 108 w 191"/>
                  <a:gd name="T91" fmla="*/ 181 h 187"/>
                  <a:gd name="T92" fmla="*/ 102 w 191"/>
                  <a:gd name="T93" fmla="*/ 176 h 187"/>
                  <a:gd name="T94" fmla="*/ 32 w 191"/>
                  <a:gd name="T95" fmla="*/ 174 h 187"/>
                  <a:gd name="T96" fmla="*/ 27 w 191"/>
                  <a:gd name="T97" fmla="*/ 170 h 187"/>
                  <a:gd name="T98" fmla="*/ 15 w 191"/>
                  <a:gd name="T99" fmla="*/ 170 h 187"/>
                  <a:gd name="T100" fmla="*/ 12 w 191"/>
                  <a:gd name="T101" fmla="*/ 174 h 187"/>
                  <a:gd name="T102" fmla="*/ 2 w 191"/>
                  <a:gd name="T103" fmla="*/ 176 h 187"/>
                  <a:gd name="T104" fmla="*/ 2 w 191"/>
                  <a:gd name="T105" fmla="*/ 16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1" h="187">
                    <a:moveTo>
                      <a:pt x="2" y="162"/>
                    </a:moveTo>
                    <a:lnTo>
                      <a:pt x="2" y="155"/>
                    </a:lnTo>
                    <a:lnTo>
                      <a:pt x="4" y="151"/>
                    </a:lnTo>
                    <a:lnTo>
                      <a:pt x="14" y="123"/>
                    </a:lnTo>
                    <a:lnTo>
                      <a:pt x="14" y="121"/>
                    </a:lnTo>
                    <a:lnTo>
                      <a:pt x="14" y="119"/>
                    </a:lnTo>
                    <a:lnTo>
                      <a:pt x="14" y="117"/>
                    </a:lnTo>
                    <a:lnTo>
                      <a:pt x="15" y="113"/>
                    </a:lnTo>
                    <a:lnTo>
                      <a:pt x="19" y="109"/>
                    </a:lnTo>
                    <a:lnTo>
                      <a:pt x="21" y="106"/>
                    </a:lnTo>
                    <a:lnTo>
                      <a:pt x="27" y="104"/>
                    </a:lnTo>
                    <a:lnTo>
                      <a:pt x="31" y="96"/>
                    </a:lnTo>
                    <a:lnTo>
                      <a:pt x="32" y="79"/>
                    </a:lnTo>
                    <a:lnTo>
                      <a:pt x="34" y="77"/>
                    </a:lnTo>
                    <a:lnTo>
                      <a:pt x="32" y="72"/>
                    </a:lnTo>
                    <a:lnTo>
                      <a:pt x="31" y="68"/>
                    </a:lnTo>
                    <a:lnTo>
                      <a:pt x="29" y="64"/>
                    </a:lnTo>
                    <a:lnTo>
                      <a:pt x="27" y="62"/>
                    </a:lnTo>
                    <a:lnTo>
                      <a:pt x="23" y="51"/>
                    </a:lnTo>
                    <a:lnTo>
                      <a:pt x="23" y="49"/>
                    </a:lnTo>
                    <a:lnTo>
                      <a:pt x="27" y="45"/>
                    </a:lnTo>
                    <a:lnTo>
                      <a:pt x="27" y="39"/>
                    </a:lnTo>
                    <a:lnTo>
                      <a:pt x="27" y="36"/>
                    </a:lnTo>
                    <a:lnTo>
                      <a:pt x="25" y="34"/>
                    </a:lnTo>
                    <a:lnTo>
                      <a:pt x="19" y="19"/>
                    </a:lnTo>
                    <a:lnTo>
                      <a:pt x="12" y="7"/>
                    </a:lnTo>
                    <a:lnTo>
                      <a:pt x="12" y="5"/>
                    </a:lnTo>
                    <a:lnTo>
                      <a:pt x="12" y="5"/>
                    </a:lnTo>
                    <a:lnTo>
                      <a:pt x="27" y="0"/>
                    </a:lnTo>
                    <a:lnTo>
                      <a:pt x="44" y="0"/>
                    </a:lnTo>
                    <a:lnTo>
                      <a:pt x="46" y="0"/>
                    </a:lnTo>
                    <a:lnTo>
                      <a:pt x="72" y="0"/>
                    </a:lnTo>
                    <a:lnTo>
                      <a:pt x="72" y="0"/>
                    </a:lnTo>
                    <a:lnTo>
                      <a:pt x="74" y="2"/>
                    </a:lnTo>
                    <a:lnTo>
                      <a:pt x="74" y="2"/>
                    </a:lnTo>
                    <a:lnTo>
                      <a:pt x="76" y="2"/>
                    </a:lnTo>
                    <a:lnTo>
                      <a:pt x="82" y="20"/>
                    </a:lnTo>
                    <a:lnTo>
                      <a:pt x="91" y="32"/>
                    </a:lnTo>
                    <a:lnTo>
                      <a:pt x="95" y="34"/>
                    </a:lnTo>
                    <a:lnTo>
                      <a:pt x="99" y="34"/>
                    </a:lnTo>
                    <a:lnTo>
                      <a:pt x="108" y="32"/>
                    </a:lnTo>
                    <a:lnTo>
                      <a:pt x="118" y="32"/>
                    </a:lnTo>
                    <a:lnTo>
                      <a:pt x="119" y="26"/>
                    </a:lnTo>
                    <a:lnTo>
                      <a:pt x="119" y="24"/>
                    </a:lnTo>
                    <a:lnTo>
                      <a:pt x="121" y="17"/>
                    </a:lnTo>
                    <a:lnTo>
                      <a:pt x="133" y="17"/>
                    </a:lnTo>
                    <a:lnTo>
                      <a:pt x="135" y="15"/>
                    </a:lnTo>
                    <a:lnTo>
                      <a:pt x="140" y="15"/>
                    </a:lnTo>
                    <a:lnTo>
                      <a:pt x="140" y="20"/>
                    </a:lnTo>
                    <a:lnTo>
                      <a:pt x="154" y="20"/>
                    </a:lnTo>
                    <a:lnTo>
                      <a:pt x="155" y="24"/>
                    </a:lnTo>
                    <a:lnTo>
                      <a:pt x="157" y="45"/>
                    </a:lnTo>
                    <a:lnTo>
                      <a:pt x="155" y="51"/>
                    </a:lnTo>
                    <a:lnTo>
                      <a:pt x="157" y="56"/>
                    </a:lnTo>
                    <a:lnTo>
                      <a:pt x="163" y="72"/>
                    </a:lnTo>
                    <a:lnTo>
                      <a:pt x="163" y="73"/>
                    </a:lnTo>
                    <a:lnTo>
                      <a:pt x="157" y="77"/>
                    </a:lnTo>
                    <a:lnTo>
                      <a:pt x="157" y="79"/>
                    </a:lnTo>
                    <a:lnTo>
                      <a:pt x="159" y="79"/>
                    </a:lnTo>
                    <a:lnTo>
                      <a:pt x="159" y="79"/>
                    </a:lnTo>
                    <a:lnTo>
                      <a:pt x="159" y="79"/>
                    </a:lnTo>
                    <a:lnTo>
                      <a:pt x="161" y="81"/>
                    </a:lnTo>
                    <a:lnTo>
                      <a:pt x="163" y="83"/>
                    </a:lnTo>
                    <a:lnTo>
                      <a:pt x="163" y="81"/>
                    </a:lnTo>
                    <a:lnTo>
                      <a:pt x="165" y="79"/>
                    </a:lnTo>
                    <a:lnTo>
                      <a:pt x="167" y="77"/>
                    </a:lnTo>
                    <a:lnTo>
                      <a:pt x="180" y="77"/>
                    </a:lnTo>
                    <a:lnTo>
                      <a:pt x="184" y="77"/>
                    </a:lnTo>
                    <a:lnTo>
                      <a:pt x="186" y="77"/>
                    </a:lnTo>
                    <a:lnTo>
                      <a:pt x="186" y="77"/>
                    </a:lnTo>
                    <a:lnTo>
                      <a:pt x="189" y="75"/>
                    </a:lnTo>
                    <a:lnTo>
                      <a:pt x="189" y="75"/>
                    </a:lnTo>
                    <a:lnTo>
                      <a:pt x="191" y="75"/>
                    </a:lnTo>
                    <a:lnTo>
                      <a:pt x="191" y="77"/>
                    </a:lnTo>
                    <a:lnTo>
                      <a:pt x="189" y="77"/>
                    </a:lnTo>
                    <a:lnTo>
                      <a:pt x="189" y="79"/>
                    </a:lnTo>
                    <a:lnTo>
                      <a:pt x="189" y="81"/>
                    </a:lnTo>
                    <a:lnTo>
                      <a:pt x="188" y="106"/>
                    </a:lnTo>
                    <a:lnTo>
                      <a:pt x="189" y="106"/>
                    </a:lnTo>
                    <a:lnTo>
                      <a:pt x="189" y="107"/>
                    </a:lnTo>
                    <a:lnTo>
                      <a:pt x="191" y="107"/>
                    </a:lnTo>
                    <a:lnTo>
                      <a:pt x="159" y="107"/>
                    </a:lnTo>
                    <a:lnTo>
                      <a:pt x="159" y="164"/>
                    </a:lnTo>
                    <a:lnTo>
                      <a:pt x="161" y="166"/>
                    </a:lnTo>
                    <a:lnTo>
                      <a:pt x="163" y="168"/>
                    </a:lnTo>
                    <a:lnTo>
                      <a:pt x="174" y="177"/>
                    </a:lnTo>
                    <a:lnTo>
                      <a:pt x="174" y="179"/>
                    </a:lnTo>
                    <a:lnTo>
                      <a:pt x="178" y="179"/>
                    </a:lnTo>
                    <a:lnTo>
                      <a:pt x="176" y="181"/>
                    </a:lnTo>
                    <a:lnTo>
                      <a:pt x="150" y="187"/>
                    </a:lnTo>
                    <a:lnTo>
                      <a:pt x="150" y="187"/>
                    </a:lnTo>
                    <a:lnTo>
                      <a:pt x="108" y="181"/>
                    </a:lnTo>
                    <a:lnTo>
                      <a:pt x="106" y="179"/>
                    </a:lnTo>
                    <a:lnTo>
                      <a:pt x="102" y="176"/>
                    </a:lnTo>
                    <a:lnTo>
                      <a:pt x="36" y="176"/>
                    </a:lnTo>
                    <a:lnTo>
                      <a:pt x="32" y="174"/>
                    </a:lnTo>
                    <a:lnTo>
                      <a:pt x="29" y="172"/>
                    </a:lnTo>
                    <a:lnTo>
                      <a:pt x="27" y="170"/>
                    </a:lnTo>
                    <a:lnTo>
                      <a:pt x="17" y="168"/>
                    </a:lnTo>
                    <a:lnTo>
                      <a:pt x="15" y="170"/>
                    </a:lnTo>
                    <a:lnTo>
                      <a:pt x="12" y="172"/>
                    </a:lnTo>
                    <a:lnTo>
                      <a:pt x="12" y="174"/>
                    </a:lnTo>
                    <a:lnTo>
                      <a:pt x="8" y="172"/>
                    </a:lnTo>
                    <a:lnTo>
                      <a:pt x="2" y="176"/>
                    </a:lnTo>
                    <a:lnTo>
                      <a:pt x="0" y="166"/>
                    </a:lnTo>
                    <a:lnTo>
                      <a:pt x="2" y="166"/>
                    </a:lnTo>
                    <a:lnTo>
                      <a:pt x="2" y="16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76" name="Freeform 776">
                <a:extLst>
                  <a:ext uri="{FF2B5EF4-FFF2-40B4-BE49-F238E27FC236}">
                    <a16:creationId xmlns:a16="http://schemas.microsoft.com/office/drawing/2014/main" id="{F1326D3B-FDF5-857A-83FF-948596685E39}"/>
                  </a:ext>
                </a:extLst>
              </p:cNvPr>
              <p:cNvSpPr>
                <a:spLocks/>
              </p:cNvSpPr>
              <p:nvPr/>
            </p:nvSpPr>
            <p:spPr bwMode="auto">
              <a:xfrm>
                <a:off x="4590623" y="4927938"/>
                <a:ext cx="22347" cy="34266"/>
              </a:xfrm>
              <a:custGeom>
                <a:avLst/>
                <a:gdLst>
                  <a:gd name="T0" fmla="*/ 15 w 15"/>
                  <a:gd name="T1" fmla="*/ 6 h 23"/>
                  <a:gd name="T2" fmla="*/ 13 w 15"/>
                  <a:gd name="T3" fmla="*/ 2 h 23"/>
                  <a:gd name="T4" fmla="*/ 11 w 15"/>
                  <a:gd name="T5" fmla="*/ 0 h 23"/>
                  <a:gd name="T6" fmla="*/ 7 w 15"/>
                  <a:gd name="T7" fmla="*/ 2 h 23"/>
                  <a:gd name="T8" fmla="*/ 6 w 15"/>
                  <a:gd name="T9" fmla="*/ 6 h 23"/>
                  <a:gd name="T10" fmla="*/ 0 w 15"/>
                  <a:gd name="T11" fmla="*/ 11 h 23"/>
                  <a:gd name="T12" fmla="*/ 0 w 15"/>
                  <a:gd name="T13" fmla="*/ 11 h 23"/>
                  <a:gd name="T14" fmla="*/ 2 w 15"/>
                  <a:gd name="T15" fmla="*/ 21 h 23"/>
                  <a:gd name="T16" fmla="*/ 4 w 15"/>
                  <a:gd name="T17" fmla="*/ 23 h 23"/>
                  <a:gd name="T18" fmla="*/ 6 w 15"/>
                  <a:gd name="T19" fmla="*/ 21 h 23"/>
                  <a:gd name="T20" fmla="*/ 9 w 15"/>
                  <a:gd name="T21" fmla="*/ 9 h 23"/>
                  <a:gd name="T22" fmla="*/ 13 w 15"/>
                  <a:gd name="T23" fmla="*/ 6 h 23"/>
                  <a:gd name="T24" fmla="*/ 15 w 15"/>
                  <a:gd name="T25"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3">
                    <a:moveTo>
                      <a:pt x="15" y="6"/>
                    </a:moveTo>
                    <a:lnTo>
                      <a:pt x="13" y="2"/>
                    </a:lnTo>
                    <a:lnTo>
                      <a:pt x="11" y="0"/>
                    </a:lnTo>
                    <a:lnTo>
                      <a:pt x="7" y="2"/>
                    </a:lnTo>
                    <a:lnTo>
                      <a:pt x="6" y="6"/>
                    </a:lnTo>
                    <a:lnTo>
                      <a:pt x="0" y="11"/>
                    </a:lnTo>
                    <a:lnTo>
                      <a:pt x="0" y="11"/>
                    </a:lnTo>
                    <a:lnTo>
                      <a:pt x="2" y="21"/>
                    </a:lnTo>
                    <a:lnTo>
                      <a:pt x="4" y="23"/>
                    </a:lnTo>
                    <a:lnTo>
                      <a:pt x="6" y="21"/>
                    </a:lnTo>
                    <a:lnTo>
                      <a:pt x="9" y="9"/>
                    </a:lnTo>
                    <a:lnTo>
                      <a:pt x="13" y="6"/>
                    </a:lnTo>
                    <a:lnTo>
                      <a:pt x="15"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77" name="Freeform 777">
                <a:extLst>
                  <a:ext uri="{FF2B5EF4-FFF2-40B4-BE49-F238E27FC236}">
                    <a16:creationId xmlns:a16="http://schemas.microsoft.com/office/drawing/2014/main" id="{4838E455-1D7B-8DB3-25BB-C334EF4EF8A3}"/>
                  </a:ext>
                </a:extLst>
              </p:cNvPr>
              <p:cNvSpPr>
                <a:spLocks/>
              </p:cNvSpPr>
              <p:nvPr/>
            </p:nvSpPr>
            <p:spPr bwMode="auto">
              <a:xfrm>
                <a:off x="4590623" y="4927938"/>
                <a:ext cx="22347" cy="34266"/>
              </a:xfrm>
              <a:custGeom>
                <a:avLst/>
                <a:gdLst>
                  <a:gd name="T0" fmla="*/ 15 w 15"/>
                  <a:gd name="T1" fmla="*/ 6 h 23"/>
                  <a:gd name="T2" fmla="*/ 13 w 15"/>
                  <a:gd name="T3" fmla="*/ 2 h 23"/>
                  <a:gd name="T4" fmla="*/ 11 w 15"/>
                  <a:gd name="T5" fmla="*/ 0 h 23"/>
                  <a:gd name="T6" fmla="*/ 7 w 15"/>
                  <a:gd name="T7" fmla="*/ 2 h 23"/>
                  <a:gd name="T8" fmla="*/ 6 w 15"/>
                  <a:gd name="T9" fmla="*/ 6 h 23"/>
                  <a:gd name="T10" fmla="*/ 0 w 15"/>
                  <a:gd name="T11" fmla="*/ 11 h 23"/>
                  <a:gd name="T12" fmla="*/ 0 w 15"/>
                  <a:gd name="T13" fmla="*/ 11 h 23"/>
                  <a:gd name="T14" fmla="*/ 2 w 15"/>
                  <a:gd name="T15" fmla="*/ 21 h 23"/>
                  <a:gd name="T16" fmla="*/ 4 w 15"/>
                  <a:gd name="T17" fmla="*/ 23 h 23"/>
                  <a:gd name="T18" fmla="*/ 6 w 15"/>
                  <a:gd name="T19" fmla="*/ 21 h 23"/>
                  <a:gd name="T20" fmla="*/ 9 w 15"/>
                  <a:gd name="T21" fmla="*/ 9 h 23"/>
                  <a:gd name="T22" fmla="*/ 13 w 15"/>
                  <a:gd name="T23" fmla="*/ 6 h 23"/>
                  <a:gd name="T24" fmla="*/ 15 w 15"/>
                  <a:gd name="T25"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3">
                    <a:moveTo>
                      <a:pt x="15" y="6"/>
                    </a:moveTo>
                    <a:lnTo>
                      <a:pt x="13" y="2"/>
                    </a:lnTo>
                    <a:lnTo>
                      <a:pt x="11" y="0"/>
                    </a:lnTo>
                    <a:lnTo>
                      <a:pt x="7" y="2"/>
                    </a:lnTo>
                    <a:lnTo>
                      <a:pt x="6" y="6"/>
                    </a:lnTo>
                    <a:lnTo>
                      <a:pt x="0" y="11"/>
                    </a:lnTo>
                    <a:lnTo>
                      <a:pt x="0" y="11"/>
                    </a:lnTo>
                    <a:lnTo>
                      <a:pt x="2" y="21"/>
                    </a:lnTo>
                    <a:lnTo>
                      <a:pt x="4" y="23"/>
                    </a:lnTo>
                    <a:lnTo>
                      <a:pt x="6" y="21"/>
                    </a:lnTo>
                    <a:lnTo>
                      <a:pt x="9" y="9"/>
                    </a:lnTo>
                    <a:lnTo>
                      <a:pt x="13" y="6"/>
                    </a:lnTo>
                    <a:lnTo>
                      <a:pt x="15"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78" name="Freeform 778">
                <a:extLst>
                  <a:ext uri="{FF2B5EF4-FFF2-40B4-BE49-F238E27FC236}">
                    <a16:creationId xmlns:a16="http://schemas.microsoft.com/office/drawing/2014/main" id="{EC8B2F72-313F-F9F6-4228-E312FB66BAE8}"/>
                  </a:ext>
                </a:extLst>
              </p:cNvPr>
              <p:cNvSpPr>
                <a:spLocks/>
              </p:cNvSpPr>
              <p:nvPr/>
            </p:nvSpPr>
            <p:spPr bwMode="auto">
              <a:xfrm>
                <a:off x="4688949" y="5336140"/>
                <a:ext cx="369468" cy="324774"/>
              </a:xfrm>
              <a:custGeom>
                <a:avLst/>
                <a:gdLst>
                  <a:gd name="T0" fmla="*/ 53 w 248"/>
                  <a:gd name="T1" fmla="*/ 108 h 218"/>
                  <a:gd name="T2" fmla="*/ 40 w 248"/>
                  <a:gd name="T3" fmla="*/ 116 h 218"/>
                  <a:gd name="T4" fmla="*/ 25 w 248"/>
                  <a:gd name="T5" fmla="*/ 118 h 218"/>
                  <a:gd name="T6" fmla="*/ 17 w 248"/>
                  <a:gd name="T7" fmla="*/ 114 h 218"/>
                  <a:gd name="T8" fmla="*/ 10 w 248"/>
                  <a:gd name="T9" fmla="*/ 104 h 218"/>
                  <a:gd name="T10" fmla="*/ 4 w 248"/>
                  <a:gd name="T11" fmla="*/ 110 h 218"/>
                  <a:gd name="T12" fmla="*/ 0 w 248"/>
                  <a:gd name="T13" fmla="*/ 112 h 218"/>
                  <a:gd name="T14" fmla="*/ 2 w 248"/>
                  <a:gd name="T15" fmla="*/ 114 h 218"/>
                  <a:gd name="T16" fmla="*/ 28 w 248"/>
                  <a:gd name="T17" fmla="*/ 169 h 218"/>
                  <a:gd name="T18" fmla="*/ 25 w 248"/>
                  <a:gd name="T19" fmla="*/ 184 h 218"/>
                  <a:gd name="T20" fmla="*/ 21 w 248"/>
                  <a:gd name="T21" fmla="*/ 184 h 218"/>
                  <a:gd name="T22" fmla="*/ 23 w 248"/>
                  <a:gd name="T23" fmla="*/ 188 h 218"/>
                  <a:gd name="T24" fmla="*/ 25 w 248"/>
                  <a:gd name="T25" fmla="*/ 191 h 218"/>
                  <a:gd name="T26" fmla="*/ 25 w 248"/>
                  <a:gd name="T27" fmla="*/ 193 h 218"/>
                  <a:gd name="T28" fmla="*/ 30 w 248"/>
                  <a:gd name="T29" fmla="*/ 201 h 218"/>
                  <a:gd name="T30" fmla="*/ 28 w 248"/>
                  <a:gd name="T31" fmla="*/ 205 h 218"/>
                  <a:gd name="T32" fmla="*/ 30 w 248"/>
                  <a:gd name="T33" fmla="*/ 212 h 218"/>
                  <a:gd name="T34" fmla="*/ 30 w 248"/>
                  <a:gd name="T35" fmla="*/ 208 h 218"/>
                  <a:gd name="T36" fmla="*/ 36 w 248"/>
                  <a:gd name="T37" fmla="*/ 206 h 218"/>
                  <a:gd name="T38" fmla="*/ 36 w 248"/>
                  <a:gd name="T39" fmla="*/ 212 h 218"/>
                  <a:gd name="T40" fmla="*/ 42 w 248"/>
                  <a:gd name="T41" fmla="*/ 212 h 218"/>
                  <a:gd name="T42" fmla="*/ 44 w 248"/>
                  <a:gd name="T43" fmla="*/ 216 h 218"/>
                  <a:gd name="T44" fmla="*/ 49 w 248"/>
                  <a:gd name="T45" fmla="*/ 218 h 218"/>
                  <a:gd name="T46" fmla="*/ 55 w 248"/>
                  <a:gd name="T47" fmla="*/ 218 h 218"/>
                  <a:gd name="T48" fmla="*/ 61 w 248"/>
                  <a:gd name="T49" fmla="*/ 214 h 218"/>
                  <a:gd name="T50" fmla="*/ 66 w 248"/>
                  <a:gd name="T51" fmla="*/ 214 h 218"/>
                  <a:gd name="T52" fmla="*/ 74 w 248"/>
                  <a:gd name="T53" fmla="*/ 214 h 218"/>
                  <a:gd name="T54" fmla="*/ 80 w 248"/>
                  <a:gd name="T55" fmla="*/ 212 h 218"/>
                  <a:gd name="T56" fmla="*/ 81 w 248"/>
                  <a:gd name="T57" fmla="*/ 210 h 218"/>
                  <a:gd name="T58" fmla="*/ 87 w 248"/>
                  <a:gd name="T59" fmla="*/ 206 h 218"/>
                  <a:gd name="T60" fmla="*/ 100 w 248"/>
                  <a:gd name="T61" fmla="*/ 208 h 218"/>
                  <a:gd name="T62" fmla="*/ 106 w 248"/>
                  <a:gd name="T63" fmla="*/ 206 h 218"/>
                  <a:gd name="T64" fmla="*/ 127 w 248"/>
                  <a:gd name="T65" fmla="*/ 208 h 218"/>
                  <a:gd name="T66" fmla="*/ 133 w 248"/>
                  <a:gd name="T67" fmla="*/ 205 h 218"/>
                  <a:gd name="T68" fmla="*/ 140 w 248"/>
                  <a:gd name="T69" fmla="*/ 205 h 218"/>
                  <a:gd name="T70" fmla="*/ 142 w 248"/>
                  <a:gd name="T71" fmla="*/ 201 h 218"/>
                  <a:gd name="T72" fmla="*/ 231 w 248"/>
                  <a:gd name="T73" fmla="*/ 116 h 218"/>
                  <a:gd name="T74" fmla="*/ 240 w 248"/>
                  <a:gd name="T75" fmla="*/ 112 h 218"/>
                  <a:gd name="T76" fmla="*/ 248 w 248"/>
                  <a:gd name="T77" fmla="*/ 78 h 218"/>
                  <a:gd name="T78" fmla="*/ 235 w 248"/>
                  <a:gd name="T79" fmla="*/ 78 h 218"/>
                  <a:gd name="T80" fmla="*/ 231 w 248"/>
                  <a:gd name="T81" fmla="*/ 85 h 218"/>
                  <a:gd name="T82" fmla="*/ 218 w 248"/>
                  <a:gd name="T83" fmla="*/ 76 h 218"/>
                  <a:gd name="T84" fmla="*/ 227 w 248"/>
                  <a:gd name="T85" fmla="*/ 61 h 218"/>
                  <a:gd name="T86" fmla="*/ 237 w 248"/>
                  <a:gd name="T87" fmla="*/ 63 h 218"/>
                  <a:gd name="T88" fmla="*/ 229 w 248"/>
                  <a:gd name="T89" fmla="*/ 10 h 218"/>
                  <a:gd name="T90" fmla="*/ 223 w 248"/>
                  <a:gd name="T91" fmla="*/ 4 h 218"/>
                  <a:gd name="T92" fmla="*/ 210 w 248"/>
                  <a:gd name="T93" fmla="*/ 4 h 218"/>
                  <a:gd name="T94" fmla="*/ 195 w 248"/>
                  <a:gd name="T95" fmla="*/ 2 h 218"/>
                  <a:gd name="T96" fmla="*/ 178 w 248"/>
                  <a:gd name="T97" fmla="*/ 12 h 218"/>
                  <a:gd name="T98" fmla="*/ 155 w 248"/>
                  <a:gd name="T99" fmla="*/ 36 h 218"/>
                  <a:gd name="T100" fmla="*/ 142 w 248"/>
                  <a:gd name="T101" fmla="*/ 46 h 218"/>
                  <a:gd name="T102" fmla="*/ 138 w 248"/>
                  <a:gd name="T103" fmla="*/ 57 h 218"/>
                  <a:gd name="T104" fmla="*/ 121 w 248"/>
                  <a:gd name="T105" fmla="*/ 61 h 218"/>
                  <a:gd name="T106" fmla="*/ 108 w 248"/>
                  <a:gd name="T107" fmla="*/ 55 h 218"/>
                  <a:gd name="T108" fmla="*/ 95 w 248"/>
                  <a:gd name="T109" fmla="*/ 68 h 218"/>
                  <a:gd name="T110" fmla="*/ 87 w 248"/>
                  <a:gd name="T111" fmla="*/ 76 h 218"/>
                  <a:gd name="T112" fmla="*/ 64 w 248"/>
                  <a:gd name="T113" fmla="*/ 78 h 218"/>
                  <a:gd name="T114" fmla="*/ 66 w 248"/>
                  <a:gd name="T115" fmla="*/ 65 h 218"/>
                  <a:gd name="T116" fmla="*/ 53 w 248"/>
                  <a:gd name="T117" fmla="*/ 4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8" h="218">
                    <a:moveTo>
                      <a:pt x="53" y="44"/>
                    </a:moveTo>
                    <a:lnTo>
                      <a:pt x="53" y="108"/>
                    </a:lnTo>
                    <a:lnTo>
                      <a:pt x="47" y="110"/>
                    </a:lnTo>
                    <a:lnTo>
                      <a:pt x="40" y="116"/>
                    </a:lnTo>
                    <a:lnTo>
                      <a:pt x="28" y="116"/>
                    </a:lnTo>
                    <a:lnTo>
                      <a:pt x="25" y="118"/>
                    </a:lnTo>
                    <a:lnTo>
                      <a:pt x="19" y="116"/>
                    </a:lnTo>
                    <a:lnTo>
                      <a:pt x="17" y="114"/>
                    </a:lnTo>
                    <a:lnTo>
                      <a:pt x="17" y="110"/>
                    </a:lnTo>
                    <a:lnTo>
                      <a:pt x="10" y="104"/>
                    </a:lnTo>
                    <a:lnTo>
                      <a:pt x="6" y="104"/>
                    </a:lnTo>
                    <a:lnTo>
                      <a:pt x="4" y="110"/>
                    </a:lnTo>
                    <a:lnTo>
                      <a:pt x="2" y="110"/>
                    </a:lnTo>
                    <a:lnTo>
                      <a:pt x="0" y="112"/>
                    </a:lnTo>
                    <a:lnTo>
                      <a:pt x="2" y="112"/>
                    </a:lnTo>
                    <a:lnTo>
                      <a:pt x="2" y="114"/>
                    </a:lnTo>
                    <a:lnTo>
                      <a:pt x="4" y="118"/>
                    </a:lnTo>
                    <a:lnTo>
                      <a:pt x="28" y="169"/>
                    </a:lnTo>
                    <a:lnTo>
                      <a:pt x="28" y="180"/>
                    </a:lnTo>
                    <a:lnTo>
                      <a:pt x="25" y="184"/>
                    </a:lnTo>
                    <a:lnTo>
                      <a:pt x="23" y="182"/>
                    </a:lnTo>
                    <a:lnTo>
                      <a:pt x="21" y="184"/>
                    </a:lnTo>
                    <a:lnTo>
                      <a:pt x="21" y="188"/>
                    </a:lnTo>
                    <a:lnTo>
                      <a:pt x="23" y="188"/>
                    </a:lnTo>
                    <a:lnTo>
                      <a:pt x="25" y="189"/>
                    </a:lnTo>
                    <a:lnTo>
                      <a:pt x="25" y="191"/>
                    </a:lnTo>
                    <a:lnTo>
                      <a:pt x="23" y="191"/>
                    </a:lnTo>
                    <a:lnTo>
                      <a:pt x="25" y="193"/>
                    </a:lnTo>
                    <a:lnTo>
                      <a:pt x="27" y="195"/>
                    </a:lnTo>
                    <a:lnTo>
                      <a:pt x="30" y="201"/>
                    </a:lnTo>
                    <a:lnTo>
                      <a:pt x="30" y="203"/>
                    </a:lnTo>
                    <a:lnTo>
                      <a:pt x="28" y="205"/>
                    </a:lnTo>
                    <a:lnTo>
                      <a:pt x="28" y="210"/>
                    </a:lnTo>
                    <a:lnTo>
                      <a:pt x="30" y="212"/>
                    </a:lnTo>
                    <a:lnTo>
                      <a:pt x="30" y="212"/>
                    </a:lnTo>
                    <a:lnTo>
                      <a:pt x="30" y="208"/>
                    </a:lnTo>
                    <a:lnTo>
                      <a:pt x="32" y="206"/>
                    </a:lnTo>
                    <a:lnTo>
                      <a:pt x="36" y="206"/>
                    </a:lnTo>
                    <a:lnTo>
                      <a:pt x="36" y="210"/>
                    </a:lnTo>
                    <a:lnTo>
                      <a:pt x="36" y="212"/>
                    </a:lnTo>
                    <a:lnTo>
                      <a:pt x="38" y="214"/>
                    </a:lnTo>
                    <a:lnTo>
                      <a:pt x="42" y="212"/>
                    </a:lnTo>
                    <a:lnTo>
                      <a:pt x="44" y="214"/>
                    </a:lnTo>
                    <a:lnTo>
                      <a:pt x="44" y="216"/>
                    </a:lnTo>
                    <a:lnTo>
                      <a:pt x="47" y="218"/>
                    </a:lnTo>
                    <a:lnTo>
                      <a:pt x="49" y="218"/>
                    </a:lnTo>
                    <a:lnTo>
                      <a:pt x="51" y="218"/>
                    </a:lnTo>
                    <a:lnTo>
                      <a:pt x="55" y="218"/>
                    </a:lnTo>
                    <a:lnTo>
                      <a:pt x="57" y="218"/>
                    </a:lnTo>
                    <a:lnTo>
                      <a:pt x="61" y="214"/>
                    </a:lnTo>
                    <a:lnTo>
                      <a:pt x="64" y="214"/>
                    </a:lnTo>
                    <a:lnTo>
                      <a:pt x="66" y="214"/>
                    </a:lnTo>
                    <a:lnTo>
                      <a:pt x="68" y="212"/>
                    </a:lnTo>
                    <a:lnTo>
                      <a:pt x="74" y="214"/>
                    </a:lnTo>
                    <a:lnTo>
                      <a:pt x="74" y="212"/>
                    </a:lnTo>
                    <a:lnTo>
                      <a:pt x="80" y="212"/>
                    </a:lnTo>
                    <a:lnTo>
                      <a:pt x="81" y="212"/>
                    </a:lnTo>
                    <a:lnTo>
                      <a:pt x="81" y="210"/>
                    </a:lnTo>
                    <a:lnTo>
                      <a:pt x="87" y="208"/>
                    </a:lnTo>
                    <a:lnTo>
                      <a:pt x="87" y="206"/>
                    </a:lnTo>
                    <a:lnTo>
                      <a:pt x="95" y="206"/>
                    </a:lnTo>
                    <a:lnTo>
                      <a:pt x="100" y="208"/>
                    </a:lnTo>
                    <a:lnTo>
                      <a:pt x="104" y="208"/>
                    </a:lnTo>
                    <a:lnTo>
                      <a:pt x="106" y="206"/>
                    </a:lnTo>
                    <a:lnTo>
                      <a:pt x="110" y="206"/>
                    </a:lnTo>
                    <a:lnTo>
                      <a:pt x="127" y="208"/>
                    </a:lnTo>
                    <a:lnTo>
                      <a:pt x="129" y="206"/>
                    </a:lnTo>
                    <a:lnTo>
                      <a:pt x="133" y="205"/>
                    </a:lnTo>
                    <a:lnTo>
                      <a:pt x="140" y="206"/>
                    </a:lnTo>
                    <a:lnTo>
                      <a:pt x="140" y="205"/>
                    </a:lnTo>
                    <a:lnTo>
                      <a:pt x="140" y="203"/>
                    </a:lnTo>
                    <a:lnTo>
                      <a:pt x="142" y="201"/>
                    </a:lnTo>
                    <a:lnTo>
                      <a:pt x="157" y="201"/>
                    </a:lnTo>
                    <a:lnTo>
                      <a:pt x="231" y="116"/>
                    </a:lnTo>
                    <a:lnTo>
                      <a:pt x="235" y="116"/>
                    </a:lnTo>
                    <a:lnTo>
                      <a:pt x="240" y="112"/>
                    </a:lnTo>
                    <a:lnTo>
                      <a:pt x="242" y="108"/>
                    </a:lnTo>
                    <a:lnTo>
                      <a:pt x="248" y="78"/>
                    </a:lnTo>
                    <a:lnTo>
                      <a:pt x="237" y="78"/>
                    </a:lnTo>
                    <a:lnTo>
                      <a:pt x="235" y="78"/>
                    </a:lnTo>
                    <a:lnTo>
                      <a:pt x="233" y="83"/>
                    </a:lnTo>
                    <a:lnTo>
                      <a:pt x="231" y="85"/>
                    </a:lnTo>
                    <a:lnTo>
                      <a:pt x="221" y="83"/>
                    </a:lnTo>
                    <a:lnTo>
                      <a:pt x="218" y="76"/>
                    </a:lnTo>
                    <a:lnTo>
                      <a:pt x="223" y="63"/>
                    </a:lnTo>
                    <a:lnTo>
                      <a:pt x="227" y="61"/>
                    </a:lnTo>
                    <a:lnTo>
                      <a:pt x="235" y="65"/>
                    </a:lnTo>
                    <a:lnTo>
                      <a:pt x="237" y="63"/>
                    </a:lnTo>
                    <a:lnTo>
                      <a:pt x="229" y="10"/>
                    </a:lnTo>
                    <a:lnTo>
                      <a:pt x="229" y="10"/>
                    </a:lnTo>
                    <a:lnTo>
                      <a:pt x="227" y="10"/>
                    </a:lnTo>
                    <a:lnTo>
                      <a:pt x="223" y="4"/>
                    </a:lnTo>
                    <a:lnTo>
                      <a:pt x="218" y="2"/>
                    </a:lnTo>
                    <a:lnTo>
                      <a:pt x="210" y="4"/>
                    </a:lnTo>
                    <a:lnTo>
                      <a:pt x="199" y="0"/>
                    </a:lnTo>
                    <a:lnTo>
                      <a:pt x="195" y="2"/>
                    </a:lnTo>
                    <a:lnTo>
                      <a:pt x="195" y="2"/>
                    </a:lnTo>
                    <a:lnTo>
                      <a:pt x="178" y="12"/>
                    </a:lnTo>
                    <a:lnTo>
                      <a:pt x="163" y="25"/>
                    </a:lnTo>
                    <a:lnTo>
                      <a:pt x="155" y="36"/>
                    </a:lnTo>
                    <a:lnTo>
                      <a:pt x="148" y="42"/>
                    </a:lnTo>
                    <a:lnTo>
                      <a:pt x="142" y="46"/>
                    </a:lnTo>
                    <a:lnTo>
                      <a:pt x="138" y="55"/>
                    </a:lnTo>
                    <a:lnTo>
                      <a:pt x="138" y="57"/>
                    </a:lnTo>
                    <a:lnTo>
                      <a:pt x="125" y="61"/>
                    </a:lnTo>
                    <a:lnTo>
                      <a:pt x="121" y="61"/>
                    </a:lnTo>
                    <a:lnTo>
                      <a:pt x="112" y="55"/>
                    </a:lnTo>
                    <a:lnTo>
                      <a:pt x="108" y="55"/>
                    </a:lnTo>
                    <a:lnTo>
                      <a:pt x="104" y="55"/>
                    </a:lnTo>
                    <a:lnTo>
                      <a:pt x="95" y="68"/>
                    </a:lnTo>
                    <a:lnTo>
                      <a:pt x="91" y="70"/>
                    </a:lnTo>
                    <a:lnTo>
                      <a:pt x="87" y="76"/>
                    </a:lnTo>
                    <a:lnTo>
                      <a:pt x="78" y="80"/>
                    </a:lnTo>
                    <a:lnTo>
                      <a:pt x="64" y="78"/>
                    </a:lnTo>
                    <a:lnTo>
                      <a:pt x="64" y="76"/>
                    </a:lnTo>
                    <a:lnTo>
                      <a:pt x="66" y="65"/>
                    </a:lnTo>
                    <a:lnTo>
                      <a:pt x="66" y="59"/>
                    </a:lnTo>
                    <a:lnTo>
                      <a:pt x="53" y="44"/>
                    </a:lnTo>
                    <a:lnTo>
                      <a:pt x="53" y="4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79" name="Freeform 780">
                <a:extLst>
                  <a:ext uri="{FF2B5EF4-FFF2-40B4-BE49-F238E27FC236}">
                    <a16:creationId xmlns:a16="http://schemas.microsoft.com/office/drawing/2014/main" id="{09030E82-1758-E391-BD89-BA8BFBABA448}"/>
                  </a:ext>
                </a:extLst>
              </p:cNvPr>
              <p:cNvSpPr>
                <a:spLocks/>
              </p:cNvSpPr>
              <p:nvPr/>
            </p:nvSpPr>
            <p:spPr bwMode="auto">
              <a:xfrm>
                <a:off x="2761162" y="4549531"/>
                <a:ext cx="5959" cy="5959"/>
              </a:xfrm>
              <a:custGeom>
                <a:avLst/>
                <a:gdLst>
                  <a:gd name="T0" fmla="*/ 2 w 4"/>
                  <a:gd name="T1" fmla="*/ 2 h 4"/>
                  <a:gd name="T2" fmla="*/ 0 w 4"/>
                  <a:gd name="T3" fmla="*/ 0 h 4"/>
                  <a:gd name="T4" fmla="*/ 0 w 4"/>
                  <a:gd name="T5" fmla="*/ 2 h 4"/>
                  <a:gd name="T6" fmla="*/ 2 w 4"/>
                  <a:gd name="T7" fmla="*/ 4 h 4"/>
                  <a:gd name="T8" fmla="*/ 4 w 4"/>
                  <a:gd name="T9" fmla="*/ 4 h 4"/>
                  <a:gd name="T10" fmla="*/ 4 w 4"/>
                  <a:gd name="T11" fmla="*/ 4 h 4"/>
                  <a:gd name="T12" fmla="*/ 2 w 4"/>
                  <a:gd name="T13" fmla="*/ 4 h 4"/>
                  <a:gd name="T14" fmla="*/ 2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2"/>
                    </a:moveTo>
                    <a:lnTo>
                      <a:pt x="0" y="0"/>
                    </a:lnTo>
                    <a:lnTo>
                      <a:pt x="0" y="2"/>
                    </a:lnTo>
                    <a:lnTo>
                      <a:pt x="2" y="4"/>
                    </a:lnTo>
                    <a:lnTo>
                      <a:pt x="4" y="4"/>
                    </a:lnTo>
                    <a:lnTo>
                      <a:pt x="4" y="4"/>
                    </a:lnTo>
                    <a:lnTo>
                      <a:pt x="2" y="4"/>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80" name="Freeform 781">
                <a:extLst>
                  <a:ext uri="{FF2B5EF4-FFF2-40B4-BE49-F238E27FC236}">
                    <a16:creationId xmlns:a16="http://schemas.microsoft.com/office/drawing/2014/main" id="{32A78413-F766-9818-2309-32433FA177D0}"/>
                  </a:ext>
                </a:extLst>
              </p:cNvPr>
              <p:cNvSpPr>
                <a:spLocks/>
              </p:cNvSpPr>
              <p:nvPr/>
            </p:nvSpPr>
            <p:spPr bwMode="auto">
              <a:xfrm>
                <a:off x="2761162" y="4549531"/>
                <a:ext cx="5959" cy="5959"/>
              </a:xfrm>
              <a:custGeom>
                <a:avLst/>
                <a:gdLst>
                  <a:gd name="T0" fmla="*/ 2 w 4"/>
                  <a:gd name="T1" fmla="*/ 2 h 4"/>
                  <a:gd name="T2" fmla="*/ 0 w 4"/>
                  <a:gd name="T3" fmla="*/ 0 h 4"/>
                  <a:gd name="T4" fmla="*/ 0 w 4"/>
                  <a:gd name="T5" fmla="*/ 2 h 4"/>
                  <a:gd name="T6" fmla="*/ 2 w 4"/>
                  <a:gd name="T7" fmla="*/ 4 h 4"/>
                  <a:gd name="T8" fmla="*/ 4 w 4"/>
                  <a:gd name="T9" fmla="*/ 4 h 4"/>
                  <a:gd name="T10" fmla="*/ 4 w 4"/>
                  <a:gd name="T11" fmla="*/ 4 h 4"/>
                  <a:gd name="T12" fmla="*/ 2 w 4"/>
                  <a:gd name="T13" fmla="*/ 4 h 4"/>
                  <a:gd name="T14" fmla="*/ 2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2"/>
                    </a:moveTo>
                    <a:lnTo>
                      <a:pt x="0" y="0"/>
                    </a:lnTo>
                    <a:lnTo>
                      <a:pt x="0" y="2"/>
                    </a:lnTo>
                    <a:lnTo>
                      <a:pt x="2" y="4"/>
                    </a:lnTo>
                    <a:lnTo>
                      <a:pt x="4" y="4"/>
                    </a:lnTo>
                    <a:lnTo>
                      <a:pt x="4" y="4"/>
                    </a:lnTo>
                    <a:lnTo>
                      <a:pt x="2" y="4"/>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81" name="Freeform 782">
                <a:extLst>
                  <a:ext uri="{FF2B5EF4-FFF2-40B4-BE49-F238E27FC236}">
                    <a16:creationId xmlns:a16="http://schemas.microsoft.com/office/drawing/2014/main" id="{AAE78E53-BB1F-A869-7CD6-7A7089034AE2}"/>
                  </a:ext>
                </a:extLst>
              </p:cNvPr>
              <p:cNvSpPr>
                <a:spLocks/>
              </p:cNvSpPr>
              <p:nvPr/>
            </p:nvSpPr>
            <p:spPr bwMode="auto">
              <a:xfrm>
                <a:off x="2774571" y="4549531"/>
                <a:ext cx="5959" cy="8939"/>
              </a:xfrm>
              <a:custGeom>
                <a:avLst/>
                <a:gdLst>
                  <a:gd name="T0" fmla="*/ 2 w 4"/>
                  <a:gd name="T1" fmla="*/ 2 h 6"/>
                  <a:gd name="T2" fmla="*/ 0 w 4"/>
                  <a:gd name="T3" fmla="*/ 0 h 6"/>
                  <a:gd name="T4" fmla="*/ 2 w 4"/>
                  <a:gd name="T5" fmla="*/ 2 h 6"/>
                  <a:gd name="T6" fmla="*/ 2 w 4"/>
                  <a:gd name="T7" fmla="*/ 4 h 6"/>
                  <a:gd name="T8" fmla="*/ 4 w 4"/>
                  <a:gd name="T9" fmla="*/ 6 h 6"/>
                  <a:gd name="T10" fmla="*/ 4 w 4"/>
                  <a:gd name="T11" fmla="*/ 6 h 6"/>
                  <a:gd name="T12" fmla="*/ 4 w 4"/>
                  <a:gd name="T13" fmla="*/ 2 h 6"/>
                  <a:gd name="T14" fmla="*/ 4 w 4"/>
                  <a:gd name="T15" fmla="*/ 2 h 6"/>
                  <a:gd name="T16" fmla="*/ 2 w 4"/>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2" y="2"/>
                    </a:moveTo>
                    <a:lnTo>
                      <a:pt x="0" y="0"/>
                    </a:lnTo>
                    <a:lnTo>
                      <a:pt x="2" y="2"/>
                    </a:lnTo>
                    <a:lnTo>
                      <a:pt x="2" y="4"/>
                    </a:lnTo>
                    <a:lnTo>
                      <a:pt x="4" y="6"/>
                    </a:lnTo>
                    <a:lnTo>
                      <a:pt x="4" y="6"/>
                    </a:lnTo>
                    <a:lnTo>
                      <a:pt x="4" y="2"/>
                    </a:lnTo>
                    <a:lnTo>
                      <a:pt x="4" y="2"/>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82" name="Freeform 783">
                <a:extLst>
                  <a:ext uri="{FF2B5EF4-FFF2-40B4-BE49-F238E27FC236}">
                    <a16:creationId xmlns:a16="http://schemas.microsoft.com/office/drawing/2014/main" id="{DE0721C3-53C8-CA76-070E-9C95B824E0EC}"/>
                  </a:ext>
                </a:extLst>
              </p:cNvPr>
              <p:cNvSpPr>
                <a:spLocks/>
              </p:cNvSpPr>
              <p:nvPr/>
            </p:nvSpPr>
            <p:spPr bwMode="auto">
              <a:xfrm>
                <a:off x="2774571" y="4549531"/>
                <a:ext cx="5959" cy="8939"/>
              </a:xfrm>
              <a:custGeom>
                <a:avLst/>
                <a:gdLst>
                  <a:gd name="T0" fmla="*/ 2 w 4"/>
                  <a:gd name="T1" fmla="*/ 2 h 6"/>
                  <a:gd name="T2" fmla="*/ 0 w 4"/>
                  <a:gd name="T3" fmla="*/ 0 h 6"/>
                  <a:gd name="T4" fmla="*/ 2 w 4"/>
                  <a:gd name="T5" fmla="*/ 2 h 6"/>
                  <a:gd name="T6" fmla="*/ 2 w 4"/>
                  <a:gd name="T7" fmla="*/ 4 h 6"/>
                  <a:gd name="T8" fmla="*/ 4 w 4"/>
                  <a:gd name="T9" fmla="*/ 6 h 6"/>
                  <a:gd name="T10" fmla="*/ 4 w 4"/>
                  <a:gd name="T11" fmla="*/ 6 h 6"/>
                  <a:gd name="T12" fmla="*/ 4 w 4"/>
                  <a:gd name="T13" fmla="*/ 2 h 6"/>
                  <a:gd name="T14" fmla="*/ 4 w 4"/>
                  <a:gd name="T15" fmla="*/ 2 h 6"/>
                  <a:gd name="T16" fmla="*/ 2 w 4"/>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2" y="2"/>
                    </a:moveTo>
                    <a:lnTo>
                      <a:pt x="0" y="0"/>
                    </a:lnTo>
                    <a:lnTo>
                      <a:pt x="2" y="2"/>
                    </a:lnTo>
                    <a:lnTo>
                      <a:pt x="2" y="4"/>
                    </a:lnTo>
                    <a:lnTo>
                      <a:pt x="4" y="6"/>
                    </a:lnTo>
                    <a:lnTo>
                      <a:pt x="4" y="6"/>
                    </a:lnTo>
                    <a:lnTo>
                      <a:pt x="4" y="2"/>
                    </a:lnTo>
                    <a:lnTo>
                      <a:pt x="4" y="2"/>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83" name="Freeform 784">
                <a:extLst>
                  <a:ext uri="{FF2B5EF4-FFF2-40B4-BE49-F238E27FC236}">
                    <a16:creationId xmlns:a16="http://schemas.microsoft.com/office/drawing/2014/main" id="{0604BA89-FC62-F695-5509-EF47B626624C}"/>
                  </a:ext>
                </a:extLst>
              </p:cNvPr>
              <p:cNvSpPr>
                <a:spLocks/>
              </p:cNvSpPr>
              <p:nvPr/>
            </p:nvSpPr>
            <p:spPr bwMode="auto">
              <a:xfrm>
                <a:off x="2950366" y="4574858"/>
                <a:ext cx="5959" cy="2980"/>
              </a:xfrm>
              <a:custGeom>
                <a:avLst/>
                <a:gdLst>
                  <a:gd name="T0" fmla="*/ 4 w 4"/>
                  <a:gd name="T1" fmla="*/ 0 h 2"/>
                  <a:gd name="T2" fmla="*/ 2 w 4"/>
                  <a:gd name="T3" fmla="*/ 0 h 2"/>
                  <a:gd name="T4" fmla="*/ 0 w 4"/>
                  <a:gd name="T5" fmla="*/ 2 h 2"/>
                  <a:gd name="T6" fmla="*/ 0 w 4"/>
                  <a:gd name="T7" fmla="*/ 2 h 2"/>
                  <a:gd name="T8" fmla="*/ 2 w 4"/>
                  <a:gd name="T9" fmla="*/ 0 h 2"/>
                  <a:gd name="T10" fmla="*/ 4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4" y="0"/>
                    </a:moveTo>
                    <a:lnTo>
                      <a:pt x="2" y="0"/>
                    </a:lnTo>
                    <a:lnTo>
                      <a:pt x="0" y="2"/>
                    </a:lnTo>
                    <a:lnTo>
                      <a:pt x="0" y="2"/>
                    </a:lnTo>
                    <a:lnTo>
                      <a:pt x="2"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84" name="Freeform 785">
                <a:extLst>
                  <a:ext uri="{FF2B5EF4-FFF2-40B4-BE49-F238E27FC236}">
                    <a16:creationId xmlns:a16="http://schemas.microsoft.com/office/drawing/2014/main" id="{5B2BD4F8-CC0D-0419-8857-FE5586FF695D}"/>
                  </a:ext>
                </a:extLst>
              </p:cNvPr>
              <p:cNvSpPr>
                <a:spLocks/>
              </p:cNvSpPr>
              <p:nvPr/>
            </p:nvSpPr>
            <p:spPr bwMode="auto">
              <a:xfrm>
                <a:off x="2950366" y="4574858"/>
                <a:ext cx="5959" cy="2980"/>
              </a:xfrm>
              <a:custGeom>
                <a:avLst/>
                <a:gdLst>
                  <a:gd name="T0" fmla="*/ 4 w 4"/>
                  <a:gd name="T1" fmla="*/ 0 h 2"/>
                  <a:gd name="T2" fmla="*/ 2 w 4"/>
                  <a:gd name="T3" fmla="*/ 0 h 2"/>
                  <a:gd name="T4" fmla="*/ 0 w 4"/>
                  <a:gd name="T5" fmla="*/ 2 h 2"/>
                  <a:gd name="T6" fmla="*/ 0 w 4"/>
                  <a:gd name="T7" fmla="*/ 2 h 2"/>
                  <a:gd name="T8" fmla="*/ 2 w 4"/>
                  <a:gd name="T9" fmla="*/ 0 h 2"/>
                  <a:gd name="T10" fmla="*/ 4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4" y="0"/>
                    </a:moveTo>
                    <a:lnTo>
                      <a:pt x="2" y="0"/>
                    </a:lnTo>
                    <a:lnTo>
                      <a:pt x="0" y="2"/>
                    </a:lnTo>
                    <a:lnTo>
                      <a:pt x="0" y="2"/>
                    </a:lnTo>
                    <a:lnTo>
                      <a:pt x="2"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85" name="Freeform 786">
                <a:extLst>
                  <a:ext uri="{FF2B5EF4-FFF2-40B4-BE49-F238E27FC236}">
                    <a16:creationId xmlns:a16="http://schemas.microsoft.com/office/drawing/2014/main" id="{52088B35-9AF8-AD7B-0A06-FF76982D7235}"/>
                  </a:ext>
                </a:extLst>
              </p:cNvPr>
              <p:cNvSpPr>
                <a:spLocks/>
              </p:cNvSpPr>
              <p:nvPr/>
            </p:nvSpPr>
            <p:spPr bwMode="auto">
              <a:xfrm>
                <a:off x="2925039" y="4586776"/>
                <a:ext cx="19368" cy="16388"/>
              </a:xfrm>
              <a:custGeom>
                <a:avLst/>
                <a:gdLst>
                  <a:gd name="T0" fmla="*/ 13 w 13"/>
                  <a:gd name="T1" fmla="*/ 2 h 11"/>
                  <a:gd name="T2" fmla="*/ 13 w 13"/>
                  <a:gd name="T3" fmla="*/ 2 h 11"/>
                  <a:gd name="T4" fmla="*/ 11 w 13"/>
                  <a:gd name="T5" fmla="*/ 6 h 11"/>
                  <a:gd name="T6" fmla="*/ 13 w 13"/>
                  <a:gd name="T7" fmla="*/ 8 h 11"/>
                  <a:gd name="T8" fmla="*/ 13 w 13"/>
                  <a:gd name="T9" fmla="*/ 8 h 11"/>
                  <a:gd name="T10" fmla="*/ 13 w 13"/>
                  <a:gd name="T11" fmla="*/ 10 h 11"/>
                  <a:gd name="T12" fmla="*/ 11 w 13"/>
                  <a:gd name="T13" fmla="*/ 11 h 11"/>
                  <a:gd name="T14" fmla="*/ 0 w 13"/>
                  <a:gd name="T15" fmla="*/ 11 h 11"/>
                  <a:gd name="T16" fmla="*/ 0 w 13"/>
                  <a:gd name="T17" fmla="*/ 11 h 11"/>
                  <a:gd name="T18" fmla="*/ 4 w 13"/>
                  <a:gd name="T19" fmla="*/ 10 h 11"/>
                  <a:gd name="T20" fmla="*/ 5 w 13"/>
                  <a:gd name="T21" fmla="*/ 8 h 11"/>
                  <a:gd name="T22" fmla="*/ 5 w 13"/>
                  <a:gd name="T23" fmla="*/ 4 h 11"/>
                  <a:gd name="T24" fmla="*/ 5 w 13"/>
                  <a:gd name="T25" fmla="*/ 4 h 11"/>
                  <a:gd name="T26" fmla="*/ 5 w 13"/>
                  <a:gd name="T27" fmla="*/ 2 h 11"/>
                  <a:gd name="T28" fmla="*/ 4 w 13"/>
                  <a:gd name="T29" fmla="*/ 2 h 11"/>
                  <a:gd name="T30" fmla="*/ 4 w 13"/>
                  <a:gd name="T31" fmla="*/ 2 h 11"/>
                  <a:gd name="T32" fmla="*/ 4 w 13"/>
                  <a:gd name="T33" fmla="*/ 2 h 11"/>
                  <a:gd name="T34" fmla="*/ 5 w 13"/>
                  <a:gd name="T35" fmla="*/ 0 h 11"/>
                  <a:gd name="T36" fmla="*/ 13 w 13"/>
                  <a:gd name="T37" fmla="*/ 0 h 11"/>
                  <a:gd name="T38" fmla="*/ 13 w 13"/>
                  <a:gd name="T39"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1">
                    <a:moveTo>
                      <a:pt x="13" y="2"/>
                    </a:moveTo>
                    <a:lnTo>
                      <a:pt x="13" y="2"/>
                    </a:lnTo>
                    <a:lnTo>
                      <a:pt x="11" y="6"/>
                    </a:lnTo>
                    <a:lnTo>
                      <a:pt x="13" y="8"/>
                    </a:lnTo>
                    <a:lnTo>
                      <a:pt x="13" y="8"/>
                    </a:lnTo>
                    <a:lnTo>
                      <a:pt x="13" y="10"/>
                    </a:lnTo>
                    <a:lnTo>
                      <a:pt x="11" y="11"/>
                    </a:lnTo>
                    <a:lnTo>
                      <a:pt x="0" y="11"/>
                    </a:lnTo>
                    <a:lnTo>
                      <a:pt x="0" y="11"/>
                    </a:lnTo>
                    <a:lnTo>
                      <a:pt x="4" y="10"/>
                    </a:lnTo>
                    <a:lnTo>
                      <a:pt x="5" y="8"/>
                    </a:lnTo>
                    <a:lnTo>
                      <a:pt x="5" y="4"/>
                    </a:lnTo>
                    <a:lnTo>
                      <a:pt x="5" y="4"/>
                    </a:lnTo>
                    <a:lnTo>
                      <a:pt x="5" y="2"/>
                    </a:lnTo>
                    <a:lnTo>
                      <a:pt x="4" y="2"/>
                    </a:lnTo>
                    <a:lnTo>
                      <a:pt x="4" y="2"/>
                    </a:lnTo>
                    <a:lnTo>
                      <a:pt x="4" y="2"/>
                    </a:lnTo>
                    <a:lnTo>
                      <a:pt x="5" y="0"/>
                    </a:lnTo>
                    <a:lnTo>
                      <a:pt x="13" y="0"/>
                    </a:lnTo>
                    <a:lnTo>
                      <a:pt x="13"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86" name="Freeform 787">
                <a:extLst>
                  <a:ext uri="{FF2B5EF4-FFF2-40B4-BE49-F238E27FC236}">
                    <a16:creationId xmlns:a16="http://schemas.microsoft.com/office/drawing/2014/main" id="{E78C07AA-BA3F-B557-DE7A-C94C2957479B}"/>
                  </a:ext>
                </a:extLst>
              </p:cNvPr>
              <p:cNvSpPr>
                <a:spLocks/>
              </p:cNvSpPr>
              <p:nvPr/>
            </p:nvSpPr>
            <p:spPr bwMode="auto">
              <a:xfrm>
                <a:off x="2925039" y="4586776"/>
                <a:ext cx="19368" cy="16388"/>
              </a:xfrm>
              <a:custGeom>
                <a:avLst/>
                <a:gdLst>
                  <a:gd name="T0" fmla="*/ 13 w 13"/>
                  <a:gd name="T1" fmla="*/ 2 h 11"/>
                  <a:gd name="T2" fmla="*/ 13 w 13"/>
                  <a:gd name="T3" fmla="*/ 2 h 11"/>
                  <a:gd name="T4" fmla="*/ 11 w 13"/>
                  <a:gd name="T5" fmla="*/ 6 h 11"/>
                  <a:gd name="T6" fmla="*/ 13 w 13"/>
                  <a:gd name="T7" fmla="*/ 8 h 11"/>
                  <a:gd name="T8" fmla="*/ 13 w 13"/>
                  <a:gd name="T9" fmla="*/ 8 h 11"/>
                  <a:gd name="T10" fmla="*/ 13 w 13"/>
                  <a:gd name="T11" fmla="*/ 10 h 11"/>
                  <a:gd name="T12" fmla="*/ 11 w 13"/>
                  <a:gd name="T13" fmla="*/ 11 h 11"/>
                  <a:gd name="T14" fmla="*/ 0 w 13"/>
                  <a:gd name="T15" fmla="*/ 11 h 11"/>
                  <a:gd name="T16" fmla="*/ 0 w 13"/>
                  <a:gd name="T17" fmla="*/ 11 h 11"/>
                  <a:gd name="T18" fmla="*/ 4 w 13"/>
                  <a:gd name="T19" fmla="*/ 10 h 11"/>
                  <a:gd name="T20" fmla="*/ 5 w 13"/>
                  <a:gd name="T21" fmla="*/ 8 h 11"/>
                  <a:gd name="T22" fmla="*/ 5 w 13"/>
                  <a:gd name="T23" fmla="*/ 4 h 11"/>
                  <a:gd name="T24" fmla="*/ 5 w 13"/>
                  <a:gd name="T25" fmla="*/ 4 h 11"/>
                  <a:gd name="T26" fmla="*/ 5 w 13"/>
                  <a:gd name="T27" fmla="*/ 2 h 11"/>
                  <a:gd name="T28" fmla="*/ 4 w 13"/>
                  <a:gd name="T29" fmla="*/ 2 h 11"/>
                  <a:gd name="T30" fmla="*/ 4 w 13"/>
                  <a:gd name="T31" fmla="*/ 2 h 11"/>
                  <a:gd name="T32" fmla="*/ 4 w 13"/>
                  <a:gd name="T33" fmla="*/ 2 h 11"/>
                  <a:gd name="T34" fmla="*/ 5 w 13"/>
                  <a:gd name="T35" fmla="*/ 0 h 11"/>
                  <a:gd name="T36" fmla="*/ 13 w 13"/>
                  <a:gd name="T37" fmla="*/ 0 h 11"/>
                  <a:gd name="T38" fmla="*/ 13 w 13"/>
                  <a:gd name="T39"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1">
                    <a:moveTo>
                      <a:pt x="13" y="2"/>
                    </a:moveTo>
                    <a:lnTo>
                      <a:pt x="13" y="2"/>
                    </a:lnTo>
                    <a:lnTo>
                      <a:pt x="11" y="6"/>
                    </a:lnTo>
                    <a:lnTo>
                      <a:pt x="13" y="8"/>
                    </a:lnTo>
                    <a:lnTo>
                      <a:pt x="13" y="8"/>
                    </a:lnTo>
                    <a:lnTo>
                      <a:pt x="13" y="10"/>
                    </a:lnTo>
                    <a:lnTo>
                      <a:pt x="11" y="11"/>
                    </a:lnTo>
                    <a:lnTo>
                      <a:pt x="0" y="11"/>
                    </a:lnTo>
                    <a:lnTo>
                      <a:pt x="0" y="11"/>
                    </a:lnTo>
                    <a:lnTo>
                      <a:pt x="4" y="10"/>
                    </a:lnTo>
                    <a:lnTo>
                      <a:pt x="5" y="8"/>
                    </a:lnTo>
                    <a:lnTo>
                      <a:pt x="5" y="4"/>
                    </a:lnTo>
                    <a:lnTo>
                      <a:pt x="5" y="4"/>
                    </a:lnTo>
                    <a:lnTo>
                      <a:pt x="5" y="2"/>
                    </a:lnTo>
                    <a:lnTo>
                      <a:pt x="4" y="2"/>
                    </a:lnTo>
                    <a:lnTo>
                      <a:pt x="4" y="2"/>
                    </a:lnTo>
                    <a:lnTo>
                      <a:pt x="4" y="2"/>
                    </a:lnTo>
                    <a:lnTo>
                      <a:pt x="5" y="0"/>
                    </a:lnTo>
                    <a:lnTo>
                      <a:pt x="13" y="0"/>
                    </a:lnTo>
                    <a:lnTo>
                      <a:pt x="13"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87" name="Freeform 788">
                <a:extLst>
                  <a:ext uri="{FF2B5EF4-FFF2-40B4-BE49-F238E27FC236}">
                    <a16:creationId xmlns:a16="http://schemas.microsoft.com/office/drawing/2014/main" id="{5805AE90-C01A-457F-1F84-838505CB1B8E}"/>
                  </a:ext>
                </a:extLst>
              </p:cNvPr>
              <p:cNvSpPr>
                <a:spLocks/>
              </p:cNvSpPr>
              <p:nvPr/>
            </p:nvSpPr>
            <p:spPr bwMode="auto">
              <a:xfrm>
                <a:off x="3184262" y="4820673"/>
                <a:ext cx="13409" cy="11918"/>
              </a:xfrm>
              <a:custGeom>
                <a:avLst/>
                <a:gdLst>
                  <a:gd name="T0" fmla="*/ 2 w 9"/>
                  <a:gd name="T1" fmla="*/ 0 h 8"/>
                  <a:gd name="T2" fmla="*/ 0 w 9"/>
                  <a:gd name="T3" fmla="*/ 2 h 8"/>
                  <a:gd name="T4" fmla="*/ 0 w 9"/>
                  <a:gd name="T5" fmla="*/ 4 h 8"/>
                  <a:gd name="T6" fmla="*/ 2 w 9"/>
                  <a:gd name="T7" fmla="*/ 6 h 8"/>
                  <a:gd name="T8" fmla="*/ 7 w 9"/>
                  <a:gd name="T9" fmla="*/ 8 h 8"/>
                  <a:gd name="T10" fmla="*/ 9 w 9"/>
                  <a:gd name="T11" fmla="*/ 6 h 8"/>
                  <a:gd name="T12" fmla="*/ 9 w 9"/>
                  <a:gd name="T13" fmla="*/ 4 h 8"/>
                  <a:gd name="T14" fmla="*/ 7 w 9"/>
                  <a:gd name="T15" fmla="*/ 4 h 8"/>
                  <a:gd name="T16" fmla="*/ 5 w 9"/>
                  <a:gd name="T17" fmla="*/ 2 h 8"/>
                  <a:gd name="T18" fmla="*/ 4 w 9"/>
                  <a:gd name="T19" fmla="*/ 2 h 8"/>
                  <a:gd name="T20" fmla="*/ 2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2" y="0"/>
                    </a:moveTo>
                    <a:lnTo>
                      <a:pt x="0" y="2"/>
                    </a:lnTo>
                    <a:lnTo>
                      <a:pt x="0" y="4"/>
                    </a:lnTo>
                    <a:lnTo>
                      <a:pt x="2" y="6"/>
                    </a:lnTo>
                    <a:lnTo>
                      <a:pt x="7" y="8"/>
                    </a:lnTo>
                    <a:lnTo>
                      <a:pt x="9" y="6"/>
                    </a:lnTo>
                    <a:lnTo>
                      <a:pt x="9" y="4"/>
                    </a:lnTo>
                    <a:lnTo>
                      <a:pt x="7" y="4"/>
                    </a:lnTo>
                    <a:lnTo>
                      <a:pt x="5" y="2"/>
                    </a:lnTo>
                    <a:lnTo>
                      <a:pt x="4"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88" name="Freeform 789">
                <a:extLst>
                  <a:ext uri="{FF2B5EF4-FFF2-40B4-BE49-F238E27FC236}">
                    <a16:creationId xmlns:a16="http://schemas.microsoft.com/office/drawing/2014/main" id="{74392189-3EC5-AA85-4F9C-6D20BEE5A9E7}"/>
                  </a:ext>
                </a:extLst>
              </p:cNvPr>
              <p:cNvSpPr>
                <a:spLocks/>
              </p:cNvSpPr>
              <p:nvPr/>
            </p:nvSpPr>
            <p:spPr bwMode="auto">
              <a:xfrm>
                <a:off x="3184262" y="4820673"/>
                <a:ext cx="13409" cy="11918"/>
              </a:xfrm>
              <a:custGeom>
                <a:avLst/>
                <a:gdLst>
                  <a:gd name="T0" fmla="*/ 2 w 9"/>
                  <a:gd name="T1" fmla="*/ 0 h 8"/>
                  <a:gd name="T2" fmla="*/ 0 w 9"/>
                  <a:gd name="T3" fmla="*/ 2 h 8"/>
                  <a:gd name="T4" fmla="*/ 0 w 9"/>
                  <a:gd name="T5" fmla="*/ 4 h 8"/>
                  <a:gd name="T6" fmla="*/ 2 w 9"/>
                  <a:gd name="T7" fmla="*/ 6 h 8"/>
                  <a:gd name="T8" fmla="*/ 7 w 9"/>
                  <a:gd name="T9" fmla="*/ 8 h 8"/>
                  <a:gd name="T10" fmla="*/ 9 w 9"/>
                  <a:gd name="T11" fmla="*/ 6 h 8"/>
                  <a:gd name="T12" fmla="*/ 9 w 9"/>
                  <a:gd name="T13" fmla="*/ 4 h 8"/>
                  <a:gd name="T14" fmla="*/ 7 w 9"/>
                  <a:gd name="T15" fmla="*/ 4 h 8"/>
                  <a:gd name="T16" fmla="*/ 5 w 9"/>
                  <a:gd name="T17" fmla="*/ 2 h 8"/>
                  <a:gd name="T18" fmla="*/ 4 w 9"/>
                  <a:gd name="T19" fmla="*/ 2 h 8"/>
                  <a:gd name="T20" fmla="*/ 2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2" y="0"/>
                    </a:moveTo>
                    <a:lnTo>
                      <a:pt x="0" y="2"/>
                    </a:lnTo>
                    <a:lnTo>
                      <a:pt x="0" y="4"/>
                    </a:lnTo>
                    <a:lnTo>
                      <a:pt x="2" y="6"/>
                    </a:lnTo>
                    <a:lnTo>
                      <a:pt x="7" y="8"/>
                    </a:lnTo>
                    <a:lnTo>
                      <a:pt x="9" y="6"/>
                    </a:lnTo>
                    <a:lnTo>
                      <a:pt x="9" y="4"/>
                    </a:lnTo>
                    <a:lnTo>
                      <a:pt x="7" y="4"/>
                    </a:lnTo>
                    <a:lnTo>
                      <a:pt x="5" y="2"/>
                    </a:lnTo>
                    <a:lnTo>
                      <a:pt x="4"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89" name="Freeform 790">
                <a:extLst>
                  <a:ext uri="{FF2B5EF4-FFF2-40B4-BE49-F238E27FC236}">
                    <a16:creationId xmlns:a16="http://schemas.microsoft.com/office/drawing/2014/main" id="{46F1E4EC-D24A-0935-D32E-9A63897E5DD2}"/>
                  </a:ext>
                </a:extLst>
              </p:cNvPr>
              <p:cNvSpPr>
                <a:spLocks/>
              </p:cNvSpPr>
              <p:nvPr/>
            </p:nvSpPr>
            <p:spPr bwMode="auto">
              <a:xfrm>
                <a:off x="3197671" y="4829612"/>
                <a:ext cx="8939" cy="5959"/>
              </a:xfrm>
              <a:custGeom>
                <a:avLst/>
                <a:gdLst>
                  <a:gd name="T0" fmla="*/ 6 w 6"/>
                  <a:gd name="T1" fmla="*/ 2 h 4"/>
                  <a:gd name="T2" fmla="*/ 4 w 6"/>
                  <a:gd name="T3" fmla="*/ 4 h 4"/>
                  <a:gd name="T4" fmla="*/ 2 w 6"/>
                  <a:gd name="T5" fmla="*/ 4 h 4"/>
                  <a:gd name="T6" fmla="*/ 0 w 6"/>
                  <a:gd name="T7" fmla="*/ 4 h 4"/>
                  <a:gd name="T8" fmla="*/ 0 w 6"/>
                  <a:gd name="T9" fmla="*/ 2 h 4"/>
                  <a:gd name="T10" fmla="*/ 2 w 6"/>
                  <a:gd name="T11" fmla="*/ 2 h 4"/>
                  <a:gd name="T12" fmla="*/ 2 w 6"/>
                  <a:gd name="T13" fmla="*/ 2 h 4"/>
                  <a:gd name="T14" fmla="*/ 4 w 6"/>
                  <a:gd name="T15" fmla="*/ 0 h 4"/>
                  <a:gd name="T16" fmla="*/ 4 w 6"/>
                  <a:gd name="T17" fmla="*/ 0 h 4"/>
                  <a:gd name="T18" fmla="*/ 6 w 6"/>
                  <a:gd name="T19" fmla="*/ 0 h 4"/>
                  <a:gd name="T20" fmla="*/ 6 w 6"/>
                  <a:gd name="T21" fmla="*/ 0 h 4"/>
                  <a:gd name="T22" fmla="*/ 6 w 6"/>
                  <a:gd name="T23" fmla="*/ 2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lnTo>
                      <a:pt x="4" y="4"/>
                    </a:lnTo>
                    <a:lnTo>
                      <a:pt x="2" y="4"/>
                    </a:lnTo>
                    <a:lnTo>
                      <a:pt x="0" y="4"/>
                    </a:lnTo>
                    <a:lnTo>
                      <a:pt x="0" y="2"/>
                    </a:lnTo>
                    <a:lnTo>
                      <a:pt x="2" y="2"/>
                    </a:lnTo>
                    <a:lnTo>
                      <a:pt x="2" y="2"/>
                    </a:lnTo>
                    <a:lnTo>
                      <a:pt x="4" y="0"/>
                    </a:lnTo>
                    <a:lnTo>
                      <a:pt x="4" y="0"/>
                    </a:lnTo>
                    <a:lnTo>
                      <a:pt x="6" y="0"/>
                    </a:lnTo>
                    <a:lnTo>
                      <a:pt x="6" y="0"/>
                    </a:lnTo>
                    <a:lnTo>
                      <a:pt x="6" y="2"/>
                    </a:lnTo>
                    <a:lnTo>
                      <a:pt x="6"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90" name="Freeform 791">
                <a:extLst>
                  <a:ext uri="{FF2B5EF4-FFF2-40B4-BE49-F238E27FC236}">
                    <a16:creationId xmlns:a16="http://schemas.microsoft.com/office/drawing/2014/main" id="{4F8C4E0E-8C3F-EE8D-A3D1-9A88909F0615}"/>
                  </a:ext>
                </a:extLst>
              </p:cNvPr>
              <p:cNvSpPr>
                <a:spLocks/>
              </p:cNvSpPr>
              <p:nvPr/>
            </p:nvSpPr>
            <p:spPr bwMode="auto">
              <a:xfrm>
                <a:off x="3197671" y="4829612"/>
                <a:ext cx="8939" cy="5959"/>
              </a:xfrm>
              <a:custGeom>
                <a:avLst/>
                <a:gdLst>
                  <a:gd name="T0" fmla="*/ 6 w 6"/>
                  <a:gd name="T1" fmla="*/ 2 h 4"/>
                  <a:gd name="T2" fmla="*/ 4 w 6"/>
                  <a:gd name="T3" fmla="*/ 4 h 4"/>
                  <a:gd name="T4" fmla="*/ 2 w 6"/>
                  <a:gd name="T5" fmla="*/ 4 h 4"/>
                  <a:gd name="T6" fmla="*/ 0 w 6"/>
                  <a:gd name="T7" fmla="*/ 4 h 4"/>
                  <a:gd name="T8" fmla="*/ 0 w 6"/>
                  <a:gd name="T9" fmla="*/ 2 h 4"/>
                  <a:gd name="T10" fmla="*/ 2 w 6"/>
                  <a:gd name="T11" fmla="*/ 2 h 4"/>
                  <a:gd name="T12" fmla="*/ 2 w 6"/>
                  <a:gd name="T13" fmla="*/ 2 h 4"/>
                  <a:gd name="T14" fmla="*/ 4 w 6"/>
                  <a:gd name="T15" fmla="*/ 0 h 4"/>
                  <a:gd name="T16" fmla="*/ 4 w 6"/>
                  <a:gd name="T17" fmla="*/ 0 h 4"/>
                  <a:gd name="T18" fmla="*/ 6 w 6"/>
                  <a:gd name="T19" fmla="*/ 0 h 4"/>
                  <a:gd name="T20" fmla="*/ 6 w 6"/>
                  <a:gd name="T21" fmla="*/ 0 h 4"/>
                  <a:gd name="T22" fmla="*/ 6 w 6"/>
                  <a:gd name="T23" fmla="*/ 2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lnTo>
                      <a:pt x="4" y="4"/>
                    </a:lnTo>
                    <a:lnTo>
                      <a:pt x="2" y="4"/>
                    </a:lnTo>
                    <a:lnTo>
                      <a:pt x="0" y="4"/>
                    </a:lnTo>
                    <a:lnTo>
                      <a:pt x="0" y="2"/>
                    </a:lnTo>
                    <a:lnTo>
                      <a:pt x="2" y="2"/>
                    </a:lnTo>
                    <a:lnTo>
                      <a:pt x="2" y="2"/>
                    </a:lnTo>
                    <a:lnTo>
                      <a:pt x="4" y="0"/>
                    </a:lnTo>
                    <a:lnTo>
                      <a:pt x="4" y="0"/>
                    </a:lnTo>
                    <a:lnTo>
                      <a:pt x="6" y="0"/>
                    </a:lnTo>
                    <a:lnTo>
                      <a:pt x="6" y="0"/>
                    </a:lnTo>
                    <a:lnTo>
                      <a:pt x="6" y="2"/>
                    </a:lnTo>
                    <a:lnTo>
                      <a:pt x="6"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91" name="Freeform 792">
                <a:extLst>
                  <a:ext uri="{FF2B5EF4-FFF2-40B4-BE49-F238E27FC236}">
                    <a16:creationId xmlns:a16="http://schemas.microsoft.com/office/drawing/2014/main" id="{06CBCB64-A014-CD79-C99B-7FA8C7FF120F}"/>
                  </a:ext>
                </a:extLst>
              </p:cNvPr>
              <p:cNvSpPr>
                <a:spLocks/>
              </p:cNvSpPr>
              <p:nvPr/>
            </p:nvSpPr>
            <p:spPr bwMode="auto">
              <a:xfrm>
                <a:off x="3181283" y="4835571"/>
                <a:ext cx="47673" cy="35755"/>
              </a:xfrm>
              <a:custGeom>
                <a:avLst/>
                <a:gdLst>
                  <a:gd name="T0" fmla="*/ 32 w 32"/>
                  <a:gd name="T1" fmla="*/ 1 h 24"/>
                  <a:gd name="T2" fmla="*/ 30 w 32"/>
                  <a:gd name="T3" fmla="*/ 9 h 24"/>
                  <a:gd name="T4" fmla="*/ 26 w 32"/>
                  <a:gd name="T5" fmla="*/ 17 h 24"/>
                  <a:gd name="T6" fmla="*/ 19 w 32"/>
                  <a:gd name="T7" fmla="*/ 22 h 24"/>
                  <a:gd name="T8" fmla="*/ 11 w 32"/>
                  <a:gd name="T9" fmla="*/ 24 h 24"/>
                  <a:gd name="T10" fmla="*/ 9 w 32"/>
                  <a:gd name="T11" fmla="*/ 24 h 24"/>
                  <a:gd name="T12" fmla="*/ 4 w 32"/>
                  <a:gd name="T13" fmla="*/ 24 h 24"/>
                  <a:gd name="T14" fmla="*/ 2 w 32"/>
                  <a:gd name="T15" fmla="*/ 22 h 24"/>
                  <a:gd name="T16" fmla="*/ 0 w 32"/>
                  <a:gd name="T17" fmla="*/ 20 h 24"/>
                  <a:gd name="T18" fmla="*/ 0 w 32"/>
                  <a:gd name="T19" fmla="*/ 3 h 24"/>
                  <a:gd name="T20" fmla="*/ 0 w 32"/>
                  <a:gd name="T21" fmla="*/ 3 h 24"/>
                  <a:gd name="T22" fmla="*/ 4 w 32"/>
                  <a:gd name="T23" fmla="*/ 1 h 24"/>
                  <a:gd name="T24" fmla="*/ 4 w 32"/>
                  <a:gd name="T25" fmla="*/ 1 h 24"/>
                  <a:gd name="T26" fmla="*/ 6 w 32"/>
                  <a:gd name="T27" fmla="*/ 0 h 24"/>
                  <a:gd name="T28" fmla="*/ 11 w 32"/>
                  <a:gd name="T29" fmla="*/ 0 h 24"/>
                  <a:gd name="T30" fmla="*/ 15 w 32"/>
                  <a:gd name="T31" fmla="*/ 1 h 24"/>
                  <a:gd name="T32" fmla="*/ 25 w 32"/>
                  <a:gd name="T33" fmla="*/ 0 h 24"/>
                  <a:gd name="T34" fmla="*/ 28 w 32"/>
                  <a:gd name="T35" fmla="*/ 0 h 24"/>
                  <a:gd name="T36" fmla="*/ 30 w 32"/>
                  <a:gd name="T37" fmla="*/ 0 h 24"/>
                  <a:gd name="T38" fmla="*/ 30 w 32"/>
                  <a:gd name="T39" fmla="*/ 1 h 24"/>
                  <a:gd name="T40" fmla="*/ 30 w 32"/>
                  <a:gd name="T41" fmla="*/ 1 h 24"/>
                  <a:gd name="T42" fmla="*/ 32 w 32"/>
                  <a:gd name="T4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4">
                    <a:moveTo>
                      <a:pt x="32" y="1"/>
                    </a:moveTo>
                    <a:lnTo>
                      <a:pt x="30" y="9"/>
                    </a:lnTo>
                    <a:lnTo>
                      <a:pt x="26" y="17"/>
                    </a:lnTo>
                    <a:lnTo>
                      <a:pt x="19" y="22"/>
                    </a:lnTo>
                    <a:lnTo>
                      <a:pt x="11" y="24"/>
                    </a:lnTo>
                    <a:lnTo>
                      <a:pt x="9" y="24"/>
                    </a:lnTo>
                    <a:lnTo>
                      <a:pt x="4" y="24"/>
                    </a:lnTo>
                    <a:lnTo>
                      <a:pt x="2" y="22"/>
                    </a:lnTo>
                    <a:lnTo>
                      <a:pt x="0" y="20"/>
                    </a:lnTo>
                    <a:lnTo>
                      <a:pt x="0" y="3"/>
                    </a:lnTo>
                    <a:lnTo>
                      <a:pt x="0" y="3"/>
                    </a:lnTo>
                    <a:lnTo>
                      <a:pt x="4" y="1"/>
                    </a:lnTo>
                    <a:lnTo>
                      <a:pt x="4" y="1"/>
                    </a:lnTo>
                    <a:lnTo>
                      <a:pt x="6" y="0"/>
                    </a:lnTo>
                    <a:lnTo>
                      <a:pt x="11" y="0"/>
                    </a:lnTo>
                    <a:lnTo>
                      <a:pt x="15" y="1"/>
                    </a:lnTo>
                    <a:lnTo>
                      <a:pt x="25" y="0"/>
                    </a:lnTo>
                    <a:lnTo>
                      <a:pt x="28" y="0"/>
                    </a:lnTo>
                    <a:lnTo>
                      <a:pt x="30" y="0"/>
                    </a:lnTo>
                    <a:lnTo>
                      <a:pt x="30" y="1"/>
                    </a:lnTo>
                    <a:lnTo>
                      <a:pt x="30" y="1"/>
                    </a:lnTo>
                    <a:lnTo>
                      <a:pt x="32"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92" name="Freeform 794">
                <a:extLst>
                  <a:ext uri="{FF2B5EF4-FFF2-40B4-BE49-F238E27FC236}">
                    <a16:creationId xmlns:a16="http://schemas.microsoft.com/office/drawing/2014/main" id="{FADF60D9-750B-4253-A6C1-6DB5A3C8FECC}"/>
                  </a:ext>
                </a:extLst>
              </p:cNvPr>
              <p:cNvSpPr>
                <a:spLocks/>
              </p:cNvSpPr>
              <p:nvPr/>
            </p:nvSpPr>
            <p:spPr bwMode="auto">
              <a:xfrm>
                <a:off x="3166385" y="4832591"/>
                <a:ext cx="14898" cy="13409"/>
              </a:xfrm>
              <a:custGeom>
                <a:avLst/>
                <a:gdLst>
                  <a:gd name="T0" fmla="*/ 10 w 10"/>
                  <a:gd name="T1" fmla="*/ 3 h 9"/>
                  <a:gd name="T2" fmla="*/ 10 w 10"/>
                  <a:gd name="T3" fmla="*/ 3 h 9"/>
                  <a:gd name="T4" fmla="*/ 8 w 10"/>
                  <a:gd name="T5" fmla="*/ 5 h 9"/>
                  <a:gd name="T6" fmla="*/ 6 w 10"/>
                  <a:gd name="T7" fmla="*/ 7 h 9"/>
                  <a:gd name="T8" fmla="*/ 4 w 10"/>
                  <a:gd name="T9" fmla="*/ 9 h 9"/>
                  <a:gd name="T10" fmla="*/ 2 w 10"/>
                  <a:gd name="T11" fmla="*/ 9 h 9"/>
                  <a:gd name="T12" fmla="*/ 2 w 10"/>
                  <a:gd name="T13" fmla="*/ 9 h 9"/>
                  <a:gd name="T14" fmla="*/ 0 w 10"/>
                  <a:gd name="T15" fmla="*/ 7 h 9"/>
                  <a:gd name="T16" fmla="*/ 0 w 10"/>
                  <a:gd name="T17" fmla="*/ 7 h 9"/>
                  <a:gd name="T18" fmla="*/ 0 w 10"/>
                  <a:gd name="T19" fmla="*/ 5 h 9"/>
                  <a:gd name="T20" fmla="*/ 2 w 10"/>
                  <a:gd name="T21" fmla="*/ 3 h 9"/>
                  <a:gd name="T22" fmla="*/ 4 w 10"/>
                  <a:gd name="T23" fmla="*/ 2 h 9"/>
                  <a:gd name="T24" fmla="*/ 4 w 10"/>
                  <a:gd name="T25" fmla="*/ 2 h 9"/>
                  <a:gd name="T26" fmla="*/ 4 w 10"/>
                  <a:gd name="T27" fmla="*/ 0 h 9"/>
                  <a:gd name="T28" fmla="*/ 6 w 10"/>
                  <a:gd name="T29" fmla="*/ 0 h 9"/>
                  <a:gd name="T30" fmla="*/ 8 w 10"/>
                  <a:gd name="T31" fmla="*/ 0 h 9"/>
                  <a:gd name="T32" fmla="*/ 10 w 10"/>
                  <a:gd name="T33" fmla="*/ 0 h 9"/>
                  <a:gd name="T34" fmla="*/ 10 w 10"/>
                  <a:gd name="T35" fmla="*/ 0 h 9"/>
                  <a:gd name="T36" fmla="*/ 6 w 10"/>
                  <a:gd name="T37" fmla="*/ 2 h 9"/>
                  <a:gd name="T38" fmla="*/ 6 w 10"/>
                  <a:gd name="T39" fmla="*/ 2 h 9"/>
                  <a:gd name="T40" fmla="*/ 6 w 10"/>
                  <a:gd name="T41" fmla="*/ 3 h 9"/>
                  <a:gd name="T42" fmla="*/ 8 w 10"/>
                  <a:gd name="T43" fmla="*/ 2 h 9"/>
                  <a:gd name="T44" fmla="*/ 8 w 10"/>
                  <a:gd name="T45" fmla="*/ 3 h 9"/>
                  <a:gd name="T46" fmla="*/ 10 w 10"/>
                  <a:gd name="T4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9">
                    <a:moveTo>
                      <a:pt x="10" y="3"/>
                    </a:moveTo>
                    <a:lnTo>
                      <a:pt x="10" y="3"/>
                    </a:lnTo>
                    <a:lnTo>
                      <a:pt x="8" y="5"/>
                    </a:lnTo>
                    <a:lnTo>
                      <a:pt x="6" y="7"/>
                    </a:lnTo>
                    <a:lnTo>
                      <a:pt x="4" y="9"/>
                    </a:lnTo>
                    <a:lnTo>
                      <a:pt x="2" y="9"/>
                    </a:lnTo>
                    <a:lnTo>
                      <a:pt x="2" y="9"/>
                    </a:lnTo>
                    <a:lnTo>
                      <a:pt x="0" y="7"/>
                    </a:lnTo>
                    <a:lnTo>
                      <a:pt x="0" y="7"/>
                    </a:lnTo>
                    <a:lnTo>
                      <a:pt x="0" y="5"/>
                    </a:lnTo>
                    <a:lnTo>
                      <a:pt x="2" y="3"/>
                    </a:lnTo>
                    <a:lnTo>
                      <a:pt x="4" y="2"/>
                    </a:lnTo>
                    <a:lnTo>
                      <a:pt x="4" y="2"/>
                    </a:lnTo>
                    <a:lnTo>
                      <a:pt x="4" y="0"/>
                    </a:lnTo>
                    <a:lnTo>
                      <a:pt x="6" y="0"/>
                    </a:lnTo>
                    <a:lnTo>
                      <a:pt x="8" y="0"/>
                    </a:lnTo>
                    <a:lnTo>
                      <a:pt x="10" y="0"/>
                    </a:lnTo>
                    <a:lnTo>
                      <a:pt x="10" y="0"/>
                    </a:lnTo>
                    <a:lnTo>
                      <a:pt x="6" y="2"/>
                    </a:lnTo>
                    <a:lnTo>
                      <a:pt x="6" y="2"/>
                    </a:lnTo>
                    <a:lnTo>
                      <a:pt x="6" y="3"/>
                    </a:lnTo>
                    <a:lnTo>
                      <a:pt x="8" y="2"/>
                    </a:lnTo>
                    <a:lnTo>
                      <a:pt x="8" y="3"/>
                    </a:lnTo>
                    <a:lnTo>
                      <a:pt x="10"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93" name="Freeform 795">
                <a:extLst>
                  <a:ext uri="{FF2B5EF4-FFF2-40B4-BE49-F238E27FC236}">
                    <a16:creationId xmlns:a16="http://schemas.microsoft.com/office/drawing/2014/main" id="{F955646D-D0B7-7FB2-CD38-F609990F7D37}"/>
                  </a:ext>
                </a:extLst>
              </p:cNvPr>
              <p:cNvSpPr>
                <a:spLocks/>
              </p:cNvSpPr>
              <p:nvPr/>
            </p:nvSpPr>
            <p:spPr bwMode="auto">
              <a:xfrm>
                <a:off x="3166385" y="4832591"/>
                <a:ext cx="14898" cy="13409"/>
              </a:xfrm>
              <a:custGeom>
                <a:avLst/>
                <a:gdLst>
                  <a:gd name="T0" fmla="*/ 10 w 10"/>
                  <a:gd name="T1" fmla="*/ 3 h 9"/>
                  <a:gd name="T2" fmla="*/ 10 w 10"/>
                  <a:gd name="T3" fmla="*/ 3 h 9"/>
                  <a:gd name="T4" fmla="*/ 8 w 10"/>
                  <a:gd name="T5" fmla="*/ 5 h 9"/>
                  <a:gd name="T6" fmla="*/ 6 w 10"/>
                  <a:gd name="T7" fmla="*/ 7 h 9"/>
                  <a:gd name="T8" fmla="*/ 4 w 10"/>
                  <a:gd name="T9" fmla="*/ 9 h 9"/>
                  <a:gd name="T10" fmla="*/ 2 w 10"/>
                  <a:gd name="T11" fmla="*/ 9 h 9"/>
                  <a:gd name="T12" fmla="*/ 2 w 10"/>
                  <a:gd name="T13" fmla="*/ 9 h 9"/>
                  <a:gd name="T14" fmla="*/ 0 w 10"/>
                  <a:gd name="T15" fmla="*/ 7 h 9"/>
                  <a:gd name="T16" fmla="*/ 0 w 10"/>
                  <a:gd name="T17" fmla="*/ 7 h 9"/>
                  <a:gd name="T18" fmla="*/ 0 w 10"/>
                  <a:gd name="T19" fmla="*/ 5 h 9"/>
                  <a:gd name="T20" fmla="*/ 2 w 10"/>
                  <a:gd name="T21" fmla="*/ 3 h 9"/>
                  <a:gd name="T22" fmla="*/ 4 w 10"/>
                  <a:gd name="T23" fmla="*/ 2 h 9"/>
                  <a:gd name="T24" fmla="*/ 4 w 10"/>
                  <a:gd name="T25" fmla="*/ 2 h 9"/>
                  <a:gd name="T26" fmla="*/ 4 w 10"/>
                  <a:gd name="T27" fmla="*/ 0 h 9"/>
                  <a:gd name="T28" fmla="*/ 6 w 10"/>
                  <a:gd name="T29" fmla="*/ 0 h 9"/>
                  <a:gd name="T30" fmla="*/ 8 w 10"/>
                  <a:gd name="T31" fmla="*/ 0 h 9"/>
                  <a:gd name="T32" fmla="*/ 10 w 10"/>
                  <a:gd name="T33" fmla="*/ 0 h 9"/>
                  <a:gd name="T34" fmla="*/ 10 w 10"/>
                  <a:gd name="T35" fmla="*/ 0 h 9"/>
                  <a:gd name="T36" fmla="*/ 6 w 10"/>
                  <a:gd name="T37" fmla="*/ 2 h 9"/>
                  <a:gd name="T38" fmla="*/ 6 w 10"/>
                  <a:gd name="T39" fmla="*/ 2 h 9"/>
                  <a:gd name="T40" fmla="*/ 6 w 10"/>
                  <a:gd name="T41" fmla="*/ 3 h 9"/>
                  <a:gd name="T42" fmla="*/ 8 w 10"/>
                  <a:gd name="T43" fmla="*/ 2 h 9"/>
                  <a:gd name="T44" fmla="*/ 8 w 10"/>
                  <a:gd name="T45" fmla="*/ 3 h 9"/>
                  <a:gd name="T46" fmla="*/ 10 w 10"/>
                  <a:gd name="T4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9">
                    <a:moveTo>
                      <a:pt x="10" y="3"/>
                    </a:moveTo>
                    <a:lnTo>
                      <a:pt x="10" y="3"/>
                    </a:lnTo>
                    <a:lnTo>
                      <a:pt x="8" y="5"/>
                    </a:lnTo>
                    <a:lnTo>
                      <a:pt x="6" y="7"/>
                    </a:lnTo>
                    <a:lnTo>
                      <a:pt x="4" y="9"/>
                    </a:lnTo>
                    <a:lnTo>
                      <a:pt x="2" y="9"/>
                    </a:lnTo>
                    <a:lnTo>
                      <a:pt x="2" y="9"/>
                    </a:lnTo>
                    <a:lnTo>
                      <a:pt x="0" y="7"/>
                    </a:lnTo>
                    <a:lnTo>
                      <a:pt x="0" y="7"/>
                    </a:lnTo>
                    <a:lnTo>
                      <a:pt x="0" y="5"/>
                    </a:lnTo>
                    <a:lnTo>
                      <a:pt x="2" y="3"/>
                    </a:lnTo>
                    <a:lnTo>
                      <a:pt x="4" y="2"/>
                    </a:lnTo>
                    <a:lnTo>
                      <a:pt x="4" y="2"/>
                    </a:lnTo>
                    <a:lnTo>
                      <a:pt x="4" y="0"/>
                    </a:lnTo>
                    <a:lnTo>
                      <a:pt x="6" y="0"/>
                    </a:lnTo>
                    <a:lnTo>
                      <a:pt x="8" y="0"/>
                    </a:lnTo>
                    <a:lnTo>
                      <a:pt x="10" y="0"/>
                    </a:lnTo>
                    <a:lnTo>
                      <a:pt x="10" y="0"/>
                    </a:lnTo>
                    <a:lnTo>
                      <a:pt x="6" y="2"/>
                    </a:lnTo>
                    <a:lnTo>
                      <a:pt x="6" y="2"/>
                    </a:lnTo>
                    <a:lnTo>
                      <a:pt x="6" y="3"/>
                    </a:lnTo>
                    <a:lnTo>
                      <a:pt x="8" y="2"/>
                    </a:lnTo>
                    <a:lnTo>
                      <a:pt x="8" y="3"/>
                    </a:lnTo>
                    <a:lnTo>
                      <a:pt x="10"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94" name="Freeform 796">
                <a:extLst>
                  <a:ext uri="{FF2B5EF4-FFF2-40B4-BE49-F238E27FC236}">
                    <a16:creationId xmlns:a16="http://schemas.microsoft.com/office/drawing/2014/main" id="{B804545C-8C3C-A5D7-79B5-E86AE78AE907}"/>
                  </a:ext>
                </a:extLst>
              </p:cNvPr>
              <p:cNvSpPr>
                <a:spLocks/>
              </p:cNvSpPr>
              <p:nvPr/>
            </p:nvSpPr>
            <p:spPr bwMode="auto">
              <a:xfrm>
                <a:off x="3190221" y="4820673"/>
                <a:ext cx="1490" cy="2980"/>
              </a:xfrm>
              <a:custGeom>
                <a:avLst/>
                <a:gdLst>
                  <a:gd name="T0" fmla="*/ 1 w 1"/>
                  <a:gd name="T1" fmla="*/ 0 h 2"/>
                  <a:gd name="T2" fmla="*/ 1 w 1"/>
                  <a:gd name="T3" fmla="*/ 0 h 2"/>
                  <a:gd name="T4" fmla="*/ 1 w 1"/>
                  <a:gd name="T5" fmla="*/ 2 h 2"/>
                  <a:gd name="T6" fmla="*/ 1 w 1"/>
                  <a:gd name="T7" fmla="*/ 2 h 2"/>
                  <a:gd name="T8" fmla="*/ 1 w 1"/>
                  <a:gd name="T9" fmla="*/ 2 h 2"/>
                  <a:gd name="T10" fmla="*/ 0 w 1"/>
                  <a:gd name="T11" fmla="*/ 0 h 2"/>
                  <a:gd name="T12" fmla="*/ 1 w 1"/>
                  <a:gd name="T13" fmla="*/ 0 h 2"/>
                  <a:gd name="T14" fmla="*/ 1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0"/>
                    </a:moveTo>
                    <a:lnTo>
                      <a:pt x="1" y="0"/>
                    </a:lnTo>
                    <a:lnTo>
                      <a:pt x="1" y="2"/>
                    </a:lnTo>
                    <a:lnTo>
                      <a:pt x="1" y="2"/>
                    </a:lnTo>
                    <a:lnTo>
                      <a:pt x="1" y="2"/>
                    </a:lnTo>
                    <a:lnTo>
                      <a:pt x="0" y="0"/>
                    </a:lnTo>
                    <a:lnTo>
                      <a:pt x="1" y="0"/>
                    </a:lnTo>
                    <a:lnTo>
                      <a:pt x="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95" name="Freeform 797">
                <a:extLst>
                  <a:ext uri="{FF2B5EF4-FFF2-40B4-BE49-F238E27FC236}">
                    <a16:creationId xmlns:a16="http://schemas.microsoft.com/office/drawing/2014/main" id="{BDEF9673-1656-36E6-7331-E772948034BF}"/>
                  </a:ext>
                </a:extLst>
              </p:cNvPr>
              <p:cNvSpPr>
                <a:spLocks/>
              </p:cNvSpPr>
              <p:nvPr/>
            </p:nvSpPr>
            <p:spPr bwMode="auto">
              <a:xfrm>
                <a:off x="3190221" y="4820673"/>
                <a:ext cx="1490" cy="2980"/>
              </a:xfrm>
              <a:custGeom>
                <a:avLst/>
                <a:gdLst>
                  <a:gd name="T0" fmla="*/ 1 w 1"/>
                  <a:gd name="T1" fmla="*/ 0 h 2"/>
                  <a:gd name="T2" fmla="*/ 1 w 1"/>
                  <a:gd name="T3" fmla="*/ 0 h 2"/>
                  <a:gd name="T4" fmla="*/ 1 w 1"/>
                  <a:gd name="T5" fmla="*/ 2 h 2"/>
                  <a:gd name="T6" fmla="*/ 1 w 1"/>
                  <a:gd name="T7" fmla="*/ 2 h 2"/>
                  <a:gd name="T8" fmla="*/ 1 w 1"/>
                  <a:gd name="T9" fmla="*/ 2 h 2"/>
                  <a:gd name="T10" fmla="*/ 0 w 1"/>
                  <a:gd name="T11" fmla="*/ 0 h 2"/>
                  <a:gd name="T12" fmla="*/ 1 w 1"/>
                  <a:gd name="T13" fmla="*/ 0 h 2"/>
                  <a:gd name="T14" fmla="*/ 1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0"/>
                    </a:moveTo>
                    <a:lnTo>
                      <a:pt x="1" y="0"/>
                    </a:lnTo>
                    <a:lnTo>
                      <a:pt x="1" y="2"/>
                    </a:lnTo>
                    <a:lnTo>
                      <a:pt x="1" y="2"/>
                    </a:lnTo>
                    <a:lnTo>
                      <a:pt x="1" y="2"/>
                    </a:lnTo>
                    <a:lnTo>
                      <a:pt x="0" y="0"/>
                    </a:lnTo>
                    <a:lnTo>
                      <a:pt x="1" y="0"/>
                    </a:lnTo>
                    <a:lnTo>
                      <a:pt x="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96" name="Rectangle 798">
                <a:extLst>
                  <a:ext uri="{FF2B5EF4-FFF2-40B4-BE49-F238E27FC236}">
                    <a16:creationId xmlns:a16="http://schemas.microsoft.com/office/drawing/2014/main" id="{35773E8D-FAC3-EB44-95A9-62FED76D248C}"/>
                  </a:ext>
                </a:extLst>
              </p:cNvPr>
              <p:cNvSpPr>
                <a:spLocks noChangeArrowheads="1"/>
              </p:cNvSpPr>
              <p:nvPr/>
            </p:nvSpPr>
            <p:spPr bwMode="auto">
              <a:xfrm>
                <a:off x="663540" y="4697021"/>
                <a:ext cx="1490" cy="1490"/>
              </a:xfrm>
              <a:prstGeom prst="rect">
                <a:avLst/>
              </a:pr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97" name="Rectangle 799">
                <a:extLst>
                  <a:ext uri="{FF2B5EF4-FFF2-40B4-BE49-F238E27FC236}">
                    <a16:creationId xmlns:a16="http://schemas.microsoft.com/office/drawing/2014/main" id="{E0ECF7A0-14EF-4C6F-E6CD-B794AFD53F0A}"/>
                  </a:ext>
                </a:extLst>
              </p:cNvPr>
              <p:cNvSpPr>
                <a:spLocks noChangeArrowheads="1"/>
              </p:cNvSpPr>
              <p:nvPr/>
            </p:nvSpPr>
            <p:spPr bwMode="auto">
              <a:xfrm>
                <a:off x="663540" y="4697021"/>
                <a:ext cx="1490" cy="1490"/>
              </a:xfrm>
              <a:prstGeom prst="rect">
                <a:avLst/>
              </a:pr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98" name="Freeform 800">
                <a:extLst>
                  <a:ext uri="{FF2B5EF4-FFF2-40B4-BE49-F238E27FC236}">
                    <a16:creationId xmlns:a16="http://schemas.microsoft.com/office/drawing/2014/main" id="{298031AD-CDB7-27E0-CD68-38CABCEFDDB1}"/>
                  </a:ext>
                </a:extLst>
              </p:cNvPr>
              <p:cNvSpPr>
                <a:spLocks/>
              </p:cNvSpPr>
              <p:nvPr/>
            </p:nvSpPr>
            <p:spPr bwMode="auto">
              <a:xfrm>
                <a:off x="770804" y="4783429"/>
                <a:ext cx="8939" cy="11918"/>
              </a:xfrm>
              <a:custGeom>
                <a:avLst/>
                <a:gdLst>
                  <a:gd name="T0" fmla="*/ 0 w 6"/>
                  <a:gd name="T1" fmla="*/ 0 h 8"/>
                  <a:gd name="T2" fmla="*/ 2 w 6"/>
                  <a:gd name="T3" fmla="*/ 0 h 8"/>
                  <a:gd name="T4" fmla="*/ 2 w 6"/>
                  <a:gd name="T5" fmla="*/ 2 h 8"/>
                  <a:gd name="T6" fmla="*/ 2 w 6"/>
                  <a:gd name="T7" fmla="*/ 2 h 8"/>
                  <a:gd name="T8" fmla="*/ 2 w 6"/>
                  <a:gd name="T9" fmla="*/ 4 h 8"/>
                  <a:gd name="T10" fmla="*/ 6 w 6"/>
                  <a:gd name="T11" fmla="*/ 6 h 8"/>
                  <a:gd name="T12" fmla="*/ 6 w 6"/>
                  <a:gd name="T13" fmla="*/ 8 h 8"/>
                  <a:gd name="T14" fmla="*/ 2 w 6"/>
                  <a:gd name="T15" fmla="*/ 6 h 8"/>
                  <a:gd name="T16" fmla="*/ 0 w 6"/>
                  <a:gd name="T17" fmla="*/ 6 h 8"/>
                  <a:gd name="T18" fmla="*/ 0 w 6"/>
                  <a:gd name="T19" fmla="*/ 4 h 8"/>
                  <a:gd name="T20" fmla="*/ 0 w 6"/>
                  <a:gd name="T21" fmla="*/ 4 h 8"/>
                  <a:gd name="T22" fmla="*/ 2 w 6"/>
                  <a:gd name="T23" fmla="*/ 4 h 8"/>
                  <a:gd name="T24" fmla="*/ 2 w 6"/>
                  <a:gd name="T25" fmla="*/ 4 h 8"/>
                  <a:gd name="T26" fmla="*/ 2 w 6"/>
                  <a:gd name="T27" fmla="*/ 2 h 8"/>
                  <a:gd name="T28" fmla="*/ 0 w 6"/>
                  <a:gd name="T29" fmla="*/ 2 h 8"/>
                  <a:gd name="T30" fmla="*/ 0 w 6"/>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8">
                    <a:moveTo>
                      <a:pt x="0" y="0"/>
                    </a:moveTo>
                    <a:lnTo>
                      <a:pt x="2" y="0"/>
                    </a:lnTo>
                    <a:lnTo>
                      <a:pt x="2" y="2"/>
                    </a:lnTo>
                    <a:lnTo>
                      <a:pt x="2" y="2"/>
                    </a:lnTo>
                    <a:lnTo>
                      <a:pt x="2" y="4"/>
                    </a:lnTo>
                    <a:lnTo>
                      <a:pt x="6" y="6"/>
                    </a:lnTo>
                    <a:lnTo>
                      <a:pt x="6" y="8"/>
                    </a:lnTo>
                    <a:lnTo>
                      <a:pt x="2" y="6"/>
                    </a:lnTo>
                    <a:lnTo>
                      <a:pt x="0" y="6"/>
                    </a:lnTo>
                    <a:lnTo>
                      <a:pt x="0" y="4"/>
                    </a:lnTo>
                    <a:lnTo>
                      <a:pt x="0" y="4"/>
                    </a:lnTo>
                    <a:lnTo>
                      <a:pt x="2" y="4"/>
                    </a:lnTo>
                    <a:lnTo>
                      <a:pt x="2" y="4"/>
                    </a:lnTo>
                    <a:lnTo>
                      <a:pt x="2"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299" name="Freeform 801">
                <a:extLst>
                  <a:ext uri="{FF2B5EF4-FFF2-40B4-BE49-F238E27FC236}">
                    <a16:creationId xmlns:a16="http://schemas.microsoft.com/office/drawing/2014/main" id="{1086976F-5D9A-D4CC-4567-BD66A1BE5E58}"/>
                  </a:ext>
                </a:extLst>
              </p:cNvPr>
              <p:cNvSpPr>
                <a:spLocks/>
              </p:cNvSpPr>
              <p:nvPr/>
            </p:nvSpPr>
            <p:spPr bwMode="auto">
              <a:xfrm>
                <a:off x="770804" y="4783429"/>
                <a:ext cx="8939" cy="11918"/>
              </a:xfrm>
              <a:custGeom>
                <a:avLst/>
                <a:gdLst>
                  <a:gd name="T0" fmla="*/ 0 w 6"/>
                  <a:gd name="T1" fmla="*/ 0 h 8"/>
                  <a:gd name="T2" fmla="*/ 2 w 6"/>
                  <a:gd name="T3" fmla="*/ 0 h 8"/>
                  <a:gd name="T4" fmla="*/ 2 w 6"/>
                  <a:gd name="T5" fmla="*/ 2 h 8"/>
                  <a:gd name="T6" fmla="*/ 2 w 6"/>
                  <a:gd name="T7" fmla="*/ 2 h 8"/>
                  <a:gd name="T8" fmla="*/ 2 w 6"/>
                  <a:gd name="T9" fmla="*/ 4 h 8"/>
                  <a:gd name="T10" fmla="*/ 6 w 6"/>
                  <a:gd name="T11" fmla="*/ 6 h 8"/>
                  <a:gd name="T12" fmla="*/ 6 w 6"/>
                  <a:gd name="T13" fmla="*/ 8 h 8"/>
                  <a:gd name="T14" fmla="*/ 2 w 6"/>
                  <a:gd name="T15" fmla="*/ 6 h 8"/>
                  <a:gd name="T16" fmla="*/ 0 w 6"/>
                  <a:gd name="T17" fmla="*/ 6 h 8"/>
                  <a:gd name="T18" fmla="*/ 0 w 6"/>
                  <a:gd name="T19" fmla="*/ 4 h 8"/>
                  <a:gd name="T20" fmla="*/ 0 w 6"/>
                  <a:gd name="T21" fmla="*/ 4 h 8"/>
                  <a:gd name="T22" fmla="*/ 2 w 6"/>
                  <a:gd name="T23" fmla="*/ 4 h 8"/>
                  <a:gd name="T24" fmla="*/ 2 w 6"/>
                  <a:gd name="T25" fmla="*/ 4 h 8"/>
                  <a:gd name="T26" fmla="*/ 2 w 6"/>
                  <a:gd name="T27" fmla="*/ 2 h 8"/>
                  <a:gd name="T28" fmla="*/ 0 w 6"/>
                  <a:gd name="T29" fmla="*/ 2 h 8"/>
                  <a:gd name="T30" fmla="*/ 0 w 6"/>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8">
                    <a:moveTo>
                      <a:pt x="0" y="0"/>
                    </a:moveTo>
                    <a:lnTo>
                      <a:pt x="2" y="0"/>
                    </a:lnTo>
                    <a:lnTo>
                      <a:pt x="2" y="2"/>
                    </a:lnTo>
                    <a:lnTo>
                      <a:pt x="2" y="2"/>
                    </a:lnTo>
                    <a:lnTo>
                      <a:pt x="2" y="4"/>
                    </a:lnTo>
                    <a:lnTo>
                      <a:pt x="6" y="6"/>
                    </a:lnTo>
                    <a:lnTo>
                      <a:pt x="6" y="8"/>
                    </a:lnTo>
                    <a:lnTo>
                      <a:pt x="2" y="6"/>
                    </a:lnTo>
                    <a:lnTo>
                      <a:pt x="0" y="6"/>
                    </a:lnTo>
                    <a:lnTo>
                      <a:pt x="0" y="4"/>
                    </a:lnTo>
                    <a:lnTo>
                      <a:pt x="0" y="4"/>
                    </a:lnTo>
                    <a:lnTo>
                      <a:pt x="2" y="4"/>
                    </a:lnTo>
                    <a:lnTo>
                      <a:pt x="2" y="4"/>
                    </a:lnTo>
                    <a:lnTo>
                      <a:pt x="2"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00" name="Freeform 802">
                <a:extLst>
                  <a:ext uri="{FF2B5EF4-FFF2-40B4-BE49-F238E27FC236}">
                    <a16:creationId xmlns:a16="http://schemas.microsoft.com/office/drawing/2014/main" id="{3CD3D3BB-D39E-1744-94A4-8CB15961CBB0}"/>
                  </a:ext>
                </a:extLst>
              </p:cNvPr>
              <p:cNvSpPr>
                <a:spLocks/>
              </p:cNvSpPr>
              <p:nvPr/>
            </p:nvSpPr>
            <p:spPr bwMode="auto">
              <a:xfrm>
                <a:off x="3184262" y="4829612"/>
                <a:ext cx="2980" cy="2980"/>
              </a:xfrm>
              <a:custGeom>
                <a:avLst/>
                <a:gdLst>
                  <a:gd name="T0" fmla="*/ 2 w 2"/>
                  <a:gd name="T1" fmla="*/ 0 h 2"/>
                  <a:gd name="T2" fmla="*/ 2 w 2"/>
                  <a:gd name="T3" fmla="*/ 2 h 2"/>
                  <a:gd name="T4" fmla="*/ 2 w 2"/>
                  <a:gd name="T5" fmla="*/ 2 h 2"/>
                  <a:gd name="T6" fmla="*/ 0 w 2"/>
                  <a:gd name="T7" fmla="*/ 2 h 2"/>
                  <a:gd name="T8" fmla="*/ 0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2" y="2"/>
                    </a:lnTo>
                    <a:lnTo>
                      <a:pt x="2" y="2"/>
                    </a:lnTo>
                    <a:lnTo>
                      <a:pt x="0" y="2"/>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01" name="Freeform 803">
                <a:extLst>
                  <a:ext uri="{FF2B5EF4-FFF2-40B4-BE49-F238E27FC236}">
                    <a16:creationId xmlns:a16="http://schemas.microsoft.com/office/drawing/2014/main" id="{8530E906-1363-2F48-F870-FDB210AC7601}"/>
                  </a:ext>
                </a:extLst>
              </p:cNvPr>
              <p:cNvSpPr>
                <a:spLocks/>
              </p:cNvSpPr>
              <p:nvPr/>
            </p:nvSpPr>
            <p:spPr bwMode="auto">
              <a:xfrm>
                <a:off x="3184262" y="4829612"/>
                <a:ext cx="2980" cy="2980"/>
              </a:xfrm>
              <a:custGeom>
                <a:avLst/>
                <a:gdLst>
                  <a:gd name="T0" fmla="*/ 2 w 2"/>
                  <a:gd name="T1" fmla="*/ 0 h 2"/>
                  <a:gd name="T2" fmla="*/ 2 w 2"/>
                  <a:gd name="T3" fmla="*/ 2 h 2"/>
                  <a:gd name="T4" fmla="*/ 2 w 2"/>
                  <a:gd name="T5" fmla="*/ 2 h 2"/>
                  <a:gd name="T6" fmla="*/ 0 w 2"/>
                  <a:gd name="T7" fmla="*/ 2 h 2"/>
                  <a:gd name="T8" fmla="*/ 0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2" y="2"/>
                    </a:lnTo>
                    <a:lnTo>
                      <a:pt x="2" y="2"/>
                    </a:lnTo>
                    <a:lnTo>
                      <a:pt x="0" y="2"/>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02" name="Freeform 804">
                <a:extLst>
                  <a:ext uri="{FF2B5EF4-FFF2-40B4-BE49-F238E27FC236}">
                    <a16:creationId xmlns:a16="http://schemas.microsoft.com/office/drawing/2014/main" id="{60388DA7-8657-39CC-E934-8B845FE4206D}"/>
                  </a:ext>
                </a:extLst>
              </p:cNvPr>
              <p:cNvSpPr>
                <a:spLocks/>
              </p:cNvSpPr>
              <p:nvPr/>
            </p:nvSpPr>
            <p:spPr bwMode="auto">
              <a:xfrm>
                <a:off x="4283726" y="3107416"/>
                <a:ext cx="13409" cy="34266"/>
              </a:xfrm>
              <a:custGeom>
                <a:avLst/>
                <a:gdLst>
                  <a:gd name="T0" fmla="*/ 5 w 9"/>
                  <a:gd name="T1" fmla="*/ 0 h 23"/>
                  <a:gd name="T2" fmla="*/ 5 w 9"/>
                  <a:gd name="T3" fmla="*/ 0 h 23"/>
                  <a:gd name="T4" fmla="*/ 3 w 9"/>
                  <a:gd name="T5" fmla="*/ 2 h 23"/>
                  <a:gd name="T6" fmla="*/ 2 w 9"/>
                  <a:gd name="T7" fmla="*/ 2 h 23"/>
                  <a:gd name="T8" fmla="*/ 2 w 9"/>
                  <a:gd name="T9" fmla="*/ 4 h 23"/>
                  <a:gd name="T10" fmla="*/ 2 w 9"/>
                  <a:gd name="T11" fmla="*/ 6 h 23"/>
                  <a:gd name="T12" fmla="*/ 3 w 9"/>
                  <a:gd name="T13" fmla="*/ 7 h 23"/>
                  <a:gd name="T14" fmla="*/ 3 w 9"/>
                  <a:gd name="T15" fmla="*/ 9 h 23"/>
                  <a:gd name="T16" fmla="*/ 0 w 9"/>
                  <a:gd name="T17" fmla="*/ 11 h 23"/>
                  <a:gd name="T18" fmla="*/ 2 w 9"/>
                  <a:gd name="T19" fmla="*/ 13 h 23"/>
                  <a:gd name="T20" fmla="*/ 3 w 9"/>
                  <a:gd name="T21" fmla="*/ 15 h 23"/>
                  <a:gd name="T22" fmla="*/ 5 w 9"/>
                  <a:gd name="T23" fmla="*/ 13 h 23"/>
                  <a:gd name="T24" fmla="*/ 5 w 9"/>
                  <a:gd name="T25" fmla="*/ 13 h 23"/>
                  <a:gd name="T26" fmla="*/ 3 w 9"/>
                  <a:gd name="T27" fmla="*/ 23 h 23"/>
                  <a:gd name="T28" fmla="*/ 7 w 9"/>
                  <a:gd name="T29" fmla="*/ 19 h 23"/>
                  <a:gd name="T30" fmla="*/ 7 w 9"/>
                  <a:gd name="T31" fmla="*/ 11 h 23"/>
                  <a:gd name="T32" fmla="*/ 7 w 9"/>
                  <a:gd name="T33" fmla="*/ 11 h 23"/>
                  <a:gd name="T34" fmla="*/ 9 w 9"/>
                  <a:gd name="T35" fmla="*/ 7 h 23"/>
                  <a:gd name="T36" fmla="*/ 5 w 9"/>
                  <a:gd name="T37" fmla="*/ 6 h 23"/>
                  <a:gd name="T38" fmla="*/ 5 w 9"/>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23">
                    <a:moveTo>
                      <a:pt x="5" y="0"/>
                    </a:moveTo>
                    <a:lnTo>
                      <a:pt x="5" y="0"/>
                    </a:lnTo>
                    <a:lnTo>
                      <a:pt x="3" y="2"/>
                    </a:lnTo>
                    <a:lnTo>
                      <a:pt x="2" y="2"/>
                    </a:lnTo>
                    <a:lnTo>
                      <a:pt x="2" y="4"/>
                    </a:lnTo>
                    <a:lnTo>
                      <a:pt x="2" y="6"/>
                    </a:lnTo>
                    <a:lnTo>
                      <a:pt x="3" y="7"/>
                    </a:lnTo>
                    <a:lnTo>
                      <a:pt x="3" y="9"/>
                    </a:lnTo>
                    <a:lnTo>
                      <a:pt x="0" y="11"/>
                    </a:lnTo>
                    <a:lnTo>
                      <a:pt x="2" y="13"/>
                    </a:lnTo>
                    <a:lnTo>
                      <a:pt x="3" y="15"/>
                    </a:lnTo>
                    <a:lnTo>
                      <a:pt x="5" y="13"/>
                    </a:lnTo>
                    <a:lnTo>
                      <a:pt x="5" y="13"/>
                    </a:lnTo>
                    <a:lnTo>
                      <a:pt x="3" y="23"/>
                    </a:lnTo>
                    <a:lnTo>
                      <a:pt x="7" y="19"/>
                    </a:lnTo>
                    <a:lnTo>
                      <a:pt x="7" y="11"/>
                    </a:lnTo>
                    <a:lnTo>
                      <a:pt x="7" y="11"/>
                    </a:lnTo>
                    <a:lnTo>
                      <a:pt x="9" y="7"/>
                    </a:lnTo>
                    <a:lnTo>
                      <a:pt x="5" y="6"/>
                    </a:lnTo>
                    <a:lnTo>
                      <a:pt x="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03" name="Freeform 805">
                <a:extLst>
                  <a:ext uri="{FF2B5EF4-FFF2-40B4-BE49-F238E27FC236}">
                    <a16:creationId xmlns:a16="http://schemas.microsoft.com/office/drawing/2014/main" id="{F330D156-6665-88D8-A41E-8710838307B1}"/>
                  </a:ext>
                </a:extLst>
              </p:cNvPr>
              <p:cNvSpPr>
                <a:spLocks/>
              </p:cNvSpPr>
              <p:nvPr/>
            </p:nvSpPr>
            <p:spPr bwMode="auto">
              <a:xfrm>
                <a:off x="4283726" y="3107416"/>
                <a:ext cx="13409" cy="34266"/>
              </a:xfrm>
              <a:custGeom>
                <a:avLst/>
                <a:gdLst>
                  <a:gd name="T0" fmla="*/ 5 w 9"/>
                  <a:gd name="T1" fmla="*/ 0 h 23"/>
                  <a:gd name="T2" fmla="*/ 5 w 9"/>
                  <a:gd name="T3" fmla="*/ 0 h 23"/>
                  <a:gd name="T4" fmla="*/ 3 w 9"/>
                  <a:gd name="T5" fmla="*/ 2 h 23"/>
                  <a:gd name="T6" fmla="*/ 2 w 9"/>
                  <a:gd name="T7" fmla="*/ 2 h 23"/>
                  <a:gd name="T8" fmla="*/ 2 w 9"/>
                  <a:gd name="T9" fmla="*/ 4 h 23"/>
                  <a:gd name="T10" fmla="*/ 2 w 9"/>
                  <a:gd name="T11" fmla="*/ 6 h 23"/>
                  <a:gd name="T12" fmla="*/ 3 w 9"/>
                  <a:gd name="T13" fmla="*/ 7 h 23"/>
                  <a:gd name="T14" fmla="*/ 3 w 9"/>
                  <a:gd name="T15" fmla="*/ 9 h 23"/>
                  <a:gd name="T16" fmla="*/ 0 w 9"/>
                  <a:gd name="T17" fmla="*/ 11 h 23"/>
                  <a:gd name="T18" fmla="*/ 2 w 9"/>
                  <a:gd name="T19" fmla="*/ 13 h 23"/>
                  <a:gd name="T20" fmla="*/ 3 w 9"/>
                  <a:gd name="T21" fmla="*/ 15 h 23"/>
                  <a:gd name="T22" fmla="*/ 5 w 9"/>
                  <a:gd name="T23" fmla="*/ 13 h 23"/>
                  <a:gd name="T24" fmla="*/ 5 w 9"/>
                  <a:gd name="T25" fmla="*/ 13 h 23"/>
                  <a:gd name="T26" fmla="*/ 3 w 9"/>
                  <a:gd name="T27" fmla="*/ 23 h 23"/>
                  <a:gd name="T28" fmla="*/ 7 w 9"/>
                  <a:gd name="T29" fmla="*/ 19 h 23"/>
                  <a:gd name="T30" fmla="*/ 7 w 9"/>
                  <a:gd name="T31" fmla="*/ 11 h 23"/>
                  <a:gd name="T32" fmla="*/ 7 w 9"/>
                  <a:gd name="T33" fmla="*/ 11 h 23"/>
                  <a:gd name="T34" fmla="*/ 9 w 9"/>
                  <a:gd name="T35" fmla="*/ 7 h 23"/>
                  <a:gd name="T36" fmla="*/ 5 w 9"/>
                  <a:gd name="T37" fmla="*/ 6 h 23"/>
                  <a:gd name="T38" fmla="*/ 5 w 9"/>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23">
                    <a:moveTo>
                      <a:pt x="5" y="0"/>
                    </a:moveTo>
                    <a:lnTo>
                      <a:pt x="5" y="0"/>
                    </a:lnTo>
                    <a:lnTo>
                      <a:pt x="3" y="2"/>
                    </a:lnTo>
                    <a:lnTo>
                      <a:pt x="2" y="2"/>
                    </a:lnTo>
                    <a:lnTo>
                      <a:pt x="2" y="4"/>
                    </a:lnTo>
                    <a:lnTo>
                      <a:pt x="2" y="6"/>
                    </a:lnTo>
                    <a:lnTo>
                      <a:pt x="3" y="7"/>
                    </a:lnTo>
                    <a:lnTo>
                      <a:pt x="3" y="9"/>
                    </a:lnTo>
                    <a:lnTo>
                      <a:pt x="0" y="11"/>
                    </a:lnTo>
                    <a:lnTo>
                      <a:pt x="2" y="13"/>
                    </a:lnTo>
                    <a:lnTo>
                      <a:pt x="3" y="15"/>
                    </a:lnTo>
                    <a:lnTo>
                      <a:pt x="5" y="13"/>
                    </a:lnTo>
                    <a:lnTo>
                      <a:pt x="5" y="13"/>
                    </a:lnTo>
                    <a:lnTo>
                      <a:pt x="3" y="23"/>
                    </a:lnTo>
                    <a:lnTo>
                      <a:pt x="7" y="19"/>
                    </a:lnTo>
                    <a:lnTo>
                      <a:pt x="7" y="11"/>
                    </a:lnTo>
                    <a:lnTo>
                      <a:pt x="7" y="11"/>
                    </a:lnTo>
                    <a:lnTo>
                      <a:pt x="9" y="7"/>
                    </a:lnTo>
                    <a:lnTo>
                      <a:pt x="5" y="6"/>
                    </a:lnTo>
                    <a:lnTo>
                      <a:pt x="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04" name="Freeform 806">
                <a:extLst>
                  <a:ext uri="{FF2B5EF4-FFF2-40B4-BE49-F238E27FC236}">
                    <a16:creationId xmlns:a16="http://schemas.microsoft.com/office/drawing/2014/main" id="{7351B7CC-BD3D-AC75-09FF-8866F180250A}"/>
                  </a:ext>
                </a:extLst>
              </p:cNvPr>
              <p:cNvSpPr>
                <a:spLocks/>
              </p:cNvSpPr>
              <p:nvPr/>
            </p:nvSpPr>
            <p:spPr bwMode="auto">
              <a:xfrm>
                <a:off x="4161563" y="3205742"/>
                <a:ext cx="20857" cy="28306"/>
              </a:xfrm>
              <a:custGeom>
                <a:avLst/>
                <a:gdLst>
                  <a:gd name="T0" fmla="*/ 14 w 14"/>
                  <a:gd name="T1" fmla="*/ 0 h 19"/>
                  <a:gd name="T2" fmla="*/ 12 w 14"/>
                  <a:gd name="T3" fmla="*/ 0 h 19"/>
                  <a:gd name="T4" fmla="*/ 4 w 14"/>
                  <a:gd name="T5" fmla="*/ 4 h 19"/>
                  <a:gd name="T6" fmla="*/ 4 w 14"/>
                  <a:gd name="T7" fmla="*/ 6 h 19"/>
                  <a:gd name="T8" fmla="*/ 4 w 14"/>
                  <a:gd name="T9" fmla="*/ 8 h 19"/>
                  <a:gd name="T10" fmla="*/ 4 w 14"/>
                  <a:gd name="T11" fmla="*/ 8 h 19"/>
                  <a:gd name="T12" fmla="*/ 2 w 14"/>
                  <a:gd name="T13" fmla="*/ 6 h 19"/>
                  <a:gd name="T14" fmla="*/ 0 w 14"/>
                  <a:gd name="T15" fmla="*/ 10 h 19"/>
                  <a:gd name="T16" fmla="*/ 0 w 14"/>
                  <a:gd name="T17" fmla="*/ 13 h 19"/>
                  <a:gd name="T18" fmla="*/ 2 w 14"/>
                  <a:gd name="T19" fmla="*/ 15 h 19"/>
                  <a:gd name="T20" fmla="*/ 0 w 14"/>
                  <a:gd name="T21" fmla="*/ 17 h 19"/>
                  <a:gd name="T22" fmla="*/ 0 w 14"/>
                  <a:gd name="T23" fmla="*/ 17 h 19"/>
                  <a:gd name="T24" fmla="*/ 2 w 14"/>
                  <a:gd name="T25" fmla="*/ 19 h 19"/>
                  <a:gd name="T26" fmla="*/ 4 w 14"/>
                  <a:gd name="T27" fmla="*/ 17 h 19"/>
                  <a:gd name="T28" fmla="*/ 4 w 14"/>
                  <a:gd name="T29" fmla="*/ 17 h 19"/>
                  <a:gd name="T30" fmla="*/ 6 w 14"/>
                  <a:gd name="T31" fmla="*/ 15 h 19"/>
                  <a:gd name="T32" fmla="*/ 6 w 14"/>
                  <a:gd name="T33" fmla="*/ 13 h 19"/>
                  <a:gd name="T34" fmla="*/ 8 w 14"/>
                  <a:gd name="T35" fmla="*/ 13 h 19"/>
                  <a:gd name="T36" fmla="*/ 10 w 14"/>
                  <a:gd name="T37" fmla="*/ 13 h 19"/>
                  <a:gd name="T38" fmla="*/ 12 w 14"/>
                  <a:gd name="T39" fmla="*/ 10 h 19"/>
                  <a:gd name="T40" fmla="*/ 10 w 14"/>
                  <a:gd name="T41" fmla="*/ 10 h 19"/>
                  <a:gd name="T42" fmla="*/ 10 w 14"/>
                  <a:gd name="T43" fmla="*/ 8 h 19"/>
                  <a:gd name="T44" fmla="*/ 12 w 14"/>
                  <a:gd name="T45" fmla="*/ 8 h 19"/>
                  <a:gd name="T46" fmla="*/ 12 w 14"/>
                  <a:gd name="T47" fmla="*/ 8 h 19"/>
                  <a:gd name="T48" fmla="*/ 14 w 14"/>
                  <a:gd name="T49" fmla="*/ 6 h 19"/>
                  <a:gd name="T50" fmla="*/ 14 w 14"/>
                  <a:gd name="T51" fmla="*/ 6 h 19"/>
                  <a:gd name="T52" fmla="*/ 12 w 14"/>
                  <a:gd name="T53" fmla="*/ 4 h 19"/>
                  <a:gd name="T54" fmla="*/ 14 w 14"/>
                  <a:gd name="T5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 h="19">
                    <a:moveTo>
                      <a:pt x="14" y="0"/>
                    </a:moveTo>
                    <a:lnTo>
                      <a:pt x="12" y="0"/>
                    </a:lnTo>
                    <a:lnTo>
                      <a:pt x="4" y="4"/>
                    </a:lnTo>
                    <a:lnTo>
                      <a:pt x="4" y="6"/>
                    </a:lnTo>
                    <a:lnTo>
                      <a:pt x="4" y="8"/>
                    </a:lnTo>
                    <a:lnTo>
                      <a:pt x="4" y="8"/>
                    </a:lnTo>
                    <a:lnTo>
                      <a:pt x="2" y="6"/>
                    </a:lnTo>
                    <a:lnTo>
                      <a:pt x="0" y="10"/>
                    </a:lnTo>
                    <a:lnTo>
                      <a:pt x="0" y="13"/>
                    </a:lnTo>
                    <a:lnTo>
                      <a:pt x="2" y="15"/>
                    </a:lnTo>
                    <a:lnTo>
                      <a:pt x="0" y="17"/>
                    </a:lnTo>
                    <a:lnTo>
                      <a:pt x="0" y="17"/>
                    </a:lnTo>
                    <a:lnTo>
                      <a:pt x="2" y="19"/>
                    </a:lnTo>
                    <a:lnTo>
                      <a:pt x="4" y="17"/>
                    </a:lnTo>
                    <a:lnTo>
                      <a:pt x="4" y="17"/>
                    </a:lnTo>
                    <a:lnTo>
                      <a:pt x="6" y="15"/>
                    </a:lnTo>
                    <a:lnTo>
                      <a:pt x="6" y="13"/>
                    </a:lnTo>
                    <a:lnTo>
                      <a:pt x="8" y="13"/>
                    </a:lnTo>
                    <a:lnTo>
                      <a:pt x="10" y="13"/>
                    </a:lnTo>
                    <a:lnTo>
                      <a:pt x="12" y="10"/>
                    </a:lnTo>
                    <a:lnTo>
                      <a:pt x="10" y="10"/>
                    </a:lnTo>
                    <a:lnTo>
                      <a:pt x="10" y="8"/>
                    </a:lnTo>
                    <a:lnTo>
                      <a:pt x="12" y="8"/>
                    </a:lnTo>
                    <a:lnTo>
                      <a:pt x="12" y="8"/>
                    </a:lnTo>
                    <a:lnTo>
                      <a:pt x="14" y="6"/>
                    </a:lnTo>
                    <a:lnTo>
                      <a:pt x="14" y="6"/>
                    </a:lnTo>
                    <a:lnTo>
                      <a:pt x="12" y="4"/>
                    </a:lnTo>
                    <a:lnTo>
                      <a:pt x="1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05" name="Freeform 807">
                <a:extLst>
                  <a:ext uri="{FF2B5EF4-FFF2-40B4-BE49-F238E27FC236}">
                    <a16:creationId xmlns:a16="http://schemas.microsoft.com/office/drawing/2014/main" id="{9F1A129C-04E9-618F-AF35-5263EE5726EC}"/>
                  </a:ext>
                </a:extLst>
              </p:cNvPr>
              <p:cNvSpPr>
                <a:spLocks/>
              </p:cNvSpPr>
              <p:nvPr/>
            </p:nvSpPr>
            <p:spPr bwMode="auto">
              <a:xfrm>
                <a:off x="4161563" y="3205742"/>
                <a:ext cx="20857" cy="28306"/>
              </a:xfrm>
              <a:custGeom>
                <a:avLst/>
                <a:gdLst>
                  <a:gd name="T0" fmla="*/ 14 w 14"/>
                  <a:gd name="T1" fmla="*/ 0 h 19"/>
                  <a:gd name="T2" fmla="*/ 12 w 14"/>
                  <a:gd name="T3" fmla="*/ 0 h 19"/>
                  <a:gd name="T4" fmla="*/ 4 w 14"/>
                  <a:gd name="T5" fmla="*/ 4 h 19"/>
                  <a:gd name="T6" fmla="*/ 4 w 14"/>
                  <a:gd name="T7" fmla="*/ 6 h 19"/>
                  <a:gd name="T8" fmla="*/ 4 w 14"/>
                  <a:gd name="T9" fmla="*/ 8 h 19"/>
                  <a:gd name="T10" fmla="*/ 4 w 14"/>
                  <a:gd name="T11" fmla="*/ 8 h 19"/>
                  <a:gd name="T12" fmla="*/ 2 w 14"/>
                  <a:gd name="T13" fmla="*/ 6 h 19"/>
                  <a:gd name="T14" fmla="*/ 0 w 14"/>
                  <a:gd name="T15" fmla="*/ 10 h 19"/>
                  <a:gd name="T16" fmla="*/ 0 w 14"/>
                  <a:gd name="T17" fmla="*/ 13 h 19"/>
                  <a:gd name="T18" fmla="*/ 2 w 14"/>
                  <a:gd name="T19" fmla="*/ 15 h 19"/>
                  <a:gd name="T20" fmla="*/ 0 w 14"/>
                  <a:gd name="T21" fmla="*/ 17 h 19"/>
                  <a:gd name="T22" fmla="*/ 0 w 14"/>
                  <a:gd name="T23" fmla="*/ 17 h 19"/>
                  <a:gd name="T24" fmla="*/ 2 w 14"/>
                  <a:gd name="T25" fmla="*/ 19 h 19"/>
                  <a:gd name="T26" fmla="*/ 4 w 14"/>
                  <a:gd name="T27" fmla="*/ 17 h 19"/>
                  <a:gd name="T28" fmla="*/ 4 w 14"/>
                  <a:gd name="T29" fmla="*/ 17 h 19"/>
                  <a:gd name="T30" fmla="*/ 6 w 14"/>
                  <a:gd name="T31" fmla="*/ 15 h 19"/>
                  <a:gd name="T32" fmla="*/ 6 w 14"/>
                  <a:gd name="T33" fmla="*/ 13 h 19"/>
                  <a:gd name="T34" fmla="*/ 8 w 14"/>
                  <a:gd name="T35" fmla="*/ 13 h 19"/>
                  <a:gd name="T36" fmla="*/ 10 w 14"/>
                  <a:gd name="T37" fmla="*/ 13 h 19"/>
                  <a:gd name="T38" fmla="*/ 12 w 14"/>
                  <a:gd name="T39" fmla="*/ 10 h 19"/>
                  <a:gd name="T40" fmla="*/ 10 w 14"/>
                  <a:gd name="T41" fmla="*/ 10 h 19"/>
                  <a:gd name="T42" fmla="*/ 10 w 14"/>
                  <a:gd name="T43" fmla="*/ 8 h 19"/>
                  <a:gd name="T44" fmla="*/ 12 w 14"/>
                  <a:gd name="T45" fmla="*/ 8 h 19"/>
                  <a:gd name="T46" fmla="*/ 12 w 14"/>
                  <a:gd name="T47" fmla="*/ 8 h 19"/>
                  <a:gd name="T48" fmla="*/ 14 w 14"/>
                  <a:gd name="T49" fmla="*/ 6 h 19"/>
                  <a:gd name="T50" fmla="*/ 14 w 14"/>
                  <a:gd name="T51" fmla="*/ 6 h 19"/>
                  <a:gd name="T52" fmla="*/ 12 w 14"/>
                  <a:gd name="T53" fmla="*/ 4 h 19"/>
                  <a:gd name="T54" fmla="*/ 14 w 14"/>
                  <a:gd name="T5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 h="19">
                    <a:moveTo>
                      <a:pt x="14" y="0"/>
                    </a:moveTo>
                    <a:lnTo>
                      <a:pt x="12" y="0"/>
                    </a:lnTo>
                    <a:lnTo>
                      <a:pt x="4" y="4"/>
                    </a:lnTo>
                    <a:lnTo>
                      <a:pt x="4" y="6"/>
                    </a:lnTo>
                    <a:lnTo>
                      <a:pt x="4" y="8"/>
                    </a:lnTo>
                    <a:lnTo>
                      <a:pt x="4" y="8"/>
                    </a:lnTo>
                    <a:lnTo>
                      <a:pt x="2" y="6"/>
                    </a:lnTo>
                    <a:lnTo>
                      <a:pt x="0" y="10"/>
                    </a:lnTo>
                    <a:lnTo>
                      <a:pt x="0" y="13"/>
                    </a:lnTo>
                    <a:lnTo>
                      <a:pt x="2" y="15"/>
                    </a:lnTo>
                    <a:lnTo>
                      <a:pt x="0" y="17"/>
                    </a:lnTo>
                    <a:lnTo>
                      <a:pt x="0" y="17"/>
                    </a:lnTo>
                    <a:lnTo>
                      <a:pt x="2" y="19"/>
                    </a:lnTo>
                    <a:lnTo>
                      <a:pt x="4" y="17"/>
                    </a:lnTo>
                    <a:lnTo>
                      <a:pt x="4" y="17"/>
                    </a:lnTo>
                    <a:lnTo>
                      <a:pt x="6" y="15"/>
                    </a:lnTo>
                    <a:lnTo>
                      <a:pt x="6" y="13"/>
                    </a:lnTo>
                    <a:lnTo>
                      <a:pt x="8" y="13"/>
                    </a:lnTo>
                    <a:lnTo>
                      <a:pt x="10" y="13"/>
                    </a:lnTo>
                    <a:lnTo>
                      <a:pt x="12" y="10"/>
                    </a:lnTo>
                    <a:lnTo>
                      <a:pt x="10" y="10"/>
                    </a:lnTo>
                    <a:lnTo>
                      <a:pt x="10" y="8"/>
                    </a:lnTo>
                    <a:lnTo>
                      <a:pt x="12" y="8"/>
                    </a:lnTo>
                    <a:lnTo>
                      <a:pt x="12" y="8"/>
                    </a:lnTo>
                    <a:lnTo>
                      <a:pt x="14" y="6"/>
                    </a:lnTo>
                    <a:lnTo>
                      <a:pt x="14" y="6"/>
                    </a:lnTo>
                    <a:lnTo>
                      <a:pt x="12" y="4"/>
                    </a:lnTo>
                    <a:lnTo>
                      <a:pt x="1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06" name="Freeform 808">
                <a:extLst>
                  <a:ext uri="{FF2B5EF4-FFF2-40B4-BE49-F238E27FC236}">
                    <a16:creationId xmlns:a16="http://schemas.microsoft.com/office/drawing/2014/main" id="{192C9F81-6FE3-67DD-1A60-BBE026CFCCC9}"/>
                  </a:ext>
                </a:extLst>
              </p:cNvPr>
              <p:cNvSpPr>
                <a:spLocks/>
              </p:cNvSpPr>
              <p:nvPr/>
            </p:nvSpPr>
            <p:spPr bwMode="auto">
              <a:xfrm>
                <a:off x="4154115" y="3240008"/>
                <a:ext cx="7449" cy="5959"/>
              </a:xfrm>
              <a:custGeom>
                <a:avLst/>
                <a:gdLst>
                  <a:gd name="T0" fmla="*/ 5 w 5"/>
                  <a:gd name="T1" fmla="*/ 0 h 4"/>
                  <a:gd name="T2" fmla="*/ 5 w 5"/>
                  <a:gd name="T3" fmla="*/ 0 h 4"/>
                  <a:gd name="T4" fmla="*/ 3 w 5"/>
                  <a:gd name="T5" fmla="*/ 0 h 4"/>
                  <a:gd name="T6" fmla="*/ 0 w 5"/>
                  <a:gd name="T7" fmla="*/ 0 h 4"/>
                  <a:gd name="T8" fmla="*/ 0 w 5"/>
                  <a:gd name="T9" fmla="*/ 2 h 4"/>
                  <a:gd name="T10" fmla="*/ 2 w 5"/>
                  <a:gd name="T11" fmla="*/ 2 h 4"/>
                  <a:gd name="T12" fmla="*/ 3 w 5"/>
                  <a:gd name="T13" fmla="*/ 4 h 4"/>
                  <a:gd name="T14" fmla="*/ 5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5" y="0"/>
                    </a:moveTo>
                    <a:lnTo>
                      <a:pt x="5" y="0"/>
                    </a:lnTo>
                    <a:lnTo>
                      <a:pt x="3" y="0"/>
                    </a:lnTo>
                    <a:lnTo>
                      <a:pt x="0" y="0"/>
                    </a:lnTo>
                    <a:lnTo>
                      <a:pt x="0" y="2"/>
                    </a:lnTo>
                    <a:lnTo>
                      <a:pt x="2" y="2"/>
                    </a:lnTo>
                    <a:lnTo>
                      <a:pt x="3" y="4"/>
                    </a:lnTo>
                    <a:lnTo>
                      <a:pt x="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07" name="Freeform 810">
                <a:extLst>
                  <a:ext uri="{FF2B5EF4-FFF2-40B4-BE49-F238E27FC236}">
                    <a16:creationId xmlns:a16="http://schemas.microsoft.com/office/drawing/2014/main" id="{A07889C8-C8F4-5488-E571-1EB14AADFD19}"/>
                  </a:ext>
                </a:extLst>
              </p:cNvPr>
              <p:cNvSpPr>
                <a:spLocks/>
              </p:cNvSpPr>
              <p:nvPr/>
            </p:nvSpPr>
            <p:spPr bwMode="auto">
              <a:xfrm>
                <a:off x="4154114" y="3240007"/>
                <a:ext cx="7449" cy="5959"/>
              </a:xfrm>
              <a:custGeom>
                <a:avLst/>
                <a:gdLst>
                  <a:gd name="T0" fmla="*/ 5 w 5"/>
                  <a:gd name="T1" fmla="*/ 0 h 4"/>
                  <a:gd name="T2" fmla="*/ 5 w 5"/>
                  <a:gd name="T3" fmla="*/ 0 h 4"/>
                  <a:gd name="T4" fmla="*/ 3 w 5"/>
                  <a:gd name="T5" fmla="*/ 0 h 4"/>
                  <a:gd name="T6" fmla="*/ 0 w 5"/>
                  <a:gd name="T7" fmla="*/ 0 h 4"/>
                  <a:gd name="T8" fmla="*/ 0 w 5"/>
                  <a:gd name="T9" fmla="*/ 2 h 4"/>
                  <a:gd name="T10" fmla="*/ 2 w 5"/>
                  <a:gd name="T11" fmla="*/ 2 h 4"/>
                  <a:gd name="T12" fmla="*/ 3 w 5"/>
                  <a:gd name="T13" fmla="*/ 4 h 4"/>
                  <a:gd name="T14" fmla="*/ 5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5" y="0"/>
                    </a:moveTo>
                    <a:lnTo>
                      <a:pt x="5" y="0"/>
                    </a:lnTo>
                    <a:lnTo>
                      <a:pt x="3" y="0"/>
                    </a:lnTo>
                    <a:lnTo>
                      <a:pt x="0" y="0"/>
                    </a:lnTo>
                    <a:lnTo>
                      <a:pt x="0" y="2"/>
                    </a:lnTo>
                    <a:lnTo>
                      <a:pt x="2" y="2"/>
                    </a:lnTo>
                    <a:lnTo>
                      <a:pt x="3" y="4"/>
                    </a:lnTo>
                    <a:lnTo>
                      <a:pt x="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08" name="Freeform 811">
                <a:extLst>
                  <a:ext uri="{FF2B5EF4-FFF2-40B4-BE49-F238E27FC236}">
                    <a16:creationId xmlns:a16="http://schemas.microsoft.com/office/drawing/2014/main" id="{F9DEC78E-00C0-387C-7336-626311D8BD1D}"/>
                  </a:ext>
                </a:extLst>
              </p:cNvPr>
              <p:cNvSpPr>
                <a:spLocks/>
              </p:cNvSpPr>
              <p:nvPr/>
            </p:nvSpPr>
            <p:spPr bwMode="auto">
              <a:xfrm>
                <a:off x="4246481" y="3174456"/>
                <a:ext cx="14898" cy="8939"/>
              </a:xfrm>
              <a:custGeom>
                <a:avLst/>
                <a:gdLst>
                  <a:gd name="T0" fmla="*/ 10 w 10"/>
                  <a:gd name="T1" fmla="*/ 6 h 6"/>
                  <a:gd name="T2" fmla="*/ 10 w 10"/>
                  <a:gd name="T3" fmla="*/ 6 h 6"/>
                  <a:gd name="T4" fmla="*/ 10 w 10"/>
                  <a:gd name="T5" fmla="*/ 4 h 6"/>
                  <a:gd name="T6" fmla="*/ 4 w 10"/>
                  <a:gd name="T7" fmla="*/ 4 h 6"/>
                  <a:gd name="T8" fmla="*/ 4 w 10"/>
                  <a:gd name="T9" fmla="*/ 2 h 6"/>
                  <a:gd name="T10" fmla="*/ 2 w 10"/>
                  <a:gd name="T11" fmla="*/ 0 h 6"/>
                  <a:gd name="T12" fmla="*/ 0 w 10"/>
                  <a:gd name="T13" fmla="*/ 0 h 6"/>
                  <a:gd name="T14" fmla="*/ 0 w 10"/>
                  <a:gd name="T15" fmla="*/ 4 h 6"/>
                  <a:gd name="T16" fmla="*/ 2 w 10"/>
                  <a:gd name="T17" fmla="*/ 6 h 6"/>
                  <a:gd name="T18" fmla="*/ 6 w 10"/>
                  <a:gd name="T19" fmla="*/ 6 h 6"/>
                  <a:gd name="T20" fmla="*/ 8 w 10"/>
                  <a:gd name="T21" fmla="*/ 6 h 6"/>
                  <a:gd name="T22" fmla="*/ 10 w 10"/>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6">
                    <a:moveTo>
                      <a:pt x="10" y="6"/>
                    </a:moveTo>
                    <a:lnTo>
                      <a:pt x="10" y="6"/>
                    </a:lnTo>
                    <a:lnTo>
                      <a:pt x="10" y="4"/>
                    </a:lnTo>
                    <a:lnTo>
                      <a:pt x="4" y="4"/>
                    </a:lnTo>
                    <a:lnTo>
                      <a:pt x="4" y="2"/>
                    </a:lnTo>
                    <a:lnTo>
                      <a:pt x="2" y="0"/>
                    </a:lnTo>
                    <a:lnTo>
                      <a:pt x="0" y="0"/>
                    </a:lnTo>
                    <a:lnTo>
                      <a:pt x="0" y="4"/>
                    </a:lnTo>
                    <a:lnTo>
                      <a:pt x="2" y="6"/>
                    </a:lnTo>
                    <a:lnTo>
                      <a:pt x="6" y="6"/>
                    </a:lnTo>
                    <a:lnTo>
                      <a:pt x="8" y="6"/>
                    </a:lnTo>
                    <a:lnTo>
                      <a:pt x="10"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09" name="Freeform 812">
                <a:extLst>
                  <a:ext uri="{FF2B5EF4-FFF2-40B4-BE49-F238E27FC236}">
                    <a16:creationId xmlns:a16="http://schemas.microsoft.com/office/drawing/2014/main" id="{0F12B377-037C-7523-58DB-9215138D8254}"/>
                  </a:ext>
                </a:extLst>
              </p:cNvPr>
              <p:cNvSpPr>
                <a:spLocks/>
              </p:cNvSpPr>
              <p:nvPr/>
            </p:nvSpPr>
            <p:spPr bwMode="auto">
              <a:xfrm>
                <a:off x="4246481" y="3174456"/>
                <a:ext cx="14898" cy="8939"/>
              </a:xfrm>
              <a:custGeom>
                <a:avLst/>
                <a:gdLst>
                  <a:gd name="T0" fmla="*/ 10 w 10"/>
                  <a:gd name="T1" fmla="*/ 6 h 6"/>
                  <a:gd name="T2" fmla="*/ 10 w 10"/>
                  <a:gd name="T3" fmla="*/ 6 h 6"/>
                  <a:gd name="T4" fmla="*/ 10 w 10"/>
                  <a:gd name="T5" fmla="*/ 4 h 6"/>
                  <a:gd name="T6" fmla="*/ 4 w 10"/>
                  <a:gd name="T7" fmla="*/ 4 h 6"/>
                  <a:gd name="T8" fmla="*/ 4 w 10"/>
                  <a:gd name="T9" fmla="*/ 2 h 6"/>
                  <a:gd name="T10" fmla="*/ 2 w 10"/>
                  <a:gd name="T11" fmla="*/ 0 h 6"/>
                  <a:gd name="T12" fmla="*/ 0 w 10"/>
                  <a:gd name="T13" fmla="*/ 0 h 6"/>
                  <a:gd name="T14" fmla="*/ 0 w 10"/>
                  <a:gd name="T15" fmla="*/ 4 h 6"/>
                  <a:gd name="T16" fmla="*/ 2 w 10"/>
                  <a:gd name="T17" fmla="*/ 6 h 6"/>
                  <a:gd name="T18" fmla="*/ 6 w 10"/>
                  <a:gd name="T19" fmla="*/ 6 h 6"/>
                  <a:gd name="T20" fmla="*/ 8 w 10"/>
                  <a:gd name="T21" fmla="*/ 6 h 6"/>
                  <a:gd name="T22" fmla="*/ 10 w 10"/>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6">
                    <a:moveTo>
                      <a:pt x="10" y="6"/>
                    </a:moveTo>
                    <a:lnTo>
                      <a:pt x="10" y="6"/>
                    </a:lnTo>
                    <a:lnTo>
                      <a:pt x="10" y="4"/>
                    </a:lnTo>
                    <a:lnTo>
                      <a:pt x="4" y="4"/>
                    </a:lnTo>
                    <a:lnTo>
                      <a:pt x="4" y="2"/>
                    </a:lnTo>
                    <a:lnTo>
                      <a:pt x="2" y="0"/>
                    </a:lnTo>
                    <a:lnTo>
                      <a:pt x="0" y="0"/>
                    </a:lnTo>
                    <a:lnTo>
                      <a:pt x="0" y="4"/>
                    </a:lnTo>
                    <a:lnTo>
                      <a:pt x="2" y="6"/>
                    </a:lnTo>
                    <a:lnTo>
                      <a:pt x="6" y="6"/>
                    </a:lnTo>
                    <a:lnTo>
                      <a:pt x="8" y="6"/>
                    </a:lnTo>
                    <a:lnTo>
                      <a:pt x="10"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10" name="Freeform 813">
                <a:extLst>
                  <a:ext uri="{FF2B5EF4-FFF2-40B4-BE49-F238E27FC236}">
                    <a16:creationId xmlns:a16="http://schemas.microsoft.com/office/drawing/2014/main" id="{F7535B6C-89D6-9BA1-CEAA-4A1AF90E498A}"/>
                  </a:ext>
                </a:extLst>
              </p:cNvPr>
              <p:cNvSpPr>
                <a:spLocks/>
              </p:cNvSpPr>
              <p:nvPr/>
            </p:nvSpPr>
            <p:spPr bwMode="auto">
              <a:xfrm>
                <a:off x="4243501" y="3183395"/>
                <a:ext cx="5959" cy="5959"/>
              </a:xfrm>
              <a:custGeom>
                <a:avLst/>
                <a:gdLst>
                  <a:gd name="T0" fmla="*/ 4 w 4"/>
                  <a:gd name="T1" fmla="*/ 4 h 4"/>
                  <a:gd name="T2" fmla="*/ 4 w 4"/>
                  <a:gd name="T3" fmla="*/ 2 h 4"/>
                  <a:gd name="T4" fmla="*/ 2 w 4"/>
                  <a:gd name="T5" fmla="*/ 0 h 4"/>
                  <a:gd name="T6" fmla="*/ 2 w 4"/>
                  <a:gd name="T7" fmla="*/ 0 h 4"/>
                  <a:gd name="T8" fmla="*/ 0 w 4"/>
                  <a:gd name="T9" fmla="*/ 2 h 4"/>
                  <a:gd name="T10" fmla="*/ 2 w 4"/>
                  <a:gd name="T11" fmla="*/ 4 h 4"/>
                  <a:gd name="T12" fmla="*/ 4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4"/>
                    </a:moveTo>
                    <a:lnTo>
                      <a:pt x="4" y="2"/>
                    </a:lnTo>
                    <a:lnTo>
                      <a:pt x="2" y="0"/>
                    </a:lnTo>
                    <a:lnTo>
                      <a:pt x="2" y="0"/>
                    </a:lnTo>
                    <a:lnTo>
                      <a:pt x="0" y="2"/>
                    </a:lnTo>
                    <a:lnTo>
                      <a:pt x="2" y="4"/>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11" name="Freeform 814">
                <a:extLst>
                  <a:ext uri="{FF2B5EF4-FFF2-40B4-BE49-F238E27FC236}">
                    <a16:creationId xmlns:a16="http://schemas.microsoft.com/office/drawing/2014/main" id="{02604AF7-2848-A042-287D-FB7C93744D18}"/>
                  </a:ext>
                </a:extLst>
              </p:cNvPr>
              <p:cNvSpPr>
                <a:spLocks/>
              </p:cNvSpPr>
              <p:nvPr/>
            </p:nvSpPr>
            <p:spPr bwMode="auto">
              <a:xfrm>
                <a:off x="4243501" y="3183395"/>
                <a:ext cx="5959" cy="5959"/>
              </a:xfrm>
              <a:custGeom>
                <a:avLst/>
                <a:gdLst>
                  <a:gd name="T0" fmla="*/ 4 w 4"/>
                  <a:gd name="T1" fmla="*/ 4 h 4"/>
                  <a:gd name="T2" fmla="*/ 4 w 4"/>
                  <a:gd name="T3" fmla="*/ 2 h 4"/>
                  <a:gd name="T4" fmla="*/ 2 w 4"/>
                  <a:gd name="T5" fmla="*/ 0 h 4"/>
                  <a:gd name="T6" fmla="*/ 2 w 4"/>
                  <a:gd name="T7" fmla="*/ 0 h 4"/>
                  <a:gd name="T8" fmla="*/ 0 w 4"/>
                  <a:gd name="T9" fmla="*/ 2 h 4"/>
                  <a:gd name="T10" fmla="*/ 2 w 4"/>
                  <a:gd name="T11" fmla="*/ 4 h 4"/>
                  <a:gd name="T12" fmla="*/ 4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4"/>
                    </a:moveTo>
                    <a:lnTo>
                      <a:pt x="4" y="2"/>
                    </a:lnTo>
                    <a:lnTo>
                      <a:pt x="2" y="0"/>
                    </a:lnTo>
                    <a:lnTo>
                      <a:pt x="2" y="0"/>
                    </a:lnTo>
                    <a:lnTo>
                      <a:pt x="0" y="2"/>
                    </a:lnTo>
                    <a:lnTo>
                      <a:pt x="2" y="4"/>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12" name="Freeform 815">
                <a:extLst>
                  <a:ext uri="{FF2B5EF4-FFF2-40B4-BE49-F238E27FC236}">
                    <a16:creationId xmlns:a16="http://schemas.microsoft.com/office/drawing/2014/main" id="{100995C3-A6D2-7887-D2ED-95E13B99C650}"/>
                  </a:ext>
                </a:extLst>
              </p:cNvPr>
              <p:cNvSpPr>
                <a:spLocks/>
              </p:cNvSpPr>
              <p:nvPr/>
            </p:nvSpPr>
            <p:spPr bwMode="auto">
              <a:xfrm>
                <a:off x="4183910" y="3196803"/>
                <a:ext cx="175795" cy="336692"/>
              </a:xfrm>
              <a:custGeom>
                <a:avLst/>
                <a:gdLst>
                  <a:gd name="T0" fmla="*/ 61 w 118"/>
                  <a:gd name="T1" fmla="*/ 210 h 226"/>
                  <a:gd name="T2" fmla="*/ 72 w 118"/>
                  <a:gd name="T3" fmla="*/ 207 h 226"/>
                  <a:gd name="T4" fmla="*/ 78 w 118"/>
                  <a:gd name="T5" fmla="*/ 207 h 226"/>
                  <a:gd name="T6" fmla="*/ 106 w 118"/>
                  <a:gd name="T7" fmla="*/ 201 h 226"/>
                  <a:gd name="T8" fmla="*/ 103 w 118"/>
                  <a:gd name="T9" fmla="*/ 190 h 226"/>
                  <a:gd name="T10" fmla="*/ 106 w 118"/>
                  <a:gd name="T11" fmla="*/ 184 h 226"/>
                  <a:gd name="T12" fmla="*/ 112 w 118"/>
                  <a:gd name="T13" fmla="*/ 182 h 226"/>
                  <a:gd name="T14" fmla="*/ 116 w 118"/>
                  <a:gd name="T15" fmla="*/ 174 h 226"/>
                  <a:gd name="T16" fmla="*/ 101 w 118"/>
                  <a:gd name="T17" fmla="*/ 154 h 226"/>
                  <a:gd name="T18" fmla="*/ 97 w 118"/>
                  <a:gd name="T19" fmla="*/ 150 h 226"/>
                  <a:gd name="T20" fmla="*/ 87 w 118"/>
                  <a:gd name="T21" fmla="*/ 135 h 226"/>
                  <a:gd name="T22" fmla="*/ 95 w 118"/>
                  <a:gd name="T23" fmla="*/ 133 h 226"/>
                  <a:gd name="T24" fmla="*/ 74 w 118"/>
                  <a:gd name="T25" fmla="*/ 110 h 226"/>
                  <a:gd name="T26" fmla="*/ 53 w 118"/>
                  <a:gd name="T27" fmla="*/ 74 h 226"/>
                  <a:gd name="T28" fmla="*/ 44 w 118"/>
                  <a:gd name="T29" fmla="*/ 70 h 226"/>
                  <a:gd name="T30" fmla="*/ 48 w 118"/>
                  <a:gd name="T31" fmla="*/ 63 h 226"/>
                  <a:gd name="T32" fmla="*/ 55 w 118"/>
                  <a:gd name="T33" fmla="*/ 55 h 226"/>
                  <a:gd name="T34" fmla="*/ 63 w 118"/>
                  <a:gd name="T35" fmla="*/ 29 h 226"/>
                  <a:gd name="T36" fmla="*/ 29 w 118"/>
                  <a:gd name="T37" fmla="*/ 31 h 226"/>
                  <a:gd name="T38" fmla="*/ 31 w 118"/>
                  <a:gd name="T39" fmla="*/ 27 h 226"/>
                  <a:gd name="T40" fmla="*/ 33 w 118"/>
                  <a:gd name="T41" fmla="*/ 17 h 226"/>
                  <a:gd name="T42" fmla="*/ 42 w 118"/>
                  <a:gd name="T43" fmla="*/ 0 h 226"/>
                  <a:gd name="T44" fmla="*/ 16 w 118"/>
                  <a:gd name="T45" fmla="*/ 8 h 226"/>
                  <a:gd name="T46" fmla="*/ 10 w 118"/>
                  <a:gd name="T47" fmla="*/ 17 h 226"/>
                  <a:gd name="T48" fmla="*/ 6 w 118"/>
                  <a:gd name="T49" fmla="*/ 33 h 226"/>
                  <a:gd name="T50" fmla="*/ 10 w 118"/>
                  <a:gd name="T51" fmla="*/ 36 h 226"/>
                  <a:gd name="T52" fmla="*/ 8 w 118"/>
                  <a:gd name="T53" fmla="*/ 44 h 226"/>
                  <a:gd name="T54" fmla="*/ 4 w 118"/>
                  <a:gd name="T55" fmla="*/ 50 h 226"/>
                  <a:gd name="T56" fmla="*/ 2 w 118"/>
                  <a:gd name="T57" fmla="*/ 55 h 226"/>
                  <a:gd name="T58" fmla="*/ 12 w 118"/>
                  <a:gd name="T59" fmla="*/ 59 h 226"/>
                  <a:gd name="T60" fmla="*/ 10 w 118"/>
                  <a:gd name="T61" fmla="*/ 80 h 226"/>
                  <a:gd name="T62" fmla="*/ 12 w 118"/>
                  <a:gd name="T63" fmla="*/ 80 h 226"/>
                  <a:gd name="T64" fmla="*/ 12 w 118"/>
                  <a:gd name="T65" fmla="*/ 78 h 226"/>
                  <a:gd name="T66" fmla="*/ 17 w 118"/>
                  <a:gd name="T67" fmla="*/ 76 h 226"/>
                  <a:gd name="T68" fmla="*/ 19 w 118"/>
                  <a:gd name="T69" fmla="*/ 76 h 226"/>
                  <a:gd name="T70" fmla="*/ 21 w 118"/>
                  <a:gd name="T71" fmla="*/ 87 h 226"/>
                  <a:gd name="T72" fmla="*/ 16 w 118"/>
                  <a:gd name="T73" fmla="*/ 108 h 226"/>
                  <a:gd name="T74" fmla="*/ 19 w 118"/>
                  <a:gd name="T75" fmla="*/ 104 h 226"/>
                  <a:gd name="T76" fmla="*/ 36 w 118"/>
                  <a:gd name="T77" fmla="*/ 104 h 226"/>
                  <a:gd name="T78" fmla="*/ 44 w 118"/>
                  <a:gd name="T79" fmla="*/ 103 h 226"/>
                  <a:gd name="T80" fmla="*/ 40 w 118"/>
                  <a:gd name="T81" fmla="*/ 122 h 226"/>
                  <a:gd name="T82" fmla="*/ 50 w 118"/>
                  <a:gd name="T83" fmla="*/ 122 h 226"/>
                  <a:gd name="T84" fmla="*/ 48 w 118"/>
                  <a:gd name="T85" fmla="*/ 133 h 226"/>
                  <a:gd name="T86" fmla="*/ 50 w 118"/>
                  <a:gd name="T87" fmla="*/ 142 h 226"/>
                  <a:gd name="T88" fmla="*/ 23 w 118"/>
                  <a:gd name="T89" fmla="*/ 157 h 226"/>
                  <a:gd name="T90" fmla="*/ 31 w 118"/>
                  <a:gd name="T91" fmla="*/ 171 h 226"/>
                  <a:gd name="T92" fmla="*/ 17 w 118"/>
                  <a:gd name="T93" fmla="*/ 186 h 226"/>
                  <a:gd name="T94" fmla="*/ 27 w 118"/>
                  <a:gd name="T95" fmla="*/ 186 h 226"/>
                  <a:gd name="T96" fmla="*/ 34 w 118"/>
                  <a:gd name="T97" fmla="*/ 186 h 226"/>
                  <a:gd name="T98" fmla="*/ 46 w 118"/>
                  <a:gd name="T99" fmla="*/ 188 h 226"/>
                  <a:gd name="T100" fmla="*/ 46 w 118"/>
                  <a:gd name="T101" fmla="*/ 195 h 226"/>
                  <a:gd name="T102" fmla="*/ 8 w 118"/>
                  <a:gd name="T103" fmla="*/ 222 h 226"/>
                  <a:gd name="T104" fmla="*/ 12 w 118"/>
                  <a:gd name="T105" fmla="*/ 224 h 226"/>
                  <a:gd name="T106" fmla="*/ 19 w 118"/>
                  <a:gd name="T107" fmla="*/ 220 h 226"/>
                  <a:gd name="T108" fmla="*/ 38 w 118"/>
                  <a:gd name="T109" fmla="*/ 216 h 226"/>
                  <a:gd name="T110" fmla="*/ 55 w 118"/>
                  <a:gd name="T111" fmla="*/ 21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226">
                    <a:moveTo>
                      <a:pt x="55" y="212"/>
                    </a:moveTo>
                    <a:lnTo>
                      <a:pt x="55" y="212"/>
                    </a:lnTo>
                    <a:lnTo>
                      <a:pt x="55" y="210"/>
                    </a:lnTo>
                    <a:lnTo>
                      <a:pt x="59" y="210"/>
                    </a:lnTo>
                    <a:lnTo>
                      <a:pt x="61" y="210"/>
                    </a:lnTo>
                    <a:lnTo>
                      <a:pt x="63" y="210"/>
                    </a:lnTo>
                    <a:lnTo>
                      <a:pt x="61" y="209"/>
                    </a:lnTo>
                    <a:lnTo>
                      <a:pt x="69" y="209"/>
                    </a:lnTo>
                    <a:lnTo>
                      <a:pt x="70" y="207"/>
                    </a:lnTo>
                    <a:lnTo>
                      <a:pt x="72" y="207"/>
                    </a:lnTo>
                    <a:lnTo>
                      <a:pt x="72" y="203"/>
                    </a:lnTo>
                    <a:lnTo>
                      <a:pt x="74" y="205"/>
                    </a:lnTo>
                    <a:lnTo>
                      <a:pt x="76" y="205"/>
                    </a:lnTo>
                    <a:lnTo>
                      <a:pt x="78" y="205"/>
                    </a:lnTo>
                    <a:lnTo>
                      <a:pt x="78" y="207"/>
                    </a:lnTo>
                    <a:lnTo>
                      <a:pt x="80" y="207"/>
                    </a:lnTo>
                    <a:lnTo>
                      <a:pt x="91" y="205"/>
                    </a:lnTo>
                    <a:lnTo>
                      <a:pt x="93" y="207"/>
                    </a:lnTo>
                    <a:lnTo>
                      <a:pt x="106" y="203"/>
                    </a:lnTo>
                    <a:lnTo>
                      <a:pt x="106" y="201"/>
                    </a:lnTo>
                    <a:lnTo>
                      <a:pt x="114" y="197"/>
                    </a:lnTo>
                    <a:lnTo>
                      <a:pt x="114" y="193"/>
                    </a:lnTo>
                    <a:lnTo>
                      <a:pt x="114" y="193"/>
                    </a:lnTo>
                    <a:lnTo>
                      <a:pt x="103" y="193"/>
                    </a:lnTo>
                    <a:lnTo>
                      <a:pt x="103" y="190"/>
                    </a:lnTo>
                    <a:lnTo>
                      <a:pt x="101" y="188"/>
                    </a:lnTo>
                    <a:lnTo>
                      <a:pt x="104" y="188"/>
                    </a:lnTo>
                    <a:lnTo>
                      <a:pt x="104" y="186"/>
                    </a:lnTo>
                    <a:lnTo>
                      <a:pt x="106" y="184"/>
                    </a:lnTo>
                    <a:lnTo>
                      <a:pt x="106" y="184"/>
                    </a:lnTo>
                    <a:lnTo>
                      <a:pt x="104" y="184"/>
                    </a:lnTo>
                    <a:lnTo>
                      <a:pt x="106" y="182"/>
                    </a:lnTo>
                    <a:lnTo>
                      <a:pt x="108" y="182"/>
                    </a:lnTo>
                    <a:lnTo>
                      <a:pt x="108" y="182"/>
                    </a:lnTo>
                    <a:lnTo>
                      <a:pt x="112" y="182"/>
                    </a:lnTo>
                    <a:lnTo>
                      <a:pt x="112" y="180"/>
                    </a:lnTo>
                    <a:lnTo>
                      <a:pt x="112" y="176"/>
                    </a:lnTo>
                    <a:lnTo>
                      <a:pt x="112" y="178"/>
                    </a:lnTo>
                    <a:lnTo>
                      <a:pt x="114" y="176"/>
                    </a:lnTo>
                    <a:lnTo>
                      <a:pt x="116" y="174"/>
                    </a:lnTo>
                    <a:lnTo>
                      <a:pt x="118" y="163"/>
                    </a:lnTo>
                    <a:lnTo>
                      <a:pt x="118" y="159"/>
                    </a:lnTo>
                    <a:lnTo>
                      <a:pt x="116" y="156"/>
                    </a:lnTo>
                    <a:lnTo>
                      <a:pt x="110" y="154"/>
                    </a:lnTo>
                    <a:lnTo>
                      <a:pt x="101" y="154"/>
                    </a:lnTo>
                    <a:lnTo>
                      <a:pt x="97" y="157"/>
                    </a:lnTo>
                    <a:lnTo>
                      <a:pt x="97" y="157"/>
                    </a:lnTo>
                    <a:lnTo>
                      <a:pt x="93" y="156"/>
                    </a:lnTo>
                    <a:lnTo>
                      <a:pt x="93" y="154"/>
                    </a:lnTo>
                    <a:lnTo>
                      <a:pt x="97" y="150"/>
                    </a:lnTo>
                    <a:lnTo>
                      <a:pt x="97" y="148"/>
                    </a:lnTo>
                    <a:lnTo>
                      <a:pt x="97" y="144"/>
                    </a:lnTo>
                    <a:lnTo>
                      <a:pt x="93" y="139"/>
                    </a:lnTo>
                    <a:lnTo>
                      <a:pt x="91" y="139"/>
                    </a:lnTo>
                    <a:lnTo>
                      <a:pt x="87" y="135"/>
                    </a:lnTo>
                    <a:lnTo>
                      <a:pt x="87" y="133"/>
                    </a:lnTo>
                    <a:lnTo>
                      <a:pt x="91" y="137"/>
                    </a:lnTo>
                    <a:lnTo>
                      <a:pt x="95" y="137"/>
                    </a:lnTo>
                    <a:lnTo>
                      <a:pt x="95" y="137"/>
                    </a:lnTo>
                    <a:lnTo>
                      <a:pt x="95" y="133"/>
                    </a:lnTo>
                    <a:lnTo>
                      <a:pt x="89" y="127"/>
                    </a:lnTo>
                    <a:lnTo>
                      <a:pt x="89" y="123"/>
                    </a:lnTo>
                    <a:lnTo>
                      <a:pt x="84" y="114"/>
                    </a:lnTo>
                    <a:lnTo>
                      <a:pt x="76" y="112"/>
                    </a:lnTo>
                    <a:lnTo>
                      <a:pt x="74" y="110"/>
                    </a:lnTo>
                    <a:lnTo>
                      <a:pt x="69" y="97"/>
                    </a:lnTo>
                    <a:lnTo>
                      <a:pt x="69" y="86"/>
                    </a:lnTo>
                    <a:lnTo>
                      <a:pt x="63" y="82"/>
                    </a:lnTo>
                    <a:lnTo>
                      <a:pt x="61" y="78"/>
                    </a:lnTo>
                    <a:lnTo>
                      <a:pt x="53" y="74"/>
                    </a:lnTo>
                    <a:lnTo>
                      <a:pt x="52" y="74"/>
                    </a:lnTo>
                    <a:lnTo>
                      <a:pt x="48" y="74"/>
                    </a:lnTo>
                    <a:lnTo>
                      <a:pt x="42" y="74"/>
                    </a:lnTo>
                    <a:lnTo>
                      <a:pt x="42" y="74"/>
                    </a:lnTo>
                    <a:lnTo>
                      <a:pt x="44" y="70"/>
                    </a:lnTo>
                    <a:lnTo>
                      <a:pt x="46" y="70"/>
                    </a:lnTo>
                    <a:lnTo>
                      <a:pt x="50" y="69"/>
                    </a:lnTo>
                    <a:lnTo>
                      <a:pt x="53" y="69"/>
                    </a:lnTo>
                    <a:lnTo>
                      <a:pt x="50" y="63"/>
                    </a:lnTo>
                    <a:lnTo>
                      <a:pt x="48" y="63"/>
                    </a:lnTo>
                    <a:lnTo>
                      <a:pt x="48" y="61"/>
                    </a:lnTo>
                    <a:lnTo>
                      <a:pt x="50" y="61"/>
                    </a:lnTo>
                    <a:lnTo>
                      <a:pt x="52" y="61"/>
                    </a:lnTo>
                    <a:lnTo>
                      <a:pt x="53" y="57"/>
                    </a:lnTo>
                    <a:lnTo>
                      <a:pt x="55" y="55"/>
                    </a:lnTo>
                    <a:lnTo>
                      <a:pt x="57" y="50"/>
                    </a:lnTo>
                    <a:lnTo>
                      <a:pt x="61" y="40"/>
                    </a:lnTo>
                    <a:lnTo>
                      <a:pt x="65" y="36"/>
                    </a:lnTo>
                    <a:lnTo>
                      <a:pt x="65" y="31"/>
                    </a:lnTo>
                    <a:lnTo>
                      <a:pt x="63" y="29"/>
                    </a:lnTo>
                    <a:lnTo>
                      <a:pt x="46" y="27"/>
                    </a:lnTo>
                    <a:lnTo>
                      <a:pt x="42" y="27"/>
                    </a:lnTo>
                    <a:lnTo>
                      <a:pt x="33" y="31"/>
                    </a:lnTo>
                    <a:lnTo>
                      <a:pt x="31" y="33"/>
                    </a:lnTo>
                    <a:lnTo>
                      <a:pt x="29" y="31"/>
                    </a:lnTo>
                    <a:lnTo>
                      <a:pt x="31" y="29"/>
                    </a:lnTo>
                    <a:lnTo>
                      <a:pt x="31" y="29"/>
                    </a:lnTo>
                    <a:lnTo>
                      <a:pt x="27" y="29"/>
                    </a:lnTo>
                    <a:lnTo>
                      <a:pt x="27" y="27"/>
                    </a:lnTo>
                    <a:lnTo>
                      <a:pt x="31" y="27"/>
                    </a:lnTo>
                    <a:lnTo>
                      <a:pt x="34" y="23"/>
                    </a:lnTo>
                    <a:lnTo>
                      <a:pt x="29" y="23"/>
                    </a:lnTo>
                    <a:lnTo>
                      <a:pt x="31" y="21"/>
                    </a:lnTo>
                    <a:lnTo>
                      <a:pt x="31" y="21"/>
                    </a:lnTo>
                    <a:lnTo>
                      <a:pt x="33" y="17"/>
                    </a:lnTo>
                    <a:lnTo>
                      <a:pt x="38" y="16"/>
                    </a:lnTo>
                    <a:lnTo>
                      <a:pt x="40" y="10"/>
                    </a:lnTo>
                    <a:lnTo>
                      <a:pt x="44" y="8"/>
                    </a:lnTo>
                    <a:lnTo>
                      <a:pt x="46" y="0"/>
                    </a:lnTo>
                    <a:lnTo>
                      <a:pt x="42" y="0"/>
                    </a:lnTo>
                    <a:lnTo>
                      <a:pt x="27" y="4"/>
                    </a:lnTo>
                    <a:lnTo>
                      <a:pt x="27" y="2"/>
                    </a:lnTo>
                    <a:lnTo>
                      <a:pt x="21" y="2"/>
                    </a:lnTo>
                    <a:lnTo>
                      <a:pt x="17" y="2"/>
                    </a:lnTo>
                    <a:lnTo>
                      <a:pt x="16" y="8"/>
                    </a:lnTo>
                    <a:lnTo>
                      <a:pt x="16" y="12"/>
                    </a:lnTo>
                    <a:lnTo>
                      <a:pt x="12" y="12"/>
                    </a:lnTo>
                    <a:lnTo>
                      <a:pt x="12" y="16"/>
                    </a:lnTo>
                    <a:lnTo>
                      <a:pt x="10" y="17"/>
                    </a:lnTo>
                    <a:lnTo>
                      <a:pt x="10" y="17"/>
                    </a:lnTo>
                    <a:lnTo>
                      <a:pt x="14" y="19"/>
                    </a:lnTo>
                    <a:lnTo>
                      <a:pt x="6" y="25"/>
                    </a:lnTo>
                    <a:lnTo>
                      <a:pt x="6" y="31"/>
                    </a:lnTo>
                    <a:lnTo>
                      <a:pt x="8" y="31"/>
                    </a:lnTo>
                    <a:lnTo>
                      <a:pt x="6" y="33"/>
                    </a:lnTo>
                    <a:lnTo>
                      <a:pt x="4" y="31"/>
                    </a:lnTo>
                    <a:lnTo>
                      <a:pt x="4" y="33"/>
                    </a:lnTo>
                    <a:lnTo>
                      <a:pt x="4" y="36"/>
                    </a:lnTo>
                    <a:lnTo>
                      <a:pt x="6" y="36"/>
                    </a:lnTo>
                    <a:lnTo>
                      <a:pt x="10" y="36"/>
                    </a:lnTo>
                    <a:lnTo>
                      <a:pt x="10" y="36"/>
                    </a:lnTo>
                    <a:lnTo>
                      <a:pt x="8" y="38"/>
                    </a:lnTo>
                    <a:lnTo>
                      <a:pt x="10" y="38"/>
                    </a:lnTo>
                    <a:lnTo>
                      <a:pt x="8" y="42"/>
                    </a:lnTo>
                    <a:lnTo>
                      <a:pt x="8" y="44"/>
                    </a:lnTo>
                    <a:lnTo>
                      <a:pt x="6" y="44"/>
                    </a:lnTo>
                    <a:lnTo>
                      <a:pt x="6" y="46"/>
                    </a:lnTo>
                    <a:lnTo>
                      <a:pt x="6" y="46"/>
                    </a:lnTo>
                    <a:lnTo>
                      <a:pt x="4" y="48"/>
                    </a:lnTo>
                    <a:lnTo>
                      <a:pt x="4" y="50"/>
                    </a:lnTo>
                    <a:lnTo>
                      <a:pt x="4" y="53"/>
                    </a:lnTo>
                    <a:lnTo>
                      <a:pt x="0" y="53"/>
                    </a:lnTo>
                    <a:lnTo>
                      <a:pt x="0" y="55"/>
                    </a:lnTo>
                    <a:lnTo>
                      <a:pt x="0" y="55"/>
                    </a:lnTo>
                    <a:lnTo>
                      <a:pt x="2" y="55"/>
                    </a:lnTo>
                    <a:lnTo>
                      <a:pt x="2" y="59"/>
                    </a:lnTo>
                    <a:lnTo>
                      <a:pt x="6" y="61"/>
                    </a:lnTo>
                    <a:lnTo>
                      <a:pt x="12" y="57"/>
                    </a:lnTo>
                    <a:lnTo>
                      <a:pt x="12" y="57"/>
                    </a:lnTo>
                    <a:lnTo>
                      <a:pt x="12" y="59"/>
                    </a:lnTo>
                    <a:lnTo>
                      <a:pt x="8" y="76"/>
                    </a:lnTo>
                    <a:lnTo>
                      <a:pt x="8" y="78"/>
                    </a:lnTo>
                    <a:lnTo>
                      <a:pt x="8" y="78"/>
                    </a:lnTo>
                    <a:lnTo>
                      <a:pt x="10" y="80"/>
                    </a:lnTo>
                    <a:lnTo>
                      <a:pt x="10" y="80"/>
                    </a:lnTo>
                    <a:lnTo>
                      <a:pt x="6" y="86"/>
                    </a:lnTo>
                    <a:lnTo>
                      <a:pt x="6" y="93"/>
                    </a:lnTo>
                    <a:lnTo>
                      <a:pt x="6" y="93"/>
                    </a:lnTo>
                    <a:lnTo>
                      <a:pt x="8" y="91"/>
                    </a:lnTo>
                    <a:lnTo>
                      <a:pt x="12" y="80"/>
                    </a:lnTo>
                    <a:lnTo>
                      <a:pt x="10" y="74"/>
                    </a:lnTo>
                    <a:lnTo>
                      <a:pt x="16" y="69"/>
                    </a:lnTo>
                    <a:lnTo>
                      <a:pt x="16" y="70"/>
                    </a:lnTo>
                    <a:lnTo>
                      <a:pt x="12" y="74"/>
                    </a:lnTo>
                    <a:lnTo>
                      <a:pt x="12" y="78"/>
                    </a:lnTo>
                    <a:lnTo>
                      <a:pt x="14" y="76"/>
                    </a:lnTo>
                    <a:lnTo>
                      <a:pt x="14" y="76"/>
                    </a:lnTo>
                    <a:lnTo>
                      <a:pt x="14" y="76"/>
                    </a:lnTo>
                    <a:lnTo>
                      <a:pt x="16" y="74"/>
                    </a:lnTo>
                    <a:lnTo>
                      <a:pt x="17" y="76"/>
                    </a:lnTo>
                    <a:lnTo>
                      <a:pt x="17" y="76"/>
                    </a:lnTo>
                    <a:lnTo>
                      <a:pt x="17" y="72"/>
                    </a:lnTo>
                    <a:lnTo>
                      <a:pt x="19" y="74"/>
                    </a:lnTo>
                    <a:lnTo>
                      <a:pt x="21" y="76"/>
                    </a:lnTo>
                    <a:lnTo>
                      <a:pt x="19" y="76"/>
                    </a:lnTo>
                    <a:lnTo>
                      <a:pt x="19" y="78"/>
                    </a:lnTo>
                    <a:lnTo>
                      <a:pt x="19" y="82"/>
                    </a:lnTo>
                    <a:lnTo>
                      <a:pt x="19" y="84"/>
                    </a:lnTo>
                    <a:lnTo>
                      <a:pt x="21" y="86"/>
                    </a:lnTo>
                    <a:lnTo>
                      <a:pt x="21" y="87"/>
                    </a:lnTo>
                    <a:lnTo>
                      <a:pt x="16" y="101"/>
                    </a:lnTo>
                    <a:lnTo>
                      <a:pt x="16" y="103"/>
                    </a:lnTo>
                    <a:lnTo>
                      <a:pt x="16" y="101"/>
                    </a:lnTo>
                    <a:lnTo>
                      <a:pt x="14" y="103"/>
                    </a:lnTo>
                    <a:lnTo>
                      <a:pt x="16" y="108"/>
                    </a:lnTo>
                    <a:lnTo>
                      <a:pt x="17" y="110"/>
                    </a:lnTo>
                    <a:lnTo>
                      <a:pt x="17" y="110"/>
                    </a:lnTo>
                    <a:lnTo>
                      <a:pt x="17" y="106"/>
                    </a:lnTo>
                    <a:lnTo>
                      <a:pt x="17" y="104"/>
                    </a:lnTo>
                    <a:lnTo>
                      <a:pt x="19" y="104"/>
                    </a:lnTo>
                    <a:lnTo>
                      <a:pt x="25" y="108"/>
                    </a:lnTo>
                    <a:lnTo>
                      <a:pt x="27" y="106"/>
                    </a:lnTo>
                    <a:lnTo>
                      <a:pt x="27" y="104"/>
                    </a:lnTo>
                    <a:lnTo>
                      <a:pt x="33" y="106"/>
                    </a:lnTo>
                    <a:lnTo>
                      <a:pt x="36" y="104"/>
                    </a:lnTo>
                    <a:lnTo>
                      <a:pt x="38" y="103"/>
                    </a:lnTo>
                    <a:lnTo>
                      <a:pt x="40" y="101"/>
                    </a:lnTo>
                    <a:lnTo>
                      <a:pt x="46" y="103"/>
                    </a:lnTo>
                    <a:lnTo>
                      <a:pt x="44" y="103"/>
                    </a:lnTo>
                    <a:lnTo>
                      <a:pt x="44" y="103"/>
                    </a:lnTo>
                    <a:lnTo>
                      <a:pt x="42" y="104"/>
                    </a:lnTo>
                    <a:lnTo>
                      <a:pt x="38" y="114"/>
                    </a:lnTo>
                    <a:lnTo>
                      <a:pt x="38" y="116"/>
                    </a:lnTo>
                    <a:lnTo>
                      <a:pt x="40" y="120"/>
                    </a:lnTo>
                    <a:lnTo>
                      <a:pt x="40" y="122"/>
                    </a:lnTo>
                    <a:lnTo>
                      <a:pt x="42" y="122"/>
                    </a:lnTo>
                    <a:lnTo>
                      <a:pt x="42" y="122"/>
                    </a:lnTo>
                    <a:lnTo>
                      <a:pt x="44" y="123"/>
                    </a:lnTo>
                    <a:lnTo>
                      <a:pt x="48" y="123"/>
                    </a:lnTo>
                    <a:lnTo>
                      <a:pt x="50" y="122"/>
                    </a:lnTo>
                    <a:lnTo>
                      <a:pt x="52" y="122"/>
                    </a:lnTo>
                    <a:lnTo>
                      <a:pt x="50" y="123"/>
                    </a:lnTo>
                    <a:lnTo>
                      <a:pt x="50" y="127"/>
                    </a:lnTo>
                    <a:lnTo>
                      <a:pt x="48" y="129"/>
                    </a:lnTo>
                    <a:lnTo>
                      <a:pt x="48" y="133"/>
                    </a:lnTo>
                    <a:lnTo>
                      <a:pt x="50" y="133"/>
                    </a:lnTo>
                    <a:lnTo>
                      <a:pt x="48" y="135"/>
                    </a:lnTo>
                    <a:lnTo>
                      <a:pt x="46" y="140"/>
                    </a:lnTo>
                    <a:lnTo>
                      <a:pt x="48" y="140"/>
                    </a:lnTo>
                    <a:lnTo>
                      <a:pt x="50" y="142"/>
                    </a:lnTo>
                    <a:lnTo>
                      <a:pt x="48" y="142"/>
                    </a:lnTo>
                    <a:lnTo>
                      <a:pt x="46" y="144"/>
                    </a:lnTo>
                    <a:lnTo>
                      <a:pt x="34" y="144"/>
                    </a:lnTo>
                    <a:lnTo>
                      <a:pt x="21" y="156"/>
                    </a:lnTo>
                    <a:lnTo>
                      <a:pt x="23" y="157"/>
                    </a:lnTo>
                    <a:lnTo>
                      <a:pt x="27" y="154"/>
                    </a:lnTo>
                    <a:lnTo>
                      <a:pt x="31" y="154"/>
                    </a:lnTo>
                    <a:lnTo>
                      <a:pt x="31" y="163"/>
                    </a:lnTo>
                    <a:lnTo>
                      <a:pt x="33" y="163"/>
                    </a:lnTo>
                    <a:lnTo>
                      <a:pt x="31" y="171"/>
                    </a:lnTo>
                    <a:lnTo>
                      <a:pt x="14" y="180"/>
                    </a:lnTo>
                    <a:lnTo>
                      <a:pt x="14" y="180"/>
                    </a:lnTo>
                    <a:lnTo>
                      <a:pt x="16" y="186"/>
                    </a:lnTo>
                    <a:lnTo>
                      <a:pt x="16" y="186"/>
                    </a:lnTo>
                    <a:lnTo>
                      <a:pt x="17" y="186"/>
                    </a:lnTo>
                    <a:lnTo>
                      <a:pt x="19" y="186"/>
                    </a:lnTo>
                    <a:lnTo>
                      <a:pt x="23" y="184"/>
                    </a:lnTo>
                    <a:lnTo>
                      <a:pt x="25" y="182"/>
                    </a:lnTo>
                    <a:lnTo>
                      <a:pt x="27" y="182"/>
                    </a:lnTo>
                    <a:lnTo>
                      <a:pt x="27" y="186"/>
                    </a:lnTo>
                    <a:lnTo>
                      <a:pt x="27" y="188"/>
                    </a:lnTo>
                    <a:lnTo>
                      <a:pt x="31" y="188"/>
                    </a:lnTo>
                    <a:lnTo>
                      <a:pt x="33" y="186"/>
                    </a:lnTo>
                    <a:lnTo>
                      <a:pt x="34" y="186"/>
                    </a:lnTo>
                    <a:lnTo>
                      <a:pt x="34" y="186"/>
                    </a:lnTo>
                    <a:lnTo>
                      <a:pt x="38" y="192"/>
                    </a:lnTo>
                    <a:lnTo>
                      <a:pt x="40" y="192"/>
                    </a:lnTo>
                    <a:lnTo>
                      <a:pt x="42" y="192"/>
                    </a:lnTo>
                    <a:lnTo>
                      <a:pt x="44" y="190"/>
                    </a:lnTo>
                    <a:lnTo>
                      <a:pt x="46" y="188"/>
                    </a:lnTo>
                    <a:lnTo>
                      <a:pt x="53" y="184"/>
                    </a:lnTo>
                    <a:lnTo>
                      <a:pt x="53" y="186"/>
                    </a:lnTo>
                    <a:lnTo>
                      <a:pt x="48" y="193"/>
                    </a:lnTo>
                    <a:lnTo>
                      <a:pt x="48" y="195"/>
                    </a:lnTo>
                    <a:lnTo>
                      <a:pt x="46" y="195"/>
                    </a:lnTo>
                    <a:lnTo>
                      <a:pt x="31" y="197"/>
                    </a:lnTo>
                    <a:lnTo>
                      <a:pt x="29" y="201"/>
                    </a:lnTo>
                    <a:lnTo>
                      <a:pt x="27" y="201"/>
                    </a:lnTo>
                    <a:lnTo>
                      <a:pt x="25" y="207"/>
                    </a:lnTo>
                    <a:lnTo>
                      <a:pt x="8" y="222"/>
                    </a:lnTo>
                    <a:lnTo>
                      <a:pt x="8" y="224"/>
                    </a:lnTo>
                    <a:lnTo>
                      <a:pt x="8" y="224"/>
                    </a:lnTo>
                    <a:lnTo>
                      <a:pt x="8" y="224"/>
                    </a:lnTo>
                    <a:lnTo>
                      <a:pt x="10" y="222"/>
                    </a:lnTo>
                    <a:lnTo>
                      <a:pt x="12" y="224"/>
                    </a:lnTo>
                    <a:lnTo>
                      <a:pt x="14" y="224"/>
                    </a:lnTo>
                    <a:lnTo>
                      <a:pt x="16" y="226"/>
                    </a:lnTo>
                    <a:lnTo>
                      <a:pt x="16" y="224"/>
                    </a:lnTo>
                    <a:lnTo>
                      <a:pt x="17" y="222"/>
                    </a:lnTo>
                    <a:lnTo>
                      <a:pt x="19" y="220"/>
                    </a:lnTo>
                    <a:lnTo>
                      <a:pt x="21" y="216"/>
                    </a:lnTo>
                    <a:lnTo>
                      <a:pt x="29" y="216"/>
                    </a:lnTo>
                    <a:lnTo>
                      <a:pt x="34" y="218"/>
                    </a:lnTo>
                    <a:lnTo>
                      <a:pt x="36" y="218"/>
                    </a:lnTo>
                    <a:lnTo>
                      <a:pt x="38" y="216"/>
                    </a:lnTo>
                    <a:lnTo>
                      <a:pt x="40" y="210"/>
                    </a:lnTo>
                    <a:lnTo>
                      <a:pt x="40" y="210"/>
                    </a:lnTo>
                    <a:lnTo>
                      <a:pt x="42" y="210"/>
                    </a:lnTo>
                    <a:lnTo>
                      <a:pt x="50" y="207"/>
                    </a:lnTo>
                    <a:lnTo>
                      <a:pt x="55" y="21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13" name="Freeform 816">
                <a:extLst>
                  <a:ext uri="{FF2B5EF4-FFF2-40B4-BE49-F238E27FC236}">
                    <a16:creationId xmlns:a16="http://schemas.microsoft.com/office/drawing/2014/main" id="{47FDFDAC-1310-6730-3E22-745D3DEAF711}"/>
                  </a:ext>
                </a:extLst>
              </p:cNvPr>
              <p:cNvSpPr>
                <a:spLocks/>
              </p:cNvSpPr>
              <p:nvPr/>
            </p:nvSpPr>
            <p:spPr bwMode="auto">
              <a:xfrm>
                <a:off x="4183910" y="3196803"/>
                <a:ext cx="175795" cy="336692"/>
              </a:xfrm>
              <a:custGeom>
                <a:avLst/>
                <a:gdLst>
                  <a:gd name="T0" fmla="*/ 61 w 118"/>
                  <a:gd name="T1" fmla="*/ 210 h 226"/>
                  <a:gd name="T2" fmla="*/ 72 w 118"/>
                  <a:gd name="T3" fmla="*/ 207 h 226"/>
                  <a:gd name="T4" fmla="*/ 78 w 118"/>
                  <a:gd name="T5" fmla="*/ 207 h 226"/>
                  <a:gd name="T6" fmla="*/ 106 w 118"/>
                  <a:gd name="T7" fmla="*/ 201 h 226"/>
                  <a:gd name="T8" fmla="*/ 103 w 118"/>
                  <a:gd name="T9" fmla="*/ 190 h 226"/>
                  <a:gd name="T10" fmla="*/ 106 w 118"/>
                  <a:gd name="T11" fmla="*/ 184 h 226"/>
                  <a:gd name="T12" fmla="*/ 112 w 118"/>
                  <a:gd name="T13" fmla="*/ 182 h 226"/>
                  <a:gd name="T14" fmla="*/ 116 w 118"/>
                  <a:gd name="T15" fmla="*/ 174 h 226"/>
                  <a:gd name="T16" fmla="*/ 101 w 118"/>
                  <a:gd name="T17" fmla="*/ 154 h 226"/>
                  <a:gd name="T18" fmla="*/ 97 w 118"/>
                  <a:gd name="T19" fmla="*/ 150 h 226"/>
                  <a:gd name="T20" fmla="*/ 87 w 118"/>
                  <a:gd name="T21" fmla="*/ 135 h 226"/>
                  <a:gd name="T22" fmla="*/ 95 w 118"/>
                  <a:gd name="T23" fmla="*/ 133 h 226"/>
                  <a:gd name="T24" fmla="*/ 74 w 118"/>
                  <a:gd name="T25" fmla="*/ 110 h 226"/>
                  <a:gd name="T26" fmla="*/ 53 w 118"/>
                  <a:gd name="T27" fmla="*/ 74 h 226"/>
                  <a:gd name="T28" fmla="*/ 44 w 118"/>
                  <a:gd name="T29" fmla="*/ 70 h 226"/>
                  <a:gd name="T30" fmla="*/ 48 w 118"/>
                  <a:gd name="T31" fmla="*/ 63 h 226"/>
                  <a:gd name="T32" fmla="*/ 55 w 118"/>
                  <a:gd name="T33" fmla="*/ 55 h 226"/>
                  <a:gd name="T34" fmla="*/ 63 w 118"/>
                  <a:gd name="T35" fmla="*/ 29 h 226"/>
                  <a:gd name="T36" fmla="*/ 29 w 118"/>
                  <a:gd name="T37" fmla="*/ 31 h 226"/>
                  <a:gd name="T38" fmla="*/ 31 w 118"/>
                  <a:gd name="T39" fmla="*/ 27 h 226"/>
                  <a:gd name="T40" fmla="*/ 33 w 118"/>
                  <a:gd name="T41" fmla="*/ 17 h 226"/>
                  <a:gd name="T42" fmla="*/ 42 w 118"/>
                  <a:gd name="T43" fmla="*/ 0 h 226"/>
                  <a:gd name="T44" fmla="*/ 16 w 118"/>
                  <a:gd name="T45" fmla="*/ 8 h 226"/>
                  <a:gd name="T46" fmla="*/ 10 w 118"/>
                  <a:gd name="T47" fmla="*/ 17 h 226"/>
                  <a:gd name="T48" fmla="*/ 6 w 118"/>
                  <a:gd name="T49" fmla="*/ 33 h 226"/>
                  <a:gd name="T50" fmla="*/ 10 w 118"/>
                  <a:gd name="T51" fmla="*/ 36 h 226"/>
                  <a:gd name="T52" fmla="*/ 8 w 118"/>
                  <a:gd name="T53" fmla="*/ 44 h 226"/>
                  <a:gd name="T54" fmla="*/ 4 w 118"/>
                  <a:gd name="T55" fmla="*/ 50 h 226"/>
                  <a:gd name="T56" fmla="*/ 2 w 118"/>
                  <a:gd name="T57" fmla="*/ 55 h 226"/>
                  <a:gd name="T58" fmla="*/ 12 w 118"/>
                  <a:gd name="T59" fmla="*/ 59 h 226"/>
                  <a:gd name="T60" fmla="*/ 10 w 118"/>
                  <a:gd name="T61" fmla="*/ 80 h 226"/>
                  <a:gd name="T62" fmla="*/ 12 w 118"/>
                  <a:gd name="T63" fmla="*/ 80 h 226"/>
                  <a:gd name="T64" fmla="*/ 12 w 118"/>
                  <a:gd name="T65" fmla="*/ 78 h 226"/>
                  <a:gd name="T66" fmla="*/ 17 w 118"/>
                  <a:gd name="T67" fmla="*/ 76 h 226"/>
                  <a:gd name="T68" fmla="*/ 19 w 118"/>
                  <a:gd name="T69" fmla="*/ 76 h 226"/>
                  <a:gd name="T70" fmla="*/ 21 w 118"/>
                  <a:gd name="T71" fmla="*/ 87 h 226"/>
                  <a:gd name="T72" fmla="*/ 16 w 118"/>
                  <a:gd name="T73" fmla="*/ 108 h 226"/>
                  <a:gd name="T74" fmla="*/ 19 w 118"/>
                  <a:gd name="T75" fmla="*/ 104 h 226"/>
                  <a:gd name="T76" fmla="*/ 36 w 118"/>
                  <a:gd name="T77" fmla="*/ 104 h 226"/>
                  <a:gd name="T78" fmla="*/ 44 w 118"/>
                  <a:gd name="T79" fmla="*/ 103 h 226"/>
                  <a:gd name="T80" fmla="*/ 40 w 118"/>
                  <a:gd name="T81" fmla="*/ 122 h 226"/>
                  <a:gd name="T82" fmla="*/ 50 w 118"/>
                  <a:gd name="T83" fmla="*/ 122 h 226"/>
                  <a:gd name="T84" fmla="*/ 48 w 118"/>
                  <a:gd name="T85" fmla="*/ 133 h 226"/>
                  <a:gd name="T86" fmla="*/ 50 w 118"/>
                  <a:gd name="T87" fmla="*/ 142 h 226"/>
                  <a:gd name="T88" fmla="*/ 23 w 118"/>
                  <a:gd name="T89" fmla="*/ 157 h 226"/>
                  <a:gd name="T90" fmla="*/ 31 w 118"/>
                  <a:gd name="T91" fmla="*/ 171 h 226"/>
                  <a:gd name="T92" fmla="*/ 17 w 118"/>
                  <a:gd name="T93" fmla="*/ 186 h 226"/>
                  <a:gd name="T94" fmla="*/ 27 w 118"/>
                  <a:gd name="T95" fmla="*/ 186 h 226"/>
                  <a:gd name="T96" fmla="*/ 34 w 118"/>
                  <a:gd name="T97" fmla="*/ 186 h 226"/>
                  <a:gd name="T98" fmla="*/ 46 w 118"/>
                  <a:gd name="T99" fmla="*/ 188 h 226"/>
                  <a:gd name="T100" fmla="*/ 46 w 118"/>
                  <a:gd name="T101" fmla="*/ 195 h 226"/>
                  <a:gd name="T102" fmla="*/ 8 w 118"/>
                  <a:gd name="T103" fmla="*/ 222 h 226"/>
                  <a:gd name="T104" fmla="*/ 12 w 118"/>
                  <a:gd name="T105" fmla="*/ 224 h 226"/>
                  <a:gd name="T106" fmla="*/ 19 w 118"/>
                  <a:gd name="T107" fmla="*/ 220 h 226"/>
                  <a:gd name="T108" fmla="*/ 38 w 118"/>
                  <a:gd name="T109" fmla="*/ 216 h 226"/>
                  <a:gd name="T110" fmla="*/ 55 w 118"/>
                  <a:gd name="T111" fmla="*/ 21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226">
                    <a:moveTo>
                      <a:pt x="55" y="212"/>
                    </a:moveTo>
                    <a:lnTo>
                      <a:pt x="55" y="212"/>
                    </a:lnTo>
                    <a:lnTo>
                      <a:pt x="55" y="210"/>
                    </a:lnTo>
                    <a:lnTo>
                      <a:pt x="59" y="210"/>
                    </a:lnTo>
                    <a:lnTo>
                      <a:pt x="61" y="210"/>
                    </a:lnTo>
                    <a:lnTo>
                      <a:pt x="63" y="210"/>
                    </a:lnTo>
                    <a:lnTo>
                      <a:pt x="61" y="209"/>
                    </a:lnTo>
                    <a:lnTo>
                      <a:pt x="69" y="209"/>
                    </a:lnTo>
                    <a:lnTo>
                      <a:pt x="70" y="207"/>
                    </a:lnTo>
                    <a:lnTo>
                      <a:pt x="72" y="207"/>
                    </a:lnTo>
                    <a:lnTo>
                      <a:pt x="72" y="203"/>
                    </a:lnTo>
                    <a:lnTo>
                      <a:pt x="74" y="205"/>
                    </a:lnTo>
                    <a:lnTo>
                      <a:pt x="76" y="205"/>
                    </a:lnTo>
                    <a:lnTo>
                      <a:pt x="78" y="205"/>
                    </a:lnTo>
                    <a:lnTo>
                      <a:pt x="78" y="207"/>
                    </a:lnTo>
                    <a:lnTo>
                      <a:pt x="80" y="207"/>
                    </a:lnTo>
                    <a:lnTo>
                      <a:pt x="91" y="205"/>
                    </a:lnTo>
                    <a:lnTo>
                      <a:pt x="93" y="207"/>
                    </a:lnTo>
                    <a:lnTo>
                      <a:pt x="106" y="203"/>
                    </a:lnTo>
                    <a:lnTo>
                      <a:pt x="106" y="201"/>
                    </a:lnTo>
                    <a:lnTo>
                      <a:pt x="114" y="197"/>
                    </a:lnTo>
                    <a:lnTo>
                      <a:pt x="114" y="193"/>
                    </a:lnTo>
                    <a:lnTo>
                      <a:pt x="114" y="193"/>
                    </a:lnTo>
                    <a:lnTo>
                      <a:pt x="103" y="193"/>
                    </a:lnTo>
                    <a:lnTo>
                      <a:pt x="103" y="190"/>
                    </a:lnTo>
                    <a:lnTo>
                      <a:pt x="101" y="188"/>
                    </a:lnTo>
                    <a:lnTo>
                      <a:pt x="104" y="188"/>
                    </a:lnTo>
                    <a:lnTo>
                      <a:pt x="104" y="186"/>
                    </a:lnTo>
                    <a:lnTo>
                      <a:pt x="106" y="184"/>
                    </a:lnTo>
                    <a:lnTo>
                      <a:pt x="106" y="184"/>
                    </a:lnTo>
                    <a:lnTo>
                      <a:pt x="104" y="184"/>
                    </a:lnTo>
                    <a:lnTo>
                      <a:pt x="106" y="182"/>
                    </a:lnTo>
                    <a:lnTo>
                      <a:pt x="108" y="182"/>
                    </a:lnTo>
                    <a:lnTo>
                      <a:pt x="108" y="182"/>
                    </a:lnTo>
                    <a:lnTo>
                      <a:pt x="112" y="182"/>
                    </a:lnTo>
                    <a:lnTo>
                      <a:pt x="112" y="180"/>
                    </a:lnTo>
                    <a:lnTo>
                      <a:pt x="112" y="176"/>
                    </a:lnTo>
                    <a:lnTo>
                      <a:pt x="112" y="178"/>
                    </a:lnTo>
                    <a:lnTo>
                      <a:pt x="114" y="176"/>
                    </a:lnTo>
                    <a:lnTo>
                      <a:pt x="116" y="174"/>
                    </a:lnTo>
                    <a:lnTo>
                      <a:pt x="118" y="163"/>
                    </a:lnTo>
                    <a:lnTo>
                      <a:pt x="118" y="159"/>
                    </a:lnTo>
                    <a:lnTo>
                      <a:pt x="116" y="156"/>
                    </a:lnTo>
                    <a:lnTo>
                      <a:pt x="110" y="154"/>
                    </a:lnTo>
                    <a:lnTo>
                      <a:pt x="101" y="154"/>
                    </a:lnTo>
                    <a:lnTo>
                      <a:pt x="97" y="157"/>
                    </a:lnTo>
                    <a:lnTo>
                      <a:pt x="97" y="157"/>
                    </a:lnTo>
                    <a:lnTo>
                      <a:pt x="93" y="156"/>
                    </a:lnTo>
                    <a:lnTo>
                      <a:pt x="93" y="154"/>
                    </a:lnTo>
                    <a:lnTo>
                      <a:pt x="97" y="150"/>
                    </a:lnTo>
                    <a:lnTo>
                      <a:pt x="97" y="148"/>
                    </a:lnTo>
                    <a:lnTo>
                      <a:pt x="97" y="144"/>
                    </a:lnTo>
                    <a:lnTo>
                      <a:pt x="93" y="139"/>
                    </a:lnTo>
                    <a:lnTo>
                      <a:pt x="91" y="139"/>
                    </a:lnTo>
                    <a:lnTo>
                      <a:pt x="87" y="135"/>
                    </a:lnTo>
                    <a:lnTo>
                      <a:pt x="87" y="133"/>
                    </a:lnTo>
                    <a:lnTo>
                      <a:pt x="91" y="137"/>
                    </a:lnTo>
                    <a:lnTo>
                      <a:pt x="95" y="137"/>
                    </a:lnTo>
                    <a:lnTo>
                      <a:pt x="95" y="137"/>
                    </a:lnTo>
                    <a:lnTo>
                      <a:pt x="95" y="133"/>
                    </a:lnTo>
                    <a:lnTo>
                      <a:pt x="89" y="127"/>
                    </a:lnTo>
                    <a:lnTo>
                      <a:pt x="89" y="123"/>
                    </a:lnTo>
                    <a:lnTo>
                      <a:pt x="84" y="114"/>
                    </a:lnTo>
                    <a:lnTo>
                      <a:pt x="76" y="112"/>
                    </a:lnTo>
                    <a:lnTo>
                      <a:pt x="74" y="110"/>
                    </a:lnTo>
                    <a:lnTo>
                      <a:pt x="69" y="97"/>
                    </a:lnTo>
                    <a:lnTo>
                      <a:pt x="69" y="86"/>
                    </a:lnTo>
                    <a:lnTo>
                      <a:pt x="63" y="82"/>
                    </a:lnTo>
                    <a:lnTo>
                      <a:pt x="61" y="78"/>
                    </a:lnTo>
                    <a:lnTo>
                      <a:pt x="53" y="74"/>
                    </a:lnTo>
                    <a:lnTo>
                      <a:pt x="52" y="74"/>
                    </a:lnTo>
                    <a:lnTo>
                      <a:pt x="48" y="74"/>
                    </a:lnTo>
                    <a:lnTo>
                      <a:pt x="42" y="74"/>
                    </a:lnTo>
                    <a:lnTo>
                      <a:pt x="42" y="74"/>
                    </a:lnTo>
                    <a:lnTo>
                      <a:pt x="44" y="70"/>
                    </a:lnTo>
                    <a:lnTo>
                      <a:pt x="46" y="70"/>
                    </a:lnTo>
                    <a:lnTo>
                      <a:pt x="50" y="69"/>
                    </a:lnTo>
                    <a:lnTo>
                      <a:pt x="53" y="69"/>
                    </a:lnTo>
                    <a:lnTo>
                      <a:pt x="50" y="63"/>
                    </a:lnTo>
                    <a:lnTo>
                      <a:pt x="48" y="63"/>
                    </a:lnTo>
                    <a:lnTo>
                      <a:pt x="48" y="61"/>
                    </a:lnTo>
                    <a:lnTo>
                      <a:pt x="50" y="61"/>
                    </a:lnTo>
                    <a:lnTo>
                      <a:pt x="52" y="61"/>
                    </a:lnTo>
                    <a:lnTo>
                      <a:pt x="53" y="57"/>
                    </a:lnTo>
                    <a:lnTo>
                      <a:pt x="55" y="55"/>
                    </a:lnTo>
                    <a:lnTo>
                      <a:pt x="57" y="50"/>
                    </a:lnTo>
                    <a:lnTo>
                      <a:pt x="61" y="40"/>
                    </a:lnTo>
                    <a:lnTo>
                      <a:pt x="65" y="36"/>
                    </a:lnTo>
                    <a:lnTo>
                      <a:pt x="65" y="31"/>
                    </a:lnTo>
                    <a:lnTo>
                      <a:pt x="63" y="29"/>
                    </a:lnTo>
                    <a:lnTo>
                      <a:pt x="46" y="27"/>
                    </a:lnTo>
                    <a:lnTo>
                      <a:pt x="42" y="27"/>
                    </a:lnTo>
                    <a:lnTo>
                      <a:pt x="33" y="31"/>
                    </a:lnTo>
                    <a:lnTo>
                      <a:pt x="31" y="33"/>
                    </a:lnTo>
                    <a:lnTo>
                      <a:pt x="29" y="31"/>
                    </a:lnTo>
                    <a:lnTo>
                      <a:pt x="31" y="29"/>
                    </a:lnTo>
                    <a:lnTo>
                      <a:pt x="31" y="29"/>
                    </a:lnTo>
                    <a:lnTo>
                      <a:pt x="27" y="29"/>
                    </a:lnTo>
                    <a:lnTo>
                      <a:pt x="27" y="27"/>
                    </a:lnTo>
                    <a:lnTo>
                      <a:pt x="31" y="27"/>
                    </a:lnTo>
                    <a:lnTo>
                      <a:pt x="34" y="23"/>
                    </a:lnTo>
                    <a:lnTo>
                      <a:pt x="29" y="23"/>
                    </a:lnTo>
                    <a:lnTo>
                      <a:pt x="31" y="21"/>
                    </a:lnTo>
                    <a:lnTo>
                      <a:pt x="31" y="21"/>
                    </a:lnTo>
                    <a:lnTo>
                      <a:pt x="33" y="17"/>
                    </a:lnTo>
                    <a:lnTo>
                      <a:pt x="38" y="16"/>
                    </a:lnTo>
                    <a:lnTo>
                      <a:pt x="40" y="10"/>
                    </a:lnTo>
                    <a:lnTo>
                      <a:pt x="44" y="8"/>
                    </a:lnTo>
                    <a:lnTo>
                      <a:pt x="46" y="0"/>
                    </a:lnTo>
                    <a:lnTo>
                      <a:pt x="42" y="0"/>
                    </a:lnTo>
                    <a:lnTo>
                      <a:pt x="27" y="4"/>
                    </a:lnTo>
                    <a:lnTo>
                      <a:pt x="27" y="2"/>
                    </a:lnTo>
                    <a:lnTo>
                      <a:pt x="21" y="2"/>
                    </a:lnTo>
                    <a:lnTo>
                      <a:pt x="17" y="2"/>
                    </a:lnTo>
                    <a:lnTo>
                      <a:pt x="16" y="8"/>
                    </a:lnTo>
                    <a:lnTo>
                      <a:pt x="16" y="12"/>
                    </a:lnTo>
                    <a:lnTo>
                      <a:pt x="12" y="12"/>
                    </a:lnTo>
                    <a:lnTo>
                      <a:pt x="12" y="16"/>
                    </a:lnTo>
                    <a:lnTo>
                      <a:pt x="10" y="17"/>
                    </a:lnTo>
                    <a:lnTo>
                      <a:pt x="10" y="17"/>
                    </a:lnTo>
                    <a:lnTo>
                      <a:pt x="14" y="19"/>
                    </a:lnTo>
                    <a:lnTo>
                      <a:pt x="6" y="25"/>
                    </a:lnTo>
                    <a:lnTo>
                      <a:pt x="6" y="31"/>
                    </a:lnTo>
                    <a:lnTo>
                      <a:pt x="8" y="31"/>
                    </a:lnTo>
                    <a:lnTo>
                      <a:pt x="6" y="33"/>
                    </a:lnTo>
                    <a:lnTo>
                      <a:pt x="4" y="31"/>
                    </a:lnTo>
                    <a:lnTo>
                      <a:pt x="4" y="33"/>
                    </a:lnTo>
                    <a:lnTo>
                      <a:pt x="4" y="36"/>
                    </a:lnTo>
                    <a:lnTo>
                      <a:pt x="6" y="36"/>
                    </a:lnTo>
                    <a:lnTo>
                      <a:pt x="10" y="36"/>
                    </a:lnTo>
                    <a:lnTo>
                      <a:pt x="10" y="36"/>
                    </a:lnTo>
                    <a:lnTo>
                      <a:pt x="8" y="38"/>
                    </a:lnTo>
                    <a:lnTo>
                      <a:pt x="10" y="38"/>
                    </a:lnTo>
                    <a:lnTo>
                      <a:pt x="8" y="42"/>
                    </a:lnTo>
                    <a:lnTo>
                      <a:pt x="8" y="44"/>
                    </a:lnTo>
                    <a:lnTo>
                      <a:pt x="6" y="44"/>
                    </a:lnTo>
                    <a:lnTo>
                      <a:pt x="6" y="46"/>
                    </a:lnTo>
                    <a:lnTo>
                      <a:pt x="6" y="46"/>
                    </a:lnTo>
                    <a:lnTo>
                      <a:pt x="4" y="48"/>
                    </a:lnTo>
                    <a:lnTo>
                      <a:pt x="4" y="50"/>
                    </a:lnTo>
                    <a:lnTo>
                      <a:pt x="4" y="53"/>
                    </a:lnTo>
                    <a:lnTo>
                      <a:pt x="0" y="53"/>
                    </a:lnTo>
                    <a:lnTo>
                      <a:pt x="0" y="55"/>
                    </a:lnTo>
                    <a:lnTo>
                      <a:pt x="0" y="55"/>
                    </a:lnTo>
                    <a:lnTo>
                      <a:pt x="2" y="55"/>
                    </a:lnTo>
                    <a:lnTo>
                      <a:pt x="2" y="59"/>
                    </a:lnTo>
                    <a:lnTo>
                      <a:pt x="6" y="61"/>
                    </a:lnTo>
                    <a:lnTo>
                      <a:pt x="12" y="57"/>
                    </a:lnTo>
                    <a:lnTo>
                      <a:pt x="12" y="57"/>
                    </a:lnTo>
                    <a:lnTo>
                      <a:pt x="12" y="59"/>
                    </a:lnTo>
                    <a:lnTo>
                      <a:pt x="8" y="76"/>
                    </a:lnTo>
                    <a:lnTo>
                      <a:pt x="8" y="78"/>
                    </a:lnTo>
                    <a:lnTo>
                      <a:pt x="8" y="78"/>
                    </a:lnTo>
                    <a:lnTo>
                      <a:pt x="10" y="80"/>
                    </a:lnTo>
                    <a:lnTo>
                      <a:pt x="10" y="80"/>
                    </a:lnTo>
                    <a:lnTo>
                      <a:pt x="6" y="86"/>
                    </a:lnTo>
                    <a:lnTo>
                      <a:pt x="6" y="93"/>
                    </a:lnTo>
                    <a:lnTo>
                      <a:pt x="6" y="93"/>
                    </a:lnTo>
                    <a:lnTo>
                      <a:pt x="8" y="91"/>
                    </a:lnTo>
                    <a:lnTo>
                      <a:pt x="12" y="80"/>
                    </a:lnTo>
                    <a:lnTo>
                      <a:pt x="10" y="74"/>
                    </a:lnTo>
                    <a:lnTo>
                      <a:pt x="16" y="69"/>
                    </a:lnTo>
                    <a:lnTo>
                      <a:pt x="16" y="70"/>
                    </a:lnTo>
                    <a:lnTo>
                      <a:pt x="12" y="74"/>
                    </a:lnTo>
                    <a:lnTo>
                      <a:pt x="12" y="78"/>
                    </a:lnTo>
                    <a:lnTo>
                      <a:pt x="14" y="76"/>
                    </a:lnTo>
                    <a:lnTo>
                      <a:pt x="14" y="76"/>
                    </a:lnTo>
                    <a:lnTo>
                      <a:pt x="14" y="76"/>
                    </a:lnTo>
                    <a:lnTo>
                      <a:pt x="16" y="74"/>
                    </a:lnTo>
                    <a:lnTo>
                      <a:pt x="17" y="76"/>
                    </a:lnTo>
                    <a:lnTo>
                      <a:pt x="17" y="76"/>
                    </a:lnTo>
                    <a:lnTo>
                      <a:pt x="17" y="72"/>
                    </a:lnTo>
                    <a:lnTo>
                      <a:pt x="19" y="74"/>
                    </a:lnTo>
                    <a:lnTo>
                      <a:pt x="21" y="76"/>
                    </a:lnTo>
                    <a:lnTo>
                      <a:pt x="19" y="76"/>
                    </a:lnTo>
                    <a:lnTo>
                      <a:pt x="19" y="78"/>
                    </a:lnTo>
                    <a:lnTo>
                      <a:pt x="19" y="82"/>
                    </a:lnTo>
                    <a:lnTo>
                      <a:pt x="19" y="84"/>
                    </a:lnTo>
                    <a:lnTo>
                      <a:pt x="21" y="86"/>
                    </a:lnTo>
                    <a:lnTo>
                      <a:pt x="21" y="87"/>
                    </a:lnTo>
                    <a:lnTo>
                      <a:pt x="16" y="101"/>
                    </a:lnTo>
                    <a:lnTo>
                      <a:pt x="16" y="103"/>
                    </a:lnTo>
                    <a:lnTo>
                      <a:pt x="16" y="101"/>
                    </a:lnTo>
                    <a:lnTo>
                      <a:pt x="14" y="103"/>
                    </a:lnTo>
                    <a:lnTo>
                      <a:pt x="16" y="108"/>
                    </a:lnTo>
                    <a:lnTo>
                      <a:pt x="17" y="110"/>
                    </a:lnTo>
                    <a:lnTo>
                      <a:pt x="17" y="110"/>
                    </a:lnTo>
                    <a:lnTo>
                      <a:pt x="17" y="106"/>
                    </a:lnTo>
                    <a:lnTo>
                      <a:pt x="17" y="104"/>
                    </a:lnTo>
                    <a:lnTo>
                      <a:pt x="19" y="104"/>
                    </a:lnTo>
                    <a:lnTo>
                      <a:pt x="25" y="108"/>
                    </a:lnTo>
                    <a:lnTo>
                      <a:pt x="27" y="106"/>
                    </a:lnTo>
                    <a:lnTo>
                      <a:pt x="27" y="104"/>
                    </a:lnTo>
                    <a:lnTo>
                      <a:pt x="33" y="106"/>
                    </a:lnTo>
                    <a:lnTo>
                      <a:pt x="36" y="104"/>
                    </a:lnTo>
                    <a:lnTo>
                      <a:pt x="38" y="103"/>
                    </a:lnTo>
                    <a:lnTo>
                      <a:pt x="40" y="101"/>
                    </a:lnTo>
                    <a:lnTo>
                      <a:pt x="46" y="103"/>
                    </a:lnTo>
                    <a:lnTo>
                      <a:pt x="44" y="103"/>
                    </a:lnTo>
                    <a:lnTo>
                      <a:pt x="44" y="103"/>
                    </a:lnTo>
                    <a:lnTo>
                      <a:pt x="42" y="104"/>
                    </a:lnTo>
                    <a:lnTo>
                      <a:pt x="38" y="114"/>
                    </a:lnTo>
                    <a:lnTo>
                      <a:pt x="38" y="116"/>
                    </a:lnTo>
                    <a:lnTo>
                      <a:pt x="40" y="120"/>
                    </a:lnTo>
                    <a:lnTo>
                      <a:pt x="40" y="122"/>
                    </a:lnTo>
                    <a:lnTo>
                      <a:pt x="42" y="122"/>
                    </a:lnTo>
                    <a:lnTo>
                      <a:pt x="42" y="122"/>
                    </a:lnTo>
                    <a:lnTo>
                      <a:pt x="44" y="123"/>
                    </a:lnTo>
                    <a:lnTo>
                      <a:pt x="48" y="123"/>
                    </a:lnTo>
                    <a:lnTo>
                      <a:pt x="50" y="122"/>
                    </a:lnTo>
                    <a:lnTo>
                      <a:pt x="52" y="122"/>
                    </a:lnTo>
                    <a:lnTo>
                      <a:pt x="50" y="123"/>
                    </a:lnTo>
                    <a:lnTo>
                      <a:pt x="50" y="127"/>
                    </a:lnTo>
                    <a:lnTo>
                      <a:pt x="48" y="129"/>
                    </a:lnTo>
                    <a:lnTo>
                      <a:pt x="48" y="133"/>
                    </a:lnTo>
                    <a:lnTo>
                      <a:pt x="50" y="133"/>
                    </a:lnTo>
                    <a:lnTo>
                      <a:pt x="48" y="135"/>
                    </a:lnTo>
                    <a:lnTo>
                      <a:pt x="46" y="140"/>
                    </a:lnTo>
                    <a:lnTo>
                      <a:pt x="48" y="140"/>
                    </a:lnTo>
                    <a:lnTo>
                      <a:pt x="50" y="142"/>
                    </a:lnTo>
                    <a:lnTo>
                      <a:pt x="48" y="142"/>
                    </a:lnTo>
                    <a:lnTo>
                      <a:pt x="46" y="144"/>
                    </a:lnTo>
                    <a:lnTo>
                      <a:pt x="34" y="144"/>
                    </a:lnTo>
                    <a:lnTo>
                      <a:pt x="21" y="156"/>
                    </a:lnTo>
                    <a:lnTo>
                      <a:pt x="23" y="157"/>
                    </a:lnTo>
                    <a:lnTo>
                      <a:pt x="27" y="154"/>
                    </a:lnTo>
                    <a:lnTo>
                      <a:pt x="31" y="154"/>
                    </a:lnTo>
                    <a:lnTo>
                      <a:pt x="31" y="163"/>
                    </a:lnTo>
                    <a:lnTo>
                      <a:pt x="33" y="163"/>
                    </a:lnTo>
                    <a:lnTo>
                      <a:pt x="31" y="171"/>
                    </a:lnTo>
                    <a:lnTo>
                      <a:pt x="14" y="180"/>
                    </a:lnTo>
                    <a:lnTo>
                      <a:pt x="14" y="180"/>
                    </a:lnTo>
                    <a:lnTo>
                      <a:pt x="16" y="186"/>
                    </a:lnTo>
                    <a:lnTo>
                      <a:pt x="16" y="186"/>
                    </a:lnTo>
                    <a:lnTo>
                      <a:pt x="17" y="186"/>
                    </a:lnTo>
                    <a:lnTo>
                      <a:pt x="19" y="186"/>
                    </a:lnTo>
                    <a:lnTo>
                      <a:pt x="23" y="184"/>
                    </a:lnTo>
                    <a:lnTo>
                      <a:pt x="25" y="182"/>
                    </a:lnTo>
                    <a:lnTo>
                      <a:pt x="27" y="182"/>
                    </a:lnTo>
                    <a:lnTo>
                      <a:pt x="27" y="186"/>
                    </a:lnTo>
                    <a:lnTo>
                      <a:pt x="27" y="188"/>
                    </a:lnTo>
                    <a:lnTo>
                      <a:pt x="31" y="188"/>
                    </a:lnTo>
                    <a:lnTo>
                      <a:pt x="33" y="186"/>
                    </a:lnTo>
                    <a:lnTo>
                      <a:pt x="34" y="186"/>
                    </a:lnTo>
                    <a:lnTo>
                      <a:pt x="34" y="186"/>
                    </a:lnTo>
                    <a:lnTo>
                      <a:pt x="38" y="192"/>
                    </a:lnTo>
                    <a:lnTo>
                      <a:pt x="40" y="192"/>
                    </a:lnTo>
                    <a:lnTo>
                      <a:pt x="42" y="192"/>
                    </a:lnTo>
                    <a:lnTo>
                      <a:pt x="44" y="190"/>
                    </a:lnTo>
                    <a:lnTo>
                      <a:pt x="46" y="188"/>
                    </a:lnTo>
                    <a:lnTo>
                      <a:pt x="53" y="184"/>
                    </a:lnTo>
                    <a:lnTo>
                      <a:pt x="53" y="186"/>
                    </a:lnTo>
                    <a:lnTo>
                      <a:pt x="48" y="193"/>
                    </a:lnTo>
                    <a:lnTo>
                      <a:pt x="48" y="195"/>
                    </a:lnTo>
                    <a:lnTo>
                      <a:pt x="46" y="195"/>
                    </a:lnTo>
                    <a:lnTo>
                      <a:pt x="31" y="197"/>
                    </a:lnTo>
                    <a:lnTo>
                      <a:pt x="29" y="201"/>
                    </a:lnTo>
                    <a:lnTo>
                      <a:pt x="27" y="201"/>
                    </a:lnTo>
                    <a:lnTo>
                      <a:pt x="25" y="207"/>
                    </a:lnTo>
                    <a:lnTo>
                      <a:pt x="8" y="222"/>
                    </a:lnTo>
                    <a:lnTo>
                      <a:pt x="8" y="224"/>
                    </a:lnTo>
                    <a:lnTo>
                      <a:pt x="8" y="224"/>
                    </a:lnTo>
                    <a:lnTo>
                      <a:pt x="8" y="224"/>
                    </a:lnTo>
                    <a:lnTo>
                      <a:pt x="10" y="222"/>
                    </a:lnTo>
                    <a:lnTo>
                      <a:pt x="12" y="224"/>
                    </a:lnTo>
                    <a:lnTo>
                      <a:pt x="14" y="224"/>
                    </a:lnTo>
                    <a:lnTo>
                      <a:pt x="16" y="226"/>
                    </a:lnTo>
                    <a:lnTo>
                      <a:pt x="16" y="224"/>
                    </a:lnTo>
                    <a:lnTo>
                      <a:pt x="17" y="222"/>
                    </a:lnTo>
                    <a:lnTo>
                      <a:pt x="19" y="220"/>
                    </a:lnTo>
                    <a:lnTo>
                      <a:pt x="21" y="216"/>
                    </a:lnTo>
                    <a:lnTo>
                      <a:pt x="29" y="216"/>
                    </a:lnTo>
                    <a:lnTo>
                      <a:pt x="34" y="218"/>
                    </a:lnTo>
                    <a:lnTo>
                      <a:pt x="36" y="218"/>
                    </a:lnTo>
                    <a:lnTo>
                      <a:pt x="38" y="216"/>
                    </a:lnTo>
                    <a:lnTo>
                      <a:pt x="40" y="210"/>
                    </a:lnTo>
                    <a:lnTo>
                      <a:pt x="40" y="210"/>
                    </a:lnTo>
                    <a:lnTo>
                      <a:pt x="42" y="210"/>
                    </a:lnTo>
                    <a:lnTo>
                      <a:pt x="50" y="207"/>
                    </a:lnTo>
                    <a:lnTo>
                      <a:pt x="55" y="21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14" name="Freeform 817">
                <a:extLst>
                  <a:ext uri="{FF2B5EF4-FFF2-40B4-BE49-F238E27FC236}">
                    <a16:creationId xmlns:a16="http://schemas.microsoft.com/office/drawing/2014/main" id="{FE3EA145-FA05-3973-4D2C-751C73496656}"/>
                  </a:ext>
                </a:extLst>
              </p:cNvPr>
              <p:cNvSpPr>
                <a:spLocks/>
              </p:cNvSpPr>
              <p:nvPr/>
            </p:nvSpPr>
            <p:spPr bwMode="auto">
              <a:xfrm>
                <a:off x="4288195" y="3505189"/>
                <a:ext cx="8939" cy="4470"/>
              </a:xfrm>
              <a:custGeom>
                <a:avLst/>
                <a:gdLst>
                  <a:gd name="T0" fmla="*/ 4 w 6"/>
                  <a:gd name="T1" fmla="*/ 2 h 3"/>
                  <a:gd name="T2" fmla="*/ 4 w 6"/>
                  <a:gd name="T3" fmla="*/ 0 h 3"/>
                  <a:gd name="T4" fmla="*/ 2 w 6"/>
                  <a:gd name="T5" fmla="*/ 2 h 3"/>
                  <a:gd name="T6" fmla="*/ 0 w 6"/>
                  <a:gd name="T7" fmla="*/ 2 h 3"/>
                  <a:gd name="T8" fmla="*/ 0 w 6"/>
                  <a:gd name="T9" fmla="*/ 2 h 3"/>
                  <a:gd name="T10" fmla="*/ 0 w 6"/>
                  <a:gd name="T11" fmla="*/ 3 h 3"/>
                  <a:gd name="T12" fmla="*/ 2 w 6"/>
                  <a:gd name="T13" fmla="*/ 3 h 3"/>
                  <a:gd name="T14" fmla="*/ 4 w 6"/>
                  <a:gd name="T15" fmla="*/ 3 h 3"/>
                  <a:gd name="T16" fmla="*/ 6 w 6"/>
                  <a:gd name="T17" fmla="*/ 2 h 3"/>
                  <a:gd name="T18" fmla="*/ 6 w 6"/>
                  <a:gd name="T19" fmla="*/ 2 h 3"/>
                  <a:gd name="T20" fmla="*/ 4 w 6"/>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3">
                    <a:moveTo>
                      <a:pt x="4" y="2"/>
                    </a:moveTo>
                    <a:lnTo>
                      <a:pt x="4" y="0"/>
                    </a:lnTo>
                    <a:lnTo>
                      <a:pt x="2" y="2"/>
                    </a:lnTo>
                    <a:lnTo>
                      <a:pt x="0" y="2"/>
                    </a:lnTo>
                    <a:lnTo>
                      <a:pt x="0" y="2"/>
                    </a:lnTo>
                    <a:lnTo>
                      <a:pt x="0" y="3"/>
                    </a:lnTo>
                    <a:lnTo>
                      <a:pt x="2" y="3"/>
                    </a:lnTo>
                    <a:lnTo>
                      <a:pt x="4" y="3"/>
                    </a:lnTo>
                    <a:lnTo>
                      <a:pt x="6" y="2"/>
                    </a:lnTo>
                    <a:lnTo>
                      <a:pt x="6" y="2"/>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15" name="Freeform 818">
                <a:extLst>
                  <a:ext uri="{FF2B5EF4-FFF2-40B4-BE49-F238E27FC236}">
                    <a16:creationId xmlns:a16="http://schemas.microsoft.com/office/drawing/2014/main" id="{5B6EE4EF-5E59-9B13-E619-BE536D6A27D7}"/>
                  </a:ext>
                </a:extLst>
              </p:cNvPr>
              <p:cNvSpPr>
                <a:spLocks/>
              </p:cNvSpPr>
              <p:nvPr/>
            </p:nvSpPr>
            <p:spPr bwMode="auto">
              <a:xfrm>
                <a:off x="4288195" y="3505189"/>
                <a:ext cx="8939" cy="4470"/>
              </a:xfrm>
              <a:custGeom>
                <a:avLst/>
                <a:gdLst>
                  <a:gd name="T0" fmla="*/ 4 w 6"/>
                  <a:gd name="T1" fmla="*/ 2 h 3"/>
                  <a:gd name="T2" fmla="*/ 4 w 6"/>
                  <a:gd name="T3" fmla="*/ 0 h 3"/>
                  <a:gd name="T4" fmla="*/ 2 w 6"/>
                  <a:gd name="T5" fmla="*/ 2 h 3"/>
                  <a:gd name="T6" fmla="*/ 0 w 6"/>
                  <a:gd name="T7" fmla="*/ 2 h 3"/>
                  <a:gd name="T8" fmla="*/ 0 w 6"/>
                  <a:gd name="T9" fmla="*/ 2 h 3"/>
                  <a:gd name="T10" fmla="*/ 0 w 6"/>
                  <a:gd name="T11" fmla="*/ 3 h 3"/>
                  <a:gd name="T12" fmla="*/ 2 w 6"/>
                  <a:gd name="T13" fmla="*/ 3 h 3"/>
                  <a:gd name="T14" fmla="*/ 4 w 6"/>
                  <a:gd name="T15" fmla="*/ 3 h 3"/>
                  <a:gd name="T16" fmla="*/ 6 w 6"/>
                  <a:gd name="T17" fmla="*/ 2 h 3"/>
                  <a:gd name="T18" fmla="*/ 6 w 6"/>
                  <a:gd name="T19" fmla="*/ 2 h 3"/>
                  <a:gd name="T20" fmla="*/ 4 w 6"/>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3">
                    <a:moveTo>
                      <a:pt x="4" y="2"/>
                    </a:moveTo>
                    <a:lnTo>
                      <a:pt x="4" y="0"/>
                    </a:lnTo>
                    <a:lnTo>
                      <a:pt x="2" y="2"/>
                    </a:lnTo>
                    <a:lnTo>
                      <a:pt x="0" y="2"/>
                    </a:lnTo>
                    <a:lnTo>
                      <a:pt x="0" y="2"/>
                    </a:lnTo>
                    <a:lnTo>
                      <a:pt x="0" y="3"/>
                    </a:lnTo>
                    <a:lnTo>
                      <a:pt x="2" y="3"/>
                    </a:lnTo>
                    <a:lnTo>
                      <a:pt x="4" y="3"/>
                    </a:lnTo>
                    <a:lnTo>
                      <a:pt x="6" y="2"/>
                    </a:lnTo>
                    <a:lnTo>
                      <a:pt x="6" y="2"/>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16" name="Freeform 819">
                <a:extLst>
                  <a:ext uri="{FF2B5EF4-FFF2-40B4-BE49-F238E27FC236}">
                    <a16:creationId xmlns:a16="http://schemas.microsoft.com/office/drawing/2014/main" id="{EAEB8137-E28A-E4C5-167B-2663CE014CC8}"/>
                  </a:ext>
                </a:extLst>
              </p:cNvPr>
              <p:cNvSpPr>
                <a:spLocks/>
              </p:cNvSpPr>
              <p:nvPr/>
            </p:nvSpPr>
            <p:spPr bwMode="auto">
              <a:xfrm>
                <a:off x="4221155" y="3408353"/>
                <a:ext cx="8939" cy="5959"/>
              </a:xfrm>
              <a:custGeom>
                <a:avLst/>
                <a:gdLst>
                  <a:gd name="T0" fmla="*/ 4 w 6"/>
                  <a:gd name="T1" fmla="*/ 4 h 4"/>
                  <a:gd name="T2" fmla="*/ 6 w 6"/>
                  <a:gd name="T3" fmla="*/ 2 h 4"/>
                  <a:gd name="T4" fmla="*/ 2 w 6"/>
                  <a:gd name="T5" fmla="*/ 0 h 4"/>
                  <a:gd name="T6" fmla="*/ 0 w 6"/>
                  <a:gd name="T7" fmla="*/ 0 h 4"/>
                  <a:gd name="T8" fmla="*/ 4 w 6"/>
                  <a:gd name="T9" fmla="*/ 4 h 4"/>
                </a:gdLst>
                <a:ahLst/>
                <a:cxnLst>
                  <a:cxn ang="0">
                    <a:pos x="T0" y="T1"/>
                  </a:cxn>
                  <a:cxn ang="0">
                    <a:pos x="T2" y="T3"/>
                  </a:cxn>
                  <a:cxn ang="0">
                    <a:pos x="T4" y="T5"/>
                  </a:cxn>
                  <a:cxn ang="0">
                    <a:pos x="T6" y="T7"/>
                  </a:cxn>
                  <a:cxn ang="0">
                    <a:pos x="T8" y="T9"/>
                  </a:cxn>
                </a:cxnLst>
                <a:rect l="0" t="0" r="r" b="b"/>
                <a:pathLst>
                  <a:path w="6" h="4">
                    <a:moveTo>
                      <a:pt x="4" y="4"/>
                    </a:moveTo>
                    <a:lnTo>
                      <a:pt x="6" y="2"/>
                    </a:lnTo>
                    <a:lnTo>
                      <a:pt x="2" y="0"/>
                    </a:lnTo>
                    <a:lnTo>
                      <a:pt x="0" y="0"/>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17" name="Freeform 820">
                <a:extLst>
                  <a:ext uri="{FF2B5EF4-FFF2-40B4-BE49-F238E27FC236}">
                    <a16:creationId xmlns:a16="http://schemas.microsoft.com/office/drawing/2014/main" id="{C0240EB7-417F-1B39-1ACA-86A1EAD29C02}"/>
                  </a:ext>
                </a:extLst>
              </p:cNvPr>
              <p:cNvSpPr>
                <a:spLocks/>
              </p:cNvSpPr>
              <p:nvPr/>
            </p:nvSpPr>
            <p:spPr bwMode="auto">
              <a:xfrm>
                <a:off x="4221155" y="3408353"/>
                <a:ext cx="8939" cy="5959"/>
              </a:xfrm>
              <a:custGeom>
                <a:avLst/>
                <a:gdLst>
                  <a:gd name="T0" fmla="*/ 4 w 6"/>
                  <a:gd name="T1" fmla="*/ 4 h 4"/>
                  <a:gd name="T2" fmla="*/ 6 w 6"/>
                  <a:gd name="T3" fmla="*/ 2 h 4"/>
                  <a:gd name="T4" fmla="*/ 2 w 6"/>
                  <a:gd name="T5" fmla="*/ 0 h 4"/>
                  <a:gd name="T6" fmla="*/ 0 w 6"/>
                  <a:gd name="T7" fmla="*/ 0 h 4"/>
                  <a:gd name="T8" fmla="*/ 4 w 6"/>
                  <a:gd name="T9" fmla="*/ 4 h 4"/>
                </a:gdLst>
                <a:ahLst/>
                <a:cxnLst>
                  <a:cxn ang="0">
                    <a:pos x="T0" y="T1"/>
                  </a:cxn>
                  <a:cxn ang="0">
                    <a:pos x="T2" y="T3"/>
                  </a:cxn>
                  <a:cxn ang="0">
                    <a:pos x="T4" y="T5"/>
                  </a:cxn>
                  <a:cxn ang="0">
                    <a:pos x="T6" y="T7"/>
                  </a:cxn>
                  <a:cxn ang="0">
                    <a:pos x="T8" y="T9"/>
                  </a:cxn>
                </a:cxnLst>
                <a:rect l="0" t="0" r="r" b="b"/>
                <a:pathLst>
                  <a:path w="6" h="4">
                    <a:moveTo>
                      <a:pt x="4" y="4"/>
                    </a:moveTo>
                    <a:lnTo>
                      <a:pt x="6" y="2"/>
                    </a:lnTo>
                    <a:lnTo>
                      <a:pt x="2" y="0"/>
                    </a:lnTo>
                    <a:lnTo>
                      <a:pt x="0" y="0"/>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18" name="Freeform 821">
                <a:extLst>
                  <a:ext uri="{FF2B5EF4-FFF2-40B4-BE49-F238E27FC236}">
                    <a16:creationId xmlns:a16="http://schemas.microsoft.com/office/drawing/2014/main" id="{108CD8F2-EFD8-2CB9-3382-2C54F3EF9870}"/>
                  </a:ext>
                </a:extLst>
              </p:cNvPr>
              <p:cNvSpPr>
                <a:spLocks/>
              </p:cNvSpPr>
              <p:nvPr/>
            </p:nvSpPr>
            <p:spPr bwMode="auto">
              <a:xfrm>
                <a:off x="4212216" y="3369619"/>
                <a:ext cx="11918" cy="13409"/>
              </a:xfrm>
              <a:custGeom>
                <a:avLst/>
                <a:gdLst>
                  <a:gd name="T0" fmla="*/ 6 w 8"/>
                  <a:gd name="T1" fmla="*/ 0 h 9"/>
                  <a:gd name="T2" fmla="*/ 0 w 8"/>
                  <a:gd name="T3" fmla="*/ 9 h 9"/>
                  <a:gd name="T4" fmla="*/ 4 w 8"/>
                  <a:gd name="T5" fmla="*/ 9 h 9"/>
                  <a:gd name="T6" fmla="*/ 6 w 8"/>
                  <a:gd name="T7" fmla="*/ 7 h 9"/>
                  <a:gd name="T8" fmla="*/ 8 w 8"/>
                  <a:gd name="T9" fmla="*/ 6 h 9"/>
                  <a:gd name="T10" fmla="*/ 8 w 8"/>
                  <a:gd name="T11" fmla="*/ 2 h 9"/>
                  <a:gd name="T12" fmla="*/ 6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6" y="0"/>
                    </a:moveTo>
                    <a:lnTo>
                      <a:pt x="0" y="9"/>
                    </a:lnTo>
                    <a:lnTo>
                      <a:pt x="4" y="9"/>
                    </a:lnTo>
                    <a:lnTo>
                      <a:pt x="6" y="7"/>
                    </a:lnTo>
                    <a:lnTo>
                      <a:pt x="8" y="6"/>
                    </a:lnTo>
                    <a:lnTo>
                      <a:pt x="8" y="2"/>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19" name="Freeform 822">
                <a:extLst>
                  <a:ext uri="{FF2B5EF4-FFF2-40B4-BE49-F238E27FC236}">
                    <a16:creationId xmlns:a16="http://schemas.microsoft.com/office/drawing/2014/main" id="{3279DDB1-4AC5-CE97-20DB-A1583EAC82B4}"/>
                  </a:ext>
                </a:extLst>
              </p:cNvPr>
              <p:cNvSpPr>
                <a:spLocks/>
              </p:cNvSpPr>
              <p:nvPr/>
            </p:nvSpPr>
            <p:spPr bwMode="auto">
              <a:xfrm>
                <a:off x="4212216" y="3369619"/>
                <a:ext cx="11918" cy="13409"/>
              </a:xfrm>
              <a:custGeom>
                <a:avLst/>
                <a:gdLst>
                  <a:gd name="T0" fmla="*/ 6 w 8"/>
                  <a:gd name="T1" fmla="*/ 0 h 9"/>
                  <a:gd name="T2" fmla="*/ 0 w 8"/>
                  <a:gd name="T3" fmla="*/ 9 h 9"/>
                  <a:gd name="T4" fmla="*/ 4 w 8"/>
                  <a:gd name="T5" fmla="*/ 9 h 9"/>
                  <a:gd name="T6" fmla="*/ 6 w 8"/>
                  <a:gd name="T7" fmla="*/ 7 h 9"/>
                  <a:gd name="T8" fmla="*/ 8 w 8"/>
                  <a:gd name="T9" fmla="*/ 6 h 9"/>
                  <a:gd name="T10" fmla="*/ 8 w 8"/>
                  <a:gd name="T11" fmla="*/ 2 h 9"/>
                  <a:gd name="T12" fmla="*/ 6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6" y="0"/>
                    </a:moveTo>
                    <a:lnTo>
                      <a:pt x="0" y="9"/>
                    </a:lnTo>
                    <a:lnTo>
                      <a:pt x="4" y="9"/>
                    </a:lnTo>
                    <a:lnTo>
                      <a:pt x="6" y="7"/>
                    </a:lnTo>
                    <a:lnTo>
                      <a:pt x="8" y="6"/>
                    </a:lnTo>
                    <a:lnTo>
                      <a:pt x="8" y="2"/>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20" name="Freeform 823">
                <a:extLst>
                  <a:ext uri="{FF2B5EF4-FFF2-40B4-BE49-F238E27FC236}">
                    <a16:creationId xmlns:a16="http://schemas.microsoft.com/office/drawing/2014/main" id="{6B779A52-7B06-E3AA-A51A-13D54D8B7AB1}"/>
                  </a:ext>
                </a:extLst>
              </p:cNvPr>
              <p:cNvSpPr>
                <a:spLocks/>
              </p:cNvSpPr>
              <p:nvPr/>
            </p:nvSpPr>
            <p:spPr bwMode="auto">
              <a:xfrm>
                <a:off x="4201787" y="3318966"/>
                <a:ext cx="5959" cy="10429"/>
              </a:xfrm>
              <a:custGeom>
                <a:avLst/>
                <a:gdLst>
                  <a:gd name="T0" fmla="*/ 0 w 4"/>
                  <a:gd name="T1" fmla="*/ 0 h 7"/>
                  <a:gd name="T2" fmla="*/ 0 w 4"/>
                  <a:gd name="T3" fmla="*/ 0 h 7"/>
                  <a:gd name="T4" fmla="*/ 0 w 4"/>
                  <a:gd name="T5" fmla="*/ 5 h 7"/>
                  <a:gd name="T6" fmla="*/ 2 w 4"/>
                  <a:gd name="T7" fmla="*/ 7 h 7"/>
                  <a:gd name="T8" fmla="*/ 2 w 4"/>
                  <a:gd name="T9" fmla="*/ 7 h 7"/>
                  <a:gd name="T10" fmla="*/ 4 w 4"/>
                  <a:gd name="T11" fmla="*/ 4 h 7"/>
                  <a:gd name="T12" fmla="*/ 4 w 4"/>
                  <a:gd name="T13" fmla="*/ 0 h 7"/>
                  <a:gd name="T14" fmla="*/ 0 w 4"/>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0"/>
                    </a:moveTo>
                    <a:lnTo>
                      <a:pt x="0" y="0"/>
                    </a:lnTo>
                    <a:lnTo>
                      <a:pt x="0" y="5"/>
                    </a:lnTo>
                    <a:lnTo>
                      <a:pt x="2" y="7"/>
                    </a:lnTo>
                    <a:lnTo>
                      <a:pt x="2" y="7"/>
                    </a:lnTo>
                    <a:lnTo>
                      <a:pt x="4" y="4"/>
                    </a:lnTo>
                    <a:lnTo>
                      <a:pt x="4"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21" name="Freeform 824">
                <a:extLst>
                  <a:ext uri="{FF2B5EF4-FFF2-40B4-BE49-F238E27FC236}">
                    <a16:creationId xmlns:a16="http://schemas.microsoft.com/office/drawing/2014/main" id="{D34CC091-762E-9BF3-7746-B4A3A58A6CAA}"/>
                  </a:ext>
                </a:extLst>
              </p:cNvPr>
              <p:cNvSpPr>
                <a:spLocks/>
              </p:cNvSpPr>
              <p:nvPr/>
            </p:nvSpPr>
            <p:spPr bwMode="auto">
              <a:xfrm>
                <a:off x="4201787" y="3318966"/>
                <a:ext cx="5959" cy="10429"/>
              </a:xfrm>
              <a:custGeom>
                <a:avLst/>
                <a:gdLst>
                  <a:gd name="T0" fmla="*/ 0 w 4"/>
                  <a:gd name="T1" fmla="*/ 0 h 7"/>
                  <a:gd name="T2" fmla="*/ 0 w 4"/>
                  <a:gd name="T3" fmla="*/ 0 h 7"/>
                  <a:gd name="T4" fmla="*/ 0 w 4"/>
                  <a:gd name="T5" fmla="*/ 5 h 7"/>
                  <a:gd name="T6" fmla="*/ 2 w 4"/>
                  <a:gd name="T7" fmla="*/ 7 h 7"/>
                  <a:gd name="T8" fmla="*/ 2 w 4"/>
                  <a:gd name="T9" fmla="*/ 7 h 7"/>
                  <a:gd name="T10" fmla="*/ 4 w 4"/>
                  <a:gd name="T11" fmla="*/ 4 h 7"/>
                  <a:gd name="T12" fmla="*/ 4 w 4"/>
                  <a:gd name="T13" fmla="*/ 0 h 7"/>
                  <a:gd name="T14" fmla="*/ 0 w 4"/>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0"/>
                    </a:moveTo>
                    <a:lnTo>
                      <a:pt x="0" y="0"/>
                    </a:lnTo>
                    <a:lnTo>
                      <a:pt x="0" y="5"/>
                    </a:lnTo>
                    <a:lnTo>
                      <a:pt x="2" y="7"/>
                    </a:lnTo>
                    <a:lnTo>
                      <a:pt x="2" y="7"/>
                    </a:lnTo>
                    <a:lnTo>
                      <a:pt x="4" y="4"/>
                    </a:lnTo>
                    <a:lnTo>
                      <a:pt x="4"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22" name="Freeform 825">
                <a:extLst>
                  <a:ext uri="{FF2B5EF4-FFF2-40B4-BE49-F238E27FC236}">
                    <a16:creationId xmlns:a16="http://schemas.microsoft.com/office/drawing/2014/main" id="{94C40D3E-1E42-8FFA-C9D4-1975884FB55E}"/>
                  </a:ext>
                </a:extLst>
              </p:cNvPr>
              <p:cNvSpPr>
                <a:spLocks/>
              </p:cNvSpPr>
              <p:nvPr/>
            </p:nvSpPr>
            <p:spPr bwMode="auto">
              <a:xfrm>
                <a:off x="4176461" y="3310027"/>
                <a:ext cx="7449" cy="11918"/>
              </a:xfrm>
              <a:custGeom>
                <a:avLst/>
                <a:gdLst>
                  <a:gd name="T0" fmla="*/ 4 w 5"/>
                  <a:gd name="T1" fmla="*/ 2 h 8"/>
                  <a:gd name="T2" fmla="*/ 4 w 5"/>
                  <a:gd name="T3" fmla="*/ 0 h 8"/>
                  <a:gd name="T4" fmla="*/ 4 w 5"/>
                  <a:gd name="T5" fmla="*/ 2 h 8"/>
                  <a:gd name="T6" fmla="*/ 0 w 5"/>
                  <a:gd name="T7" fmla="*/ 2 h 8"/>
                  <a:gd name="T8" fmla="*/ 0 w 5"/>
                  <a:gd name="T9" fmla="*/ 6 h 8"/>
                  <a:gd name="T10" fmla="*/ 0 w 5"/>
                  <a:gd name="T11" fmla="*/ 6 h 8"/>
                  <a:gd name="T12" fmla="*/ 2 w 5"/>
                  <a:gd name="T13" fmla="*/ 4 h 8"/>
                  <a:gd name="T14" fmla="*/ 4 w 5"/>
                  <a:gd name="T15" fmla="*/ 8 h 8"/>
                  <a:gd name="T16" fmla="*/ 5 w 5"/>
                  <a:gd name="T17" fmla="*/ 8 h 8"/>
                  <a:gd name="T18" fmla="*/ 5 w 5"/>
                  <a:gd name="T19" fmla="*/ 4 h 8"/>
                  <a:gd name="T20" fmla="*/ 4 w 5"/>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8">
                    <a:moveTo>
                      <a:pt x="4" y="2"/>
                    </a:moveTo>
                    <a:lnTo>
                      <a:pt x="4" y="0"/>
                    </a:lnTo>
                    <a:lnTo>
                      <a:pt x="4" y="2"/>
                    </a:lnTo>
                    <a:lnTo>
                      <a:pt x="0" y="2"/>
                    </a:lnTo>
                    <a:lnTo>
                      <a:pt x="0" y="6"/>
                    </a:lnTo>
                    <a:lnTo>
                      <a:pt x="0" y="6"/>
                    </a:lnTo>
                    <a:lnTo>
                      <a:pt x="2" y="4"/>
                    </a:lnTo>
                    <a:lnTo>
                      <a:pt x="4" y="8"/>
                    </a:lnTo>
                    <a:lnTo>
                      <a:pt x="5" y="8"/>
                    </a:lnTo>
                    <a:lnTo>
                      <a:pt x="5" y="4"/>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23" name="Freeform 826">
                <a:extLst>
                  <a:ext uri="{FF2B5EF4-FFF2-40B4-BE49-F238E27FC236}">
                    <a16:creationId xmlns:a16="http://schemas.microsoft.com/office/drawing/2014/main" id="{2FAFD617-2876-DE91-60EF-1A1B7A5BBC4B}"/>
                  </a:ext>
                </a:extLst>
              </p:cNvPr>
              <p:cNvSpPr>
                <a:spLocks/>
              </p:cNvSpPr>
              <p:nvPr/>
            </p:nvSpPr>
            <p:spPr bwMode="auto">
              <a:xfrm>
                <a:off x="4176461" y="3310027"/>
                <a:ext cx="7449" cy="11918"/>
              </a:xfrm>
              <a:custGeom>
                <a:avLst/>
                <a:gdLst>
                  <a:gd name="T0" fmla="*/ 4 w 5"/>
                  <a:gd name="T1" fmla="*/ 2 h 8"/>
                  <a:gd name="T2" fmla="*/ 4 w 5"/>
                  <a:gd name="T3" fmla="*/ 0 h 8"/>
                  <a:gd name="T4" fmla="*/ 4 w 5"/>
                  <a:gd name="T5" fmla="*/ 2 h 8"/>
                  <a:gd name="T6" fmla="*/ 0 w 5"/>
                  <a:gd name="T7" fmla="*/ 2 h 8"/>
                  <a:gd name="T8" fmla="*/ 0 w 5"/>
                  <a:gd name="T9" fmla="*/ 6 h 8"/>
                  <a:gd name="T10" fmla="*/ 0 w 5"/>
                  <a:gd name="T11" fmla="*/ 6 h 8"/>
                  <a:gd name="T12" fmla="*/ 2 w 5"/>
                  <a:gd name="T13" fmla="*/ 4 h 8"/>
                  <a:gd name="T14" fmla="*/ 4 w 5"/>
                  <a:gd name="T15" fmla="*/ 8 h 8"/>
                  <a:gd name="T16" fmla="*/ 5 w 5"/>
                  <a:gd name="T17" fmla="*/ 8 h 8"/>
                  <a:gd name="T18" fmla="*/ 5 w 5"/>
                  <a:gd name="T19" fmla="*/ 4 h 8"/>
                  <a:gd name="T20" fmla="*/ 4 w 5"/>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8">
                    <a:moveTo>
                      <a:pt x="4" y="2"/>
                    </a:moveTo>
                    <a:lnTo>
                      <a:pt x="4" y="0"/>
                    </a:lnTo>
                    <a:lnTo>
                      <a:pt x="4" y="2"/>
                    </a:lnTo>
                    <a:lnTo>
                      <a:pt x="0" y="2"/>
                    </a:lnTo>
                    <a:lnTo>
                      <a:pt x="0" y="6"/>
                    </a:lnTo>
                    <a:lnTo>
                      <a:pt x="0" y="6"/>
                    </a:lnTo>
                    <a:lnTo>
                      <a:pt x="2" y="4"/>
                    </a:lnTo>
                    <a:lnTo>
                      <a:pt x="4" y="8"/>
                    </a:lnTo>
                    <a:lnTo>
                      <a:pt x="5" y="8"/>
                    </a:lnTo>
                    <a:lnTo>
                      <a:pt x="5" y="4"/>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24" name="Freeform 827">
                <a:extLst>
                  <a:ext uri="{FF2B5EF4-FFF2-40B4-BE49-F238E27FC236}">
                    <a16:creationId xmlns:a16="http://schemas.microsoft.com/office/drawing/2014/main" id="{F9CC7F27-D01C-3C67-88BE-6A26BBC645A2}"/>
                  </a:ext>
                </a:extLst>
              </p:cNvPr>
              <p:cNvSpPr>
                <a:spLocks/>
              </p:cNvSpPr>
              <p:nvPr/>
            </p:nvSpPr>
            <p:spPr bwMode="auto">
              <a:xfrm>
                <a:off x="4183910" y="3304068"/>
                <a:ext cx="8939" cy="11918"/>
              </a:xfrm>
              <a:custGeom>
                <a:avLst/>
                <a:gdLst>
                  <a:gd name="T0" fmla="*/ 6 w 6"/>
                  <a:gd name="T1" fmla="*/ 0 h 8"/>
                  <a:gd name="T2" fmla="*/ 4 w 6"/>
                  <a:gd name="T3" fmla="*/ 2 h 8"/>
                  <a:gd name="T4" fmla="*/ 2 w 6"/>
                  <a:gd name="T5" fmla="*/ 2 h 8"/>
                  <a:gd name="T6" fmla="*/ 2 w 6"/>
                  <a:gd name="T7" fmla="*/ 4 h 8"/>
                  <a:gd name="T8" fmla="*/ 0 w 6"/>
                  <a:gd name="T9" fmla="*/ 6 h 8"/>
                  <a:gd name="T10" fmla="*/ 0 w 6"/>
                  <a:gd name="T11" fmla="*/ 8 h 8"/>
                  <a:gd name="T12" fmla="*/ 2 w 6"/>
                  <a:gd name="T13" fmla="*/ 6 h 8"/>
                  <a:gd name="T14" fmla="*/ 6 w 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6" y="0"/>
                    </a:moveTo>
                    <a:lnTo>
                      <a:pt x="4" y="2"/>
                    </a:lnTo>
                    <a:lnTo>
                      <a:pt x="2" y="2"/>
                    </a:lnTo>
                    <a:lnTo>
                      <a:pt x="2" y="4"/>
                    </a:lnTo>
                    <a:lnTo>
                      <a:pt x="0" y="6"/>
                    </a:lnTo>
                    <a:lnTo>
                      <a:pt x="0" y="8"/>
                    </a:lnTo>
                    <a:lnTo>
                      <a:pt x="2" y="6"/>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25" name="Freeform 828">
                <a:extLst>
                  <a:ext uri="{FF2B5EF4-FFF2-40B4-BE49-F238E27FC236}">
                    <a16:creationId xmlns:a16="http://schemas.microsoft.com/office/drawing/2014/main" id="{63F60300-5124-047F-92A2-B12C2B89C100}"/>
                  </a:ext>
                </a:extLst>
              </p:cNvPr>
              <p:cNvSpPr>
                <a:spLocks/>
              </p:cNvSpPr>
              <p:nvPr/>
            </p:nvSpPr>
            <p:spPr bwMode="auto">
              <a:xfrm>
                <a:off x="4183910" y="3304068"/>
                <a:ext cx="8939" cy="11918"/>
              </a:xfrm>
              <a:custGeom>
                <a:avLst/>
                <a:gdLst>
                  <a:gd name="T0" fmla="*/ 6 w 6"/>
                  <a:gd name="T1" fmla="*/ 0 h 8"/>
                  <a:gd name="T2" fmla="*/ 4 w 6"/>
                  <a:gd name="T3" fmla="*/ 2 h 8"/>
                  <a:gd name="T4" fmla="*/ 2 w 6"/>
                  <a:gd name="T5" fmla="*/ 2 h 8"/>
                  <a:gd name="T6" fmla="*/ 2 w 6"/>
                  <a:gd name="T7" fmla="*/ 4 h 8"/>
                  <a:gd name="T8" fmla="*/ 0 w 6"/>
                  <a:gd name="T9" fmla="*/ 6 h 8"/>
                  <a:gd name="T10" fmla="*/ 0 w 6"/>
                  <a:gd name="T11" fmla="*/ 8 h 8"/>
                  <a:gd name="T12" fmla="*/ 2 w 6"/>
                  <a:gd name="T13" fmla="*/ 6 h 8"/>
                  <a:gd name="T14" fmla="*/ 6 w 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6" y="0"/>
                    </a:moveTo>
                    <a:lnTo>
                      <a:pt x="4" y="2"/>
                    </a:lnTo>
                    <a:lnTo>
                      <a:pt x="2" y="2"/>
                    </a:lnTo>
                    <a:lnTo>
                      <a:pt x="2" y="4"/>
                    </a:lnTo>
                    <a:lnTo>
                      <a:pt x="0" y="6"/>
                    </a:lnTo>
                    <a:lnTo>
                      <a:pt x="0" y="8"/>
                    </a:lnTo>
                    <a:lnTo>
                      <a:pt x="2" y="6"/>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26" name="Freeform 829">
                <a:extLst>
                  <a:ext uri="{FF2B5EF4-FFF2-40B4-BE49-F238E27FC236}">
                    <a16:creationId xmlns:a16="http://schemas.microsoft.com/office/drawing/2014/main" id="{712288F2-FD35-2427-CFE0-7A3553C1D617}"/>
                  </a:ext>
                </a:extLst>
              </p:cNvPr>
              <p:cNvSpPr>
                <a:spLocks/>
              </p:cNvSpPr>
              <p:nvPr/>
            </p:nvSpPr>
            <p:spPr bwMode="auto">
              <a:xfrm>
                <a:off x="4179441" y="3281721"/>
                <a:ext cx="13409" cy="14898"/>
              </a:xfrm>
              <a:custGeom>
                <a:avLst/>
                <a:gdLst>
                  <a:gd name="T0" fmla="*/ 0 w 9"/>
                  <a:gd name="T1" fmla="*/ 10 h 10"/>
                  <a:gd name="T2" fmla="*/ 0 w 9"/>
                  <a:gd name="T3" fmla="*/ 8 h 10"/>
                  <a:gd name="T4" fmla="*/ 0 w 9"/>
                  <a:gd name="T5" fmla="*/ 10 h 10"/>
                  <a:gd name="T6" fmla="*/ 2 w 9"/>
                  <a:gd name="T7" fmla="*/ 10 h 10"/>
                  <a:gd name="T8" fmla="*/ 3 w 9"/>
                  <a:gd name="T9" fmla="*/ 10 h 10"/>
                  <a:gd name="T10" fmla="*/ 5 w 9"/>
                  <a:gd name="T11" fmla="*/ 8 h 10"/>
                  <a:gd name="T12" fmla="*/ 9 w 9"/>
                  <a:gd name="T13" fmla="*/ 8 h 10"/>
                  <a:gd name="T14" fmla="*/ 9 w 9"/>
                  <a:gd name="T15" fmla="*/ 6 h 10"/>
                  <a:gd name="T16" fmla="*/ 3 w 9"/>
                  <a:gd name="T17" fmla="*/ 2 h 10"/>
                  <a:gd name="T18" fmla="*/ 3 w 9"/>
                  <a:gd name="T19" fmla="*/ 0 h 10"/>
                  <a:gd name="T20" fmla="*/ 2 w 9"/>
                  <a:gd name="T21" fmla="*/ 0 h 10"/>
                  <a:gd name="T22" fmla="*/ 0 w 9"/>
                  <a:gd name="T23" fmla="*/ 2 h 10"/>
                  <a:gd name="T24" fmla="*/ 2 w 9"/>
                  <a:gd name="T25" fmla="*/ 4 h 10"/>
                  <a:gd name="T26" fmla="*/ 3 w 9"/>
                  <a:gd name="T27" fmla="*/ 4 h 10"/>
                  <a:gd name="T28" fmla="*/ 3 w 9"/>
                  <a:gd name="T29" fmla="*/ 8 h 10"/>
                  <a:gd name="T30" fmla="*/ 3 w 9"/>
                  <a:gd name="T31" fmla="*/ 8 h 10"/>
                  <a:gd name="T32" fmla="*/ 3 w 9"/>
                  <a:gd name="T33" fmla="*/ 8 h 10"/>
                  <a:gd name="T34" fmla="*/ 2 w 9"/>
                  <a:gd name="T35" fmla="*/ 10 h 10"/>
                  <a:gd name="T36" fmla="*/ 0 w 9"/>
                  <a:gd name="T3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0">
                    <a:moveTo>
                      <a:pt x="0" y="10"/>
                    </a:moveTo>
                    <a:lnTo>
                      <a:pt x="0" y="8"/>
                    </a:lnTo>
                    <a:lnTo>
                      <a:pt x="0" y="10"/>
                    </a:lnTo>
                    <a:lnTo>
                      <a:pt x="2" y="10"/>
                    </a:lnTo>
                    <a:lnTo>
                      <a:pt x="3" y="10"/>
                    </a:lnTo>
                    <a:lnTo>
                      <a:pt x="5" y="8"/>
                    </a:lnTo>
                    <a:lnTo>
                      <a:pt x="9" y="8"/>
                    </a:lnTo>
                    <a:lnTo>
                      <a:pt x="9" y="6"/>
                    </a:lnTo>
                    <a:lnTo>
                      <a:pt x="3" y="2"/>
                    </a:lnTo>
                    <a:lnTo>
                      <a:pt x="3" y="0"/>
                    </a:lnTo>
                    <a:lnTo>
                      <a:pt x="2" y="0"/>
                    </a:lnTo>
                    <a:lnTo>
                      <a:pt x="0" y="2"/>
                    </a:lnTo>
                    <a:lnTo>
                      <a:pt x="2" y="4"/>
                    </a:lnTo>
                    <a:lnTo>
                      <a:pt x="3" y="4"/>
                    </a:lnTo>
                    <a:lnTo>
                      <a:pt x="3" y="8"/>
                    </a:lnTo>
                    <a:lnTo>
                      <a:pt x="3" y="8"/>
                    </a:lnTo>
                    <a:lnTo>
                      <a:pt x="3" y="8"/>
                    </a:lnTo>
                    <a:lnTo>
                      <a:pt x="2" y="10"/>
                    </a:lnTo>
                    <a:lnTo>
                      <a:pt x="0" y="1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27" name="Freeform 830">
                <a:extLst>
                  <a:ext uri="{FF2B5EF4-FFF2-40B4-BE49-F238E27FC236}">
                    <a16:creationId xmlns:a16="http://schemas.microsoft.com/office/drawing/2014/main" id="{A4A82622-6A00-B854-82F0-395D2B120EFE}"/>
                  </a:ext>
                </a:extLst>
              </p:cNvPr>
              <p:cNvSpPr>
                <a:spLocks/>
              </p:cNvSpPr>
              <p:nvPr/>
            </p:nvSpPr>
            <p:spPr bwMode="auto">
              <a:xfrm>
                <a:off x="4179441" y="3281721"/>
                <a:ext cx="13409" cy="14898"/>
              </a:xfrm>
              <a:custGeom>
                <a:avLst/>
                <a:gdLst>
                  <a:gd name="T0" fmla="*/ 0 w 9"/>
                  <a:gd name="T1" fmla="*/ 10 h 10"/>
                  <a:gd name="T2" fmla="*/ 0 w 9"/>
                  <a:gd name="T3" fmla="*/ 8 h 10"/>
                  <a:gd name="T4" fmla="*/ 0 w 9"/>
                  <a:gd name="T5" fmla="*/ 10 h 10"/>
                  <a:gd name="T6" fmla="*/ 2 w 9"/>
                  <a:gd name="T7" fmla="*/ 10 h 10"/>
                  <a:gd name="T8" fmla="*/ 3 w 9"/>
                  <a:gd name="T9" fmla="*/ 10 h 10"/>
                  <a:gd name="T10" fmla="*/ 5 w 9"/>
                  <a:gd name="T11" fmla="*/ 8 h 10"/>
                  <a:gd name="T12" fmla="*/ 9 w 9"/>
                  <a:gd name="T13" fmla="*/ 8 h 10"/>
                  <a:gd name="T14" fmla="*/ 9 w 9"/>
                  <a:gd name="T15" fmla="*/ 6 h 10"/>
                  <a:gd name="T16" fmla="*/ 3 w 9"/>
                  <a:gd name="T17" fmla="*/ 2 h 10"/>
                  <a:gd name="T18" fmla="*/ 3 w 9"/>
                  <a:gd name="T19" fmla="*/ 0 h 10"/>
                  <a:gd name="T20" fmla="*/ 2 w 9"/>
                  <a:gd name="T21" fmla="*/ 0 h 10"/>
                  <a:gd name="T22" fmla="*/ 0 w 9"/>
                  <a:gd name="T23" fmla="*/ 2 h 10"/>
                  <a:gd name="T24" fmla="*/ 2 w 9"/>
                  <a:gd name="T25" fmla="*/ 4 h 10"/>
                  <a:gd name="T26" fmla="*/ 3 w 9"/>
                  <a:gd name="T27" fmla="*/ 4 h 10"/>
                  <a:gd name="T28" fmla="*/ 3 w 9"/>
                  <a:gd name="T29" fmla="*/ 8 h 10"/>
                  <a:gd name="T30" fmla="*/ 3 w 9"/>
                  <a:gd name="T31" fmla="*/ 8 h 10"/>
                  <a:gd name="T32" fmla="*/ 3 w 9"/>
                  <a:gd name="T33" fmla="*/ 8 h 10"/>
                  <a:gd name="T34" fmla="*/ 2 w 9"/>
                  <a:gd name="T35" fmla="*/ 10 h 10"/>
                  <a:gd name="T36" fmla="*/ 0 w 9"/>
                  <a:gd name="T3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0">
                    <a:moveTo>
                      <a:pt x="0" y="10"/>
                    </a:moveTo>
                    <a:lnTo>
                      <a:pt x="0" y="8"/>
                    </a:lnTo>
                    <a:lnTo>
                      <a:pt x="0" y="10"/>
                    </a:lnTo>
                    <a:lnTo>
                      <a:pt x="2" y="10"/>
                    </a:lnTo>
                    <a:lnTo>
                      <a:pt x="3" y="10"/>
                    </a:lnTo>
                    <a:lnTo>
                      <a:pt x="5" y="8"/>
                    </a:lnTo>
                    <a:lnTo>
                      <a:pt x="9" y="8"/>
                    </a:lnTo>
                    <a:lnTo>
                      <a:pt x="9" y="6"/>
                    </a:lnTo>
                    <a:lnTo>
                      <a:pt x="3" y="2"/>
                    </a:lnTo>
                    <a:lnTo>
                      <a:pt x="3" y="0"/>
                    </a:lnTo>
                    <a:lnTo>
                      <a:pt x="2" y="0"/>
                    </a:lnTo>
                    <a:lnTo>
                      <a:pt x="0" y="2"/>
                    </a:lnTo>
                    <a:lnTo>
                      <a:pt x="2" y="4"/>
                    </a:lnTo>
                    <a:lnTo>
                      <a:pt x="3" y="4"/>
                    </a:lnTo>
                    <a:lnTo>
                      <a:pt x="3" y="8"/>
                    </a:lnTo>
                    <a:lnTo>
                      <a:pt x="3" y="8"/>
                    </a:lnTo>
                    <a:lnTo>
                      <a:pt x="3" y="8"/>
                    </a:lnTo>
                    <a:lnTo>
                      <a:pt x="2" y="10"/>
                    </a:lnTo>
                    <a:lnTo>
                      <a:pt x="0" y="1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28" name="Freeform 831">
                <a:extLst>
                  <a:ext uri="{FF2B5EF4-FFF2-40B4-BE49-F238E27FC236}">
                    <a16:creationId xmlns:a16="http://schemas.microsoft.com/office/drawing/2014/main" id="{746B05EA-6DFD-01A9-5AC3-1291F63440AE}"/>
                  </a:ext>
                </a:extLst>
              </p:cNvPr>
              <p:cNvSpPr>
                <a:spLocks/>
              </p:cNvSpPr>
              <p:nvPr/>
            </p:nvSpPr>
            <p:spPr bwMode="auto">
              <a:xfrm>
                <a:off x="4170502" y="3237027"/>
                <a:ext cx="22347" cy="28306"/>
              </a:xfrm>
              <a:custGeom>
                <a:avLst/>
                <a:gdLst>
                  <a:gd name="T0" fmla="*/ 6 w 15"/>
                  <a:gd name="T1" fmla="*/ 0 h 19"/>
                  <a:gd name="T2" fmla="*/ 6 w 15"/>
                  <a:gd name="T3" fmla="*/ 0 h 19"/>
                  <a:gd name="T4" fmla="*/ 4 w 15"/>
                  <a:gd name="T5" fmla="*/ 6 h 19"/>
                  <a:gd name="T6" fmla="*/ 2 w 15"/>
                  <a:gd name="T7" fmla="*/ 4 h 19"/>
                  <a:gd name="T8" fmla="*/ 0 w 15"/>
                  <a:gd name="T9" fmla="*/ 6 h 19"/>
                  <a:gd name="T10" fmla="*/ 0 w 15"/>
                  <a:gd name="T11" fmla="*/ 9 h 19"/>
                  <a:gd name="T12" fmla="*/ 0 w 15"/>
                  <a:gd name="T13" fmla="*/ 9 h 19"/>
                  <a:gd name="T14" fmla="*/ 4 w 15"/>
                  <a:gd name="T15" fmla="*/ 9 h 19"/>
                  <a:gd name="T16" fmla="*/ 4 w 15"/>
                  <a:gd name="T17" fmla="*/ 13 h 19"/>
                  <a:gd name="T18" fmla="*/ 6 w 15"/>
                  <a:gd name="T19" fmla="*/ 15 h 19"/>
                  <a:gd name="T20" fmla="*/ 6 w 15"/>
                  <a:gd name="T21" fmla="*/ 15 h 19"/>
                  <a:gd name="T22" fmla="*/ 11 w 15"/>
                  <a:gd name="T23" fmla="*/ 15 h 19"/>
                  <a:gd name="T24" fmla="*/ 11 w 15"/>
                  <a:gd name="T25" fmla="*/ 19 h 19"/>
                  <a:gd name="T26" fmla="*/ 13 w 15"/>
                  <a:gd name="T27" fmla="*/ 17 h 19"/>
                  <a:gd name="T28" fmla="*/ 15 w 15"/>
                  <a:gd name="T29" fmla="*/ 13 h 19"/>
                  <a:gd name="T30" fmla="*/ 11 w 15"/>
                  <a:gd name="T31" fmla="*/ 13 h 19"/>
                  <a:gd name="T32" fmla="*/ 9 w 15"/>
                  <a:gd name="T33" fmla="*/ 11 h 19"/>
                  <a:gd name="T34" fmla="*/ 9 w 15"/>
                  <a:gd name="T35" fmla="*/ 9 h 19"/>
                  <a:gd name="T36" fmla="*/ 8 w 15"/>
                  <a:gd name="T37" fmla="*/ 6 h 19"/>
                  <a:gd name="T38" fmla="*/ 8 w 15"/>
                  <a:gd name="T39" fmla="*/ 2 h 19"/>
                  <a:gd name="T40" fmla="*/ 6 w 15"/>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9">
                    <a:moveTo>
                      <a:pt x="6" y="0"/>
                    </a:moveTo>
                    <a:lnTo>
                      <a:pt x="6" y="0"/>
                    </a:lnTo>
                    <a:lnTo>
                      <a:pt x="4" y="6"/>
                    </a:lnTo>
                    <a:lnTo>
                      <a:pt x="2" y="4"/>
                    </a:lnTo>
                    <a:lnTo>
                      <a:pt x="0" y="6"/>
                    </a:lnTo>
                    <a:lnTo>
                      <a:pt x="0" y="9"/>
                    </a:lnTo>
                    <a:lnTo>
                      <a:pt x="0" y="9"/>
                    </a:lnTo>
                    <a:lnTo>
                      <a:pt x="4" y="9"/>
                    </a:lnTo>
                    <a:lnTo>
                      <a:pt x="4" y="13"/>
                    </a:lnTo>
                    <a:lnTo>
                      <a:pt x="6" y="15"/>
                    </a:lnTo>
                    <a:lnTo>
                      <a:pt x="6" y="15"/>
                    </a:lnTo>
                    <a:lnTo>
                      <a:pt x="11" y="15"/>
                    </a:lnTo>
                    <a:lnTo>
                      <a:pt x="11" y="19"/>
                    </a:lnTo>
                    <a:lnTo>
                      <a:pt x="13" y="17"/>
                    </a:lnTo>
                    <a:lnTo>
                      <a:pt x="15" y="13"/>
                    </a:lnTo>
                    <a:lnTo>
                      <a:pt x="11" y="13"/>
                    </a:lnTo>
                    <a:lnTo>
                      <a:pt x="9" y="11"/>
                    </a:lnTo>
                    <a:lnTo>
                      <a:pt x="9" y="9"/>
                    </a:lnTo>
                    <a:lnTo>
                      <a:pt x="8" y="6"/>
                    </a:lnTo>
                    <a:lnTo>
                      <a:pt x="8" y="2"/>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29" name="Freeform 832">
                <a:extLst>
                  <a:ext uri="{FF2B5EF4-FFF2-40B4-BE49-F238E27FC236}">
                    <a16:creationId xmlns:a16="http://schemas.microsoft.com/office/drawing/2014/main" id="{7247E025-4C2D-2F76-F47A-95C123A7D282}"/>
                  </a:ext>
                </a:extLst>
              </p:cNvPr>
              <p:cNvSpPr>
                <a:spLocks/>
              </p:cNvSpPr>
              <p:nvPr/>
            </p:nvSpPr>
            <p:spPr bwMode="auto">
              <a:xfrm>
                <a:off x="4170502" y="3237027"/>
                <a:ext cx="22347" cy="28306"/>
              </a:xfrm>
              <a:custGeom>
                <a:avLst/>
                <a:gdLst>
                  <a:gd name="T0" fmla="*/ 6 w 15"/>
                  <a:gd name="T1" fmla="*/ 0 h 19"/>
                  <a:gd name="T2" fmla="*/ 6 w 15"/>
                  <a:gd name="T3" fmla="*/ 0 h 19"/>
                  <a:gd name="T4" fmla="*/ 4 w 15"/>
                  <a:gd name="T5" fmla="*/ 6 h 19"/>
                  <a:gd name="T6" fmla="*/ 2 w 15"/>
                  <a:gd name="T7" fmla="*/ 4 h 19"/>
                  <a:gd name="T8" fmla="*/ 0 w 15"/>
                  <a:gd name="T9" fmla="*/ 6 h 19"/>
                  <a:gd name="T10" fmla="*/ 0 w 15"/>
                  <a:gd name="T11" fmla="*/ 9 h 19"/>
                  <a:gd name="T12" fmla="*/ 0 w 15"/>
                  <a:gd name="T13" fmla="*/ 9 h 19"/>
                  <a:gd name="T14" fmla="*/ 4 w 15"/>
                  <a:gd name="T15" fmla="*/ 9 h 19"/>
                  <a:gd name="T16" fmla="*/ 4 w 15"/>
                  <a:gd name="T17" fmla="*/ 13 h 19"/>
                  <a:gd name="T18" fmla="*/ 6 w 15"/>
                  <a:gd name="T19" fmla="*/ 15 h 19"/>
                  <a:gd name="T20" fmla="*/ 6 w 15"/>
                  <a:gd name="T21" fmla="*/ 15 h 19"/>
                  <a:gd name="T22" fmla="*/ 11 w 15"/>
                  <a:gd name="T23" fmla="*/ 15 h 19"/>
                  <a:gd name="T24" fmla="*/ 11 w 15"/>
                  <a:gd name="T25" fmla="*/ 19 h 19"/>
                  <a:gd name="T26" fmla="*/ 13 w 15"/>
                  <a:gd name="T27" fmla="*/ 17 h 19"/>
                  <a:gd name="T28" fmla="*/ 15 w 15"/>
                  <a:gd name="T29" fmla="*/ 13 h 19"/>
                  <a:gd name="T30" fmla="*/ 11 w 15"/>
                  <a:gd name="T31" fmla="*/ 13 h 19"/>
                  <a:gd name="T32" fmla="*/ 9 w 15"/>
                  <a:gd name="T33" fmla="*/ 11 h 19"/>
                  <a:gd name="T34" fmla="*/ 9 w 15"/>
                  <a:gd name="T35" fmla="*/ 9 h 19"/>
                  <a:gd name="T36" fmla="*/ 8 w 15"/>
                  <a:gd name="T37" fmla="*/ 6 h 19"/>
                  <a:gd name="T38" fmla="*/ 8 w 15"/>
                  <a:gd name="T39" fmla="*/ 2 h 19"/>
                  <a:gd name="T40" fmla="*/ 6 w 15"/>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9">
                    <a:moveTo>
                      <a:pt x="6" y="0"/>
                    </a:moveTo>
                    <a:lnTo>
                      <a:pt x="6" y="0"/>
                    </a:lnTo>
                    <a:lnTo>
                      <a:pt x="4" y="6"/>
                    </a:lnTo>
                    <a:lnTo>
                      <a:pt x="2" y="4"/>
                    </a:lnTo>
                    <a:lnTo>
                      <a:pt x="0" y="6"/>
                    </a:lnTo>
                    <a:lnTo>
                      <a:pt x="0" y="9"/>
                    </a:lnTo>
                    <a:lnTo>
                      <a:pt x="0" y="9"/>
                    </a:lnTo>
                    <a:lnTo>
                      <a:pt x="4" y="9"/>
                    </a:lnTo>
                    <a:lnTo>
                      <a:pt x="4" y="13"/>
                    </a:lnTo>
                    <a:lnTo>
                      <a:pt x="6" y="15"/>
                    </a:lnTo>
                    <a:lnTo>
                      <a:pt x="6" y="15"/>
                    </a:lnTo>
                    <a:lnTo>
                      <a:pt x="11" y="15"/>
                    </a:lnTo>
                    <a:lnTo>
                      <a:pt x="11" y="19"/>
                    </a:lnTo>
                    <a:lnTo>
                      <a:pt x="13" y="17"/>
                    </a:lnTo>
                    <a:lnTo>
                      <a:pt x="15" y="13"/>
                    </a:lnTo>
                    <a:lnTo>
                      <a:pt x="11" y="13"/>
                    </a:lnTo>
                    <a:lnTo>
                      <a:pt x="9" y="11"/>
                    </a:lnTo>
                    <a:lnTo>
                      <a:pt x="9" y="9"/>
                    </a:lnTo>
                    <a:lnTo>
                      <a:pt x="8" y="6"/>
                    </a:lnTo>
                    <a:lnTo>
                      <a:pt x="8" y="2"/>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30" name="Freeform 833">
                <a:extLst>
                  <a:ext uri="{FF2B5EF4-FFF2-40B4-BE49-F238E27FC236}">
                    <a16:creationId xmlns:a16="http://schemas.microsoft.com/office/drawing/2014/main" id="{0874E9DE-6018-3BE9-EA95-8E11FECF4EC1}"/>
                  </a:ext>
                </a:extLst>
              </p:cNvPr>
              <p:cNvSpPr>
                <a:spLocks/>
              </p:cNvSpPr>
              <p:nvPr/>
            </p:nvSpPr>
            <p:spPr bwMode="auto">
              <a:xfrm>
                <a:off x="4641275" y="2664948"/>
                <a:ext cx="50653" cy="47673"/>
              </a:xfrm>
              <a:custGeom>
                <a:avLst/>
                <a:gdLst>
                  <a:gd name="T0" fmla="*/ 21 w 34"/>
                  <a:gd name="T1" fmla="*/ 0 h 32"/>
                  <a:gd name="T2" fmla="*/ 23 w 34"/>
                  <a:gd name="T3" fmla="*/ 0 h 32"/>
                  <a:gd name="T4" fmla="*/ 25 w 34"/>
                  <a:gd name="T5" fmla="*/ 4 h 32"/>
                  <a:gd name="T6" fmla="*/ 23 w 34"/>
                  <a:gd name="T7" fmla="*/ 7 h 32"/>
                  <a:gd name="T8" fmla="*/ 25 w 34"/>
                  <a:gd name="T9" fmla="*/ 6 h 32"/>
                  <a:gd name="T10" fmla="*/ 25 w 34"/>
                  <a:gd name="T11" fmla="*/ 7 h 32"/>
                  <a:gd name="T12" fmla="*/ 23 w 34"/>
                  <a:gd name="T13" fmla="*/ 15 h 32"/>
                  <a:gd name="T14" fmla="*/ 23 w 34"/>
                  <a:gd name="T15" fmla="*/ 13 h 32"/>
                  <a:gd name="T16" fmla="*/ 25 w 34"/>
                  <a:gd name="T17" fmla="*/ 13 h 32"/>
                  <a:gd name="T18" fmla="*/ 26 w 34"/>
                  <a:gd name="T19" fmla="*/ 7 h 32"/>
                  <a:gd name="T20" fmla="*/ 28 w 34"/>
                  <a:gd name="T21" fmla="*/ 7 h 32"/>
                  <a:gd name="T22" fmla="*/ 28 w 34"/>
                  <a:gd name="T23" fmla="*/ 6 h 32"/>
                  <a:gd name="T24" fmla="*/ 30 w 34"/>
                  <a:gd name="T25" fmla="*/ 4 h 32"/>
                  <a:gd name="T26" fmla="*/ 32 w 34"/>
                  <a:gd name="T27" fmla="*/ 4 h 32"/>
                  <a:gd name="T28" fmla="*/ 34 w 34"/>
                  <a:gd name="T29" fmla="*/ 7 h 32"/>
                  <a:gd name="T30" fmla="*/ 34 w 34"/>
                  <a:gd name="T31" fmla="*/ 11 h 32"/>
                  <a:gd name="T32" fmla="*/ 34 w 34"/>
                  <a:gd name="T33" fmla="*/ 13 h 32"/>
                  <a:gd name="T34" fmla="*/ 32 w 34"/>
                  <a:gd name="T35" fmla="*/ 15 h 32"/>
                  <a:gd name="T36" fmla="*/ 30 w 34"/>
                  <a:gd name="T37" fmla="*/ 17 h 32"/>
                  <a:gd name="T38" fmla="*/ 26 w 34"/>
                  <a:gd name="T39" fmla="*/ 19 h 32"/>
                  <a:gd name="T40" fmla="*/ 26 w 34"/>
                  <a:gd name="T41" fmla="*/ 21 h 32"/>
                  <a:gd name="T42" fmla="*/ 25 w 34"/>
                  <a:gd name="T43" fmla="*/ 19 h 32"/>
                  <a:gd name="T44" fmla="*/ 21 w 34"/>
                  <a:gd name="T45" fmla="*/ 23 h 32"/>
                  <a:gd name="T46" fmla="*/ 21 w 34"/>
                  <a:gd name="T47" fmla="*/ 25 h 32"/>
                  <a:gd name="T48" fmla="*/ 21 w 34"/>
                  <a:gd name="T49" fmla="*/ 26 h 32"/>
                  <a:gd name="T50" fmla="*/ 19 w 34"/>
                  <a:gd name="T51" fmla="*/ 25 h 32"/>
                  <a:gd name="T52" fmla="*/ 19 w 34"/>
                  <a:gd name="T53" fmla="*/ 21 h 32"/>
                  <a:gd name="T54" fmla="*/ 19 w 34"/>
                  <a:gd name="T55" fmla="*/ 19 h 32"/>
                  <a:gd name="T56" fmla="*/ 13 w 34"/>
                  <a:gd name="T57" fmla="*/ 26 h 32"/>
                  <a:gd name="T58" fmla="*/ 7 w 34"/>
                  <a:gd name="T59" fmla="*/ 30 h 32"/>
                  <a:gd name="T60" fmla="*/ 9 w 34"/>
                  <a:gd name="T61" fmla="*/ 26 h 32"/>
                  <a:gd name="T62" fmla="*/ 7 w 34"/>
                  <a:gd name="T63" fmla="*/ 26 h 32"/>
                  <a:gd name="T64" fmla="*/ 6 w 34"/>
                  <a:gd name="T65" fmla="*/ 30 h 32"/>
                  <a:gd name="T66" fmla="*/ 0 w 34"/>
                  <a:gd name="T67" fmla="*/ 32 h 32"/>
                  <a:gd name="T68" fmla="*/ 0 w 34"/>
                  <a:gd name="T69" fmla="*/ 30 h 32"/>
                  <a:gd name="T70" fmla="*/ 0 w 34"/>
                  <a:gd name="T71" fmla="*/ 26 h 32"/>
                  <a:gd name="T72" fmla="*/ 2 w 34"/>
                  <a:gd name="T73" fmla="*/ 26 h 32"/>
                  <a:gd name="T74" fmla="*/ 2 w 34"/>
                  <a:gd name="T75" fmla="*/ 25 h 32"/>
                  <a:gd name="T76" fmla="*/ 4 w 34"/>
                  <a:gd name="T77" fmla="*/ 25 h 32"/>
                  <a:gd name="T78" fmla="*/ 7 w 34"/>
                  <a:gd name="T79" fmla="*/ 23 h 32"/>
                  <a:gd name="T80" fmla="*/ 7 w 34"/>
                  <a:gd name="T81" fmla="*/ 23 h 32"/>
                  <a:gd name="T82" fmla="*/ 9 w 34"/>
                  <a:gd name="T83" fmla="*/ 21 h 32"/>
                  <a:gd name="T84" fmla="*/ 15 w 34"/>
                  <a:gd name="T85" fmla="*/ 19 h 32"/>
                  <a:gd name="T86" fmla="*/ 15 w 34"/>
                  <a:gd name="T87" fmla="*/ 17 h 32"/>
                  <a:gd name="T88" fmla="*/ 17 w 34"/>
                  <a:gd name="T89" fmla="*/ 13 h 32"/>
                  <a:gd name="T90" fmla="*/ 17 w 34"/>
                  <a:gd name="T91" fmla="*/ 9 h 32"/>
                  <a:gd name="T92" fmla="*/ 19 w 34"/>
                  <a:gd name="T93" fmla="*/ 9 h 32"/>
                  <a:gd name="T94" fmla="*/ 19 w 34"/>
                  <a:gd name="T95" fmla="*/ 4 h 32"/>
                  <a:gd name="T96" fmla="*/ 21 w 34"/>
                  <a:gd name="T9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32">
                    <a:moveTo>
                      <a:pt x="21" y="0"/>
                    </a:moveTo>
                    <a:lnTo>
                      <a:pt x="23" y="0"/>
                    </a:lnTo>
                    <a:lnTo>
                      <a:pt x="25" y="4"/>
                    </a:lnTo>
                    <a:lnTo>
                      <a:pt x="23" y="7"/>
                    </a:lnTo>
                    <a:lnTo>
                      <a:pt x="25" y="6"/>
                    </a:lnTo>
                    <a:lnTo>
                      <a:pt x="25" y="7"/>
                    </a:lnTo>
                    <a:lnTo>
                      <a:pt x="23" y="15"/>
                    </a:lnTo>
                    <a:lnTo>
                      <a:pt x="23" y="13"/>
                    </a:lnTo>
                    <a:lnTo>
                      <a:pt x="25" y="13"/>
                    </a:lnTo>
                    <a:lnTo>
                      <a:pt x="26" y="7"/>
                    </a:lnTo>
                    <a:lnTo>
                      <a:pt x="28" y="7"/>
                    </a:lnTo>
                    <a:lnTo>
                      <a:pt x="28" y="6"/>
                    </a:lnTo>
                    <a:lnTo>
                      <a:pt x="30" y="4"/>
                    </a:lnTo>
                    <a:lnTo>
                      <a:pt x="32" y="4"/>
                    </a:lnTo>
                    <a:lnTo>
                      <a:pt x="34" y="7"/>
                    </a:lnTo>
                    <a:lnTo>
                      <a:pt x="34" y="11"/>
                    </a:lnTo>
                    <a:lnTo>
                      <a:pt x="34" y="13"/>
                    </a:lnTo>
                    <a:lnTo>
                      <a:pt x="32" y="15"/>
                    </a:lnTo>
                    <a:lnTo>
                      <a:pt x="30" y="17"/>
                    </a:lnTo>
                    <a:lnTo>
                      <a:pt x="26" y="19"/>
                    </a:lnTo>
                    <a:lnTo>
                      <a:pt x="26" y="21"/>
                    </a:lnTo>
                    <a:lnTo>
                      <a:pt x="25" y="19"/>
                    </a:lnTo>
                    <a:lnTo>
                      <a:pt x="21" y="23"/>
                    </a:lnTo>
                    <a:lnTo>
                      <a:pt x="21" y="25"/>
                    </a:lnTo>
                    <a:lnTo>
                      <a:pt x="21" y="26"/>
                    </a:lnTo>
                    <a:lnTo>
                      <a:pt x="19" y="25"/>
                    </a:lnTo>
                    <a:lnTo>
                      <a:pt x="19" y="21"/>
                    </a:lnTo>
                    <a:lnTo>
                      <a:pt x="19" y="19"/>
                    </a:lnTo>
                    <a:lnTo>
                      <a:pt x="13" y="26"/>
                    </a:lnTo>
                    <a:lnTo>
                      <a:pt x="7" y="30"/>
                    </a:lnTo>
                    <a:lnTo>
                      <a:pt x="9" y="26"/>
                    </a:lnTo>
                    <a:lnTo>
                      <a:pt x="7" y="26"/>
                    </a:lnTo>
                    <a:lnTo>
                      <a:pt x="6" y="30"/>
                    </a:lnTo>
                    <a:lnTo>
                      <a:pt x="0" y="32"/>
                    </a:lnTo>
                    <a:lnTo>
                      <a:pt x="0" y="30"/>
                    </a:lnTo>
                    <a:lnTo>
                      <a:pt x="0" y="26"/>
                    </a:lnTo>
                    <a:lnTo>
                      <a:pt x="2" y="26"/>
                    </a:lnTo>
                    <a:lnTo>
                      <a:pt x="2" y="25"/>
                    </a:lnTo>
                    <a:lnTo>
                      <a:pt x="4" y="25"/>
                    </a:lnTo>
                    <a:lnTo>
                      <a:pt x="7" y="23"/>
                    </a:lnTo>
                    <a:lnTo>
                      <a:pt x="7" y="23"/>
                    </a:lnTo>
                    <a:lnTo>
                      <a:pt x="9" y="21"/>
                    </a:lnTo>
                    <a:lnTo>
                      <a:pt x="15" y="19"/>
                    </a:lnTo>
                    <a:lnTo>
                      <a:pt x="15" y="17"/>
                    </a:lnTo>
                    <a:lnTo>
                      <a:pt x="17" y="13"/>
                    </a:lnTo>
                    <a:lnTo>
                      <a:pt x="17" y="9"/>
                    </a:lnTo>
                    <a:lnTo>
                      <a:pt x="19" y="9"/>
                    </a:lnTo>
                    <a:lnTo>
                      <a:pt x="19" y="4"/>
                    </a:lnTo>
                    <a:lnTo>
                      <a:pt x="2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31" name="Freeform 834">
                <a:extLst>
                  <a:ext uri="{FF2B5EF4-FFF2-40B4-BE49-F238E27FC236}">
                    <a16:creationId xmlns:a16="http://schemas.microsoft.com/office/drawing/2014/main" id="{1849AA4B-E30F-0C2A-AC47-B188A6C6330A}"/>
                  </a:ext>
                </a:extLst>
              </p:cNvPr>
              <p:cNvSpPr>
                <a:spLocks/>
              </p:cNvSpPr>
              <p:nvPr/>
            </p:nvSpPr>
            <p:spPr bwMode="auto">
              <a:xfrm>
                <a:off x="4641275" y="2664948"/>
                <a:ext cx="50653" cy="47673"/>
              </a:xfrm>
              <a:custGeom>
                <a:avLst/>
                <a:gdLst>
                  <a:gd name="T0" fmla="*/ 21 w 34"/>
                  <a:gd name="T1" fmla="*/ 0 h 32"/>
                  <a:gd name="T2" fmla="*/ 23 w 34"/>
                  <a:gd name="T3" fmla="*/ 0 h 32"/>
                  <a:gd name="T4" fmla="*/ 25 w 34"/>
                  <a:gd name="T5" fmla="*/ 4 h 32"/>
                  <a:gd name="T6" fmla="*/ 23 w 34"/>
                  <a:gd name="T7" fmla="*/ 7 h 32"/>
                  <a:gd name="T8" fmla="*/ 25 w 34"/>
                  <a:gd name="T9" fmla="*/ 6 h 32"/>
                  <a:gd name="T10" fmla="*/ 25 w 34"/>
                  <a:gd name="T11" fmla="*/ 7 h 32"/>
                  <a:gd name="T12" fmla="*/ 23 w 34"/>
                  <a:gd name="T13" fmla="*/ 15 h 32"/>
                  <a:gd name="T14" fmla="*/ 23 w 34"/>
                  <a:gd name="T15" fmla="*/ 13 h 32"/>
                  <a:gd name="T16" fmla="*/ 25 w 34"/>
                  <a:gd name="T17" fmla="*/ 13 h 32"/>
                  <a:gd name="T18" fmla="*/ 26 w 34"/>
                  <a:gd name="T19" fmla="*/ 7 h 32"/>
                  <a:gd name="T20" fmla="*/ 28 w 34"/>
                  <a:gd name="T21" fmla="*/ 7 h 32"/>
                  <a:gd name="T22" fmla="*/ 28 w 34"/>
                  <a:gd name="T23" fmla="*/ 6 h 32"/>
                  <a:gd name="T24" fmla="*/ 30 w 34"/>
                  <a:gd name="T25" fmla="*/ 4 h 32"/>
                  <a:gd name="T26" fmla="*/ 32 w 34"/>
                  <a:gd name="T27" fmla="*/ 4 h 32"/>
                  <a:gd name="T28" fmla="*/ 34 w 34"/>
                  <a:gd name="T29" fmla="*/ 7 h 32"/>
                  <a:gd name="T30" fmla="*/ 34 w 34"/>
                  <a:gd name="T31" fmla="*/ 11 h 32"/>
                  <a:gd name="T32" fmla="*/ 34 w 34"/>
                  <a:gd name="T33" fmla="*/ 13 h 32"/>
                  <a:gd name="T34" fmla="*/ 32 w 34"/>
                  <a:gd name="T35" fmla="*/ 15 h 32"/>
                  <a:gd name="T36" fmla="*/ 30 w 34"/>
                  <a:gd name="T37" fmla="*/ 17 h 32"/>
                  <a:gd name="T38" fmla="*/ 26 w 34"/>
                  <a:gd name="T39" fmla="*/ 19 h 32"/>
                  <a:gd name="T40" fmla="*/ 26 w 34"/>
                  <a:gd name="T41" fmla="*/ 21 h 32"/>
                  <a:gd name="T42" fmla="*/ 25 w 34"/>
                  <a:gd name="T43" fmla="*/ 19 h 32"/>
                  <a:gd name="T44" fmla="*/ 21 w 34"/>
                  <a:gd name="T45" fmla="*/ 23 h 32"/>
                  <a:gd name="T46" fmla="*/ 21 w 34"/>
                  <a:gd name="T47" fmla="*/ 25 h 32"/>
                  <a:gd name="T48" fmla="*/ 21 w 34"/>
                  <a:gd name="T49" fmla="*/ 26 h 32"/>
                  <a:gd name="T50" fmla="*/ 19 w 34"/>
                  <a:gd name="T51" fmla="*/ 25 h 32"/>
                  <a:gd name="T52" fmla="*/ 19 w 34"/>
                  <a:gd name="T53" fmla="*/ 21 h 32"/>
                  <a:gd name="T54" fmla="*/ 19 w 34"/>
                  <a:gd name="T55" fmla="*/ 19 h 32"/>
                  <a:gd name="T56" fmla="*/ 13 w 34"/>
                  <a:gd name="T57" fmla="*/ 26 h 32"/>
                  <a:gd name="T58" fmla="*/ 7 w 34"/>
                  <a:gd name="T59" fmla="*/ 30 h 32"/>
                  <a:gd name="T60" fmla="*/ 9 w 34"/>
                  <a:gd name="T61" fmla="*/ 26 h 32"/>
                  <a:gd name="T62" fmla="*/ 7 w 34"/>
                  <a:gd name="T63" fmla="*/ 26 h 32"/>
                  <a:gd name="T64" fmla="*/ 6 w 34"/>
                  <a:gd name="T65" fmla="*/ 30 h 32"/>
                  <a:gd name="T66" fmla="*/ 0 w 34"/>
                  <a:gd name="T67" fmla="*/ 32 h 32"/>
                  <a:gd name="T68" fmla="*/ 0 w 34"/>
                  <a:gd name="T69" fmla="*/ 30 h 32"/>
                  <a:gd name="T70" fmla="*/ 0 w 34"/>
                  <a:gd name="T71" fmla="*/ 26 h 32"/>
                  <a:gd name="T72" fmla="*/ 2 w 34"/>
                  <a:gd name="T73" fmla="*/ 26 h 32"/>
                  <a:gd name="T74" fmla="*/ 2 w 34"/>
                  <a:gd name="T75" fmla="*/ 25 h 32"/>
                  <a:gd name="T76" fmla="*/ 4 w 34"/>
                  <a:gd name="T77" fmla="*/ 25 h 32"/>
                  <a:gd name="T78" fmla="*/ 7 w 34"/>
                  <a:gd name="T79" fmla="*/ 23 h 32"/>
                  <a:gd name="T80" fmla="*/ 7 w 34"/>
                  <a:gd name="T81" fmla="*/ 23 h 32"/>
                  <a:gd name="T82" fmla="*/ 9 w 34"/>
                  <a:gd name="T83" fmla="*/ 21 h 32"/>
                  <a:gd name="T84" fmla="*/ 15 w 34"/>
                  <a:gd name="T85" fmla="*/ 19 h 32"/>
                  <a:gd name="T86" fmla="*/ 15 w 34"/>
                  <a:gd name="T87" fmla="*/ 17 h 32"/>
                  <a:gd name="T88" fmla="*/ 17 w 34"/>
                  <a:gd name="T89" fmla="*/ 13 h 32"/>
                  <a:gd name="T90" fmla="*/ 17 w 34"/>
                  <a:gd name="T91" fmla="*/ 9 h 32"/>
                  <a:gd name="T92" fmla="*/ 19 w 34"/>
                  <a:gd name="T93" fmla="*/ 9 h 32"/>
                  <a:gd name="T94" fmla="*/ 19 w 34"/>
                  <a:gd name="T95" fmla="*/ 4 h 32"/>
                  <a:gd name="T96" fmla="*/ 21 w 34"/>
                  <a:gd name="T9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32">
                    <a:moveTo>
                      <a:pt x="21" y="0"/>
                    </a:moveTo>
                    <a:lnTo>
                      <a:pt x="23" y="0"/>
                    </a:lnTo>
                    <a:lnTo>
                      <a:pt x="25" y="4"/>
                    </a:lnTo>
                    <a:lnTo>
                      <a:pt x="23" y="7"/>
                    </a:lnTo>
                    <a:lnTo>
                      <a:pt x="25" y="6"/>
                    </a:lnTo>
                    <a:lnTo>
                      <a:pt x="25" y="7"/>
                    </a:lnTo>
                    <a:lnTo>
                      <a:pt x="23" y="15"/>
                    </a:lnTo>
                    <a:lnTo>
                      <a:pt x="23" y="13"/>
                    </a:lnTo>
                    <a:lnTo>
                      <a:pt x="25" y="13"/>
                    </a:lnTo>
                    <a:lnTo>
                      <a:pt x="26" y="7"/>
                    </a:lnTo>
                    <a:lnTo>
                      <a:pt x="28" y="7"/>
                    </a:lnTo>
                    <a:lnTo>
                      <a:pt x="28" y="6"/>
                    </a:lnTo>
                    <a:lnTo>
                      <a:pt x="30" y="4"/>
                    </a:lnTo>
                    <a:lnTo>
                      <a:pt x="32" y="4"/>
                    </a:lnTo>
                    <a:lnTo>
                      <a:pt x="34" y="7"/>
                    </a:lnTo>
                    <a:lnTo>
                      <a:pt x="34" y="11"/>
                    </a:lnTo>
                    <a:lnTo>
                      <a:pt x="34" y="13"/>
                    </a:lnTo>
                    <a:lnTo>
                      <a:pt x="32" y="15"/>
                    </a:lnTo>
                    <a:lnTo>
                      <a:pt x="30" y="17"/>
                    </a:lnTo>
                    <a:lnTo>
                      <a:pt x="26" y="19"/>
                    </a:lnTo>
                    <a:lnTo>
                      <a:pt x="26" y="21"/>
                    </a:lnTo>
                    <a:lnTo>
                      <a:pt x="25" y="19"/>
                    </a:lnTo>
                    <a:lnTo>
                      <a:pt x="21" y="23"/>
                    </a:lnTo>
                    <a:lnTo>
                      <a:pt x="21" y="25"/>
                    </a:lnTo>
                    <a:lnTo>
                      <a:pt x="21" y="26"/>
                    </a:lnTo>
                    <a:lnTo>
                      <a:pt x="19" y="25"/>
                    </a:lnTo>
                    <a:lnTo>
                      <a:pt x="19" y="21"/>
                    </a:lnTo>
                    <a:lnTo>
                      <a:pt x="19" y="19"/>
                    </a:lnTo>
                    <a:lnTo>
                      <a:pt x="13" y="26"/>
                    </a:lnTo>
                    <a:lnTo>
                      <a:pt x="7" y="30"/>
                    </a:lnTo>
                    <a:lnTo>
                      <a:pt x="9" y="26"/>
                    </a:lnTo>
                    <a:lnTo>
                      <a:pt x="7" y="26"/>
                    </a:lnTo>
                    <a:lnTo>
                      <a:pt x="6" y="30"/>
                    </a:lnTo>
                    <a:lnTo>
                      <a:pt x="0" y="32"/>
                    </a:lnTo>
                    <a:lnTo>
                      <a:pt x="0" y="30"/>
                    </a:lnTo>
                    <a:lnTo>
                      <a:pt x="0" y="26"/>
                    </a:lnTo>
                    <a:lnTo>
                      <a:pt x="2" y="26"/>
                    </a:lnTo>
                    <a:lnTo>
                      <a:pt x="2" y="25"/>
                    </a:lnTo>
                    <a:lnTo>
                      <a:pt x="4" y="25"/>
                    </a:lnTo>
                    <a:lnTo>
                      <a:pt x="7" y="23"/>
                    </a:lnTo>
                    <a:lnTo>
                      <a:pt x="7" y="23"/>
                    </a:lnTo>
                    <a:lnTo>
                      <a:pt x="9" y="21"/>
                    </a:lnTo>
                    <a:lnTo>
                      <a:pt x="15" y="19"/>
                    </a:lnTo>
                    <a:lnTo>
                      <a:pt x="15" y="17"/>
                    </a:lnTo>
                    <a:lnTo>
                      <a:pt x="17" y="13"/>
                    </a:lnTo>
                    <a:lnTo>
                      <a:pt x="17" y="9"/>
                    </a:lnTo>
                    <a:lnTo>
                      <a:pt x="19" y="9"/>
                    </a:lnTo>
                    <a:lnTo>
                      <a:pt x="19" y="4"/>
                    </a:lnTo>
                    <a:lnTo>
                      <a:pt x="2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32" name="Freeform 835">
                <a:extLst>
                  <a:ext uri="{FF2B5EF4-FFF2-40B4-BE49-F238E27FC236}">
                    <a16:creationId xmlns:a16="http://schemas.microsoft.com/office/drawing/2014/main" id="{FBA1DAC6-B3CC-FBDE-9A4A-C92E06B1FAAD}"/>
                  </a:ext>
                </a:extLst>
              </p:cNvPr>
              <p:cNvSpPr>
                <a:spLocks/>
              </p:cNvSpPr>
              <p:nvPr/>
            </p:nvSpPr>
            <p:spPr bwMode="auto">
              <a:xfrm>
                <a:off x="4644255" y="2661969"/>
                <a:ext cx="19368" cy="25327"/>
              </a:xfrm>
              <a:custGeom>
                <a:avLst/>
                <a:gdLst>
                  <a:gd name="T0" fmla="*/ 0 w 13"/>
                  <a:gd name="T1" fmla="*/ 13 h 17"/>
                  <a:gd name="T2" fmla="*/ 2 w 13"/>
                  <a:gd name="T3" fmla="*/ 11 h 17"/>
                  <a:gd name="T4" fmla="*/ 2 w 13"/>
                  <a:gd name="T5" fmla="*/ 11 h 17"/>
                  <a:gd name="T6" fmla="*/ 2 w 13"/>
                  <a:gd name="T7" fmla="*/ 9 h 17"/>
                  <a:gd name="T8" fmla="*/ 2 w 13"/>
                  <a:gd name="T9" fmla="*/ 9 h 17"/>
                  <a:gd name="T10" fmla="*/ 4 w 13"/>
                  <a:gd name="T11" fmla="*/ 9 h 17"/>
                  <a:gd name="T12" fmla="*/ 5 w 13"/>
                  <a:gd name="T13" fmla="*/ 9 h 17"/>
                  <a:gd name="T14" fmla="*/ 5 w 13"/>
                  <a:gd name="T15" fmla="*/ 8 h 17"/>
                  <a:gd name="T16" fmla="*/ 5 w 13"/>
                  <a:gd name="T17" fmla="*/ 4 h 17"/>
                  <a:gd name="T18" fmla="*/ 7 w 13"/>
                  <a:gd name="T19" fmla="*/ 8 h 17"/>
                  <a:gd name="T20" fmla="*/ 9 w 13"/>
                  <a:gd name="T21" fmla="*/ 8 h 17"/>
                  <a:gd name="T22" fmla="*/ 9 w 13"/>
                  <a:gd name="T23" fmla="*/ 0 h 17"/>
                  <a:gd name="T24" fmla="*/ 13 w 13"/>
                  <a:gd name="T25" fmla="*/ 8 h 17"/>
                  <a:gd name="T26" fmla="*/ 13 w 13"/>
                  <a:gd name="T27" fmla="*/ 15 h 17"/>
                  <a:gd name="T28" fmla="*/ 11 w 13"/>
                  <a:gd name="T29" fmla="*/ 15 h 17"/>
                  <a:gd name="T30" fmla="*/ 9 w 13"/>
                  <a:gd name="T31" fmla="*/ 17 h 17"/>
                  <a:gd name="T32" fmla="*/ 7 w 13"/>
                  <a:gd name="T33" fmla="*/ 17 h 17"/>
                  <a:gd name="T34" fmla="*/ 7 w 13"/>
                  <a:gd name="T35" fmla="*/ 15 h 17"/>
                  <a:gd name="T36" fmla="*/ 9 w 13"/>
                  <a:gd name="T37" fmla="*/ 13 h 17"/>
                  <a:gd name="T38" fmla="*/ 9 w 13"/>
                  <a:gd name="T39" fmla="*/ 11 h 17"/>
                  <a:gd name="T40" fmla="*/ 7 w 13"/>
                  <a:gd name="T41" fmla="*/ 13 h 17"/>
                  <a:gd name="T42" fmla="*/ 5 w 13"/>
                  <a:gd name="T43" fmla="*/ 13 h 17"/>
                  <a:gd name="T44" fmla="*/ 2 w 13"/>
                  <a:gd name="T45" fmla="*/ 17 h 17"/>
                  <a:gd name="T46" fmla="*/ 0 w 13"/>
                  <a:gd name="T47" fmla="*/ 15 h 17"/>
                  <a:gd name="T48" fmla="*/ 0 w 13"/>
                  <a:gd name="T4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17">
                    <a:moveTo>
                      <a:pt x="0" y="13"/>
                    </a:moveTo>
                    <a:lnTo>
                      <a:pt x="2" y="11"/>
                    </a:lnTo>
                    <a:lnTo>
                      <a:pt x="2" y="11"/>
                    </a:lnTo>
                    <a:lnTo>
                      <a:pt x="2" y="9"/>
                    </a:lnTo>
                    <a:lnTo>
                      <a:pt x="2" y="9"/>
                    </a:lnTo>
                    <a:lnTo>
                      <a:pt x="4" y="9"/>
                    </a:lnTo>
                    <a:lnTo>
                      <a:pt x="5" y="9"/>
                    </a:lnTo>
                    <a:lnTo>
                      <a:pt x="5" y="8"/>
                    </a:lnTo>
                    <a:lnTo>
                      <a:pt x="5" y="4"/>
                    </a:lnTo>
                    <a:lnTo>
                      <a:pt x="7" y="8"/>
                    </a:lnTo>
                    <a:lnTo>
                      <a:pt x="9" y="8"/>
                    </a:lnTo>
                    <a:lnTo>
                      <a:pt x="9" y="0"/>
                    </a:lnTo>
                    <a:lnTo>
                      <a:pt x="13" y="8"/>
                    </a:lnTo>
                    <a:lnTo>
                      <a:pt x="13" y="15"/>
                    </a:lnTo>
                    <a:lnTo>
                      <a:pt x="11" y="15"/>
                    </a:lnTo>
                    <a:lnTo>
                      <a:pt x="9" y="17"/>
                    </a:lnTo>
                    <a:lnTo>
                      <a:pt x="7" y="17"/>
                    </a:lnTo>
                    <a:lnTo>
                      <a:pt x="7" y="15"/>
                    </a:lnTo>
                    <a:lnTo>
                      <a:pt x="9" y="13"/>
                    </a:lnTo>
                    <a:lnTo>
                      <a:pt x="9" y="11"/>
                    </a:lnTo>
                    <a:lnTo>
                      <a:pt x="7" y="13"/>
                    </a:lnTo>
                    <a:lnTo>
                      <a:pt x="5" y="13"/>
                    </a:lnTo>
                    <a:lnTo>
                      <a:pt x="2" y="17"/>
                    </a:lnTo>
                    <a:lnTo>
                      <a:pt x="0" y="15"/>
                    </a:lnTo>
                    <a:lnTo>
                      <a:pt x="0" y="1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33" name="Freeform 836">
                <a:extLst>
                  <a:ext uri="{FF2B5EF4-FFF2-40B4-BE49-F238E27FC236}">
                    <a16:creationId xmlns:a16="http://schemas.microsoft.com/office/drawing/2014/main" id="{153EB401-14CB-DD32-9586-5EA18FFC1E2A}"/>
                  </a:ext>
                </a:extLst>
              </p:cNvPr>
              <p:cNvSpPr>
                <a:spLocks/>
              </p:cNvSpPr>
              <p:nvPr/>
            </p:nvSpPr>
            <p:spPr bwMode="auto">
              <a:xfrm>
                <a:off x="4644255" y="2661969"/>
                <a:ext cx="19368" cy="25327"/>
              </a:xfrm>
              <a:custGeom>
                <a:avLst/>
                <a:gdLst>
                  <a:gd name="T0" fmla="*/ 0 w 13"/>
                  <a:gd name="T1" fmla="*/ 13 h 17"/>
                  <a:gd name="T2" fmla="*/ 2 w 13"/>
                  <a:gd name="T3" fmla="*/ 11 h 17"/>
                  <a:gd name="T4" fmla="*/ 2 w 13"/>
                  <a:gd name="T5" fmla="*/ 11 h 17"/>
                  <a:gd name="T6" fmla="*/ 2 w 13"/>
                  <a:gd name="T7" fmla="*/ 9 h 17"/>
                  <a:gd name="T8" fmla="*/ 2 w 13"/>
                  <a:gd name="T9" fmla="*/ 9 h 17"/>
                  <a:gd name="T10" fmla="*/ 4 w 13"/>
                  <a:gd name="T11" fmla="*/ 9 h 17"/>
                  <a:gd name="T12" fmla="*/ 5 w 13"/>
                  <a:gd name="T13" fmla="*/ 9 h 17"/>
                  <a:gd name="T14" fmla="*/ 5 w 13"/>
                  <a:gd name="T15" fmla="*/ 8 h 17"/>
                  <a:gd name="T16" fmla="*/ 5 w 13"/>
                  <a:gd name="T17" fmla="*/ 4 h 17"/>
                  <a:gd name="T18" fmla="*/ 7 w 13"/>
                  <a:gd name="T19" fmla="*/ 8 h 17"/>
                  <a:gd name="T20" fmla="*/ 9 w 13"/>
                  <a:gd name="T21" fmla="*/ 8 h 17"/>
                  <a:gd name="T22" fmla="*/ 9 w 13"/>
                  <a:gd name="T23" fmla="*/ 0 h 17"/>
                  <a:gd name="T24" fmla="*/ 13 w 13"/>
                  <a:gd name="T25" fmla="*/ 8 h 17"/>
                  <a:gd name="T26" fmla="*/ 13 w 13"/>
                  <a:gd name="T27" fmla="*/ 15 h 17"/>
                  <a:gd name="T28" fmla="*/ 11 w 13"/>
                  <a:gd name="T29" fmla="*/ 15 h 17"/>
                  <a:gd name="T30" fmla="*/ 9 w 13"/>
                  <a:gd name="T31" fmla="*/ 17 h 17"/>
                  <a:gd name="T32" fmla="*/ 7 w 13"/>
                  <a:gd name="T33" fmla="*/ 17 h 17"/>
                  <a:gd name="T34" fmla="*/ 7 w 13"/>
                  <a:gd name="T35" fmla="*/ 15 h 17"/>
                  <a:gd name="T36" fmla="*/ 9 w 13"/>
                  <a:gd name="T37" fmla="*/ 13 h 17"/>
                  <a:gd name="T38" fmla="*/ 9 w 13"/>
                  <a:gd name="T39" fmla="*/ 11 h 17"/>
                  <a:gd name="T40" fmla="*/ 7 w 13"/>
                  <a:gd name="T41" fmla="*/ 13 h 17"/>
                  <a:gd name="T42" fmla="*/ 5 w 13"/>
                  <a:gd name="T43" fmla="*/ 13 h 17"/>
                  <a:gd name="T44" fmla="*/ 2 w 13"/>
                  <a:gd name="T45" fmla="*/ 17 h 17"/>
                  <a:gd name="T46" fmla="*/ 0 w 13"/>
                  <a:gd name="T47" fmla="*/ 15 h 17"/>
                  <a:gd name="T48" fmla="*/ 0 w 13"/>
                  <a:gd name="T4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17">
                    <a:moveTo>
                      <a:pt x="0" y="13"/>
                    </a:moveTo>
                    <a:lnTo>
                      <a:pt x="2" y="11"/>
                    </a:lnTo>
                    <a:lnTo>
                      <a:pt x="2" y="11"/>
                    </a:lnTo>
                    <a:lnTo>
                      <a:pt x="2" y="9"/>
                    </a:lnTo>
                    <a:lnTo>
                      <a:pt x="2" y="9"/>
                    </a:lnTo>
                    <a:lnTo>
                      <a:pt x="4" y="9"/>
                    </a:lnTo>
                    <a:lnTo>
                      <a:pt x="5" y="9"/>
                    </a:lnTo>
                    <a:lnTo>
                      <a:pt x="5" y="8"/>
                    </a:lnTo>
                    <a:lnTo>
                      <a:pt x="5" y="4"/>
                    </a:lnTo>
                    <a:lnTo>
                      <a:pt x="7" y="8"/>
                    </a:lnTo>
                    <a:lnTo>
                      <a:pt x="9" y="8"/>
                    </a:lnTo>
                    <a:lnTo>
                      <a:pt x="9" y="0"/>
                    </a:lnTo>
                    <a:lnTo>
                      <a:pt x="13" y="8"/>
                    </a:lnTo>
                    <a:lnTo>
                      <a:pt x="13" y="15"/>
                    </a:lnTo>
                    <a:lnTo>
                      <a:pt x="11" y="15"/>
                    </a:lnTo>
                    <a:lnTo>
                      <a:pt x="9" y="17"/>
                    </a:lnTo>
                    <a:lnTo>
                      <a:pt x="7" y="17"/>
                    </a:lnTo>
                    <a:lnTo>
                      <a:pt x="7" y="15"/>
                    </a:lnTo>
                    <a:lnTo>
                      <a:pt x="9" y="13"/>
                    </a:lnTo>
                    <a:lnTo>
                      <a:pt x="9" y="11"/>
                    </a:lnTo>
                    <a:lnTo>
                      <a:pt x="7" y="13"/>
                    </a:lnTo>
                    <a:lnTo>
                      <a:pt x="5" y="13"/>
                    </a:lnTo>
                    <a:lnTo>
                      <a:pt x="2" y="17"/>
                    </a:lnTo>
                    <a:lnTo>
                      <a:pt x="0" y="15"/>
                    </a:lnTo>
                    <a:lnTo>
                      <a:pt x="0" y="1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34" name="Freeform 837">
                <a:extLst>
                  <a:ext uri="{FF2B5EF4-FFF2-40B4-BE49-F238E27FC236}">
                    <a16:creationId xmlns:a16="http://schemas.microsoft.com/office/drawing/2014/main" id="{FEAB10D5-D3C1-7FB2-031E-C45540EB0B0B}"/>
                  </a:ext>
                </a:extLst>
              </p:cNvPr>
              <p:cNvSpPr>
                <a:spLocks/>
              </p:cNvSpPr>
              <p:nvPr/>
            </p:nvSpPr>
            <p:spPr bwMode="auto">
              <a:xfrm>
                <a:off x="4669581" y="2642602"/>
                <a:ext cx="13409" cy="19368"/>
              </a:xfrm>
              <a:custGeom>
                <a:avLst/>
                <a:gdLst>
                  <a:gd name="T0" fmla="*/ 4 w 9"/>
                  <a:gd name="T1" fmla="*/ 4 h 13"/>
                  <a:gd name="T2" fmla="*/ 6 w 9"/>
                  <a:gd name="T3" fmla="*/ 4 h 13"/>
                  <a:gd name="T4" fmla="*/ 6 w 9"/>
                  <a:gd name="T5" fmla="*/ 0 h 13"/>
                  <a:gd name="T6" fmla="*/ 7 w 9"/>
                  <a:gd name="T7" fmla="*/ 0 h 13"/>
                  <a:gd name="T8" fmla="*/ 9 w 9"/>
                  <a:gd name="T9" fmla="*/ 0 h 13"/>
                  <a:gd name="T10" fmla="*/ 7 w 9"/>
                  <a:gd name="T11" fmla="*/ 9 h 13"/>
                  <a:gd name="T12" fmla="*/ 2 w 9"/>
                  <a:gd name="T13" fmla="*/ 13 h 13"/>
                  <a:gd name="T14" fmla="*/ 0 w 9"/>
                  <a:gd name="T15" fmla="*/ 13 h 13"/>
                  <a:gd name="T16" fmla="*/ 0 w 9"/>
                  <a:gd name="T17" fmla="*/ 11 h 13"/>
                  <a:gd name="T18" fmla="*/ 0 w 9"/>
                  <a:gd name="T19" fmla="*/ 7 h 13"/>
                  <a:gd name="T20" fmla="*/ 4 w 9"/>
                  <a:gd name="T21" fmla="*/ 5 h 13"/>
                  <a:gd name="T22" fmla="*/ 4 w 9"/>
                  <a:gd name="T23"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3">
                    <a:moveTo>
                      <a:pt x="4" y="4"/>
                    </a:moveTo>
                    <a:lnTo>
                      <a:pt x="6" y="4"/>
                    </a:lnTo>
                    <a:lnTo>
                      <a:pt x="6" y="0"/>
                    </a:lnTo>
                    <a:lnTo>
                      <a:pt x="7" y="0"/>
                    </a:lnTo>
                    <a:lnTo>
                      <a:pt x="9" y="0"/>
                    </a:lnTo>
                    <a:lnTo>
                      <a:pt x="7" y="9"/>
                    </a:lnTo>
                    <a:lnTo>
                      <a:pt x="2" y="13"/>
                    </a:lnTo>
                    <a:lnTo>
                      <a:pt x="0" y="13"/>
                    </a:lnTo>
                    <a:lnTo>
                      <a:pt x="0" y="11"/>
                    </a:lnTo>
                    <a:lnTo>
                      <a:pt x="0" y="7"/>
                    </a:lnTo>
                    <a:lnTo>
                      <a:pt x="4" y="5"/>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35" name="Freeform 838">
                <a:extLst>
                  <a:ext uri="{FF2B5EF4-FFF2-40B4-BE49-F238E27FC236}">
                    <a16:creationId xmlns:a16="http://schemas.microsoft.com/office/drawing/2014/main" id="{A90E0A45-9B9E-6136-F4EE-A1F4B6A48930}"/>
                  </a:ext>
                </a:extLst>
              </p:cNvPr>
              <p:cNvSpPr>
                <a:spLocks/>
              </p:cNvSpPr>
              <p:nvPr/>
            </p:nvSpPr>
            <p:spPr bwMode="auto">
              <a:xfrm>
                <a:off x="4669581" y="2642602"/>
                <a:ext cx="13409" cy="19368"/>
              </a:xfrm>
              <a:custGeom>
                <a:avLst/>
                <a:gdLst>
                  <a:gd name="T0" fmla="*/ 4 w 9"/>
                  <a:gd name="T1" fmla="*/ 4 h 13"/>
                  <a:gd name="T2" fmla="*/ 6 w 9"/>
                  <a:gd name="T3" fmla="*/ 4 h 13"/>
                  <a:gd name="T4" fmla="*/ 6 w 9"/>
                  <a:gd name="T5" fmla="*/ 0 h 13"/>
                  <a:gd name="T6" fmla="*/ 7 w 9"/>
                  <a:gd name="T7" fmla="*/ 0 h 13"/>
                  <a:gd name="T8" fmla="*/ 9 w 9"/>
                  <a:gd name="T9" fmla="*/ 0 h 13"/>
                  <a:gd name="T10" fmla="*/ 7 w 9"/>
                  <a:gd name="T11" fmla="*/ 9 h 13"/>
                  <a:gd name="T12" fmla="*/ 2 w 9"/>
                  <a:gd name="T13" fmla="*/ 13 h 13"/>
                  <a:gd name="T14" fmla="*/ 0 w 9"/>
                  <a:gd name="T15" fmla="*/ 13 h 13"/>
                  <a:gd name="T16" fmla="*/ 0 w 9"/>
                  <a:gd name="T17" fmla="*/ 11 h 13"/>
                  <a:gd name="T18" fmla="*/ 0 w 9"/>
                  <a:gd name="T19" fmla="*/ 7 h 13"/>
                  <a:gd name="T20" fmla="*/ 4 w 9"/>
                  <a:gd name="T21" fmla="*/ 5 h 13"/>
                  <a:gd name="T22" fmla="*/ 4 w 9"/>
                  <a:gd name="T23"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3">
                    <a:moveTo>
                      <a:pt x="4" y="4"/>
                    </a:moveTo>
                    <a:lnTo>
                      <a:pt x="6" y="4"/>
                    </a:lnTo>
                    <a:lnTo>
                      <a:pt x="6" y="0"/>
                    </a:lnTo>
                    <a:lnTo>
                      <a:pt x="7" y="0"/>
                    </a:lnTo>
                    <a:lnTo>
                      <a:pt x="9" y="0"/>
                    </a:lnTo>
                    <a:lnTo>
                      <a:pt x="7" y="9"/>
                    </a:lnTo>
                    <a:lnTo>
                      <a:pt x="2" y="13"/>
                    </a:lnTo>
                    <a:lnTo>
                      <a:pt x="0" y="13"/>
                    </a:lnTo>
                    <a:lnTo>
                      <a:pt x="0" y="11"/>
                    </a:lnTo>
                    <a:lnTo>
                      <a:pt x="0" y="7"/>
                    </a:lnTo>
                    <a:lnTo>
                      <a:pt x="4" y="5"/>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36" name="Freeform 839">
                <a:extLst>
                  <a:ext uri="{FF2B5EF4-FFF2-40B4-BE49-F238E27FC236}">
                    <a16:creationId xmlns:a16="http://schemas.microsoft.com/office/drawing/2014/main" id="{F0446E42-B8C6-2170-2243-BC7D0308AE32}"/>
                  </a:ext>
                </a:extLst>
              </p:cNvPr>
              <p:cNvSpPr>
                <a:spLocks/>
              </p:cNvSpPr>
              <p:nvPr/>
            </p:nvSpPr>
            <p:spPr bwMode="auto">
              <a:xfrm>
                <a:off x="4651703" y="2727519"/>
                <a:ext cx="11918" cy="13409"/>
              </a:xfrm>
              <a:custGeom>
                <a:avLst/>
                <a:gdLst>
                  <a:gd name="T0" fmla="*/ 2 w 8"/>
                  <a:gd name="T1" fmla="*/ 5 h 9"/>
                  <a:gd name="T2" fmla="*/ 2 w 8"/>
                  <a:gd name="T3" fmla="*/ 5 h 9"/>
                  <a:gd name="T4" fmla="*/ 0 w 8"/>
                  <a:gd name="T5" fmla="*/ 1 h 9"/>
                  <a:gd name="T6" fmla="*/ 4 w 8"/>
                  <a:gd name="T7" fmla="*/ 3 h 9"/>
                  <a:gd name="T8" fmla="*/ 6 w 8"/>
                  <a:gd name="T9" fmla="*/ 3 h 9"/>
                  <a:gd name="T10" fmla="*/ 8 w 8"/>
                  <a:gd name="T11" fmla="*/ 0 h 9"/>
                  <a:gd name="T12" fmla="*/ 8 w 8"/>
                  <a:gd name="T13" fmla="*/ 1 h 9"/>
                  <a:gd name="T14" fmla="*/ 8 w 8"/>
                  <a:gd name="T15" fmla="*/ 5 h 9"/>
                  <a:gd name="T16" fmla="*/ 6 w 8"/>
                  <a:gd name="T17" fmla="*/ 5 h 9"/>
                  <a:gd name="T18" fmla="*/ 4 w 8"/>
                  <a:gd name="T19" fmla="*/ 7 h 9"/>
                  <a:gd name="T20" fmla="*/ 2 w 8"/>
                  <a:gd name="T21" fmla="*/ 9 h 9"/>
                  <a:gd name="T22" fmla="*/ 0 w 8"/>
                  <a:gd name="T23" fmla="*/ 9 h 9"/>
                  <a:gd name="T24" fmla="*/ 0 w 8"/>
                  <a:gd name="T25" fmla="*/ 9 h 9"/>
                  <a:gd name="T26" fmla="*/ 0 w 8"/>
                  <a:gd name="T27" fmla="*/ 5 h 9"/>
                  <a:gd name="T28" fmla="*/ 2 w 8"/>
                  <a:gd name="T29" fmla="*/ 5 h 9"/>
                  <a:gd name="T30" fmla="*/ 2 w 8"/>
                  <a:gd name="T3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9">
                    <a:moveTo>
                      <a:pt x="2" y="5"/>
                    </a:moveTo>
                    <a:lnTo>
                      <a:pt x="2" y="5"/>
                    </a:lnTo>
                    <a:lnTo>
                      <a:pt x="0" y="1"/>
                    </a:lnTo>
                    <a:lnTo>
                      <a:pt x="4" y="3"/>
                    </a:lnTo>
                    <a:lnTo>
                      <a:pt x="6" y="3"/>
                    </a:lnTo>
                    <a:lnTo>
                      <a:pt x="8" y="0"/>
                    </a:lnTo>
                    <a:lnTo>
                      <a:pt x="8" y="1"/>
                    </a:lnTo>
                    <a:lnTo>
                      <a:pt x="8" y="5"/>
                    </a:lnTo>
                    <a:lnTo>
                      <a:pt x="6" y="5"/>
                    </a:lnTo>
                    <a:lnTo>
                      <a:pt x="4" y="7"/>
                    </a:lnTo>
                    <a:lnTo>
                      <a:pt x="2" y="9"/>
                    </a:lnTo>
                    <a:lnTo>
                      <a:pt x="0" y="9"/>
                    </a:lnTo>
                    <a:lnTo>
                      <a:pt x="0" y="9"/>
                    </a:lnTo>
                    <a:lnTo>
                      <a:pt x="0" y="5"/>
                    </a:lnTo>
                    <a:lnTo>
                      <a:pt x="2" y="5"/>
                    </a:lnTo>
                    <a:lnTo>
                      <a:pt x="2"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37" name="Freeform 840">
                <a:extLst>
                  <a:ext uri="{FF2B5EF4-FFF2-40B4-BE49-F238E27FC236}">
                    <a16:creationId xmlns:a16="http://schemas.microsoft.com/office/drawing/2014/main" id="{63C33334-AC24-DD43-291A-AF73E02C2AED}"/>
                  </a:ext>
                </a:extLst>
              </p:cNvPr>
              <p:cNvSpPr>
                <a:spLocks/>
              </p:cNvSpPr>
              <p:nvPr/>
            </p:nvSpPr>
            <p:spPr bwMode="auto">
              <a:xfrm>
                <a:off x="4651703" y="2727519"/>
                <a:ext cx="11918" cy="13409"/>
              </a:xfrm>
              <a:custGeom>
                <a:avLst/>
                <a:gdLst>
                  <a:gd name="T0" fmla="*/ 2 w 8"/>
                  <a:gd name="T1" fmla="*/ 5 h 9"/>
                  <a:gd name="T2" fmla="*/ 2 w 8"/>
                  <a:gd name="T3" fmla="*/ 5 h 9"/>
                  <a:gd name="T4" fmla="*/ 0 w 8"/>
                  <a:gd name="T5" fmla="*/ 1 h 9"/>
                  <a:gd name="T6" fmla="*/ 4 w 8"/>
                  <a:gd name="T7" fmla="*/ 3 h 9"/>
                  <a:gd name="T8" fmla="*/ 6 w 8"/>
                  <a:gd name="T9" fmla="*/ 3 h 9"/>
                  <a:gd name="T10" fmla="*/ 8 w 8"/>
                  <a:gd name="T11" fmla="*/ 0 h 9"/>
                  <a:gd name="T12" fmla="*/ 8 w 8"/>
                  <a:gd name="T13" fmla="*/ 1 h 9"/>
                  <a:gd name="T14" fmla="*/ 8 w 8"/>
                  <a:gd name="T15" fmla="*/ 5 h 9"/>
                  <a:gd name="T16" fmla="*/ 6 w 8"/>
                  <a:gd name="T17" fmla="*/ 5 h 9"/>
                  <a:gd name="T18" fmla="*/ 4 w 8"/>
                  <a:gd name="T19" fmla="*/ 7 h 9"/>
                  <a:gd name="T20" fmla="*/ 2 w 8"/>
                  <a:gd name="T21" fmla="*/ 9 h 9"/>
                  <a:gd name="T22" fmla="*/ 0 w 8"/>
                  <a:gd name="T23" fmla="*/ 9 h 9"/>
                  <a:gd name="T24" fmla="*/ 0 w 8"/>
                  <a:gd name="T25" fmla="*/ 9 h 9"/>
                  <a:gd name="T26" fmla="*/ 0 w 8"/>
                  <a:gd name="T27" fmla="*/ 5 h 9"/>
                  <a:gd name="T28" fmla="*/ 2 w 8"/>
                  <a:gd name="T29" fmla="*/ 5 h 9"/>
                  <a:gd name="T30" fmla="*/ 2 w 8"/>
                  <a:gd name="T3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9">
                    <a:moveTo>
                      <a:pt x="2" y="5"/>
                    </a:moveTo>
                    <a:lnTo>
                      <a:pt x="2" y="5"/>
                    </a:lnTo>
                    <a:lnTo>
                      <a:pt x="0" y="1"/>
                    </a:lnTo>
                    <a:lnTo>
                      <a:pt x="4" y="3"/>
                    </a:lnTo>
                    <a:lnTo>
                      <a:pt x="6" y="3"/>
                    </a:lnTo>
                    <a:lnTo>
                      <a:pt x="8" y="0"/>
                    </a:lnTo>
                    <a:lnTo>
                      <a:pt x="8" y="1"/>
                    </a:lnTo>
                    <a:lnTo>
                      <a:pt x="8" y="5"/>
                    </a:lnTo>
                    <a:lnTo>
                      <a:pt x="6" y="5"/>
                    </a:lnTo>
                    <a:lnTo>
                      <a:pt x="4" y="7"/>
                    </a:lnTo>
                    <a:lnTo>
                      <a:pt x="2" y="9"/>
                    </a:lnTo>
                    <a:lnTo>
                      <a:pt x="0" y="9"/>
                    </a:lnTo>
                    <a:lnTo>
                      <a:pt x="0" y="9"/>
                    </a:lnTo>
                    <a:lnTo>
                      <a:pt x="0" y="5"/>
                    </a:lnTo>
                    <a:lnTo>
                      <a:pt x="2" y="5"/>
                    </a:lnTo>
                    <a:lnTo>
                      <a:pt x="2"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38" name="Freeform 841">
                <a:extLst>
                  <a:ext uri="{FF2B5EF4-FFF2-40B4-BE49-F238E27FC236}">
                    <a16:creationId xmlns:a16="http://schemas.microsoft.com/office/drawing/2014/main" id="{56B125D7-9F6B-B521-2A0A-D6A31B0EC090}"/>
                  </a:ext>
                </a:extLst>
              </p:cNvPr>
              <p:cNvSpPr>
                <a:spLocks/>
              </p:cNvSpPr>
              <p:nvPr/>
            </p:nvSpPr>
            <p:spPr bwMode="auto">
              <a:xfrm>
                <a:off x="4697887" y="2624724"/>
                <a:ext cx="28306" cy="34266"/>
              </a:xfrm>
              <a:custGeom>
                <a:avLst/>
                <a:gdLst>
                  <a:gd name="T0" fmla="*/ 2 w 19"/>
                  <a:gd name="T1" fmla="*/ 16 h 23"/>
                  <a:gd name="T2" fmla="*/ 0 w 19"/>
                  <a:gd name="T3" fmla="*/ 14 h 23"/>
                  <a:gd name="T4" fmla="*/ 2 w 19"/>
                  <a:gd name="T5" fmla="*/ 16 h 23"/>
                  <a:gd name="T6" fmla="*/ 4 w 19"/>
                  <a:gd name="T7" fmla="*/ 14 h 23"/>
                  <a:gd name="T8" fmla="*/ 4 w 19"/>
                  <a:gd name="T9" fmla="*/ 12 h 23"/>
                  <a:gd name="T10" fmla="*/ 2 w 19"/>
                  <a:gd name="T11" fmla="*/ 12 h 23"/>
                  <a:gd name="T12" fmla="*/ 4 w 19"/>
                  <a:gd name="T13" fmla="*/ 10 h 23"/>
                  <a:gd name="T14" fmla="*/ 2 w 19"/>
                  <a:gd name="T15" fmla="*/ 10 h 23"/>
                  <a:gd name="T16" fmla="*/ 4 w 19"/>
                  <a:gd name="T17" fmla="*/ 8 h 23"/>
                  <a:gd name="T18" fmla="*/ 7 w 19"/>
                  <a:gd name="T19" fmla="*/ 8 h 23"/>
                  <a:gd name="T20" fmla="*/ 7 w 19"/>
                  <a:gd name="T21" fmla="*/ 6 h 23"/>
                  <a:gd name="T22" fmla="*/ 7 w 19"/>
                  <a:gd name="T23" fmla="*/ 4 h 23"/>
                  <a:gd name="T24" fmla="*/ 7 w 19"/>
                  <a:gd name="T25" fmla="*/ 4 h 23"/>
                  <a:gd name="T26" fmla="*/ 11 w 19"/>
                  <a:gd name="T27" fmla="*/ 4 h 23"/>
                  <a:gd name="T28" fmla="*/ 11 w 19"/>
                  <a:gd name="T29" fmla="*/ 4 h 23"/>
                  <a:gd name="T30" fmla="*/ 9 w 19"/>
                  <a:gd name="T31" fmla="*/ 0 h 23"/>
                  <a:gd name="T32" fmla="*/ 11 w 19"/>
                  <a:gd name="T33" fmla="*/ 2 h 23"/>
                  <a:gd name="T34" fmla="*/ 13 w 19"/>
                  <a:gd name="T35" fmla="*/ 0 h 23"/>
                  <a:gd name="T36" fmla="*/ 15 w 19"/>
                  <a:gd name="T37" fmla="*/ 0 h 23"/>
                  <a:gd name="T38" fmla="*/ 17 w 19"/>
                  <a:gd name="T39" fmla="*/ 4 h 23"/>
                  <a:gd name="T40" fmla="*/ 17 w 19"/>
                  <a:gd name="T41" fmla="*/ 6 h 23"/>
                  <a:gd name="T42" fmla="*/ 19 w 19"/>
                  <a:gd name="T43" fmla="*/ 8 h 23"/>
                  <a:gd name="T44" fmla="*/ 17 w 19"/>
                  <a:gd name="T45" fmla="*/ 12 h 23"/>
                  <a:gd name="T46" fmla="*/ 17 w 19"/>
                  <a:gd name="T47" fmla="*/ 17 h 23"/>
                  <a:gd name="T48" fmla="*/ 11 w 19"/>
                  <a:gd name="T49" fmla="*/ 17 h 23"/>
                  <a:gd name="T50" fmla="*/ 11 w 19"/>
                  <a:gd name="T51" fmla="*/ 16 h 23"/>
                  <a:gd name="T52" fmla="*/ 9 w 19"/>
                  <a:gd name="T53" fmla="*/ 17 h 23"/>
                  <a:gd name="T54" fmla="*/ 7 w 19"/>
                  <a:gd name="T55" fmla="*/ 21 h 23"/>
                  <a:gd name="T56" fmla="*/ 4 w 19"/>
                  <a:gd name="T57" fmla="*/ 21 h 23"/>
                  <a:gd name="T58" fmla="*/ 2 w 19"/>
                  <a:gd name="T59" fmla="*/ 23 h 23"/>
                  <a:gd name="T60" fmla="*/ 0 w 19"/>
                  <a:gd name="T61" fmla="*/ 21 h 23"/>
                  <a:gd name="T62" fmla="*/ 4 w 19"/>
                  <a:gd name="T63" fmla="*/ 19 h 23"/>
                  <a:gd name="T64" fmla="*/ 4 w 19"/>
                  <a:gd name="T65" fmla="*/ 17 h 23"/>
                  <a:gd name="T66" fmla="*/ 2 w 19"/>
                  <a:gd name="T6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2" y="16"/>
                    </a:moveTo>
                    <a:lnTo>
                      <a:pt x="0" y="14"/>
                    </a:lnTo>
                    <a:lnTo>
                      <a:pt x="2" y="16"/>
                    </a:lnTo>
                    <a:lnTo>
                      <a:pt x="4" y="14"/>
                    </a:lnTo>
                    <a:lnTo>
                      <a:pt x="4" y="12"/>
                    </a:lnTo>
                    <a:lnTo>
                      <a:pt x="2" y="12"/>
                    </a:lnTo>
                    <a:lnTo>
                      <a:pt x="4" y="10"/>
                    </a:lnTo>
                    <a:lnTo>
                      <a:pt x="2" y="10"/>
                    </a:lnTo>
                    <a:lnTo>
                      <a:pt x="4" y="8"/>
                    </a:lnTo>
                    <a:lnTo>
                      <a:pt x="7" y="8"/>
                    </a:lnTo>
                    <a:lnTo>
                      <a:pt x="7" y="6"/>
                    </a:lnTo>
                    <a:lnTo>
                      <a:pt x="7" y="4"/>
                    </a:lnTo>
                    <a:lnTo>
                      <a:pt x="7" y="4"/>
                    </a:lnTo>
                    <a:lnTo>
                      <a:pt x="11" y="4"/>
                    </a:lnTo>
                    <a:lnTo>
                      <a:pt x="11" y="4"/>
                    </a:lnTo>
                    <a:lnTo>
                      <a:pt x="9" y="0"/>
                    </a:lnTo>
                    <a:lnTo>
                      <a:pt x="11" y="2"/>
                    </a:lnTo>
                    <a:lnTo>
                      <a:pt x="13" y="0"/>
                    </a:lnTo>
                    <a:lnTo>
                      <a:pt x="15" y="0"/>
                    </a:lnTo>
                    <a:lnTo>
                      <a:pt x="17" y="4"/>
                    </a:lnTo>
                    <a:lnTo>
                      <a:pt x="17" y="6"/>
                    </a:lnTo>
                    <a:lnTo>
                      <a:pt x="19" y="8"/>
                    </a:lnTo>
                    <a:lnTo>
                      <a:pt x="17" y="12"/>
                    </a:lnTo>
                    <a:lnTo>
                      <a:pt x="17" y="17"/>
                    </a:lnTo>
                    <a:lnTo>
                      <a:pt x="11" y="17"/>
                    </a:lnTo>
                    <a:lnTo>
                      <a:pt x="11" y="16"/>
                    </a:lnTo>
                    <a:lnTo>
                      <a:pt x="9" y="17"/>
                    </a:lnTo>
                    <a:lnTo>
                      <a:pt x="7" y="21"/>
                    </a:lnTo>
                    <a:lnTo>
                      <a:pt x="4" y="21"/>
                    </a:lnTo>
                    <a:lnTo>
                      <a:pt x="2" y="23"/>
                    </a:lnTo>
                    <a:lnTo>
                      <a:pt x="0" y="21"/>
                    </a:lnTo>
                    <a:lnTo>
                      <a:pt x="4" y="19"/>
                    </a:lnTo>
                    <a:lnTo>
                      <a:pt x="4" y="17"/>
                    </a:lnTo>
                    <a:lnTo>
                      <a:pt x="2" y="1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39" name="Freeform 842">
                <a:extLst>
                  <a:ext uri="{FF2B5EF4-FFF2-40B4-BE49-F238E27FC236}">
                    <a16:creationId xmlns:a16="http://schemas.microsoft.com/office/drawing/2014/main" id="{A853F406-7F29-D1F5-4061-68EABA7A126E}"/>
                  </a:ext>
                </a:extLst>
              </p:cNvPr>
              <p:cNvSpPr>
                <a:spLocks/>
              </p:cNvSpPr>
              <p:nvPr/>
            </p:nvSpPr>
            <p:spPr bwMode="auto">
              <a:xfrm>
                <a:off x="4697887" y="2624724"/>
                <a:ext cx="28306" cy="34266"/>
              </a:xfrm>
              <a:custGeom>
                <a:avLst/>
                <a:gdLst>
                  <a:gd name="T0" fmla="*/ 2 w 19"/>
                  <a:gd name="T1" fmla="*/ 16 h 23"/>
                  <a:gd name="T2" fmla="*/ 0 w 19"/>
                  <a:gd name="T3" fmla="*/ 14 h 23"/>
                  <a:gd name="T4" fmla="*/ 2 w 19"/>
                  <a:gd name="T5" fmla="*/ 16 h 23"/>
                  <a:gd name="T6" fmla="*/ 4 w 19"/>
                  <a:gd name="T7" fmla="*/ 14 h 23"/>
                  <a:gd name="T8" fmla="*/ 4 w 19"/>
                  <a:gd name="T9" fmla="*/ 12 h 23"/>
                  <a:gd name="T10" fmla="*/ 2 w 19"/>
                  <a:gd name="T11" fmla="*/ 12 h 23"/>
                  <a:gd name="T12" fmla="*/ 4 w 19"/>
                  <a:gd name="T13" fmla="*/ 10 h 23"/>
                  <a:gd name="T14" fmla="*/ 2 w 19"/>
                  <a:gd name="T15" fmla="*/ 10 h 23"/>
                  <a:gd name="T16" fmla="*/ 4 w 19"/>
                  <a:gd name="T17" fmla="*/ 8 h 23"/>
                  <a:gd name="T18" fmla="*/ 7 w 19"/>
                  <a:gd name="T19" fmla="*/ 8 h 23"/>
                  <a:gd name="T20" fmla="*/ 7 w 19"/>
                  <a:gd name="T21" fmla="*/ 6 h 23"/>
                  <a:gd name="T22" fmla="*/ 7 w 19"/>
                  <a:gd name="T23" fmla="*/ 4 h 23"/>
                  <a:gd name="T24" fmla="*/ 7 w 19"/>
                  <a:gd name="T25" fmla="*/ 4 h 23"/>
                  <a:gd name="T26" fmla="*/ 11 w 19"/>
                  <a:gd name="T27" fmla="*/ 4 h 23"/>
                  <a:gd name="T28" fmla="*/ 11 w 19"/>
                  <a:gd name="T29" fmla="*/ 4 h 23"/>
                  <a:gd name="T30" fmla="*/ 9 w 19"/>
                  <a:gd name="T31" fmla="*/ 0 h 23"/>
                  <a:gd name="T32" fmla="*/ 11 w 19"/>
                  <a:gd name="T33" fmla="*/ 2 h 23"/>
                  <a:gd name="T34" fmla="*/ 13 w 19"/>
                  <a:gd name="T35" fmla="*/ 0 h 23"/>
                  <a:gd name="T36" fmla="*/ 15 w 19"/>
                  <a:gd name="T37" fmla="*/ 0 h 23"/>
                  <a:gd name="T38" fmla="*/ 17 w 19"/>
                  <a:gd name="T39" fmla="*/ 4 h 23"/>
                  <a:gd name="T40" fmla="*/ 17 w 19"/>
                  <a:gd name="T41" fmla="*/ 6 h 23"/>
                  <a:gd name="T42" fmla="*/ 19 w 19"/>
                  <a:gd name="T43" fmla="*/ 8 h 23"/>
                  <a:gd name="T44" fmla="*/ 17 w 19"/>
                  <a:gd name="T45" fmla="*/ 12 h 23"/>
                  <a:gd name="T46" fmla="*/ 17 w 19"/>
                  <a:gd name="T47" fmla="*/ 17 h 23"/>
                  <a:gd name="T48" fmla="*/ 11 w 19"/>
                  <a:gd name="T49" fmla="*/ 17 h 23"/>
                  <a:gd name="T50" fmla="*/ 11 w 19"/>
                  <a:gd name="T51" fmla="*/ 16 h 23"/>
                  <a:gd name="T52" fmla="*/ 9 w 19"/>
                  <a:gd name="T53" fmla="*/ 17 h 23"/>
                  <a:gd name="T54" fmla="*/ 7 w 19"/>
                  <a:gd name="T55" fmla="*/ 21 h 23"/>
                  <a:gd name="T56" fmla="*/ 4 w 19"/>
                  <a:gd name="T57" fmla="*/ 21 h 23"/>
                  <a:gd name="T58" fmla="*/ 2 w 19"/>
                  <a:gd name="T59" fmla="*/ 23 h 23"/>
                  <a:gd name="T60" fmla="*/ 0 w 19"/>
                  <a:gd name="T61" fmla="*/ 21 h 23"/>
                  <a:gd name="T62" fmla="*/ 4 w 19"/>
                  <a:gd name="T63" fmla="*/ 19 h 23"/>
                  <a:gd name="T64" fmla="*/ 4 w 19"/>
                  <a:gd name="T65" fmla="*/ 17 h 23"/>
                  <a:gd name="T66" fmla="*/ 2 w 19"/>
                  <a:gd name="T6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2" y="16"/>
                    </a:moveTo>
                    <a:lnTo>
                      <a:pt x="0" y="14"/>
                    </a:lnTo>
                    <a:lnTo>
                      <a:pt x="2" y="16"/>
                    </a:lnTo>
                    <a:lnTo>
                      <a:pt x="4" y="14"/>
                    </a:lnTo>
                    <a:lnTo>
                      <a:pt x="4" y="12"/>
                    </a:lnTo>
                    <a:lnTo>
                      <a:pt x="2" y="12"/>
                    </a:lnTo>
                    <a:lnTo>
                      <a:pt x="4" y="10"/>
                    </a:lnTo>
                    <a:lnTo>
                      <a:pt x="2" y="10"/>
                    </a:lnTo>
                    <a:lnTo>
                      <a:pt x="4" y="8"/>
                    </a:lnTo>
                    <a:lnTo>
                      <a:pt x="7" y="8"/>
                    </a:lnTo>
                    <a:lnTo>
                      <a:pt x="7" y="6"/>
                    </a:lnTo>
                    <a:lnTo>
                      <a:pt x="7" y="4"/>
                    </a:lnTo>
                    <a:lnTo>
                      <a:pt x="7" y="4"/>
                    </a:lnTo>
                    <a:lnTo>
                      <a:pt x="11" y="4"/>
                    </a:lnTo>
                    <a:lnTo>
                      <a:pt x="11" y="4"/>
                    </a:lnTo>
                    <a:lnTo>
                      <a:pt x="9" y="0"/>
                    </a:lnTo>
                    <a:lnTo>
                      <a:pt x="11" y="2"/>
                    </a:lnTo>
                    <a:lnTo>
                      <a:pt x="13" y="0"/>
                    </a:lnTo>
                    <a:lnTo>
                      <a:pt x="15" y="0"/>
                    </a:lnTo>
                    <a:lnTo>
                      <a:pt x="17" y="4"/>
                    </a:lnTo>
                    <a:lnTo>
                      <a:pt x="17" y="6"/>
                    </a:lnTo>
                    <a:lnTo>
                      <a:pt x="19" y="8"/>
                    </a:lnTo>
                    <a:lnTo>
                      <a:pt x="17" y="12"/>
                    </a:lnTo>
                    <a:lnTo>
                      <a:pt x="17" y="17"/>
                    </a:lnTo>
                    <a:lnTo>
                      <a:pt x="11" y="17"/>
                    </a:lnTo>
                    <a:lnTo>
                      <a:pt x="11" y="16"/>
                    </a:lnTo>
                    <a:lnTo>
                      <a:pt x="9" y="17"/>
                    </a:lnTo>
                    <a:lnTo>
                      <a:pt x="7" y="21"/>
                    </a:lnTo>
                    <a:lnTo>
                      <a:pt x="4" y="21"/>
                    </a:lnTo>
                    <a:lnTo>
                      <a:pt x="2" y="23"/>
                    </a:lnTo>
                    <a:lnTo>
                      <a:pt x="0" y="21"/>
                    </a:lnTo>
                    <a:lnTo>
                      <a:pt x="4" y="19"/>
                    </a:lnTo>
                    <a:lnTo>
                      <a:pt x="4" y="17"/>
                    </a:lnTo>
                    <a:lnTo>
                      <a:pt x="2" y="1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40" name="Freeform 843">
                <a:extLst>
                  <a:ext uri="{FF2B5EF4-FFF2-40B4-BE49-F238E27FC236}">
                    <a16:creationId xmlns:a16="http://schemas.microsoft.com/office/drawing/2014/main" id="{28F56B8A-A27D-881A-1D7B-6EAB65BC6B97}"/>
                  </a:ext>
                </a:extLst>
              </p:cNvPr>
              <p:cNvSpPr>
                <a:spLocks/>
              </p:cNvSpPr>
              <p:nvPr/>
            </p:nvSpPr>
            <p:spPr bwMode="auto">
              <a:xfrm>
                <a:off x="4729172" y="2605357"/>
                <a:ext cx="19368" cy="19368"/>
              </a:xfrm>
              <a:custGeom>
                <a:avLst/>
                <a:gdLst>
                  <a:gd name="T0" fmla="*/ 1 w 13"/>
                  <a:gd name="T1" fmla="*/ 8 h 13"/>
                  <a:gd name="T2" fmla="*/ 5 w 13"/>
                  <a:gd name="T3" fmla="*/ 8 h 13"/>
                  <a:gd name="T4" fmla="*/ 5 w 13"/>
                  <a:gd name="T5" fmla="*/ 6 h 13"/>
                  <a:gd name="T6" fmla="*/ 5 w 13"/>
                  <a:gd name="T7" fmla="*/ 4 h 13"/>
                  <a:gd name="T8" fmla="*/ 7 w 13"/>
                  <a:gd name="T9" fmla="*/ 6 h 13"/>
                  <a:gd name="T10" fmla="*/ 7 w 13"/>
                  <a:gd name="T11" fmla="*/ 6 h 13"/>
                  <a:gd name="T12" fmla="*/ 9 w 13"/>
                  <a:gd name="T13" fmla="*/ 2 h 13"/>
                  <a:gd name="T14" fmla="*/ 9 w 13"/>
                  <a:gd name="T15" fmla="*/ 0 h 13"/>
                  <a:gd name="T16" fmla="*/ 11 w 13"/>
                  <a:gd name="T17" fmla="*/ 2 h 13"/>
                  <a:gd name="T18" fmla="*/ 13 w 13"/>
                  <a:gd name="T19" fmla="*/ 4 h 13"/>
                  <a:gd name="T20" fmla="*/ 9 w 13"/>
                  <a:gd name="T21" fmla="*/ 10 h 13"/>
                  <a:gd name="T22" fmla="*/ 9 w 13"/>
                  <a:gd name="T23" fmla="*/ 12 h 13"/>
                  <a:gd name="T24" fmla="*/ 3 w 13"/>
                  <a:gd name="T25" fmla="*/ 13 h 13"/>
                  <a:gd name="T26" fmla="*/ 0 w 13"/>
                  <a:gd name="T27" fmla="*/ 13 h 13"/>
                  <a:gd name="T28" fmla="*/ 0 w 13"/>
                  <a:gd name="T29" fmla="*/ 12 h 13"/>
                  <a:gd name="T30" fmla="*/ 1 w 13"/>
                  <a:gd name="T31" fmla="*/ 12 h 13"/>
                  <a:gd name="T32" fmla="*/ 1 w 13"/>
                  <a:gd name="T33" fmla="*/ 10 h 13"/>
                  <a:gd name="T34" fmla="*/ 1 w 13"/>
                  <a:gd name="T35"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3">
                    <a:moveTo>
                      <a:pt x="1" y="8"/>
                    </a:moveTo>
                    <a:lnTo>
                      <a:pt x="5" y="8"/>
                    </a:lnTo>
                    <a:lnTo>
                      <a:pt x="5" y="6"/>
                    </a:lnTo>
                    <a:lnTo>
                      <a:pt x="5" y="4"/>
                    </a:lnTo>
                    <a:lnTo>
                      <a:pt x="7" y="6"/>
                    </a:lnTo>
                    <a:lnTo>
                      <a:pt x="7" y="6"/>
                    </a:lnTo>
                    <a:lnTo>
                      <a:pt x="9" y="2"/>
                    </a:lnTo>
                    <a:lnTo>
                      <a:pt x="9" y="0"/>
                    </a:lnTo>
                    <a:lnTo>
                      <a:pt x="11" y="2"/>
                    </a:lnTo>
                    <a:lnTo>
                      <a:pt x="13" y="4"/>
                    </a:lnTo>
                    <a:lnTo>
                      <a:pt x="9" y="10"/>
                    </a:lnTo>
                    <a:lnTo>
                      <a:pt x="9" y="12"/>
                    </a:lnTo>
                    <a:lnTo>
                      <a:pt x="3" y="13"/>
                    </a:lnTo>
                    <a:lnTo>
                      <a:pt x="0" y="13"/>
                    </a:lnTo>
                    <a:lnTo>
                      <a:pt x="0" y="12"/>
                    </a:lnTo>
                    <a:lnTo>
                      <a:pt x="1" y="12"/>
                    </a:lnTo>
                    <a:lnTo>
                      <a:pt x="1" y="10"/>
                    </a:lnTo>
                    <a:lnTo>
                      <a:pt x="1"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41" name="Freeform 844">
                <a:extLst>
                  <a:ext uri="{FF2B5EF4-FFF2-40B4-BE49-F238E27FC236}">
                    <a16:creationId xmlns:a16="http://schemas.microsoft.com/office/drawing/2014/main" id="{C54ABBA1-6F17-F412-DABA-A6A5A92FEF78}"/>
                  </a:ext>
                </a:extLst>
              </p:cNvPr>
              <p:cNvSpPr>
                <a:spLocks/>
              </p:cNvSpPr>
              <p:nvPr/>
            </p:nvSpPr>
            <p:spPr bwMode="auto">
              <a:xfrm>
                <a:off x="4729172" y="2605357"/>
                <a:ext cx="19368" cy="19368"/>
              </a:xfrm>
              <a:custGeom>
                <a:avLst/>
                <a:gdLst>
                  <a:gd name="T0" fmla="*/ 1 w 13"/>
                  <a:gd name="T1" fmla="*/ 8 h 13"/>
                  <a:gd name="T2" fmla="*/ 5 w 13"/>
                  <a:gd name="T3" fmla="*/ 8 h 13"/>
                  <a:gd name="T4" fmla="*/ 5 w 13"/>
                  <a:gd name="T5" fmla="*/ 6 h 13"/>
                  <a:gd name="T6" fmla="*/ 5 w 13"/>
                  <a:gd name="T7" fmla="*/ 4 h 13"/>
                  <a:gd name="T8" fmla="*/ 7 w 13"/>
                  <a:gd name="T9" fmla="*/ 6 h 13"/>
                  <a:gd name="T10" fmla="*/ 7 w 13"/>
                  <a:gd name="T11" fmla="*/ 6 h 13"/>
                  <a:gd name="T12" fmla="*/ 9 w 13"/>
                  <a:gd name="T13" fmla="*/ 2 h 13"/>
                  <a:gd name="T14" fmla="*/ 9 w 13"/>
                  <a:gd name="T15" fmla="*/ 0 h 13"/>
                  <a:gd name="T16" fmla="*/ 11 w 13"/>
                  <a:gd name="T17" fmla="*/ 2 h 13"/>
                  <a:gd name="T18" fmla="*/ 13 w 13"/>
                  <a:gd name="T19" fmla="*/ 4 h 13"/>
                  <a:gd name="T20" fmla="*/ 9 w 13"/>
                  <a:gd name="T21" fmla="*/ 10 h 13"/>
                  <a:gd name="T22" fmla="*/ 9 w 13"/>
                  <a:gd name="T23" fmla="*/ 12 h 13"/>
                  <a:gd name="T24" fmla="*/ 3 w 13"/>
                  <a:gd name="T25" fmla="*/ 13 h 13"/>
                  <a:gd name="T26" fmla="*/ 0 w 13"/>
                  <a:gd name="T27" fmla="*/ 13 h 13"/>
                  <a:gd name="T28" fmla="*/ 0 w 13"/>
                  <a:gd name="T29" fmla="*/ 12 h 13"/>
                  <a:gd name="T30" fmla="*/ 1 w 13"/>
                  <a:gd name="T31" fmla="*/ 12 h 13"/>
                  <a:gd name="T32" fmla="*/ 1 w 13"/>
                  <a:gd name="T33" fmla="*/ 10 h 13"/>
                  <a:gd name="T34" fmla="*/ 1 w 13"/>
                  <a:gd name="T35"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3">
                    <a:moveTo>
                      <a:pt x="1" y="8"/>
                    </a:moveTo>
                    <a:lnTo>
                      <a:pt x="5" y="8"/>
                    </a:lnTo>
                    <a:lnTo>
                      <a:pt x="5" y="6"/>
                    </a:lnTo>
                    <a:lnTo>
                      <a:pt x="5" y="4"/>
                    </a:lnTo>
                    <a:lnTo>
                      <a:pt x="7" y="6"/>
                    </a:lnTo>
                    <a:lnTo>
                      <a:pt x="7" y="6"/>
                    </a:lnTo>
                    <a:lnTo>
                      <a:pt x="9" y="2"/>
                    </a:lnTo>
                    <a:lnTo>
                      <a:pt x="9" y="0"/>
                    </a:lnTo>
                    <a:lnTo>
                      <a:pt x="11" y="2"/>
                    </a:lnTo>
                    <a:lnTo>
                      <a:pt x="13" y="4"/>
                    </a:lnTo>
                    <a:lnTo>
                      <a:pt x="9" y="10"/>
                    </a:lnTo>
                    <a:lnTo>
                      <a:pt x="9" y="12"/>
                    </a:lnTo>
                    <a:lnTo>
                      <a:pt x="3" y="13"/>
                    </a:lnTo>
                    <a:lnTo>
                      <a:pt x="0" y="13"/>
                    </a:lnTo>
                    <a:lnTo>
                      <a:pt x="0" y="12"/>
                    </a:lnTo>
                    <a:lnTo>
                      <a:pt x="1" y="12"/>
                    </a:lnTo>
                    <a:lnTo>
                      <a:pt x="1" y="10"/>
                    </a:lnTo>
                    <a:lnTo>
                      <a:pt x="1"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42" name="Freeform 845">
                <a:extLst>
                  <a:ext uri="{FF2B5EF4-FFF2-40B4-BE49-F238E27FC236}">
                    <a16:creationId xmlns:a16="http://schemas.microsoft.com/office/drawing/2014/main" id="{604ADE0B-4141-ED2E-5FBD-6CF4FFF7B5F8}"/>
                  </a:ext>
                </a:extLst>
              </p:cNvPr>
              <p:cNvSpPr>
                <a:spLocks/>
              </p:cNvSpPr>
              <p:nvPr/>
            </p:nvSpPr>
            <p:spPr bwMode="auto">
              <a:xfrm>
                <a:off x="4739601" y="2591949"/>
                <a:ext cx="19368" cy="16388"/>
              </a:xfrm>
              <a:custGeom>
                <a:avLst/>
                <a:gdLst>
                  <a:gd name="T0" fmla="*/ 4 w 13"/>
                  <a:gd name="T1" fmla="*/ 2 h 11"/>
                  <a:gd name="T2" fmla="*/ 2 w 13"/>
                  <a:gd name="T3" fmla="*/ 4 h 11"/>
                  <a:gd name="T4" fmla="*/ 2 w 13"/>
                  <a:gd name="T5" fmla="*/ 4 h 11"/>
                  <a:gd name="T6" fmla="*/ 0 w 13"/>
                  <a:gd name="T7" fmla="*/ 0 h 11"/>
                  <a:gd name="T8" fmla="*/ 2 w 13"/>
                  <a:gd name="T9" fmla="*/ 0 h 11"/>
                  <a:gd name="T10" fmla="*/ 4 w 13"/>
                  <a:gd name="T11" fmla="*/ 0 h 11"/>
                  <a:gd name="T12" fmla="*/ 6 w 13"/>
                  <a:gd name="T13" fmla="*/ 0 h 11"/>
                  <a:gd name="T14" fmla="*/ 8 w 13"/>
                  <a:gd name="T15" fmla="*/ 0 h 11"/>
                  <a:gd name="T16" fmla="*/ 8 w 13"/>
                  <a:gd name="T17" fmla="*/ 2 h 11"/>
                  <a:gd name="T18" fmla="*/ 8 w 13"/>
                  <a:gd name="T19" fmla="*/ 5 h 11"/>
                  <a:gd name="T20" fmla="*/ 8 w 13"/>
                  <a:gd name="T21" fmla="*/ 5 h 11"/>
                  <a:gd name="T22" fmla="*/ 10 w 13"/>
                  <a:gd name="T23" fmla="*/ 4 h 11"/>
                  <a:gd name="T24" fmla="*/ 11 w 13"/>
                  <a:gd name="T25" fmla="*/ 4 h 11"/>
                  <a:gd name="T26" fmla="*/ 13 w 13"/>
                  <a:gd name="T27" fmla="*/ 4 h 11"/>
                  <a:gd name="T28" fmla="*/ 11 w 13"/>
                  <a:gd name="T29" fmla="*/ 11 h 11"/>
                  <a:gd name="T30" fmla="*/ 10 w 13"/>
                  <a:gd name="T31" fmla="*/ 11 h 11"/>
                  <a:gd name="T32" fmla="*/ 4 w 13"/>
                  <a:gd name="T33" fmla="*/ 7 h 11"/>
                  <a:gd name="T34" fmla="*/ 2 w 13"/>
                  <a:gd name="T35" fmla="*/ 5 h 11"/>
                  <a:gd name="T36" fmla="*/ 4 w 13"/>
                  <a:gd name="T37" fmla="*/ 5 h 11"/>
                  <a:gd name="T38" fmla="*/ 4 w 13"/>
                  <a:gd name="T39" fmla="*/ 2 h 11"/>
                  <a:gd name="T40" fmla="*/ 4 w 13"/>
                  <a:gd name="T4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11">
                    <a:moveTo>
                      <a:pt x="4" y="2"/>
                    </a:moveTo>
                    <a:lnTo>
                      <a:pt x="2" y="4"/>
                    </a:lnTo>
                    <a:lnTo>
                      <a:pt x="2" y="4"/>
                    </a:lnTo>
                    <a:lnTo>
                      <a:pt x="0" y="0"/>
                    </a:lnTo>
                    <a:lnTo>
                      <a:pt x="2" y="0"/>
                    </a:lnTo>
                    <a:lnTo>
                      <a:pt x="4" y="0"/>
                    </a:lnTo>
                    <a:lnTo>
                      <a:pt x="6" y="0"/>
                    </a:lnTo>
                    <a:lnTo>
                      <a:pt x="8" y="0"/>
                    </a:lnTo>
                    <a:lnTo>
                      <a:pt x="8" y="2"/>
                    </a:lnTo>
                    <a:lnTo>
                      <a:pt x="8" y="5"/>
                    </a:lnTo>
                    <a:lnTo>
                      <a:pt x="8" y="5"/>
                    </a:lnTo>
                    <a:lnTo>
                      <a:pt x="10" y="4"/>
                    </a:lnTo>
                    <a:lnTo>
                      <a:pt x="11" y="4"/>
                    </a:lnTo>
                    <a:lnTo>
                      <a:pt x="13" y="4"/>
                    </a:lnTo>
                    <a:lnTo>
                      <a:pt x="11" y="11"/>
                    </a:lnTo>
                    <a:lnTo>
                      <a:pt x="10" y="11"/>
                    </a:lnTo>
                    <a:lnTo>
                      <a:pt x="4" y="7"/>
                    </a:lnTo>
                    <a:lnTo>
                      <a:pt x="2" y="5"/>
                    </a:lnTo>
                    <a:lnTo>
                      <a:pt x="4" y="5"/>
                    </a:lnTo>
                    <a:lnTo>
                      <a:pt x="4" y="2"/>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43" name="Freeform 846">
                <a:extLst>
                  <a:ext uri="{FF2B5EF4-FFF2-40B4-BE49-F238E27FC236}">
                    <a16:creationId xmlns:a16="http://schemas.microsoft.com/office/drawing/2014/main" id="{5E07814F-A849-AA32-8069-F3786082E9FB}"/>
                  </a:ext>
                </a:extLst>
              </p:cNvPr>
              <p:cNvSpPr>
                <a:spLocks/>
              </p:cNvSpPr>
              <p:nvPr/>
            </p:nvSpPr>
            <p:spPr bwMode="auto">
              <a:xfrm>
                <a:off x="4739601" y="2591949"/>
                <a:ext cx="19368" cy="16388"/>
              </a:xfrm>
              <a:custGeom>
                <a:avLst/>
                <a:gdLst>
                  <a:gd name="T0" fmla="*/ 4 w 13"/>
                  <a:gd name="T1" fmla="*/ 2 h 11"/>
                  <a:gd name="T2" fmla="*/ 2 w 13"/>
                  <a:gd name="T3" fmla="*/ 4 h 11"/>
                  <a:gd name="T4" fmla="*/ 2 w 13"/>
                  <a:gd name="T5" fmla="*/ 4 h 11"/>
                  <a:gd name="T6" fmla="*/ 0 w 13"/>
                  <a:gd name="T7" fmla="*/ 0 h 11"/>
                  <a:gd name="T8" fmla="*/ 2 w 13"/>
                  <a:gd name="T9" fmla="*/ 0 h 11"/>
                  <a:gd name="T10" fmla="*/ 4 w 13"/>
                  <a:gd name="T11" fmla="*/ 0 h 11"/>
                  <a:gd name="T12" fmla="*/ 6 w 13"/>
                  <a:gd name="T13" fmla="*/ 0 h 11"/>
                  <a:gd name="T14" fmla="*/ 8 w 13"/>
                  <a:gd name="T15" fmla="*/ 0 h 11"/>
                  <a:gd name="T16" fmla="*/ 8 w 13"/>
                  <a:gd name="T17" fmla="*/ 2 h 11"/>
                  <a:gd name="T18" fmla="*/ 8 w 13"/>
                  <a:gd name="T19" fmla="*/ 5 h 11"/>
                  <a:gd name="T20" fmla="*/ 8 w 13"/>
                  <a:gd name="T21" fmla="*/ 5 h 11"/>
                  <a:gd name="T22" fmla="*/ 10 w 13"/>
                  <a:gd name="T23" fmla="*/ 4 h 11"/>
                  <a:gd name="T24" fmla="*/ 11 w 13"/>
                  <a:gd name="T25" fmla="*/ 4 h 11"/>
                  <a:gd name="T26" fmla="*/ 13 w 13"/>
                  <a:gd name="T27" fmla="*/ 4 h 11"/>
                  <a:gd name="T28" fmla="*/ 11 w 13"/>
                  <a:gd name="T29" fmla="*/ 11 h 11"/>
                  <a:gd name="T30" fmla="*/ 10 w 13"/>
                  <a:gd name="T31" fmla="*/ 11 h 11"/>
                  <a:gd name="T32" fmla="*/ 4 w 13"/>
                  <a:gd name="T33" fmla="*/ 7 h 11"/>
                  <a:gd name="T34" fmla="*/ 2 w 13"/>
                  <a:gd name="T35" fmla="*/ 5 h 11"/>
                  <a:gd name="T36" fmla="*/ 4 w 13"/>
                  <a:gd name="T37" fmla="*/ 5 h 11"/>
                  <a:gd name="T38" fmla="*/ 4 w 13"/>
                  <a:gd name="T39" fmla="*/ 2 h 11"/>
                  <a:gd name="T40" fmla="*/ 4 w 13"/>
                  <a:gd name="T4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11">
                    <a:moveTo>
                      <a:pt x="4" y="2"/>
                    </a:moveTo>
                    <a:lnTo>
                      <a:pt x="2" y="4"/>
                    </a:lnTo>
                    <a:lnTo>
                      <a:pt x="2" y="4"/>
                    </a:lnTo>
                    <a:lnTo>
                      <a:pt x="0" y="0"/>
                    </a:lnTo>
                    <a:lnTo>
                      <a:pt x="2" y="0"/>
                    </a:lnTo>
                    <a:lnTo>
                      <a:pt x="4" y="0"/>
                    </a:lnTo>
                    <a:lnTo>
                      <a:pt x="6" y="0"/>
                    </a:lnTo>
                    <a:lnTo>
                      <a:pt x="8" y="0"/>
                    </a:lnTo>
                    <a:lnTo>
                      <a:pt x="8" y="2"/>
                    </a:lnTo>
                    <a:lnTo>
                      <a:pt x="8" y="5"/>
                    </a:lnTo>
                    <a:lnTo>
                      <a:pt x="8" y="5"/>
                    </a:lnTo>
                    <a:lnTo>
                      <a:pt x="10" y="4"/>
                    </a:lnTo>
                    <a:lnTo>
                      <a:pt x="11" y="4"/>
                    </a:lnTo>
                    <a:lnTo>
                      <a:pt x="13" y="4"/>
                    </a:lnTo>
                    <a:lnTo>
                      <a:pt x="11" y="11"/>
                    </a:lnTo>
                    <a:lnTo>
                      <a:pt x="10" y="11"/>
                    </a:lnTo>
                    <a:lnTo>
                      <a:pt x="4" y="7"/>
                    </a:lnTo>
                    <a:lnTo>
                      <a:pt x="2" y="5"/>
                    </a:lnTo>
                    <a:lnTo>
                      <a:pt x="4" y="5"/>
                    </a:lnTo>
                    <a:lnTo>
                      <a:pt x="4" y="2"/>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44" name="Freeform 847">
                <a:extLst>
                  <a:ext uri="{FF2B5EF4-FFF2-40B4-BE49-F238E27FC236}">
                    <a16:creationId xmlns:a16="http://schemas.microsoft.com/office/drawing/2014/main" id="{262B9D90-F0AA-E7E2-966A-E2667A933F47}"/>
                  </a:ext>
                </a:extLst>
              </p:cNvPr>
              <p:cNvSpPr>
                <a:spLocks/>
              </p:cNvSpPr>
              <p:nvPr/>
            </p:nvSpPr>
            <p:spPr bwMode="auto">
              <a:xfrm>
                <a:off x="4758968" y="2580031"/>
                <a:ext cx="11918" cy="14898"/>
              </a:xfrm>
              <a:custGeom>
                <a:avLst/>
                <a:gdLst>
                  <a:gd name="T0" fmla="*/ 4 w 8"/>
                  <a:gd name="T1" fmla="*/ 4 h 10"/>
                  <a:gd name="T2" fmla="*/ 6 w 8"/>
                  <a:gd name="T3" fmla="*/ 4 h 10"/>
                  <a:gd name="T4" fmla="*/ 6 w 8"/>
                  <a:gd name="T5" fmla="*/ 4 h 10"/>
                  <a:gd name="T6" fmla="*/ 6 w 8"/>
                  <a:gd name="T7" fmla="*/ 6 h 10"/>
                  <a:gd name="T8" fmla="*/ 8 w 8"/>
                  <a:gd name="T9" fmla="*/ 8 h 10"/>
                  <a:gd name="T10" fmla="*/ 8 w 8"/>
                  <a:gd name="T11" fmla="*/ 10 h 10"/>
                  <a:gd name="T12" fmla="*/ 4 w 8"/>
                  <a:gd name="T13" fmla="*/ 8 h 10"/>
                  <a:gd name="T14" fmla="*/ 0 w 8"/>
                  <a:gd name="T15" fmla="*/ 0 h 10"/>
                  <a:gd name="T16" fmla="*/ 2 w 8"/>
                  <a:gd name="T17" fmla="*/ 0 h 10"/>
                  <a:gd name="T18" fmla="*/ 2 w 8"/>
                  <a:gd name="T19" fmla="*/ 2 h 10"/>
                  <a:gd name="T20" fmla="*/ 4 w 8"/>
                  <a:gd name="T21" fmla="*/ 4 h 10"/>
                  <a:gd name="T22" fmla="*/ 4 w 8"/>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0">
                    <a:moveTo>
                      <a:pt x="4" y="4"/>
                    </a:moveTo>
                    <a:lnTo>
                      <a:pt x="6" y="4"/>
                    </a:lnTo>
                    <a:lnTo>
                      <a:pt x="6" y="4"/>
                    </a:lnTo>
                    <a:lnTo>
                      <a:pt x="6" y="6"/>
                    </a:lnTo>
                    <a:lnTo>
                      <a:pt x="8" y="8"/>
                    </a:lnTo>
                    <a:lnTo>
                      <a:pt x="8" y="10"/>
                    </a:lnTo>
                    <a:lnTo>
                      <a:pt x="4" y="8"/>
                    </a:lnTo>
                    <a:lnTo>
                      <a:pt x="0" y="0"/>
                    </a:lnTo>
                    <a:lnTo>
                      <a:pt x="2" y="0"/>
                    </a:lnTo>
                    <a:lnTo>
                      <a:pt x="2" y="2"/>
                    </a:lnTo>
                    <a:lnTo>
                      <a:pt x="4" y="4"/>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45" name="Freeform 848">
                <a:extLst>
                  <a:ext uri="{FF2B5EF4-FFF2-40B4-BE49-F238E27FC236}">
                    <a16:creationId xmlns:a16="http://schemas.microsoft.com/office/drawing/2014/main" id="{85D50D43-3A66-A0E1-C741-1996B0BBBEBE}"/>
                  </a:ext>
                </a:extLst>
              </p:cNvPr>
              <p:cNvSpPr>
                <a:spLocks/>
              </p:cNvSpPr>
              <p:nvPr/>
            </p:nvSpPr>
            <p:spPr bwMode="auto">
              <a:xfrm>
                <a:off x="4758968" y="2580031"/>
                <a:ext cx="11918" cy="14898"/>
              </a:xfrm>
              <a:custGeom>
                <a:avLst/>
                <a:gdLst>
                  <a:gd name="T0" fmla="*/ 4 w 8"/>
                  <a:gd name="T1" fmla="*/ 4 h 10"/>
                  <a:gd name="T2" fmla="*/ 6 w 8"/>
                  <a:gd name="T3" fmla="*/ 4 h 10"/>
                  <a:gd name="T4" fmla="*/ 6 w 8"/>
                  <a:gd name="T5" fmla="*/ 4 h 10"/>
                  <a:gd name="T6" fmla="*/ 6 w 8"/>
                  <a:gd name="T7" fmla="*/ 6 h 10"/>
                  <a:gd name="T8" fmla="*/ 8 w 8"/>
                  <a:gd name="T9" fmla="*/ 8 h 10"/>
                  <a:gd name="T10" fmla="*/ 8 w 8"/>
                  <a:gd name="T11" fmla="*/ 10 h 10"/>
                  <a:gd name="T12" fmla="*/ 4 w 8"/>
                  <a:gd name="T13" fmla="*/ 8 h 10"/>
                  <a:gd name="T14" fmla="*/ 0 w 8"/>
                  <a:gd name="T15" fmla="*/ 0 h 10"/>
                  <a:gd name="T16" fmla="*/ 2 w 8"/>
                  <a:gd name="T17" fmla="*/ 0 h 10"/>
                  <a:gd name="T18" fmla="*/ 2 w 8"/>
                  <a:gd name="T19" fmla="*/ 2 h 10"/>
                  <a:gd name="T20" fmla="*/ 4 w 8"/>
                  <a:gd name="T21" fmla="*/ 4 h 10"/>
                  <a:gd name="T22" fmla="*/ 4 w 8"/>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0">
                    <a:moveTo>
                      <a:pt x="4" y="4"/>
                    </a:moveTo>
                    <a:lnTo>
                      <a:pt x="6" y="4"/>
                    </a:lnTo>
                    <a:lnTo>
                      <a:pt x="6" y="4"/>
                    </a:lnTo>
                    <a:lnTo>
                      <a:pt x="6" y="6"/>
                    </a:lnTo>
                    <a:lnTo>
                      <a:pt x="8" y="8"/>
                    </a:lnTo>
                    <a:lnTo>
                      <a:pt x="8" y="10"/>
                    </a:lnTo>
                    <a:lnTo>
                      <a:pt x="4" y="8"/>
                    </a:lnTo>
                    <a:lnTo>
                      <a:pt x="0" y="0"/>
                    </a:lnTo>
                    <a:lnTo>
                      <a:pt x="2" y="0"/>
                    </a:lnTo>
                    <a:lnTo>
                      <a:pt x="2" y="2"/>
                    </a:lnTo>
                    <a:lnTo>
                      <a:pt x="4" y="4"/>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46" name="Freeform 849">
                <a:extLst>
                  <a:ext uri="{FF2B5EF4-FFF2-40B4-BE49-F238E27FC236}">
                    <a16:creationId xmlns:a16="http://schemas.microsoft.com/office/drawing/2014/main" id="{921104EF-57A5-7D7C-9B6F-4EFF35E75C6A}"/>
                  </a:ext>
                </a:extLst>
              </p:cNvPr>
              <p:cNvSpPr>
                <a:spLocks/>
              </p:cNvSpPr>
              <p:nvPr/>
            </p:nvSpPr>
            <p:spPr bwMode="auto">
              <a:xfrm>
                <a:off x="4782805" y="2583010"/>
                <a:ext cx="4470" cy="11918"/>
              </a:xfrm>
              <a:custGeom>
                <a:avLst/>
                <a:gdLst>
                  <a:gd name="T0" fmla="*/ 1 w 3"/>
                  <a:gd name="T1" fmla="*/ 0 h 8"/>
                  <a:gd name="T2" fmla="*/ 3 w 3"/>
                  <a:gd name="T3" fmla="*/ 0 h 8"/>
                  <a:gd name="T4" fmla="*/ 3 w 3"/>
                  <a:gd name="T5" fmla="*/ 2 h 8"/>
                  <a:gd name="T6" fmla="*/ 3 w 3"/>
                  <a:gd name="T7" fmla="*/ 8 h 8"/>
                  <a:gd name="T8" fmla="*/ 1 w 3"/>
                  <a:gd name="T9" fmla="*/ 8 h 8"/>
                  <a:gd name="T10" fmla="*/ 1 w 3"/>
                  <a:gd name="T11" fmla="*/ 8 h 8"/>
                  <a:gd name="T12" fmla="*/ 1 w 3"/>
                  <a:gd name="T13" fmla="*/ 4 h 8"/>
                  <a:gd name="T14" fmla="*/ 0 w 3"/>
                  <a:gd name="T15" fmla="*/ 6 h 8"/>
                  <a:gd name="T16" fmla="*/ 0 w 3"/>
                  <a:gd name="T17" fmla="*/ 6 h 8"/>
                  <a:gd name="T18" fmla="*/ 0 w 3"/>
                  <a:gd name="T19" fmla="*/ 2 h 8"/>
                  <a:gd name="T20" fmla="*/ 0 w 3"/>
                  <a:gd name="T21" fmla="*/ 0 h 8"/>
                  <a:gd name="T22" fmla="*/ 1 w 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8">
                    <a:moveTo>
                      <a:pt x="1" y="0"/>
                    </a:moveTo>
                    <a:lnTo>
                      <a:pt x="3" y="0"/>
                    </a:lnTo>
                    <a:lnTo>
                      <a:pt x="3" y="2"/>
                    </a:lnTo>
                    <a:lnTo>
                      <a:pt x="3" y="8"/>
                    </a:lnTo>
                    <a:lnTo>
                      <a:pt x="1" y="8"/>
                    </a:lnTo>
                    <a:lnTo>
                      <a:pt x="1" y="8"/>
                    </a:lnTo>
                    <a:lnTo>
                      <a:pt x="1" y="4"/>
                    </a:lnTo>
                    <a:lnTo>
                      <a:pt x="0" y="6"/>
                    </a:lnTo>
                    <a:lnTo>
                      <a:pt x="0" y="6"/>
                    </a:lnTo>
                    <a:lnTo>
                      <a:pt x="0" y="2"/>
                    </a:lnTo>
                    <a:lnTo>
                      <a:pt x="0" y="0"/>
                    </a:lnTo>
                    <a:lnTo>
                      <a:pt x="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47" name="Freeform 850">
                <a:extLst>
                  <a:ext uri="{FF2B5EF4-FFF2-40B4-BE49-F238E27FC236}">
                    <a16:creationId xmlns:a16="http://schemas.microsoft.com/office/drawing/2014/main" id="{9136BB6D-A621-236D-F35D-FEF8A011848B}"/>
                  </a:ext>
                </a:extLst>
              </p:cNvPr>
              <p:cNvSpPr>
                <a:spLocks/>
              </p:cNvSpPr>
              <p:nvPr/>
            </p:nvSpPr>
            <p:spPr bwMode="auto">
              <a:xfrm>
                <a:off x="4782805" y="2583010"/>
                <a:ext cx="4470" cy="11918"/>
              </a:xfrm>
              <a:custGeom>
                <a:avLst/>
                <a:gdLst>
                  <a:gd name="T0" fmla="*/ 1 w 3"/>
                  <a:gd name="T1" fmla="*/ 0 h 8"/>
                  <a:gd name="T2" fmla="*/ 3 w 3"/>
                  <a:gd name="T3" fmla="*/ 0 h 8"/>
                  <a:gd name="T4" fmla="*/ 3 w 3"/>
                  <a:gd name="T5" fmla="*/ 2 h 8"/>
                  <a:gd name="T6" fmla="*/ 3 w 3"/>
                  <a:gd name="T7" fmla="*/ 8 h 8"/>
                  <a:gd name="T8" fmla="*/ 1 w 3"/>
                  <a:gd name="T9" fmla="*/ 8 h 8"/>
                  <a:gd name="T10" fmla="*/ 1 w 3"/>
                  <a:gd name="T11" fmla="*/ 8 h 8"/>
                  <a:gd name="T12" fmla="*/ 1 w 3"/>
                  <a:gd name="T13" fmla="*/ 4 h 8"/>
                  <a:gd name="T14" fmla="*/ 0 w 3"/>
                  <a:gd name="T15" fmla="*/ 6 h 8"/>
                  <a:gd name="T16" fmla="*/ 0 w 3"/>
                  <a:gd name="T17" fmla="*/ 6 h 8"/>
                  <a:gd name="T18" fmla="*/ 0 w 3"/>
                  <a:gd name="T19" fmla="*/ 2 h 8"/>
                  <a:gd name="T20" fmla="*/ 0 w 3"/>
                  <a:gd name="T21" fmla="*/ 0 h 8"/>
                  <a:gd name="T22" fmla="*/ 1 w 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8">
                    <a:moveTo>
                      <a:pt x="1" y="0"/>
                    </a:moveTo>
                    <a:lnTo>
                      <a:pt x="3" y="0"/>
                    </a:lnTo>
                    <a:lnTo>
                      <a:pt x="3" y="2"/>
                    </a:lnTo>
                    <a:lnTo>
                      <a:pt x="3" y="8"/>
                    </a:lnTo>
                    <a:lnTo>
                      <a:pt x="1" y="8"/>
                    </a:lnTo>
                    <a:lnTo>
                      <a:pt x="1" y="8"/>
                    </a:lnTo>
                    <a:lnTo>
                      <a:pt x="1" y="4"/>
                    </a:lnTo>
                    <a:lnTo>
                      <a:pt x="0" y="6"/>
                    </a:lnTo>
                    <a:lnTo>
                      <a:pt x="0" y="6"/>
                    </a:lnTo>
                    <a:lnTo>
                      <a:pt x="0" y="2"/>
                    </a:lnTo>
                    <a:lnTo>
                      <a:pt x="0" y="0"/>
                    </a:lnTo>
                    <a:lnTo>
                      <a:pt x="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48" name="Freeform 851">
                <a:extLst>
                  <a:ext uri="{FF2B5EF4-FFF2-40B4-BE49-F238E27FC236}">
                    <a16:creationId xmlns:a16="http://schemas.microsoft.com/office/drawing/2014/main" id="{CE998ADC-4343-0F1F-152E-94080C3B2364}"/>
                  </a:ext>
                </a:extLst>
              </p:cNvPr>
              <p:cNvSpPr>
                <a:spLocks/>
              </p:cNvSpPr>
              <p:nvPr/>
            </p:nvSpPr>
            <p:spPr bwMode="auto">
              <a:xfrm>
                <a:off x="4824519" y="2571092"/>
                <a:ext cx="10429" cy="8939"/>
              </a:xfrm>
              <a:custGeom>
                <a:avLst/>
                <a:gdLst>
                  <a:gd name="T0" fmla="*/ 6 w 7"/>
                  <a:gd name="T1" fmla="*/ 6 h 6"/>
                  <a:gd name="T2" fmla="*/ 2 w 7"/>
                  <a:gd name="T3" fmla="*/ 4 h 6"/>
                  <a:gd name="T4" fmla="*/ 0 w 7"/>
                  <a:gd name="T5" fmla="*/ 2 h 6"/>
                  <a:gd name="T6" fmla="*/ 2 w 7"/>
                  <a:gd name="T7" fmla="*/ 0 h 6"/>
                  <a:gd name="T8" fmla="*/ 6 w 7"/>
                  <a:gd name="T9" fmla="*/ 2 h 6"/>
                  <a:gd name="T10" fmla="*/ 7 w 7"/>
                  <a:gd name="T11" fmla="*/ 4 h 6"/>
                  <a:gd name="T12" fmla="*/ 7 w 7"/>
                  <a:gd name="T13" fmla="*/ 6 h 6"/>
                  <a:gd name="T14" fmla="*/ 6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6" y="6"/>
                    </a:moveTo>
                    <a:lnTo>
                      <a:pt x="2" y="4"/>
                    </a:lnTo>
                    <a:lnTo>
                      <a:pt x="0" y="2"/>
                    </a:lnTo>
                    <a:lnTo>
                      <a:pt x="2" y="0"/>
                    </a:lnTo>
                    <a:lnTo>
                      <a:pt x="6" y="2"/>
                    </a:lnTo>
                    <a:lnTo>
                      <a:pt x="7" y="4"/>
                    </a:lnTo>
                    <a:lnTo>
                      <a:pt x="7" y="6"/>
                    </a:lnTo>
                    <a:lnTo>
                      <a:pt x="6"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49" name="Freeform 852">
                <a:extLst>
                  <a:ext uri="{FF2B5EF4-FFF2-40B4-BE49-F238E27FC236}">
                    <a16:creationId xmlns:a16="http://schemas.microsoft.com/office/drawing/2014/main" id="{0BA10E9E-7186-8A74-C9FF-C023EA8CCA9C}"/>
                  </a:ext>
                </a:extLst>
              </p:cNvPr>
              <p:cNvSpPr>
                <a:spLocks/>
              </p:cNvSpPr>
              <p:nvPr/>
            </p:nvSpPr>
            <p:spPr bwMode="auto">
              <a:xfrm>
                <a:off x="4824519" y="2571092"/>
                <a:ext cx="10429" cy="8939"/>
              </a:xfrm>
              <a:custGeom>
                <a:avLst/>
                <a:gdLst>
                  <a:gd name="T0" fmla="*/ 6 w 7"/>
                  <a:gd name="T1" fmla="*/ 6 h 6"/>
                  <a:gd name="T2" fmla="*/ 2 w 7"/>
                  <a:gd name="T3" fmla="*/ 4 h 6"/>
                  <a:gd name="T4" fmla="*/ 0 w 7"/>
                  <a:gd name="T5" fmla="*/ 2 h 6"/>
                  <a:gd name="T6" fmla="*/ 2 w 7"/>
                  <a:gd name="T7" fmla="*/ 0 h 6"/>
                  <a:gd name="T8" fmla="*/ 6 w 7"/>
                  <a:gd name="T9" fmla="*/ 2 h 6"/>
                  <a:gd name="T10" fmla="*/ 7 w 7"/>
                  <a:gd name="T11" fmla="*/ 4 h 6"/>
                  <a:gd name="T12" fmla="*/ 7 w 7"/>
                  <a:gd name="T13" fmla="*/ 6 h 6"/>
                  <a:gd name="T14" fmla="*/ 6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6" y="6"/>
                    </a:moveTo>
                    <a:lnTo>
                      <a:pt x="2" y="4"/>
                    </a:lnTo>
                    <a:lnTo>
                      <a:pt x="0" y="2"/>
                    </a:lnTo>
                    <a:lnTo>
                      <a:pt x="2" y="0"/>
                    </a:lnTo>
                    <a:lnTo>
                      <a:pt x="6" y="2"/>
                    </a:lnTo>
                    <a:lnTo>
                      <a:pt x="7" y="4"/>
                    </a:lnTo>
                    <a:lnTo>
                      <a:pt x="7" y="6"/>
                    </a:lnTo>
                    <a:lnTo>
                      <a:pt x="6"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50" name="Freeform 853">
                <a:extLst>
                  <a:ext uri="{FF2B5EF4-FFF2-40B4-BE49-F238E27FC236}">
                    <a16:creationId xmlns:a16="http://schemas.microsoft.com/office/drawing/2014/main" id="{C31EBE61-0EB3-3976-6834-128EF3C9A026}"/>
                  </a:ext>
                </a:extLst>
              </p:cNvPr>
              <p:cNvSpPr>
                <a:spLocks/>
              </p:cNvSpPr>
              <p:nvPr/>
            </p:nvSpPr>
            <p:spPr bwMode="auto">
              <a:xfrm>
                <a:off x="4815580" y="2548745"/>
                <a:ext cx="25327" cy="17877"/>
              </a:xfrm>
              <a:custGeom>
                <a:avLst/>
                <a:gdLst>
                  <a:gd name="T0" fmla="*/ 6 w 17"/>
                  <a:gd name="T1" fmla="*/ 2 h 12"/>
                  <a:gd name="T2" fmla="*/ 6 w 17"/>
                  <a:gd name="T3" fmla="*/ 2 h 12"/>
                  <a:gd name="T4" fmla="*/ 6 w 17"/>
                  <a:gd name="T5" fmla="*/ 0 h 12"/>
                  <a:gd name="T6" fmla="*/ 8 w 17"/>
                  <a:gd name="T7" fmla="*/ 2 h 12"/>
                  <a:gd name="T8" fmla="*/ 8 w 17"/>
                  <a:gd name="T9" fmla="*/ 0 h 12"/>
                  <a:gd name="T10" fmla="*/ 8 w 17"/>
                  <a:gd name="T11" fmla="*/ 0 h 12"/>
                  <a:gd name="T12" fmla="*/ 8 w 17"/>
                  <a:gd name="T13" fmla="*/ 4 h 12"/>
                  <a:gd name="T14" fmla="*/ 12 w 17"/>
                  <a:gd name="T15" fmla="*/ 2 h 12"/>
                  <a:gd name="T16" fmla="*/ 12 w 17"/>
                  <a:gd name="T17" fmla="*/ 0 h 12"/>
                  <a:gd name="T18" fmla="*/ 13 w 17"/>
                  <a:gd name="T19" fmla="*/ 0 h 12"/>
                  <a:gd name="T20" fmla="*/ 13 w 17"/>
                  <a:gd name="T21" fmla="*/ 2 h 12"/>
                  <a:gd name="T22" fmla="*/ 15 w 17"/>
                  <a:gd name="T23" fmla="*/ 2 h 12"/>
                  <a:gd name="T24" fmla="*/ 17 w 17"/>
                  <a:gd name="T25" fmla="*/ 4 h 12"/>
                  <a:gd name="T26" fmla="*/ 17 w 17"/>
                  <a:gd name="T27" fmla="*/ 6 h 12"/>
                  <a:gd name="T28" fmla="*/ 15 w 17"/>
                  <a:gd name="T29" fmla="*/ 6 h 12"/>
                  <a:gd name="T30" fmla="*/ 15 w 17"/>
                  <a:gd name="T31" fmla="*/ 8 h 12"/>
                  <a:gd name="T32" fmla="*/ 13 w 17"/>
                  <a:gd name="T33" fmla="*/ 10 h 12"/>
                  <a:gd name="T34" fmla="*/ 12 w 17"/>
                  <a:gd name="T35" fmla="*/ 8 h 12"/>
                  <a:gd name="T36" fmla="*/ 10 w 17"/>
                  <a:gd name="T37" fmla="*/ 10 h 12"/>
                  <a:gd name="T38" fmla="*/ 8 w 17"/>
                  <a:gd name="T39" fmla="*/ 10 h 12"/>
                  <a:gd name="T40" fmla="*/ 8 w 17"/>
                  <a:gd name="T41" fmla="*/ 10 h 12"/>
                  <a:gd name="T42" fmla="*/ 6 w 17"/>
                  <a:gd name="T43" fmla="*/ 10 h 12"/>
                  <a:gd name="T44" fmla="*/ 4 w 17"/>
                  <a:gd name="T45" fmla="*/ 8 h 12"/>
                  <a:gd name="T46" fmla="*/ 4 w 17"/>
                  <a:gd name="T47" fmla="*/ 12 h 12"/>
                  <a:gd name="T48" fmla="*/ 2 w 17"/>
                  <a:gd name="T49" fmla="*/ 6 h 12"/>
                  <a:gd name="T50" fmla="*/ 0 w 17"/>
                  <a:gd name="T51" fmla="*/ 6 h 12"/>
                  <a:gd name="T52" fmla="*/ 2 w 17"/>
                  <a:gd name="T53" fmla="*/ 4 h 12"/>
                  <a:gd name="T54" fmla="*/ 4 w 17"/>
                  <a:gd name="T55" fmla="*/ 4 h 12"/>
                  <a:gd name="T56" fmla="*/ 6 w 17"/>
                  <a:gd name="T5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 h="12">
                    <a:moveTo>
                      <a:pt x="6" y="2"/>
                    </a:moveTo>
                    <a:lnTo>
                      <a:pt x="6" y="2"/>
                    </a:lnTo>
                    <a:lnTo>
                      <a:pt x="6" y="0"/>
                    </a:lnTo>
                    <a:lnTo>
                      <a:pt x="8" y="2"/>
                    </a:lnTo>
                    <a:lnTo>
                      <a:pt x="8" y="0"/>
                    </a:lnTo>
                    <a:lnTo>
                      <a:pt x="8" y="0"/>
                    </a:lnTo>
                    <a:lnTo>
                      <a:pt x="8" y="4"/>
                    </a:lnTo>
                    <a:lnTo>
                      <a:pt x="12" y="2"/>
                    </a:lnTo>
                    <a:lnTo>
                      <a:pt x="12" y="0"/>
                    </a:lnTo>
                    <a:lnTo>
                      <a:pt x="13" y="0"/>
                    </a:lnTo>
                    <a:lnTo>
                      <a:pt x="13" y="2"/>
                    </a:lnTo>
                    <a:lnTo>
                      <a:pt x="15" y="2"/>
                    </a:lnTo>
                    <a:lnTo>
                      <a:pt x="17" y="4"/>
                    </a:lnTo>
                    <a:lnTo>
                      <a:pt x="17" y="6"/>
                    </a:lnTo>
                    <a:lnTo>
                      <a:pt x="15" y="6"/>
                    </a:lnTo>
                    <a:lnTo>
                      <a:pt x="15" y="8"/>
                    </a:lnTo>
                    <a:lnTo>
                      <a:pt x="13" y="10"/>
                    </a:lnTo>
                    <a:lnTo>
                      <a:pt x="12" y="8"/>
                    </a:lnTo>
                    <a:lnTo>
                      <a:pt x="10" y="10"/>
                    </a:lnTo>
                    <a:lnTo>
                      <a:pt x="8" y="10"/>
                    </a:lnTo>
                    <a:lnTo>
                      <a:pt x="8" y="10"/>
                    </a:lnTo>
                    <a:lnTo>
                      <a:pt x="6" y="10"/>
                    </a:lnTo>
                    <a:lnTo>
                      <a:pt x="4" y="8"/>
                    </a:lnTo>
                    <a:lnTo>
                      <a:pt x="4" y="12"/>
                    </a:lnTo>
                    <a:lnTo>
                      <a:pt x="2" y="6"/>
                    </a:lnTo>
                    <a:lnTo>
                      <a:pt x="0" y="6"/>
                    </a:lnTo>
                    <a:lnTo>
                      <a:pt x="2" y="4"/>
                    </a:lnTo>
                    <a:lnTo>
                      <a:pt x="4" y="4"/>
                    </a:lnTo>
                    <a:lnTo>
                      <a:pt x="6"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51" name="Freeform 854">
                <a:extLst>
                  <a:ext uri="{FF2B5EF4-FFF2-40B4-BE49-F238E27FC236}">
                    <a16:creationId xmlns:a16="http://schemas.microsoft.com/office/drawing/2014/main" id="{86E469E7-08BA-4289-B21B-2E0D52A9E7C6}"/>
                  </a:ext>
                </a:extLst>
              </p:cNvPr>
              <p:cNvSpPr>
                <a:spLocks/>
              </p:cNvSpPr>
              <p:nvPr/>
            </p:nvSpPr>
            <p:spPr bwMode="auto">
              <a:xfrm>
                <a:off x="4815580" y="2548745"/>
                <a:ext cx="25327" cy="17877"/>
              </a:xfrm>
              <a:custGeom>
                <a:avLst/>
                <a:gdLst>
                  <a:gd name="T0" fmla="*/ 6 w 17"/>
                  <a:gd name="T1" fmla="*/ 2 h 12"/>
                  <a:gd name="T2" fmla="*/ 6 w 17"/>
                  <a:gd name="T3" fmla="*/ 2 h 12"/>
                  <a:gd name="T4" fmla="*/ 6 w 17"/>
                  <a:gd name="T5" fmla="*/ 0 h 12"/>
                  <a:gd name="T6" fmla="*/ 8 w 17"/>
                  <a:gd name="T7" fmla="*/ 2 h 12"/>
                  <a:gd name="T8" fmla="*/ 8 w 17"/>
                  <a:gd name="T9" fmla="*/ 0 h 12"/>
                  <a:gd name="T10" fmla="*/ 8 w 17"/>
                  <a:gd name="T11" fmla="*/ 0 h 12"/>
                  <a:gd name="T12" fmla="*/ 8 w 17"/>
                  <a:gd name="T13" fmla="*/ 4 h 12"/>
                  <a:gd name="T14" fmla="*/ 12 w 17"/>
                  <a:gd name="T15" fmla="*/ 2 h 12"/>
                  <a:gd name="T16" fmla="*/ 12 w 17"/>
                  <a:gd name="T17" fmla="*/ 0 h 12"/>
                  <a:gd name="T18" fmla="*/ 13 w 17"/>
                  <a:gd name="T19" fmla="*/ 0 h 12"/>
                  <a:gd name="T20" fmla="*/ 13 w 17"/>
                  <a:gd name="T21" fmla="*/ 2 h 12"/>
                  <a:gd name="T22" fmla="*/ 15 w 17"/>
                  <a:gd name="T23" fmla="*/ 2 h 12"/>
                  <a:gd name="T24" fmla="*/ 17 w 17"/>
                  <a:gd name="T25" fmla="*/ 4 h 12"/>
                  <a:gd name="T26" fmla="*/ 17 w 17"/>
                  <a:gd name="T27" fmla="*/ 6 h 12"/>
                  <a:gd name="T28" fmla="*/ 15 w 17"/>
                  <a:gd name="T29" fmla="*/ 6 h 12"/>
                  <a:gd name="T30" fmla="*/ 15 w 17"/>
                  <a:gd name="T31" fmla="*/ 8 h 12"/>
                  <a:gd name="T32" fmla="*/ 13 w 17"/>
                  <a:gd name="T33" fmla="*/ 10 h 12"/>
                  <a:gd name="T34" fmla="*/ 12 w 17"/>
                  <a:gd name="T35" fmla="*/ 8 h 12"/>
                  <a:gd name="T36" fmla="*/ 10 w 17"/>
                  <a:gd name="T37" fmla="*/ 10 h 12"/>
                  <a:gd name="T38" fmla="*/ 8 w 17"/>
                  <a:gd name="T39" fmla="*/ 10 h 12"/>
                  <a:gd name="T40" fmla="*/ 8 w 17"/>
                  <a:gd name="T41" fmla="*/ 10 h 12"/>
                  <a:gd name="T42" fmla="*/ 6 w 17"/>
                  <a:gd name="T43" fmla="*/ 10 h 12"/>
                  <a:gd name="T44" fmla="*/ 4 w 17"/>
                  <a:gd name="T45" fmla="*/ 8 h 12"/>
                  <a:gd name="T46" fmla="*/ 4 w 17"/>
                  <a:gd name="T47" fmla="*/ 12 h 12"/>
                  <a:gd name="T48" fmla="*/ 2 w 17"/>
                  <a:gd name="T49" fmla="*/ 6 h 12"/>
                  <a:gd name="T50" fmla="*/ 0 w 17"/>
                  <a:gd name="T51" fmla="*/ 6 h 12"/>
                  <a:gd name="T52" fmla="*/ 2 w 17"/>
                  <a:gd name="T53" fmla="*/ 4 h 12"/>
                  <a:gd name="T54" fmla="*/ 4 w 17"/>
                  <a:gd name="T55" fmla="*/ 4 h 12"/>
                  <a:gd name="T56" fmla="*/ 6 w 17"/>
                  <a:gd name="T5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 h="12">
                    <a:moveTo>
                      <a:pt x="6" y="2"/>
                    </a:moveTo>
                    <a:lnTo>
                      <a:pt x="6" y="2"/>
                    </a:lnTo>
                    <a:lnTo>
                      <a:pt x="6" y="0"/>
                    </a:lnTo>
                    <a:lnTo>
                      <a:pt x="8" y="2"/>
                    </a:lnTo>
                    <a:lnTo>
                      <a:pt x="8" y="0"/>
                    </a:lnTo>
                    <a:lnTo>
                      <a:pt x="8" y="0"/>
                    </a:lnTo>
                    <a:lnTo>
                      <a:pt x="8" y="4"/>
                    </a:lnTo>
                    <a:lnTo>
                      <a:pt x="12" y="2"/>
                    </a:lnTo>
                    <a:lnTo>
                      <a:pt x="12" y="0"/>
                    </a:lnTo>
                    <a:lnTo>
                      <a:pt x="13" y="0"/>
                    </a:lnTo>
                    <a:lnTo>
                      <a:pt x="13" y="2"/>
                    </a:lnTo>
                    <a:lnTo>
                      <a:pt x="15" y="2"/>
                    </a:lnTo>
                    <a:lnTo>
                      <a:pt x="17" y="4"/>
                    </a:lnTo>
                    <a:lnTo>
                      <a:pt x="17" y="6"/>
                    </a:lnTo>
                    <a:lnTo>
                      <a:pt x="15" y="6"/>
                    </a:lnTo>
                    <a:lnTo>
                      <a:pt x="15" y="8"/>
                    </a:lnTo>
                    <a:lnTo>
                      <a:pt x="13" y="10"/>
                    </a:lnTo>
                    <a:lnTo>
                      <a:pt x="12" y="8"/>
                    </a:lnTo>
                    <a:lnTo>
                      <a:pt x="10" y="10"/>
                    </a:lnTo>
                    <a:lnTo>
                      <a:pt x="8" y="10"/>
                    </a:lnTo>
                    <a:lnTo>
                      <a:pt x="8" y="10"/>
                    </a:lnTo>
                    <a:lnTo>
                      <a:pt x="6" y="10"/>
                    </a:lnTo>
                    <a:lnTo>
                      <a:pt x="4" y="8"/>
                    </a:lnTo>
                    <a:lnTo>
                      <a:pt x="4" y="12"/>
                    </a:lnTo>
                    <a:lnTo>
                      <a:pt x="2" y="6"/>
                    </a:lnTo>
                    <a:lnTo>
                      <a:pt x="0" y="6"/>
                    </a:lnTo>
                    <a:lnTo>
                      <a:pt x="2" y="4"/>
                    </a:lnTo>
                    <a:lnTo>
                      <a:pt x="4" y="4"/>
                    </a:lnTo>
                    <a:lnTo>
                      <a:pt x="6"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52" name="Freeform 855">
                <a:extLst>
                  <a:ext uri="{FF2B5EF4-FFF2-40B4-BE49-F238E27FC236}">
                    <a16:creationId xmlns:a16="http://schemas.microsoft.com/office/drawing/2014/main" id="{76B62878-D55C-348D-2B59-1F3FB6464758}"/>
                  </a:ext>
                </a:extLst>
              </p:cNvPr>
              <p:cNvSpPr>
                <a:spLocks/>
              </p:cNvSpPr>
              <p:nvPr/>
            </p:nvSpPr>
            <p:spPr bwMode="auto">
              <a:xfrm>
                <a:off x="4834948" y="2557683"/>
                <a:ext cx="17877" cy="19368"/>
              </a:xfrm>
              <a:custGeom>
                <a:avLst/>
                <a:gdLst>
                  <a:gd name="T0" fmla="*/ 8 w 12"/>
                  <a:gd name="T1" fmla="*/ 11 h 13"/>
                  <a:gd name="T2" fmla="*/ 8 w 12"/>
                  <a:gd name="T3" fmla="*/ 11 h 13"/>
                  <a:gd name="T4" fmla="*/ 8 w 12"/>
                  <a:gd name="T5" fmla="*/ 11 h 13"/>
                  <a:gd name="T6" fmla="*/ 6 w 12"/>
                  <a:gd name="T7" fmla="*/ 13 h 13"/>
                  <a:gd name="T8" fmla="*/ 2 w 12"/>
                  <a:gd name="T9" fmla="*/ 13 h 13"/>
                  <a:gd name="T10" fmla="*/ 2 w 12"/>
                  <a:gd name="T11" fmla="*/ 11 h 13"/>
                  <a:gd name="T12" fmla="*/ 2 w 12"/>
                  <a:gd name="T13" fmla="*/ 9 h 13"/>
                  <a:gd name="T14" fmla="*/ 2 w 12"/>
                  <a:gd name="T15" fmla="*/ 8 h 13"/>
                  <a:gd name="T16" fmla="*/ 0 w 12"/>
                  <a:gd name="T17" fmla="*/ 6 h 13"/>
                  <a:gd name="T18" fmla="*/ 2 w 12"/>
                  <a:gd name="T19" fmla="*/ 4 h 13"/>
                  <a:gd name="T20" fmla="*/ 4 w 12"/>
                  <a:gd name="T21" fmla="*/ 6 h 13"/>
                  <a:gd name="T22" fmla="*/ 4 w 12"/>
                  <a:gd name="T23" fmla="*/ 2 h 13"/>
                  <a:gd name="T24" fmla="*/ 8 w 12"/>
                  <a:gd name="T25" fmla="*/ 4 h 13"/>
                  <a:gd name="T26" fmla="*/ 8 w 12"/>
                  <a:gd name="T27" fmla="*/ 0 h 13"/>
                  <a:gd name="T28" fmla="*/ 10 w 12"/>
                  <a:gd name="T29" fmla="*/ 4 h 13"/>
                  <a:gd name="T30" fmla="*/ 12 w 12"/>
                  <a:gd name="T31" fmla="*/ 6 h 13"/>
                  <a:gd name="T32" fmla="*/ 8 w 12"/>
                  <a:gd name="T33"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3">
                    <a:moveTo>
                      <a:pt x="8" y="11"/>
                    </a:moveTo>
                    <a:lnTo>
                      <a:pt x="8" y="11"/>
                    </a:lnTo>
                    <a:lnTo>
                      <a:pt x="8" y="11"/>
                    </a:lnTo>
                    <a:lnTo>
                      <a:pt x="6" y="13"/>
                    </a:lnTo>
                    <a:lnTo>
                      <a:pt x="2" y="13"/>
                    </a:lnTo>
                    <a:lnTo>
                      <a:pt x="2" y="11"/>
                    </a:lnTo>
                    <a:lnTo>
                      <a:pt x="2" y="9"/>
                    </a:lnTo>
                    <a:lnTo>
                      <a:pt x="2" y="8"/>
                    </a:lnTo>
                    <a:lnTo>
                      <a:pt x="0" y="6"/>
                    </a:lnTo>
                    <a:lnTo>
                      <a:pt x="2" y="4"/>
                    </a:lnTo>
                    <a:lnTo>
                      <a:pt x="4" y="6"/>
                    </a:lnTo>
                    <a:lnTo>
                      <a:pt x="4" y="2"/>
                    </a:lnTo>
                    <a:lnTo>
                      <a:pt x="8" y="4"/>
                    </a:lnTo>
                    <a:lnTo>
                      <a:pt x="8" y="0"/>
                    </a:lnTo>
                    <a:lnTo>
                      <a:pt x="10" y="4"/>
                    </a:lnTo>
                    <a:lnTo>
                      <a:pt x="12" y="6"/>
                    </a:lnTo>
                    <a:lnTo>
                      <a:pt x="8" y="1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53" name="Freeform 856">
                <a:extLst>
                  <a:ext uri="{FF2B5EF4-FFF2-40B4-BE49-F238E27FC236}">
                    <a16:creationId xmlns:a16="http://schemas.microsoft.com/office/drawing/2014/main" id="{2748DBFE-1471-CFE2-2862-765EB35DEE30}"/>
                  </a:ext>
                </a:extLst>
              </p:cNvPr>
              <p:cNvSpPr>
                <a:spLocks/>
              </p:cNvSpPr>
              <p:nvPr/>
            </p:nvSpPr>
            <p:spPr bwMode="auto">
              <a:xfrm>
                <a:off x="4834948" y="2557683"/>
                <a:ext cx="17877" cy="19368"/>
              </a:xfrm>
              <a:custGeom>
                <a:avLst/>
                <a:gdLst>
                  <a:gd name="T0" fmla="*/ 8 w 12"/>
                  <a:gd name="T1" fmla="*/ 11 h 13"/>
                  <a:gd name="T2" fmla="*/ 8 w 12"/>
                  <a:gd name="T3" fmla="*/ 11 h 13"/>
                  <a:gd name="T4" fmla="*/ 8 w 12"/>
                  <a:gd name="T5" fmla="*/ 11 h 13"/>
                  <a:gd name="T6" fmla="*/ 6 w 12"/>
                  <a:gd name="T7" fmla="*/ 13 h 13"/>
                  <a:gd name="T8" fmla="*/ 2 w 12"/>
                  <a:gd name="T9" fmla="*/ 13 h 13"/>
                  <a:gd name="T10" fmla="*/ 2 w 12"/>
                  <a:gd name="T11" fmla="*/ 11 h 13"/>
                  <a:gd name="T12" fmla="*/ 2 w 12"/>
                  <a:gd name="T13" fmla="*/ 9 h 13"/>
                  <a:gd name="T14" fmla="*/ 2 w 12"/>
                  <a:gd name="T15" fmla="*/ 8 h 13"/>
                  <a:gd name="T16" fmla="*/ 0 w 12"/>
                  <a:gd name="T17" fmla="*/ 6 h 13"/>
                  <a:gd name="T18" fmla="*/ 2 w 12"/>
                  <a:gd name="T19" fmla="*/ 4 h 13"/>
                  <a:gd name="T20" fmla="*/ 4 w 12"/>
                  <a:gd name="T21" fmla="*/ 6 h 13"/>
                  <a:gd name="T22" fmla="*/ 4 w 12"/>
                  <a:gd name="T23" fmla="*/ 2 h 13"/>
                  <a:gd name="T24" fmla="*/ 8 w 12"/>
                  <a:gd name="T25" fmla="*/ 4 h 13"/>
                  <a:gd name="T26" fmla="*/ 8 w 12"/>
                  <a:gd name="T27" fmla="*/ 0 h 13"/>
                  <a:gd name="T28" fmla="*/ 10 w 12"/>
                  <a:gd name="T29" fmla="*/ 4 h 13"/>
                  <a:gd name="T30" fmla="*/ 12 w 12"/>
                  <a:gd name="T31" fmla="*/ 6 h 13"/>
                  <a:gd name="T32" fmla="*/ 8 w 12"/>
                  <a:gd name="T33"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3">
                    <a:moveTo>
                      <a:pt x="8" y="11"/>
                    </a:moveTo>
                    <a:lnTo>
                      <a:pt x="8" y="11"/>
                    </a:lnTo>
                    <a:lnTo>
                      <a:pt x="8" y="11"/>
                    </a:lnTo>
                    <a:lnTo>
                      <a:pt x="6" y="13"/>
                    </a:lnTo>
                    <a:lnTo>
                      <a:pt x="2" y="13"/>
                    </a:lnTo>
                    <a:lnTo>
                      <a:pt x="2" y="11"/>
                    </a:lnTo>
                    <a:lnTo>
                      <a:pt x="2" y="9"/>
                    </a:lnTo>
                    <a:lnTo>
                      <a:pt x="2" y="8"/>
                    </a:lnTo>
                    <a:lnTo>
                      <a:pt x="0" y="6"/>
                    </a:lnTo>
                    <a:lnTo>
                      <a:pt x="2" y="4"/>
                    </a:lnTo>
                    <a:lnTo>
                      <a:pt x="4" y="6"/>
                    </a:lnTo>
                    <a:lnTo>
                      <a:pt x="4" y="2"/>
                    </a:lnTo>
                    <a:lnTo>
                      <a:pt x="8" y="4"/>
                    </a:lnTo>
                    <a:lnTo>
                      <a:pt x="8" y="0"/>
                    </a:lnTo>
                    <a:lnTo>
                      <a:pt x="10" y="4"/>
                    </a:lnTo>
                    <a:lnTo>
                      <a:pt x="12" y="6"/>
                    </a:lnTo>
                    <a:lnTo>
                      <a:pt x="8" y="1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54" name="Freeform 857">
                <a:extLst>
                  <a:ext uri="{FF2B5EF4-FFF2-40B4-BE49-F238E27FC236}">
                    <a16:creationId xmlns:a16="http://schemas.microsoft.com/office/drawing/2014/main" id="{3832461C-012F-F1EF-492C-F592546E46BC}"/>
                  </a:ext>
                </a:extLst>
              </p:cNvPr>
              <p:cNvSpPr>
                <a:spLocks/>
              </p:cNvSpPr>
              <p:nvPr/>
            </p:nvSpPr>
            <p:spPr bwMode="auto">
              <a:xfrm>
                <a:off x="4852825" y="2545765"/>
                <a:ext cx="7449" cy="17877"/>
              </a:xfrm>
              <a:custGeom>
                <a:avLst/>
                <a:gdLst>
                  <a:gd name="T0" fmla="*/ 4 w 5"/>
                  <a:gd name="T1" fmla="*/ 10 h 12"/>
                  <a:gd name="T2" fmla="*/ 4 w 5"/>
                  <a:gd name="T3" fmla="*/ 12 h 12"/>
                  <a:gd name="T4" fmla="*/ 0 w 5"/>
                  <a:gd name="T5" fmla="*/ 2 h 12"/>
                  <a:gd name="T6" fmla="*/ 2 w 5"/>
                  <a:gd name="T7" fmla="*/ 0 h 12"/>
                  <a:gd name="T8" fmla="*/ 2 w 5"/>
                  <a:gd name="T9" fmla="*/ 2 h 12"/>
                  <a:gd name="T10" fmla="*/ 4 w 5"/>
                  <a:gd name="T11" fmla="*/ 2 h 12"/>
                  <a:gd name="T12" fmla="*/ 5 w 5"/>
                  <a:gd name="T13" fmla="*/ 4 h 12"/>
                  <a:gd name="T14" fmla="*/ 5 w 5"/>
                  <a:gd name="T15" fmla="*/ 8 h 12"/>
                  <a:gd name="T16" fmla="*/ 5 w 5"/>
                  <a:gd name="T17" fmla="*/ 10 h 12"/>
                  <a:gd name="T18" fmla="*/ 4 w 5"/>
                  <a:gd name="T19"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2">
                    <a:moveTo>
                      <a:pt x="4" y="10"/>
                    </a:moveTo>
                    <a:lnTo>
                      <a:pt x="4" y="12"/>
                    </a:lnTo>
                    <a:lnTo>
                      <a:pt x="0" y="2"/>
                    </a:lnTo>
                    <a:lnTo>
                      <a:pt x="2" y="0"/>
                    </a:lnTo>
                    <a:lnTo>
                      <a:pt x="2" y="2"/>
                    </a:lnTo>
                    <a:lnTo>
                      <a:pt x="4" y="2"/>
                    </a:lnTo>
                    <a:lnTo>
                      <a:pt x="5" y="4"/>
                    </a:lnTo>
                    <a:lnTo>
                      <a:pt x="5" y="8"/>
                    </a:lnTo>
                    <a:lnTo>
                      <a:pt x="5" y="10"/>
                    </a:lnTo>
                    <a:lnTo>
                      <a:pt x="4" y="1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55" name="Freeform 858">
                <a:extLst>
                  <a:ext uri="{FF2B5EF4-FFF2-40B4-BE49-F238E27FC236}">
                    <a16:creationId xmlns:a16="http://schemas.microsoft.com/office/drawing/2014/main" id="{3B8BE356-FBB9-3A9D-5E42-27192FD810C1}"/>
                  </a:ext>
                </a:extLst>
              </p:cNvPr>
              <p:cNvSpPr>
                <a:spLocks/>
              </p:cNvSpPr>
              <p:nvPr/>
            </p:nvSpPr>
            <p:spPr bwMode="auto">
              <a:xfrm>
                <a:off x="4852825" y="2545765"/>
                <a:ext cx="7449" cy="17877"/>
              </a:xfrm>
              <a:custGeom>
                <a:avLst/>
                <a:gdLst>
                  <a:gd name="T0" fmla="*/ 4 w 5"/>
                  <a:gd name="T1" fmla="*/ 10 h 12"/>
                  <a:gd name="T2" fmla="*/ 4 w 5"/>
                  <a:gd name="T3" fmla="*/ 12 h 12"/>
                  <a:gd name="T4" fmla="*/ 0 w 5"/>
                  <a:gd name="T5" fmla="*/ 2 h 12"/>
                  <a:gd name="T6" fmla="*/ 2 w 5"/>
                  <a:gd name="T7" fmla="*/ 0 h 12"/>
                  <a:gd name="T8" fmla="*/ 2 w 5"/>
                  <a:gd name="T9" fmla="*/ 2 h 12"/>
                  <a:gd name="T10" fmla="*/ 4 w 5"/>
                  <a:gd name="T11" fmla="*/ 2 h 12"/>
                  <a:gd name="T12" fmla="*/ 5 w 5"/>
                  <a:gd name="T13" fmla="*/ 4 h 12"/>
                  <a:gd name="T14" fmla="*/ 5 w 5"/>
                  <a:gd name="T15" fmla="*/ 8 h 12"/>
                  <a:gd name="T16" fmla="*/ 5 w 5"/>
                  <a:gd name="T17" fmla="*/ 10 h 12"/>
                  <a:gd name="T18" fmla="*/ 4 w 5"/>
                  <a:gd name="T19"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2">
                    <a:moveTo>
                      <a:pt x="4" y="10"/>
                    </a:moveTo>
                    <a:lnTo>
                      <a:pt x="4" y="12"/>
                    </a:lnTo>
                    <a:lnTo>
                      <a:pt x="0" y="2"/>
                    </a:lnTo>
                    <a:lnTo>
                      <a:pt x="2" y="0"/>
                    </a:lnTo>
                    <a:lnTo>
                      <a:pt x="2" y="2"/>
                    </a:lnTo>
                    <a:lnTo>
                      <a:pt x="4" y="2"/>
                    </a:lnTo>
                    <a:lnTo>
                      <a:pt x="5" y="4"/>
                    </a:lnTo>
                    <a:lnTo>
                      <a:pt x="5" y="8"/>
                    </a:lnTo>
                    <a:lnTo>
                      <a:pt x="5" y="10"/>
                    </a:lnTo>
                    <a:lnTo>
                      <a:pt x="4" y="1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56" name="Freeform 859">
                <a:extLst>
                  <a:ext uri="{FF2B5EF4-FFF2-40B4-BE49-F238E27FC236}">
                    <a16:creationId xmlns:a16="http://schemas.microsoft.com/office/drawing/2014/main" id="{B1AA22F9-E003-4719-13C6-6953B33B4969}"/>
                  </a:ext>
                </a:extLst>
              </p:cNvPr>
              <p:cNvSpPr>
                <a:spLocks/>
              </p:cNvSpPr>
              <p:nvPr/>
            </p:nvSpPr>
            <p:spPr bwMode="auto">
              <a:xfrm>
                <a:off x="4888580" y="2520439"/>
                <a:ext cx="17877" cy="14898"/>
              </a:xfrm>
              <a:custGeom>
                <a:avLst/>
                <a:gdLst>
                  <a:gd name="T0" fmla="*/ 10 w 12"/>
                  <a:gd name="T1" fmla="*/ 2 h 10"/>
                  <a:gd name="T2" fmla="*/ 12 w 12"/>
                  <a:gd name="T3" fmla="*/ 6 h 10"/>
                  <a:gd name="T4" fmla="*/ 12 w 12"/>
                  <a:gd name="T5" fmla="*/ 8 h 10"/>
                  <a:gd name="T6" fmla="*/ 10 w 12"/>
                  <a:gd name="T7" fmla="*/ 8 h 10"/>
                  <a:gd name="T8" fmla="*/ 8 w 12"/>
                  <a:gd name="T9" fmla="*/ 10 h 10"/>
                  <a:gd name="T10" fmla="*/ 6 w 12"/>
                  <a:gd name="T11" fmla="*/ 8 h 10"/>
                  <a:gd name="T12" fmla="*/ 2 w 12"/>
                  <a:gd name="T13" fmla="*/ 10 h 10"/>
                  <a:gd name="T14" fmla="*/ 2 w 12"/>
                  <a:gd name="T15" fmla="*/ 8 h 10"/>
                  <a:gd name="T16" fmla="*/ 4 w 12"/>
                  <a:gd name="T17" fmla="*/ 6 h 10"/>
                  <a:gd name="T18" fmla="*/ 4 w 12"/>
                  <a:gd name="T19" fmla="*/ 4 h 10"/>
                  <a:gd name="T20" fmla="*/ 0 w 12"/>
                  <a:gd name="T21" fmla="*/ 6 h 10"/>
                  <a:gd name="T22" fmla="*/ 0 w 12"/>
                  <a:gd name="T23" fmla="*/ 4 h 10"/>
                  <a:gd name="T24" fmla="*/ 4 w 12"/>
                  <a:gd name="T25" fmla="*/ 2 h 10"/>
                  <a:gd name="T26" fmla="*/ 6 w 12"/>
                  <a:gd name="T27" fmla="*/ 4 h 10"/>
                  <a:gd name="T28" fmla="*/ 6 w 12"/>
                  <a:gd name="T29" fmla="*/ 2 h 10"/>
                  <a:gd name="T30" fmla="*/ 6 w 12"/>
                  <a:gd name="T31" fmla="*/ 0 h 10"/>
                  <a:gd name="T32" fmla="*/ 10 w 12"/>
                  <a:gd name="T3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10" y="2"/>
                    </a:moveTo>
                    <a:lnTo>
                      <a:pt x="12" y="6"/>
                    </a:lnTo>
                    <a:lnTo>
                      <a:pt x="12" y="8"/>
                    </a:lnTo>
                    <a:lnTo>
                      <a:pt x="10" y="8"/>
                    </a:lnTo>
                    <a:lnTo>
                      <a:pt x="8" y="10"/>
                    </a:lnTo>
                    <a:lnTo>
                      <a:pt x="6" y="8"/>
                    </a:lnTo>
                    <a:lnTo>
                      <a:pt x="2" y="10"/>
                    </a:lnTo>
                    <a:lnTo>
                      <a:pt x="2" y="8"/>
                    </a:lnTo>
                    <a:lnTo>
                      <a:pt x="4" y="6"/>
                    </a:lnTo>
                    <a:lnTo>
                      <a:pt x="4" y="4"/>
                    </a:lnTo>
                    <a:lnTo>
                      <a:pt x="0" y="6"/>
                    </a:lnTo>
                    <a:lnTo>
                      <a:pt x="0" y="4"/>
                    </a:lnTo>
                    <a:lnTo>
                      <a:pt x="4" y="2"/>
                    </a:lnTo>
                    <a:lnTo>
                      <a:pt x="6" y="4"/>
                    </a:lnTo>
                    <a:lnTo>
                      <a:pt x="6" y="2"/>
                    </a:lnTo>
                    <a:lnTo>
                      <a:pt x="6" y="0"/>
                    </a:lnTo>
                    <a:lnTo>
                      <a:pt x="1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57" name="Freeform 860">
                <a:extLst>
                  <a:ext uri="{FF2B5EF4-FFF2-40B4-BE49-F238E27FC236}">
                    <a16:creationId xmlns:a16="http://schemas.microsoft.com/office/drawing/2014/main" id="{10B12D72-D63D-8E2B-0BA8-F7CFF2F73FDD}"/>
                  </a:ext>
                </a:extLst>
              </p:cNvPr>
              <p:cNvSpPr>
                <a:spLocks/>
              </p:cNvSpPr>
              <p:nvPr/>
            </p:nvSpPr>
            <p:spPr bwMode="auto">
              <a:xfrm>
                <a:off x="4888580" y="2520439"/>
                <a:ext cx="17877" cy="14898"/>
              </a:xfrm>
              <a:custGeom>
                <a:avLst/>
                <a:gdLst>
                  <a:gd name="T0" fmla="*/ 10 w 12"/>
                  <a:gd name="T1" fmla="*/ 2 h 10"/>
                  <a:gd name="T2" fmla="*/ 12 w 12"/>
                  <a:gd name="T3" fmla="*/ 6 h 10"/>
                  <a:gd name="T4" fmla="*/ 12 w 12"/>
                  <a:gd name="T5" fmla="*/ 8 h 10"/>
                  <a:gd name="T6" fmla="*/ 10 w 12"/>
                  <a:gd name="T7" fmla="*/ 8 h 10"/>
                  <a:gd name="T8" fmla="*/ 8 w 12"/>
                  <a:gd name="T9" fmla="*/ 10 h 10"/>
                  <a:gd name="T10" fmla="*/ 6 w 12"/>
                  <a:gd name="T11" fmla="*/ 8 h 10"/>
                  <a:gd name="T12" fmla="*/ 2 w 12"/>
                  <a:gd name="T13" fmla="*/ 10 h 10"/>
                  <a:gd name="T14" fmla="*/ 2 w 12"/>
                  <a:gd name="T15" fmla="*/ 8 h 10"/>
                  <a:gd name="T16" fmla="*/ 4 w 12"/>
                  <a:gd name="T17" fmla="*/ 6 h 10"/>
                  <a:gd name="T18" fmla="*/ 4 w 12"/>
                  <a:gd name="T19" fmla="*/ 4 h 10"/>
                  <a:gd name="T20" fmla="*/ 0 w 12"/>
                  <a:gd name="T21" fmla="*/ 6 h 10"/>
                  <a:gd name="T22" fmla="*/ 0 w 12"/>
                  <a:gd name="T23" fmla="*/ 4 h 10"/>
                  <a:gd name="T24" fmla="*/ 4 w 12"/>
                  <a:gd name="T25" fmla="*/ 2 h 10"/>
                  <a:gd name="T26" fmla="*/ 6 w 12"/>
                  <a:gd name="T27" fmla="*/ 4 h 10"/>
                  <a:gd name="T28" fmla="*/ 6 w 12"/>
                  <a:gd name="T29" fmla="*/ 2 h 10"/>
                  <a:gd name="T30" fmla="*/ 6 w 12"/>
                  <a:gd name="T31" fmla="*/ 0 h 10"/>
                  <a:gd name="T32" fmla="*/ 10 w 12"/>
                  <a:gd name="T3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10" y="2"/>
                    </a:moveTo>
                    <a:lnTo>
                      <a:pt x="12" y="6"/>
                    </a:lnTo>
                    <a:lnTo>
                      <a:pt x="12" y="8"/>
                    </a:lnTo>
                    <a:lnTo>
                      <a:pt x="10" y="8"/>
                    </a:lnTo>
                    <a:lnTo>
                      <a:pt x="8" y="10"/>
                    </a:lnTo>
                    <a:lnTo>
                      <a:pt x="6" y="8"/>
                    </a:lnTo>
                    <a:lnTo>
                      <a:pt x="2" y="10"/>
                    </a:lnTo>
                    <a:lnTo>
                      <a:pt x="2" y="8"/>
                    </a:lnTo>
                    <a:lnTo>
                      <a:pt x="4" y="6"/>
                    </a:lnTo>
                    <a:lnTo>
                      <a:pt x="4" y="4"/>
                    </a:lnTo>
                    <a:lnTo>
                      <a:pt x="0" y="6"/>
                    </a:lnTo>
                    <a:lnTo>
                      <a:pt x="0" y="4"/>
                    </a:lnTo>
                    <a:lnTo>
                      <a:pt x="4" y="2"/>
                    </a:lnTo>
                    <a:lnTo>
                      <a:pt x="6" y="4"/>
                    </a:lnTo>
                    <a:lnTo>
                      <a:pt x="6" y="2"/>
                    </a:lnTo>
                    <a:lnTo>
                      <a:pt x="6" y="0"/>
                    </a:lnTo>
                    <a:lnTo>
                      <a:pt x="1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58" name="Freeform 861">
                <a:extLst>
                  <a:ext uri="{FF2B5EF4-FFF2-40B4-BE49-F238E27FC236}">
                    <a16:creationId xmlns:a16="http://schemas.microsoft.com/office/drawing/2014/main" id="{6C8A22DE-A5DA-FC0B-860A-14F156AED27C}"/>
                  </a:ext>
                </a:extLst>
              </p:cNvPr>
              <p:cNvSpPr>
                <a:spLocks/>
              </p:cNvSpPr>
              <p:nvPr/>
            </p:nvSpPr>
            <p:spPr bwMode="auto">
              <a:xfrm>
                <a:off x="4508684" y="2961417"/>
                <a:ext cx="16388" cy="10429"/>
              </a:xfrm>
              <a:custGeom>
                <a:avLst/>
                <a:gdLst>
                  <a:gd name="T0" fmla="*/ 0 w 11"/>
                  <a:gd name="T1" fmla="*/ 3 h 7"/>
                  <a:gd name="T2" fmla="*/ 2 w 11"/>
                  <a:gd name="T3" fmla="*/ 3 h 7"/>
                  <a:gd name="T4" fmla="*/ 2 w 11"/>
                  <a:gd name="T5" fmla="*/ 1 h 7"/>
                  <a:gd name="T6" fmla="*/ 4 w 11"/>
                  <a:gd name="T7" fmla="*/ 1 h 7"/>
                  <a:gd name="T8" fmla="*/ 6 w 11"/>
                  <a:gd name="T9" fmla="*/ 1 h 7"/>
                  <a:gd name="T10" fmla="*/ 6 w 11"/>
                  <a:gd name="T11" fmla="*/ 0 h 7"/>
                  <a:gd name="T12" fmla="*/ 9 w 11"/>
                  <a:gd name="T13" fmla="*/ 0 h 7"/>
                  <a:gd name="T14" fmla="*/ 11 w 11"/>
                  <a:gd name="T15" fmla="*/ 0 h 7"/>
                  <a:gd name="T16" fmla="*/ 11 w 11"/>
                  <a:gd name="T17" fmla="*/ 0 h 7"/>
                  <a:gd name="T18" fmla="*/ 11 w 11"/>
                  <a:gd name="T19" fmla="*/ 1 h 7"/>
                  <a:gd name="T20" fmla="*/ 11 w 11"/>
                  <a:gd name="T21" fmla="*/ 3 h 7"/>
                  <a:gd name="T22" fmla="*/ 6 w 11"/>
                  <a:gd name="T23" fmla="*/ 5 h 7"/>
                  <a:gd name="T24" fmla="*/ 4 w 11"/>
                  <a:gd name="T25" fmla="*/ 7 h 7"/>
                  <a:gd name="T26" fmla="*/ 2 w 11"/>
                  <a:gd name="T27" fmla="*/ 5 h 7"/>
                  <a:gd name="T28" fmla="*/ 0 w 11"/>
                  <a:gd name="T2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7">
                    <a:moveTo>
                      <a:pt x="0" y="3"/>
                    </a:moveTo>
                    <a:lnTo>
                      <a:pt x="2" y="3"/>
                    </a:lnTo>
                    <a:lnTo>
                      <a:pt x="2" y="1"/>
                    </a:lnTo>
                    <a:lnTo>
                      <a:pt x="4" y="1"/>
                    </a:lnTo>
                    <a:lnTo>
                      <a:pt x="6" y="1"/>
                    </a:lnTo>
                    <a:lnTo>
                      <a:pt x="6" y="0"/>
                    </a:lnTo>
                    <a:lnTo>
                      <a:pt x="9" y="0"/>
                    </a:lnTo>
                    <a:lnTo>
                      <a:pt x="11" y="0"/>
                    </a:lnTo>
                    <a:lnTo>
                      <a:pt x="11" y="0"/>
                    </a:lnTo>
                    <a:lnTo>
                      <a:pt x="11" y="1"/>
                    </a:lnTo>
                    <a:lnTo>
                      <a:pt x="11" y="3"/>
                    </a:lnTo>
                    <a:lnTo>
                      <a:pt x="6" y="5"/>
                    </a:lnTo>
                    <a:lnTo>
                      <a:pt x="4" y="7"/>
                    </a:lnTo>
                    <a:lnTo>
                      <a:pt x="2" y="5"/>
                    </a:lnTo>
                    <a:lnTo>
                      <a:pt x="0"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59" name="Freeform 862">
                <a:extLst>
                  <a:ext uri="{FF2B5EF4-FFF2-40B4-BE49-F238E27FC236}">
                    <a16:creationId xmlns:a16="http://schemas.microsoft.com/office/drawing/2014/main" id="{94BAA146-F895-F042-5982-178C4639E71F}"/>
                  </a:ext>
                </a:extLst>
              </p:cNvPr>
              <p:cNvSpPr>
                <a:spLocks/>
              </p:cNvSpPr>
              <p:nvPr/>
            </p:nvSpPr>
            <p:spPr bwMode="auto">
              <a:xfrm>
                <a:off x="4508684" y="2961417"/>
                <a:ext cx="16388" cy="10429"/>
              </a:xfrm>
              <a:custGeom>
                <a:avLst/>
                <a:gdLst>
                  <a:gd name="T0" fmla="*/ 0 w 11"/>
                  <a:gd name="T1" fmla="*/ 3 h 7"/>
                  <a:gd name="T2" fmla="*/ 2 w 11"/>
                  <a:gd name="T3" fmla="*/ 3 h 7"/>
                  <a:gd name="T4" fmla="*/ 2 w 11"/>
                  <a:gd name="T5" fmla="*/ 1 h 7"/>
                  <a:gd name="T6" fmla="*/ 4 w 11"/>
                  <a:gd name="T7" fmla="*/ 1 h 7"/>
                  <a:gd name="T8" fmla="*/ 6 w 11"/>
                  <a:gd name="T9" fmla="*/ 1 h 7"/>
                  <a:gd name="T10" fmla="*/ 6 w 11"/>
                  <a:gd name="T11" fmla="*/ 0 h 7"/>
                  <a:gd name="T12" fmla="*/ 9 w 11"/>
                  <a:gd name="T13" fmla="*/ 0 h 7"/>
                  <a:gd name="T14" fmla="*/ 11 w 11"/>
                  <a:gd name="T15" fmla="*/ 0 h 7"/>
                  <a:gd name="T16" fmla="*/ 11 w 11"/>
                  <a:gd name="T17" fmla="*/ 0 h 7"/>
                  <a:gd name="T18" fmla="*/ 11 w 11"/>
                  <a:gd name="T19" fmla="*/ 1 h 7"/>
                  <a:gd name="T20" fmla="*/ 11 w 11"/>
                  <a:gd name="T21" fmla="*/ 3 h 7"/>
                  <a:gd name="T22" fmla="*/ 6 w 11"/>
                  <a:gd name="T23" fmla="*/ 5 h 7"/>
                  <a:gd name="T24" fmla="*/ 4 w 11"/>
                  <a:gd name="T25" fmla="*/ 7 h 7"/>
                  <a:gd name="T26" fmla="*/ 2 w 11"/>
                  <a:gd name="T27" fmla="*/ 5 h 7"/>
                  <a:gd name="T28" fmla="*/ 0 w 11"/>
                  <a:gd name="T2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7">
                    <a:moveTo>
                      <a:pt x="0" y="3"/>
                    </a:moveTo>
                    <a:lnTo>
                      <a:pt x="2" y="3"/>
                    </a:lnTo>
                    <a:lnTo>
                      <a:pt x="2" y="1"/>
                    </a:lnTo>
                    <a:lnTo>
                      <a:pt x="4" y="1"/>
                    </a:lnTo>
                    <a:lnTo>
                      <a:pt x="6" y="1"/>
                    </a:lnTo>
                    <a:lnTo>
                      <a:pt x="6" y="0"/>
                    </a:lnTo>
                    <a:lnTo>
                      <a:pt x="9" y="0"/>
                    </a:lnTo>
                    <a:lnTo>
                      <a:pt x="11" y="0"/>
                    </a:lnTo>
                    <a:lnTo>
                      <a:pt x="11" y="0"/>
                    </a:lnTo>
                    <a:lnTo>
                      <a:pt x="11" y="1"/>
                    </a:lnTo>
                    <a:lnTo>
                      <a:pt x="11" y="3"/>
                    </a:lnTo>
                    <a:lnTo>
                      <a:pt x="6" y="5"/>
                    </a:lnTo>
                    <a:lnTo>
                      <a:pt x="4" y="7"/>
                    </a:lnTo>
                    <a:lnTo>
                      <a:pt x="2" y="5"/>
                    </a:lnTo>
                    <a:lnTo>
                      <a:pt x="0"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60" name="Freeform 863">
                <a:extLst>
                  <a:ext uri="{FF2B5EF4-FFF2-40B4-BE49-F238E27FC236}">
                    <a16:creationId xmlns:a16="http://schemas.microsoft.com/office/drawing/2014/main" id="{12F6E870-6082-0494-DCEC-8CD6443DF0DC}"/>
                  </a:ext>
                </a:extLst>
              </p:cNvPr>
              <p:cNvSpPr>
                <a:spLocks/>
              </p:cNvSpPr>
              <p:nvPr/>
            </p:nvSpPr>
            <p:spPr bwMode="auto">
              <a:xfrm>
                <a:off x="4426746" y="3085069"/>
                <a:ext cx="2980" cy="5959"/>
              </a:xfrm>
              <a:custGeom>
                <a:avLst/>
                <a:gdLst>
                  <a:gd name="T0" fmla="*/ 2 w 2"/>
                  <a:gd name="T1" fmla="*/ 0 h 4"/>
                  <a:gd name="T2" fmla="*/ 2 w 2"/>
                  <a:gd name="T3" fmla="*/ 0 h 4"/>
                  <a:gd name="T4" fmla="*/ 0 w 2"/>
                  <a:gd name="T5" fmla="*/ 2 h 4"/>
                  <a:gd name="T6" fmla="*/ 0 w 2"/>
                  <a:gd name="T7" fmla="*/ 4 h 4"/>
                  <a:gd name="T8" fmla="*/ 0 w 2"/>
                  <a:gd name="T9" fmla="*/ 4 h 4"/>
                  <a:gd name="T10" fmla="*/ 2 w 2"/>
                  <a:gd name="T11" fmla="*/ 4 h 4"/>
                  <a:gd name="T12" fmla="*/ 2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0"/>
                    </a:moveTo>
                    <a:lnTo>
                      <a:pt x="2" y="0"/>
                    </a:lnTo>
                    <a:lnTo>
                      <a:pt x="0" y="2"/>
                    </a:lnTo>
                    <a:lnTo>
                      <a:pt x="0" y="4"/>
                    </a:lnTo>
                    <a:lnTo>
                      <a:pt x="0" y="4"/>
                    </a:lnTo>
                    <a:lnTo>
                      <a:pt x="2" y="4"/>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61" name="Freeform 864">
                <a:extLst>
                  <a:ext uri="{FF2B5EF4-FFF2-40B4-BE49-F238E27FC236}">
                    <a16:creationId xmlns:a16="http://schemas.microsoft.com/office/drawing/2014/main" id="{10A1FB2D-A358-9106-5310-AD82499808DF}"/>
                  </a:ext>
                </a:extLst>
              </p:cNvPr>
              <p:cNvSpPr>
                <a:spLocks/>
              </p:cNvSpPr>
              <p:nvPr/>
            </p:nvSpPr>
            <p:spPr bwMode="auto">
              <a:xfrm>
                <a:off x="4426746" y="3085069"/>
                <a:ext cx="2980" cy="5959"/>
              </a:xfrm>
              <a:custGeom>
                <a:avLst/>
                <a:gdLst>
                  <a:gd name="T0" fmla="*/ 2 w 2"/>
                  <a:gd name="T1" fmla="*/ 0 h 4"/>
                  <a:gd name="T2" fmla="*/ 2 w 2"/>
                  <a:gd name="T3" fmla="*/ 0 h 4"/>
                  <a:gd name="T4" fmla="*/ 0 w 2"/>
                  <a:gd name="T5" fmla="*/ 2 h 4"/>
                  <a:gd name="T6" fmla="*/ 0 w 2"/>
                  <a:gd name="T7" fmla="*/ 4 h 4"/>
                  <a:gd name="T8" fmla="*/ 0 w 2"/>
                  <a:gd name="T9" fmla="*/ 4 h 4"/>
                  <a:gd name="T10" fmla="*/ 2 w 2"/>
                  <a:gd name="T11" fmla="*/ 4 h 4"/>
                  <a:gd name="T12" fmla="*/ 2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0"/>
                    </a:moveTo>
                    <a:lnTo>
                      <a:pt x="2" y="0"/>
                    </a:lnTo>
                    <a:lnTo>
                      <a:pt x="0" y="2"/>
                    </a:lnTo>
                    <a:lnTo>
                      <a:pt x="0" y="4"/>
                    </a:lnTo>
                    <a:lnTo>
                      <a:pt x="0" y="4"/>
                    </a:lnTo>
                    <a:lnTo>
                      <a:pt x="2" y="4"/>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62" name="Freeform 865">
                <a:extLst>
                  <a:ext uri="{FF2B5EF4-FFF2-40B4-BE49-F238E27FC236}">
                    <a16:creationId xmlns:a16="http://schemas.microsoft.com/office/drawing/2014/main" id="{2F21684B-7F76-0FE1-661B-92EE93710C2B}"/>
                  </a:ext>
                </a:extLst>
              </p:cNvPr>
              <p:cNvSpPr>
                <a:spLocks/>
              </p:cNvSpPr>
              <p:nvPr/>
            </p:nvSpPr>
            <p:spPr bwMode="auto">
              <a:xfrm>
                <a:off x="4449092" y="3025477"/>
                <a:ext cx="5959" cy="5959"/>
              </a:xfrm>
              <a:custGeom>
                <a:avLst/>
                <a:gdLst>
                  <a:gd name="T0" fmla="*/ 2 w 4"/>
                  <a:gd name="T1" fmla="*/ 4 h 4"/>
                  <a:gd name="T2" fmla="*/ 4 w 4"/>
                  <a:gd name="T3" fmla="*/ 0 h 4"/>
                  <a:gd name="T4" fmla="*/ 4 w 4"/>
                  <a:gd name="T5" fmla="*/ 0 h 4"/>
                  <a:gd name="T6" fmla="*/ 2 w 4"/>
                  <a:gd name="T7" fmla="*/ 0 h 4"/>
                  <a:gd name="T8" fmla="*/ 0 w 4"/>
                  <a:gd name="T9" fmla="*/ 0 h 4"/>
                  <a:gd name="T10" fmla="*/ 2 w 4"/>
                  <a:gd name="T11" fmla="*/ 4 h 4"/>
                  <a:gd name="T12" fmla="*/ 2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4"/>
                    </a:moveTo>
                    <a:lnTo>
                      <a:pt x="4" y="0"/>
                    </a:lnTo>
                    <a:lnTo>
                      <a:pt x="4" y="0"/>
                    </a:lnTo>
                    <a:lnTo>
                      <a:pt x="2" y="0"/>
                    </a:lnTo>
                    <a:lnTo>
                      <a:pt x="0" y="0"/>
                    </a:lnTo>
                    <a:lnTo>
                      <a:pt x="2" y="4"/>
                    </a:lnTo>
                    <a:lnTo>
                      <a:pt x="2"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63" name="Freeform 866">
                <a:extLst>
                  <a:ext uri="{FF2B5EF4-FFF2-40B4-BE49-F238E27FC236}">
                    <a16:creationId xmlns:a16="http://schemas.microsoft.com/office/drawing/2014/main" id="{D33F3D26-30D4-F1C7-EF2F-7576C945EAF1}"/>
                  </a:ext>
                </a:extLst>
              </p:cNvPr>
              <p:cNvSpPr>
                <a:spLocks/>
              </p:cNvSpPr>
              <p:nvPr/>
            </p:nvSpPr>
            <p:spPr bwMode="auto">
              <a:xfrm>
                <a:off x="4449092" y="3025477"/>
                <a:ext cx="5959" cy="5959"/>
              </a:xfrm>
              <a:custGeom>
                <a:avLst/>
                <a:gdLst>
                  <a:gd name="T0" fmla="*/ 2 w 4"/>
                  <a:gd name="T1" fmla="*/ 4 h 4"/>
                  <a:gd name="T2" fmla="*/ 4 w 4"/>
                  <a:gd name="T3" fmla="*/ 0 h 4"/>
                  <a:gd name="T4" fmla="*/ 4 w 4"/>
                  <a:gd name="T5" fmla="*/ 0 h 4"/>
                  <a:gd name="T6" fmla="*/ 2 w 4"/>
                  <a:gd name="T7" fmla="*/ 0 h 4"/>
                  <a:gd name="T8" fmla="*/ 0 w 4"/>
                  <a:gd name="T9" fmla="*/ 0 h 4"/>
                  <a:gd name="T10" fmla="*/ 2 w 4"/>
                  <a:gd name="T11" fmla="*/ 4 h 4"/>
                  <a:gd name="T12" fmla="*/ 2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4"/>
                    </a:moveTo>
                    <a:lnTo>
                      <a:pt x="4" y="0"/>
                    </a:lnTo>
                    <a:lnTo>
                      <a:pt x="4" y="0"/>
                    </a:lnTo>
                    <a:lnTo>
                      <a:pt x="2" y="0"/>
                    </a:lnTo>
                    <a:lnTo>
                      <a:pt x="0" y="0"/>
                    </a:lnTo>
                    <a:lnTo>
                      <a:pt x="2" y="4"/>
                    </a:lnTo>
                    <a:lnTo>
                      <a:pt x="2"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64" name="Freeform 867">
                <a:extLst>
                  <a:ext uri="{FF2B5EF4-FFF2-40B4-BE49-F238E27FC236}">
                    <a16:creationId xmlns:a16="http://schemas.microsoft.com/office/drawing/2014/main" id="{3452063E-00B8-2E59-FBCD-741B42015D9D}"/>
                  </a:ext>
                </a:extLst>
              </p:cNvPr>
              <p:cNvSpPr>
                <a:spLocks/>
              </p:cNvSpPr>
              <p:nvPr/>
            </p:nvSpPr>
            <p:spPr bwMode="auto">
              <a:xfrm>
                <a:off x="4432705" y="3047824"/>
                <a:ext cx="2980" cy="5959"/>
              </a:xfrm>
              <a:custGeom>
                <a:avLst/>
                <a:gdLst>
                  <a:gd name="T0" fmla="*/ 0 w 2"/>
                  <a:gd name="T1" fmla="*/ 4 h 4"/>
                  <a:gd name="T2" fmla="*/ 0 w 2"/>
                  <a:gd name="T3" fmla="*/ 4 h 4"/>
                  <a:gd name="T4" fmla="*/ 2 w 2"/>
                  <a:gd name="T5" fmla="*/ 2 h 4"/>
                  <a:gd name="T6" fmla="*/ 2 w 2"/>
                  <a:gd name="T7" fmla="*/ 2 h 4"/>
                  <a:gd name="T8" fmla="*/ 0 w 2"/>
                  <a:gd name="T9" fmla="*/ 0 h 4"/>
                  <a:gd name="T10" fmla="*/ 0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0" y="4"/>
                    </a:moveTo>
                    <a:lnTo>
                      <a:pt x="0" y="4"/>
                    </a:lnTo>
                    <a:lnTo>
                      <a:pt x="2" y="2"/>
                    </a:lnTo>
                    <a:lnTo>
                      <a:pt x="2" y="2"/>
                    </a:lnTo>
                    <a:lnTo>
                      <a:pt x="0" y="0"/>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65" name="Freeform 868">
                <a:extLst>
                  <a:ext uri="{FF2B5EF4-FFF2-40B4-BE49-F238E27FC236}">
                    <a16:creationId xmlns:a16="http://schemas.microsoft.com/office/drawing/2014/main" id="{744A7B28-7DB1-7FE2-F3A4-CCDA0EA7A850}"/>
                  </a:ext>
                </a:extLst>
              </p:cNvPr>
              <p:cNvSpPr>
                <a:spLocks/>
              </p:cNvSpPr>
              <p:nvPr/>
            </p:nvSpPr>
            <p:spPr bwMode="auto">
              <a:xfrm>
                <a:off x="4432705" y="3047824"/>
                <a:ext cx="2980" cy="5959"/>
              </a:xfrm>
              <a:custGeom>
                <a:avLst/>
                <a:gdLst>
                  <a:gd name="T0" fmla="*/ 0 w 2"/>
                  <a:gd name="T1" fmla="*/ 4 h 4"/>
                  <a:gd name="T2" fmla="*/ 0 w 2"/>
                  <a:gd name="T3" fmla="*/ 4 h 4"/>
                  <a:gd name="T4" fmla="*/ 2 w 2"/>
                  <a:gd name="T5" fmla="*/ 2 h 4"/>
                  <a:gd name="T6" fmla="*/ 2 w 2"/>
                  <a:gd name="T7" fmla="*/ 2 h 4"/>
                  <a:gd name="T8" fmla="*/ 0 w 2"/>
                  <a:gd name="T9" fmla="*/ 0 h 4"/>
                  <a:gd name="T10" fmla="*/ 0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0" y="4"/>
                    </a:moveTo>
                    <a:lnTo>
                      <a:pt x="0" y="4"/>
                    </a:lnTo>
                    <a:lnTo>
                      <a:pt x="2" y="2"/>
                    </a:lnTo>
                    <a:lnTo>
                      <a:pt x="2" y="2"/>
                    </a:lnTo>
                    <a:lnTo>
                      <a:pt x="0" y="0"/>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66" name="Freeform 869">
                <a:extLst>
                  <a:ext uri="{FF2B5EF4-FFF2-40B4-BE49-F238E27FC236}">
                    <a16:creationId xmlns:a16="http://schemas.microsoft.com/office/drawing/2014/main" id="{72ED9260-D46B-A84D-D214-4AEFBFD3EDB4}"/>
                  </a:ext>
                </a:extLst>
              </p:cNvPr>
              <p:cNvSpPr>
                <a:spLocks/>
              </p:cNvSpPr>
              <p:nvPr/>
            </p:nvSpPr>
            <p:spPr bwMode="auto">
              <a:xfrm>
                <a:off x="4438664" y="3138701"/>
                <a:ext cx="2980" cy="7449"/>
              </a:xfrm>
              <a:custGeom>
                <a:avLst/>
                <a:gdLst>
                  <a:gd name="T0" fmla="*/ 2 w 2"/>
                  <a:gd name="T1" fmla="*/ 5 h 5"/>
                  <a:gd name="T2" fmla="*/ 2 w 2"/>
                  <a:gd name="T3" fmla="*/ 2 h 5"/>
                  <a:gd name="T4" fmla="*/ 2 w 2"/>
                  <a:gd name="T5" fmla="*/ 0 h 5"/>
                  <a:gd name="T6" fmla="*/ 0 w 2"/>
                  <a:gd name="T7" fmla="*/ 0 h 5"/>
                  <a:gd name="T8" fmla="*/ 0 w 2"/>
                  <a:gd name="T9" fmla="*/ 5 h 5"/>
                  <a:gd name="T10" fmla="*/ 2 w 2"/>
                  <a:gd name="T11" fmla="*/ 5 h 5"/>
                </a:gdLst>
                <a:ahLst/>
                <a:cxnLst>
                  <a:cxn ang="0">
                    <a:pos x="T0" y="T1"/>
                  </a:cxn>
                  <a:cxn ang="0">
                    <a:pos x="T2" y="T3"/>
                  </a:cxn>
                  <a:cxn ang="0">
                    <a:pos x="T4" y="T5"/>
                  </a:cxn>
                  <a:cxn ang="0">
                    <a:pos x="T6" y="T7"/>
                  </a:cxn>
                  <a:cxn ang="0">
                    <a:pos x="T8" y="T9"/>
                  </a:cxn>
                  <a:cxn ang="0">
                    <a:pos x="T10" y="T11"/>
                  </a:cxn>
                </a:cxnLst>
                <a:rect l="0" t="0" r="r" b="b"/>
                <a:pathLst>
                  <a:path w="2" h="5">
                    <a:moveTo>
                      <a:pt x="2" y="5"/>
                    </a:moveTo>
                    <a:lnTo>
                      <a:pt x="2" y="2"/>
                    </a:lnTo>
                    <a:lnTo>
                      <a:pt x="2" y="0"/>
                    </a:lnTo>
                    <a:lnTo>
                      <a:pt x="0" y="0"/>
                    </a:lnTo>
                    <a:lnTo>
                      <a:pt x="0" y="5"/>
                    </a:lnTo>
                    <a:lnTo>
                      <a:pt x="2"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67" name="Freeform 870">
                <a:extLst>
                  <a:ext uri="{FF2B5EF4-FFF2-40B4-BE49-F238E27FC236}">
                    <a16:creationId xmlns:a16="http://schemas.microsoft.com/office/drawing/2014/main" id="{3334425E-DCA4-8CB9-2ED1-74135EFC4372}"/>
                  </a:ext>
                </a:extLst>
              </p:cNvPr>
              <p:cNvSpPr>
                <a:spLocks/>
              </p:cNvSpPr>
              <p:nvPr/>
            </p:nvSpPr>
            <p:spPr bwMode="auto">
              <a:xfrm>
                <a:off x="4438664" y="3138701"/>
                <a:ext cx="2980" cy="7449"/>
              </a:xfrm>
              <a:custGeom>
                <a:avLst/>
                <a:gdLst>
                  <a:gd name="T0" fmla="*/ 2 w 2"/>
                  <a:gd name="T1" fmla="*/ 5 h 5"/>
                  <a:gd name="T2" fmla="*/ 2 w 2"/>
                  <a:gd name="T3" fmla="*/ 2 h 5"/>
                  <a:gd name="T4" fmla="*/ 2 w 2"/>
                  <a:gd name="T5" fmla="*/ 0 h 5"/>
                  <a:gd name="T6" fmla="*/ 0 w 2"/>
                  <a:gd name="T7" fmla="*/ 0 h 5"/>
                  <a:gd name="T8" fmla="*/ 0 w 2"/>
                  <a:gd name="T9" fmla="*/ 5 h 5"/>
                  <a:gd name="T10" fmla="*/ 2 w 2"/>
                  <a:gd name="T11" fmla="*/ 5 h 5"/>
                </a:gdLst>
                <a:ahLst/>
                <a:cxnLst>
                  <a:cxn ang="0">
                    <a:pos x="T0" y="T1"/>
                  </a:cxn>
                  <a:cxn ang="0">
                    <a:pos x="T2" y="T3"/>
                  </a:cxn>
                  <a:cxn ang="0">
                    <a:pos x="T4" y="T5"/>
                  </a:cxn>
                  <a:cxn ang="0">
                    <a:pos x="T6" y="T7"/>
                  </a:cxn>
                  <a:cxn ang="0">
                    <a:pos x="T8" y="T9"/>
                  </a:cxn>
                  <a:cxn ang="0">
                    <a:pos x="T10" y="T11"/>
                  </a:cxn>
                </a:cxnLst>
                <a:rect l="0" t="0" r="r" b="b"/>
                <a:pathLst>
                  <a:path w="2" h="5">
                    <a:moveTo>
                      <a:pt x="2" y="5"/>
                    </a:moveTo>
                    <a:lnTo>
                      <a:pt x="2" y="2"/>
                    </a:lnTo>
                    <a:lnTo>
                      <a:pt x="2" y="0"/>
                    </a:lnTo>
                    <a:lnTo>
                      <a:pt x="0" y="0"/>
                    </a:lnTo>
                    <a:lnTo>
                      <a:pt x="0" y="5"/>
                    </a:lnTo>
                    <a:lnTo>
                      <a:pt x="2"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68" name="Freeform 871">
                <a:extLst>
                  <a:ext uri="{FF2B5EF4-FFF2-40B4-BE49-F238E27FC236}">
                    <a16:creationId xmlns:a16="http://schemas.microsoft.com/office/drawing/2014/main" id="{06CBC269-ED81-B87D-A4BB-FC396E8C4254}"/>
                  </a:ext>
                </a:extLst>
              </p:cNvPr>
              <p:cNvSpPr>
                <a:spLocks/>
              </p:cNvSpPr>
              <p:nvPr/>
            </p:nvSpPr>
            <p:spPr bwMode="auto">
              <a:xfrm>
                <a:off x="4435685" y="3167007"/>
                <a:ext cx="2980" cy="7449"/>
              </a:xfrm>
              <a:custGeom>
                <a:avLst/>
                <a:gdLst>
                  <a:gd name="T0" fmla="*/ 2 w 2"/>
                  <a:gd name="T1" fmla="*/ 5 h 5"/>
                  <a:gd name="T2" fmla="*/ 2 w 2"/>
                  <a:gd name="T3" fmla="*/ 0 h 5"/>
                  <a:gd name="T4" fmla="*/ 2 w 2"/>
                  <a:gd name="T5" fmla="*/ 0 h 5"/>
                  <a:gd name="T6" fmla="*/ 0 w 2"/>
                  <a:gd name="T7" fmla="*/ 0 h 5"/>
                  <a:gd name="T8" fmla="*/ 0 w 2"/>
                  <a:gd name="T9" fmla="*/ 3 h 5"/>
                  <a:gd name="T10" fmla="*/ 2 w 2"/>
                  <a:gd name="T11" fmla="*/ 5 h 5"/>
                </a:gdLst>
                <a:ahLst/>
                <a:cxnLst>
                  <a:cxn ang="0">
                    <a:pos x="T0" y="T1"/>
                  </a:cxn>
                  <a:cxn ang="0">
                    <a:pos x="T2" y="T3"/>
                  </a:cxn>
                  <a:cxn ang="0">
                    <a:pos x="T4" y="T5"/>
                  </a:cxn>
                  <a:cxn ang="0">
                    <a:pos x="T6" y="T7"/>
                  </a:cxn>
                  <a:cxn ang="0">
                    <a:pos x="T8" y="T9"/>
                  </a:cxn>
                  <a:cxn ang="0">
                    <a:pos x="T10" y="T11"/>
                  </a:cxn>
                </a:cxnLst>
                <a:rect l="0" t="0" r="r" b="b"/>
                <a:pathLst>
                  <a:path w="2" h="5">
                    <a:moveTo>
                      <a:pt x="2" y="5"/>
                    </a:moveTo>
                    <a:lnTo>
                      <a:pt x="2" y="0"/>
                    </a:lnTo>
                    <a:lnTo>
                      <a:pt x="2" y="0"/>
                    </a:lnTo>
                    <a:lnTo>
                      <a:pt x="0" y="0"/>
                    </a:lnTo>
                    <a:lnTo>
                      <a:pt x="0" y="3"/>
                    </a:lnTo>
                    <a:lnTo>
                      <a:pt x="2"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69" name="Freeform 872">
                <a:extLst>
                  <a:ext uri="{FF2B5EF4-FFF2-40B4-BE49-F238E27FC236}">
                    <a16:creationId xmlns:a16="http://schemas.microsoft.com/office/drawing/2014/main" id="{3FDEB22C-7C8C-5E25-2B1C-AAA52DE48AEF}"/>
                  </a:ext>
                </a:extLst>
              </p:cNvPr>
              <p:cNvSpPr>
                <a:spLocks/>
              </p:cNvSpPr>
              <p:nvPr/>
            </p:nvSpPr>
            <p:spPr bwMode="auto">
              <a:xfrm>
                <a:off x="4435685" y="3167007"/>
                <a:ext cx="2980" cy="7449"/>
              </a:xfrm>
              <a:custGeom>
                <a:avLst/>
                <a:gdLst>
                  <a:gd name="T0" fmla="*/ 2 w 2"/>
                  <a:gd name="T1" fmla="*/ 5 h 5"/>
                  <a:gd name="T2" fmla="*/ 2 w 2"/>
                  <a:gd name="T3" fmla="*/ 0 h 5"/>
                  <a:gd name="T4" fmla="*/ 2 w 2"/>
                  <a:gd name="T5" fmla="*/ 0 h 5"/>
                  <a:gd name="T6" fmla="*/ 0 w 2"/>
                  <a:gd name="T7" fmla="*/ 0 h 5"/>
                  <a:gd name="T8" fmla="*/ 0 w 2"/>
                  <a:gd name="T9" fmla="*/ 3 h 5"/>
                  <a:gd name="T10" fmla="*/ 2 w 2"/>
                  <a:gd name="T11" fmla="*/ 5 h 5"/>
                </a:gdLst>
                <a:ahLst/>
                <a:cxnLst>
                  <a:cxn ang="0">
                    <a:pos x="T0" y="T1"/>
                  </a:cxn>
                  <a:cxn ang="0">
                    <a:pos x="T2" y="T3"/>
                  </a:cxn>
                  <a:cxn ang="0">
                    <a:pos x="T4" y="T5"/>
                  </a:cxn>
                  <a:cxn ang="0">
                    <a:pos x="T6" y="T7"/>
                  </a:cxn>
                  <a:cxn ang="0">
                    <a:pos x="T8" y="T9"/>
                  </a:cxn>
                  <a:cxn ang="0">
                    <a:pos x="T10" y="T11"/>
                  </a:cxn>
                </a:cxnLst>
                <a:rect l="0" t="0" r="r" b="b"/>
                <a:pathLst>
                  <a:path w="2" h="5">
                    <a:moveTo>
                      <a:pt x="2" y="5"/>
                    </a:moveTo>
                    <a:lnTo>
                      <a:pt x="2" y="0"/>
                    </a:lnTo>
                    <a:lnTo>
                      <a:pt x="2" y="0"/>
                    </a:lnTo>
                    <a:lnTo>
                      <a:pt x="0" y="0"/>
                    </a:lnTo>
                    <a:lnTo>
                      <a:pt x="0" y="3"/>
                    </a:lnTo>
                    <a:lnTo>
                      <a:pt x="2"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70" name="Freeform 873">
                <a:extLst>
                  <a:ext uri="{FF2B5EF4-FFF2-40B4-BE49-F238E27FC236}">
                    <a16:creationId xmlns:a16="http://schemas.microsoft.com/office/drawing/2014/main" id="{34322D0E-2774-F6D2-F916-DE88E8AC82ED}"/>
                  </a:ext>
                </a:extLst>
              </p:cNvPr>
              <p:cNvSpPr>
                <a:spLocks/>
              </p:cNvSpPr>
              <p:nvPr/>
            </p:nvSpPr>
            <p:spPr bwMode="auto">
              <a:xfrm>
                <a:off x="4350766" y="3876147"/>
                <a:ext cx="5959" cy="5959"/>
              </a:xfrm>
              <a:custGeom>
                <a:avLst/>
                <a:gdLst>
                  <a:gd name="T0" fmla="*/ 4 w 4"/>
                  <a:gd name="T1" fmla="*/ 0 h 4"/>
                  <a:gd name="T2" fmla="*/ 4 w 4"/>
                  <a:gd name="T3" fmla="*/ 0 h 4"/>
                  <a:gd name="T4" fmla="*/ 4 w 4"/>
                  <a:gd name="T5" fmla="*/ 0 h 4"/>
                  <a:gd name="T6" fmla="*/ 4 w 4"/>
                  <a:gd name="T7" fmla="*/ 2 h 4"/>
                  <a:gd name="T8" fmla="*/ 2 w 4"/>
                  <a:gd name="T9" fmla="*/ 4 h 4"/>
                  <a:gd name="T10" fmla="*/ 0 w 4"/>
                  <a:gd name="T11" fmla="*/ 4 h 4"/>
                  <a:gd name="T12" fmla="*/ 0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lnTo>
                      <a:pt x="4" y="0"/>
                    </a:lnTo>
                    <a:lnTo>
                      <a:pt x="4" y="0"/>
                    </a:lnTo>
                    <a:lnTo>
                      <a:pt x="4" y="2"/>
                    </a:lnTo>
                    <a:lnTo>
                      <a:pt x="2" y="4"/>
                    </a:lnTo>
                    <a:lnTo>
                      <a:pt x="0" y="4"/>
                    </a:lnTo>
                    <a:lnTo>
                      <a:pt x="0" y="2"/>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71" name="Freeform 874">
                <a:extLst>
                  <a:ext uri="{FF2B5EF4-FFF2-40B4-BE49-F238E27FC236}">
                    <a16:creationId xmlns:a16="http://schemas.microsoft.com/office/drawing/2014/main" id="{61E6A1FE-F019-2AF9-416D-D96937379B55}"/>
                  </a:ext>
                </a:extLst>
              </p:cNvPr>
              <p:cNvSpPr>
                <a:spLocks/>
              </p:cNvSpPr>
              <p:nvPr/>
            </p:nvSpPr>
            <p:spPr bwMode="auto">
              <a:xfrm>
                <a:off x="4350766" y="3876147"/>
                <a:ext cx="5959" cy="5959"/>
              </a:xfrm>
              <a:custGeom>
                <a:avLst/>
                <a:gdLst>
                  <a:gd name="T0" fmla="*/ 4 w 4"/>
                  <a:gd name="T1" fmla="*/ 0 h 4"/>
                  <a:gd name="T2" fmla="*/ 4 w 4"/>
                  <a:gd name="T3" fmla="*/ 0 h 4"/>
                  <a:gd name="T4" fmla="*/ 4 w 4"/>
                  <a:gd name="T5" fmla="*/ 0 h 4"/>
                  <a:gd name="T6" fmla="*/ 4 w 4"/>
                  <a:gd name="T7" fmla="*/ 2 h 4"/>
                  <a:gd name="T8" fmla="*/ 2 w 4"/>
                  <a:gd name="T9" fmla="*/ 4 h 4"/>
                  <a:gd name="T10" fmla="*/ 0 w 4"/>
                  <a:gd name="T11" fmla="*/ 4 h 4"/>
                  <a:gd name="T12" fmla="*/ 0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lnTo>
                      <a:pt x="4" y="0"/>
                    </a:lnTo>
                    <a:lnTo>
                      <a:pt x="4" y="0"/>
                    </a:lnTo>
                    <a:lnTo>
                      <a:pt x="4" y="2"/>
                    </a:lnTo>
                    <a:lnTo>
                      <a:pt x="2" y="4"/>
                    </a:lnTo>
                    <a:lnTo>
                      <a:pt x="0" y="4"/>
                    </a:lnTo>
                    <a:lnTo>
                      <a:pt x="0" y="2"/>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72" name="Freeform 875">
                <a:extLst>
                  <a:ext uri="{FF2B5EF4-FFF2-40B4-BE49-F238E27FC236}">
                    <a16:creationId xmlns:a16="http://schemas.microsoft.com/office/drawing/2014/main" id="{C934A938-6505-60ED-BB80-9792E440F56A}"/>
                  </a:ext>
                </a:extLst>
              </p:cNvPr>
              <p:cNvSpPr>
                <a:spLocks/>
              </p:cNvSpPr>
              <p:nvPr/>
            </p:nvSpPr>
            <p:spPr bwMode="auto">
              <a:xfrm>
                <a:off x="4376093" y="3850820"/>
                <a:ext cx="22347" cy="20857"/>
              </a:xfrm>
              <a:custGeom>
                <a:avLst/>
                <a:gdLst>
                  <a:gd name="T0" fmla="*/ 11 w 15"/>
                  <a:gd name="T1" fmla="*/ 0 h 14"/>
                  <a:gd name="T2" fmla="*/ 11 w 15"/>
                  <a:gd name="T3" fmla="*/ 2 h 14"/>
                  <a:gd name="T4" fmla="*/ 11 w 15"/>
                  <a:gd name="T5" fmla="*/ 4 h 14"/>
                  <a:gd name="T6" fmla="*/ 13 w 15"/>
                  <a:gd name="T7" fmla="*/ 4 h 14"/>
                  <a:gd name="T8" fmla="*/ 15 w 15"/>
                  <a:gd name="T9" fmla="*/ 6 h 14"/>
                  <a:gd name="T10" fmla="*/ 13 w 15"/>
                  <a:gd name="T11" fmla="*/ 10 h 14"/>
                  <a:gd name="T12" fmla="*/ 11 w 15"/>
                  <a:gd name="T13" fmla="*/ 14 h 14"/>
                  <a:gd name="T14" fmla="*/ 6 w 15"/>
                  <a:gd name="T15" fmla="*/ 12 h 14"/>
                  <a:gd name="T16" fmla="*/ 6 w 15"/>
                  <a:gd name="T17" fmla="*/ 8 h 14"/>
                  <a:gd name="T18" fmla="*/ 4 w 15"/>
                  <a:gd name="T19" fmla="*/ 8 h 14"/>
                  <a:gd name="T20" fmla="*/ 2 w 15"/>
                  <a:gd name="T21" fmla="*/ 10 h 14"/>
                  <a:gd name="T22" fmla="*/ 0 w 15"/>
                  <a:gd name="T23" fmla="*/ 8 h 14"/>
                  <a:gd name="T24" fmla="*/ 2 w 15"/>
                  <a:gd name="T25" fmla="*/ 4 h 14"/>
                  <a:gd name="T26" fmla="*/ 11 w 15"/>
                  <a:gd name="T27" fmla="*/ 0 h 14"/>
                  <a:gd name="T28" fmla="*/ 11 w 15"/>
                  <a:gd name="T29" fmla="*/ 0 h 14"/>
                  <a:gd name="T30" fmla="*/ 11 w 15"/>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4">
                    <a:moveTo>
                      <a:pt x="11" y="0"/>
                    </a:moveTo>
                    <a:lnTo>
                      <a:pt x="11" y="2"/>
                    </a:lnTo>
                    <a:lnTo>
                      <a:pt x="11" y="4"/>
                    </a:lnTo>
                    <a:lnTo>
                      <a:pt x="13" y="4"/>
                    </a:lnTo>
                    <a:lnTo>
                      <a:pt x="15" y="6"/>
                    </a:lnTo>
                    <a:lnTo>
                      <a:pt x="13" y="10"/>
                    </a:lnTo>
                    <a:lnTo>
                      <a:pt x="11" y="14"/>
                    </a:lnTo>
                    <a:lnTo>
                      <a:pt x="6" y="12"/>
                    </a:lnTo>
                    <a:lnTo>
                      <a:pt x="6" y="8"/>
                    </a:lnTo>
                    <a:lnTo>
                      <a:pt x="4" y="8"/>
                    </a:lnTo>
                    <a:lnTo>
                      <a:pt x="2" y="10"/>
                    </a:lnTo>
                    <a:lnTo>
                      <a:pt x="0" y="8"/>
                    </a:lnTo>
                    <a:lnTo>
                      <a:pt x="2" y="4"/>
                    </a:lnTo>
                    <a:lnTo>
                      <a:pt x="11" y="0"/>
                    </a:lnTo>
                    <a:lnTo>
                      <a:pt x="11" y="0"/>
                    </a:lnTo>
                    <a:lnTo>
                      <a:pt x="1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73" name="Freeform 876">
                <a:extLst>
                  <a:ext uri="{FF2B5EF4-FFF2-40B4-BE49-F238E27FC236}">
                    <a16:creationId xmlns:a16="http://schemas.microsoft.com/office/drawing/2014/main" id="{FB30C781-8203-D659-A0A1-A5A0321FC412}"/>
                  </a:ext>
                </a:extLst>
              </p:cNvPr>
              <p:cNvSpPr>
                <a:spLocks/>
              </p:cNvSpPr>
              <p:nvPr/>
            </p:nvSpPr>
            <p:spPr bwMode="auto">
              <a:xfrm>
                <a:off x="4376093" y="3850820"/>
                <a:ext cx="22347" cy="20857"/>
              </a:xfrm>
              <a:custGeom>
                <a:avLst/>
                <a:gdLst>
                  <a:gd name="T0" fmla="*/ 11 w 15"/>
                  <a:gd name="T1" fmla="*/ 0 h 14"/>
                  <a:gd name="T2" fmla="*/ 11 w 15"/>
                  <a:gd name="T3" fmla="*/ 2 h 14"/>
                  <a:gd name="T4" fmla="*/ 11 w 15"/>
                  <a:gd name="T5" fmla="*/ 4 h 14"/>
                  <a:gd name="T6" fmla="*/ 13 w 15"/>
                  <a:gd name="T7" fmla="*/ 4 h 14"/>
                  <a:gd name="T8" fmla="*/ 15 w 15"/>
                  <a:gd name="T9" fmla="*/ 6 h 14"/>
                  <a:gd name="T10" fmla="*/ 13 w 15"/>
                  <a:gd name="T11" fmla="*/ 10 h 14"/>
                  <a:gd name="T12" fmla="*/ 11 w 15"/>
                  <a:gd name="T13" fmla="*/ 14 h 14"/>
                  <a:gd name="T14" fmla="*/ 6 w 15"/>
                  <a:gd name="T15" fmla="*/ 12 h 14"/>
                  <a:gd name="T16" fmla="*/ 6 w 15"/>
                  <a:gd name="T17" fmla="*/ 8 h 14"/>
                  <a:gd name="T18" fmla="*/ 4 w 15"/>
                  <a:gd name="T19" fmla="*/ 8 h 14"/>
                  <a:gd name="T20" fmla="*/ 2 w 15"/>
                  <a:gd name="T21" fmla="*/ 10 h 14"/>
                  <a:gd name="T22" fmla="*/ 0 w 15"/>
                  <a:gd name="T23" fmla="*/ 8 h 14"/>
                  <a:gd name="T24" fmla="*/ 2 w 15"/>
                  <a:gd name="T25" fmla="*/ 4 h 14"/>
                  <a:gd name="T26" fmla="*/ 11 w 15"/>
                  <a:gd name="T27" fmla="*/ 0 h 14"/>
                  <a:gd name="T28" fmla="*/ 11 w 15"/>
                  <a:gd name="T29" fmla="*/ 0 h 14"/>
                  <a:gd name="T30" fmla="*/ 11 w 15"/>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4">
                    <a:moveTo>
                      <a:pt x="11" y="0"/>
                    </a:moveTo>
                    <a:lnTo>
                      <a:pt x="11" y="2"/>
                    </a:lnTo>
                    <a:lnTo>
                      <a:pt x="11" y="4"/>
                    </a:lnTo>
                    <a:lnTo>
                      <a:pt x="13" y="4"/>
                    </a:lnTo>
                    <a:lnTo>
                      <a:pt x="15" y="6"/>
                    </a:lnTo>
                    <a:lnTo>
                      <a:pt x="13" y="10"/>
                    </a:lnTo>
                    <a:lnTo>
                      <a:pt x="11" y="14"/>
                    </a:lnTo>
                    <a:lnTo>
                      <a:pt x="6" y="12"/>
                    </a:lnTo>
                    <a:lnTo>
                      <a:pt x="6" y="8"/>
                    </a:lnTo>
                    <a:lnTo>
                      <a:pt x="4" y="8"/>
                    </a:lnTo>
                    <a:lnTo>
                      <a:pt x="2" y="10"/>
                    </a:lnTo>
                    <a:lnTo>
                      <a:pt x="0" y="8"/>
                    </a:lnTo>
                    <a:lnTo>
                      <a:pt x="2" y="4"/>
                    </a:lnTo>
                    <a:lnTo>
                      <a:pt x="11" y="0"/>
                    </a:lnTo>
                    <a:lnTo>
                      <a:pt x="11" y="0"/>
                    </a:lnTo>
                    <a:lnTo>
                      <a:pt x="1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74" name="Freeform 877">
                <a:extLst>
                  <a:ext uri="{FF2B5EF4-FFF2-40B4-BE49-F238E27FC236}">
                    <a16:creationId xmlns:a16="http://schemas.microsoft.com/office/drawing/2014/main" id="{9BDCF6F5-6496-D6FC-267D-69BAF70237D4}"/>
                  </a:ext>
                </a:extLst>
              </p:cNvPr>
              <p:cNvSpPr>
                <a:spLocks/>
              </p:cNvSpPr>
              <p:nvPr/>
            </p:nvSpPr>
            <p:spPr bwMode="auto">
              <a:xfrm>
                <a:off x="4407378" y="3847840"/>
                <a:ext cx="10429" cy="5959"/>
              </a:xfrm>
              <a:custGeom>
                <a:avLst/>
                <a:gdLst>
                  <a:gd name="T0" fmla="*/ 6 w 7"/>
                  <a:gd name="T1" fmla="*/ 0 h 4"/>
                  <a:gd name="T2" fmla="*/ 7 w 7"/>
                  <a:gd name="T3" fmla="*/ 0 h 4"/>
                  <a:gd name="T4" fmla="*/ 7 w 7"/>
                  <a:gd name="T5" fmla="*/ 4 h 4"/>
                  <a:gd name="T6" fmla="*/ 6 w 7"/>
                  <a:gd name="T7" fmla="*/ 4 h 4"/>
                  <a:gd name="T8" fmla="*/ 4 w 7"/>
                  <a:gd name="T9" fmla="*/ 4 h 4"/>
                  <a:gd name="T10" fmla="*/ 0 w 7"/>
                  <a:gd name="T11" fmla="*/ 0 h 4"/>
                  <a:gd name="T12" fmla="*/ 2 w 7"/>
                  <a:gd name="T13" fmla="*/ 0 h 4"/>
                  <a:gd name="T14" fmla="*/ 4 w 7"/>
                  <a:gd name="T15" fmla="*/ 0 h 4"/>
                  <a:gd name="T16" fmla="*/ 6 w 7"/>
                  <a:gd name="T17" fmla="*/ 0 h 4"/>
                  <a:gd name="T18" fmla="*/ 6 w 7"/>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
                    <a:moveTo>
                      <a:pt x="6" y="0"/>
                    </a:moveTo>
                    <a:lnTo>
                      <a:pt x="7" y="0"/>
                    </a:lnTo>
                    <a:lnTo>
                      <a:pt x="7" y="4"/>
                    </a:lnTo>
                    <a:lnTo>
                      <a:pt x="6" y="4"/>
                    </a:lnTo>
                    <a:lnTo>
                      <a:pt x="4" y="4"/>
                    </a:lnTo>
                    <a:lnTo>
                      <a:pt x="0" y="0"/>
                    </a:lnTo>
                    <a:lnTo>
                      <a:pt x="2" y="0"/>
                    </a:lnTo>
                    <a:lnTo>
                      <a:pt x="4" y="0"/>
                    </a:lnTo>
                    <a:lnTo>
                      <a:pt x="6" y="0"/>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75" name="Freeform 878">
                <a:extLst>
                  <a:ext uri="{FF2B5EF4-FFF2-40B4-BE49-F238E27FC236}">
                    <a16:creationId xmlns:a16="http://schemas.microsoft.com/office/drawing/2014/main" id="{83A7D928-D039-4604-BF93-D303B0298940}"/>
                  </a:ext>
                </a:extLst>
              </p:cNvPr>
              <p:cNvSpPr>
                <a:spLocks/>
              </p:cNvSpPr>
              <p:nvPr/>
            </p:nvSpPr>
            <p:spPr bwMode="auto">
              <a:xfrm>
                <a:off x="4407378" y="3847840"/>
                <a:ext cx="10429" cy="5959"/>
              </a:xfrm>
              <a:custGeom>
                <a:avLst/>
                <a:gdLst>
                  <a:gd name="T0" fmla="*/ 6 w 7"/>
                  <a:gd name="T1" fmla="*/ 0 h 4"/>
                  <a:gd name="T2" fmla="*/ 7 w 7"/>
                  <a:gd name="T3" fmla="*/ 0 h 4"/>
                  <a:gd name="T4" fmla="*/ 7 w 7"/>
                  <a:gd name="T5" fmla="*/ 4 h 4"/>
                  <a:gd name="T6" fmla="*/ 6 w 7"/>
                  <a:gd name="T7" fmla="*/ 4 h 4"/>
                  <a:gd name="T8" fmla="*/ 4 w 7"/>
                  <a:gd name="T9" fmla="*/ 4 h 4"/>
                  <a:gd name="T10" fmla="*/ 0 w 7"/>
                  <a:gd name="T11" fmla="*/ 0 h 4"/>
                  <a:gd name="T12" fmla="*/ 2 w 7"/>
                  <a:gd name="T13" fmla="*/ 0 h 4"/>
                  <a:gd name="T14" fmla="*/ 4 w 7"/>
                  <a:gd name="T15" fmla="*/ 0 h 4"/>
                  <a:gd name="T16" fmla="*/ 6 w 7"/>
                  <a:gd name="T17" fmla="*/ 0 h 4"/>
                  <a:gd name="T18" fmla="*/ 6 w 7"/>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
                    <a:moveTo>
                      <a:pt x="6" y="0"/>
                    </a:moveTo>
                    <a:lnTo>
                      <a:pt x="7" y="0"/>
                    </a:lnTo>
                    <a:lnTo>
                      <a:pt x="7" y="4"/>
                    </a:lnTo>
                    <a:lnTo>
                      <a:pt x="6" y="4"/>
                    </a:lnTo>
                    <a:lnTo>
                      <a:pt x="4" y="4"/>
                    </a:lnTo>
                    <a:lnTo>
                      <a:pt x="0" y="0"/>
                    </a:lnTo>
                    <a:lnTo>
                      <a:pt x="2" y="0"/>
                    </a:lnTo>
                    <a:lnTo>
                      <a:pt x="4" y="0"/>
                    </a:lnTo>
                    <a:lnTo>
                      <a:pt x="6" y="0"/>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76" name="Freeform 879">
                <a:extLst>
                  <a:ext uri="{FF2B5EF4-FFF2-40B4-BE49-F238E27FC236}">
                    <a16:creationId xmlns:a16="http://schemas.microsoft.com/office/drawing/2014/main" id="{9E9751DF-E25F-6282-E617-EAD19BC51797}"/>
                  </a:ext>
                </a:extLst>
              </p:cNvPr>
              <p:cNvSpPr>
                <a:spLocks/>
              </p:cNvSpPr>
              <p:nvPr/>
            </p:nvSpPr>
            <p:spPr bwMode="auto">
              <a:xfrm>
                <a:off x="6659939" y="4795346"/>
                <a:ext cx="4470" cy="5959"/>
              </a:xfrm>
              <a:custGeom>
                <a:avLst/>
                <a:gdLst>
                  <a:gd name="T0" fmla="*/ 3 w 3"/>
                  <a:gd name="T1" fmla="*/ 2 h 4"/>
                  <a:gd name="T2" fmla="*/ 3 w 3"/>
                  <a:gd name="T3" fmla="*/ 0 h 4"/>
                  <a:gd name="T4" fmla="*/ 1 w 3"/>
                  <a:gd name="T5" fmla="*/ 0 h 4"/>
                  <a:gd name="T6" fmla="*/ 0 w 3"/>
                  <a:gd name="T7" fmla="*/ 0 h 4"/>
                  <a:gd name="T8" fmla="*/ 0 w 3"/>
                  <a:gd name="T9" fmla="*/ 2 h 4"/>
                  <a:gd name="T10" fmla="*/ 0 w 3"/>
                  <a:gd name="T11" fmla="*/ 4 h 4"/>
                  <a:gd name="T12" fmla="*/ 1 w 3"/>
                  <a:gd name="T13" fmla="*/ 4 h 4"/>
                  <a:gd name="T14" fmla="*/ 3 w 3"/>
                  <a:gd name="T15" fmla="*/ 4 h 4"/>
                  <a:gd name="T16" fmla="*/ 3 w 3"/>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2"/>
                    </a:moveTo>
                    <a:lnTo>
                      <a:pt x="3" y="0"/>
                    </a:lnTo>
                    <a:lnTo>
                      <a:pt x="1" y="0"/>
                    </a:lnTo>
                    <a:lnTo>
                      <a:pt x="0" y="0"/>
                    </a:lnTo>
                    <a:lnTo>
                      <a:pt x="0" y="2"/>
                    </a:lnTo>
                    <a:lnTo>
                      <a:pt x="0" y="4"/>
                    </a:lnTo>
                    <a:lnTo>
                      <a:pt x="1" y="4"/>
                    </a:lnTo>
                    <a:lnTo>
                      <a:pt x="3" y="4"/>
                    </a:lnTo>
                    <a:lnTo>
                      <a:pt x="3"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77" name="Freeform 880">
                <a:extLst>
                  <a:ext uri="{FF2B5EF4-FFF2-40B4-BE49-F238E27FC236}">
                    <a16:creationId xmlns:a16="http://schemas.microsoft.com/office/drawing/2014/main" id="{5C8DE72B-16E0-0C59-88EE-CE808DC14900}"/>
                  </a:ext>
                </a:extLst>
              </p:cNvPr>
              <p:cNvSpPr>
                <a:spLocks/>
              </p:cNvSpPr>
              <p:nvPr/>
            </p:nvSpPr>
            <p:spPr bwMode="auto">
              <a:xfrm>
                <a:off x="6659939" y="4795346"/>
                <a:ext cx="4470" cy="5959"/>
              </a:xfrm>
              <a:custGeom>
                <a:avLst/>
                <a:gdLst>
                  <a:gd name="T0" fmla="*/ 3 w 3"/>
                  <a:gd name="T1" fmla="*/ 2 h 4"/>
                  <a:gd name="T2" fmla="*/ 3 w 3"/>
                  <a:gd name="T3" fmla="*/ 0 h 4"/>
                  <a:gd name="T4" fmla="*/ 1 w 3"/>
                  <a:gd name="T5" fmla="*/ 0 h 4"/>
                  <a:gd name="T6" fmla="*/ 0 w 3"/>
                  <a:gd name="T7" fmla="*/ 0 h 4"/>
                  <a:gd name="T8" fmla="*/ 0 w 3"/>
                  <a:gd name="T9" fmla="*/ 2 h 4"/>
                  <a:gd name="T10" fmla="*/ 0 w 3"/>
                  <a:gd name="T11" fmla="*/ 4 h 4"/>
                  <a:gd name="T12" fmla="*/ 1 w 3"/>
                  <a:gd name="T13" fmla="*/ 4 h 4"/>
                  <a:gd name="T14" fmla="*/ 3 w 3"/>
                  <a:gd name="T15" fmla="*/ 4 h 4"/>
                  <a:gd name="T16" fmla="*/ 3 w 3"/>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2"/>
                    </a:moveTo>
                    <a:lnTo>
                      <a:pt x="3" y="0"/>
                    </a:lnTo>
                    <a:lnTo>
                      <a:pt x="1" y="0"/>
                    </a:lnTo>
                    <a:lnTo>
                      <a:pt x="0" y="0"/>
                    </a:lnTo>
                    <a:lnTo>
                      <a:pt x="0" y="2"/>
                    </a:lnTo>
                    <a:lnTo>
                      <a:pt x="0" y="4"/>
                    </a:lnTo>
                    <a:lnTo>
                      <a:pt x="1" y="4"/>
                    </a:lnTo>
                    <a:lnTo>
                      <a:pt x="3" y="4"/>
                    </a:lnTo>
                    <a:lnTo>
                      <a:pt x="3"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78" name="Freeform 881">
                <a:extLst>
                  <a:ext uri="{FF2B5EF4-FFF2-40B4-BE49-F238E27FC236}">
                    <a16:creationId xmlns:a16="http://schemas.microsoft.com/office/drawing/2014/main" id="{8BC464CC-3DF8-1BAA-471D-7691357D8C12}"/>
                  </a:ext>
                </a:extLst>
              </p:cNvPr>
              <p:cNvSpPr>
                <a:spLocks/>
              </p:cNvSpPr>
              <p:nvPr/>
            </p:nvSpPr>
            <p:spPr bwMode="auto">
              <a:xfrm>
                <a:off x="7625322" y="4874305"/>
                <a:ext cx="11918" cy="5959"/>
              </a:xfrm>
              <a:custGeom>
                <a:avLst/>
                <a:gdLst>
                  <a:gd name="T0" fmla="*/ 0 w 8"/>
                  <a:gd name="T1" fmla="*/ 0 h 4"/>
                  <a:gd name="T2" fmla="*/ 2 w 8"/>
                  <a:gd name="T3" fmla="*/ 0 h 4"/>
                  <a:gd name="T4" fmla="*/ 2 w 8"/>
                  <a:gd name="T5" fmla="*/ 0 h 4"/>
                  <a:gd name="T6" fmla="*/ 4 w 8"/>
                  <a:gd name="T7" fmla="*/ 2 h 4"/>
                  <a:gd name="T8" fmla="*/ 8 w 8"/>
                  <a:gd name="T9" fmla="*/ 0 h 4"/>
                  <a:gd name="T10" fmla="*/ 8 w 8"/>
                  <a:gd name="T11" fmla="*/ 4 h 4"/>
                  <a:gd name="T12" fmla="*/ 6 w 8"/>
                  <a:gd name="T13" fmla="*/ 4 h 4"/>
                  <a:gd name="T14" fmla="*/ 4 w 8"/>
                  <a:gd name="T15" fmla="*/ 2 h 4"/>
                  <a:gd name="T16" fmla="*/ 4 w 8"/>
                  <a:gd name="T17" fmla="*/ 4 h 4"/>
                  <a:gd name="T18" fmla="*/ 2 w 8"/>
                  <a:gd name="T19" fmla="*/ 4 h 4"/>
                  <a:gd name="T20" fmla="*/ 0 w 8"/>
                  <a:gd name="T21" fmla="*/ 2 h 4"/>
                  <a:gd name="T22" fmla="*/ 2 w 8"/>
                  <a:gd name="T23" fmla="*/ 2 h 4"/>
                  <a:gd name="T24" fmla="*/ 0 w 8"/>
                  <a:gd name="T25" fmla="*/ 2 h 4"/>
                  <a:gd name="T26" fmla="*/ 0 w 8"/>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
                    <a:moveTo>
                      <a:pt x="0" y="0"/>
                    </a:moveTo>
                    <a:lnTo>
                      <a:pt x="2" y="0"/>
                    </a:lnTo>
                    <a:lnTo>
                      <a:pt x="2" y="0"/>
                    </a:lnTo>
                    <a:lnTo>
                      <a:pt x="4" y="2"/>
                    </a:lnTo>
                    <a:lnTo>
                      <a:pt x="8" y="0"/>
                    </a:lnTo>
                    <a:lnTo>
                      <a:pt x="8" y="4"/>
                    </a:lnTo>
                    <a:lnTo>
                      <a:pt x="6" y="4"/>
                    </a:lnTo>
                    <a:lnTo>
                      <a:pt x="4" y="2"/>
                    </a:lnTo>
                    <a:lnTo>
                      <a:pt x="4" y="4"/>
                    </a:lnTo>
                    <a:lnTo>
                      <a:pt x="2" y="4"/>
                    </a:lnTo>
                    <a:lnTo>
                      <a:pt x="0" y="2"/>
                    </a:lnTo>
                    <a:lnTo>
                      <a:pt x="2"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79" name="Freeform 882">
                <a:extLst>
                  <a:ext uri="{FF2B5EF4-FFF2-40B4-BE49-F238E27FC236}">
                    <a16:creationId xmlns:a16="http://schemas.microsoft.com/office/drawing/2014/main" id="{F968CE5F-3987-AAF2-DC1F-42EC18C78D2E}"/>
                  </a:ext>
                </a:extLst>
              </p:cNvPr>
              <p:cNvSpPr>
                <a:spLocks/>
              </p:cNvSpPr>
              <p:nvPr/>
            </p:nvSpPr>
            <p:spPr bwMode="auto">
              <a:xfrm>
                <a:off x="7625322" y="4874305"/>
                <a:ext cx="11918" cy="5959"/>
              </a:xfrm>
              <a:custGeom>
                <a:avLst/>
                <a:gdLst>
                  <a:gd name="T0" fmla="*/ 0 w 8"/>
                  <a:gd name="T1" fmla="*/ 0 h 4"/>
                  <a:gd name="T2" fmla="*/ 2 w 8"/>
                  <a:gd name="T3" fmla="*/ 0 h 4"/>
                  <a:gd name="T4" fmla="*/ 2 w 8"/>
                  <a:gd name="T5" fmla="*/ 0 h 4"/>
                  <a:gd name="T6" fmla="*/ 4 w 8"/>
                  <a:gd name="T7" fmla="*/ 2 h 4"/>
                  <a:gd name="T8" fmla="*/ 8 w 8"/>
                  <a:gd name="T9" fmla="*/ 0 h 4"/>
                  <a:gd name="T10" fmla="*/ 8 w 8"/>
                  <a:gd name="T11" fmla="*/ 4 h 4"/>
                  <a:gd name="T12" fmla="*/ 6 w 8"/>
                  <a:gd name="T13" fmla="*/ 4 h 4"/>
                  <a:gd name="T14" fmla="*/ 4 w 8"/>
                  <a:gd name="T15" fmla="*/ 2 h 4"/>
                  <a:gd name="T16" fmla="*/ 4 w 8"/>
                  <a:gd name="T17" fmla="*/ 4 h 4"/>
                  <a:gd name="T18" fmla="*/ 2 w 8"/>
                  <a:gd name="T19" fmla="*/ 4 h 4"/>
                  <a:gd name="T20" fmla="*/ 0 w 8"/>
                  <a:gd name="T21" fmla="*/ 2 h 4"/>
                  <a:gd name="T22" fmla="*/ 2 w 8"/>
                  <a:gd name="T23" fmla="*/ 2 h 4"/>
                  <a:gd name="T24" fmla="*/ 0 w 8"/>
                  <a:gd name="T25" fmla="*/ 2 h 4"/>
                  <a:gd name="T26" fmla="*/ 0 w 8"/>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
                    <a:moveTo>
                      <a:pt x="0" y="0"/>
                    </a:moveTo>
                    <a:lnTo>
                      <a:pt x="2" y="0"/>
                    </a:lnTo>
                    <a:lnTo>
                      <a:pt x="2" y="0"/>
                    </a:lnTo>
                    <a:lnTo>
                      <a:pt x="4" y="2"/>
                    </a:lnTo>
                    <a:lnTo>
                      <a:pt x="8" y="0"/>
                    </a:lnTo>
                    <a:lnTo>
                      <a:pt x="8" y="4"/>
                    </a:lnTo>
                    <a:lnTo>
                      <a:pt x="6" y="4"/>
                    </a:lnTo>
                    <a:lnTo>
                      <a:pt x="4" y="2"/>
                    </a:lnTo>
                    <a:lnTo>
                      <a:pt x="4" y="4"/>
                    </a:lnTo>
                    <a:lnTo>
                      <a:pt x="2" y="4"/>
                    </a:lnTo>
                    <a:lnTo>
                      <a:pt x="0" y="2"/>
                    </a:lnTo>
                    <a:lnTo>
                      <a:pt x="2"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80" name="Freeform 883">
                <a:extLst>
                  <a:ext uri="{FF2B5EF4-FFF2-40B4-BE49-F238E27FC236}">
                    <a16:creationId xmlns:a16="http://schemas.microsoft.com/office/drawing/2014/main" id="{10AA886D-FCB2-0D14-0CEC-EEE907C00F98}"/>
                  </a:ext>
                </a:extLst>
              </p:cNvPr>
              <p:cNvSpPr>
                <a:spLocks/>
              </p:cNvSpPr>
              <p:nvPr/>
            </p:nvSpPr>
            <p:spPr bwMode="auto">
              <a:xfrm>
                <a:off x="7693852" y="4860897"/>
                <a:ext cx="5959" cy="4470"/>
              </a:xfrm>
              <a:custGeom>
                <a:avLst/>
                <a:gdLst>
                  <a:gd name="T0" fmla="*/ 0 w 4"/>
                  <a:gd name="T1" fmla="*/ 0 h 3"/>
                  <a:gd name="T2" fmla="*/ 2 w 4"/>
                  <a:gd name="T3" fmla="*/ 0 h 3"/>
                  <a:gd name="T4" fmla="*/ 4 w 4"/>
                  <a:gd name="T5" fmla="*/ 1 h 3"/>
                  <a:gd name="T6" fmla="*/ 2 w 4"/>
                  <a:gd name="T7" fmla="*/ 3 h 3"/>
                  <a:gd name="T8" fmla="*/ 0 w 4"/>
                  <a:gd name="T9" fmla="*/ 1 h 3"/>
                  <a:gd name="T10" fmla="*/ 0 w 4"/>
                  <a:gd name="T11" fmla="*/ 0 h 3"/>
                  <a:gd name="T12" fmla="*/ 0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0"/>
                    </a:moveTo>
                    <a:lnTo>
                      <a:pt x="2" y="0"/>
                    </a:lnTo>
                    <a:lnTo>
                      <a:pt x="4" y="1"/>
                    </a:lnTo>
                    <a:lnTo>
                      <a:pt x="2" y="3"/>
                    </a:lnTo>
                    <a:lnTo>
                      <a:pt x="0" y="1"/>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81" name="Freeform 884">
                <a:extLst>
                  <a:ext uri="{FF2B5EF4-FFF2-40B4-BE49-F238E27FC236}">
                    <a16:creationId xmlns:a16="http://schemas.microsoft.com/office/drawing/2014/main" id="{ECB9238F-ECD6-3C08-F021-BEC7E54793E1}"/>
                  </a:ext>
                </a:extLst>
              </p:cNvPr>
              <p:cNvSpPr>
                <a:spLocks/>
              </p:cNvSpPr>
              <p:nvPr/>
            </p:nvSpPr>
            <p:spPr bwMode="auto">
              <a:xfrm>
                <a:off x="7693852" y="4860897"/>
                <a:ext cx="5959" cy="4470"/>
              </a:xfrm>
              <a:custGeom>
                <a:avLst/>
                <a:gdLst>
                  <a:gd name="T0" fmla="*/ 0 w 4"/>
                  <a:gd name="T1" fmla="*/ 0 h 3"/>
                  <a:gd name="T2" fmla="*/ 2 w 4"/>
                  <a:gd name="T3" fmla="*/ 0 h 3"/>
                  <a:gd name="T4" fmla="*/ 4 w 4"/>
                  <a:gd name="T5" fmla="*/ 1 h 3"/>
                  <a:gd name="T6" fmla="*/ 2 w 4"/>
                  <a:gd name="T7" fmla="*/ 3 h 3"/>
                  <a:gd name="T8" fmla="*/ 0 w 4"/>
                  <a:gd name="T9" fmla="*/ 1 h 3"/>
                  <a:gd name="T10" fmla="*/ 0 w 4"/>
                  <a:gd name="T11" fmla="*/ 0 h 3"/>
                  <a:gd name="T12" fmla="*/ 0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0"/>
                    </a:moveTo>
                    <a:lnTo>
                      <a:pt x="2" y="0"/>
                    </a:lnTo>
                    <a:lnTo>
                      <a:pt x="4" y="1"/>
                    </a:lnTo>
                    <a:lnTo>
                      <a:pt x="2" y="3"/>
                    </a:lnTo>
                    <a:lnTo>
                      <a:pt x="0" y="1"/>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82" name="Freeform 885">
                <a:extLst>
                  <a:ext uri="{FF2B5EF4-FFF2-40B4-BE49-F238E27FC236}">
                    <a16:creationId xmlns:a16="http://schemas.microsoft.com/office/drawing/2014/main" id="{168B3551-3779-F62F-718F-58E3A2A7790E}"/>
                  </a:ext>
                </a:extLst>
              </p:cNvPr>
              <p:cNvSpPr>
                <a:spLocks/>
              </p:cNvSpPr>
              <p:nvPr/>
            </p:nvSpPr>
            <p:spPr bwMode="auto">
              <a:xfrm>
                <a:off x="7704281" y="4886223"/>
                <a:ext cx="8939" cy="4470"/>
              </a:xfrm>
              <a:custGeom>
                <a:avLst/>
                <a:gdLst>
                  <a:gd name="T0" fmla="*/ 0 w 6"/>
                  <a:gd name="T1" fmla="*/ 0 h 3"/>
                  <a:gd name="T2" fmla="*/ 0 w 6"/>
                  <a:gd name="T3" fmla="*/ 0 h 3"/>
                  <a:gd name="T4" fmla="*/ 6 w 6"/>
                  <a:gd name="T5" fmla="*/ 0 h 3"/>
                  <a:gd name="T6" fmla="*/ 6 w 6"/>
                  <a:gd name="T7" fmla="*/ 1 h 3"/>
                  <a:gd name="T8" fmla="*/ 6 w 6"/>
                  <a:gd name="T9" fmla="*/ 1 h 3"/>
                  <a:gd name="T10" fmla="*/ 2 w 6"/>
                  <a:gd name="T11" fmla="*/ 3 h 3"/>
                  <a:gd name="T12" fmla="*/ 0 w 6"/>
                  <a:gd name="T13" fmla="*/ 0 h 3"/>
                  <a:gd name="T14" fmla="*/ 0 w 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0" y="0"/>
                    </a:moveTo>
                    <a:lnTo>
                      <a:pt x="0" y="0"/>
                    </a:lnTo>
                    <a:lnTo>
                      <a:pt x="6" y="0"/>
                    </a:lnTo>
                    <a:lnTo>
                      <a:pt x="6" y="1"/>
                    </a:lnTo>
                    <a:lnTo>
                      <a:pt x="6" y="1"/>
                    </a:lnTo>
                    <a:lnTo>
                      <a:pt x="2" y="3"/>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83" name="Freeform 886">
                <a:extLst>
                  <a:ext uri="{FF2B5EF4-FFF2-40B4-BE49-F238E27FC236}">
                    <a16:creationId xmlns:a16="http://schemas.microsoft.com/office/drawing/2014/main" id="{C8A6033D-B2CD-FDDB-AC98-D826CAC5AB4D}"/>
                  </a:ext>
                </a:extLst>
              </p:cNvPr>
              <p:cNvSpPr>
                <a:spLocks/>
              </p:cNvSpPr>
              <p:nvPr/>
            </p:nvSpPr>
            <p:spPr bwMode="auto">
              <a:xfrm>
                <a:off x="7704281" y="4886223"/>
                <a:ext cx="8939" cy="4470"/>
              </a:xfrm>
              <a:custGeom>
                <a:avLst/>
                <a:gdLst>
                  <a:gd name="T0" fmla="*/ 0 w 6"/>
                  <a:gd name="T1" fmla="*/ 0 h 3"/>
                  <a:gd name="T2" fmla="*/ 0 w 6"/>
                  <a:gd name="T3" fmla="*/ 0 h 3"/>
                  <a:gd name="T4" fmla="*/ 6 w 6"/>
                  <a:gd name="T5" fmla="*/ 0 h 3"/>
                  <a:gd name="T6" fmla="*/ 6 w 6"/>
                  <a:gd name="T7" fmla="*/ 1 h 3"/>
                  <a:gd name="T8" fmla="*/ 6 w 6"/>
                  <a:gd name="T9" fmla="*/ 1 h 3"/>
                  <a:gd name="T10" fmla="*/ 2 w 6"/>
                  <a:gd name="T11" fmla="*/ 3 h 3"/>
                  <a:gd name="T12" fmla="*/ 0 w 6"/>
                  <a:gd name="T13" fmla="*/ 0 h 3"/>
                  <a:gd name="T14" fmla="*/ 0 w 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0" y="0"/>
                    </a:moveTo>
                    <a:lnTo>
                      <a:pt x="0" y="0"/>
                    </a:lnTo>
                    <a:lnTo>
                      <a:pt x="6" y="0"/>
                    </a:lnTo>
                    <a:lnTo>
                      <a:pt x="6" y="1"/>
                    </a:lnTo>
                    <a:lnTo>
                      <a:pt x="6" y="1"/>
                    </a:lnTo>
                    <a:lnTo>
                      <a:pt x="2" y="3"/>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84" name="Freeform 887">
                <a:extLst>
                  <a:ext uri="{FF2B5EF4-FFF2-40B4-BE49-F238E27FC236}">
                    <a16:creationId xmlns:a16="http://schemas.microsoft.com/office/drawing/2014/main" id="{3017DB23-FEB2-F3A9-0BB6-A5799DC9DFAB}"/>
                  </a:ext>
                </a:extLst>
              </p:cNvPr>
              <p:cNvSpPr>
                <a:spLocks/>
              </p:cNvSpPr>
              <p:nvPr/>
            </p:nvSpPr>
            <p:spPr bwMode="auto">
              <a:xfrm>
                <a:off x="7722158" y="4887713"/>
                <a:ext cx="53632" cy="49163"/>
              </a:xfrm>
              <a:custGeom>
                <a:avLst/>
                <a:gdLst>
                  <a:gd name="T0" fmla="*/ 0 w 36"/>
                  <a:gd name="T1" fmla="*/ 0 h 33"/>
                  <a:gd name="T2" fmla="*/ 2 w 36"/>
                  <a:gd name="T3" fmla="*/ 0 h 33"/>
                  <a:gd name="T4" fmla="*/ 15 w 36"/>
                  <a:gd name="T5" fmla="*/ 10 h 33"/>
                  <a:gd name="T6" fmla="*/ 19 w 36"/>
                  <a:gd name="T7" fmla="*/ 10 h 33"/>
                  <a:gd name="T8" fmla="*/ 26 w 36"/>
                  <a:gd name="T9" fmla="*/ 16 h 33"/>
                  <a:gd name="T10" fmla="*/ 28 w 36"/>
                  <a:gd name="T11" fmla="*/ 19 h 33"/>
                  <a:gd name="T12" fmla="*/ 30 w 36"/>
                  <a:gd name="T13" fmla="*/ 19 h 33"/>
                  <a:gd name="T14" fmla="*/ 32 w 36"/>
                  <a:gd name="T15" fmla="*/ 21 h 33"/>
                  <a:gd name="T16" fmla="*/ 34 w 36"/>
                  <a:gd name="T17" fmla="*/ 21 h 33"/>
                  <a:gd name="T18" fmla="*/ 36 w 36"/>
                  <a:gd name="T19" fmla="*/ 27 h 33"/>
                  <a:gd name="T20" fmla="*/ 36 w 36"/>
                  <a:gd name="T21" fmla="*/ 27 h 33"/>
                  <a:gd name="T22" fmla="*/ 34 w 36"/>
                  <a:gd name="T23" fmla="*/ 33 h 33"/>
                  <a:gd name="T24" fmla="*/ 32 w 36"/>
                  <a:gd name="T25" fmla="*/ 33 h 33"/>
                  <a:gd name="T26" fmla="*/ 24 w 36"/>
                  <a:gd name="T27" fmla="*/ 16 h 33"/>
                  <a:gd name="T28" fmla="*/ 22 w 36"/>
                  <a:gd name="T29" fmla="*/ 14 h 33"/>
                  <a:gd name="T30" fmla="*/ 19 w 36"/>
                  <a:gd name="T31" fmla="*/ 14 h 33"/>
                  <a:gd name="T32" fmla="*/ 13 w 36"/>
                  <a:gd name="T33" fmla="*/ 8 h 33"/>
                  <a:gd name="T34" fmla="*/ 11 w 36"/>
                  <a:gd name="T35" fmla="*/ 8 h 33"/>
                  <a:gd name="T36" fmla="*/ 4 w 36"/>
                  <a:gd name="T37" fmla="*/ 2 h 33"/>
                  <a:gd name="T38" fmla="*/ 0 w 36"/>
                  <a:gd name="T39" fmla="*/ 2 h 33"/>
                  <a:gd name="T40" fmla="*/ 0 w 36"/>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3">
                    <a:moveTo>
                      <a:pt x="0" y="0"/>
                    </a:moveTo>
                    <a:lnTo>
                      <a:pt x="2" y="0"/>
                    </a:lnTo>
                    <a:lnTo>
                      <a:pt x="15" y="10"/>
                    </a:lnTo>
                    <a:lnTo>
                      <a:pt x="19" y="10"/>
                    </a:lnTo>
                    <a:lnTo>
                      <a:pt x="26" y="16"/>
                    </a:lnTo>
                    <a:lnTo>
                      <a:pt x="28" y="19"/>
                    </a:lnTo>
                    <a:lnTo>
                      <a:pt x="30" y="19"/>
                    </a:lnTo>
                    <a:lnTo>
                      <a:pt x="32" y="21"/>
                    </a:lnTo>
                    <a:lnTo>
                      <a:pt x="34" y="21"/>
                    </a:lnTo>
                    <a:lnTo>
                      <a:pt x="36" y="27"/>
                    </a:lnTo>
                    <a:lnTo>
                      <a:pt x="36" y="27"/>
                    </a:lnTo>
                    <a:lnTo>
                      <a:pt x="34" y="33"/>
                    </a:lnTo>
                    <a:lnTo>
                      <a:pt x="32" y="33"/>
                    </a:lnTo>
                    <a:lnTo>
                      <a:pt x="24" y="16"/>
                    </a:lnTo>
                    <a:lnTo>
                      <a:pt x="22" y="14"/>
                    </a:lnTo>
                    <a:lnTo>
                      <a:pt x="19" y="14"/>
                    </a:lnTo>
                    <a:lnTo>
                      <a:pt x="13" y="8"/>
                    </a:lnTo>
                    <a:lnTo>
                      <a:pt x="11" y="8"/>
                    </a:lnTo>
                    <a:lnTo>
                      <a:pt x="4"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85" name="Freeform 888">
                <a:extLst>
                  <a:ext uri="{FF2B5EF4-FFF2-40B4-BE49-F238E27FC236}">
                    <a16:creationId xmlns:a16="http://schemas.microsoft.com/office/drawing/2014/main" id="{78D10B73-E708-15C0-6E66-43A6A7CF8789}"/>
                  </a:ext>
                </a:extLst>
              </p:cNvPr>
              <p:cNvSpPr>
                <a:spLocks/>
              </p:cNvSpPr>
              <p:nvPr/>
            </p:nvSpPr>
            <p:spPr bwMode="auto">
              <a:xfrm>
                <a:off x="7722158" y="4887713"/>
                <a:ext cx="53632" cy="49163"/>
              </a:xfrm>
              <a:custGeom>
                <a:avLst/>
                <a:gdLst>
                  <a:gd name="T0" fmla="*/ 0 w 36"/>
                  <a:gd name="T1" fmla="*/ 0 h 33"/>
                  <a:gd name="T2" fmla="*/ 2 w 36"/>
                  <a:gd name="T3" fmla="*/ 0 h 33"/>
                  <a:gd name="T4" fmla="*/ 15 w 36"/>
                  <a:gd name="T5" fmla="*/ 10 h 33"/>
                  <a:gd name="T6" fmla="*/ 19 w 36"/>
                  <a:gd name="T7" fmla="*/ 10 h 33"/>
                  <a:gd name="T8" fmla="*/ 26 w 36"/>
                  <a:gd name="T9" fmla="*/ 16 h 33"/>
                  <a:gd name="T10" fmla="*/ 28 w 36"/>
                  <a:gd name="T11" fmla="*/ 19 h 33"/>
                  <a:gd name="T12" fmla="*/ 30 w 36"/>
                  <a:gd name="T13" fmla="*/ 19 h 33"/>
                  <a:gd name="T14" fmla="*/ 32 w 36"/>
                  <a:gd name="T15" fmla="*/ 21 h 33"/>
                  <a:gd name="T16" fmla="*/ 34 w 36"/>
                  <a:gd name="T17" fmla="*/ 21 h 33"/>
                  <a:gd name="T18" fmla="*/ 36 w 36"/>
                  <a:gd name="T19" fmla="*/ 27 h 33"/>
                  <a:gd name="T20" fmla="*/ 36 w 36"/>
                  <a:gd name="T21" fmla="*/ 27 h 33"/>
                  <a:gd name="T22" fmla="*/ 34 w 36"/>
                  <a:gd name="T23" fmla="*/ 33 h 33"/>
                  <a:gd name="T24" fmla="*/ 32 w 36"/>
                  <a:gd name="T25" fmla="*/ 33 h 33"/>
                  <a:gd name="T26" fmla="*/ 24 w 36"/>
                  <a:gd name="T27" fmla="*/ 16 h 33"/>
                  <a:gd name="T28" fmla="*/ 22 w 36"/>
                  <a:gd name="T29" fmla="*/ 14 h 33"/>
                  <a:gd name="T30" fmla="*/ 19 w 36"/>
                  <a:gd name="T31" fmla="*/ 14 h 33"/>
                  <a:gd name="T32" fmla="*/ 13 w 36"/>
                  <a:gd name="T33" fmla="*/ 8 h 33"/>
                  <a:gd name="T34" fmla="*/ 11 w 36"/>
                  <a:gd name="T35" fmla="*/ 8 h 33"/>
                  <a:gd name="T36" fmla="*/ 4 w 36"/>
                  <a:gd name="T37" fmla="*/ 2 h 33"/>
                  <a:gd name="T38" fmla="*/ 0 w 36"/>
                  <a:gd name="T39" fmla="*/ 2 h 33"/>
                  <a:gd name="T40" fmla="*/ 0 w 36"/>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3">
                    <a:moveTo>
                      <a:pt x="0" y="0"/>
                    </a:moveTo>
                    <a:lnTo>
                      <a:pt x="2" y="0"/>
                    </a:lnTo>
                    <a:lnTo>
                      <a:pt x="15" y="10"/>
                    </a:lnTo>
                    <a:lnTo>
                      <a:pt x="19" y="10"/>
                    </a:lnTo>
                    <a:lnTo>
                      <a:pt x="26" y="16"/>
                    </a:lnTo>
                    <a:lnTo>
                      <a:pt x="28" y="19"/>
                    </a:lnTo>
                    <a:lnTo>
                      <a:pt x="30" y="19"/>
                    </a:lnTo>
                    <a:lnTo>
                      <a:pt x="32" y="21"/>
                    </a:lnTo>
                    <a:lnTo>
                      <a:pt x="34" y="21"/>
                    </a:lnTo>
                    <a:lnTo>
                      <a:pt x="36" y="27"/>
                    </a:lnTo>
                    <a:lnTo>
                      <a:pt x="36" y="27"/>
                    </a:lnTo>
                    <a:lnTo>
                      <a:pt x="34" y="33"/>
                    </a:lnTo>
                    <a:lnTo>
                      <a:pt x="32" y="33"/>
                    </a:lnTo>
                    <a:lnTo>
                      <a:pt x="24" y="16"/>
                    </a:lnTo>
                    <a:lnTo>
                      <a:pt x="22" y="14"/>
                    </a:lnTo>
                    <a:lnTo>
                      <a:pt x="19" y="14"/>
                    </a:lnTo>
                    <a:lnTo>
                      <a:pt x="13" y="8"/>
                    </a:lnTo>
                    <a:lnTo>
                      <a:pt x="11" y="8"/>
                    </a:lnTo>
                    <a:lnTo>
                      <a:pt x="4"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86" name="Freeform 889">
                <a:extLst>
                  <a:ext uri="{FF2B5EF4-FFF2-40B4-BE49-F238E27FC236}">
                    <a16:creationId xmlns:a16="http://schemas.microsoft.com/office/drawing/2014/main" id="{114A0826-E442-049F-2E6F-0EA040C3CDB0}"/>
                  </a:ext>
                </a:extLst>
              </p:cNvPr>
              <p:cNvSpPr>
                <a:spLocks/>
              </p:cNvSpPr>
              <p:nvPr/>
            </p:nvSpPr>
            <p:spPr bwMode="auto">
              <a:xfrm>
                <a:off x="7637240" y="4947304"/>
                <a:ext cx="5959" cy="5959"/>
              </a:xfrm>
              <a:custGeom>
                <a:avLst/>
                <a:gdLst>
                  <a:gd name="T0" fmla="*/ 0 w 4"/>
                  <a:gd name="T1" fmla="*/ 0 h 4"/>
                  <a:gd name="T2" fmla="*/ 2 w 4"/>
                  <a:gd name="T3" fmla="*/ 0 h 4"/>
                  <a:gd name="T4" fmla="*/ 2 w 4"/>
                  <a:gd name="T5" fmla="*/ 0 h 4"/>
                  <a:gd name="T6" fmla="*/ 4 w 4"/>
                  <a:gd name="T7" fmla="*/ 2 h 4"/>
                  <a:gd name="T8" fmla="*/ 2 w 4"/>
                  <a:gd name="T9" fmla="*/ 4 h 4"/>
                  <a:gd name="T10" fmla="*/ 2 w 4"/>
                  <a:gd name="T11" fmla="*/ 4 h 4"/>
                  <a:gd name="T12" fmla="*/ 0 w 4"/>
                  <a:gd name="T13" fmla="*/ 2 h 4"/>
                  <a:gd name="T14" fmla="*/ 0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0"/>
                    </a:moveTo>
                    <a:lnTo>
                      <a:pt x="2" y="0"/>
                    </a:lnTo>
                    <a:lnTo>
                      <a:pt x="2" y="0"/>
                    </a:lnTo>
                    <a:lnTo>
                      <a:pt x="4" y="2"/>
                    </a:lnTo>
                    <a:lnTo>
                      <a:pt x="2" y="4"/>
                    </a:lnTo>
                    <a:lnTo>
                      <a:pt x="2"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87" name="Freeform 890">
                <a:extLst>
                  <a:ext uri="{FF2B5EF4-FFF2-40B4-BE49-F238E27FC236}">
                    <a16:creationId xmlns:a16="http://schemas.microsoft.com/office/drawing/2014/main" id="{330027AD-DCBB-2F20-A806-6061C70F5F41}"/>
                  </a:ext>
                </a:extLst>
              </p:cNvPr>
              <p:cNvSpPr>
                <a:spLocks/>
              </p:cNvSpPr>
              <p:nvPr/>
            </p:nvSpPr>
            <p:spPr bwMode="auto">
              <a:xfrm>
                <a:off x="7637240" y="4947304"/>
                <a:ext cx="5959" cy="5959"/>
              </a:xfrm>
              <a:custGeom>
                <a:avLst/>
                <a:gdLst>
                  <a:gd name="T0" fmla="*/ 0 w 4"/>
                  <a:gd name="T1" fmla="*/ 0 h 4"/>
                  <a:gd name="T2" fmla="*/ 2 w 4"/>
                  <a:gd name="T3" fmla="*/ 0 h 4"/>
                  <a:gd name="T4" fmla="*/ 2 w 4"/>
                  <a:gd name="T5" fmla="*/ 0 h 4"/>
                  <a:gd name="T6" fmla="*/ 4 w 4"/>
                  <a:gd name="T7" fmla="*/ 2 h 4"/>
                  <a:gd name="T8" fmla="*/ 2 w 4"/>
                  <a:gd name="T9" fmla="*/ 4 h 4"/>
                  <a:gd name="T10" fmla="*/ 2 w 4"/>
                  <a:gd name="T11" fmla="*/ 4 h 4"/>
                  <a:gd name="T12" fmla="*/ 0 w 4"/>
                  <a:gd name="T13" fmla="*/ 2 h 4"/>
                  <a:gd name="T14" fmla="*/ 0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0"/>
                    </a:moveTo>
                    <a:lnTo>
                      <a:pt x="2" y="0"/>
                    </a:lnTo>
                    <a:lnTo>
                      <a:pt x="2" y="0"/>
                    </a:lnTo>
                    <a:lnTo>
                      <a:pt x="4" y="2"/>
                    </a:lnTo>
                    <a:lnTo>
                      <a:pt x="2" y="4"/>
                    </a:lnTo>
                    <a:lnTo>
                      <a:pt x="2"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88" name="Freeform 891">
                <a:extLst>
                  <a:ext uri="{FF2B5EF4-FFF2-40B4-BE49-F238E27FC236}">
                    <a16:creationId xmlns:a16="http://schemas.microsoft.com/office/drawing/2014/main" id="{0FE56E02-41A3-E5FB-79A9-3170E6397926}"/>
                  </a:ext>
                </a:extLst>
              </p:cNvPr>
              <p:cNvSpPr>
                <a:spLocks/>
              </p:cNvSpPr>
              <p:nvPr/>
            </p:nvSpPr>
            <p:spPr bwMode="auto">
              <a:xfrm>
                <a:off x="7653628" y="4953264"/>
                <a:ext cx="5959" cy="8939"/>
              </a:xfrm>
              <a:custGeom>
                <a:avLst/>
                <a:gdLst>
                  <a:gd name="T0" fmla="*/ 0 w 4"/>
                  <a:gd name="T1" fmla="*/ 0 h 6"/>
                  <a:gd name="T2" fmla="*/ 0 w 4"/>
                  <a:gd name="T3" fmla="*/ 0 h 6"/>
                  <a:gd name="T4" fmla="*/ 2 w 4"/>
                  <a:gd name="T5" fmla="*/ 0 h 6"/>
                  <a:gd name="T6" fmla="*/ 4 w 4"/>
                  <a:gd name="T7" fmla="*/ 2 h 6"/>
                  <a:gd name="T8" fmla="*/ 4 w 4"/>
                  <a:gd name="T9" fmla="*/ 6 h 6"/>
                  <a:gd name="T10" fmla="*/ 4 w 4"/>
                  <a:gd name="T11" fmla="*/ 6 h 6"/>
                  <a:gd name="T12" fmla="*/ 0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0"/>
                    </a:moveTo>
                    <a:lnTo>
                      <a:pt x="0" y="0"/>
                    </a:lnTo>
                    <a:lnTo>
                      <a:pt x="2" y="0"/>
                    </a:lnTo>
                    <a:lnTo>
                      <a:pt x="4" y="2"/>
                    </a:lnTo>
                    <a:lnTo>
                      <a:pt x="4" y="6"/>
                    </a:lnTo>
                    <a:lnTo>
                      <a:pt x="4" y="6"/>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89" name="Freeform 892">
                <a:extLst>
                  <a:ext uri="{FF2B5EF4-FFF2-40B4-BE49-F238E27FC236}">
                    <a16:creationId xmlns:a16="http://schemas.microsoft.com/office/drawing/2014/main" id="{6D051BB6-B09E-9232-DF17-8C4645DBF173}"/>
                  </a:ext>
                </a:extLst>
              </p:cNvPr>
              <p:cNvSpPr>
                <a:spLocks/>
              </p:cNvSpPr>
              <p:nvPr/>
            </p:nvSpPr>
            <p:spPr bwMode="auto">
              <a:xfrm>
                <a:off x="7653628" y="4953264"/>
                <a:ext cx="5959" cy="8939"/>
              </a:xfrm>
              <a:custGeom>
                <a:avLst/>
                <a:gdLst>
                  <a:gd name="T0" fmla="*/ 0 w 4"/>
                  <a:gd name="T1" fmla="*/ 0 h 6"/>
                  <a:gd name="T2" fmla="*/ 0 w 4"/>
                  <a:gd name="T3" fmla="*/ 0 h 6"/>
                  <a:gd name="T4" fmla="*/ 2 w 4"/>
                  <a:gd name="T5" fmla="*/ 0 h 6"/>
                  <a:gd name="T6" fmla="*/ 4 w 4"/>
                  <a:gd name="T7" fmla="*/ 2 h 6"/>
                  <a:gd name="T8" fmla="*/ 4 w 4"/>
                  <a:gd name="T9" fmla="*/ 6 h 6"/>
                  <a:gd name="T10" fmla="*/ 4 w 4"/>
                  <a:gd name="T11" fmla="*/ 6 h 6"/>
                  <a:gd name="T12" fmla="*/ 0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0"/>
                    </a:moveTo>
                    <a:lnTo>
                      <a:pt x="0" y="0"/>
                    </a:lnTo>
                    <a:lnTo>
                      <a:pt x="2" y="0"/>
                    </a:lnTo>
                    <a:lnTo>
                      <a:pt x="4" y="2"/>
                    </a:lnTo>
                    <a:lnTo>
                      <a:pt x="4" y="6"/>
                    </a:lnTo>
                    <a:lnTo>
                      <a:pt x="4" y="6"/>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90" name="Freeform 893">
                <a:extLst>
                  <a:ext uri="{FF2B5EF4-FFF2-40B4-BE49-F238E27FC236}">
                    <a16:creationId xmlns:a16="http://schemas.microsoft.com/office/drawing/2014/main" id="{4F79C9DC-542A-BF6C-539A-C9F3B3C08FB1}"/>
                  </a:ext>
                </a:extLst>
              </p:cNvPr>
              <p:cNvSpPr>
                <a:spLocks/>
              </p:cNvSpPr>
              <p:nvPr/>
            </p:nvSpPr>
            <p:spPr bwMode="auto">
              <a:xfrm>
                <a:off x="7665546" y="4924958"/>
                <a:ext cx="92367" cy="47673"/>
              </a:xfrm>
              <a:custGeom>
                <a:avLst/>
                <a:gdLst>
                  <a:gd name="T0" fmla="*/ 0 w 62"/>
                  <a:gd name="T1" fmla="*/ 19 h 32"/>
                  <a:gd name="T2" fmla="*/ 2 w 62"/>
                  <a:gd name="T3" fmla="*/ 19 h 32"/>
                  <a:gd name="T4" fmla="*/ 4 w 62"/>
                  <a:gd name="T5" fmla="*/ 19 h 32"/>
                  <a:gd name="T6" fmla="*/ 23 w 62"/>
                  <a:gd name="T7" fmla="*/ 19 h 32"/>
                  <a:gd name="T8" fmla="*/ 25 w 62"/>
                  <a:gd name="T9" fmla="*/ 19 h 32"/>
                  <a:gd name="T10" fmla="*/ 25 w 62"/>
                  <a:gd name="T11" fmla="*/ 17 h 32"/>
                  <a:gd name="T12" fmla="*/ 26 w 62"/>
                  <a:gd name="T13" fmla="*/ 13 h 32"/>
                  <a:gd name="T14" fmla="*/ 28 w 62"/>
                  <a:gd name="T15" fmla="*/ 13 h 32"/>
                  <a:gd name="T16" fmla="*/ 28 w 62"/>
                  <a:gd name="T17" fmla="*/ 13 h 32"/>
                  <a:gd name="T18" fmla="*/ 26 w 62"/>
                  <a:gd name="T19" fmla="*/ 15 h 32"/>
                  <a:gd name="T20" fmla="*/ 26 w 62"/>
                  <a:gd name="T21" fmla="*/ 19 h 32"/>
                  <a:gd name="T22" fmla="*/ 28 w 62"/>
                  <a:gd name="T23" fmla="*/ 19 h 32"/>
                  <a:gd name="T24" fmla="*/ 34 w 62"/>
                  <a:gd name="T25" fmla="*/ 19 h 32"/>
                  <a:gd name="T26" fmla="*/ 36 w 62"/>
                  <a:gd name="T27" fmla="*/ 19 h 32"/>
                  <a:gd name="T28" fmla="*/ 38 w 62"/>
                  <a:gd name="T29" fmla="*/ 19 h 32"/>
                  <a:gd name="T30" fmla="*/ 40 w 62"/>
                  <a:gd name="T31" fmla="*/ 19 h 32"/>
                  <a:gd name="T32" fmla="*/ 45 w 62"/>
                  <a:gd name="T33" fmla="*/ 13 h 32"/>
                  <a:gd name="T34" fmla="*/ 47 w 62"/>
                  <a:gd name="T35" fmla="*/ 11 h 32"/>
                  <a:gd name="T36" fmla="*/ 49 w 62"/>
                  <a:gd name="T37" fmla="*/ 11 h 32"/>
                  <a:gd name="T38" fmla="*/ 51 w 62"/>
                  <a:gd name="T39" fmla="*/ 10 h 32"/>
                  <a:gd name="T40" fmla="*/ 51 w 62"/>
                  <a:gd name="T41" fmla="*/ 8 h 32"/>
                  <a:gd name="T42" fmla="*/ 49 w 62"/>
                  <a:gd name="T43" fmla="*/ 2 h 32"/>
                  <a:gd name="T44" fmla="*/ 51 w 62"/>
                  <a:gd name="T45" fmla="*/ 0 h 32"/>
                  <a:gd name="T46" fmla="*/ 53 w 62"/>
                  <a:gd name="T47" fmla="*/ 0 h 32"/>
                  <a:gd name="T48" fmla="*/ 55 w 62"/>
                  <a:gd name="T49" fmla="*/ 0 h 32"/>
                  <a:gd name="T50" fmla="*/ 57 w 62"/>
                  <a:gd name="T51" fmla="*/ 0 h 32"/>
                  <a:gd name="T52" fmla="*/ 57 w 62"/>
                  <a:gd name="T53" fmla="*/ 0 h 32"/>
                  <a:gd name="T54" fmla="*/ 59 w 62"/>
                  <a:gd name="T55" fmla="*/ 0 h 32"/>
                  <a:gd name="T56" fmla="*/ 60 w 62"/>
                  <a:gd name="T57" fmla="*/ 0 h 32"/>
                  <a:gd name="T58" fmla="*/ 62 w 62"/>
                  <a:gd name="T59" fmla="*/ 4 h 32"/>
                  <a:gd name="T60" fmla="*/ 62 w 62"/>
                  <a:gd name="T61" fmla="*/ 8 h 32"/>
                  <a:gd name="T62" fmla="*/ 62 w 62"/>
                  <a:gd name="T63" fmla="*/ 10 h 32"/>
                  <a:gd name="T64" fmla="*/ 60 w 62"/>
                  <a:gd name="T65" fmla="*/ 11 h 32"/>
                  <a:gd name="T66" fmla="*/ 59 w 62"/>
                  <a:gd name="T67" fmla="*/ 11 h 32"/>
                  <a:gd name="T68" fmla="*/ 57 w 62"/>
                  <a:gd name="T69" fmla="*/ 13 h 32"/>
                  <a:gd name="T70" fmla="*/ 59 w 62"/>
                  <a:gd name="T71" fmla="*/ 17 h 32"/>
                  <a:gd name="T72" fmla="*/ 57 w 62"/>
                  <a:gd name="T73" fmla="*/ 21 h 32"/>
                  <a:gd name="T74" fmla="*/ 55 w 62"/>
                  <a:gd name="T75" fmla="*/ 21 h 32"/>
                  <a:gd name="T76" fmla="*/ 51 w 62"/>
                  <a:gd name="T77" fmla="*/ 21 h 32"/>
                  <a:gd name="T78" fmla="*/ 49 w 62"/>
                  <a:gd name="T79" fmla="*/ 21 h 32"/>
                  <a:gd name="T80" fmla="*/ 49 w 62"/>
                  <a:gd name="T81" fmla="*/ 23 h 32"/>
                  <a:gd name="T82" fmla="*/ 47 w 62"/>
                  <a:gd name="T83" fmla="*/ 27 h 32"/>
                  <a:gd name="T84" fmla="*/ 38 w 62"/>
                  <a:gd name="T85" fmla="*/ 30 h 32"/>
                  <a:gd name="T86" fmla="*/ 23 w 62"/>
                  <a:gd name="T87" fmla="*/ 32 h 32"/>
                  <a:gd name="T88" fmla="*/ 19 w 62"/>
                  <a:gd name="T89" fmla="*/ 28 h 32"/>
                  <a:gd name="T90" fmla="*/ 13 w 62"/>
                  <a:gd name="T91" fmla="*/ 30 h 32"/>
                  <a:gd name="T92" fmla="*/ 7 w 62"/>
                  <a:gd name="T93" fmla="*/ 27 h 32"/>
                  <a:gd name="T94" fmla="*/ 4 w 62"/>
                  <a:gd name="T95" fmla="*/ 25 h 32"/>
                  <a:gd name="T96" fmla="*/ 2 w 62"/>
                  <a:gd name="T97" fmla="*/ 23 h 32"/>
                  <a:gd name="T98" fmla="*/ 0 w 62"/>
                  <a:gd name="T99"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 h="32">
                    <a:moveTo>
                      <a:pt x="0" y="19"/>
                    </a:moveTo>
                    <a:lnTo>
                      <a:pt x="2" y="19"/>
                    </a:lnTo>
                    <a:lnTo>
                      <a:pt x="4" y="19"/>
                    </a:lnTo>
                    <a:lnTo>
                      <a:pt x="23" y="19"/>
                    </a:lnTo>
                    <a:lnTo>
                      <a:pt x="25" y="19"/>
                    </a:lnTo>
                    <a:lnTo>
                      <a:pt x="25" y="17"/>
                    </a:lnTo>
                    <a:lnTo>
                      <a:pt x="26" y="13"/>
                    </a:lnTo>
                    <a:lnTo>
                      <a:pt x="28" y="13"/>
                    </a:lnTo>
                    <a:lnTo>
                      <a:pt x="28" y="13"/>
                    </a:lnTo>
                    <a:lnTo>
                      <a:pt x="26" y="15"/>
                    </a:lnTo>
                    <a:lnTo>
                      <a:pt x="26" y="19"/>
                    </a:lnTo>
                    <a:lnTo>
                      <a:pt x="28" y="19"/>
                    </a:lnTo>
                    <a:lnTo>
                      <a:pt x="34" y="19"/>
                    </a:lnTo>
                    <a:lnTo>
                      <a:pt x="36" y="19"/>
                    </a:lnTo>
                    <a:lnTo>
                      <a:pt x="38" y="19"/>
                    </a:lnTo>
                    <a:lnTo>
                      <a:pt x="40" y="19"/>
                    </a:lnTo>
                    <a:lnTo>
                      <a:pt x="45" y="13"/>
                    </a:lnTo>
                    <a:lnTo>
                      <a:pt x="47" y="11"/>
                    </a:lnTo>
                    <a:lnTo>
                      <a:pt x="49" y="11"/>
                    </a:lnTo>
                    <a:lnTo>
                      <a:pt x="51" y="10"/>
                    </a:lnTo>
                    <a:lnTo>
                      <a:pt x="51" y="8"/>
                    </a:lnTo>
                    <a:lnTo>
                      <a:pt x="49" y="2"/>
                    </a:lnTo>
                    <a:lnTo>
                      <a:pt x="51" y="0"/>
                    </a:lnTo>
                    <a:lnTo>
                      <a:pt x="53" y="0"/>
                    </a:lnTo>
                    <a:lnTo>
                      <a:pt x="55" y="0"/>
                    </a:lnTo>
                    <a:lnTo>
                      <a:pt x="57" y="0"/>
                    </a:lnTo>
                    <a:lnTo>
                      <a:pt x="57" y="0"/>
                    </a:lnTo>
                    <a:lnTo>
                      <a:pt x="59" y="0"/>
                    </a:lnTo>
                    <a:lnTo>
                      <a:pt x="60" y="0"/>
                    </a:lnTo>
                    <a:lnTo>
                      <a:pt x="62" y="4"/>
                    </a:lnTo>
                    <a:lnTo>
                      <a:pt x="62" y="8"/>
                    </a:lnTo>
                    <a:lnTo>
                      <a:pt x="62" y="10"/>
                    </a:lnTo>
                    <a:lnTo>
                      <a:pt x="60" y="11"/>
                    </a:lnTo>
                    <a:lnTo>
                      <a:pt x="59" y="11"/>
                    </a:lnTo>
                    <a:lnTo>
                      <a:pt x="57" y="13"/>
                    </a:lnTo>
                    <a:lnTo>
                      <a:pt x="59" y="17"/>
                    </a:lnTo>
                    <a:lnTo>
                      <a:pt x="57" y="21"/>
                    </a:lnTo>
                    <a:lnTo>
                      <a:pt x="55" y="21"/>
                    </a:lnTo>
                    <a:lnTo>
                      <a:pt x="51" y="21"/>
                    </a:lnTo>
                    <a:lnTo>
                      <a:pt x="49" y="21"/>
                    </a:lnTo>
                    <a:lnTo>
                      <a:pt x="49" y="23"/>
                    </a:lnTo>
                    <a:lnTo>
                      <a:pt x="47" y="27"/>
                    </a:lnTo>
                    <a:lnTo>
                      <a:pt x="38" y="30"/>
                    </a:lnTo>
                    <a:lnTo>
                      <a:pt x="23" y="32"/>
                    </a:lnTo>
                    <a:lnTo>
                      <a:pt x="19" y="28"/>
                    </a:lnTo>
                    <a:lnTo>
                      <a:pt x="13" y="30"/>
                    </a:lnTo>
                    <a:lnTo>
                      <a:pt x="7" y="27"/>
                    </a:lnTo>
                    <a:lnTo>
                      <a:pt x="4" y="25"/>
                    </a:lnTo>
                    <a:lnTo>
                      <a:pt x="2" y="23"/>
                    </a:lnTo>
                    <a:lnTo>
                      <a:pt x="0" y="1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91" name="Freeform 894">
                <a:extLst>
                  <a:ext uri="{FF2B5EF4-FFF2-40B4-BE49-F238E27FC236}">
                    <a16:creationId xmlns:a16="http://schemas.microsoft.com/office/drawing/2014/main" id="{8D0FCC14-23D4-7317-0661-668B8F07041E}"/>
                  </a:ext>
                </a:extLst>
              </p:cNvPr>
              <p:cNvSpPr>
                <a:spLocks/>
              </p:cNvSpPr>
              <p:nvPr/>
            </p:nvSpPr>
            <p:spPr bwMode="auto">
              <a:xfrm>
                <a:off x="7665546" y="4924958"/>
                <a:ext cx="92367" cy="47673"/>
              </a:xfrm>
              <a:custGeom>
                <a:avLst/>
                <a:gdLst>
                  <a:gd name="T0" fmla="*/ 0 w 62"/>
                  <a:gd name="T1" fmla="*/ 19 h 32"/>
                  <a:gd name="T2" fmla="*/ 2 w 62"/>
                  <a:gd name="T3" fmla="*/ 19 h 32"/>
                  <a:gd name="T4" fmla="*/ 4 w 62"/>
                  <a:gd name="T5" fmla="*/ 19 h 32"/>
                  <a:gd name="T6" fmla="*/ 23 w 62"/>
                  <a:gd name="T7" fmla="*/ 19 h 32"/>
                  <a:gd name="T8" fmla="*/ 25 w 62"/>
                  <a:gd name="T9" fmla="*/ 19 h 32"/>
                  <a:gd name="T10" fmla="*/ 25 w 62"/>
                  <a:gd name="T11" fmla="*/ 17 h 32"/>
                  <a:gd name="T12" fmla="*/ 26 w 62"/>
                  <a:gd name="T13" fmla="*/ 13 h 32"/>
                  <a:gd name="T14" fmla="*/ 28 w 62"/>
                  <a:gd name="T15" fmla="*/ 13 h 32"/>
                  <a:gd name="T16" fmla="*/ 28 w 62"/>
                  <a:gd name="T17" fmla="*/ 13 h 32"/>
                  <a:gd name="T18" fmla="*/ 26 w 62"/>
                  <a:gd name="T19" fmla="*/ 15 h 32"/>
                  <a:gd name="T20" fmla="*/ 26 w 62"/>
                  <a:gd name="T21" fmla="*/ 19 h 32"/>
                  <a:gd name="T22" fmla="*/ 28 w 62"/>
                  <a:gd name="T23" fmla="*/ 19 h 32"/>
                  <a:gd name="T24" fmla="*/ 34 w 62"/>
                  <a:gd name="T25" fmla="*/ 19 h 32"/>
                  <a:gd name="T26" fmla="*/ 36 w 62"/>
                  <a:gd name="T27" fmla="*/ 19 h 32"/>
                  <a:gd name="T28" fmla="*/ 38 w 62"/>
                  <a:gd name="T29" fmla="*/ 19 h 32"/>
                  <a:gd name="T30" fmla="*/ 40 w 62"/>
                  <a:gd name="T31" fmla="*/ 19 h 32"/>
                  <a:gd name="T32" fmla="*/ 45 w 62"/>
                  <a:gd name="T33" fmla="*/ 13 h 32"/>
                  <a:gd name="T34" fmla="*/ 47 w 62"/>
                  <a:gd name="T35" fmla="*/ 11 h 32"/>
                  <a:gd name="T36" fmla="*/ 49 w 62"/>
                  <a:gd name="T37" fmla="*/ 11 h 32"/>
                  <a:gd name="T38" fmla="*/ 51 w 62"/>
                  <a:gd name="T39" fmla="*/ 10 h 32"/>
                  <a:gd name="T40" fmla="*/ 51 w 62"/>
                  <a:gd name="T41" fmla="*/ 8 h 32"/>
                  <a:gd name="T42" fmla="*/ 49 w 62"/>
                  <a:gd name="T43" fmla="*/ 2 h 32"/>
                  <a:gd name="T44" fmla="*/ 51 w 62"/>
                  <a:gd name="T45" fmla="*/ 0 h 32"/>
                  <a:gd name="T46" fmla="*/ 53 w 62"/>
                  <a:gd name="T47" fmla="*/ 0 h 32"/>
                  <a:gd name="T48" fmla="*/ 55 w 62"/>
                  <a:gd name="T49" fmla="*/ 0 h 32"/>
                  <a:gd name="T50" fmla="*/ 57 w 62"/>
                  <a:gd name="T51" fmla="*/ 0 h 32"/>
                  <a:gd name="T52" fmla="*/ 57 w 62"/>
                  <a:gd name="T53" fmla="*/ 0 h 32"/>
                  <a:gd name="T54" fmla="*/ 59 w 62"/>
                  <a:gd name="T55" fmla="*/ 0 h 32"/>
                  <a:gd name="T56" fmla="*/ 60 w 62"/>
                  <a:gd name="T57" fmla="*/ 0 h 32"/>
                  <a:gd name="T58" fmla="*/ 62 w 62"/>
                  <a:gd name="T59" fmla="*/ 4 h 32"/>
                  <a:gd name="T60" fmla="*/ 62 w 62"/>
                  <a:gd name="T61" fmla="*/ 8 h 32"/>
                  <a:gd name="T62" fmla="*/ 62 w 62"/>
                  <a:gd name="T63" fmla="*/ 10 h 32"/>
                  <a:gd name="T64" fmla="*/ 60 w 62"/>
                  <a:gd name="T65" fmla="*/ 11 h 32"/>
                  <a:gd name="T66" fmla="*/ 59 w 62"/>
                  <a:gd name="T67" fmla="*/ 11 h 32"/>
                  <a:gd name="T68" fmla="*/ 57 w 62"/>
                  <a:gd name="T69" fmla="*/ 13 h 32"/>
                  <a:gd name="T70" fmla="*/ 59 w 62"/>
                  <a:gd name="T71" fmla="*/ 17 h 32"/>
                  <a:gd name="T72" fmla="*/ 57 w 62"/>
                  <a:gd name="T73" fmla="*/ 21 h 32"/>
                  <a:gd name="T74" fmla="*/ 55 w 62"/>
                  <a:gd name="T75" fmla="*/ 21 h 32"/>
                  <a:gd name="T76" fmla="*/ 51 w 62"/>
                  <a:gd name="T77" fmla="*/ 21 h 32"/>
                  <a:gd name="T78" fmla="*/ 49 w 62"/>
                  <a:gd name="T79" fmla="*/ 21 h 32"/>
                  <a:gd name="T80" fmla="*/ 49 w 62"/>
                  <a:gd name="T81" fmla="*/ 23 h 32"/>
                  <a:gd name="T82" fmla="*/ 47 w 62"/>
                  <a:gd name="T83" fmla="*/ 27 h 32"/>
                  <a:gd name="T84" fmla="*/ 38 w 62"/>
                  <a:gd name="T85" fmla="*/ 30 h 32"/>
                  <a:gd name="T86" fmla="*/ 23 w 62"/>
                  <a:gd name="T87" fmla="*/ 32 h 32"/>
                  <a:gd name="T88" fmla="*/ 19 w 62"/>
                  <a:gd name="T89" fmla="*/ 28 h 32"/>
                  <a:gd name="T90" fmla="*/ 13 w 62"/>
                  <a:gd name="T91" fmla="*/ 30 h 32"/>
                  <a:gd name="T92" fmla="*/ 7 w 62"/>
                  <a:gd name="T93" fmla="*/ 27 h 32"/>
                  <a:gd name="T94" fmla="*/ 4 w 62"/>
                  <a:gd name="T95" fmla="*/ 25 h 32"/>
                  <a:gd name="T96" fmla="*/ 2 w 62"/>
                  <a:gd name="T97" fmla="*/ 23 h 32"/>
                  <a:gd name="T98" fmla="*/ 0 w 62"/>
                  <a:gd name="T99"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 h="32">
                    <a:moveTo>
                      <a:pt x="0" y="19"/>
                    </a:moveTo>
                    <a:lnTo>
                      <a:pt x="2" y="19"/>
                    </a:lnTo>
                    <a:lnTo>
                      <a:pt x="4" y="19"/>
                    </a:lnTo>
                    <a:lnTo>
                      <a:pt x="23" y="19"/>
                    </a:lnTo>
                    <a:lnTo>
                      <a:pt x="25" y="19"/>
                    </a:lnTo>
                    <a:lnTo>
                      <a:pt x="25" y="17"/>
                    </a:lnTo>
                    <a:lnTo>
                      <a:pt x="26" y="13"/>
                    </a:lnTo>
                    <a:lnTo>
                      <a:pt x="28" y="13"/>
                    </a:lnTo>
                    <a:lnTo>
                      <a:pt x="28" y="13"/>
                    </a:lnTo>
                    <a:lnTo>
                      <a:pt x="26" y="15"/>
                    </a:lnTo>
                    <a:lnTo>
                      <a:pt x="26" y="19"/>
                    </a:lnTo>
                    <a:lnTo>
                      <a:pt x="28" y="19"/>
                    </a:lnTo>
                    <a:lnTo>
                      <a:pt x="34" y="19"/>
                    </a:lnTo>
                    <a:lnTo>
                      <a:pt x="36" y="19"/>
                    </a:lnTo>
                    <a:lnTo>
                      <a:pt x="38" y="19"/>
                    </a:lnTo>
                    <a:lnTo>
                      <a:pt x="40" y="19"/>
                    </a:lnTo>
                    <a:lnTo>
                      <a:pt x="45" y="13"/>
                    </a:lnTo>
                    <a:lnTo>
                      <a:pt x="47" y="11"/>
                    </a:lnTo>
                    <a:lnTo>
                      <a:pt x="49" y="11"/>
                    </a:lnTo>
                    <a:lnTo>
                      <a:pt x="51" y="10"/>
                    </a:lnTo>
                    <a:lnTo>
                      <a:pt x="51" y="8"/>
                    </a:lnTo>
                    <a:lnTo>
                      <a:pt x="49" y="2"/>
                    </a:lnTo>
                    <a:lnTo>
                      <a:pt x="51" y="0"/>
                    </a:lnTo>
                    <a:lnTo>
                      <a:pt x="53" y="0"/>
                    </a:lnTo>
                    <a:lnTo>
                      <a:pt x="55" y="0"/>
                    </a:lnTo>
                    <a:lnTo>
                      <a:pt x="57" y="0"/>
                    </a:lnTo>
                    <a:lnTo>
                      <a:pt x="57" y="0"/>
                    </a:lnTo>
                    <a:lnTo>
                      <a:pt x="59" y="0"/>
                    </a:lnTo>
                    <a:lnTo>
                      <a:pt x="60" y="0"/>
                    </a:lnTo>
                    <a:lnTo>
                      <a:pt x="62" y="4"/>
                    </a:lnTo>
                    <a:lnTo>
                      <a:pt x="62" y="8"/>
                    </a:lnTo>
                    <a:lnTo>
                      <a:pt x="62" y="10"/>
                    </a:lnTo>
                    <a:lnTo>
                      <a:pt x="60" y="11"/>
                    </a:lnTo>
                    <a:lnTo>
                      <a:pt x="59" y="11"/>
                    </a:lnTo>
                    <a:lnTo>
                      <a:pt x="57" y="13"/>
                    </a:lnTo>
                    <a:lnTo>
                      <a:pt x="59" y="17"/>
                    </a:lnTo>
                    <a:lnTo>
                      <a:pt x="57" y="21"/>
                    </a:lnTo>
                    <a:lnTo>
                      <a:pt x="55" y="21"/>
                    </a:lnTo>
                    <a:lnTo>
                      <a:pt x="51" y="21"/>
                    </a:lnTo>
                    <a:lnTo>
                      <a:pt x="49" y="21"/>
                    </a:lnTo>
                    <a:lnTo>
                      <a:pt x="49" y="23"/>
                    </a:lnTo>
                    <a:lnTo>
                      <a:pt x="47" y="27"/>
                    </a:lnTo>
                    <a:lnTo>
                      <a:pt x="38" y="30"/>
                    </a:lnTo>
                    <a:lnTo>
                      <a:pt x="23" y="32"/>
                    </a:lnTo>
                    <a:lnTo>
                      <a:pt x="19" y="28"/>
                    </a:lnTo>
                    <a:lnTo>
                      <a:pt x="13" y="30"/>
                    </a:lnTo>
                    <a:lnTo>
                      <a:pt x="7" y="27"/>
                    </a:lnTo>
                    <a:lnTo>
                      <a:pt x="4" y="25"/>
                    </a:lnTo>
                    <a:lnTo>
                      <a:pt x="2" y="23"/>
                    </a:lnTo>
                    <a:lnTo>
                      <a:pt x="0" y="1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92" name="Freeform 895">
                <a:extLst>
                  <a:ext uri="{FF2B5EF4-FFF2-40B4-BE49-F238E27FC236}">
                    <a16:creationId xmlns:a16="http://schemas.microsoft.com/office/drawing/2014/main" id="{A9B6AE02-BA85-20D0-6148-20C38EC1A524}"/>
                  </a:ext>
                </a:extLst>
              </p:cNvPr>
              <p:cNvSpPr>
                <a:spLocks/>
              </p:cNvSpPr>
              <p:nvPr/>
            </p:nvSpPr>
            <p:spPr bwMode="auto">
              <a:xfrm>
                <a:off x="7763872" y="5032223"/>
                <a:ext cx="5959" cy="5959"/>
              </a:xfrm>
              <a:custGeom>
                <a:avLst/>
                <a:gdLst>
                  <a:gd name="T0" fmla="*/ 0 w 4"/>
                  <a:gd name="T1" fmla="*/ 0 h 4"/>
                  <a:gd name="T2" fmla="*/ 4 w 4"/>
                  <a:gd name="T3" fmla="*/ 4 h 4"/>
                  <a:gd name="T4" fmla="*/ 4 w 4"/>
                  <a:gd name="T5" fmla="*/ 4 h 4"/>
                  <a:gd name="T6" fmla="*/ 2 w 4"/>
                  <a:gd name="T7" fmla="*/ 4 h 4"/>
                  <a:gd name="T8" fmla="*/ 0 w 4"/>
                  <a:gd name="T9" fmla="*/ 2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4" y="4"/>
                    </a:lnTo>
                    <a:lnTo>
                      <a:pt x="4" y="4"/>
                    </a:lnTo>
                    <a:lnTo>
                      <a:pt x="2"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93" name="Freeform 896">
                <a:extLst>
                  <a:ext uri="{FF2B5EF4-FFF2-40B4-BE49-F238E27FC236}">
                    <a16:creationId xmlns:a16="http://schemas.microsoft.com/office/drawing/2014/main" id="{A4AEE41B-1017-F713-9A63-975DE195B5F0}"/>
                  </a:ext>
                </a:extLst>
              </p:cNvPr>
              <p:cNvSpPr>
                <a:spLocks/>
              </p:cNvSpPr>
              <p:nvPr/>
            </p:nvSpPr>
            <p:spPr bwMode="auto">
              <a:xfrm>
                <a:off x="7763872" y="5032223"/>
                <a:ext cx="5959" cy="5959"/>
              </a:xfrm>
              <a:custGeom>
                <a:avLst/>
                <a:gdLst>
                  <a:gd name="T0" fmla="*/ 0 w 4"/>
                  <a:gd name="T1" fmla="*/ 0 h 4"/>
                  <a:gd name="T2" fmla="*/ 4 w 4"/>
                  <a:gd name="T3" fmla="*/ 4 h 4"/>
                  <a:gd name="T4" fmla="*/ 4 w 4"/>
                  <a:gd name="T5" fmla="*/ 4 h 4"/>
                  <a:gd name="T6" fmla="*/ 2 w 4"/>
                  <a:gd name="T7" fmla="*/ 4 h 4"/>
                  <a:gd name="T8" fmla="*/ 0 w 4"/>
                  <a:gd name="T9" fmla="*/ 2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4" y="4"/>
                    </a:lnTo>
                    <a:lnTo>
                      <a:pt x="4" y="4"/>
                    </a:lnTo>
                    <a:lnTo>
                      <a:pt x="2"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94" name="Freeform 897">
                <a:extLst>
                  <a:ext uri="{FF2B5EF4-FFF2-40B4-BE49-F238E27FC236}">
                    <a16:creationId xmlns:a16="http://schemas.microsoft.com/office/drawing/2014/main" id="{E01A4B5A-AB97-729D-B7E4-5C8D737C4981}"/>
                  </a:ext>
                </a:extLst>
              </p:cNvPr>
              <p:cNvSpPr>
                <a:spLocks/>
              </p:cNvSpPr>
              <p:nvPr/>
            </p:nvSpPr>
            <p:spPr bwMode="auto">
              <a:xfrm>
                <a:off x="7716199" y="5041162"/>
                <a:ext cx="8939" cy="7449"/>
              </a:xfrm>
              <a:custGeom>
                <a:avLst/>
                <a:gdLst>
                  <a:gd name="T0" fmla="*/ 0 w 6"/>
                  <a:gd name="T1" fmla="*/ 0 h 5"/>
                  <a:gd name="T2" fmla="*/ 4 w 6"/>
                  <a:gd name="T3" fmla="*/ 0 h 5"/>
                  <a:gd name="T4" fmla="*/ 6 w 6"/>
                  <a:gd name="T5" fmla="*/ 2 h 5"/>
                  <a:gd name="T6" fmla="*/ 6 w 6"/>
                  <a:gd name="T7" fmla="*/ 5 h 5"/>
                  <a:gd name="T8" fmla="*/ 0 w 6"/>
                  <a:gd name="T9" fmla="*/ 3 h 5"/>
                  <a:gd name="T10" fmla="*/ 0 w 6"/>
                  <a:gd name="T11" fmla="*/ 0 h 5"/>
                  <a:gd name="T12" fmla="*/ 0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0"/>
                    </a:moveTo>
                    <a:lnTo>
                      <a:pt x="4" y="0"/>
                    </a:lnTo>
                    <a:lnTo>
                      <a:pt x="6" y="2"/>
                    </a:lnTo>
                    <a:lnTo>
                      <a:pt x="6" y="5"/>
                    </a:lnTo>
                    <a:lnTo>
                      <a:pt x="0" y="3"/>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95" name="Freeform 898">
                <a:extLst>
                  <a:ext uri="{FF2B5EF4-FFF2-40B4-BE49-F238E27FC236}">
                    <a16:creationId xmlns:a16="http://schemas.microsoft.com/office/drawing/2014/main" id="{EE039BC3-9DE9-F8E7-D73C-DBCFCBDC4C76}"/>
                  </a:ext>
                </a:extLst>
              </p:cNvPr>
              <p:cNvSpPr>
                <a:spLocks/>
              </p:cNvSpPr>
              <p:nvPr/>
            </p:nvSpPr>
            <p:spPr bwMode="auto">
              <a:xfrm>
                <a:off x="7716199" y="5041162"/>
                <a:ext cx="8939" cy="7449"/>
              </a:xfrm>
              <a:custGeom>
                <a:avLst/>
                <a:gdLst>
                  <a:gd name="T0" fmla="*/ 0 w 6"/>
                  <a:gd name="T1" fmla="*/ 0 h 5"/>
                  <a:gd name="T2" fmla="*/ 4 w 6"/>
                  <a:gd name="T3" fmla="*/ 0 h 5"/>
                  <a:gd name="T4" fmla="*/ 6 w 6"/>
                  <a:gd name="T5" fmla="*/ 2 h 5"/>
                  <a:gd name="T6" fmla="*/ 6 w 6"/>
                  <a:gd name="T7" fmla="*/ 5 h 5"/>
                  <a:gd name="T8" fmla="*/ 0 w 6"/>
                  <a:gd name="T9" fmla="*/ 3 h 5"/>
                  <a:gd name="T10" fmla="*/ 0 w 6"/>
                  <a:gd name="T11" fmla="*/ 0 h 5"/>
                  <a:gd name="T12" fmla="*/ 0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0"/>
                    </a:moveTo>
                    <a:lnTo>
                      <a:pt x="4" y="0"/>
                    </a:lnTo>
                    <a:lnTo>
                      <a:pt x="6" y="2"/>
                    </a:lnTo>
                    <a:lnTo>
                      <a:pt x="6" y="5"/>
                    </a:lnTo>
                    <a:lnTo>
                      <a:pt x="0" y="3"/>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96" name="Freeform 899">
                <a:extLst>
                  <a:ext uri="{FF2B5EF4-FFF2-40B4-BE49-F238E27FC236}">
                    <a16:creationId xmlns:a16="http://schemas.microsoft.com/office/drawing/2014/main" id="{525DF67D-8B05-E1B3-8B6E-35963D126EE5}"/>
                  </a:ext>
                </a:extLst>
              </p:cNvPr>
              <p:cNvSpPr>
                <a:spLocks/>
              </p:cNvSpPr>
              <p:nvPr/>
            </p:nvSpPr>
            <p:spPr bwMode="auto">
              <a:xfrm>
                <a:off x="7725138" y="5051590"/>
                <a:ext cx="7449" cy="5959"/>
              </a:xfrm>
              <a:custGeom>
                <a:avLst/>
                <a:gdLst>
                  <a:gd name="T0" fmla="*/ 0 w 5"/>
                  <a:gd name="T1" fmla="*/ 0 h 4"/>
                  <a:gd name="T2" fmla="*/ 2 w 5"/>
                  <a:gd name="T3" fmla="*/ 2 h 4"/>
                  <a:gd name="T4" fmla="*/ 2 w 5"/>
                  <a:gd name="T5" fmla="*/ 2 h 4"/>
                  <a:gd name="T6" fmla="*/ 3 w 5"/>
                  <a:gd name="T7" fmla="*/ 2 h 4"/>
                  <a:gd name="T8" fmla="*/ 5 w 5"/>
                  <a:gd name="T9" fmla="*/ 2 h 4"/>
                  <a:gd name="T10" fmla="*/ 5 w 5"/>
                  <a:gd name="T11" fmla="*/ 4 h 4"/>
                  <a:gd name="T12" fmla="*/ 3 w 5"/>
                  <a:gd name="T13" fmla="*/ 4 h 4"/>
                  <a:gd name="T14" fmla="*/ 0 w 5"/>
                  <a:gd name="T15" fmla="*/ 2 h 4"/>
                  <a:gd name="T16" fmla="*/ 0 w 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0"/>
                    </a:moveTo>
                    <a:lnTo>
                      <a:pt x="2" y="2"/>
                    </a:lnTo>
                    <a:lnTo>
                      <a:pt x="2" y="2"/>
                    </a:lnTo>
                    <a:lnTo>
                      <a:pt x="3" y="2"/>
                    </a:lnTo>
                    <a:lnTo>
                      <a:pt x="5" y="2"/>
                    </a:lnTo>
                    <a:lnTo>
                      <a:pt x="5" y="4"/>
                    </a:lnTo>
                    <a:lnTo>
                      <a:pt x="3"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97" name="Freeform 900">
                <a:extLst>
                  <a:ext uri="{FF2B5EF4-FFF2-40B4-BE49-F238E27FC236}">
                    <a16:creationId xmlns:a16="http://schemas.microsoft.com/office/drawing/2014/main" id="{DEC41292-50B6-81EB-4895-0103D29A1E88}"/>
                  </a:ext>
                </a:extLst>
              </p:cNvPr>
              <p:cNvSpPr>
                <a:spLocks/>
              </p:cNvSpPr>
              <p:nvPr/>
            </p:nvSpPr>
            <p:spPr bwMode="auto">
              <a:xfrm>
                <a:off x="7725138" y="5051590"/>
                <a:ext cx="7449" cy="5959"/>
              </a:xfrm>
              <a:custGeom>
                <a:avLst/>
                <a:gdLst>
                  <a:gd name="T0" fmla="*/ 0 w 5"/>
                  <a:gd name="T1" fmla="*/ 0 h 4"/>
                  <a:gd name="T2" fmla="*/ 2 w 5"/>
                  <a:gd name="T3" fmla="*/ 2 h 4"/>
                  <a:gd name="T4" fmla="*/ 2 w 5"/>
                  <a:gd name="T5" fmla="*/ 2 h 4"/>
                  <a:gd name="T6" fmla="*/ 3 w 5"/>
                  <a:gd name="T7" fmla="*/ 2 h 4"/>
                  <a:gd name="T8" fmla="*/ 5 w 5"/>
                  <a:gd name="T9" fmla="*/ 2 h 4"/>
                  <a:gd name="T10" fmla="*/ 5 w 5"/>
                  <a:gd name="T11" fmla="*/ 4 h 4"/>
                  <a:gd name="T12" fmla="*/ 3 w 5"/>
                  <a:gd name="T13" fmla="*/ 4 h 4"/>
                  <a:gd name="T14" fmla="*/ 0 w 5"/>
                  <a:gd name="T15" fmla="*/ 2 h 4"/>
                  <a:gd name="T16" fmla="*/ 0 w 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0"/>
                    </a:moveTo>
                    <a:lnTo>
                      <a:pt x="2" y="2"/>
                    </a:lnTo>
                    <a:lnTo>
                      <a:pt x="2" y="2"/>
                    </a:lnTo>
                    <a:lnTo>
                      <a:pt x="3" y="2"/>
                    </a:lnTo>
                    <a:lnTo>
                      <a:pt x="5" y="2"/>
                    </a:lnTo>
                    <a:lnTo>
                      <a:pt x="5" y="4"/>
                    </a:lnTo>
                    <a:lnTo>
                      <a:pt x="3"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98" name="Freeform 901">
                <a:extLst>
                  <a:ext uri="{FF2B5EF4-FFF2-40B4-BE49-F238E27FC236}">
                    <a16:creationId xmlns:a16="http://schemas.microsoft.com/office/drawing/2014/main" id="{5D9672FB-49A8-567B-A349-93B6150C8126}"/>
                  </a:ext>
                </a:extLst>
              </p:cNvPr>
              <p:cNvSpPr>
                <a:spLocks/>
              </p:cNvSpPr>
              <p:nvPr/>
            </p:nvSpPr>
            <p:spPr bwMode="auto">
              <a:xfrm>
                <a:off x="8313604" y="5224405"/>
                <a:ext cx="28306" cy="22347"/>
              </a:xfrm>
              <a:custGeom>
                <a:avLst/>
                <a:gdLst>
                  <a:gd name="T0" fmla="*/ 10 w 19"/>
                  <a:gd name="T1" fmla="*/ 1 h 15"/>
                  <a:gd name="T2" fmla="*/ 11 w 19"/>
                  <a:gd name="T3" fmla="*/ 1 h 15"/>
                  <a:gd name="T4" fmla="*/ 13 w 19"/>
                  <a:gd name="T5" fmla="*/ 0 h 15"/>
                  <a:gd name="T6" fmla="*/ 13 w 19"/>
                  <a:gd name="T7" fmla="*/ 1 h 15"/>
                  <a:gd name="T8" fmla="*/ 15 w 19"/>
                  <a:gd name="T9" fmla="*/ 3 h 15"/>
                  <a:gd name="T10" fmla="*/ 17 w 19"/>
                  <a:gd name="T11" fmla="*/ 3 h 15"/>
                  <a:gd name="T12" fmla="*/ 19 w 19"/>
                  <a:gd name="T13" fmla="*/ 5 h 15"/>
                  <a:gd name="T14" fmla="*/ 19 w 19"/>
                  <a:gd name="T15" fmla="*/ 11 h 15"/>
                  <a:gd name="T16" fmla="*/ 19 w 19"/>
                  <a:gd name="T17" fmla="*/ 13 h 15"/>
                  <a:gd name="T18" fmla="*/ 15 w 19"/>
                  <a:gd name="T19" fmla="*/ 13 h 15"/>
                  <a:gd name="T20" fmla="*/ 13 w 19"/>
                  <a:gd name="T21" fmla="*/ 15 h 15"/>
                  <a:gd name="T22" fmla="*/ 6 w 19"/>
                  <a:gd name="T23" fmla="*/ 15 h 15"/>
                  <a:gd name="T24" fmla="*/ 6 w 19"/>
                  <a:gd name="T25" fmla="*/ 13 h 15"/>
                  <a:gd name="T26" fmla="*/ 2 w 19"/>
                  <a:gd name="T27" fmla="*/ 13 h 15"/>
                  <a:gd name="T28" fmla="*/ 0 w 19"/>
                  <a:gd name="T29" fmla="*/ 11 h 15"/>
                  <a:gd name="T30" fmla="*/ 0 w 19"/>
                  <a:gd name="T31" fmla="*/ 9 h 15"/>
                  <a:gd name="T32" fmla="*/ 0 w 19"/>
                  <a:gd name="T33" fmla="*/ 5 h 15"/>
                  <a:gd name="T34" fmla="*/ 4 w 19"/>
                  <a:gd name="T35" fmla="*/ 1 h 15"/>
                  <a:gd name="T36" fmla="*/ 6 w 19"/>
                  <a:gd name="T37" fmla="*/ 1 h 15"/>
                  <a:gd name="T38" fmla="*/ 8 w 19"/>
                  <a:gd name="T39" fmla="*/ 1 h 15"/>
                  <a:gd name="T40" fmla="*/ 10 w 19"/>
                  <a:gd name="T4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5">
                    <a:moveTo>
                      <a:pt x="10" y="1"/>
                    </a:moveTo>
                    <a:lnTo>
                      <a:pt x="11" y="1"/>
                    </a:lnTo>
                    <a:lnTo>
                      <a:pt x="13" y="0"/>
                    </a:lnTo>
                    <a:lnTo>
                      <a:pt x="13" y="1"/>
                    </a:lnTo>
                    <a:lnTo>
                      <a:pt x="15" y="3"/>
                    </a:lnTo>
                    <a:lnTo>
                      <a:pt x="17" y="3"/>
                    </a:lnTo>
                    <a:lnTo>
                      <a:pt x="19" y="5"/>
                    </a:lnTo>
                    <a:lnTo>
                      <a:pt x="19" y="11"/>
                    </a:lnTo>
                    <a:lnTo>
                      <a:pt x="19" y="13"/>
                    </a:lnTo>
                    <a:lnTo>
                      <a:pt x="15" y="13"/>
                    </a:lnTo>
                    <a:lnTo>
                      <a:pt x="13" y="15"/>
                    </a:lnTo>
                    <a:lnTo>
                      <a:pt x="6" y="15"/>
                    </a:lnTo>
                    <a:lnTo>
                      <a:pt x="6" y="13"/>
                    </a:lnTo>
                    <a:lnTo>
                      <a:pt x="2" y="13"/>
                    </a:lnTo>
                    <a:lnTo>
                      <a:pt x="0" y="11"/>
                    </a:lnTo>
                    <a:lnTo>
                      <a:pt x="0" y="9"/>
                    </a:lnTo>
                    <a:lnTo>
                      <a:pt x="0" y="5"/>
                    </a:lnTo>
                    <a:lnTo>
                      <a:pt x="4" y="1"/>
                    </a:lnTo>
                    <a:lnTo>
                      <a:pt x="6" y="1"/>
                    </a:lnTo>
                    <a:lnTo>
                      <a:pt x="8" y="1"/>
                    </a:lnTo>
                    <a:lnTo>
                      <a:pt x="10"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399" name="Freeform 902">
                <a:extLst>
                  <a:ext uri="{FF2B5EF4-FFF2-40B4-BE49-F238E27FC236}">
                    <a16:creationId xmlns:a16="http://schemas.microsoft.com/office/drawing/2014/main" id="{BA2B8892-E31C-7F81-E0B6-A535C70401A8}"/>
                  </a:ext>
                </a:extLst>
              </p:cNvPr>
              <p:cNvSpPr>
                <a:spLocks/>
              </p:cNvSpPr>
              <p:nvPr/>
            </p:nvSpPr>
            <p:spPr bwMode="auto">
              <a:xfrm>
                <a:off x="8313604" y="5224405"/>
                <a:ext cx="28306" cy="22347"/>
              </a:xfrm>
              <a:custGeom>
                <a:avLst/>
                <a:gdLst>
                  <a:gd name="T0" fmla="*/ 10 w 19"/>
                  <a:gd name="T1" fmla="*/ 1 h 15"/>
                  <a:gd name="T2" fmla="*/ 11 w 19"/>
                  <a:gd name="T3" fmla="*/ 1 h 15"/>
                  <a:gd name="T4" fmla="*/ 13 w 19"/>
                  <a:gd name="T5" fmla="*/ 0 h 15"/>
                  <a:gd name="T6" fmla="*/ 13 w 19"/>
                  <a:gd name="T7" fmla="*/ 1 h 15"/>
                  <a:gd name="T8" fmla="*/ 15 w 19"/>
                  <a:gd name="T9" fmla="*/ 3 h 15"/>
                  <a:gd name="T10" fmla="*/ 17 w 19"/>
                  <a:gd name="T11" fmla="*/ 3 h 15"/>
                  <a:gd name="T12" fmla="*/ 19 w 19"/>
                  <a:gd name="T13" fmla="*/ 5 h 15"/>
                  <a:gd name="T14" fmla="*/ 19 w 19"/>
                  <a:gd name="T15" fmla="*/ 11 h 15"/>
                  <a:gd name="T16" fmla="*/ 19 w 19"/>
                  <a:gd name="T17" fmla="*/ 13 h 15"/>
                  <a:gd name="T18" fmla="*/ 15 w 19"/>
                  <a:gd name="T19" fmla="*/ 13 h 15"/>
                  <a:gd name="T20" fmla="*/ 13 w 19"/>
                  <a:gd name="T21" fmla="*/ 15 h 15"/>
                  <a:gd name="T22" fmla="*/ 6 w 19"/>
                  <a:gd name="T23" fmla="*/ 15 h 15"/>
                  <a:gd name="T24" fmla="*/ 6 w 19"/>
                  <a:gd name="T25" fmla="*/ 13 h 15"/>
                  <a:gd name="T26" fmla="*/ 2 w 19"/>
                  <a:gd name="T27" fmla="*/ 13 h 15"/>
                  <a:gd name="T28" fmla="*/ 0 w 19"/>
                  <a:gd name="T29" fmla="*/ 11 h 15"/>
                  <a:gd name="T30" fmla="*/ 0 w 19"/>
                  <a:gd name="T31" fmla="*/ 9 h 15"/>
                  <a:gd name="T32" fmla="*/ 0 w 19"/>
                  <a:gd name="T33" fmla="*/ 5 h 15"/>
                  <a:gd name="T34" fmla="*/ 4 w 19"/>
                  <a:gd name="T35" fmla="*/ 1 h 15"/>
                  <a:gd name="T36" fmla="*/ 6 w 19"/>
                  <a:gd name="T37" fmla="*/ 1 h 15"/>
                  <a:gd name="T38" fmla="*/ 8 w 19"/>
                  <a:gd name="T39" fmla="*/ 1 h 15"/>
                  <a:gd name="T40" fmla="*/ 10 w 19"/>
                  <a:gd name="T4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5">
                    <a:moveTo>
                      <a:pt x="10" y="1"/>
                    </a:moveTo>
                    <a:lnTo>
                      <a:pt x="11" y="1"/>
                    </a:lnTo>
                    <a:lnTo>
                      <a:pt x="13" y="0"/>
                    </a:lnTo>
                    <a:lnTo>
                      <a:pt x="13" y="1"/>
                    </a:lnTo>
                    <a:lnTo>
                      <a:pt x="15" y="3"/>
                    </a:lnTo>
                    <a:lnTo>
                      <a:pt x="17" y="3"/>
                    </a:lnTo>
                    <a:lnTo>
                      <a:pt x="19" y="5"/>
                    </a:lnTo>
                    <a:lnTo>
                      <a:pt x="19" y="11"/>
                    </a:lnTo>
                    <a:lnTo>
                      <a:pt x="19" y="13"/>
                    </a:lnTo>
                    <a:lnTo>
                      <a:pt x="15" y="13"/>
                    </a:lnTo>
                    <a:lnTo>
                      <a:pt x="13" y="15"/>
                    </a:lnTo>
                    <a:lnTo>
                      <a:pt x="6" y="15"/>
                    </a:lnTo>
                    <a:lnTo>
                      <a:pt x="6" y="13"/>
                    </a:lnTo>
                    <a:lnTo>
                      <a:pt x="2" y="13"/>
                    </a:lnTo>
                    <a:lnTo>
                      <a:pt x="0" y="11"/>
                    </a:lnTo>
                    <a:lnTo>
                      <a:pt x="0" y="9"/>
                    </a:lnTo>
                    <a:lnTo>
                      <a:pt x="0" y="5"/>
                    </a:lnTo>
                    <a:lnTo>
                      <a:pt x="4" y="1"/>
                    </a:lnTo>
                    <a:lnTo>
                      <a:pt x="6" y="1"/>
                    </a:lnTo>
                    <a:lnTo>
                      <a:pt x="8" y="1"/>
                    </a:lnTo>
                    <a:lnTo>
                      <a:pt x="10"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00" name="Freeform 903">
                <a:extLst>
                  <a:ext uri="{FF2B5EF4-FFF2-40B4-BE49-F238E27FC236}">
                    <a16:creationId xmlns:a16="http://schemas.microsoft.com/office/drawing/2014/main" id="{16827561-7312-2270-C316-1CF9AFEF8312}"/>
                  </a:ext>
                </a:extLst>
              </p:cNvPr>
              <p:cNvSpPr>
                <a:spLocks/>
              </p:cNvSpPr>
              <p:nvPr/>
            </p:nvSpPr>
            <p:spPr bwMode="auto">
              <a:xfrm>
                <a:off x="8341910" y="5199079"/>
                <a:ext cx="34266" cy="16388"/>
              </a:xfrm>
              <a:custGeom>
                <a:avLst/>
                <a:gdLst>
                  <a:gd name="T0" fmla="*/ 6 w 23"/>
                  <a:gd name="T1" fmla="*/ 3 h 11"/>
                  <a:gd name="T2" fmla="*/ 6 w 23"/>
                  <a:gd name="T3" fmla="*/ 5 h 11"/>
                  <a:gd name="T4" fmla="*/ 8 w 23"/>
                  <a:gd name="T5" fmla="*/ 3 h 11"/>
                  <a:gd name="T6" fmla="*/ 23 w 23"/>
                  <a:gd name="T7" fmla="*/ 0 h 11"/>
                  <a:gd name="T8" fmla="*/ 21 w 23"/>
                  <a:gd name="T9" fmla="*/ 0 h 11"/>
                  <a:gd name="T10" fmla="*/ 17 w 23"/>
                  <a:gd name="T11" fmla="*/ 3 h 11"/>
                  <a:gd name="T12" fmla="*/ 15 w 23"/>
                  <a:gd name="T13" fmla="*/ 7 h 11"/>
                  <a:gd name="T14" fmla="*/ 19 w 23"/>
                  <a:gd name="T15" fmla="*/ 3 h 11"/>
                  <a:gd name="T16" fmla="*/ 21 w 23"/>
                  <a:gd name="T17" fmla="*/ 9 h 11"/>
                  <a:gd name="T18" fmla="*/ 11 w 23"/>
                  <a:gd name="T19" fmla="*/ 9 h 11"/>
                  <a:gd name="T20" fmla="*/ 11 w 23"/>
                  <a:gd name="T21" fmla="*/ 7 h 11"/>
                  <a:gd name="T22" fmla="*/ 9 w 23"/>
                  <a:gd name="T23" fmla="*/ 7 h 11"/>
                  <a:gd name="T24" fmla="*/ 9 w 23"/>
                  <a:gd name="T25" fmla="*/ 7 h 11"/>
                  <a:gd name="T26" fmla="*/ 8 w 23"/>
                  <a:gd name="T27" fmla="*/ 11 h 11"/>
                  <a:gd name="T28" fmla="*/ 6 w 23"/>
                  <a:gd name="T29" fmla="*/ 11 h 11"/>
                  <a:gd name="T30" fmla="*/ 6 w 23"/>
                  <a:gd name="T31" fmla="*/ 11 h 11"/>
                  <a:gd name="T32" fmla="*/ 4 w 23"/>
                  <a:gd name="T33" fmla="*/ 11 h 11"/>
                  <a:gd name="T34" fmla="*/ 0 w 23"/>
                  <a:gd name="T35" fmla="*/ 9 h 11"/>
                  <a:gd name="T36" fmla="*/ 0 w 23"/>
                  <a:gd name="T37" fmla="*/ 9 h 11"/>
                  <a:gd name="T38" fmla="*/ 0 w 23"/>
                  <a:gd name="T39" fmla="*/ 7 h 11"/>
                  <a:gd name="T40" fmla="*/ 2 w 23"/>
                  <a:gd name="T41" fmla="*/ 5 h 11"/>
                  <a:gd name="T42" fmla="*/ 6 w 23"/>
                  <a:gd name="T43"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1">
                    <a:moveTo>
                      <a:pt x="6" y="3"/>
                    </a:moveTo>
                    <a:lnTo>
                      <a:pt x="6" y="5"/>
                    </a:lnTo>
                    <a:lnTo>
                      <a:pt x="8" y="3"/>
                    </a:lnTo>
                    <a:lnTo>
                      <a:pt x="23" y="0"/>
                    </a:lnTo>
                    <a:lnTo>
                      <a:pt x="21" y="0"/>
                    </a:lnTo>
                    <a:lnTo>
                      <a:pt x="17" y="3"/>
                    </a:lnTo>
                    <a:lnTo>
                      <a:pt x="15" y="7"/>
                    </a:lnTo>
                    <a:lnTo>
                      <a:pt x="19" y="3"/>
                    </a:lnTo>
                    <a:lnTo>
                      <a:pt x="21" y="9"/>
                    </a:lnTo>
                    <a:lnTo>
                      <a:pt x="11" y="9"/>
                    </a:lnTo>
                    <a:lnTo>
                      <a:pt x="11" y="7"/>
                    </a:lnTo>
                    <a:lnTo>
                      <a:pt x="9" y="7"/>
                    </a:lnTo>
                    <a:lnTo>
                      <a:pt x="9" y="7"/>
                    </a:lnTo>
                    <a:lnTo>
                      <a:pt x="8" y="11"/>
                    </a:lnTo>
                    <a:lnTo>
                      <a:pt x="6" y="11"/>
                    </a:lnTo>
                    <a:lnTo>
                      <a:pt x="6" y="11"/>
                    </a:lnTo>
                    <a:lnTo>
                      <a:pt x="4" y="11"/>
                    </a:lnTo>
                    <a:lnTo>
                      <a:pt x="0" y="9"/>
                    </a:lnTo>
                    <a:lnTo>
                      <a:pt x="0" y="9"/>
                    </a:lnTo>
                    <a:lnTo>
                      <a:pt x="0" y="7"/>
                    </a:lnTo>
                    <a:lnTo>
                      <a:pt x="2" y="5"/>
                    </a:lnTo>
                    <a:lnTo>
                      <a:pt x="6"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01" name="Freeform 904">
                <a:extLst>
                  <a:ext uri="{FF2B5EF4-FFF2-40B4-BE49-F238E27FC236}">
                    <a16:creationId xmlns:a16="http://schemas.microsoft.com/office/drawing/2014/main" id="{19CFCE2E-975A-CCFE-8030-DC09500E1D4A}"/>
                  </a:ext>
                </a:extLst>
              </p:cNvPr>
              <p:cNvSpPr>
                <a:spLocks/>
              </p:cNvSpPr>
              <p:nvPr/>
            </p:nvSpPr>
            <p:spPr bwMode="auto">
              <a:xfrm>
                <a:off x="8341910" y="5199079"/>
                <a:ext cx="34266" cy="16388"/>
              </a:xfrm>
              <a:custGeom>
                <a:avLst/>
                <a:gdLst>
                  <a:gd name="T0" fmla="*/ 6 w 23"/>
                  <a:gd name="T1" fmla="*/ 3 h 11"/>
                  <a:gd name="T2" fmla="*/ 6 w 23"/>
                  <a:gd name="T3" fmla="*/ 5 h 11"/>
                  <a:gd name="T4" fmla="*/ 8 w 23"/>
                  <a:gd name="T5" fmla="*/ 3 h 11"/>
                  <a:gd name="T6" fmla="*/ 23 w 23"/>
                  <a:gd name="T7" fmla="*/ 0 h 11"/>
                  <a:gd name="T8" fmla="*/ 21 w 23"/>
                  <a:gd name="T9" fmla="*/ 0 h 11"/>
                  <a:gd name="T10" fmla="*/ 17 w 23"/>
                  <a:gd name="T11" fmla="*/ 3 h 11"/>
                  <a:gd name="T12" fmla="*/ 15 w 23"/>
                  <a:gd name="T13" fmla="*/ 7 h 11"/>
                  <a:gd name="T14" fmla="*/ 19 w 23"/>
                  <a:gd name="T15" fmla="*/ 3 h 11"/>
                  <a:gd name="T16" fmla="*/ 21 w 23"/>
                  <a:gd name="T17" fmla="*/ 9 h 11"/>
                  <a:gd name="T18" fmla="*/ 11 w 23"/>
                  <a:gd name="T19" fmla="*/ 9 h 11"/>
                  <a:gd name="T20" fmla="*/ 11 w 23"/>
                  <a:gd name="T21" fmla="*/ 7 h 11"/>
                  <a:gd name="T22" fmla="*/ 9 w 23"/>
                  <a:gd name="T23" fmla="*/ 7 h 11"/>
                  <a:gd name="T24" fmla="*/ 9 w 23"/>
                  <a:gd name="T25" fmla="*/ 7 h 11"/>
                  <a:gd name="T26" fmla="*/ 8 w 23"/>
                  <a:gd name="T27" fmla="*/ 11 h 11"/>
                  <a:gd name="T28" fmla="*/ 6 w 23"/>
                  <a:gd name="T29" fmla="*/ 11 h 11"/>
                  <a:gd name="T30" fmla="*/ 6 w 23"/>
                  <a:gd name="T31" fmla="*/ 11 h 11"/>
                  <a:gd name="T32" fmla="*/ 4 w 23"/>
                  <a:gd name="T33" fmla="*/ 11 h 11"/>
                  <a:gd name="T34" fmla="*/ 0 w 23"/>
                  <a:gd name="T35" fmla="*/ 9 h 11"/>
                  <a:gd name="T36" fmla="*/ 0 w 23"/>
                  <a:gd name="T37" fmla="*/ 9 h 11"/>
                  <a:gd name="T38" fmla="*/ 0 w 23"/>
                  <a:gd name="T39" fmla="*/ 7 h 11"/>
                  <a:gd name="T40" fmla="*/ 2 w 23"/>
                  <a:gd name="T41" fmla="*/ 5 h 11"/>
                  <a:gd name="T42" fmla="*/ 6 w 23"/>
                  <a:gd name="T43"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1">
                    <a:moveTo>
                      <a:pt x="6" y="3"/>
                    </a:moveTo>
                    <a:lnTo>
                      <a:pt x="6" y="5"/>
                    </a:lnTo>
                    <a:lnTo>
                      <a:pt x="8" y="3"/>
                    </a:lnTo>
                    <a:lnTo>
                      <a:pt x="23" y="0"/>
                    </a:lnTo>
                    <a:lnTo>
                      <a:pt x="21" y="0"/>
                    </a:lnTo>
                    <a:lnTo>
                      <a:pt x="17" y="3"/>
                    </a:lnTo>
                    <a:lnTo>
                      <a:pt x="15" y="7"/>
                    </a:lnTo>
                    <a:lnTo>
                      <a:pt x="19" y="3"/>
                    </a:lnTo>
                    <a:lnTo>
                      <a:pt x="21" y="9"/>
                    </a:lnTo>
                    <a:lnTo>
                      <a:pt x="11" y="9"/>
                    </a:lnTo>
                    <a:lnTo>
                      <a:pt x="11" y="7"/>
                    </a:lnTo>
                    <a:lnTo>
                      <a:pt x="9" y="7"/>
                    </a:lnTo>
                    <a:lnTo>
                      <a:pt x="9" y="7"/>
                    </a:lnTo>
                    <a:lnTo>
                      <a:pt x="8" y="11"/>
                    </a:lnTo>
                    <a:lnTo>
                      <a:pt x="6" y="11"/>
                    </a:lnTo>
                    <a:lnTo>
                      <a:pt x="6" y="11"/>
                    </a:lnTo>
                    <a:lnTo>
                      <a:pt x="4" y="11"/>
                    </a:lnTo>
                    <a:lnTo>
                      <a:pt x="0" y="9"/>
                    </a:lnTo>
                    <a:lnTo>
                      <a:pt x="0" y="9"/>
                    </a:lnTo>
                    <a:lnTo>
                      <a:pt x="0" y="7"/>
                    </a:lnTo>
                    <a:lnTo>
                      <a:pt x="2" y="5"/>
                    </a:lnTo>
                    <a:lnTo>
                      <a:pt x="6"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02" name="Freeform 905">
                <a:extLst>
                  <a:ext uri="{FF2B5EF4-FFF2-40B4-BE49-F238E27FC236}">
                    <a16:creationId xmlns:a16="http://schemas.microsoft.com/office/drawing/2014/main" id="{8C8E848E-E55B-0642-D3E3-1C434E57F4FA}"/>
                  </a:ext>
                </a:extLst>
              </p:cNvPr>
              <p:cNvSpPr>
                <a:spLocks/>
              </p:cNvSpPr>
              <p:nvPr/>
            </p:nvSpPr>
            <p:spPr bwMode="auto">
              <a:xfrm>
                <a:off x="5292313" y="5105222"/>
                <a:ext cx="160897" cy="318815"/>
              </a:xfrm>
              <a:custGeom>
                <a:avLst/>
                <a:gdLst>
                  <a:gd name="T0" fmla="*/ 19 w 108"/>
                  <a:gd name="T1" fmla="*/ 63 h 214"/>
                  <a:gd name="T2" fmla="*/ 25 w 108"/>
                  <a:gd name="T3" fmla="*/ 63 h 214"/>
                  <a:gd name="T4" fmla="*/ 30 w 108"/>
                  <a:gd name="T5" fmla="*/ 59 h 214"/>
                  <a:gd name="T6" fmla="*/ 30 w 108"/>
                  <a:gd name="T7" fmla="*/ 61 h 214"/>
                  <a:gd name="T8" fmla="*/ 34 w 108"/>
                  <a:gd name="T9" fmla="*/ 61 h 214"/>
                  <a:gd name="T10" fmla="*/ 36 w 108"/>
                  <a:gd name="T11" fmla="*/ 57 h 214"/>
                  <a:gd name="T12" fmla="*/ 40 w 108"/>
                  <a:gd name="T13" fmla="*/ 57 h 214"/>
                  <a:gd name="T14" fmla="*/ 43 w 108"/>
                  <a:gd name="T15" fmla="*/ 55 h 214"/>
                  <a:gd name="T16" fmla="*/ 47 w 108"/>
                  <a:gd name="T17" fmla="*/ 61 h 214"/>
                  <a:gd name="T18" fmla="*/ 51 w 108"/>
                  <a:gd name="T19" fmla="*/ 61 h 214"/>
                  <a:gd name="T20" fmla="*/ 47 w 108"/>
                  <a:gd name="T21" fmla="*/ 55 h 214"/>
                  <a:gd name="T22" fmla="*/ 51 w 108"/>
                  <a:gd name="T23" fmla="*/ 49 h 214"/>
                  <a:gd name="T24" fmla="*/ 55 w 108"/>
                  <a:gd name="T25" fmla="*/ 49 h 214"/>
                  <a:gd name="T26" fmla="*/ 59 w 108"/>
                  <a:gd name="T27" fmla="*/ 53 h 214"/>
                  <a:gd name="T28" fmla="*/ 57 w 108"/>
                  <a:gd name="T29" fmla="*/ 46 h 214"/>
                  <a:gd name="T30" fmla="*/ 60 w 108"/>
                  <a:gd name="T31" fmla="*/ 40 h 214"/>
                  <a:gd name="T32" fmla="*/ 64 w 108"/>
                  <a:gd name="T33" fmla="*/ 40 h 214"/>
                  <a:gd name="T34" fmla="*/ 68 w 108"/>
                  <a:gd name="T35" fmla="*/ 38 h 214"/>
                  <a:gd name="T36" fmla="*/ 72 w 108"/>
                  <a:gd name="T37" fmla="*/ 38 h 214"/>
                  <a:gd name="T38" fmla="*/ 68 w 108"/>
                  <a:gd name="T39" fmla="*/ 36 h 214"/>
                  <a:gd name="T40" fmla="*/ 70 w 108"/>
                  <a:gd name="T41" fmla="*/ 30 h 214"/>
                  <a:gd name="T42" fmla="*/ 72 w 108"/>
                  <a:gd name="T43" fmla="*/ 29 h 214"/>
                  <a:gd name="T44" fmla="*/ 70 w 108"/>
                  <a:gd name="T45" fmla="*/ 21 h 214"/>
                  <a:gd name="T46" fmla="*/ 74 w 108"/>
                  <a:gd name="T47" fmla="*/ 25 h 214"/>
                  <a:gd name="T48" fmla="*/ 78 w 108"/>
                  <a:gd name="T49" fmla="*/ 17 h 214"/>
                  <a:gd name="T50" fmla="*/ 83 w 108"/>
                  <a:gd name="T51" fmla="*/ 17 h 214"/>
                  <a:gd name="T52" fmla="*/ 83 w 108"/>
                  <a:gd name="T53" fmla="*/ 4 h 214"/>
                  <a:gd name="T54" fmla="*/ 87 w 108"/>
                  <a:gd name="T55" fmla="*/ 2 h 214"/>
                  <a:gd name="T56" fmla="*/ 98 w 108"/>
                  <a:gd name="T57" fmla="*/ 10 h 214"/>
                  <a:gd name="T58" fmla="*/ 106 w 108"/>
                  <a:gd name="T59" fmla="*/ 57 h 214"/>
                  <a:gd name="T60" fmla="*/ 100 w 108"/>
                  <a:gd name="T61" fmla="*/ 51 h 214"/>
                  <a:gd name="T62" fmla="*/ 96 w 108"/>
                  <a:gd name="T63" fmla="*/ 61 h 214"/>
                  <a:gd name="T64" fmla="*/ 98 w 108"/>
                  <a:gd name="T65" fmla="*/ 68 h 214"/>
                  <a:gd name="T66" fmla="*/ 87 w 108"/>
                  <a:gd name="T67" fmla="*/ 110 h 214"/>
                  <a:gd name="T68" fmla="*/ 59 w 108"/>
                  <a:gd name="T69" fmla="*/ 203 h 214"/>
                  <a:gd name="T70" fmla="*/ 53 w 108"/>
                  <a:gd name="T71" fmla="*/ 206 h 214"/>
                  <a:gd name="T72" fmla="*/ 42 w 108"/>
                  <a:gd name="T73" fmla="*/ 208 h 214"/>
                  <a:gd name="T74" fmla="*/ 28 w 108"/>
                  <a:gd name="T75" fmla="*/ 214 h 214"/>
                  <a:gd name="T76" fmla="*/ 9 w 108"/>
                  <a:gd name="T77" fmla="*/ 197 h 214"/>
                  <a:gd name="T78" fmla="*/ 8 w 108"/>
                  <a:gd name="T79" fmla="*/ 180 h 214"/>
                  <a:gd name="T80" fmla="*/ 2 w 108"/>
                  <a:gd name="T81" fmla="*/ 170 h 214"/>
                  <a:gd name="T82" fmla="*/ 0 w 108"/>
                  <a:gd name="T83" fmla="*/ 153 h 214"/>
                  <a:gd name="T84" fmla="*/ 8 w 108"/>
                  <a:gd name="T85" fmla="*/ 142 h 214"/>
                  <a:gd name="T86" fmla="*/ 17 w 108"/>
                  <a:gd name="T87" fmla="*/ 123 h 214"/>
                  <a:gd name="T88" fmla="*/ 19 w 108"/>
                  <a:gd name="T89" fmla="*/ 117 h 214"/>
                  <a:gd name="T90" fmla="*/ 13 w 108"/>
                  <a:gd name="T91" fmla="*/ 97 h 214"/>
                  <a:gd name="T92" fmla="*/ 9 w 108"/>
                  <a:gd name="T93" fmla="*/ 83 h 214"/>
                  <a:gd name="T94" fmla="*/ 17 w 108"/>
                  <a:gd name="T95" fmla="*/ 6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 h="214">
                    <a:moveTo>
                      <a:pt x="17" y="63"/>
                    </a:moveTo>
                    <a:lnTo>
                      <a:pt x="19" y="63"/>
                    </a:lnTo>
                    <a:lnTo>
                      <a:pt x="21" y="63"/>
                    </a:lnTo>
                    <a:lnTo>
                      <a:pt x="25" y="63"/>
                    </a:lnTo>
                    <a:lnTo>
                      <a:pt x="26" y="61"/>
                    </a:lnTo>
                    <a:lnTo>
                      <a:pt x="30" y="59"/>
                    </a:lnTo>
                    <a:lnTo>
                      <a:pt x="30" y="61"/>
                    </a:lnTo>
                    <a:lnTo>
                      <a:pt x="30" y="61"/>
                    </a:lnTo>
                    <a:lnTo>
                      <a:pt x="32" y="59"/>
                    </a:lnTo>
                    <a:lnTo>
                      <a:pt x="34" y="61"/>
                    </a:lnTo>
                    <a:lnTo>
                      <a:pt x="36" y="59"/>
                    </a:lnTo>
                    <a:lnTo>
                      <a:pt x="36" y="57"/>
                    </a:lnTo>
                    <a:lnTo>
                      <a:pt x="38" y="55"/>
                    </a:lnTo>
                    <a:lnTo>
                      <a:pt x="40" y="57"/>
                    </a:lnTo>
                    <a:lnTo>
                      <a:pt x="42" y="55"/>
                    </a:lnTo>
                    <a:lnTo>
                      <a:pt x="43" y="55"/>
                    </a:lnTo>
                    <a:lnTo>
                      <a:pt x="45" y="59"/>
                    </a:lnTo>
                    <a:lnTo>
                      <a:pt x="47" y="61"/>
                    </a:lnTo>
                    <a:lnTo>
                      <a:pt x="49" y="61"/>
                    </a:lnTo>
                    <a:lnTo>
                      <a:pt x="51" y="61"/>
                    </a:lnTo>
                    <a:lnTo>
                      <a:pt x="49" y="59"/>
                    </a:lnTo>
                    <a:lnTo>
                      <a:pt x="47" y="55"/>
                    </a:lnTo>
                    <a:lnTo>
                      <a:pt x="47" y="53"/>
                    </a:lnTo>
                    <a:lnTo>
                      <a:pt x="51" y="49"/>
                    </a:lnTo>
                    <a:lnTo>
                      <a:pt x="53" y="47"/>
                    </a:lnTo>
                    <a:lnTo>
                      <a:pt x="55" y="49"/>
                    </a:lnTo>
                    <a:lnTo>
                      <a:pt x="57" y="51"/>
                    </a:lnTo>
                    <a:lnTo>
                      <a:pt x="59" y="53"/>
                    </a:lnTo>
                    <a:lnTo>
                      <a:pt x="60" y="51"/>
                    </a:lnTo>
                    <a:lnTo>
                      <a:pt x="57" y="46"/>
                    </a:lnTo>
                    <a:lnTo>
                      <a:pt x="60" y="42"/>
                    </a:lnTo>
                    <a:lnTo>
                      <a:pt x="60" y="40"/>
                    </a:lnTo>
                    <a:lnTo>
                      <a:pt x="62" y="38"/>
                    </a:lnTo>
                    <a:lnTo>
                      <a:pt x="64" y="40"/>
                    </a:lnTo>
                    <a:lnTo>
                      <a:pt x="62" y="44"/>
                    </a:lnTo>
                    <a:lnTo>
                      <a:pt x="68" y="38"/>
                    </a:lnTo>
                    <a:lnTo>
                      <a:pt x="70" y="38"/>
                    </a:lnTo>
                    <a:lnTo>
                      <a:pt x="72" y="38"/>
                    </a:lnTo>
                    <a:lnTo>
                      <a:pt x="70" y="38"/>
                    </a:lnTo>
                    <a:lnTo>
                      <a:pt x="68" y="36"/>
                    </a:lnTo>
                    <a:lnTo>
                      <a:pt x="66" y="34"/>
                    </a:lnTo>
                    <a:lnTo>
                      <a:pt x="70" y="30"/>
                    </a:lnTo>
                    <a:lnTo>
                      <a:pt x="72" y="30"/>
                    </a:lnTo>
                    <a:lnTo>
                      <a:pt x="72" y="29"/>
                    </a:lnTo>
                    <a:lnTo>
                      <a:pt x="70" y="23"/>
                    </a:lnTo>
                    <a:lnTo>
                      <a:pt x="70" y="21"/>
                    </a:lnTo>
                    <a:lnTo>
                      <a:pt x="74" y="23"/>
                    </a:lnTo>
                    <a:lnTo>
                      <a:pt x="74" y="25"/>
                    </a:lnTo>
                    <a:lnTo>
                      <a:pt x="78" y="21"/>
                    </a:lnTo>
                    <a:lnTo>
                      <a:pt x="78" y="17"/>
                    </a:lnTo>
                    <a:lnTo>
                      <a:pt x="81" y="19"/>
                    </a:lnTo>
                    <a:lnTo>
                      <a:pt x="83" y="17"/>
                    </a:lnTo>
                    <a:lnTo>
                      <a:pt x="85" y="6"/>
                    </a:lnTo>
                    <a:lnTo>
                      <a:pt x="83" y="4"/>
                    </a:lnTo>
                    <a:lnTo>
                      <a:pt x="85" y="4"/>
                    </a:lnTo>
                    <a:lnTo>
                      <a:pt x="87" y="2"/>
                    </a:lnTo>
                    <a:lnTo>
                      <a:pt x="89" y="0"/>
                    </a:lnTo>
                    <a:lnTo>
                      <a:pt x="98" y="10"/>
                    </a:lnTo>
                    <a:lnTo>
                      <a:pt x="108" y="55"/>
                    </a:lnTo>
                    <a:lnTo>
                      <a:pt x="106" y="57"/>
                    </a:lnTo>
                    <a:lnTo>
                      <a:pt x="104" y="59"/>
                    </a:lnTo>
                    <a:lnTo>
                      <a:pt x="100" y="51"/>
                    </a:lnTo>
                    <a:lnTo>
                      <a:pt x="98" y="51"/>
                    </a:lnTo>
                    <a:lnTo>
                      <a:pt x="96" y="61"/>
                    </a:lnTo>
                    <a:lnTo>
                      <a:pt x="98" y="64"/>
                    </a:lnTo>
                    <a:lnTo>
                      <a:pt x="98" y="68"/>
                    </a:lnTo>
                    <a:lnTo>
                      <a:pt x="95" y="78"/>
                    </a:lnTo>
                    <a:lnTo>
                      <a:pt x="87" y="110"/>
                    </a:lnTo>
                    <a:lnTo>
                      <a:pt x="87" y="110"/>
                    </a:lnTo>
                    <a:lnTo>
                      <a:pt x="59" y="203"/>
                    </a:lnTo>
                    <a:lnTo>
                      <a:pt x="55" y="206"/>
                    </a:lnTo>
                    <a:lnTo>
                      <a:pt x="53" y="206"/>
                    </a:lnTo>
                    <a:lnTo>
                      <a:pt x="51" y="206"/>
                    </a:lnTo>
                    <a:lnTo>
                      <a:pt x="42" y="208"/>
                    </a:lnTo>
                    <a:lnTo>
                      <a:pt x="32" y="214"/>
                    </a:lnTo>
                    <a:lnTo>
                      <a:pt x="28" y="214"/>
                    </a:lnTo>
                    <a:lnTo>
                      <a:pt x="13" y="203"/>
                    </a:lnTo>
                    <a:lnTo>
                      <a:pt x="9" y="197"/>
                    </a:lnTo>
                    <a:lnTo>
                      <a:pt x="6" y="184"/>
                    </a:lnTo>
                    <a:lnTo>
                      <a:pt x="8" y="180"/>
                    </a:lnTo>
                    <a:lnTo>
                      <a:pt x="6" y="172"/>
                    </a:lnTo>
                    <a:lnTo>
                      <a:pt x="2" y="170"/>
                    </a:lnTo>
                    <a:lnTo>
                      <a:pt x="0" y="165"/>
                    </a:lnTo>
                    <a:lnTo>
                      <a:pt x="0" y="153"/>
                    </a:lnTo>
                    <a:lnTo>
                      <a:pt x="6" y="144"/>
                    </a:lnTo>
                    <a:lnTo>
                      <a:pt x="8" y="142"/>
                    </a:lnTo>
                    <a:lnTo>
                      <a:pt x="15" y="125"/>
                    </a:lnTo>
                    <a:lnTo>
                      <a:pt x="17" y="123"/>
                    </a:lnTo>
                    <a:lnTo>
                      <a:pt x="19" y="119"/>
                    </a:lnTo>
                    <a:lnTo>
                      <a:pt x="19" y="117"/>
                    </a:lnTo>
                    <a:lnTo>
                      <a:pt x="19" y="116"/>
                    </a:lnTo>
                    <a:lnTo>
                      <a:pt x="13" y="97"/>
                    </a:lnTo>
                    <a:lnTo>
                      <a:pt x="13" y="87"/>
                    </a:lnTo>
                    <a:lnTo>
                      <a:pt x="9" y="83"/>
                    </a:lnTo>
                    <a:lnTo>
                      <a:pt x="17" y="68"/>
                    </a:lnTo>
                    <a:lnTo>
                      <a:pt x="17" y="6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03" name="Freeform 906">
                <a:extLst>
                  <a:ext uri="{FF2B5EF4-FFF2-40B4-BE49-F238E27FC236}">
                    <a16:creationId xmlns:a16="http://schemas.microsoft.com/office/drawing/2014/main" id="{B98B32D8-8A59-0031-4176-E9ECBC0F0C22}"/>
                  </a:ext>
                </a:extLst>
              </p:cNvPr>
              <p:cNvSpPr>
                <a:spLocks/>
              </p:cNvSpPr>
              <p:nvPr/>
            </p:nvSpPr>
            <p:spPr bwMode="auto">
              <a:xfrm>
                <a:off x="5292313" y="5105222"/>
                <a:ext cx="160897" cy="318815"/>
              </a:xfrm>
              <a:custGeom>
                <a:avLst/>
                <a:gdLst>
                  <a:gd name="T0" fmla="*/ 19 w 108"/>
                  <a:gd name="T1" fmla="*/ 63 h 214"/>
                  <a:gd name="T2" fmla="*/ 25 w 108"/>
                  <a:gd name="T3" fmla="*/ 63 h 214"/>
                  <a:gd name="T4" fmla="*/ 30 w 108"/>
                  <a:gd name="T5" fmla="*/ 59 h 214"/>
                  <a:gd name="T6" fmla="*/ 30 w 108"/>
                  <a:gd name="T7" fmla="*/ 61 h 214"/>
                  <a:gd name="T8" fmla="*/ 34 w 108"/>
                  <a:gd name="T9" fmla="*/ 61 h 214"/>
                  <a:gd name="T10" fmla="*/ 36 w 108"/>
                  <a:gd name="T11" fmla="*/ 57 h 214"/>
                  <a:gd name="T12" fmla="*/ 40 w 108"/>
                  <a:gd name="T13" fmla="*/ 57 h 214"/>
                  <a:gd name="T14" fmla="*/ 43 w 108"/>
                  <a:gd name="T15" fmla="*/ 55 h 214"/>
                  <a:gd name="T16" fmla="*/ 47 w 108"/>
                  <a:gd name="T17" fmla="*/ 61 h 214"/>
                  <a:gd name="T18" fmla="*/ 51 w 108"/>
                  <a:gd name="T19" fmla="*/ 61 h 214"/>
                  <a:gd name="T20" fmla="*/ 47 w 108"/>
                  <a:gd name="T21" fmla="*/ 55 h 214"/>
                  <a:gd name="T22" fmla="*/ 51 w 108"/>
                  <a:gd name="T23" fmla="*/ 49 h 214"/>
                  <a:gd name="T24" fmla="*/ 55 w 108"/>
                  <a:gd name="T25" fmla="*/ 49 h 214"/>
                  <a:gd name="T26" fmla="*/ 59 w 108"/>
                  <a:gd name="T27" fmla="*/ 53 h 214"/>
                  <a:gd name="T28" fmla="*/ 57 w 108"/>
                  <a:gd name="T29" fmla="*/ 46 h 214"/>
                  <a:gd name="T30" fmla="*/ 60 w 108"/>
                  <a:gd name="T31" fmla="*/ 40 h 214"/>
                  <a:gd name="T32" fmla="*/ 64 w 108"/>
                  <a:gd name="T33" fmla="*/ 40 h 214"/>
                  <a:gd name="T34" fmla="*/ 68 w 108"/>
                  <a:gd name="T35" fmla="*/ 38 h 214"/>
                  <a:gd name="T36" fmla="*/ 72 w 108"/>
                  <a:gd name="T37" fmla="*/ 38 h 214"/>
                  <a:gd name="T38" fmla="*/ 68 w 108"/>
                  <a:gd name="T39" fmla="*/ 36 h 214"/>
                  <a:gd name="T40" fmla="*/ 70 w 108"/>
                  <a:gd name="T41" fmla="*/ 30 h 214"/>
                  <a:gd name="T42" fmla="*/ 72 w 108"/>
                  <a:gd name="T43" fmla="*/ 29 h 214"/>
                  <a:gd name="T44" fmla="*/ 70 w 108"/>
                  <a:gd name="T45" fmla="*/ 21 h 214"/>
                  <a:gd name="T46" fmla="*/ 74 w 108"/>
                  <a:gd name="T47" fmla="*/ 25 h 214"/>
                  <a:gd name="T48" fmla="*/ 78 w 108"/>
                  <a:gd name="T49" fmla="*/ 17 h 214"/>
                  <a:gd name="T50" fmla="*/ 83 w 108"/>
                  <a:gd name="T51" fmla="*/ 17 h 214"/>
                  <a:gd name="T52" fmla="*/ 83 w 108"/>
                  <a:gd name="T53" fmla="*/ 4 h 214"/>
                  <a:gd name="T54" fmla="*/ 87 w 108"/>
                  <a:gd name="T55" fmla="*/ 2 h 214"/>
                  <a:gd name="T56" fmla="*/ 98 w 108"/>
                  <a:gd name="T57" fmla="*/ 10 h 214"/>
                  <a:gd name="T58" fmla="*/ 106 w 108"/>
                  <a:gd name="T59" fmla="*/ 57 h 214"/>
                  <a:gd name="T60" fmla="*/ 100 w 108"/>
                  <a:gd name="T61" fmla="*/ 51 h 214"/>
                  <a:gd name="T62" fmla="*/ 96 w 108"/>
                  <a:gd name="T63" fmla="*/ 61 h 214"/>
                  <a:gd name="T64" fmla="*/ 98 w 108"/>
                  <a:gd name="T65" fmla="*/ 68 h 214"/>
                  <a:gd name="T66" fmla="*/ 87 w 108"/>
                  <a:gd name="T67" fmla="*/ 110 h 214"/>
                  <a:gd name="T68" fmla="*/ 59 w 108"/>
                  <a:gd name="T69" fmla="*/ 203 h 214"/>
                  <a:gd name="T70" fmla="*/ 53 w 108"/>
                  <a:gd name="T71" fmla="*/ 206 h 214"/>
                  <a:gd name="T72" fmla="*/ 42 w 108"/>
                  <a:gd name="T73" fmla="*/ 208 h 214"/>
                  <a:gd name="T74" fmla="*/ 28 w 108"/>
                  <a:gd name="T75" fmla="*/ 214 h 214"/>
                  <a:gd name="T76" fmla="*/ 9 w 108"/>
                  <a:gd name="T77" fmla="*/ 197 h 214"/>
                  <a:gd name="T78" fmla="*/ 8 w 108"/>
                  <a:gd name="T79" fmla="*/ 180 h 214"/>
                  <a:gd name="T80" fmla="*/ 2 w 108"/>
                  <a:gd name="T81" fmla="*/ 170 h 214"/>
                  <a:gd name="T82" fmla="*/ 0 w 108"/>
                  <a:gd name="T83" fmla="*/ 153 h 214"/>
                  <a:gd name="T84" fmla="*/ 8 w 108"/>
                  <a:gd name="T85" fmla="*/ 142 h 214"/>
                  <a:gd name="T86" fmla="*/ 17 w 108"/>
                  <a:gd name="T87" fmla="*/ 123 h 214"/>
                  <a:gd name="T88" fmla="*/ 19 w 108"/>
                  <a:gd name="T89" fmla="*/ 117 h 214"/>
                  <a:gd name="T90" fmla="*/ 13 w 108"/>
                  <a:gd name="T91" fmla="*/ 97 h 214"/>
                  <a:gd name="T92" fmla="*/ 9 w 108"/>
                  <a:gd name="T93" fmla="*/ 83 h 214"/>
                  <a:gd name="T94" fmla="*/ 17 w 108"/>
                  <a:gd name="T95" fmla="*/ 6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 h="214">
                    <a:moveTo>
                      <a:pt x="17" y="63"/>
                    </a:moveTo>
                    <a:lnTo>
                      <a:pt x="19" y="63"/>
                    </a:lnTo>
                    <a:lnTo>
                      <a:pt x="21" y="63"/>
                    </a:lnTo>
                    <a:lnTo>
                      <a:pt x="25" y="63"/>
                    </a:lnTo>
                    <a:lnTo>
                      <a:pt x="26" y="61"/>
                    </a:lnTo>
                    <a:lnTo>
                      <a:pt x="30" y="59"/>
                    </a:lnTo>
                    <a:lnTo>
                      <a:pt x="30" y="61"/>
                    </a:lnTo>
                    <a:lnTo>
                      <a:pt x="30" y="61"/>
                    </a:lnTo>
                    <a:lnTo>
                      <a:pt x="32" y="59"/>
                    </a:lnTo>
                    <a:lnTo>
                      <a:pt x="34" y="61"/>
                    </a:lnTo>
                    <a:lnTo>
                      <a:pt x="36" y="59"/>
                    </a:lnTo>
                    <a:lnTo>
                      <a:pt x="36" y="57"/>
                    </a:lnTo>
                    <a:lnTo>
                      <a:pt x="38" y="55"/>
                    </a:lnTo>
                    <a:lnTo>
                      <a:pt x="40" y="57"/>
                    </a:lnTo>
                    <a:lnTo>
                      <a:pt x="42" y="55"/>
                    </a:lnTo>
                    <a:lnTo>
                      <a:pt x="43" y="55"/>
                    </a:lnTo>
                    <a:lnTo>
                      <a:pt x="45" y="59"/>
                    </a:lnTo>
                    <a:lnTo>
                      <a:pt x="47" y="61"/>
                    </a:lnTo>
                    <a:lnTo>
                      <a:pt x="49" y="61"/>
                    </a:lnTo>
                    <a:lnTo>
                      <a:pt x="51" y="61"/>
                    </a:lnTo>
                    <a:lnTo>
                      <a:pt x="49" y="59"/>
                    </a:lnTo>
                    <a:lnTo>
                      <a:pt x="47" y="55"/>
                    </a:lnTo>
                    <a:lnTo>
                      <a:pt x="47" y="53"/>
                    </a:lnTo>
                    <a:lnTo>
                      <a:pt x="51" y="49"/>
                    </a:lnTo>
                    <a:lnTo>
                      <a:pt x="53" y="47"/>
                    </a:lnTo>
                    <a:lnTo>
                      <a:pt x="55" y="49"/>
                    </a:lnTo>
                    <a:lnTo>
                      <a:pt x="57" y="51"/>
                    </a:lnTo>
                    <a:lnTo>
                      <a:pt x="59" y="53"/>
                    </a:lnTo>
                    <a:lnTo>
                      <a:pt x="60" y="51"/>
                    </a:lnTo>
                    <a:lnTo>
                      <a:pt x="57" y="46"/>
                    </a:lnTo>
                    <a:lnTo>
                      <a:pt x="60" y="42"/>
                    </a:lnTo>
                    <a:lnTo>
                      <a:pt x="60" y="40"/>
                    </a:lnTo>
                    <a:lnTo>
                      <a:pt x="62" y="38"/>
                    </a:lnTo>
                    <a:lnTo>
                      <a:pt x="64" y="40"/>
                    </a:lnTo>
                    <a:lnTo>
                      <a:pt x="62" y="44"/>
                    </a:lnTo>
                    <a:lnTo>
                      <a:pt x="68" y="38"/>
                    </a:lnTo>
                    <a:lnTo>
                      <a:pt x="70" y="38"/>
                    </a:lnTo>
                    <a:lnTo>
                      <a:pt x="72" y="38"/>
                    </a:lnTo>
                    <a:lnTo>
                      <a:pt x="70" y="38"/>
                    </a:lnTo>
                    <a:lnTo>
                      <a:pt x="68" y="36"/>
                    </a:lnTo>
                    <a:lnTo>
                      <a:pt x="66" y="34"/>
                    </a:lnTo>
                    <a:lnTo>
                      <a:pt x="70" y="30"/>
                    </a:lnTo>
                    <a:lnTo>
                      <a:pt x="72" y="30"/>
                    </a:lnTo>
                    <a:lnTo>
                      <a:pt x="72" y="29"/>
                    </a:lnTo>
                    <a:lnTo>
                      <a:pt x="70" y="23"/>
                    </a:lnTo>
                    <a:lnTo>
                      <a:pt x="70" y="21"/>
                    </a:lnTo>
                    <a:lnTo>
                      <a:pt x="74" y="23"/>
                    </a:lnTo>
                    <a:lnTo>
                      <a:pt x="74" y="25"/>
                    </a:lnTo>
                    <a:lnTo>
                      <a:pt x="78" y="21"/>
                    </a:lnTo>
                    <a:lnTo>
                      <a:pt x="78" y="17"/>
                    </a:lnTo>
                    <a:lnTo>
                      <a:pt x="81" y="19"/>
                    </a:lnTo>
                    <a:lnTo>
                      <a:pt x="83" y="17"/>
                    </a:lnTo>
                    <a:lnTo>
                      <a:pt x="85" y="6"/>
                    </a:lnTo>
                    <a:lnTo>
                      <a:pt x="83" y="4"/>
                    </a:lnTo>
                    <a:lnTo>
                      <a:pt x="85" y="4"/>
                    </a:lnTo>
                    <a:lnTo>
                      <a:pt x="87" y="2"/>
                    </a:lnTo>
                    <a:lnTo>
                      <a:pt x="89" y="0"/>
                    </a:lnTo>
                    <a:lnTo>
                      <a:pt x="98" y="10"/>
                    </a:lnTo>
                    <a:lnTo>
                      <a:pt x="108" y="55"/>
                    </a:lnTo>
                    <a:lnTo>
                      <a:pt x="106" y="57"/>
                    </a:lnTo>
                    <a:lnTo>
                      <a:pt x="104" y="59"/>
                    </a:lnTo>
                    <a:lnTo>
                      <a:pt x="100" y="51"/>
                    </a:lnTo>
                    <a:lnTo>
                      <a:pt x="98" y="51"/>
                    </a:lnTo>
                    <a:lnTo>
                      <a:pt x="96" y="61"/>
                    </a:lnTo>
                    <a:lnTo>
                      <a:pt x="98" y="64"/>
                    </a:lnTo>
                    <a:lnTo>
                      <a:pt x="98" y="68"/>
                    </a:lnTo>
                    <a:lnTo>
                      <a:pt x="95" y="78"/>
                    </a:lnTo>
                    <a:lnTo>
                      <a:pt x="87" y="110"/>
                    </a:lnTo>
                    <a:lnTo>
                      <a:pt x="87" y="110"/>
                    </a:lnTo>
                    <a:lnTo>
                      <a:pt x="59" y="203"/>
                    </a:lnTo>
                    <a:lnTo>
                      <a:pt x="55" y="206"/>
                    </a:lnTo>
                    <a:lnTo>
                      <a:pt x="53" y="206"/>
                    </a:lnTo>
                    <a:lnTo>
                      <a:pt x="51" y="206"/>
                    </a:lnTo>
                    <a:lnTo>
                      <a:pt x="42" y="208"/>
                    </a:lnTo>
                    <a:lnTo>
                      <a:pt x="32" y="214"/>
                    </a:lnTo>
                    <a:lnTo>
                      <a:pt x="28" y="214"/>
                    </a:lnTo>
                    <a:lnTo>
                      <a:pt x="13" y="203"/>
                    </a:lnTo>
                    <a:lnTo>
                      <a:pt x="9" y="197"/>
                    </a:lnTo>
                    <a:lnTo>
                      <a:pt x="6" y="184"/>
                    </a:lnTo>
                    <a:lnTo>
                      <a:pt x="8" y="180"/>
                    </a:lnTo>
                    <a:lnTo>
                      <a:pt x="6" y="172"/>
                    </a:lnTo>
                    <a:lnTo>
                      <a:pt x="2" y="170"/>
                    </a:lnTo>
                    <a:lnTo>
                      <a:pt x="0" y="165"/>
                    </a:lnTo>
                    <a:lnTo>
                      <a:pt x="0" y="153"/>
                    </a:lnTo>
                    <a:lnTo>
                      <a:pt x="6" y="144"/>
                    </a:lnTo>
                    <a:lnTo>
                      <a:pt x="8" y="142"/>
                    </a:lnTo>
                    <a:lnTo>
                      <a:pt x="15" y="125"/>
                    </a:lnTo>
                    <a:lnTo>
                      <a:pt x="17" y="123"/>
                    </a:lnTo>
                    <a:lnTo>
                      <a:pt x="19" y="119"/>
                    </a:lnTo>
                    <a:lnTo>
                      <a:pt x="19" y="117"/>
                    </a:lnTo>
                    <a:lnTo>
                      <a:pt x="19" y="116"/>
                    </a:lnTo>
                    <a:lnTo>
                      <a:pt x="13" y="97"/>
                    </a:lnTo>
                    <a:lnTo>
                      <a:pt x="13" y="87"/>
                    </a:lnTo>
                    <a:lnTo>
                      <a:pt x="9" y="83"/>
                    </a:lnTo>
                    <a:lnTo>
                      <a:pt x="17" y="68"/>
                    </a:lnTo>
                    <a:lnTo>
                      <a:pt x="17" y="6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04" name="Freeform 907">
                <a:extLst>
                  <a:ext uri="{FF2B5EF4-FFF2-40B4-BE49-F238E27FC236}">
                    <a16:creationId xmlns:a16="http://schemas.microsoft.com/office/drawing/2014/main" id="{836D1B01-EBF4-67D1-B25E-B772CF5E2787}"/>
                  </a:ext>
                </a:extLst>
              </p:cNvPr>
              <p:cNvSpPr>
                <a:spLocks/>
              </p:cNvSpPr>
              <p:nvPr/>
            </p:nvSpPr>
            <p:spPr bwMode="auto">
              <a:xfrm>
                <a:off x="4559337" y="4020656"/>
                <a:ext cx="2980" cy="5959"/>
              </a:xfrm>
              <a:custGeom>
                <a:avLst/>
                <a:gdLst>
                  <a:gd name="T0" fmla="*/ 2 w 2"/>
                  <a:gd name="T1" fmla="*/ 2 h 4"/>
                  <a:gd name="T2" fmla="*/ 2 w 2"/>
                  <a:gd name="T3" fmla="*/ 0 h 4"/>
                  <a:gd name="T4" fmla="*/ 2 w 2"/>
                  <a:gd name="T5" fmla="*/ 2 h 4"/>
                  <a:gd name="T6" fmla="*/ 2 w 2"/>
                  <a:gd name="T7" fmla="*/ 4 h 4"/>
                  <a:gd name="T8" fmla="*/ 0 w 2"/>
                  <a:gd name="T9" fmla="*/ 4 h 4"/>
                  <a:gd name="T10" fmla="*/ 0 w 2"/>
                  <a:gd name="T11" fmla="*/ 2 h 4"/>
                  <a:gd name="T12" fmla="*/ 2 w 2"/>
                  <a:gd name="T13" fmla="*/ 0 h 4"/>
                  <a:gd name="T14" fmla="*/ 2 w 2"/>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2"/>
                    </a:moveTo>
                    <a:lnTo>
                      <a:pt x="2" y="0"/>
                    </a:lnTo>
                    <a:lnTo>
                      <a:pt x="2" y="2"/>
                    </a:lnTo>
                    <a:lnTo>
                      <a:pt x="2" y="4"/>
                    </a:lnTo>
                    <a:lnTo>
                      <a:pt x="0" y="4"/>
                    </a:lnTo>
                    <a:lnTo>
                      <a:pt x="0" y="2"/>
                    </a:lnTo>
                    <a:lnTo>
                      <a:pt x="2" y="0"/>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05" name="Freeform 908">
                <a:extLst>
                  <a:ext uri="{FF2B5EF4-FFF2-40B4-BE49-F238E27FC236}">
                    <a16:creationId xmlns:a16="http://schemas.microsoft.com/office/drawing/2014/main" id="{1C534BBF-E943-1043-0C1F-1CBC23625DFD}"/>
                  </a:ext>
                </a:extLst>
              </p:cNvPr>
              <p:cNvSpPr>
                <a:spLocks/>
              </p:cNvSpPr>
              <p:nvPr/>
            </p:nvSpPr>
            <p:spPr bwMode="auto">
              <a:xfrm>
                <a:off x="4559337" y="4020656"/>
                <a:ext cx="2980" cy="5959"/>
              </a:xfrm>
              <a:custGeom>
                <a:avLst/>
                <a:gdLst>
                  <a:gd name="T0" fmla="*/ 2 w 2"/>
                  <a:gd name="T1" fmla="*/ 2 h 4"/>
                  <a:gd name="T2" fmla="*/ 2 w 2"/>
                  <a:gd name="T3" fmla="*/ 0 h 4"/>
                  <a:gd name="T4" fmla="*/ 2 w 2"/>
                  <a:gd name="T5" fmla="*/ 2 h 4"/>
                  <a:gd name="T6" fmla="*/ 2 w 2"/>
                  <a:gd name="T7" fmla="*/ 4 h 4"/>
                  <a:gd name="T8" fmla="*/ 0 w 2"/>
                  <a:gd name="T9" fmla="*/ 4 h 4"/>
                  <a:gd name="T10" fmla="*/ 0 w 2"/>
                  <a:gd name="T11" fmla="*/ 2 h 4"/>
                  <a:gd name="T12" fmla="*/ 2 w 2"/>
                  <a:gd name="T13" fmla="*/ 0 h 4"/>
                  <a:gd name="T14" fmla="*/ 2 w 2"/>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2"/>
                    </a:moveTo>
                    <a:lnTo>
                      <a:pt x="2" y="0"/>
                    </a:lnTo>
                    <a:lnTo>
                      <a:pt x="2" y="2"/>
                    </a:lnTo>
                    <a:lnTo>
                      <a:pt x="2" y="4"/>
                    </a:lnTo>
                    <a:lnTo>
                      <a:pt x="0" y="4"/>
                    </a:lnTo>
                    <a:lnTo>
                      <a:pt x="0" y="2"/>
                    </a:lnTo>
                    <a:lnTo>
                      <a:pt x="2" y="0"/>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06" name="Freeform 909">
                <a:extLst>
                  <a:ext uri="{FF2B5EF4-FFF2-40B4-BE49-F238E27FC236}">
                    <a16:creationId xmlns:a16="http://schemas.microsoft.com/office/drawing/2014/main" id="{6F2049E7-745B-8EBC-5969-6020AC3437BE}"/>
                  </a:ext>
                </a:extLst>
              </p:cNvPr>
              <p:cNvSpPr>
                <a:spLocks/>
              </p:cNvSpPr>
              <p:nvPr/>
            </p:nvSpPr>
            <p:spPr bwMode="auto">
              <a:xfrm>
                <a:off x="8203360" y="3423251"/>
                <a:ext cx="20857" cy="7449"/>
              </a:xfrm>
              <a:custGeom>
                <a:avLst/>
                <a:gdLst>
                  <a:gd name="T0" fmla="*/ 0 w 14"/>
                  <a:gd name="T1" fmla="*/ 2 h 5"/>
                  <a:gd name="T2" fmla="*/ 0 w 14"/>
                  <a:gd name="T3" fmla="*/ 2 h 5"/>
                  <a:gd name="T4" fmla="*/ 2 w 14"/>
                  <a:gd name="T5" fmla="*/ 0 h 5"/>
                  <a:gd name="T6" fmla="*/ 4 w 14"/>
                  <a:gd name="T7" fmla="*/ 0 h 5"/>
                  <a:gd name="T8" fmla="*/ 6 w 14"/>
                  <a:gd name="T9" fmla="*/ 0 h 5"/>
                  <a:gd name="T10" fmla="*/ 8 w 14"/>
                  <a:gd name="T11" fmla="*/ 0 h 5"/>
                  <a:gd name="T12" fmla="*/ 10 w 14"/>
                  <a:gd name="T13" fmla="*/ 0 h 5"/>
                  <a:gd name="T14" fmla="*/ 10 w 14"/>
                  <a:gd name="T15" fmla="*/ 2 h 5"/>
                  <a:gd name="T16" fmla="*/ 12 w 14"/>
                  <a:gd name="T17" fmla="*/ 2 h 5"/>
                  <a:gd name="T18" fmla="*/ 14 w 14"/>
                  <a:gd name="T19" fmla="*/ 4 h 5"/>
                  <a:gd name="T20" fmla="*/ 12 w 14"/>
                  <a:gd name="T21" fmla="*/ 4 h 5"/>
                  <a:gd name="T22" fmla="*/ 10 w 14"/>
                  <a:gd name="T23" fmla="*/ 5 h 5"/>
                  <a:gd name="T24" fmla="*/ 8 w 14"/>
                  <a:gd name="T25" fmla="*/ 5 h 5"/>
                  <a:gd name="T26" fmla="*/ 6 w 14"/>
                  <a:gd name="T27" fmla="*/ 5 h 5"/>
                  <a:gd name="T28" fmla="*/ 6 w 14"/>
                  <a:gd name="T29" fmla="*/ 4 h 5"/>
                  <a:gd name="T30" fmla="*/ 6 w 14"/>
                  <a:gd name="T31" fmla="*/ 2 h 5"/>
                  <a:gd name="T32" fmla="*/ 4 w 14"/>
                  <a:gd name="T33" fmla="*/ 4 h 5"/>
                  <a:gd name="T34" fmla="*/ 0 w 14"/>
                  <a:gd name="T35" fmla="*/ 2 h 5"/>
                  <a:gd name="T36" fmla="*/ 0 w 14"/>
                  <a:gd name="T3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5">
                    <a:moveTo>
                      <a:pt x="0" y="2"/>
                    </a:moveTo>
                    <a:lnTo>
                      <a:pt x="0" y="2"/>
                    </a:lnTo>
                    <a:lnTo>
                      <a:pt x="2" y="0"/>
                    </a:lnTo>
                    <a:lnTo>
                      <a:pt x="4" y="0"/>
                    </a:lnTo>
                    <a:lnTo>
                      <a:pt x="6" y="0"/>
                    </a:lnTo>
                    <a:lnTo>
                      <a:pt x="8" y="0"/>
                    </a:lnTo>
                    <a:lnTo>
                      <a:pt x="10" y="0"/>
                    </a:lnTo>
                    <a:lnTo>
                      <a:pt x="10" y="2"/>
                    </a:lnTo>
                    <a:lnTo>
                      <a:pt x="12" y="2"/>
                    </a:lnTo>
                    <a:lnTo>
                      <a:pt x="14" y="4"/>
                    </a:lnTo>
                    <a:lnTo>
                      <a:pt x="12" y="4"/>
                    </a:lnTo>
                    <a:lnTo>
                      <a:pt x="10" y="5"/>
                    </a:lnTo>
                    <a:lnTo>
                      <a:pt x="8" y="5"/>
                    </a:lnTo>
                    <a:lnTo>
                      <a:pt x="6" y="5"/>
                    </a:lnTo>
                    <a:lnTo>
                      <a:pt x="6" y="4"/>
                    </a:lnTo>
                    <a:lnTo>
                      <a:pt x="6" y="2"/>
                    </a:lnTo>
                    <a:lnTo>
                      <a:pt x="4" y="4"/>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07" name="Freeform 910">
                <a:extLst>
                  <a:ext uri="{FF2B5EF4-FFF2-40B4-BE49-F238E27FC236}">
                    <a16:creationId xmlns:a16="http://schemas.microsoft.com/office/drawing/2014/main" id="{3298A95F-2E7A-FEC4-8D54-FCB6EF85C95E}"/>
                  </a:ext>
                </a:extLst>
              </p:cNvPr>
              <p:cNvSpPr>
                <a:spLocks/>
              </p:cNvSpPr>
              <p:nvPr/>
            </p:nvSpPr>
            <p:spPr bwMode="auto">
              <a:xfrm>
                <a:off x="8203360" y="3423251"/>
                <a:ext cx="20857" cy="7449"/>
              </a:xfrm>
              <a:custGeom>
                <a:avLst/>
                <a:gdLst>
                  <a:gd name="T0" fmla="*/ 0 w 14"/>
                  <a:gd name="T1" fmla="*/ 2 h 5"/>
                  <a:gd name="T2" fmla="*/ 0 w 14"/>
                  <a:gd name="T3" fmla="*/ 2 h 5"/>
                  <a:gd name="T4" fmla="*/ 2 w 14"/>
                  <a:gd name="T5" fmla="*/ 0 h 5"/>
                  <a:gd name="T6" fmla="*/ 4 w 14"/>
                  <a:gd name="T7" fmla="*/ 0 h 5"/>
                  <a:gd name="T8" fmla="*/ 6 w 14"/>
                  <a:gd name="T9" fmla="*/ 0 h 5"/>
                  <a:gd name="T10" fmla="*/ 8 w 14"/>
                  <a:gd name="T11" fmla="*/ 0 h 5"/>
                  <a:gd name="T12" fmla="*/ 10 w 14"/>
                  <a:gd name="T13" fmla="*/ 0 h 5"/>
                  <a:gd name="T14" fmla="*/ 10 w 14"/>
                  <a:gd name="T15" fmla="*/ 2 h 5"/>
                  <a:gd name="T16" fmla="*/ 12 w 14"/>
                  <a:gd name="T17" fmla="*/ 2 h 5"/>
                  <a:gd name="T18" fmla="*/ 14 w 14"/>
                  <a:gd name="T19" fmla="*/ 4 h 5"/>
                  <a:gd name="T20" fmla="*/ 12 w 14"/>
                  <a:gd name="T21" fmla="*/ 4 h 5"/>
                  <a:gd name="T22" fmla="*/ 10 w 14"/>
                  <a:gd name="T23" fmla="*/ 5 h 5"/>
                  <a:gd name="T24" fmla="*/ 8 w 14"/>
                  <a:gd name="T25" fmla="*/ 5 h 5"/>
                  <a:gd name="T26" fmla="*/ 6 w 14"/>
                  <a:gd name="T27" fmla="*/ 5 h 5"/>
                  <a:gd name="T28" fmla="*/ 6 w 14"/>
                  <a:gd name="T29" fmla="*/ 4 h 5"/>
                  <a:gd name="T30" fmla="*/ 6 w 14"/>
                  <a:gd name="T31" fmla="*/ 2 h 5"/>
                  <a:gd name="T32" fmla="*/ 4 w 14"/>
                  <a:gd name="T33" fmla="*/ 4 h 5"/>
                  <a:gd name="T34" fmla="*/ 0 w 14"/>
                  <a:gd name="T35" fmla="*/ 2 h 5"/>
                  <a:gd name="T36" fmla="*/ 0 w 14"/>
                  <a:gd name="T3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5">
                    <a:moveTo>
                      <a:pt x="0" y="2"/>
                    </a:moveTo>
                    <a:lnTo>
                      <a:pt x="0" y="2"/>
                    </a:lnTo>
                    <a:lnTo>
                      <a:pt x="2" y="0"/>
                    </a:lnTo>
                    <a:lnTo>
                      <a:pt x="4" y="0"/>
                    </a:lnTo>
                    <a:lnTo>
                      <a:pt x="6" y="0"/>
                    </a:lnTo>
                    <a:lnTo>
                      <a:pt x="8" y="0"/>
                    </a:lnTo>
                    <a:lnTo>
                      <a:pt x="10" y="0"/>
                    </a:lnTo>
                    <a:lnTo>
                      <a:pt x="10" y="2"/>
                    </a:lnTo>
                    <a:lnTo>
                      <a:pt x="12" y="2"/>
                    </a:lnTo>
                    <a:lnTo>
                      <a:pt x="14" y="4"/>
                    </a:lnTo>
                    <a:lnTo>
                      <a:pt x="12" y="4"/>
                    </a:lnTo>
                    <a:lnTo>
                      <a:pt x="10" y="5"/>
                    </a:lnTo>
                    <a:lnTo>
                      <a:pt x="8" y="5"/>
                    </a:lnTo>
                    <a:lnTo>
                      <a:pt x="6" y="5"/>
                    </a:lnTo>
                    <a:lnTo>
                      <a:pt x="6" y="4"/>
                    </a:lnTo>
                    <a:lnTo>
                      <a:pt x="6" y="2"/>
                    </a:lnTo>
                    <a:lnTo>
                      <a:pt x="4" y="4"/>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08" name="Freeform 911">
                <a:extLst>
                  <a:ext uri="{FF2B5EF4-FFF2-40B4-BE49-F238E27FC236}">
                    <a16:creationId xmlns:a16="http://schemas.microsoft.com/office/drawing/2014/main" id="{1C1A8CEF-64B1-BD60-CEDE-A841B3E69741}"/>
                  </a:ext>
                </a:extLst>
              </p:cNvPr>
              <p:cNvSpPr>
                <a:spLocks/>
              </p:cNvSpPr>
              <p:nvPr/>
            </p:nvSpPr>
            <p:spPr bwMode="auto">
              <a:xfrm>
                <a:off x="8313604" y="3451557"/>
                <a:ext cx="8939" cy="13409"/>
              </a:xfrm>
              <a:custGeom>
                <a:avLst/>
                <a:gdLst>
                  <a:gd name="T0" fmla="*/ 4 w 6"/>
                  <a:gd name="T1" fmla="*/ 2 h 9"/>
                  <a:gd name="T2" fmla="*/ 6 w 6"/>
                  <a:gd name="T3" fmla="*/ 0 h 9"/>
                  <a:gd name="T4" fmla="*/ 6 w 6"/>
                  <a:gd name="T5" fmla="*/ 3 h 9"/>
                  <a:gd name="T6" fmla="*/ 4 w 6"/>
                  <a:gd name="T7" fmla="*/ 5 h 9"/>
                  <a:gd name="T8" fmla="*/ 6 w 6"/>
                  <a:gd name="T9" fmla="*/ 5 h 9"/>
                  <a:gd name="T10" fmla="*/ 2 w 6"/>
                  <a:gd name="T11" fmla="*/ 7 h 9"/>
                  <a:gd name="T12" fmla="*/ 0 w 6"/>
                  <a:gd name="T13" fmla="*/ 9 h 9"/>
                  <a:gd name="T14" fmla="*/ 0 w 6"/>
                  <a:gd name="T15" fmla="*/ 7 h 9"/>
                  <a:gd name="T16" fmla="*/ 4 w 6"/>
                  <a:gd name="T17" fmla="*/ 3 h 9"/>
                  <a:gd name="T18" fmla="*/ 4 w 6"/>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4" y="2"/>
                    </a:moveTo>
                    <a:lnTo>
                      <a:pt x="6" y="0"/>
                    </a:lnTo>
                    <a:lnTo>
                      <a:pt x="6" y="3"/>
                    </a:lnTo>
                    <a:lnTo>
                      <a:pt x="4" y="5"/>
                    </a:lnTo>
                    <a:lnTo>
                      <a:pt x="6" y="5"/>
                    </a:lnTo>
                    <a:lnTo>
                      <a:pt x="2" y="7"/>
                    </a:lnTo>
                    <a:lnTo>
                      <a:pt x="0" y="9"/>
                    </a:lnTo>
                    <a:lnTo>
                      <a:pt x="0" y="7"/>
                    </a:lnTo>
                    <a:lnTo>
                      <a:pt x="4" y="3"/>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09" name="Freeform 912">
                <a:extLst>
                  <a:ext uri="{FF2B5EF4-FFF2-40B4-BE49-F238E27FC236}">
                    <a16:creationId xmlns:a16="http://schemas.microsoft.com/office/drawing/2014/main" id="{B2B507E7-F5DF-D49A-1332-15C3B452078C}"/>
                  </a:ext>
                </a:extLst>
              </p:cNvPr>
              <p:cNvSpPr>
                <a:spLocks/>
              </p:cNvSpPr>
              <p:nvPr/>
            </p:nvSpPr>
            <p:spPr bwMode="auto">
              <a:xfrm>
                <a:off x="8313604" y="3451557"/>
                <a:ext cx="8939" cy="13409"/>
              </a:xfrm>
              <a:custGeom>
                <a:avLst/>
                <a:gdLst>
                  <a:gd name="T0" fmla="*/ 4 w 6"/>
                  <a:gd name="T1" fmla="*/ 2 h 9"/>
                  <a:gd name="T2" fmla="*/ 6 w 6"/>
                  <a:gd name="T3" fmla="*/ 0 h 9"/>
                  <a:gd name="T4" fmla="*/ 6 w 6"/>
                  <a:gd name="T5" fmla="*/ 3 h 9"/>
                  <a:gd name="T6" fmla="*/ 4 w 6"/>
                  <a:gd name="T7" fmla="*/ 5 h 9"/>
                  <a:gd name="T8" fmla="*/ 6 w 6"/>
                  <a:gd name="T9" fmla="*/ 5 h 9"/>
                  <a:gd name="T10" fmla="*/ 2 w 6"/>
                  <a:gd name="T11" fmla="*/ 7 h 9"/>
                  <a:gd name="T12" fmla="*/ 0 w 6"/>
                  <a:gd name="T13" fmla="*/ 9 h 9"/>
                  <a:gd name="T14" fmla="*/ 0 w 6"/>
                  <a:gd name="T15" fmla="*/ 7 h 9"/>
                  <a:gd name="T16" fmla="*/ 4 w 6"/>
                  <a:gd name="T17" fmla="*/ 3 h 9"/>
                  <a:gd name="T18" fmla="*/ 4 w 6"/>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4" y="2"/>
                    </a:moveTo>
                    <a:lnTo>
                      <a:pt x="6" y="0"/>
                    </a:lnTo>
                    <a:lnTo>
                      <a:pt x="6" y="3"/>
                    </a:lnTo>
                    <a:lnTo>
                      <a:pt x="4" y="5"/>
                    </a:lnTo>
                    <a:lnTo>
                      <a:pt x="6" y="5"/>
                    </a:lnTo>
                    <a:lnTo>
                      <a:pt x="2" y="7"/>
                    </a:lnTo>
                    <a:lnTo>
                      <a:pt x="0" y="9"/>
                    </a:lnTo>
                    <a:lnTo>
                      <a:pt x="0" y="7"/>
                    </a:lnTo>
                    <a:lnTo>
                      <a:pt x="4" y="3"/>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10" name="Freeform 913">
                <a:extLst>
                  <a:ext uri="{FF2B5EF4-FFF2-40B4-BE49-F238E27FC236}">
                    <a16:creationId xmlns:a16="http://schemas.microsoft.com/office/drawing/2014/main" id="{E3FD6AC2-5F46-8A46-5C62-C3C2BB348FE7}"/>
                  </a:ext>
                </a:extLst>
              </p:cNvPr>
              <p:cNvSpPr>
                <a:spLocks/>
              </p:cNvSpPr>
              <p:nvPr/>
            </p:nvSpPr>
            <p:spPr bwMode="auto">
              <a:xfrm>
                <a:off x="8344890" y="3470924"/>
                <a:ext cx="16388" cy="11918"/>
              </a:xfrm>
              <a:custGeom>
                <a:avLst/>
                <a:gdLst>
                  <a:gd name="T0" fmla="*/ 0 w 11"/>
                  <a:gd name="T1" fmla="*/ 0 h 8"/>
                  <a:gd name="T2" fmla="*/ 0 w 11"/>
                  <a:gd name="T3" fmla="*/ 0 h 8"/>
                  <a:gd name="T4" fmla="*/ 2 w 11"/>
                  <a:gd name="T5" fmla="*/ 0 h 8"/>
                  <a:gd name="T6" fmla="*/ 7 w 11"/>
                  <a:gd name="T7" fmla="*/ 6 h 8"/>
                  <a:gd name="T8" fmla="*/ 11 w 11"/>
                  <a:gd name="T9" fmla="*/ 6 h 8"/>
                  <a:gd name="T10" fmla="*/ 11 w 11"/>
                  <a:gd name="T11" fmla="*/ 8 h 8"/>
                  <a:gd name="T12" fmla="*/ 9 w 11"/>
                  <a:gd name="T13" fmla="*/ 8 h 8"/>
                  <a:gd name="T14" fmla="*/ 7 w 11"/>
                  <a:gd name="T15" fmla="*/ 8 h 8"/>
                  <a:gd name="T16" fmla="*/ 0 w 11"/>
                  <a:gd name="T17" fmla="*/ 2 h 8"/>
                  <a:gd name="T18" fmla="*/ 0 w 1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8">
                    <a:moveTo>
                      <a:pt x="0" y="0"/>
                    </a:moveTo>
                    <a:lnTo>
                      <a:pt x="0" y="0"/>
                    </a:lnTo>
                    <a:lnTo>
                      <a:pt x="2" y="0"/>
                    </a:lnTo>
                    <a:lnTo>
                      <a:pt x="7" y="6"/>
                    </a:lnTo>
                    <a:lnTo>
                      <a:pt x="11" y="6"/>
                    </a:lnTo>
                    <a:lnTo>
                      <a:pt x="11" y="8"/>
                    </a:lnTo>
                    <a:lnTo>
                      <a:pt x="9" y="8"/>
                    </a:lnTo>
                    <a:lnTo>
                      <a:pt x="7" y="8"/>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11" name="Freeform 914">
                <a:extLst>
                  <a:ext uri="{FF2B5EF4-FFF2-40B4-BE49-F238E27FC236}">
                    <a16:creationId xmlns:a16="http://schemas.microsoft.com/office/drawing/2014/main" id="{E221E785-9C9B-25C0-F70C-04B430EC5836}"/>
                  </a:ext>
                </a:extLst>
              </p:cNvPr>
              <p:cNvSpPr>
                <a:spLocks/>
              </p:cNvSpPr>
              <p:nvPr/>
            </p:nvSpPr>
            <p:spPr bwMode="auto">
              <a:xfrm>
                <a:off x="8344890" y="3470924"/>
                <a:ext cx="16388" cy="11918"/>
              </a:xfrm>
              <a:custGeom>
                <a:avLst/>
                <a:gdLst>
                  <a:gd name="T0" fmla="*/ 0 w 11"/>
                  <a:gd name="T1" fmla="*/ 0 h 8"/>
                  <a:gd name="T2" fmla="*/ 0 w 11"/>
                  <a:gd name="T3" fmla="*/ 0 h 8"/>
                  <a:gd name="T4" fmla="*/ 2 w 11"/>
                  <a:gd name="T5" fmla="*/ 0 h 8"/>
                  <a:gd name="T6" fmla="*/ 7 w 11"/>
                  <a:gd name="T7" fmla="*/ 6 h 8"/>
                  <a:gd name="T8" fmla="*/ 11 w 11"/>
                  <a:gd name="T9" fmla="*/ 6 h 8"/>
                  <a:gd name="T10" fmla="*/ 11 w 11"/>
                  <a:gd name="T11" fmla="*/ 8 h 8"/>
                  <a:gd name="T12" fmla="*/ 9 w 11"/>
                  <a:gd name="T13" fmla="*/ 8 h 8"/>
                  <a:gd name="T14" fmla="*/ 7 w 11"/>
                  <a:gd name="T15" fmla="*/ 8 h 8"/>
                  <a:gd name="T16" fmla="*/ 0 w 11"/>
                  <a:gd name="T17" fmla="*/ 2 h 8"/>
                  <a:gd name="T18" fmla="*/ 0 w 1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8">
                    <a:moveTo>
                      <a:pt x="0" y="0"/>
                    </a:moveTo>
                    <a:lnTo>
                      <a:pt x="0" y="0"/>
                    </a:lnTo>
                    <a:lnTo>
                      <a:pt x="2" y="0"/>
                    </a:lnTo>
                    <a:lnTo>
                      <a:pt x="7" y="6"/>
                    </a:lnTo>
                    <a:lnTo>
                      <a:pt x="11" y="6"/>
                    </a:lnTo>
                    <a:lnTo>
                      <a:pt x="11" y="8"/>
                    </a:lnTo>
                    <a:lnTo>
                      <a:pt x="9" y="8"/>
                    </a:lnTo>
                    <a:lnTo>
                      <a:pt x="7" y="8"/>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12" name="Freeform 915">
                <a:extLst>
                  <a:ext uri="{FF2B5EF4-FFF2-40B4-BE49-F238E27FC236}">
                    <a16:creationId xmlns:a16="http://schemas.microsoft.com/office/drawing/2014/main" id="{1126BAF7-2352-83C7-50C1-0C529D16DA73}"/>
                  </a:ext>
                </a:extLst>
              </p:cNvPr>
              <p:cNvSpPr>
                <a:spLocks/>
              </p:cNvSpPr>
              <p:nvPr/>
            </p:nvSpPr>
            <p:spPr bwMode="auto">
              <a:xfrm>
                <a:off x="8361277" y="3459006"/>
                <a:ext cx="5959" cy="2980"/>
              </a:xfrm>
              <a:custGeom>
                <a:avLst/>
                <a:gdLst>
                  <a:gd name="T0" fmla="*/ 2 w 4"/>
                  <a:gd name="T1" fmla="*/ 0 h 2"/>
                  <a:gd name="T2" fmla="*/ 4 w 4"/>
                  <a:gd name="T3" fmla="*/ 0 h 2"/>
                  <a:gd name="T4" fmla="*/ 4 w 4"/>
                  <a:gd name="T5" fmla="*/ 2 h 2"/>
                  <a:gd name="T6" fmla="*/ 4 w 4"/>
                  <a:gd name="T7" fmla="*/ 2 h 2"/>
                  <a:gd name="T8" fmla="*/ 2 w 4"/>
                  <a:gd name="T9" fmla="*/ 2 h 2"/>
                  <a:gd name="T10" fmla="*/ 0 w 4"/>
                  <a:gd name="T11" fmla="*/ 2 h 2"/>
                  <a:gd name="T12" fmla="*/ 2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2" y="0"/>
                    </a:moveTo>
                    <a:lnTo>
                      <a:pt x="4" y="0"/>
                    </a:lnTo>
                    <a:lnTo>
                      <a:pt x="4" y="2"/>
                    </a:lnTo>
                    <a:lnTo>
                      <a:pt x="4" y="2"/>
                    </a:lnTo>
                    <a:lnTo>
                      <a:pt x="2" y="2"/>
                    </a:lnTo>
                    <a:lnTo>
                      <a:pt x="0"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13" name="Freeform 916">
                <a:extLst>
                  <a:ext uri="{FF2B5EF4-FFF2-40B4-BE49-F238E27FC236}">
                    <a16:creationId xmlns:a16="http://schemas.microsoft.com/office/drawing/2014/main" id="{F81DCCDB-0C72-4843-B342-64F67117E5A7}"/>
                  </a:ext>
                </a:extLst>
              </p:cNvPr>
              <p:cNvSpPr>
                <a:spLocks/>
              </p:cNvSpPr>
              <p:nvPr/>
            </p:nvSpPr>
            <p:spPr bwMode="auto">
              <a:xfrm>
                <a:off x="8361277" y="3459006"/>
                <a:ext cx="5959" cy="2980"/>
              </a:xfrm>
              <a:custGeom>
                <a:avLst/>
                <a:gdLst>
                  <a:gd name="T0" fmla="*/ 2 w 4"/>
                  <a:gd name="T1" fmla="*/ 0 h 2"/>
                  <a:gd name="T2" fmla="*/ 4 w 4"/>
                  <a:gd name="T3" fmla="*/ 0 h 2"/>
                  <a:gd name="T4" fmla="*/ 4 w 4"/>
                  <a:gd name="T5" fmla="*/ 2 h 2"/>
                  <a:gd name="T6" fmla="*/ 4 w 4"/>
                  <a:gd name="T7" fmla="*/ 2 h 2"/>
                  <a:gd name="T8" fmla="*/ 2 w 4"/>
                  <a:gd name="T9" fmla="*/ 2 h 2"/>
                  <a:gd name="T10" fmla="*/ 0 w 4"/>
                  <a:gd name="T11" fmla="*/ 2 h 2"/>
                  <a:gd name="T12" fmla="*/ 2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2" y="0"/>
                    </a:moveTo>
                    <a:lnTo>
                      <a:pt x="4" y="0"/>
                    </a:lnTo>
                    <a:lnTo>
                      <a:pt x="4" y="2"/>
                    </a:lnTo>
                    <a:lnTo>
                      <a:pt x="4" y="2"/>
                    </a:lnTo>
                    <a:lnTo>
                      <a:pt x="2" y="2"/>
                    </a:lnTo>
                    <a:lnTo>
                      <a:pt x="0"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14" name="Freeform 917">
                <a:extLst>
                  <a:ext uri="{FF2B5EF4-FFF2-40B4-BE49-F238E27FC236}">
                    <a16:creationId xmlns:a16="http://schemas.microsoft.com/office/drawing/2014/main" id="{A7B69485-ABF6-EC62-E56A-D6876A58C768}"/>
                  </a:ext>
                </a:extLst>
              </p:cNvPr>
              <p:cNvSpPr>
                <a:spLocks/>
              </p:cNvSpPr>
              <p:nvPr/>
            </p:nvSpPr>
            <p:spPr bwMode="auto">
              <a:xfrm>
                <a:off x="4745561" y="2259726"/>
                <a:ext cx="8939" cy="16388"/>
              </a:xfrm>
              <a:custGeom>
                <a:avLst/>
                <a:gdLst>
                  <a:gd name="T0" fmla="*/ 0 w 6"/>
                  <a:gd name="T1" fmla="*/ 3 h 11"/>
                  <a:gd name="T2" fmla="*/ 0 w 6"/>
                  <a:gd name="T3" fmla="*/ 5 h 11"/>
                  <a:gd name="T4" fmla="*/ 2 w 6"/>
                  <a:gd name="T5" fmla="*/ 7 h 11"/>
                  <a:gd name="T6" fmla="*/ 2 w 6"/>
                  <a:gd name="T7" fmla="*/ 11 h 11"/>
                  <a:gd name="T8" fmla="*/ 2 w 6"/>
                  <a:gd name="T9" fmla="*/ 11 h 11"/>
                  <a:gd name="T10" fmla="*/ 4 w 6"/>
                  <a:gd name="T11" fmla="*/ 9 h 11"/>
                  <a:gd name="T12" fmla="*/ 6 w 6"/>
                  <a:gd name="T13" fmla="*/ 3 h 11"/>
                  <a:gd name="T14" fmla="*/ 2 w 6"/>
                  <a:gd name="T15" fmla="*/ 0 h 11"/>
                  <a:gd name="T16" fmla="*/ 2 w 6"/>
                  <a:gd name="T17" fmla="*/ 1 h 11"/>
                  <a:gd name="T18" fmla="*/ 0 w 6"/>
                  <a:gd name="T19" fmla="*/ 3 h 11"/>
                  <a:gd name="T20" fmla="*/ 0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0" y="3"/>
                    </a:moveTo>
                    <a:lnTo>
                      <a:pt x="0" y="5"/>
                    </a:lnTo>
                    <a:lnTo>
                      <a:pt x="2" y="7"/>
                    </a:lnTo>
                    <a:lnTo>
                      <a:pt x="2" y="11"/>
                    </a:lnTo>
                    <a:lnTo>
                      <a:pt x="2" y="11"/>
                    </a:lnTo>
                    <a:lnTo>
                      <a:pt x="4" y="9"/>
                    </a:lnTo>
                    <a:lnTo>
                      <a:pt x="6" y="3"/>
                    </a:lnTo>
                    <a:lnTo>
                      <a:pt x="2" y="0"/>
                    </a:lnTo>
                    <a:lnTo>
                      <a:pt x="2" y="1"/>
                    </a:lnTo>
                    <a:lnTo>
                      <a:pt x="0" y="3"/>
                    </a:lnTo>
                    <a:lnTo>
                      <a:pt x="0"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15" name="Freeform 918">
                <a:extLst>
                  <a:ext uri="{FF2B5EF4-FFF2-40B4-BE49-F238E27FC236}">
                    <a16:creationId xmlns:a16="http://schemas.microsoft.com/office/drawing/2014/main" id="{1867E0D3-3403-3E4C-47C9-A6A86926E697}"/>
                  </a:ext>
                </a:extLst>
              </p:cNvPr>
              <p:cNvSpPr>
                <a:spLocks/>
              </p:cNvSpPr>
              <p:nvPr/>
            </p:nvSpPr>
            <p:spPr bwMode="auto">
              <a:xfrm>
                <a:off x="4745561" y="2259726"/>
                <a:ext cx="8939" cy="16388"/>
              </a:xfrm>
              <a:custGeom>
                <a:avLst/>
                <a:gdLst>
                  <a:gd name="T0" fmla="*/ 0 w 6"/>
                  <a:gd name="T1" fmla="*/ 3 h 11"/>
                  <a:gd name="T2" fmla="*/ 0 w 6"/>
                  <a:gd name="T3" fmla="*/ 5 h 11"/>
                  <a:gd name="T4" fmla="*/ 2 w 6"/>
                  <a:gd name="T5" fmla="*/ 7 h 11"/>
                  <a:gd name="T6" fmla="*/ 2 w 6"/>
                  <a:gd name="T7" fmla="*/ 11 h 11"/>
                  <a:gd name="T8" fmla="*/ 2 w 6"/>
                  <a:gd name="T9" fmla="*/ 11 h 11"/>
                  <a:gd name="T10" fmla="*/ 4 w 6"/>
                  <a:gd name="T11" fmla="*/ 9 h 11"/>
                  <a:gd name="T12" fmla="*/ 6 w 6"/>
                  <a:gd name="T13" fmla="*/ 3 h 11"/>
                  <a:gd name="T14" fmla="*/ 2 w 6"/>
                  <a:gd name="T15" fmla="*/ 0 h 11"/>
                  <a:gd name="T16" fmla="*/ 2 w 6"/>
                  <a:gd name="T17" fmla="*/ 1 h 11"/>
                  <a:gd name="T18" fmla="*/ 0 w 6"/>
                  <a:gd name="T19" fmla="*/ 3 h 11"/>
                  <a:gd name="T20" fmla="*/ 0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0" y="3"/>
                    </a:moveTo>
                    <a:lnTo>
                      <a:pt x="0" y="5"/>
                    </a:lnTo>
                    <a:lnTo>
                      <a:pt x="2" y="7"/>
                    </a:lnTo>
                    <a:lnTo>
                      <a:pt x="2" y="11"/>
                    </a:lnTo>
                    <a:lnTo>
                      <a:pt x="2" y="11"/>
                    </a:lnTo>
                    <a:lnTo>
                      <a:pt x="4" y="9"/>
                    </a:lnTo>
                    <a:lnTo>
                      <a:pt x="6" y="3"/>
                    </a:lnTo>
                    <a:lnTo>
                      <a:pt x="2" y="0"/>
                    </a:lnTo>
                    <a:lnTo>
                      <a:pt x="2" y="1"/>
                    </a:lnTo>
                    <a:lnTo>
                      <a:pt x="0" y="3"/>
                    </a:lnTo>
                    <a:lnTo>
                      <a:pt x="0"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16" name="Freeform 919">
                <a:extLst>
                  <a:ext uri="{FF2B5EF4-FFF2-40B4-BE49-F238E27FC236}">
                    <a16:creationId xmlns:a16="http://schemas.microsoft.com/office/drawing/2014/main" id="{EB90339E-BDB9-DDA4-D5DF-40750CD64007}"/>
                  </a:ext>
                </a:extLst>
              </p:cNvPr>
              <p:cNvSpPr>
                <a:spLocks/>
              </p:cNvSpPr>
              <p:nvPr/>
            </p:nvSpPr>
            <p:spPr bwMode="auto">
              <a:xfrm>
                <a:off x="2306776" y="4409491"/>
                <a:ext cx="25327" cy="59592"/>
              </a:xfrm>
              <a:custGeom>
                <a:avLst/>
                <a:gdLst>
                  <a:gd name="T0" fmla="*/ 14 w 17"/>
                  <a:gd name="T1" fmla="*/ 0 h 40"/>
                  <a:gd name="T2" fmla="*/ 12 w 17"/>
                  <a:gd name="T3" fmla="*/ 0 h 40"/>
                  <a:gd name="T4" fmla="*/ 10 w 17"/>
                  <a:gd name="T5" fmla="*/ 0 h 40"/>
                  <a:gd name="T6" fmla="*/ 6 w 17"/>
                  <a:gd name="T7" fmla="*/ 7 h 40"/>
                  <a:gd name="T8" fmla="*/ 0 w 17"/>
                  <a:gd name="T9" fmla="*/ 9 h 40"/>
                  <a:gd name="T10" fmla="*/ 0 w 17"/>
                  <a:gd name="T11" fmla="*/ 38 h 40"/>
                  <a:gd name="T12" fmla="*/ 0 w 17"/>
                  <a:gd name="T13" fmla="*/ 40 h 40"/>
                  <a:gd name="T14" fmla="*/ 2 w 17"/>
                  <a:gd name="T15" fmla="*/ 40 h 40"/>
                  <a:gd name="T16" fmla="*/ 6 w 17"/>
                  <a:gd name="T17" fmla="*/ 40 h 40"/>
                  <a:gd name="T18" fmla="*/ 6 w 17"/>
                  <a:gd name="T19" fmla="*/ 40 h 40"/>
                  <a:gd name="T20" fmla="*/ 6 w 17"/>
                  <a:gd name="T21" fmla="*/ 38 h 40"/>
                  <a:gd name="T22" fmla="*/ 6 w 17"/>
                  <a:gd name="T23" fmla="*/ 36 h 40"/>
                  <a:gd name="T24" fmla="*/ 12 w 17"/>
                  <a:gd name="T25" fmla="*/ 30 h 40"/>
                  <a:gd name="T26" fmla="*/ 14 w 17"/>
                  <a:gd name="T27" fmla="*/ 28 h 40"/>
                  <a:gd name="T28" fmla="*/ 14 w 17"/>
                  <a:gd name="T29" fmla="*/ 28 h 40"/>
                  <a:gd name="T30" fmla="*/ 16 w 17"/>
                  <a:gd name="T31" fmla="*/ 11 h 40"/>
                  <a:gd name="T32" fmla="*/ 17 w 17"/>
                  <a:gd name="T33" fmla="*/ 6 h 40"/>
                  <a:gd name="T34" fmla="*/ 17 w 17"/>
                  <a:gd name="T35" fmla="*/ 4 h 40"/>
                  <a:gd name="T36" fmla="*/ 16 w 17"/>
                  <a:gd name="T37" fmla="*/ 2 h 40"/>
                  <a:gd name="T38" fmla="*/ 14 w 17"/>
                  <a:gd name="T39" fmla="*/ 0 h 40"/>
                  <a:gd name="T40" fmla="*/ 14 w 17"/>
                  <a:gd name="T4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40">
                    <a:moveTo>
                      <a:pt x="14" y="0"/>
                    </a:moveTo>
                    <a:lnTo>
                      <a:pt x="12" y="0"/>
                    </a:lnTo>
                    <a:lnTo>
                      <a:pt x="10" y="0"/>
                    </a:lnTo>
                    <a:lnTo>
                      <a:pt x="6" y="7"/>
                    </a:lnTo>
                    <a:lnTo>
                      <a:pt x="0" y="9"/>
                    </a:lnTo>
                    <a:lnTo>
                      <a:pt x="0" y="38"/>
                    </a:lnTo>
                    <a:lnTo>
                      <a:pt x="0" y="40"/>
                    </a:lnTo>
                    <a:lnTo>
                      <a:pt x="2" y="40"/>
                    </a:lnTo>
                    <a:lnTo>
                      <a:pt x="6" y="40"/>
                    </a:lnTo>
                    <a:lnTo>
                      <a:pt x="6" y="40"/>
                    </a:lnTo>
                    <a:lnTo>
                      <a:pt x="6" y="38"/>
                    </a:lnTo>
                    <a:lnTo>
                      <a:pt x="6" y="36"/>
                    </a:lnTo>
                    <a:lnTo>
                      <a:pt x="12" y="30"/>
                    </a:lnTo>
                    <a:lnTo>
                      <a:pt x="14" y="28"/>
                    </a:lnTo>
                    <a:lnTo>
                      <a:pt x="14" y="28"/>
                    </a:lnTo>
                    <a:lnTo>
                      <a:pt x="16" y="11"/>
                    </a:lnTo>
                    <a:lnTo>
                      <a:pt x="17" y="6"/>
                    </a:lnTo>
                    <a:lnTo>
                      <a:pt x="17" y="4"/>
                    </a:lnTo>
                    <a:lnTo>
                      <a:pt x="16" y="2"/>
                    </a:lnTo>
                    <a:lnTo>
                      <a:pt x="14" y="0"/>
                    </a:lnTo>
                    <a:lnTo>
                      <a:pt x="1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17" name="Freeform 920">
                <a:extLst>
                  <a:ext uri="{FF2B5EF4-FFF2-40B4-BE49-F238E27FC236}">
                    <a16:creationId xmlns:a16="http://schemas.microsoft.com/office/drawing/2014/main" id="{C30B5334-D3CA-2FDD-15A3-2C6C3F85FC36}"/>
                  </a:ext>
                </a:extLst>
              </p:cNvPr>
              <p:cNvSpPr>
                <a:spLocks/>
              </p:cNvSpPr>
              <p:nvPr/>
            </p:nvSpPr>
            <p:spPr bwMode="auto">
              <a:xfrm>
                <a:off x="2306776" y="4409491"/>
                <a:ext cx="25327" cy="59592"/>
              </a:xfrm>
              <a:custGeom>
                <a:avLst/>
                <a:gdLst>
                  <a:gd name="T0" fmla="*/ 14 w 17"/>
                  <a:gd name="T1" fmla="*/ 0 h 40"/>
                  <a:gd name="T2" fmla="*/ 12 w 17"/>
                  <a:gd name="T3" fmla="*/ 0 h 40"/>
                  <a:gd name="T4" fmla="*/ 10 w 17"/>
                  <a:gd name="T5" fmla="*/ 0 h 40"/>
                  <a:gd name="T6" fmla="*/ 6 w 17"/>
                  <a:gd name="T7" fmla="*/ 7 h 40"/>
                  <a:gd name="T8" fmla="*/ 0 w 17"/>
                  <a:gd name="T9" fmla="*/ 9 h 40"/>
                  <a:gd name="T10" fmla="*/ 0 w 17"/>
                  <a:gd name="T11" fmla="*/ 38 h 40"/>
                  <a:gd name="T12" fmla="*/ 0 w 17"/>
                  <a:gd name="T13" fmla="*/ 40 h 40"/>
                  <a:gd name="T14" fmla="*/ 2 w 17"/>
                  <a:gd name="T15" fmla="*/ 40 h 40"/>
                  <a:gd name="T16" fmla="*/ 6 w 17"/>
                  <a:gd name="T17" fmla="*/ 40 h 40"/>
                  <a:gd name="T18" fmla="*/ 6 w 17"/>
                  <a:gd name="T19" fmla="*/ 40 h 40"/>
                  <a:gd name="T20" fmla="*/ 6 w 17"/>
                  <a:gd name="T21" fmla="*/ 38 h 40"/>
                  <a:gd name="T22" fmla="*/ 6 w 17"/>
                  <a:gd name="T23" fmla="*/ 36 h 40"/>
                  <a:gd name="T24" fmla="*/ 12 w 17"/>
                  <a:gd name="T25" fmla="*/ 30 h 40"/>
                  <a:gd name="T26" fmla="*/ 14 w 17"/>
                  <a:gd name="T27" fmla="*/ 28 h 40"/>
                  <a:gd name="T28" fmla="*/ 14 w 17"/>
                  <a:gd name="T29" fmla="*/ 28 h 40"/>
                  <a:gd name="T30" fmla="*/ 16 w 17"/>
                  <a:gd name="T31" fmla="*/ 11 h 40"/>
                  <a:gd name="T32" fmla="*/ 17 w 17"/>
                  <a:gd name="T33" fmla="*/ 6 h 40"/>
                  <a:gd name="T34" fmla="*/ 17 w 17"/>
                  <a:gd name="T35" fmla="*/ 4 h 40"/>
                  <a:gd name="T36" fmla="*/ 16 w 17"/>
                  <a:gd name="T37" fmla="*/ 2 h 40"/>
                  <a:gd name="T38" fmla="*/ 14 w 17"/>
                  <a:gd name="T39" fmla="*/ 0 h 40"/>
                  <a:gd name="T40" fmla="*/ 14 w 17"/>
                  <a:gd name="T4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40">
                    <a:moveTo>
                      <a:pt x="14" y="0"/>
                    </a:moveTo>
                    <a:lnTo>
                      <a:pt x="12" y="0"/>
                    </a:lnTo>
                    <a:lnTo>
                      <a:pt x="10" y="0"/>
                    </a:lnTo>
                    <a:lnTo>
                      <a:pt x="6" y="7"/>
                    </a:lnTo>
                    <a:lnTo>
                      <a:pt x="0" y="9"/>
                    </a:lnTo>
                    <a:lnTo>
                      <a:pt x="0" y="38"/>
                    </a:lnTo>
                    <a:lnTo>
                      <a:pt x="0" y="40"/>
                    </a:lnTo>
                    <a:lnTo>
                      <a:pt x="2" y="40"/>
                    </a:lnTo>
                    <a:lnTo>
                      <a:pt x="6" y="40"/>
                    </a:lnTo>
                    <a:lnTo>
                      <a:pt x="6" y="40"/>
                    </a:lnTo>
                    <a:lnTo>
                      <a:pt x="6" y="38"/>
                    </a:lnTo>
                    <a:lnTo>
                      <a:pt x="6" y="36"/>
                    </a:lnTo>
                    <a:lnTo>
                      <a:pt x="12" y="30"/>
                    </a:lnTo>
                    <a:lnTo>
                      <a:pt x="14" y="28"/>
                    </a:lnTo>
                    <a:lnTo>
                      <a:pt x="14" y="28"/>
                    </a:lnTo>
                    <a:lnTo>
                      <a:pt x="16" y="11"/>
                    </a:lnTo>
                    <a:lnTo>
                      <a:pt x="17" y="6"/>
                    </a:lnTo>
                    <a:lnTo>
                      <a:pt x="17" y="4"/>
                    </a:lnTo>
                    <a:lnTo>
                      <a:pt x="16" y="2"/>
                    </a:lnTo>
                    <a:lnTo>
                      <a:pt x="14" y="0"/>
                    </a:lnTo>
                    <a:lnTo>
                      <a:pt x="1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18" name="Freeform 921">
                <a:extLst>
                  <a:ext uri="{FF2B5EF4-FFF2-40B4-BE49-F238E27FC236}">
                    <a16:creationId xmlns:a16="http://schemas.microsoft.com/office/drawing/2014/main" id="{DEA6547C-FA88-5187-3C64-49063E446C17}"/>
                  </a:ext>
                </a:extLst>
              </p:cNvPr>
              <p:cNvSpPr>
                <a:spLocks/>
              </p:cNvSpPr>
              <p:nvPr/>
            </p:nvSpPr>
            <p:spPr bwMode="auto">
              <a:xfrm>
                <a:off x="2287409" y="4501858"/>
                <a:ext cx="53632" cy="31286"/>
              </a:xfrm>
              <a:custGeom>
                <a:avLst/>
                <a:gdLst>
                  <a:gd name="T0" fmla="*/ 10 w 36"/>
                  <a:gd name="T1" fmla="*/ 0 h 21"/>
                  <a:gd name="T2" fmla="*/ 10 w 36"/>
                  <a:gd name="T3" fmla="*/ 2 h 21"/>
                  <a:gd name="T4" fmla="*/ 10 w 36"/>
                  <a:gd name="T5" fmla="*/ 4 h 21"/>
                  <a:gd name="T6" fmla="*/ 8 w 36"/>
                  <a:gd name="T7" fmla="*/ 6 h 21"/>
                  <a:gd name="T8" fmla="*/ 6 w 36"/>
                  <a:gd name="T9" fmla="*/ 6 h 21"/>
                  <a:gd name="T10" fmla="*/ 6 w 36"/>
                  <a:gd name="T11" fmla="*/ 8 h 21"/>
                  <a:gd name="T12" fmla="*/ 2 w 36"/>
                  <a:gd name="T13" fmla="*/ 8 h 21"/>
                  <a:gd name="T14" fmla="*/ 2 w 36"/>
                  <a:gd name="T15" fmla="*/ 12 h 21"/>
                  <a:gd name="T16" fmla="*/ 0 w 36"/>
                  <a:gd name="T17" fmla="*/ 12 h 21"/>
                  <a:gd name="T18" fmla="*/ 4 w 36"/>
                  <a:gd name="T19" fmla="*/ 14 h 21"/>
                  <a:gd name="T20" fmla="*/ 23 w 36"/>
                  <a:gd name="T21" fmla="*/ 19 h 21"/>
                  <a:gd name="T22" fmla="*/ 30 w 36"/>
                  <a:gd name="T23" fmla="*/ 21 h 21"/>
                  <a:gd name="T24" fmla="*/ 34 w 36"/>
                  <a:gd name="T25" fmla="*/ 19 h 21"/>
                  <a:gd name="T26" fmla="*/ 36 w 36"/>
                  <a:gd name="T27" fmla="*/ 17 h 21"/>
                  <a:gd name="T28" fmla="*/ 34 w 36"/>
                  <a:gd name="T29" fmla="*/ 17 h 21"/>
                  <a:gd name="T30" fmla="*/ 34 w 36"/>
                  <a:gd name="T31" fmla="*/ 12 h 21"/>
                  <a:gd name="T32" fmla="*/ 34 w 36"/>
                  <a:gd name="T33" fmla="*/ 12 h 21"/>
                  <a:gd name="T34" fmla="*/ 34 w 36"/>
                  <a:gd name="T35" fmla="*/ 10 h 21"/>
                  <a:gd name="T36" fmla="*/ 30 w 36"/>
                  <a:gd name="T37" fmla="*/ 10 h 21"/>
                  <a:gd name="T38" fmla="*/ 30 w 36"/>
                  <a:gd name="T39" fmla="*/ 8 h 21"/>
                  <a:gd name="T40" fmla="*/ 29 w 36"/>
                  <a:gd name="T41" fmla="*/ 8 h 21"/>
                  <a:gd name="T42" fmla="*/ 27 w 36"/>
                  <a:gd name="T43" fmla="*/ 10 h 21"/>
                  <a:gd name="T44" fmla="*/ 25 w 36"/>
                  <a:gd name="T45" fmla="*/ 10 h 21"/>
                  <a:gd name="T46" fmla="*/ 25 w 36"/>
                  <a:gd name="T47" fmla="*/ 10 h 21"/>
                  <a:gd name="T48" fmla="*/ 23 w 36"/>
                  <a:gd name="T49" fmla="*/ 8 h 21"/>
                  <a:gd name="T50" fmla="*/ 23 w 36"/>
                  <a:gd name="T51" fmla="*/ 8 h 21"/>
                  <a:gd name="T52" fmla="*/ 21 w 36"/>
                  <a:gd name="T53" fmla="*/ 8 h 21"/>
                  <a:gd name="T54" fmla="*/ 21 w 36"/>
                  <a:gd name="T55" fmla="*/ 8 h 21"/>
                  <a:gd name="T56" fmla="*/ 21 w 36"/>
                  <a:gd name="T57" fmla="*/ 6 h 21"/>
                  <a:gd name="T58" fmla="*/ 19 w 36"/>
                  <a:gd name="T59" fmla="*/ 6 h 21"/>
                  <a:gd name="T60" fmla="*/ 17 w 36"/>
                  <a:gd name="T61" fmla="*/ 4 h 21"/>
                  <a:gd name="T62" fmla="*/ 15 w 36"/>
                  <a:gd name="T63" fmla="*/ 2 h 21"/>
                  <a:gd name="T64" fmla="*/ 12 w 36"/>
                  <a:gd name="T65" fmla="*/ 2 h 21"/>
                  <a:gd name="T66" fmla="*/ 10 w 36"/>
                  <a:gd name="T6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21">
                    <a:moveTo>
                      <a:pt x="10" y="0"/>
                    </a:moveTo>
                    <a:lnTo>
                      <a:pt x="10" y="2"/>
                    </a:lnTo>
                    <a:lnTo>
                      <a:pt x="10" y="4"/>
                    </a:lnTo>
                    <a:lnTo>
                      <a:pt x="8" y="6"/>
                    </a:lnTo>
                    <a:lnTo>
                      <a:pt x="6" y="6"/>
                    </a:lnTo>
                    <a:lnTo>
                      <a:pt x="6" y="8"/>
                    </a:lnTo>
                    <a:lnTo>
                      <a:pt x="2" y="8"/>
                    </a:lnTo>
                    <a:lnTo>
                      <a:pt x="2" y="12"/>
                    </a:lnTo>
                    <a:lnTo>
                      <a:pt x="0" y="12"/>
                    </a:lnTo>
                    <a:lnTo>
                      <a:pt x="4" y="14"/>
                    </a:lnTo>
                    <a:lnTo>
                      <a:pt x="23" y="19"/>
                    </a:lnTo>
                    <a:lnTo>
                      <a:pt x="30" y="21"/>
                    </a:lnTo>
                    <a:lnTo>
                      <a:pt x="34" y="19"/>
                    </a:lnTo>
                    <a:lnTo>
                      <a:pt x="36" y="17"/>
                    </a:lnTo>
                    <a:lnTo>
                      <a:pt x="34" y="17"/>
                    </a:lnTo>
                    <a:lnTo>
                      <a:pt x="34" y="12"/>
                    </a:lnTo>
                    <a:lnTo>
                      <a:pt x="34" y="12"/>
                    </a:lnTo>
                    <a:lnTo>
                      <a:pt x="34" y="10"/>
                    </a:lnTo>
                    <a:lnTo>
                      <a:pt x="30" y="10"/>
                    </a:lnTo>
                    <a:lnTo>
                      <a:pt x="30" y="8"/>
                    </a:lnTo>
                    <a:lnTo>
                      <a:pt x="29" y="8"/>
                    </a:lnTo>
                    <a:lnTo>
                      <a:pt x="27" y="10"/>
                    </a:lnTo>
                    <a:lnTo>
                      <a:pt x="25" y="10"/>
                    </a:lnTo>
                    <a:lnTo>
                      <a:pt x="25" y="10"/>
                    </a:lnTo>
                    <a:lnTo>
                      <a:pt x="23" y="8"/>
                    </a:lnTo>
                    <a:lnTo>
                      <a:pt x="23" y="8"/>
                    </a:lnTo>
                    <a:lnTo>
                      <a:pt x="21" y="8"/>
                    </a:lnTo>
                    <a:lnTo>
                      <a:pt x="21" y="8"/>
                    </a:lnTo>
                    <a:lnTo>
                      <a:pt x="21" y="6"/>
                    </a:lnTo>
                    <a:lnTo>
                      <a:pt x="19" y="6"/>
                    </a:lnTo>
                    <a:lnTo>
                      <a:pt x="17" y="4"/>
                    </a:lnTo>
                    <a:lnTo>
                      <a:pt x="15" y="2"/>
                    </a:lnTo>
                    <a:lnTo>
                      <a:pt x="12" y="2"/>
                    </a:lnTo>
                    <a:lnTo>
                      <a:pt x="1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19" name="Freeform 922">
                <a:extLst>
                  <a:ext uri="{FF2B5EF4-FFF2-40B4-BE49-F238E27FC236}">
                    <a16:creationId xmlns:a16="http://schemas.microsoft.com/office/drawing/2014/main" id="{EA2D3444-0C50-2A29-F9E4-9459DA5FB1DE}"/>
                  </a:ext>
                </a:extLst>
              </p:cNvPr>
              <p:cNvSpPr>
                <a:spLocks/>
              </p:cNvSpPr>
              <p:nvPr/>
            </p:nvSpPr>
            <p:spPr bwMode="auto">
              <a:xfrm>
                <a:off x="2287409" y="4501858"/>
                <a:ext cx="53632" cy="31286"/>
              </a:xfrm>
              <a:custGeom>
                <a:avLst/>
                <a:gdLst>
                  <a:gd name="T0" fmla="*/ 10 w 36"/>
                  <a:gd name="T1" fmla="*/ 0 h 21"/>
                  <a:gd name="T2" fmla="*/ 10 w 36"/>
                  <a:gd name="T3" fmla="*/ 2 h 21"/>
                  <a:gd name="T4" fmla="*/ 10 w 36"/>
                  <a:gd name="T5" fmla="*/ 4 h 21"/>
                  <a:gd name="T6" fmla="*/ 8 w 36"/>
                  <a:gd name="T7" fmla="*/ 6 h 21"/>
                  <a:gd name="T8" fmla="*/ 6 w 36"/>
                  <a:gd name="T9" fmla="*/ 6 h 21"/>
                  <a:gd name="T10" fmla="*/ 6 w 36"/>
                  <a:gd name="T11" fmla="*/ 8 h 21"/>
                  <a:gd name="T12" fmla="*/ 2 w 36"/>
                  <a:gd name="T13" fmla="*/ 8 h 21"/>
                  <a:gd name="T14" fmla="*/ 2 w 36"/>
                  <a:gd name="T15" fmla="*/ 12 h 21"/>
                  <a:gd name="T16" fmla="*/ 0 w 36"/>
                  <a:gd name="T17" fmla="*/ 12 h 21"/>
                  <a:gd name="T18" fmla="*/ 4 w 36"/>
                  <a:gd name="T19" fmla="*/ 14 h 21"/>
                  <a:gd name="T20" fmla="*/ 23 w 36"/>
                  <a:gd name="T21" fmla="*/ 19 h 21"/>
                  <a:gd name="T22" fmla="*/ 30 w 36"/>
                  <a:gd name="T23" fmla="*/ 21 h 21"/>
                  <a:gd name="T24" fmla="*/ 34 w 36"/>
                  <a:gd name="T25" fmla="*/ 19 h 21"/>
                  <a:gd name="T26" fmla="*/ 36 w 36"/>
                  <a:gd name="T27" fmla="*/ 17 h 21"/>
                  <a:gd name="T28" fmla="*/ 34 w 36"/>
                  <a:gd name="T29" fmla="*/ 17 h 21"/>
                  <a:gd name="T30" fmla="*/ 34 w 36"/>
                  <a:gd name="T31" fmla="*/ 12 h 21"/>
                  <a:gd name="T32" fmla="*/ 34 w 36"/>
                  <a:gd name="T33" fmla="*/ 12 h 21"/>
                  <a:gd name="T34" fmla="*/ 34 w 36"/>
                  <a:gd name="T35" fmla="*/ 10 h 21"/>
                  <a:gd name="T36" fmla="*/ 30 w 36"/>
                  <a:gd name="T37" fmla="*/ 10 h 21"/>
                  <a:gd name="T38" fmla="*/ 30 w 36"/>
                  <a:gd name="T39" fmla="*/ 8 h 21"/>
                  <a:gd name="T40" fmla="*/ 29 w 36"/>
                  <a:gd name="T41" fmla="*/ 8 h 21"/>
                  <a:gd name="T42" fmla="*/ 27 w 36"/>
                  <a:gd name="T43" fmla="*/ 10 h 21"/>
                  <a:gd name="T44" fmla="*/ 25 w 36"/>
                  <a:gd name="T45" fmla="*/ 10 h 21"/>
                  <a:gd name="T46" fmla="*/ 25 w 36"/>
                  <a:gd name="T47" fmla="*/ 10 h 21"/>
                  <a:gd name="T48" fmla="*/ 23 w 36"/>
                  <a:gd name="T49" fmla="*/ 8 h 21"/>
                  <a:gd name="T50" fmla="*/ 23 w 36"/>
                  <a:gd name="T51" fmla="*/ 8 h 21"/>
                  <a:gd name="T52" fmla="*/ 21 w 36"/>
                  <a:gd name="T53" fmla="*/ 8 h 21"/>
                  <a:gd name="T54" fmla="*/ 21 w 36"/>
                  <a:gd name="T55" fmla="*/ 8 h 21"/>
                  <a:gd name="T56" fmla="*/ 21 w 36"/>
                  <a:gd name="T57" fmla="*/ 6 h 21"/>
                  <a:gd name="T58" fmla="*/ 19 w 36"/>
                  <a:gd name="T59" fmla="*/ 6 h 21"/>
                  <a:gd name="T60" fmla="*/ 17 w 36"/>
                  <a:gd name="T61" fmla="*/ 4 h 21"/>
                  <a:gd name="T62" fmla="*/ 15 w 36"/>
                  <a:gd name="T63" fmla="*/ 2 h 21"/>
                  <a:gd name="T64" fmla="*/ 12 w 36"/>
                  <a:gd name="T65" fmla="*/ 2 h 21"/>
                  <a:gd name="T66" fmla="*/ 10 w 36"/>
                  <a:gd name="T6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21">
                    <a:moveTo>
                      <a:pt x="10" y="0"/>
                    </a:moveTo>
                    <a:lnTo>
                      <a:pt x="10" y="2"/>
                    </a:lnTo>
                    <a:lnTo>
                      <a:pt x="10" y="4"/>
                    </a:lnTo>
                    <a:lnTo>
                      <a:pt x="8" y="6"/>
                    </a:lnTo>
                    <a:lnTo>
                      <a:pt x="6" y="6"/>
                    </a:lnTo>
                    <a:lnTo>
                      <a:pt x="6" y="8"/>
                    </a:lnTo>
                    <a:lnTo>
                      <a:pt x="2" y="8"/>
                    </a:lnTo>
                    <a:lnTo>
                      <a:pt x="2" y="12"/>
                    </a:lnTo>
                    <a:lnTo>
                      <a:pt x="0" y="12"/>
                    </a:lnTo>
                    <a:lnTo>
                      <a:pt x="4" y="14"/>
                    </a:lnTo>
                    <a:lnTo>
                      <a:pt x="23" y="19"/>
                    </a:lnTo>
                    <a:lnTo>
                      <a:pt x="30" y="21"/>
                    </a:lnTo>
                    <a:lnTo>
                      <a:pt x="34" y="19"/>
                    </a:lnTo>
                    <a:lnTo>
                      <a:pt x="36" y="17"/>
                    </a:lnTo>
                    <a:lnTo>
                      <a:pt x="34" y="17"/>
                    </a:lnTo>
                    <a:lnTo>
                      <a:pt x="34" y="12"/>
                    </a:lnTo>
                    <a:lnTo>
                      <a:pt x="34" y="12"/>
                    </a:lnTo>
                    <a:lnTo>
                      <a:pt x="34" y="10"/>
                    </a:lnTo>
                    <a:lnTo>
                      <a:pt x="30" y="10"/>
                    </a:lnTo>
                    <a:lnTo>
                      <a:pt x="30" y="8"/>
                    </a:lnTo>
                    <a:lnTo>
                      <a:pt x="29" y="8"/>
                    </a:lnTo>
                    <a:lnTo>
                      <a:pt x="27" y="10"/>
                    </a:lnTo>
                    <a:lnTo>
                      <a:pt x="25" y="10"/>
                    </a:lnTo>
                    <a:lnTo>
                      <a:pt x="25" y="10"/>
                    </a:lnTo>
                    <a:lnTo>
                      <a:pt x="23" y="8"/>
                    </a:lnTo>
                    <a:lnTo>
                      <a:pt x="23" y="8"/>
                    </a:lnTo>
                    <a:lnTo>
                      <a:pt x="21" y="8"/>
                    </a:lnTo>
                    <a:lnTo>
                      <a:pt x="21" y="8"/>
                    </a:lnTo>
                    <a:lnTo>
                      <a:pt x="21" y="6"/>
                    </a:lnTo>
                    <a:lnTo>
                      <a:pt x="19" y="6"/>
                    </a:lnTo>
                    <a:lnTo>
                      <a:pt x="17" y="4"/>
                    </a:lnTo>
                    <a:lnTo>
                      <a:pt x="15" y="2"/>
                    </a:lnTo>
                    <a:lnTo>
                      <a:pt x="12" y="2"/>
                    </a:lnTo>
                    <a:lnTo>
                      <a:pt x="1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20" name="Freeform 923">
                <a:extLst>
                  <a:ext uri="{FF2B5EF4-FFF2-40B4-BE49-F238E27FC236}">
                    <a16:creationId xmlns:a16="http://schemas.microsoft.com/office/drawing/2014/main" id="{FF91BEAD-2B7B-4069-BE13-EEAD3504E151}"/>
                  </a:ext>
                </a:extLst>
              </p:cNvPr>
              <p:cNvSpPr>
                <a:spLocks/>
              </p:cNvSpPr>
              <p:nvPr/>
            </p:nvSpPr>
            <p:spPr bwMode="auto">
              <a:xfrm>
                <a:off x="2384245" y="4577837"/>
                <a:ext cx="73000" cy="65551"/>
              </a:xfrm>
              <a:custGeom>
                <a:avLst/>
                <a:gdLst>
                  <a:gd name="T0" fmla="*/ 32 w 49"/>
                  <a:gd name="T1" fmla="*/ 4 h 44"/>
                  <a:gd name="T2" fmla="*/ 26 w 49"/>
                  <a:gd name="T3" fmla="*/ 6 h 44"/>
                  <a:gd name="T4" fmla="*/ 18 w 49"/>
                  <a:gd name="T5" fmla="*/ 2 h 44"/>
                  <a:gd name="T6" fmla="*/ 13 w 49"/>
                  <a:gd name="T7" fmla="*/ 4 h 44"/>
                  <a:gd name="T8" fmla="*/ 3 w 49"/>
                  <a:gd name="T9" fmla="*/ 0 h 44"/>
                  <a:gd name="T10" fmla="*/ 3 w 49"/>
                  <a:gd name="T11" fmla="*/ 0 h 44"/>
                  <a:gd name="T12" fmla="*/ 0 w 49"/>
                  <a:gd name="T13" fmla="*/ 2 h 44"/>
                  <a:gd name="T14" fmla="*/ 0 w 49"/>
                  <a:gd name="T15" fmla="*/ 4 h 44"/>
                  <a:gd name="T16" fmla="*/ 0 w 49"/>
                  <a:gd name="T17" fmla="*/ 4 h 44"/>
                  <a:gd name="T18" fmla="*/ 1 w 49"/>
                  <a:gd name="T19" fmla="*/ 6 h 44"/>
                  <a:gd name="T20" fmla="*/ 1 w 49"/>
                  <a:gd name="T21" fmla="*/ 10 h 44"/>
                  <a:gd name="T22" fmla="*/ 0 w 49"/>
                  <a:gd name="T23" fmla="*/ 12 h 44"/>
                  <a:gd name="T24" fmla="*/ 1 w 49"/>
                  <a:gd name="T25" fmla="*/ 17 h 44"/>
                  <a:gd name="T26" fmla="*/ 1 w 49"/>
                  <a:gd name="T27" fmla="*/ 19 h 44"/>
                  <a:gd name="T28" fmla="*/ 3 w 49"/>
                  <a:gd name="T29" fmla="*/ 19 h 44"/>
                  <a:gd name="T30" fmla="*/ 5 w 49"/>
                  <a:gd name="T31" fmla="*/ 19 h 44"/>
                  <a:gd name="T32" fmla="*/ 11 w 49"/>
                  <a:gd name="T33" fmla="*/ 23 h 44"/>
                  <a:gd name="T34" fmla="*/ 11 w 49"/>
                  <a:gd name="T35" fmla="*/ 23 h 44"/>
                  <a:gd name="T36" fmla="*/ 13 w 49"/>
                  <a:gd name="T37" fmla="*/ 21 h 44"/>
                  <a:gd name="T38" fmla="*/ 13 w 49"/>
                  <a:gd name="T39" fmla="*/ 19 h 44"/>
                  <a:gd name="T40" fmla="*/ 11 w 49"/>
                  <a:gd name="T41" fmla="*/ 17 h 44"/>
                  <a:gd name="T42" fmla="*/ 9 w 49"/>
                  <a:gd name="T43" fmla="*/ 17 h 44"/>
                  <a:gd name="T44" fmla="*/ 11 w 49"/>
                  <a:gd name="T45" fmla="*/ 17 h 44"/>
                  <a:gd name="T46" fmla="*/ 13 w 49"/>
                  <a:gd name="T47" fmla="*/ 17 h 44"/>
                  <a:gd name="T48" fmla="*/ 17 w 49"/>
                  <a:gd name="T49" fmla="*/ 21 h 44"/>
                  <a:gd name="T50" fmla="*/ 18 w 49"/>
                  <a:gd name="T51" fmla="*/ 23 h 44"/>
                  <a:gd name="T52" fmla="*/ 20 w 49"/>
                  <a:gd name="T53" fmla="*/ 25 h 44"/>
                  <a:gd name="T54" fmla="*/ 20 w 49"/>
                  <a:gd name="T55" fmla="*/ 25 h 44"/>
                  <a:gd name="T56" fmla="*/ 28 w 49"/>
                  <a:gd name="T57" fmla="*/ 29 h 44"/>
                  <a:gd name="T58" fmla="*/ 32 w 49"/>
                  <a:gd name="T59" fmla="*/ 33 h 44"/>
                  <a:gd name="T60" fmla="*/ 32 w 49"/>
                  <a:gd name="T61" fmla="*/ 40 h 44"/>
                  <a:gd name="T62" fmla="*/ 34 w 49"/>
                  <a:gd name="T63" fmla="*/ 40 h 44"/>
                  <a:gd name="T64" fmla="*/ 35 w 49"/>
                  <a:gd name="T65" fmla="*/ 42 h 44"/>
                  <a:gd name="T66" fmla="*/ 37 w 49"/>
                  <a:gd name="T67" fmla="*/ 42 h 44"/>
                  <a:gd name="T68" fmla="*/ 37 w 49"/>
                  <a:gd name="T69" fmla="*/ 42 h 44"/>
                  <a:gd name="T70" fmla="*/ 37 w 49"/>
                  <a:gd name="T71" fmla="*/ 38 h 44"/>
                  <a:gd name="T72" fmla="*/ 37 w 49"/>
                  <a:gd name="T73" fmla="*/ 38 h 44"/>
                  <a:gd name="T74" fmla="*/ 39 w 49"/>
                  <a:gd name="T75" fmla="*/ 38 h 44"/>
                  <a:gd name="T76" fmla="*/ 41 w 49"/>
                  <a:gd name="T77" fmla="*/ 40 h 44"/>
                  <a:gd name="T78" fmla="*/ 41 w 49"/>
                  <a:gd name="T79" fmla="*/ 44 h 44"/>
                  <a:gd name="T80" fmla="*/ 43 w 49"/>
                  <a:gd name="T81" fmla="*/ 44 h 44"/>
                  <a:gd name="T82" fmla="*/ 45 w 49"/>
                  <a:gd name="T83" fmla="*/ 42 h 44"/>
                  <a:gd name="T84" fmla="*/ 45 w 49"/>
                  <a:gd name="T85" fmla="*/ 40 h 44"/>
                  <a:gd name="T86" fmla="*/ 45 w 49"/>
                  <a:gd name="T87" fmla="*/ 36 h 44"/>
                  <a:gd name="T88" fmla="*/ 45 w 49"/>
                  <a:gd name="T89" fmla="*/ 34 h 44"/>
                  <a:gd name="T90" fmla="*/ 47 w 49"/>
                  <a:gd name="T91" fmla="*/ 34 h 44"/>
                  <a:gd name="T92" fmla="*/ 47 w 49"/>
                  <a:gd name="T93" fmla="*/ 33 h 44"/>
                  <a:gd name="T94" fmla="*/ 43 w 49"/>
                  <a:gd name="T95" fmla="*/ 31 h 44"/>
                  <a:gd name="T96" fmla="*/ 45 w 49"/>
                  <a:gd name="T97" fmla="*/ 27 h 44"/>
                  <a:gd name="T98" fmla="*/ 47 w 49"/>
                  <a:gd name="T99" fmla="*/ 25 h 44"/>
                  <a:gd name="T100" fmla="*/ 47 w 49"/>
                  <a:gd name="T101" fmla="*/ 25 h 44"/>
                  <a:gd name="T102" fmla="*/ 49 w 49"/>
                  <a:gd name="T103" fmla="*/ 25 h 44"/>
                  <a:gd name="T104" fmla="*/ 49 w 49"/>
                  <a:gd name="T105" fmla="*/ 25 h 44"/>
                  <a:gd name="T106" fmla="*/ 49 w 49"/>
                  <a:gd name="T107" fmla="*/ 25 h 44"/>
                  <a:gd name="T108" fmla="*/ 35 w 49"/>
                  <a:gd name="T109" fmla="*/ 12 h 44"/>
                  <a:gd name="T110" fmla="*/ 34 w 49"/>
                  <a:gd name="T111" fmla="*/ 4 h 44"/>
                  <a:gd name="T112" fmla="*/ 32 w 49"/>
                  <a:gd name="T113"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 h="44">
                    <a:moveTo>
                      <a:pt x="32" y="4"/>
                    </a:moveTo>
                    <a:lnTo>
                      <a:pt x="26" y="6"/>
                    </a:lnTo>
                    <a:lnTo>
                      <a:pt x="18" y="2"/>
                    </a:lnTo>
                    <a:lnTo>
                      <a:pt x="13" y="4"/>
                    </a:lnTo>
                    <a:lnTo>
                      <a:pt x="3" y="0"/>
                    </a:lnTo>
                    <a:lnTo>
                      <a:pt x="3" y="0"/>
                    </a:lnTo>
                    <a:lnTo>
                      <a:pt x="0" y="2"/>
                    </a:lnTo>
                    <a:lnTo>
                      <a:pt x="0" y="4"/>
                    </a:lnTo>
                    <a:lnTo>
                      <a:pt x="0" y="4"/>
                    </a:lnTo>
                    <a:lnTo>
                      <a:pt x="1" y="6"/>
                    </a:lnTo>
                    <a:lnTo>
                      <a:pt x="1" y="10"/>
                    </a:lnTo>
                    <a:lnTo>
                      <a:pt x="0" y="12"/>
                    </a:lnTo>
                    <a:lnTo>
                      <a:pt x="1" y="17"/>
                    </a:lnTo>
                    <a:lnTo>
                      <a:pt x="1" y="19"/>
                    </a:lnTo>
                    <a:lnTo>
                      <a:pt x="3" y="19"/>
                    </a:lnTo>
                    <a:lnTo>
                      <a:pt x="5" y="19"/>
                    </a:lnTo>
                    <a:lnTo>
                      <a:pt x="11" y="23"/>
                    </a:lnTo>
                    <a:lnTo>
                      <a:pt x="11" y="23"/>
                    </a:lnTo>
                    <a:lnTo>
                      <a:pt x="13" y="21"/>
                    </a:lnTo>
                    <a:lnTo>
                      <a:pt x="13" y="19"/>
                    </a:lnTo>
                    <a:lnTo>
                      <a:pt x="11" y="17"/>
                    </a:lnTo>
                    <a:lnTo>
                      <a:pt x="9" y="17"/>
                    </a:lnTo>
                    <a:lnTo>
                      <a:pt x="11" y="17"/>
                    </a:lnTo>
                    <a:lnTo>
                      <a:pt x="13" y="17"/>
                    </a:lnTo>
                    <a:lnTo>
                      <a:pt x="17" y="21"/>
                    </a:lnTo>
                    <a:lnTo>
                      <a:pt x="18" y="23"/>
                    </a:lnTo>
                    <a:lnTo>
                      <a:pt x="20" y="25"/>
                    </a:lnTo>
                    <a:lnTo>
                      <a:pt x="20" y="25"/>
                    </a:lnTo>
                    <a:lnTo>
                      <a:pt x="28" y="29"/>
                    </a:lnTo>
                    <a:lnTo>
                      <a:pt x="32" y="33"/>
                    </a:lnTo>
                    <a:lnTo>
                      <a:pt x="32" y="40"/>
                    </a:lnTo>
                    <a:lnTo>
                      <a:pt x="34" y="40"/>
                    </a:lnTo>
                    <a:lnTo>
                      <a:pt x="35" y="42"/>
                    </a:lnTo>
                    <a:lnTo>
                      <a:pt x="37" y="42"/>
                    </a:lnTo>
                    <a:lnTo>
                      <a:pt x="37" y="42"/>
                    </a:lnTo>
                    <a:lnTo>
                      <a:pt x="37" y="38"/>
                    </a:lnTo>
                    <a:lnTo>
                      <a:pt x="37" y="38"/>
                    </a:lnTo>
                    <a:lnTo>
                      <a:pt x="39" y="38"/>
                    </a:lnTo>
                    <a:lnTo>
                      <a:pt x="41" y="40"/>
                    </a:lnTo>
                    <a:lnTo>
                      <a:pt x="41" y="44"/>
                    </a:lnTo>
                    <a:lnTo>
                      <a:pt x="43" y="44"/>
                    </a:lnTo>
                    <a:lnTo>
                      <a:pt x="45" y="42"/>
                    </a:lnTo>
                    <a:lnTo>
                      <a:pt x="45" y="40"/>
                    </a:lnTo>
                    <a:lnTo>
                      <a:pt x="45" y="36"/>
                    </a:lnTo>
                    <a:lnTo>
                      <a:pt x="45" y="34"/>
                    </a:lnTo>
                    <a:lnTo>
                      <a:pt x="47" y="34"/>
                    </a:lnTo>
                    <a:lnTo>
                      <a:pt x="47" y="33"/>
                    </a:lnTo>
                    <a:lnTo>
                      <a:pt x="43" y="31"/>
                    </a:lnTo>
                    <a:lnTo>
                      <a:pt x="45" y="27"/>
                    </a:lnTo>
                    <a:lnTo>
                      <a:pt x="47" y="25"/>
                    </a:lnTo>
                    <a:lnTo>
                      <a:pt x="47" y="25"/>
                    </a:lnTo>
                    <a:lnTo>
                      <a:pt x="49" y="25"/>
                    </a:lnTo>
                    <a:lnTo>
                      <a:pt x="49" y="25"/>
                    </a:lnTo>
                    <a:lnTo>
                      <a:pt x="49" y="25"/>
                    </a:lnTo>
                    <a:lnTo>
                      <a:pt x="35" y="12"/>
                    </a:lnTo>
                    <a:lnTo>
                      <a:pt x="34" y="4"/>
                    </a:lnTo>
                    <a:lnTo>
                      <a:pt x="32"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21" name="Freeform 924">
                <a:extLst>
                  <a:ext uri="{FF2B5EF4-FFF2-40B4-BE49-F238E27FC236}">
                    <a16:creationId xmlns:a16="http://schemas.microsoft.com/office/drawing/2014/main" id="{5166111C-8D41-B22A-D597-5A7F1B806497}"/>
                  </a:ext>
                </a:extLst>
              </p:cNvPr>
              <p:cNvSpPr>
                <a:spLocks/>
              </p:cNvSpPr>
              <p:nvPr/>
            </p:nvSpPr>
            <p:spPr bwMode="auto">
              <a:xfrm>
                <a:off x="2384245" y="4577837"/>
                <a:ext cx="73000" cy="65551"/>
              </a:xfrm>
              <a:custGeom>
                <a:avLst/>
                <a:gdLst>
                  <a:gd name="T0" fmla="*/ 32 w 49"/>
                  <a:gd name="T1" fmla="*/ 4 h 44"/>
                  <a:gd name="T2" fmla="*/ 26 w 49"/>
                  <a:gd name="T3" fmla="*/ 6 h 44"/>
                  <a:gd name="T4" fmla="*/ 18 w 49"/>
                  <a:gd name="T5" fmla="*/ 2 h 44"/>
                  <a:gd name="T6" fmla="*/ 13 w 49"/>
                  <a:gd name="T7" fmla="*/ 4 h 44"/>
                  <a:gd name="T8" fmla="*/ 3 w 49"/>
                  <a:gd name="T9" fmla="*/ 0 h 44"/>
                  <a:gd name="T10" fmla="*/ 3 w 49"/>
                  <a:gd name="T11" fmla="*/ 0 h 44"/>
                  <a:gd name="T12" fmla="*/ 0 w 49"/>
                  <a:gd name="T13" fmla="*/ 2 h 44"/>
                  <a:gd name="T14" fmla="*/ 0 w 49"/>
                  <a:gd name="T15" fmla="*/ 4 h 44"/>
                  <a:gd name="T16" fmla="*/ 0 w 49"/>
                  <a:gd name="T17" fmla="*/ 4 h 44"/>
                  <a:gd name="T18" fmla="*/ 1 w 49"/>
                  <a:gd name="T19" fmla="*/ 6 h 44"/>
                  <a:gd name="T20" fmla="*/ 1 w 49"/>
                  <a:gd name="T21" fmla="*/ 10 h 44"/>
                  <a:gd name="T22" fmla="*/ 0 w 49"/>
                  <a:gd name="T23" fmla="*/ 12 h 44"/>
                  <a:gd name="T24" fmla="*/ 1 w 49"/>
                  <a:gd name="T25" fmla="*/ 17 h 44"/>
                  <a:gd name="T26" fmla="*/ 1 w 49"/>
                  <a:gd name="T27" fmla="*/ 19 h 44"/>
                  <a:gd name="T28" fmla="*/ 3 w 49"/>
                  <a:gd name="T29" fmla="*/ 19 h 44"/>
                  <a:gd name="T30" fmla="*/ 5 w 49"/>
                  <a:gd name="T31" fmla="*/ 19 h 44"/>
                  <a:gd name="T32" fmla="*/ 11 w 49"/>
                  <a:gd name="T33" fmla="*/ 23 h 44"/>
                  <a:gd name="T34" fmla="*/ 11 w 49"/>
                  <a:gd name="T35" fmla="*/ 23 h 44"/>
                  <a:gd name="T36" fmla="*/ 13 w 49"/>
                  <a:gd name="T37" fmla="*/ 21 h 44"/>
                  <a:gd name="T38" fmla="*/ 13 w 49"/>
                  <a:gd name="T39" fmla="*/ 19 h 44"/>
                  <a:gd name="T40" fmla="*/ 11 w 49"/>
                  <a:gd name="T41" fmla="*/ 17 h 44"/>
                  <a:gd name="T42" fmla="*/ 9 w 49"/>
                  <a:gd name="T43" fmla="*/ 17 h 44"/>
                  <a:gd name="T44" fmla="*/ 11 w 49"/>
                  <a:gd name="T45" fmla="*/ 17 h 44"/>
                  <a:gd name="T46" fmla="*/ 13 w 49"/>
                  <a:gd name="T47" fmla="*/ 17 h 44"/>
                  <a:gd name="T48" fmla="*/ 17 w 49"/>
                  <a:gd name="T49" fmla="*/ 21 h 44"/>
                  <a:gd name="T50" fmla="*/ 18 w 49"/>
                  <a:gd name="T51" fmla="*/ 23 h 44"/>
                  <a:gd name="T52" fmla="*/ 20 w 49"/>
                  <a:gd name="T53" fmla="*/ 25 h 44"/>
                  <a:gd name="T54" fmla="*/ 20 w 49"/>
                  <a:gd name="T55" fmla="*/ 25 h 44"/>
                  <a:gd name="T56" fmla="*/ 28 w 49"/>
                  <a:gd name="T57" fmla="*/ 29 h 44"/>
                  <a:gd name="T58" fmla="*/ 32 w 49"/>
                  <a:gd name="T59" fmla="*/ 33 h 44"/>
                  <a:gd name="T60" fmla="*/ 32 w 49"/>
                  <a:gd name="T61" fmla="*/ 40 h 44"/>
                  <a:gd name="T62" fmla="*/ 34 w 49"/>
                  <a:gd name="T63" fmla="*/ 40 h 44"/>
                  <a:gd name="T64" fmla="*/ 35 w 49"/>
                  <a:gd name="T65" fmla="*/ 42 h 44"/>
                  <a:gd name="T66" fmla="*/ 37 w 49"/>
                  <a:gd name="T67" fmla="*/ 42 h 44"/>
                  <a:gd name="T68" fmla="*/ 37 w 49"/>
                  <a:gd name="T69" fmla="*/ 42 h 44"/>
                  <a:gd name="T70" fmla="*/ 37 w 49"/>
                  <a:gd name="T71" fmla="*/ 38 h 44"/>
                  <a:gd name="T72" fmla="*/ 37 w 49"/>
                  <a:gd name="T73" fmla="*/ 38 h 44"/>
                  <a:gd name="T74" fmla="*/ 39 w 49"/>
                  <a:gd name="T75" fmla="*/ 38 h 44"/>
                  <a:gd name="T76" fmla="*/ 41 w 49"/>
                  <a:gd name="T77" fmla="*/ 40 h 44"/>
                  <a:gd name="T78" fmla="*/ 41 w 49"/>
                  <a:gd name="T79" fmla="*/ 44 h 44"/>
                  <a:gd name="T80" fmla="*/ 43 w 49"/>
                  <a:gd name="T81" fmla="*/ 44 h 44"/>
                  <a:gd name="T82" fmla="*/ 45 w 49"/>
                  <a:gd name="T83" fmla="*/ 42 h 44"/>
                  <a:gd name="T84" fmla="*/ 45 w 49"/>
                  <a:gd name="T85" fmla="*/ 40 h 44"/>
                  <a:gd name="T86" fmla="*/ 45 w 49"/>
                  <a:gd name="T87" fmla="*/ 36 h 44"/>
                  <a:gd name="T88" fmla="*/ 45 w 49"/>
                  <a:gd name="T89" fmla="*/ 34 h 44"/>
                  <a:gd name="T90" fmla="*/ 47 w 49"/>
                  <a:gd name="T91" fmla="*/ 34 h 44"/>
                  <a:gd name="T92" fmla="*/ 47 w 49"/>
                  <a:gd name="T93" fmla="*/ 33 h 44"/>
                  <a:gd name="T94" fmla="*/ 43 w 49"/>
                  <a:gd name="T95" fmla="*/ 31 h 44"/>
                  <a:gd name="T96" fmla="*/ 45 w 49"/>
                  <a:gd name="T97" fmla="*/ 27 h 44"/>
                  <a:gd name="T98" fmla="*/ 47 w 49"/>
                  <a:gd name="T99" fmla="*/ 25 h 44"/>
                  <a:gd name="T100" fmla="*/ 47 w 49"/>
                  <a:gd name="T101" fmla="*/ 25 h 44"/>
                  <a:gd name="T102" fmla="*/ 49 w 49"/>
                  <a:gd name="T103" fmla="*/ 25 h 44"/>
                  <a:gd name="T104" fmla="*/ 49 w 49"/>
                  <a:gd name="T105" fmla="*/ 25 h 44"/>
                  <a:gd name="T106" fmla="*/ 49 w 49"/>
                  <a:gd name="T107" fmla="*/ 25 h 44"/>
                  <a:gd name="T108" fmla="*/ 35 w 49"/>
                  <a:gd name="T109" fmla="*/ 12 h 44"/>
                  <a:gd name="T110" fmla="*/ 34 w 49"/>
                  <a:gd name="T111" fmla="*/ 4 h 44"/>
                  <a:gd name="T112" fmla="*/ 32 w 49"/>
                  <a:gd name="T113"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 h="44">
                    <a:moveTo>
                      <a:pt x="32" y="4"/>
                    </a:moveTo>
                    <a:lnTo>
                      <a:pt x="26" y="6"/>
                    </a:lnTo>
                    <a:lnTo>
                      <a:pt x="18" y="2"/>
                    </a:lnTo>
                    <a:lnTo>
                      <a:pt x="13" y="4"/>
                    </a:lnTo>
                    <a:lnTo>
                      <a:pt x="3" y="0"/>
                    </a:lnTo>
                    <a:lnTo>
                      <a:pt x="3" y="0"/>
                    </a:lnTo>
                    <a:lnTo>
                      <a:pt x="0" y="2"/>
                    </a:lnTo>
                    <a:lnTo>
                      <a:pt x="0" y="4"/>
                    </a:lnTo>
                    <a:lnTo>
                      <a:pt x="0" y="4"/>
                    </a:lnTo>
                    <a:lnTo>
                      <a:pt x="1" y="6"/>
                    </a:lnTo>
                    <a:lnTo>
                      <a:pt x="1" y="10"/>
                    </a:lnTo>
                    <a:lnTo>
                      <a:pt x="0" y="12"/>
                    </a:lnTo>
                    <a:lnTo>
                      <a:pt x="1" y="17"/>
                    </a:lnTo>
                    <a:lnTo>
                      <a:pt x="1" y="19"/>
                    </a:lnTo>
                    <a:lnTo>
                      <a:pt x="3" y="19"/>
                    </a:lnTo>
                    <a:lnTo>
                      <a:pt x="5" y="19"/>
                    </a:lnTo>
                    <a:lnTo>
                      <a:pt x="11" y="23"/>
                    </a:lnTo>
                    <a:lnTo>
                      <a:pt x="11" y="23"/>
                    </a:lnTo>
                    <a:lnTo>
                      <a:pt x="13" y="21"/>
                    </a:lnTo>
                    <a:lnTo>
                      <a:pt x="13" y="19"/>
                    </a:lnTo>
                    <a:lnTo>
                      <a:pt x="11" y="17"/>
                    </a:lnTo>
                    <a:lnTo>
                      <a:pt x="9" y="17"/>
                    </a:lnTo>
                    <a:lnTo>
                      <a:pt x="11" y="17"/>
                    </a:lnTo>
                    <a:lnTo>
                      <a:pt x="13" y="17"/>
                    </a:lnTo>
                    <a:lnTo>
                      <a:pt x="17" y="21"/>
                    </a:lnTo>
                    <a:lnTo>
                      <a:pt x="18" y="23"/>
                    </a:lnTo>
                    <a:lnTo>
                      <a:pt x="20" y="25"/>
                    </a:lnTo>
                    <a:lnTo>
                      <a:pt x="20" y="25"/>
                    </a:lnTo>
                    <a:lnTo>
                      <a:pt x="28" y="29"/>
                    </a:lnTo>
                    <a:lnTo>
                      <a:pt x="32" y="33"/>
                    </a:lnTo>
                    <a:lnTo>
                      <a:pt x="32" y="40"/>
                    </a:lnTo>
                    <a:lnTo>
                      <a:pt x="34" y="40"/>
                    </a:lnTo>
                    <a:lnTo>
                      <a:pt x="35" y="42"/>
                    </a:lnTo>
                    <a:lnTo>
                      <a:pt x="37" y="42"/>
                    </a:lnTo>
                    <a:lnTo>
                      <a:pt x="37" y="42"/>
                    </a:lnTo>
                    <a:lnTo>
                      <a:pt x="37" y="38"/>
                    </a:lnTo>
                    <a:lnTo>
                      <a:pt x="37" y="38"/>
                    </a:lnTo>
                    <a:lnTo>
                      <a:pt x="39" y="38"/>
                    </a:lnTo>
                    <a:lnTo>
                      <a:pt x="41" y="40"/>
                    </a:lnTo>
                    <a:lnTo>
                      <a:pt x="41" y="44"/>
                    </a:lnTo>
                    <a:lnTo>
                      <a:pt x="43" y="44"/>
                    </a:lnTo>
                    <a:lnTo>
                      <a:pt x="45" y="42"/>
                    </a:lnTo>
                    <a:lnTo>
                      <a:pt x="45" y="40"/>
                    </a:lnTo>
                    <a:lnTo>
                      <a:pt x="45" y="36"/>
                    </a:lnTo>
                    <a:lnTo>
                      <a:pt x="45" y="34"/>
                    </a:lnTo>
                    <a:lnTo>
                      <a:pt x="47" y="34"/>
                    </a:lnTo>
                    <a:lnTo>
                      <a:pt x="47" y="33"/>
                    </a:lnTo>
                    <a:lnTo>
                      <a:pt x="43" y="31"/>
                    </a:lnTo>
                    <a:lnTo>
                      <a:pt x="45" y="27"/>
                    </a:lnTo>
                    <a:lnTo>
                      <a:pt x="47" y="25"/>
                    </a:lnTo>
                    <a:lnTo>
                      <a:pt x="47" y="25"/>
                    </a:lnTo>
                    <a:lnTo>
                      <a:pt x="49" y="25"/>
                    </a:lnTo>
                    <a:lnTo>
                      <a:pt x="49" y="25"/>
                    </a:lnTo>
                    <a:lnTo>
                      <a:pt x="49" y="25"/>
                    </a:lnTo>
                    <a:lnTo>
                      <a:pt x="35" y="12"/>
                    </a:lnTo>
                    <a:lnTo>
                      <a:pt x="34" y="4"/>
                    </a:lnTo>
                    <a:lnTo>
                      <a:pt x="32"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22" name="Freeform 925">
                <a:extLst>
                  <a:ext uri="{FF2B5EF4-FFF2-40B4-BE49-F238E27FC236}">
                    <a16:creationId xmlns:a16="http://schemas.microsoft.com/office/drawing/2014/main" id="{1F372B80-3DDC-865F-6020-BDB47839748E}"/>
                  </a:ext>
                </a:extLst>
              </p:cNvPr>
              <p:cNvSpPr>
                <a:spLocks/>
              </p:cNvSpPr>
              <p:nvPr/>
            </p:nvSpPr>
            <p:spPr bwMode="auto">
              <a:xfrm>
                <a:off x="2676244" y="4369266"/>
                <a:ext cx="2980" cy="2980"/>
              </a:xfrm>
              <a:custGeom>
                <a:avLst/>
                <a:gdLst>
                  <a:gd name="T0" fmla="*/ 0 w 2"/>
                  <a:gd name="T1" fmla="*/ 0 h 2"/>
                  <a:gd name="T2" fmla="*/ 2 w 2"/>
                  <a:gd name="T3" fmla="*/ 0 h 2"/>
                  <a:gd name="T4" fmla="*/ 2 w 2"/>
                  <a:gd name="T5" fmla="*/ 2 h 2"/>
                  <a:gd name="T6" fmla="*/ 2 w 2"/>
                  <a:gd name="T7" fmla="*/ 2 h 2"/>
                  <a:gd name="T8" fmla="*/ 0 w 2"/>
                  <a:gd name="T9" fmla="*/ 2 h 2"/>
                  <a:gd name="T10" fmla="*/ 0 w 2"/>
                  <a:gd name="T11" fmla="*/ 2 h 2"/>
                  <a:gd name="T12" fmla="*/ 0 w 2"/>
                  <a:gd name="T13" fmla="*/ 2 h 2"/>
                  <a:gd name="T14" fmla="*/ 0 w 2"/>
                  <a:gd name="T15" fmla="*/ 0 h 2"/>
                  <a:gd name="T16" fmla="*/ 0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lnTo>
                      <a:pt x="2" y="0"/>
                    </a:lnTo>
                    <a:lnTo>
                      <a:pt x="2" y="2"/>
                    </a:lnTo>
                    <a:lnTo>
                      <a:pt x="2" y="2"/>
                    </a:lnTo>
                    <a:lnTo>
                      <a:pt x="0" y="2"/>
                    </a:lnTo>
                    <a:lnTo>
                      <a:pt x="0" y="2"/>
                    </a:lnTo>
                    <a:lnTo>
                      <a:pt x="0" y="2"/>
                    </a:lnTo>
                    <a:lnTo>
                      <a:pt x="0" y="0"/>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23" name="Freeform 926">
                <a:extLst>
                  <a:ext uri="{FF2B5EF4-FFF2-40B4-BE49-F238E27FC236}">
                    <a16:creationId xmlns:a16="http://schemas.microsoft.com/office/drawing/2014/main" id="{8722ACF9-AFE1-E361-D4F6-51AC77342C55}"/>
                  </a:ext>
                </a:extLst>
              </p:cNvPr>
              <p:cNvSpPr>
                <a:spLocks/>
              </p:cNvSpPr>
              <p:nvPr/>
            </p:nvSpPr>
            <p:spPr bwMode="auto">
              <a:xfrm>
                <a:off x="2676244" y="4369266"/>
                <a:ext cx="2980" cy="2980"/>
              </a:xfrm>
              <a:custGeom>
                <a:avLst/>
                <a:gdLst>
                  <a:gd name="T0" fmla="*/ 0 w 2"/>
                  <a:gd name="T1" fmla="*/ 0 h 2"/>
                  <a:gd name="T2" fmla="*/ 2 w 2"/>
                  <a:gd name="T3" fmla="*/ 0 h 2"/>
                  <a:gd name="T4" fmla="*/ 2 w 2"/>
                  <a:gd name="T5" fmla="*/ 2 h 2"/>
                  <a:gd name="T6" fmla="*/ 2 w 2"/>
                  <a:gd name="T7" fmla="*/ 2 h 2"/>
                  <a:gd name="T8" fmla="*/ 0 w 2"/>
                  <a:gd name="T9" fmla="*/ 2 h 2"/>
                  <a:gd name="T10" fmla="*/ 0 w 2"/>
                  <a:gd name="T11" fmla="*/ 2 h 2"/>
                  <a:gd name="T12" fmla="*/ 0 w 2"/>
                  <a:gd name="T13" fmla="*/ 2 h 2"/>
                  <a:gd name="T14" fmla="*/ 0 w 2"/>
                  <a:gd name="T15" fmla="*/ 0 h 2"/>
                  <a:gd name="T16" fmla="*/ 0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lnTo>
                      <a:pt x="2" y="0"/>
                    </a:lnTo>
                    <a:lnTo>
                      <a:pt x="2" y="2"/>
                    </a:lnTo>
                    <a:lnTo>
                      <a:pt x="2" y="2"/>
                    </a:lnTo>
                    <a:lnTo>
                      <a:pt x="0" y="2"/>
                    </a:lnTo>
                    <a:lnTo>
                      <a:pt x="0" y="2"/>
                    </a:lnTo>
                    <a:lnTo>
                      <a:pt x="0" y="2"/>
                    </a:lnTo>
                    <a:lnTo>
                      <a:pt x="0" y="0"/>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24" name="Freeform 927">
                <a:extLst>
                  <a:ext uri="{FF2B5EF4-FFF2-40B4-BE49-F238E27FC236}">
                    <a16:creationId xmlns:a16="http://schemas.microsoft.com/office/drawing/2014/main" id="{980FEE23-ABDF-E7E1-E542-49781D44BB9B}"/>
                  </a:ext>
                </a:extLst>
              </p:cNvPr>
              <p:cNvSpPr>
                <a:spLocks/>
              </p:cNvSpPr>
              <p:nvPr/>
            </p:nvSpPr>
            <p:spPr bwMode="auto">
              <a:xfrm>
                <a:off x="2665816" y="4397573"/>
                <a:ext cx="10429" cy="5959"/>
              </a:xfrm>
              <a:custGeom>
                <a:avLst/>
                <a:gdLst>
                  <a:gd name="T0" fmla="*/ 5 w 7"/>
                  <a:gd name="T1" fmla="*/ 0 h 4"/>
                  <a:gd name="T2" fmla="*/ 7 w 7"/>
                  <a:gd name="T3" fmla="*/ 0 h 4"/>
                  <a:gd name="T4" fmla="*/ 7 w 7"/>
                  <a:gd name="T5" fmla="*/ 4 h 4"/>
                  <a:gd name="T6" fmla="*/ 5 w 7"/>
                  <a:gd name="T7" fmla="*/ 2 h 4"/>
                  <a:gd name="T8" fmla="*/ 2 w 7"/>
                  <a:gd name="T9" fmla="*/ 2 h 4"/>
                  <a:gd name="T10" fmla="*/ 0 w 7"/>
                  <a:gd name="T11" fmla="*/ 0 h 4"/>
                  <a:gd name="T12" fmla="*/ 2 w 7"/>
                  <a:gd name="T13" fmla="*/ 0 h 4"/>
                  <a:gd name="T14" fmla="*/ 5 w 7"/>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5" y="0"/>
                    </a:moveTo>
                    <a:lnTo>
                      <a:pt x="7" y="0"/>
                    </a:lnTo>
                    <a:lnTo>
                      <a:pt x="7" y="4"/>
                    </a:lnTo>
                    <a:lnTo>
                      <a:pt x="5" y="2"/>
                    </a:lnTo>
                    <a:lnTo>
                      <a:pt x="2" y="2"/>
                    </a:lnTo>
                    <a:lnTo>
                      <a:pt x="0" y="0"/>
                    </a:lnTo>
                    <a:lnTo>
                      <a:pt x="2" y="0"/>
                    </a:lnTo>
                    <a:lnTo>
                      <a:pt x="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25" name="Freeform 928">
                <a:extLst>
                  <a:ext uri="{FF2B5EF4-FFF2-40B4-BE49-F238E27FC236}">
                    <a16:creationId xmlns:a16="http://schemas.microsoft.com/office/drawing/2014/main" id="{6185D9B5-A37B-9074-308C-2E51730414B6}"/>
                  </a:ext>
                </a:extLst>
              </p:cNvPr>
              <p:cNvSpPr>
                <a:spLocks/>
              </p:cNvSpPr>
              <p:nvPr/>
            </p:nvSpPr>
            <p:spPr bwMode="auto">
              <a:xfrm>
                <a:off x="2665816" y="4397573"/>
                <a:ext cx="10429" cy="5959"/>
              </a:xfrm>
              <a:custGeom>
                <a:avLst/>
                <a:gdLst>
                  <a:gd name="T0" fmla="*/ 5 w 7"/>
                  <a:gd name="T1" fmla="*/ 0 h 4"/>
                  <a:gd name="T2" fmla="*/ 7 w 7"/>
                  <a:gd name="T3" fmla="*/ 0 h 4"/>
                  <a:gd name="T4" fmla="*/ 7 w 7"/>
                  <a:gd name="T5" fmla="*/ 4 h 4"/>
                  <a:gd name="T6" fmla="*/ 5 w 7"/>
                  <a:gd name="T7" fmla="*/ 2 h 4"/>
                  <a:gd name="T8" fmla="*/ 2 w 7"/>
                  <a:gd name="T9" fmla="*/ 2 h 4"/>
                  <a:gd name="T10" fmla="*/ 0 w 7"/>
                  <a:gd name="T11" fmla="*/ 0 h 4"/>
                  <a:gd name="T12" fmla="*/ 2 w 7"/>
                  <a:gd name="T13" fmla="*/ 0 h 4"/>
                  <a:gd name="T14" fmla="*/ 5 w 7"/>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5" y="0"/>
                    </a:moveTo>
                    <a:lnTo>
                      <a:pt x="7" y="0"/>
                    </a:lnTo>
                    <a:lnTo>
                      <a:pt x="7" y="4"/>
                    </a:lnTo>
                    <a:lnTo>
                      <a:pt x="5" y="2"/>
                    </a:lnTo>
                    <a:lnTo>
                      <a:pt x="2" y="2"/>
                    </a:lnTo>
                    <a:lnTo>
                      <a:pt x="0" y="0"/>
                    </a:lnTo>
                    <a:lnTo>
                      <a:pt x="2" y="0"/>
                    </a:lnTo>
                    <a:lnTo>
                      <a:pt x="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26" name="Freeform 929">
                <a:extLst>
                  <a:ext uri="{FF2B5EF4-FFF2-40B4-BE49-F238E27FC236}">
                    <a16:creationId xmlns:a16="http://schemas.microsoft.com/office/drawing/2014/main" id="{81AA7784-43C3-CB1B-C062-F22C23C54F37}"/>
                  </a:ext>
                </a:extLst>
              </p:cNvPr>
              <p:cNvSpPr>
                <a:spLocks/>
              </p:cNvSpPr>
              <p:nvPr/>
            </p:nvSpPr>
            <p:spPr bwMode="auto">
              <a:xfrm>
                <a:off x="2643468" y="4375226"/>
                <a:ext cx="61082" cy="43204"/>
              </a:xfrm>
              <a:custGeom>
                <a:avLst/>
                <a:gdLst>
                  <a:gd name="T0" fmla="*/ 39 w 41"/>
                  <a:gd name="T1" fmla="*/ 29 h 29"/>
                  <a:gd name="T2" fmla="*/ 39 w 41"/>
                  <a:gd name="T3" fmla="*/ 29 h 29"/>
                  <a:gd name="T4" fmla="*/ 39 w 41"/>
                  <a:gd name="T5" fmla="*/ 25 h 29"/>
                  <a:gd name="T6" fmla="*/ 39 w 41"/>
                  <a:gd name="T7" fmla="*/ 23 h 29"/>
                  <a:gd name="T8" fmla="*/ 37 w 41"/>
                  <a:gd name="T9" fmla="*/ 21 h 29"/>
                  <a:gd name="T10" fmla="*/ 37 w 41"/>
                  <a:gd name="T11" fmla="*/ 21 h 29"/>
                  <a:gd name="T12" fmla="*/ 37 w 41"/>
                  <a:gd name="T13" fmla="*/ 19 h 29"/>
                  <a:gd name="T14" fmla="*/ 39 w 41"/>
                  <a:gd name="T15" fmla="*/ 17 h 29"/>
                  <a:gd name="T16" fmla="*/ 39 w 41"/>
                  <a:gd name="T17" fmla="*/ 13 h 29"/>
                  <a:gd name="T18" fmla="*/ 41 w 41"/>
                  <a:gd name="T19" fmla="*/ 13 h 29"/>
                  <a:gd name="T20" fmla="*/ 41 w 41"/>
                  <a:gd name="T21" fmla="*/ 12 h 29"/>
                  <a:gd name="T22" fmla="*/ 39 w 41"/>
                  <a:gd name="T23" fmla="*/ 10 h 29"/>
                  <a:gd name="T24" fmla="*/ 41 w 41"/>
                  <a:gd name="T25" fmla="*/ 6 h 29"/>
                  <a:gd name="T26" fmla="*/ 39 w 41"/>
                  <a:gd name="T27" fmla="*/ 4 h 29"/>
                  <a:gd name="T28" fmla="*/ 37 w 41"/>
                  <a:gd name="T29" fmla="*/ 2 h 29"/>
                  <a:gd name="T30" fmla="*/ 39 w 41"/>
                  <a:gd name="T31" fmla="*/ 0 h 29"/>
                  <a:gd name="T32" fmla="*/ 37 w 41"/>
                  <a:gd name="T33" fmla="*/ 0 h 29"/>
                  <a:gd name="T34" fmla="*/ 36 w 41"/>
                  <a:gd name="T35" fmla="*/ 2 h 29"/>
                  <a:gd name="T36" fmla="*/ 28 w 41"/>
                  <a:gd name="T37" fmla="*/ 2 h 29"/>
                  <a:gd name="T38" fmla="*/ 24 w 41"/>
                  <a:gd name="T39" fmla="*/ 0 h 29"/>
                  <a:gd name="T40" fmla="*/ 20 w 41"/>
                  <a:gd name="T41" fmla="*/ 0 h 29"/>
                  <a:gd name="T42" fmla="*/ 17 w 41"/>
                  <a:gd name="T43" fmla="*/ 0 h 29"/>
                  <a:gd name="T44" fmla="*/ 15 w 41"/>
                  <a:gd name="T45" fmla="*/ 0 h 29"/>
                  <a:gd name="T46" fmla="*/ 13 w 41"/>
                  <a:gd name="T47" fmla="*/ 2 h 29"/>
                  <a:gd name="T48" fmla="*/ 13 w 41"/>
                  <a:gd name="T49" fmla="*/ 4 h 29"/>
                  <a:gd name="T50" fmla="*/ 15 w 41"/>
                  <a:gd name="T51" fmla="*/ 4 h 29"/>
                  <a:gd name="T52" fmla="*/ 20 w 41"/>
                  <a:gd name="T53" fmla="*/ 4 h 29"/>
                  <a:gd name="T54" fmla="*/ 22 w 41"/>
                  <a:gd name="T55" fmla="*/ 6 h 29"/>
                  <a:gd name="T56" fmla="*/ 24 w 41"/>
                  <a:gd name="T57" fmla="*/ 8 h 29"/>
                  <a:gd name="T58" fmla="*/ 24 w 41"/>
                  <a:gd name="T59" fmla="*/ 13 h 29"/>
                  <a:gd name="T60" fmla="*/ 24 w 41"/>
                  <a:gd name="T61" fmla="*/ 15 h 29"/>
                  <a:gd name="T62" fmla="*/ 30 w 41"/>
                  <a:gd name="T63" fmla="*/ 19 h 29"/>
                  <a:gd name="T64" fmla="*/ 30 w 41"/>
                  <a:gd name="T65" fmla="*/ 21 h 29"/>
                  <a:gd name="T66" fmla="*/ 28 w 41"/>
                  <a:gd name="T67" fmla="*/ 21 h 29"/>
                  <a:gd name="T68" fmla="*/ 11 w 41"/>
                  <a:gd name="T69" fmla="*/ 21 h 29"/>
                  <a:gd name="T70" fmla="*/ 7 w 41"/>
                  <a:gd name="T71" fmla="*/ 21 h 29"/>
                  <a:gd name="T72" fmla="*/ 0 w 41"/>
                  <a:gd name="T73" fmla="*/ 21 h 29"/>
                  <a:gd name="T74" fmla="*/ 0 w 41"/>
                  <a:gd name="T75" fmla="*/ 21 h 29"/>
                  <a:gd name="T76" fmla="*/ 0 w 41"/>
                  <a:gd name="T77" fmla="*/ 23 h 29"/>
                  <a:gd name="T78" fmla="*/ 1 w 41"/>
                  <a:gd name="T79" fmla="*/ 27 h 29"/>
                  <a:gd name="T80" fmla="*/ 5 w 41"/>
                  <a:gd name="T81" fmla="*/ 29 h 29"/>
                  <a:gd name="T82" fmla="*/ 7 w 41"/>
                  <a:gd name="T83" fmla="*/ 29 h 29"/>
                  <a:gd name="T84" fmla="*/ 7 w 41"/>
                  <a:gd name="T85" fmla="*/ 29 h 29"/>
                  <a:gd name="T86" fmla="*/ 7 w 41"/>
                  <a:gd name="T87" fmla="*/ 27 h 29"/>
                  <a:gd name="T88" fmla="*/ 9 w 41"/>
                  <a:gd name="T89" fmla="*/ 27 h 29"/>
                  <a:gd name="T90" fmla="*/ 9 w 41"/>
                  <a:gd name="T91" fmla="*/ 27 h 29"/>
                  <a:gd name="T92" fmla="*/ 24 w 41"/>
                  <a:gd name="T93" fmla="*/ 29 h 29"/>
                  <a:gd name="T94" fmla="*/ 30 w 41"/>
                  <a:gd name="T95" fmla="*/ 27 h 29"/>
                  <a:gd name="T96" fmla="*/ 34 w 41"/>
                  <a:gd name="T97" fmla="*/ 27 h 29"/>
                  <a:gd name="T98" fmla="*/ 39 w 41"/>
                  <a:gd name="T99" fmla="*/ 29 h 29"/>
                  <a:gd name="T100" fmla="*/ 39 w 41"/>
                  <a:gd name="T10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 h="29">
                    <a:moveTo>
                      <a:pt x="39" y="29"/>
                    </a:moveTo>
                    <a:lnTo>
                      <a:pt x="39" y="29"/>
                    </a:lnTo>
                    <a:lnTo>
                      <a:pt x="39" y="25"/>
                    </a:lnTo>
                    <a:lnTo>
                      <a:pt x="39" y="23"/>
                    </a:lnTo>
                    <a:lnTo>
                      <a:pt x="37" y="21"/>
                    </a:lnTo>
                    <a:lnTo>
                      <a:pt x="37" y="21"/>
                    </a:lnTo>
                    <a:lnTo>
                      <a:pt x="37" y="19"/>
                    </a:lnTo>
                    <a:lnTo>
                      <a:pt x="39" y="17"/>
                    </a:lnTo>
                    <a:lnTo>
                      <a:pt x="39" y="13"/>
                    </a:lnTo>
                    <a:lnTo>
                      <a:pt x="41" y="13"/>
                    </a:lnTo>
                    <a:lnTo>
                      <a:pt x="41" y="12"/>
                    </a:lnTo>
                    <a:lnTo>
                      <a:pt x="39" y="10"/>
                    </a:lnTo>
                    <a:lnTo>
                      <a:pt x="41" y="6"/>
                    </a:lnTo>
                    <a:lnTo>
                      <a:pt x="39" y="4"/>
                    </a:lnTo>
                    <a:lnTo>
                      <a:pt x="37" y="2"/>
                    </a:lnTo>
                    <a:lnTo>
                      <a:pt x="39" y="0"/>
                    </a:lnTo>
                    <a:lnTo>
                      <a:pt x="37" y="0"/>
                    </a:lnTo>
                    <a:lnTo>
                      <a:pt x="36" y="2"/>
                    </a:lnTo>
                    <a:lnTo>
                      <a:pt x="28" y="2"/>
                    </a:lnTo>
                    <a:lnTo>
                      <a:pt x="24" y="0"/>
                    </a:lnTo>
                    <a:lnTo>
                      <a:pt x="20" y="0"/>
                    </a:lnTo>
                    <a:lnTo>
                      <a:pt x="17" y="0"/>
                    </a:lnTo>
                    <a:lnTo>
                      <a:pt x="15" y="0"/>
                    </a:lnTo>
                    <a:lnTo>
                      <a:pt x="13" y="2"/>
                    </a:lnTo>
                    <a:lnTo>
                      <a:pt x="13" y="4"/>
                    </a:lnTo>
                    <a:lnTo>
                      <a:pt x="15" y="4"/>
                    </a:lnTo>
                    <a:lnTo>
                      <a:pt x="20" y="4"/>
                    </a:lnTo>
                    <a:lnTo>
                      <a:pt x="22" y="6"/>
                    </a:lnTo>
                    <a:lnTo>
                      <a:pt x="24" y="8"/>
                    </a:lnTo>
                    <a:lnTo>
                      <a:pt x="24" y="13"/>
                    </a:lnTo>
                    <a:lnTo>
                      <a:pt x="24" y="15"/>
                    </a:lnTo>
                    <a:lnTo>
                      <a:pt x="30" y="19"/>
                    </a:lnTo>
                    <a:lnTo>
                      <a:pt x="30" y="21"/>
                    </a:lnTo>
                    <a:lnTo>
                      <a:pt x="28" y="21"/>
                    </a:lnTo>
                    <a:lnTo>
                      <a:pt x="11" y="21"/>
                    </a:lnTo>
                    <a:lnTo>
                      <a:pt x="7" y="21"/>
                    </a:lnTo>
                    <a:lnTo>
                      <a:pt x="0" y="21"/>
                    </a:lnTo>
                    <a:lnTo>
                      <a:pt x="0" y="21"/>
                    </a:lnTo>
                    <a:lnTo>
                      <a:pt x="0" y="23"/>
                    </a:lnTo>
                    <a:lnTo>
                      <a:pt x="1" y="27"/>
                    </a:lnTo>
                    <a:lnTo>
                      <a:pt x="5" y="29"/>
                    </a:lnTo>
                    <a:lnTo>
                      <a:pt x="7" y="29"/>
                    </a:lnTo>
                    <a:lnTo>
                      <a:pt x="7" y="29"/>
                    </a:lnTo>
                    <a:lnTo>
                      <a:pt x="7" y="27"/>
                    </a:lnTo>
                    <a:lnTo>
                      <a:pt x="9" y="27"/>
                    </a:lnTo>
                    <a:lnTo>
                      <a:pt x="9" y="27"/>
                    </a:lnTo>
                    <a:lnTo>
                      <a:pt x="24" y="29"/>
                    </a:lnTo>
                    <a:lnTo>
                      <a:pt x="30" y="27"/>
                    </a:lnTo>
                    <a:lnTo>
                      <a:pt x="34" y="27"/>
                    </a:lnTo>
                    <a:lnTo>
                      <a:pt x="39" y="29"/>
                    </a:lnTo>
                    <a:lnTo>
                      <a:pt x="39" y="2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27" name="Freeform 930">
                <a:extLst>
                  <a:ext uri="{FF2B5EF4-FFF2-40B4-BE49-F238E27FC236}">
                    <a16:creationId xmlns:a16="http://schemas.microsoft.com/office/drawing/2014/main" id="{AF2C841F-5740-D812-53B9-8C0D39062176}"/>
                  </a:ext>
                </a:extLst>
              </p:cNvPr>
              <p:cNvSpPr>
                <a:spLocks/>
              </p:cNvSpPr>
              <p:nvPr/>
            </p:nvSpPr>
            <p:spPr bwMode="auto">
              <a:xfrm>
                <a:off x="2643468" y="4375226"/>
                <a:ext cx="61082" cy="43204"/>
              </a:xfrm>
              <a:custGeom>
                <a:avLst/>
                <a:gdLst>
                  <a:gd name="T0" fmla="*/ 39 w 41"/>
                  <a:gd name="T1" fmla="*/ 29 h 29"/>
                  <a:gd name="T2" fmla="*/ 39 w 41"/>
                  <a:gd name="T3" fmla="*/ 29 h 29"/>
                  <a:gd name="T4" fmla="*/ 39 w 41"/>
                  <a:gd name="T5" fmla="*/ 25 h 29"/>
                  <a:gd name="T6" fmla="*/ 39 w 41"/>
                  <a:gd name="T7" fmla="*/ 23 h 29"/>
                  <a:gd name="T8" fmla="*/ 37 w 41"/>
                  <a:gd name="T9" fmla="*/ 21 h 29"/>
                  <a:gd name="T10" fmla="*/ 37 w 41"/>
                  <a:gd name="T11" fmla="*/ 21 h 29"/>
                  <a:gd name="T12" fmla="*/ 37 w 41"/>
                  <a:gd name="T13" fmla="*/ 19 h 29"/>
                  <a:gd name="T14" fmla="*/ 39 w 41"/>
                  <a:gd name="T15" fmla="*/ 17 h 29"/>
                  <a:gd name="T16" fmla="*/ 39 w 41"/>
                  <a:gd name="T17" fmla="*/ 13 h 29"/>
                  <a:gd name="T18" fmla="*/ 41 w 41"/>
                  <a:gd name="T19" fmla="*/ 13 h 29"/>
                  <a:gd name="T20" fmla="*/ 41 w 41"/>
                  <a:gd name="T21" fmla="*/ 12 h 29"/>
                  <a:gd name="T22" fmla="*/ 39 w 41"/>
                  <a:gd name="T23" fmla="*/ 10 h 29"/>
                  <a:gd name="T24" fmla="*/ 41 w 41"/>
                  <a:gd name="T25" fmla="*/ 6 h 29"/>
                  <a:gd name="T26" fmla="*/ 39 w 41"/>
                  <a:gd name="T27" fmla="*/ 4 h 29"/>
                  <a:gd name="T28" fmla="*/ 37 w 41"/>
                  <a:gd name="T29" fmla="*/ 2 h 29"/>
                  <a:gd name="T30" fmla="*/ 39 w 41"/>
                  <a:gd name="T31" fmla="*/ 0 h 29"/>
                  <a:gd name="T32" fmla="*/ 37 w 41"/>
                  <a:gd name="T33" fmla="*/ 0 h 29"/>
                  <a:gd name="T34" fmla="*/ 36 w 41"/>
                  <a:gd name="T35" fmla="*/ 2 h 29"/>
                  <a:gd name="T36" fmla="*/ 28 w 41"/>
                  <a:gd name="T37" fmla="*/ 2 h 29"/>
                  <a:gd name="T38" fmla="*/ 24 w 41"/>
                  <a:gd name="T39" fmla="*/ 0 h 29"/>
                  <a:gd name="T40" fmla="*/ 20 w 41"/>
                  <a:gd name="T41" fmla="*/ 0 h 29"/>
                  <a:gd name="T42" fmla="*/ 17 w 41"/>
                  <a:gd name="T43" fmla="*/ 0 h 29"/>
                  <a:gd name="T44" fmla="*/ 15 w 41"/>
                  <a:gd name="T45" fmla="*/ 0 h 29"/>
                  <a:gd name="T46" fmla="*/ 13 w 41"/>
                  <a:gd name="T47" fmla="*/ 2 h 29"/>
                  <a:gd name="T48" fmla="*/ 13 w 41"/>
                  <a:gd name="T49" fmla="*/ 4 h 29"/>
                  <a:gd name="T50" fmla="*/ 15 w 41"/>
                  <a:gd name="T51" fmla="*/ 4 h 29"/>
                  <a:gd name="T52" fmla="*/ 20 w 41"/>
                  <a:gd name="T53" fmla="*/ 4 h 29"/>
                  <a:gd name="T54" fmla="*/ 22 w 41"/>
                  <a:gd name="T55" fmla="*/ 6 h 29"/>
                  <a:gd name="T56" fmla="*/ 24 w 41"/>
                  <a:gd name="T57" fmla="*/ 8 h 29"/>
                  <a:gd name="T58" fmla="*/ 24 w 41"/>
                  <a:gd name="T59" fmla="*/ 13 h 29"/>
                  <a:gd name="T60" fmla="*/ 24 w 41"/>
                  <a:gd name="T61" fmla="*/ 15 h 29"/>
                  <a:gd name="T62" fmla="*/ 30 w 41"/>
                  <a:gd name="T63" fmla="*/ 19 h 29"/>
                  <a:gd name="T64" fmla="*/ 30 w 41"/>
                  <a:gd name="T65" fmla="*/ 21 h 29"/>
                  <a:gd name="T66" fmla="*/ 28 w 41"/>
                  <a:gd name="T67" fmla="*/ 21 h 29"/>
                  <a:gd name="T68" fmla="*/ 11 w 41"/>
                  <a:gd name="T69" fmla="*/ 21 h 29"/>
                  <a:gd name="T70" fmla="*/ 7 w 41"/>
                  <a:gd name="T71" fmla="*/ 21 h 29"/>
                  <a:gd name="T72" fmla="*/ 0 w 41"/>
                  <a:gd name="T73" fmla="*/ 21 h 29"/>
                  <a:gd name="T74" fmla="*/ 0 w 41"/>
                  <a:gd name="T75" fmla="*/ 21 h 29"/>
                  <a:gd name="T76" fmla="*/ 0 w 41"/>
                  <a:gd name="T77" fmla="*/ 23 h 29"/>
                  <a:gd name="T78" fmla="*/ 1 w 41"/>
                  <a:gd name="T79" fmla="*/ 27 h 29"/>
                  <a:gd name="T80" fmla="*/ 5 w 41"/>
                  <a:gd name="T81" fmla="*/ 29 h 29"/>
                  <a:gd name="T82" fmla="*/ 7 w 41"/>
                  <a:gd name="T83" fmla="*/ 29 h 29"/>
                  <a:gd name="T84" fmla="*/ 7 w 41"/>
                  <a:gd name="T85" fmla="*/ 29 h 29"/>
                  <a:gd name="T86" fmla="*/ 7 w 41"/>
                  <a:gd name="T87" fmla="*/ 27 h 29"/>
                  <a:gd name="T88" fmla="*/ 9 w 41"/>
                  <a:gd name="T89" fmla="*/ 27 h 29"/>
                  <a:gd name="T90" fmla="*/ 9 w 41"/>
                  <a:gd name="T91" fmla="*/ 27 h 29"/>
                  <a:gd name="T92" fmla="*/ 24 w 41"/>
                  <a:gd name="T93" fmla="*/ 29 h 29"/>
                  <a:gd name="T94" fmla="*/ 30 w 41"/>
                  <a:gd name="T95" fmla="*/ 27 h 29"/>
                  <a:gd name="T96" fmla="*/ 34 w 41"/>
                  <a:gd name="T97" fmla="*/ 27 h 29"/>
                  <a:gd name="T98" fmla="*/ 39 w 41"/>
                  <a:gd name="T99" fmla="*/ 29 h 29"/>
                  <a:gd name="T100" fmla="*/ 39 w 41"/>
                  <a:gd name="T10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 h="29">
                    <a:moveTo>
                      <a:pt x="39" y="29"/>
                    </a:moveTo>
                    <a:lnTo>
                      <a:pt x="39" y="29"/>
                    </a:lnTo>
                    <a:lnTo>
                      <a:pt x="39" y="25"/>
                    </a:lnTo>
                    <a:lnTo>
                      <a:pt x="39" y="23"/>
                    </a:lnTo>
                    <a:lnTo>
                      <a:pt x="37" y="21"/>
                    </a:lnTo>
                    <a:lnTo>
                      <a:pt x="37" y="21"/>
                    </a:lnTo>
                    <a:lnTo>
                      <a:pt x="37" y="19"/>
                    </a:lnTo>
                    <a:lnTo>
                      <a:pt x="39" y="17"/>
                    </a:lnTo>
                    <a:lnTo>
                      <a:pt x="39" y="13"/>
                    </a:lnTo>
                    <a:lnTo>
                      <a:pt x="41" y="13"/>
                    </a:lnTo>
                    <a:lnTo>
                      <a:pt x="41" y="12"/>
                    </a:lnTo>
                    <a:lnTo>
                      <a:pt x="39" y="10"/>
                    </a:lnTo>
                    <a:lnTo>
                      <a:pt x="41" y="6"/>
                    </a:lnTo>
                    <a:lnTo>
                      <a:pt x="39" y="4"/>
                    </a:lnTo>
                    <a:lnTo>
                      <a:pt x="37" y="2"/>
                    </a:lnTo>
                    <a:lnTo>
                      <a:pt x="39" y="0"/>
                    </a:lnTo>
                    <a:lnTo>
                      <a:pt x="37" y="0"/>
                    </a:lnTo>
                    <a:lnTo>
                      <a:pt x="36" y="2"/>
                    </a:lnTo>
                    <a:lnTo>
                      <a:pt x="28" y="2"/>
                    </a:lnTo>
                    <a:lnTo>
                      <a:pt x="24" y="0"/>
                    </a:lnTo>
                    <a:lnTo>
                      <a:pt x="20" y="0"/>
                    </a:lnTo>
                    <a:lnTo>
                      <a:pt x="17" y="0"/>
                    </a:lnTo>
                    <a:lnTo>
                      <a:pt x="15" y="0"/>
                    </a:lnTo>
                    <a:lnTo>
                      <a:pt x="13" y="2"/>
                    </a:lnTo>
                    <a:lnTo>
                      <a:pt x="13" y="4"/>
                    </a:lnTo>
                    <a:lnTo>
                      <a:pt x="15" y="4"/>
                    </a:lnTo>
                    <a:lnTo>
                      <a:pt x="20" y="4"/>
                    </a:lnTo>
                    <a:lnTo>
                      <a:pt x="22" y="6"/>
                    </a:lnTo>
                    <a:lnTo>
                      <a:pt x="24" y="8"/>
                    </a:lnTo>
                    <a:lnTo>
                      <a:pt x="24" y="13"/>
                    </a:lnTo>
                    <a:lnTo>
                      <a:pt x="24" y="15"/>
                    </a:lnTo>
                    <a:lnTo>
                      <a:pt x="30" y="19"/>
                    </a:lnTo>
                    <a:lnTo>
                      <a:pt x="30" y="21"/>
                    </a:lnTo>
                    <a:lnTo>
                      <a:pt x="28" y="21"/>
                    </a:lnTo>
                    <a:lnTo>
                      <a:pt x="11" y="21"/>
                    </a:lnTo>
                    <a:lnTo>
                      <a:pt x="7" y="21"/>
                    </a:lnTo>
                    <a:lnTo>
                      <a:pt x="0" y="21"/>
                    </a:lnTo>
                    <a:lnTo>
                      <a:pt x="0" y="21"/>
                    </a:lnTo>
                    <a:lnTo>
                      <a:pt x="0" y="23"/>
                    </a:lnTo>
                    <a:lnTo>
                      <a:pt x="1" y="27"/>
                    </a:lnTo>
                    <a:lnTo>
                      <a:pt x="5" y="29"/>
                    </a:lnTo>
                    <a:lnTo>
                      <a:pt x="7" y="29"/>
                    </a:lnTo>
                    <a:lnTo>
                      <a:pt x="7" y="29"/>
                    </a:lnTo>
                    <a:lnTo>
                      <a:pt x="7" y="27"/>
                    </a:lnTo>
                    <a:lnTo>
                      <a:pt x="9" y="27"/>
                    </a:lnTo>
                    <a:lnTo>
                      <a:pt x="9" y="27"/>
                    </a:lnTo>
                    <a:lnTo>
                      <a:pt x="24" y="29"/>
                    </a:lnTo>
                    <a:lnTo>
                      <a:pt x="30" y="27"/>
                    </a:lnTo>
                    <a:lnTo>
                      <a:pt x="34" y="27"/>
                    </a:lnTo>
                    <a:lnTo>
                      <a:pt x="39" y="29"/>
                    </a:lnTo>
                    <a:lnTo>
                      <a:pt x="39" y="2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28" name="Freeform 933">
                <a:extLst>
                  <a:ext uri="{FF2B5EF4-FFF2-40B4-BE49-F238E27FC236}">
                    <a16:creationId xmlns:a16="http://schemas.microsoft.com/office/drawing/2014/main" id="{A6EF8CBE-B32F-DA62-3AD4-A2BCFAE72710}"/>
                  </a:ext>
                </a:extLst>
              </p:cNvPr>
              <p:cNvSpPr>
                <a:spLocks/>
              </p:cNvSpPr>
              <p:nvPr/>
            </p:nvSpPr>
            <p:spPr bwMode="auto">
              <a:xfrm>
                <a:off x="4139216" y="3332374"/>
                <a:ext cx="59592" cy="53632"/>
              </a:xfrm>
              <a:custGeom>
                <a:avLst/>
                <a:gdLst>
                  <a:gd name="T0" fmla="*/ 8 w 40"/>
                  <a:gd name="T1" fmla="*/ 12 h 36"/>
                  <a:gd name="T2" fmla="*/ 8 w 40"/>
                  <a:gd name="T3" fmla="*/ 13 h 36"/>
                  <a:gd name="T4" fmla="*/ 6 w 40"/>
                  <a:gd name="T5" fmla="*/ 17 h 36"/>
                  <a:gd name="T6" fmla="*/ 4 w 40"/>
                  <a:gd name="T7" fmla="*/ 17 h 36"/>
                  <a:gd name="T8" fmla="*/ 4 w 40"/>
                  <a:gd name="T9" fmla="*/ 21 h 36"/>
                  <a:gd name="T10" fmla="*/ 0 w 40"/>
                  <a:gd name="T11" fmla="*/ 23 h 36"/>
                  <a:gd name="T12" fmla="*/ 4 w 40"/>
                  <a:gd name="T13" fmla="*/ 27 h 36"/>
                  <a:gd name="T14" fmla="*/ 6 w 40"/>
                  <a:gd name="T15" fmla="*/ 31 h 36"/>
                  <a:gd name="T16" fmla="*/ 10 w 40"/>
                  <a:gd name="T17" fmla="*/ 32 h 36"/>
                  <a:gd name="T18" fmla="*/ 13 w 40"/>
                  <a:gd name="T19" fmla="*/ 29 h 36"/>
                  <a:gd name="T20" fmla="*/ 15 w 40"/>
                  <a:gd name="T21" fmla="*/ 27 h 36"/>
                  <a:gd name="T22" fmla="*/ 23 w 40"/>
                  <a:gd name="T23" fmla="*/ 25 h 36"/>
                  <a:gd name="T24" fmla="*/ 27 w 40"/>
                  <a:gd name="T25" fmla="*/ 29 h 36"/>
                  <a:gd name="T26" fmla="*/ 29 w 40"/>
                  <a:gd name="T27" fmla="*/ 34 h 36"/>
                  <a:gd name="T28" fmla="*/ 29 w 40"/>
                  <a:gd name="T29" fmla="*/ 36 h 36"/>
                  <a:gd name="T30" fmla="*/ 29 w 40"/>
                  <a:gd name="T31" fmla="*/ 36 h 36"/>
                  <a:gd name="T32" fmla="*/ 32 w 40"/>
                  <a:gd name="T33" fmla="*/ 32 h 36"/>
                  <a:gd name="T34" fmla="*/ 34 w 40"/>
                  <a:gd name="T35" fmla="*/ 31 h 36"/>
                  <a:gd name="T36" fmla="*/ 36 w 40"/>
                  <a:gd name="T37" fmla="*/ 31 h 36"/>
                  <a:gd name="T38" fmla="*/ 38 w 40"/>
                  <a:gd name="T39" fmla="*/ 29 h 36"/>
                  <a:gd name="T40" fmla="*/ 36 w 40"/>
                  <a:gd name="T41" fmla="*/ 23 h 36"/>
                  <a:gd name="T42" fmla="*/ 38 w 40"/>
                  <a:gd name="T43" fmla="*/ 25 h 36"/>
                  <a:gd name="T44" fmla="*/ 40 w 40"/>
                  <a:gd name="T45" fmla="*/ 23 h 36"/>
                  <a:gd name="T46" fmla="*/ 38 w 40"/>
                  <a:gd name="T47" fmla="*/ 19 h 36"/>
                  <a:gd name="T48" fmla="*/ 36 w 40"/>
                  <a:gd name="T49" fmla="*/ 19 h 36"/>
                  <a:gd name="T50" fmla="*/ 32 w 40"/>
                  <a:gd name="T51" fmla="*/ 19 h 36"/>
                  <a:gd name="T52" fmla="*/ 34 w 40"/>
                  <a:gd name="T53" fmla="*/ 17 h 36"/>
                  <a:gd name="T54" fmla="*/ 34 w 40"/>
                  <a:gd name="T55" fmla="*/ 12 h 36"/>
                  <a:gd name="T56" fmla="*/ 29 w 40"/>
                  <a:gd name="T57" fmla="*/ 6 h 36"/>
                  <a:gd name="T58" fmla="*/ 25 w 40"/>
                  <a:gd name="T59" fmla="*/ 4 h 36"/>
                  <a:gd name="T60" fmla="*/ 17 w 40"/>
                  <a:gd name="T61" fmla="*/ 6 h 36"/>
                  <a:gd name="T62" fmla="*/ 17 w 40"/>
                  <a:gd name="T63" fmla="*/ 8 h 36"/>
                  <a:gd name="T64" fmla="*/ 13 w 40"/>
                  <a:gd name="T65" fmla="*/ 8 h 36"/>
                  <a:gd name="T66" fmla="*/ 13 w 40"/>
                  <a:gd name="T67" fmla="*/ 8 h 36"/>
                  <a:gd name="T68" fmla="*/ 17 w 40"/>
                  <a:gd name="T69" fmla="*/ 4 h 36"/>
                  <a:gd name="T70" fmla="*/ 15 w 40"/>
                  <a:gd name="T71" fmla="*/ 2 h 36"/>
                  <a:gd name="T72" fmla="*/ 13 w 40"/>
                  <a:gd name="T73" fmla="*/ 2 h 36"/>
                  <a:gd name="T74" fmla="*/ 12 w 40"/>
                  <a:gd name="T75" fmla="*/ 0 h 36"/>
                  <a:gd name="T76" fmla="*/ 12 w 40"/>
                  <a:gd name="T77" fmla="*/ 2 h 36"/>
                  <a:gd name="T78" fmla="*/ 10 w 40"/>
                  <a:gd name="T79" fmla="*/ 2 h 36"/>
                  <a:gd name="T80" fmla="*/ 10 w 40"/>
                  <a:gd name="T81" fmla="*/ 4 h 36"/>
                  <a:gd name="T82" fmla="*/ 10 w 40"/>
                  <a:gd name="T83" fmla="*/ 8 h 36"/>
                  <a:gd name="T84" fmla="*/ 10 w 40"/>
                  <a:gd name="T85" fmla="*/ 10 h 36"/>
                  <a:gd name="T86" fmla="*/ 8 w 40"/>
                  <a:gd name="T87"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 h="36">
                    <a:moveTo>
                      <a:pt x="8" y="12"/>
                    </a:moveTo>
                    <a:lnTo>
                      <a:pt x="8" y="13"/>
                    </a:lnTo>
                    <a:lnTo>
                      <a:pt x="6" y="17"/>
                    </a:lnTo>
                    <a:lnTo>
                      <a:pt x="4" y="17"/>
                    </a:lnTo>
                    <a:lnTo>
                      <a:pt x="4" y="21"/>
                    </a:lnTo>
                    <a:lnTo>
                      <a:pt x="0" y="23"/>
                    </a:lnTo>
                    <a:lnTo>
                      <a:pt x="4" y="27"/>
                    </a:lnTo>
                    <a:lnTo>
                      <a:pt x="6" y="31"/>
                    </a:lnTo>
                    <a:lnTo>
                      <a:pt x="10" y="32"/>
                    </a:lnTo>
                    <a:lnTo>
                      <a:pt x="13" y="29"/>
                    </a:lnTo>
                    <a:lnTo>
                      <a:pt x="15" y="27"/>
                    </a:lnTo>
                    <a:lnTo>
                      <a:pt x="23" y="25"/>
                    </a:lnTo>
                    <a:lnTo>
                      <a:pt x="27" y="29"/>
                    </a:lnTo>
                    <a:lnTo>
                      <a:pt x="29" y="34"/>
                    </a:lnTo>
                    <a:lnTo>
                      <a:pt x="29" y="36"/>
                    </a:lnTo>
                    <a:lnTo>
                      <a:pt x="29" y="36"/>
                    </a:lnTo>
                    <a:lnTo>
                      <a:pt x="32" y="32"/>
                    </a:lnTo>
                    <a:lnTo>
                      <a:pt x="34" y="31"/>
                    </a:lnTo>
                    <a:lnTo>
                      <a:pt x="36" y="31"/>
                    </a:lnTo>
                    <a:lnTo>
                      <a:pt x="38" y="29"/>
                    </a:lnTo>
                    <a:lnTo>
                      <a:pt x="36" y="23"/>
                    </a:lnTo>
                    <a:lnTo>
                      <a:pt x="38" y="25"/>
                    </a:lnTo>
                    <a:lnTo>
                      <a:pt x="40" y="23"/>
                    </a:lnTo>
                    <a:lnTo>
                      <a:pt x="38" y="19"/>
                    </a:lnTo>
                    <a:lnTo>
                      <a:pt x="36" y="19"/>
                    </a:lnTo>
                    <a:lnTo>
                      <a:pt x="32" y="19"/>
                    </a:lnTo>
                    <a:lnTo>
                      <a:pt x="34" y="17"/>
                    </a:lnTo>
                    <a:lnTo>
                      <a:pt x="34" y="12"/>
                    </a:lnTo>
                    <a:lnTo>
                      <a:pt x="29" y="6"/>
                    </a:lnTo>
                    <a:lnTo>
                      <a:pt x="25" y="4"/>
                    </a:lnTo>
                    <a:lnTo>
                      <a:pt x="17" y="6"/>
                    </a:lnTo>
                    <a:lnTo>
                      <a:pt x="17" y="8"/>
                    </a:lnTo>
                    <a:lnTo>
                      <a:pt x="13" y="8"/>
                    </a:lnTo>
                    <a:lnTo>
                      <a:pt x="13" y="8"/>
                    </a:lnTo>
                    <a:lnTo>
                      <a:pt x="17" y="4"/>
                    </a:lnTo>
                    <a:lnTo>
                      <a:pt x="15" y="2"/>
                    </a:lnTo>
                    <a:lnTo>
                      <a:pt x="13" y="2"/>
                    </a:lnTo>
                    <a:lnTo>
                      <a:pt x="12" y="0"/>
                    </a:lnTo>
                    <a:lnTo>
                      <a:pt x="12" y="2"/>
                    </a:lnTo>
                    <a:lnTo>
                      <a:pt x="10" y="2"/>
                    </a:lnTo>
                    <a:lnTo>
                      <a:pt x="10" y="4"/>
                    </a:lnTo>
                    <a:lnTo>
                      <a:pt x="10" y="8"/>
                    </a:lnTo>
                    <a:lnTo>
                      <a:pt x="10" y="10"/>
                    </a:lnTo>
                    <a:lnTo>
                      <a:pt x="8" y="1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29" name="Freeform 934">
                <a:extLst>
                  <a:ext uri="{FF2B5EF4-FFF2-40B4-BE49-F238E27FC236}">
                    <a16:creationId xmlns:a16="http://schemas.microsoft.com/office/drawing/2014/main" id="{8EC609E5-8EA1-6CE9-2236-D3337C1B51F8}"/>
                  </a:ext>
                </a:extLst>
              </p:cNvPr>
              <p:cNvSpPr>
                <a:spLocks/>
              </p:cNvSpPr>
              <p:nvPr/>
            </p:nvSpPr>
            <p:spPr bwMode="auto">
              <a:xfrm>
                <a:off x="4139216" y="3332374"/>
                <a:ext cx="59592" cy="53632"/>
              </a:xfrm>
              <a:custGeom>
                <a:avLst/>
                <a:gdLst>
                  <a:gd name="T0" fmla="*/ 8 w 40"/>
                  <a:gd name="T1" fmla="*/ 12 h 36"/>
                  <a:gd name="T2" fmla="*/ 8 w 40"/>
                  <a:gd name="T3" fmla="*/ 13 h 36"/>
                  <a:gd name="T4" fmla="*/ 6 w 40"/>
                  <a:gd name="T5" fmla="*/ 17 h 36"/>
                  <a:gd name="T6" fmla="*/ 4 w 40"/>
                  <a:gd name="T7" fmla="*/ 17 h 36"/>
                  <a:gd name="T8" fmla="*/ 4 w 40"/>
                  <a:gd name="T9" fmla="*/ 21 h 36"/>
                  <a:gd name="T10" fmla="*/ 0 w 40"/>
                  <a:gd name="T11" fmla="*/ 23 h 36"/>
                  <a:gd name="T12" fmla="*/ 4 w 40"/>
                  <a:gd name="T13" fmla="*/ 27 h 36"/>
                  <a:gd name="T14" fmla="*/ 6 w 40"/>
                  <a:gd name="T15" fmla="*/ 31 h 36"/>
                  <a:gd name="T16" fmla="*/ 10 w 40"/>
                  <a:gd name="T17" fmla="*/ 32 h 36"/>
                  <a:gd name="T18" fmla="*/ 13 w 40"/>
                  <a:gd name="T19" fmla="*/ 29 h 36"/>
                  <a:gd name="T20" fmla="*/ 15 w 40"/>
                  <a:gd name="T21" fmla="*/ 27 h 36"/>
                  <a:gd name="T22" fmla="*/ 23 w 40"/>
                  <a:gd name="T23" fmla="*/ 25 h 36"/>
                  <a:gd name="T24" fmla="*/ 27 w 40"/>
                  <a:gd name="T25" fmla="*/ 29 h 36"/>
                  <a:gd name="T26" fmla="*/ 29 w 40"/>
                  <a:gd name="T27" fmla="*/ 34 h 36"/>
                  <a:gd name="T28" fmla="*/ 29 w 40"/>
                  <a:gd name="T29" fmla="*/ 36 h 36"/>
                  <a:gd name="T30" fmla="*/ 29 w 40"/>
                  <a:gd name="T31" fmla="*/ 36 h 36"/>
                  <a:gd name="T32" fmla="*/ 32 w 40"/>
                  <a:gd name="T33" fmla="*/ 32 h 36"/>
                  <a:gd name="T34" fmla="*/ 34 w 40"/>
                  <a:gd name="T35" fmla="*/ 31 h 36"/>
                  <a:gd name="T36" fmla="*/ 36 w 40"/>
                  <a:gd name="T37" fmla="*/ 31 h 36"/>
                  <a:gd name="T38" fmla="*/ 38 w 40"/>
                  <a:gd name="T39" fmla="*/ 29 h 36"/>
                  <a:gd name="T40" fmla="*/ 36 w 40"/>
                  <a:gd name="T41" fmla="*/ 23 h 36"/>
                  <a:gd name="T42" fmla="*/ 38 w 40"/>
                  <a:gd name="T43" fmla="*/ 25 h 36"/>
                  <a:gd name="T44" fmla="*/ 40 w 40"/>
                  <a:gd name="T45" fmla="*/ 23 h 36"/>
                  <a:gd name="T46" fmla="*/ 38 w 40"/>
                  <a:gd name="T47" fmla="*/ 19 h 36"/>
                  <a:gd name="T48" fmla="*/ 36 w 40"/>
                  <a:gd name="T49" fmla="*/ 19 h 36"/>
                  <a:gd name="T50" fmla="*/ 32 w 40"/>
                  <a:gd name="T51" fmla="*/ 19 h 36"/>
                  <a:gd name="T52" fmla="*/ 34 w 40"/>
                  <a:gd name="T53" fmla="*/ 17 h 36"/>
                  <a:gd name="T54" fmla="*/ 34 w 40"/>
                  <a:gd name="T55" fmla="*/ 12 h 36"/>
                  <a:gd name="T56" fmla="*/ 29 w 40"/>
                  <a:gd name="T57" fmla="*/ 6 h 36"/>
                  <a:gd name="T58" fmla="*/ 25 w 40"/>
                  <a:gd name="T59" fmla="*/ 4 h 36"/>
                  <a:gd name="T60" fmla="*/ 17 w 40"/>
                  <a:gd name="T61" fmla="*/ 6 h 36"/>
                  <a:gd name="T62" fmla="*/ 17 w 40"/>
                  <a:gd name="T63" fmla="*/ 8 h 36"/>
                  <a:gd name="T64" fmla="*/ 13 w 40"/>
                  <a:gd name="T65" fmla="*/ 8 h 36"/>
                  <a:gd name="T66" fmla="*/ 13 w 40"/>
                  <a:gd name="T67" fmla="*/ 8 h 36"/>
                  <a:gd name="T68" fmla="*/ 17 w 40"/>
                  <a:gd name="T69" fmla="*/ 4 h 36"/>
                  <a:gd name="T70" fmla="*/ 15 w 40"/>
                  <a:gd name="T71" fmla="*/ 2 h 36"/>
                  <a:gd name="T72" fmla="*/ 13 w 40"/>
                  <a:gd name="T73" fmla="*/ 2 h 36"/>
                  <a:gd name="T74" fmla="*/ 12 w 40"/>
                  <a:gd name="T75" fmla="*/ 0 h 36"/>
                  <a:gd name="T76" fmla="*/ 12 w 40"/>
                  <a:gd name="T77" fmla="*/ 2 h 36"/>
                  <a:gd name="T78" fmla="*/ 10 w 40"/>
                  <a:gd name="T79" fmla="*/ 2 h 36"/>
                  <a:gd name="T80" fmla="*/ 10 w 40"/>
                  <a:gd name="T81" fmla="*/ 4 h 36"/>
                  <a:gd name="T82" fmla="*/ 10 w 40"/>
                  <a:gd name="T83" fmla="*/ 8 h 36"/>
                  <a:gd name="T84" fmla="*/ 10 w 40"/>
                  <a:gd name="T85" fmla="*/ 10 h 36"/>
                  <a:gd name="T86" fmla="*/ 8 w 40"/>
                  <a:gd name="T87"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 h="36">
                    <a:moveTo>
                      <a:pt x="8" y="12"/>
                    </a:moveTo>
                    <a:lnTo>
                      <a:pt x="8" y="13"/>
                    </a:lnTo>
                    <a:lnTo>
                      <a:pt x="6" y="17"/>
                    </a:lnTo>
                    <a:lnTo>
                      <a:pt x="4" y="17"/>
                    </a:lnTo>
                    <a:lnTo>
                      <a:pt x="4" y="21"/>
                    </a:lnTo>
                    <a:lnTo>
                      <a:pt x="0" y="23"/>
                    </a:lnTo>
                    <a:lnTo>
                      <a:pt x="4" y="27"/>
                    </a:lnTo>
                    <a:lnTo>
                      <a:pt x="6" y="31"/>
                    </a:lnTo>
                    <a:lnTo>
                      <a:pt x="10" y="32"/>
                    </a:lnTo>
                    <a:lnTo>
                      <a:pt x="13" y="29"/>
                    </a:lnTo>
                    <a:lnTo>
                      <a:pt x="15" y="27"/>
                    </a:lnTo>
                    <a:lnTo>
                      <a:pt x="23" y="25"/>
                    </a:lnTo>
                    <a:lnTo>
                      <a:pt x="27" y="29"/>
                    </a:lnTo>
                    <a:lnTo>
                      <a:pt x="29" y="34"/>
                    </a:lnTo>
                    <a:lnTo>
                      <a:pt x="29" y="36"/>
                    </a:lnTo>
                    <a:lnTo>
                      <a:pt x="29" y="36"/>
                    </a:lnTo>
                    <a:lnTo>
                      <a:pt x="32" y="32"/>
                    </a:lnTo>
                    <a:lnTo>
                      <a:pt x="34" y="31"/>
                    </a:lnTo>
                    <a:lnTo>
                      <a:pt x="36" y="31"/>
                    </a:lnTo>
                    <a:lnTo>
                      <a:pt x="38" y="29"/>
                    </a:lnTo>
                    <a:lnTo>
                      <a:pt x="36" y="23"/>
                    </a:lnTo>
                    <a:lnTo>
                      <a:pt x="38" y="25"/>
                    </a:lnTo>
                    <a:lnTo>
                      <a:pt x="40" y="23"/>
                    </a:lnTo>
                    <a:lnTo>
                      <a:pt x="38" y="19"/>
                    </a:lnTo>
                    <a:lnTo>
                      <a:pt x="36" y="19"/>
                    </a:lnTo>
                    <a:lnTo>
                      <a:pt x="32" y="19"/>
                    </a:lnTo>
                    <a:lnTo>
                      <a:pt x="34" y="17"/>
                    </a:lnTo>
                    <a:lnTo>
                      <a:pt x="34" y="12"/>
                    </a:lnTo>
                    <a:lnTo>
                      <a:pt x="29" y="6"/>
                    </a:lnTo>
                    <a:lnTo>
                      <a:pt x="25" y="4"/>
                    </a:lnTo>
                    <a:lnTo>
                      <a:pt x="17" y="6"/>
                    </a:lnTo>
                    <a:lnTo>
                      <a:pt x="17" y="8"/>
                    </a:lnTo>
                    <a:lnTo>
                      <a:pt x="13" y="8"/>
                    </a:lnTo>
                    <a:lnTo>
                      <a:pt x="13" y="8"/>
                    </a:lnTo>
                    <a:lnTo>
                      <a:pt x="17" y="4"/>
                    </a:lnTo>
                    <a:lnTo>
                      <a:pt x="15" y="2"/>
                    </a:lnTo>
                    <a:lnTo>
                      <a:pt x="13" y="2"/>
                    </a:lnTo>
                    <a:lnTo>
                      <a:pt x="12" y="0"/>
                    </a:lnTo>
                    <a:lnTo>
                      <a:pt x="12" y="2"/>
                    </a:lnTo>
                    <a:lnTo>
                      <a:pt x="10" y="2"/>
                    </a:lnTo>
                    <a:lnTo>
                      <a:pt x="10" y="4"/>
                    </a:lnTo>
                    <a:lnTo>
                      <a:pt x="10" y="8"/>
                    </a:lnTo>
                    <a:lnTo>
                      <a:pt x="10" y="10"/>
                    </a:lnTo>
                    <a:lnTo>
                      <a:pt x="8" y="1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30" name="Freeform 935">
                <a:extLst>
                  <a:ext uri="{FF2B5EF4-FFF2-40B4-BE49-F238E27FC236}">
                    <a16:creationId xmlns:a16="http://schemas.microsoft.com/office/drawing/2014/main" id="{E8CD561E-9345-5991-8D6F-E4F06DC65661}"/>
                  </a:ext>
                </a:extLst>
              </p:cNvPr>
              <p:cNvSpPr>
                <a:spLocks/>
              </p:cNvSpPr>
              <p:nvPr/>
            </p:nvSpPr>
            <p:spPr bwMode="auto">
              <a:xfrm>
                <a:off x="4432705" y="2523419"/>
                <a:ext cx="585487" cy="698711"/>
              </a:xfrm>
              <a:custGeom>
                <a:avLst/>
                <a:gdLst>
                  <a:gd name="T0" fmla="*/ 373 w 393"/>
                  <a:gd name="T1" fmla="*/ 61 h 469"/>
                  <a:gd name="T2" fmla="*/ 357 w 393"/>
                  <a:gd name="T3" fmla="*/ 42 h 469"/>
                  <a:gd name="T4" fmla="*/ 376 w 393"/>
                  <a:gd name="T5" fmla="*/ 17 h 469"/>
                  <a:gd name="T6" fmla="*/ 361 w 393"/>
                  <a:gd name="T7" fmla="*/ 10 h 469"/>
                  <a:gd name="T8" fmla="*/ 348 w 393"/>
                  <a:gd name="T9" fmla="*/ 17 h 469"/>
                  <a:gd name="T10" fmla="*/ 337 w 393"/>
                  <a:gd name="T11" fmla="*/ 21 h 469"/>
                  <a:gd name="T12" fmla="*/ 310 w 393"/>
                  <a:gd name="T13" fmla="*/ 36 h 469"/>
                  <a:gd name="T14" fmla="*/ 305 w 393"/>
                  <a:gd name="T15" fmla="*/ 10 h 469"/>
                  <a:gd name="T16" fmla="*/ 291 w 393"/>
                  <a:gd name="T17" fmla="*/ 25 h 469"/>
                  <a:gd name="T18" fmla="*/ 270 w 393"/>
                  <a:gd name="T19" fmla="*/ 44 h 469"/>
                  <a:gd name="T20" fmla="*/ 253 w 393"/>
                  <a:gd name="T21" fmla="*/ 38 h 469"/>
                  <a:gd name="T22" fmla="*/ 244 w 393"/>
                  <a:gd name="T23" fmla="*/ 57 h 469"/>
                  <a:gd name="T24" fmla="*/ 227 w 393"/>
                  <a:gd name="T25" fmla="*/ 78 h 469"/>
                  <a:gd name="T26" fmla="*/ 219 w 393"/>
                  <a:gd name="T27" fmla="*/ 84 h 469"/>
                  <a:gd name="T28" fmla="*/ 200 w 393"/>
                  <a:gd name="T29" fmla="*/ 78 h 469"/>
                  <a:gd name="T30" fmla="*/ 191 w 393"/>
                  <a:gd name="T31" fmla="*/ 102 h 469"/>
                  <a:gd name="T32" fmla="*/ 180 w 393"/>
                  <a:gd name="T33" fmla="*/ 114 h 469"/>
                  <a:gd name="T34" fmla="*/ 170 w 393"/>
                  <a:gd name="T35" fmla="*/ 120 h 469"/>
                  <a:gd name="T36" fmla="*/ 161 w 393"/>
                  <a:gd name="T37" fmla="*/ 131 h 469"/>
                  <a:gd name="T38" fmla="*/ 155 w 393"/>
                  <a:gd name="T39" fmla="*/ 150 h 469"/>
                  <a:gd name="T40" fmla="*/ 142 w 393"/>
                  <a:gd name="T41" fmla="*/ 163 h 469"/>
                  <a:gd name="T42" fmla="*/ 125 w 393"/>
                  <a:gd name="T43" fmla="*/ 184 h 469"/>
                  <a:gd name="T44" fmla="*/ 121 w 393"/>
                  <a:gd name="T45" fmla="*/ 201 h 469"/>
                  <a:gd name="T46" fmla="*/ 117 w 393"/>
                  <a:gd name="T47" fmla="*/ 216 h 469"/>
                  <a:gd name="T48" fmla="*/ 110 w 393"/>
                  <a:gd name="T49" fmla="*/ 231 h 469"/>
                  <a:gd name="T50" fmla="*/ 104 w 393"/>
                  <a:gd name="T51" fmla="*/ 242 h 469"/>
                  <a:gd name="T52" fmla="*/ 95 w 393"/>
                  <a:gd name="T53" fmla="*/ 265 h 469"/>
                  <a:gd name="T54" fmla="*/ 74 w 393"/>
                  <a:gd name="T55" fmla="*/ 294 h 469"/>
                  <a:gd name="T56" fmla="*/ 77 w 393"/>
                  <a:gd name="T57" fmla="*/ 299 h 469"/>
                  <a:gd name="T58" fmla="*/ 66 w 393"/>
                  <a:gd name="T59" fmla="*/ 301 h 469"/>
                  <a:gd name="T60" fmla="*/ 47 w 393"/>
                  <a:gd name="T61" fmla="*/ 309 h 469"/>
                  <a:gd name="T62" fmla="*/ 32 w 393"/>
                  <a:gd name="T63" fmla="*/ 324 h 469"/>
                  <a:gd name="T64" fmla="*/ 21 w 393"/>
                  <a:gd name="T65" fmla="*/ 331 h 469"/>
                  <a:gd name="T66" fmla="*/ 17 w 393"/>
                  <a:gd name="T67" fmla="*/ 347 h 469"/>
                  <a:gd name="T68" fmla="*/ 17 w 393"/>
                  <a:gd name="T69" fmla="*/ 350 h 469"/>
                  <a:gd name="T70" fmla="*/ 0 w 393"/>
                  <a:gd name="T71" fmla="*/ 360 h 469"/>
                  <a:gd name="T72" fmla="*/ 19 w 393"/>
                  <a:gd name="T73" fmla="*/ 375 h 469"/>
                  <a:gd name="T74" fmla="*/ 34 w 393"/>
                  <a:gd name="T75" fmla="*/ 373 h 469"/>
                  <a:gd name="T76" fmla="*/ 19 w 393"/>
                  <a:gd name="T77" fmla="*/ 379 h 469"/>
                  <a:gd name="T78" fmla="*/ 0 w 393"/>
                  <a:gd name="T79" fmla="*/ 388 h 469"/>
                  <a:gd name="T80" fmla="*/ 4 w 393"/>
                  <a:gd name="T81" fmla="*/ 407 h 469"/>
                  <a:gd name="T82" fmla="*/ 19 w 393"/>
                  <a:gd name="T83" fmla="*/ 396 h 469"/>
                  <a:gd name="T84" fmla="*/ 17 w 393"/>
                  <a:gd name="T85" fmla="*/ 409 h 469"/>
                  <a:gd name="T86" fmla="*/ 4 w 393"/>
                  <a:gd name="T87" fmla="*/ 430 h 469"/>
                  <a:gd name="T88" fmla="*/ 15 w 393"/>
                  <a:gd name="T89" fmla="*/ 432 h 469"/>
                  <a:gd name="T90" fmla="*/ 25 w 393"/>
                  <a:gd name="T91" fmla="*/ 460 h 469"/>
                  <a:gd name="T92" fmla="*/ 59 w 393"/>
                  <a:gd name="T93" fmla="*/ 454 h 469"/>
                  <a:gd name="T94" fmla="*/ 79 w 393"/>
                  <a:gd name="T95" fmla="*/ 428 h 469"/>
                  <a:gd name="T96" fmla="*/ 81 w 393"/>
                  <a:gd name="T97" fmla="*/ 417 h 469"/>
                  <a:gd name="T98" fmla="*/ 98 w 393"/>
                  <a:gd name="T99" fmla="*/ 443 h 469"/>
                  <a:gd name="T100" fmla="*/ 112 w 393"/>
                  <a:gd name="T101" fmla="*/ 379 h 469"/>
                  <a:gd name="T102" fmla="*/ 106 w 393"/>
                  <a:gd name="T103" fmla="*/ 303 h 469"/>
                  <a:gd name="T104" fmla="*/ 149 w 393"/>
                  <a:gd name="T105" fmla="*/ 207 h 469"/>
                  <a:gd name="T106" fmla="*/ 195 w 393"/>
                  <a:gd name="T107" fmla="*/ 135 h 469"/>
                  <a:gd name="T108" fmla="*/ 229 w 393"/>
                  <a:gd name="T109" fmla="*/ 101 h 469"/>
                  <a:gd name="T110" fmla="*/ 250 w 393"/>
                  <a:gd name="T111" fmla="*/ 80 h 469"/>
                  <a:gd name="T112" fmla="*/ 306 w 393"/>
                  <a:gd name="T113" fmla="*/ 99 h 469"/>
                  <a:gd name="T114" fmla="*/ 361 w 393"/>
                  <a:gd name="T115" fmla="*/ 84 h 469"/>
                  <a:gd name="T116" fmla="*/ 392 w 393"/>
                  <a:gd name="T117" fmla="*/ 6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3" h="469">
                    <a:moveTo>
                      <a:pt x="392" y="59"/>
                    </a:moveTo>
                    <a:lnTo>
                      <a:pt x="386" y="59"/>
                    </a:lnTo>
                    <a:lnTo>
                      <a:pt x="384" y="65"/>
                    </a:lnTo>
                    <a:lnTo>
                      <a:pt x="384" y="65"/>
                    </a:lnTo>
                    <a:lnTo>
                      <a:pt x="384" y="63"/>
                    </a:lnTo>
                    <a:lnTo>
                      <a:pt x="380" y="63"/>
                    </a:lnTo>
                    <a:lnTo>
                      <a:pt x="380" y="61"/>
                    </a:lnTo>
                    <a:lnTo>
                      <a:pt x="380" y="65"/>
                    </a:lnTo>
                    <a:lnTo>
                      <a:pt x="378" y="65"/>
                    </a:lnTo>
                    <a:lnTo>
                      <a:pt x="378" y="63"/>
                    </a:lnTo>
                    <a:lnTo>
                      <a:pt x="375" y="63"/>
                    </a:lnTo>
                    <a:lnTo>
                      <a:pt x="371" y="65"/>
                    </a:lnTo>
                    <a:lnTo>
                      <a:pt x="373" y="61"/>
                    </a:lnTo>
                    <a:lnTo>
                      <a:pt x="375" y="59"/>
                    </a:lnTo>
                    <a:lnTo>
                      <a:pt x="376" y="59"/>
                    </a:lnTo>
                    <a:lnTo>
                      <a:pt x="376" y="57"/>
                    </a:lnTo>
                    <a:lnTo>
                      <a:pt x="376" y="55"/>
                    </a:lnTo>
                    <a:lnTo>
                      <a:pt x="375" y="53"/>
                    </a:lnTo>
                    <a:lnTo>
                      <a:pt x="369" y="53"/>
                    </a:lnTo>
                    <a:lnTo>
                      <a:pt x="371" y="53"/>
                    </a:lnTo>
                    <a:lnTo>
                      <a:pt x="369" y="51"/>
                    </a:lnTo>
                    <a:lnTo>
                      <a:pt x="365" y="50"/>
                    </a:lnTo>
                    <a:lnTo>
                      <a:pt x="363" y="46"/>
                    </a:lnTo>
                    <a:lnTo>
                      <a:pt x="359" y="46"/>
                    </a:lnTo>
                    <a:lnTo>
                      <a:pt x="357" y="44"/>
                    </a:lnTo>
                    <a:lnTo>
                      <a:pt x="357" y="42"/>
                    </a:lnTo>
                    <a:lnTo>
                      <a:pt x="357" y="42"/>
                    </a:lnTo>
                    <a:lnTo>
                      <a:pt x="378" y="46"/>
                    </a:lnTo>
                    <a:lnTo>
                      <a:pt x="388" y="38"/>
                    </a:lnTo>
                    <a:lnTo>
                      <a:pt x="392" y="36"/>
                    </a:lnTo>
                    <a:lnTo>
                      <a:pt x="393" y="34"/>
                    </a:lnTo>
                    <a:lnTo>
                      <a:pt x="393" y="31"/>
                    </a:lnTo>
                    <a:lnTo>
                      <a:pt x="390" y="29"/>
                    </a:lnTo>
                    <a:lnTo>
                      <a:pt x="388" y="25"/>
                    </a:lnTo>
                    <a:lnTo>
                      <a:pt x="382" y="25"/>
                    </a:lnTo>
                    <a:lnTo>
                      <a:pt x="380" y="25"/>
                    </a:lnTo>
                    <a:lnTo>
                      <a:pt x="384" y="23"/>
                    </a:lnTo>
                    <a:lnTo>
                      <a:pt x="378" y="19"/>
                    </a:lnTo>
                    <a:lnTo>
                      <a:pt x="376" y="17"/>
                    </a:lnTo>
                    <a:lnTo>
                      <a:pt x="376" y="19"/>
                    </a:lnTo>
                    <a:lnTo>
                      <a:pt x="375" y="21"/>
                    </a:lnTo>
                    <a:lnTo>
                      <a:pt x="375" y="19"/>
                    </a:lnTo>
                    <a:lnTo>
                      <a:pt x="373" y="17"/>
                    </a:lnTo>
                    <a:lnTo>
                      <a:pt x="367" y="19"/>
                    </a:lnTo>
                    <a:lnTo>
                      <a:pt x="367" y="19"/>
                    </a:lnTo>
                    <a:lnTo>
                      <a:pt x="367" y="17"/>
                    </a:lnTo>
                    <a:lnTo>
                      <a:pt x="367" y="15"/>
                    </a:lnTo>
                    <a:lnTo>
                      <a:pt x="367" y="14"/>
                    </a:lnTo>
                    <a:lnTo>
                      <a:pt x="367" y="14"/>
                    </a:lnTo>
                    <a:lnTo>
                      <a:pt x="365" y="10"/>
                    </a:lnTo>
                    <a:lnTo>
                      <a:pt x="363" y="12"/>
                    </a:lnTo>
                    <a:lnTo>
                      <a:pt x="361" y="10"/>
                    </a:lnTo>
                    <a:lnTo>
                      <a:pt x="359" y="12"/>
                    </a:lnTo>
                    <a:lnTo>
                      <a:pt x="356" y="15"/>
                    </a:lnTo>
                    <a:lnTo>
                      <a:pt x="356" y="29"/>
                    </a:lnTo>
                    <a:lnTo>
                      <a:pt x="354" y="31"/>
                    </a:lnTo>
                    <a:lnTo>
                      <a:pt x="350" y="29"/>
                    </a:lnTo>
                    <a:lnTo>
                      <a:pt x="348" y="29"/>
                    </a:lnTo>
                    <a:lnTo>
                      <a:pt x="346" y="29"/>
                    </a:lnTo>
                    <a:lnTo>
                      <a:pt x="350" y="25"/>
                    </a:lnTo>
                    <a:lnTo>
                      <a:pt x="352" y="21"/>
                    </a:lnTo>
                    <a:lnTo>
                      <a:pt x="350" y="19"/>
                    </a:lnTo>
                    <a:lnTo>
                      <a:pt x="346" y="21"/>
                    </a:lnTo>
                    <a:lnTo>
                      <a:pt x="344" y="21"/>
                    </a:lnTo>
                    <a:lnTo>
                      <a:pt x="348" y="17"/>
                    </a:lnTo>
                    <a:lnTo>
                      <a:pt x="346" y="15"/>
                    </a:lnTo>
                    <a:lnTo>
                      <a:pt x="348" y="14"/>
                    </a:lnTo>
                    <a:lnTo>
                      <a:pt x="352" y="14"/>
                    </a:lnTo>
                    <a:lnTo>
                      <a:pt x="354" y="10"/>
                    </a:lnTo>
                    <a:lnTo>
                      <a:pt x="354" y="6"/>
                    </a:lnTo>
                    <a:lnTo>
                      <a:pt x="352" y="6"/>
                    </a:lnTo>
                    <a:lnTo>
                      <a:pt x="352" y="2"/>
                    </a:lnTo>
                    <a:lnTo>
                      <a:pt x="350" y="0"/>
                    </a:lnTo>
                    <a:lnTo>
                      <a:pt x="348" y="0"/>
                    </a:lnTo>
                    <a:lnTo>
                      <a:pt x="344" y="4"/>
                    </a:lnTo>
                    <a:lnTo>
                      <a:pt x="342" y="0"/>
                    </a:lnTo>
                    <a:lnTo>
                      <a:pt x="335" y="19"/>
                    </a:lnTo>
                    <a:lnTo>
                      <a:pt x="337" y="21"/>
                    </a:lnTo>
                    <a:lnTo>
                      <a:pt x="335" y="21"/>
                    </a:lnTo>
                    <a:lnTo>
                      <a:pt x="333" y="25"/>
                    </a:lnTo>
                    <a:lnTo>
                      <a:pt x="333" y="29"/>
                    </a:lnTo>
                    <a:lnTo>
                      <a:pt x="329" y="29"/>
                    </a:lnTo>
                    <a:lnTo>
                      <a:pt x="325" y="32"/>
                    </a:lnTo>
                    <a:lnTo>
                      <a:pt x="327" y="23"/>
                    </a:lnTo>
                    <a:lnTo>
                      <a:pt x="325" y="19"/>
                    </a:lnTo>
                    <a:lnTo>
                      <a:pt x="327" y="17"/>
                    </a:lnTo>
                    <a:lnTo>
                      <a:pt x="327" y="8"/>
                    </a:lnTo>
                    <a:lnTo>
                      <a:pt x="325" y="8"/>
                    </a:lnTo>
                    <a:lnTo>
                      <a:pt x="323" y="8"/>
                    </a:lnTo>
                    <a:lnTo>
                      <a:pt x="306" y="38"/>
                    </a:lnTo>
                    <a:lnTo>
                      <a:pt x="310" y="36"/>
                    </a:lnTo>
                    <a:lnTo>
                      <a:pt x="305" y="46"/>
                    </a:lnTo>
                    <a:lnTo>
                      <a:pt x="301" y="48"/>
                    </a:lnTo>
                    <a:lnTo>
                      <a:pt x="301" y="40"/>
                    </a:lnTo>
                    <a:lnTo>
                      <a:pt x="303" y="38"/>
                    </a:lnTo>
                    <a:lnTo>
                      <a:pt x="305" y="38"/>
                    </a:lnTo>
                    <a:lnTo>
                      <a:pt x="305" y="36"/>
                    </a:lnTo>
                    <a:lnTo>
                      <a:pt x="305" y="31"/>
                    </a:lnTo>
                    <a:lnTo>
                      <a:pt x="305" y="29"/>
                    </a:lnTo>
                    <a:lnTo>
                      <a:pt x="314" y="12"/>
                    </a:lnTo>
                    <a:lnTo>
                      <a:pt x="312" y="10"/>
                    </a:lnTo>
                    <a:lnTo>
                      <a:pt x="308" y="14"/>
                    </a:lnTo>
                    <a:lnTo>
                      <a:pt x="305" y="14"/>
                    </a:lnTo>
                    <a:lnTo>
                      <a:pt x="305" y="10"/>
                    </a:lnTo>
                    <a:lnTo>
                      <a:pt x="303" y="10"/>
                    </a:lnTo>
                    <a:lnTo>
                      <a:pt x="303" y="8"/>
                    </a:lnTo>
                    <a:lnTo>
                      <a:pt x="303" y="6"/>
                    </a:lnTo>
                    <a:lnTo>
                      <a:pt x="299" y="10"/>
                    </a:lnTo>
                    <a:lnTo>
                      <a:pt x="299" y="8"/>
                    </a:lnTo>
                    <a:lnTo>
                      <a:pt x="297" y="8"/>
                    </a:lnTo>
                    <a:lnTo>
                      <a:pt x="295" y="14"/>
                    </a:lnTo>
                    <a:lnTo>
                      <a:pt x="291" y="14"/>
                    </a:lnTo>
                    <a:lnTo>
                      <a:pt x="293" y="17"/>
                    </a:lnTo>
                    <a:lnTo>
                      <a:pt x="295" y="19"/>
                    </a:lnTo>
                    <a:lnTo>
                      <a:pt x="297" y="19"/>
                    </a:lnTo>
                    <a:lnTo>
                      <a:pt x="293" y="21"/>
                    </a:lnTo>
                    <a:lnTo>
                      <a:pt x="291" y="25"/>
                    </a:lnTo>
                    <a:lnTo>
                      <a:pt x="291" y="29"/>
                    </a:lnTo>
                    <a:lnTo>
                      <a:pt x="284" y="29"/>
                    </a:lnTo>
                    <a:lnTo>
                      <a:pt x="282" y="32"/>
                    </a:lnTo>
                    <a:lnTo>
                      <a:pt x="280" y="36"/>
                    </a:lnTo>
                    <a:lnTo>
                      <a:pt x="276" y="40"/>
                    </a:lnTo>
                    <a:lnTo>
                      <a:pt x="276" y="42"/>
                    </a:lnTo>
                    <a:lnTo>
                      <a:pt x="276" y="44"/>
                    </a:lnTo>
                    <a:lnTo>
                      <a:pt x="276" y="51"/>
                    </a:lnTo>
                    <a:lnTo>
                      <a:pt x="274" y="51"/>
                    </a:lnTo>
                    <a:lnTo>
                      <a:pt x="272" y="50"/>
                    </a:lnTo>
                    <a:lnTo>
                      <a:pt x="272" y="48"/>
                    </a:lnTo>
                    <a:lnTo>
                      <a:pt x="274" y="46"/>
                    </a:lnTo>
                    <a:lnTo>
                      <a:pt x="270" y="44"/>
                    </a:lnTo>
                    <a:lnTo>
                      <a:pt x="272" y="42"/>
                    </a:lnTo>
                    <a:lnTo>
                      <a:pt x="270" y="42"/>
                    </a:lnTo>
                    <a:lnTo>
                      <a:pt x="263" y="40"/>
                    </a:lnTo>
                    <a:lnTo>
                      <a:pt x="263" y="44"/>
                    </a:lnTo>
                    <a:lnTo>
                      <a:pt x="263" y="44"/>
                    </a:lnTo>
                    <a:lnTo>
                      <a:pt x="261" y="44"/>
                    </a:lnTo>
                    <a:lnTo>
                      <a:pt x="261" y="42"/>
                    </a:lnTo>
                    <a:lnTo>
                      <a:pt x="259" y="38"/>
                    </a:lnTo>
                    <a:lnTo>
                      <a:pt x="259" y="40"/>
                    </a:lnTo>
                    <a:lnTo>
                      <a:pt x="257" y="36"/>
                    </a:lnTo>
                    <a:lnTo>
                      <a:pt x="255" y="38"/>
                    </a:lnTo>
                    <a:lnTo>
                      <a:pt x="255" y="36"/>
                    </a:lnTo>
                    <a:lnTo>
                      <a:pt x="253" y="38"/>
                    </a:lnTo>
                    <a:lnTo>
                      <a:pt x="253" y="44"/>
                    </a:lnTo>
                    <a:lnTo>
                      <a:pt x="252" y="38"/>
                    </a:lnTo>
                    <a:lnTo>
                      <a:pt x="250" y="36"/>
                    </a:lnTo>
                    <a:lnTo>
                      <a:pt x="250" y="44"/>
                    </a:lnTo>
                    <a:lnTo>
                      <a:pt x="255" y="46"/>
                    </a:lnTo>
                    <a:lnTo>
                      <a:pt x="257" y="46"/>
                    </a:lnTo>
                    <a:lnTo>
                      <a:pt x="255" y="55"/>
                    </a:lnTo>
                    <a:lnTo>
                      <a:pt x="257" y="59"/>
                    </a:lnTo>
                    <a:lnTo>
                      <a:pt x="257" y="63"/>
                    </a:lnTo>
                    <a:lnTo>
                      <a:pt x="246" y="48"/>
                    </a:lnTo>
                    <a:lnTo>
                      <a:pt x="246" y="53"/>
                    </a:lnTo>
                    <a:lnTo>
                      <a:pt x="246" y="53"/>
                    </a:lnTo>
                    <a:lnTo>
                      <a:pt x="244" y="57"/>
                    </a:lnTo>
                    <a:lnTo>
                      <a:pt x="244" y="57"/>
                    </a:lnTo>
                    <a:lnTo>
                      <a:pt x="242" y="59"/>
                    </a:lnTo>
                    <a:lnTo>
                      <a:pt x="240" y="57"/>
                    </a:lnTo>
                    <a:lnTo>
                      <a:pt x="240" y="55"/>
                    </a:lnTo>
                    <a:lnTo>
                      <a:pt x="242" y="53"/>
                    </a:lnTo>
                    <a:lnTo>
                      <a:pt x="240" y="53"/>
                    </a:lnTo>
                    <a:lnTo>
                      <a:pt x="238" y="57"/>
                    </a:lnTo>
                    <a:lnTo>
                      <a:pt x="236" y="61"/>
                    </a:lnTo>
                    <a:lnTo>
                      <a:pt x="235" y="61"/>
                    </a:lnTo>
                    <a:lnTo>
                      <a:pt x="236" y="67"/>
                    </a:lnTo>
                    <a:lnTo>
                      <a:pt x="233" y="70"/>
                    </a:lnTo>
                    <a:lnTo>
                      <a:pt x="231" y="76"/>
                    </a:lnTo>
                    <a:lnTo>
                      <a:pt x="227" y="78"/>
                    </a:lnTo>
                    <a:lnTo>
                      <a:pt x="231" y="72"/>
                    </a:lnTo>
                    <a:lnTo>
                      <a:pt x="231" y="53"/>
                    </a:lnTo>
                    <a:lnTo>
                      <a:pt x="229" y="53"/>
                    </a:lnTo>
                    <a:lnTo>
                      <a:pt x="223" y="61"/>
                    </a:lnTo>
                    <a:lnTo>
                      <a:pt x="221" y="74"/>
                    </a:lnTo>
                    <a:lnTo>
                      <a:pt x="221" y="59"/>
                    </a:lnTo>
                    <a:lnTo>
                      <a:pt x="214" y="61"/>
                    </a:lnTo>
                    <a:lnTo>
                      <a:pt x="212" y="65"/>
                    </a:lnTo>
                    <a:lnTo>
                      <a:pt x="212" y="72"/>
                    </a:lnTo>
                    <a:lnTo>
                      <a:pt x="214" y="76"/>
                    </a:lnTo>
                    <a:lnTo>
                      <a:pt x="217" y="76"/>
                    </a:lnTo>
                    <a:lnTo>
                      <a:pt x="219" y="80"/>
                    </a:lnTo>
                    <a:lnTo>
                      <a:pt x="219" y="84"/>
                    </a:lnTo>
                    <a:lnTo>
                      <a:pt x="216" y="84"/>
                    </a:lnTo>
                    <a:lnTo>
                      <a:pt x="214" y="78"/>
                    </a:lnTo>
                    <a:lnTo>
                      <a:pt x="212" y="76"/>
                    </a:lnTo>
                    <a:lnTo>
                      <a:pt x="206" y="70"/>
                    </a:lnTo>
                    <a:lnTo>
                      <a:pt x="204" y="70"/>
                    </a:lnTo>
                    <a:lnTo>
                      <a:pt x="206" y="74"/>
                    </a:lnTo>
                    <a:lnTo>
                      <a:pt x="210" y="78"/>
                    </a:lnTo>
                    <a:lnTo>
                      <a:pt x="206" y="82"/>
                    </a:lnTo>
                    <a:lnTo>
                      <a:pt x="204" y="80"/>
                    </a:lnTo>
                    <a:lnTo>
                      <a:pt x="202" y="82"/>
                    </a:lnTo>
                    <a:lnTo>
                      <a:pt x="202" y="78"/>
                    </a:lnTo>
                    <a:lnTo>
                      <a:pt x="200" y="78"/>
                    </a:lnTo>
                    <a:lnTo>
                      <a:pt x="200" y="78"/>
                    </a:lnTo>
                    <a:lnTo>
                      <a:pt x="200" y="74"/>
                    </a:lnTo>
                    <a:lnTo>
                      <a:pt x="199" y="72"/>
                    </a:lnTo>
                    <a:lnTo>
                      <a:pt x="197" y="80"/>
                    </a:lnTo>
                    <a:lnTo>
                      <a:pt x="197" y="82"/>
                    </a:lnTo>
                    <a:lnTo>
                      <a:pt x="199" y="85"/>
                    </a:lnTo>
                    <a:lnTo>
                      <a:pt x="191" y="89"/>
                    </a:lnTo>
                    <a:lnTo>
                      <a:pt x="189" y="95"/>
                    </a:lnTo>
                    <a:lnTo>
                      <a:pt x="189" y="97"/>
                    </a:lnTo>
                    <a:lnTo>
                      <a:pt x="193" y="95"/>
                    </a:lnTo>
                    <a:lnTo>
                      <a:pt x="195" y="99"/>
                    </a:lnTo>
                    <a:lnTo>
                      <a:pt x="191" y="99"/>
                    </a:lnTo>
                    <a:lnTo>
                      <a:pt x="191" y="101"/>
                    </a:lnTo>
                    <a:lnTo>
                      <a:pt x="191" y="102"/>
                    </a:lnTo>
                    <a:lnTo>
                      <a:pt x="189" y="102"/>
                    </a:lnTo>
                    <a:lnTo>
                      <a:pt x="187" y="102"/>
                    </a:lnTo>
                    <a:lnTo>
                      <a:pt x="189" y="104"/>
                    </a:lnTo>
                    <a:lnTo>
                      <a:pt x="187" y="106"/>
                    </a:lnTo>
                    <a:lnTo>
                      <a:pt x="185" y="104"/>
                    </a:lnTo>
                    <a:lnTo>
                      <a:pt x="183" y="106"/>
                    </a:lnTo>
                    <a:lnTo>
                      <a:pt x="182" y="106"/>
                    </a:lnTo>
                    <a:lnTo>
                      <a:pt x="178" y="108"/>
                    </a:lnTo>
                    <a:lnTo>
                      <a:pt x="176" y="110"/>
                    </a:lnTo>
                    <a:lnTo>
                      <a:pt x="174" y="112"/>
                    </a:lnTo>
                    <a:lnTo>
                      <a:pt x="174" y="112"/>
                    </a:lnTo>
                    <a:lnTo>
                      <a:pt x="176" y="114"/>
                    </a:lnTo>
                    <a:lnTo>
                      <a:pt x="180" y="114"/>
                    </a:lnTo>
                    <a:lnTo>
                      <a:pt x="182" y="112"/>
                    </a:lnTo>
                    <a:lnTo>
                      <a:pt x="185" y="114"/>
                    </a:lnTo>
                    <a:lnTo>
                      <a:pt x="189" y="112"/>
                    </a:lnTo>
                    <a:lnTo>
                      <a:pt x="189" y="114"/>
                    </a:lnTo>
                    <a:lnTo>
                      <a:pt x="191" y="116"/>
                    </a:lnTo>
                    <a:lnTo>
                      <a:pt x="187" y="116"/>
                    </a:lnTo>
                    <a:lnTo>
                      <a:pt x="185" y="118"/>
                    </a:lnTo>
                    <a:lnTo>
                      <a:pt x="185" y="121"/>
                    </a:lnTo>
                    <a:lnTo>
                      <a:pt x="182" y="120"/>
                    </a:lnTo>
                    <a:lnTo>
                      <a:pt x="178" y="120"/>
                    </a:lnTo>
                    <a:lnTo>
                      <a:pt x="178" y="118"/>
                    </a:lnTo>
                    <a:lnTo>
                      <a:pt x="174" y="116"/>
                    </a:lnTo>
                    <a:lnTo>
                      <a:pt x="170" y="120"/>
                    </a:lnTo>
                    <a:lnTo>
                      <a:pt x="170" y="121"/>
                    </a:lnTo>
                    <a:lnTo>
                      <a:pt x="172" y="125"/>
                    </a:lnTo>
                    <a:lnTo>
                      <a:pt x="172" y="127"/>
                    </a:lnTo>
                    <a:lnTo>
                      <a:pt x="170" y="127"/>
                    </a:lnTo>
                    <a:lnTo>
                      <a:pt x="172" y="131"/>
                    </a:lnTo>
                    <a:lnTo>
                      <a:pt x="172" y="135"/>
                    </a:lnTo>
                    <a:lnTo>
                      <a:pt x="170" y="133"/>
                    </a:lnTo>
                    <a:lnTo>
                      <a:pt x="170" y="137"/>
                    </a:lnTo>
                    <a:lnTo>
                      <a:pt x="168" y="137"/>
                    </a:lnTo>
                    <a:lnTo>
                      <a:pt x="166" y="127"/>
                    </a:lnTo>
                    <a:lnTo>
                      <a:pt x="165" y="127"/>
                    </a:lnTo>
                    <a:lnTo>
                      <a:pt x="163" y="131"/>
                    </a:lnTo>
                    <a:lnTo>
                      <a:pt x="161" y="131"/>
                    </a:lnTo>
                    <a:lnTo>
                      <a:pt x="161" y="131"/>
                    </a:lnTo>
                    <a:lnTo>
                      <a:pt x="163" y="133"/>
                    </a:lnTo>
                    <a:lnTo>
                      <a:pt x="163" y="133"/>
                    </a:lnTo>
                    <a:lnTo>
                      <a:pt x="161" y="135"/>
                    </a:lnTo>
                    <a:lnTo>
                      <a:pt x="159" y="135"/>
                    </a:lnTo>
                    <a:lnTo>
                      <a:pt x="157" y="138"/>
                    </a:lnTo>
                    <a:lnTo>
                      <a:pt x="159" y="140"/>
                    </a:lnTo>
                    <a:lnTo>
                      <a:pt x="161" y="142"/>
                    </a:lnTo>
                    <a:lnTo>
                      <a:pt x="159" y="144"/>
                    </a:lnTo>
                    <a:lnTo>
                      <a:pt x="159" y="144"/>
                    </a:lnTo>
                    <a:lnTo>
                      <a:pt x="159" y="146"/>
                    </a:lnTo>
                    <a:lnTo>
                      <a:pt x="157" y="150"/>
                    </a:lnTo>
                    <a:lnTo>
                      <a:pt x="155" y="150"/>
                    </a:lnTo>
                    <a:lnTo>
                      <a:pt x="155" y="150"/>
                    </a:lnTo>
                    <a:lnTo>
                      <a:pt x="155" y="150"/>
                    </a:lnTo>
                    <a:lnTo>
                      <a:pt x="157" y="152"/>
                    </a:lnTo>
                    <a:lnTo>
                      <a:pt x="163" y="150"/>
                    </a:lnTo>
                    <a:lnTo>
                      <a:pt x="157" y="155"/>
                    </a:lnTo>
                    <a:lnTo>
                      <a:pt x="151" y="154"/>
                    </a:lnTo>
                    <a:lnTo>
                      <a:pt x="151" y="154"/>
                    </a:lnTo>
                    <a:lnTo>
                      <a:pt x="151" y="152"/>
                    </a:lnTo>
                    <a:lnTo>
                      <a:pt x="149" y="152"/>
                    </a:lnTo>
                    <a:lnTo>
                      <a:pt x="146" y="154"/>
                    </a:lnTo>
                    <a:lnTo>
                      <a:pt x="144" y="159"/>
                    </a:lnTo>
                    <a:lnTo>
                      <a:pt x="142" y="161"/>
                    </a:lnTo>
                    <a:lnTo>
                      <a:pt x="142" y="163"/>
                    </a:lnTo>
                    <a:lnTo>
                      <a:pt x="144" y="163"/>
                    </a:lnTo>
                    <a:lnTo>
                      <a:pt x="142" y="167"/>
                    </a:lnTo>
                    <a:lnTo>
                      <a:pt x="140" y="167"/>
                    </a:lnTo>
                    <a:lnTo>
                      <a:pt x="138" y="172"/>
                    </a:lnTo>
                    <a:lnTo>
                      <a:pt x="136" y="172"/>
                    </a:lnTo>
                    <a:lnTo>
                      <a:pt x="136" y="172"/>
                    </a:lnTo>
                    <a:lnTo>
                      <a:pt x="134" y="174"/>
                    </a:lnTo>
                    <a:lnTo>
                      <a:pt x="130" y="176"/>
                    </a:lnTo>
                    <a:lnTo>
                      <a:pt x="132" y="180"/>
                    </a:lnTo>
                    <a:lnTo>
                      <a:pt x="132" y="180"/>
                    </a:lnTo>
                    <a:lnTo>
                      <a:pt x="129" y="182"/>
                    </a:lnTo>
                    <a:lnTo>
                      <a:pt x="129" y="184"/>
                    </a:lnTo>
                    <a:lnTo>
                      <a:pt x="125" y="184"/>
                    </a:lnTo>
                    <a:lnTo>
                      <a:pt x="127" y="186"/>
                    </a:lnTo>
                    <a:lnTo>
                      <a:pt x="125" y="188"/>
                    </a:lnTo>
                    <a:lnTo>
                      <a:pt x="125" y="189"/>
                    </a:lnTo>
                    <a:lnTo>
                      <a:pt x="129" y="189"/>
                    </a:lnTo>
                    <a:lnTo>
                      <a:pt x="127" y="191"/>
                    </a:lnTo>
                    <a:lnTo>
                      <a:pt x="125" y="193"/>
                    </a:lnTo>
                    <a:lnTo>
                      <a:pt x="123" y="191"/>
                    </a:lnTo>
                    <a:lnTo>
                      <a:pt x="123" y="197"/>
                    </a:lnTo>
                    <a:lnTo>
                      <a:pt x="125" y="199"/>
                    </a:lnTo>
                    <a:lnTo>
                      <a:pt x="127" y="197"/>
                    </a:lnTo>
                    <a:lnTo>
                      <a:pt x="127" y="197"/>
                    </a:lnTo>
                    <a:lnTo>
                      <a:pt x="127" y="201"/>
                    </a:lnTo>
                    <a:lnTo>
                      <a:pt x="121" y="201"/>
                    </a:lnTo>
                    <a:lnTo>
                      <a:pt x="119" y="203"/>
                    </a:lnTo>
                    <a:lnTo>
                      <a:pt x="119" y="207"/>
                    </a:lnTo>
                    <a:lnTo>
                      <a:pt x="117" y="208"/>
                    </a:lnTo>
                    <a:lnTo>
                      <a:pt x="115" y="208"/>
                    </a:lnTo>
                    <a:lnTo>
                      <a:pt x="113" y="212"/>
                    </a:lnTo>
                    <a:lnTo>
                      <a:pt x="115" y="212"/>
                    </a:lnTo>
                    <a:lnTo>
                      <a:pt x="117" y="210"/>
                    </a:lnTo>
                    <a:lnTo>
                      <a:pt x="121" y="208"/>
                    </a:lnTo>
                    <a:lnTo>
                      <a:pt x="121" y="212"/>
                    </a:lnTo>
                    <a:lnTo>
                      <a:pt x="123" y="216"/>
                    </a:lnTo>
                    <a:lnTo>
                      <a:pt x="117" y="214"/>
                    </a:lnTo>
                    <a:lnTo>
                      <a:pt x="117" y="216"/>
                    </a:lnTo>
                    <a:lnTo>
                      <a:pt x="117" y="216"/>
                    </a:lnTo>
                    <a:lnTo>
                      <a:pt x="117" y="218"/>
                    </a:lnTo>
                    <a:lnTo>
                      <a:pt x="115" y="220"/>
                    </a:lnTo>
                    <a:lnTo>
                      <a:pt x="117" y="222"/>
                    </a:lnTo>
                    <a:lnTo>
                      <a:pt x="115" y="224"/>
                    </a:lnTo>
                    <a:lnTo>
                      <a:pt x="113" y="222"/>
                    </a:lnTo>
                    <a:lnTo>
                      <a:pt x="113" y="224"/>
                    </a:lnTo>
                    <a:lnTo>
                      <a:pt x="113" y="227"/>
                    </a:lnTo>
                    <a:lnTo>
                      <a:pt x="115" y="227"/>
                    </a:lnTo>
                    <a:lnTo>
                      <a:pt x="115" y="233"/>
                    </a:lnTo>
                    <a:lnTo>
                      <a:pt x="113" y="231"/>
                    </a:lnTo>
                    <a:lnTo>
                      <a:pt x="112" y="231"/>
                    </a:lnTo>
                    <a:lnTo>
                      <a:pt x="110" y="227"/>
                    </a:lnTo>
                    <a:lnTo>
                      <a:pt x="110" y="231"/>
                    </a:lnTo>
                    <a:lnTo>
                      <a:pt x="110" y="233"/>
                    </a:lnTo>
                    <a:lnTo>
                      <a:pt x="108" y="233"/>
                    </a:lnTo>
                    <a:lnTo>
                      <a:pt x="106" y="237"/>
                    </a:lnTo>
                    <a:lnTo>
                      <a:pt x="108" y="237"/>
                    </a:lnTo>
                    <a:lnTo>
                      <a:pt x="110" y="237"/>
                    </a:lnTo>
                    <a:lnTo>
                      <a:pt x="112" y="235"/>
                    </a:lnTo>
                    <a:lnTo>
                      <a:pt x="112" y="235"/>
                    </a:lnTo>
                    <a:lnTo>
                      <a:pt x="112" y="239"/>
                    </a:lnTo>
                    <a:lnTo>
                      <a:pt x="112" y="241"/>
                    </a:lnTo>
                    <a:lnTo>
                      <a:pt x="110" y="242"/>
                    </a:lnTo>
                    <a:lnTo>
                      <a:pt x="106" y="241"/>
                    </a:lnTo>
                    <a:lnTo>
                      <a:pt x="106" y="242"/>
                    </a:lnTo>
                    <a:lnTo>
                      <a:pt x="104" y="242"/>
                    </a:lnTo>
                    <a:lnTo>
                      <a:pt x="102" y="244"/>
                    </a:lnTo>
                    <a:lnTo>
                      <a:pt x="100" y="246"/>
                    </a:lnTo>
                    <a:lnTo>
                      <a:pt x="98" y="248"/>
                    </a:lnTo>
                    <a:lnTo>
                      <a:pt x="96" y="250"/>
                    </a:lnTo>
                    <a:lnTo>
                      <a:pt x="95" y="256"/>
                    </a:lnTo>
                    <a:lnTo>
                      <a:pt x="98" y="254"/>
                    </a:lnTo>
                    <a:lnTo>
                      <a:pt x="100" y="252"/>
                    </a:lnTo>
                    <a:lnTo>
                      <a:pt x="102" y="254"/>
                    </a:lnTo>
                    <a:lnTo>
                      <a:pt x="96" y="256"/>
                    </a:lnTo>
                    <a:lnTo>
                      <a:pt x="96" y="259"/>
                    </a:lnTo>
                    <a:lnTo>
                      <a:pt x="98" y="261"/>
                    </a:lnTo>
                    <a:lnTo>
                      <a:pt x="96" y="263"/>
                    </a:lnTo>
                    <a:lnTo>
                      <a:pt x="95" y="265"/>
                    </a:lnTo>
                    <a:lnTo>
                      <a:pt x="91" y="261"/>
                    </a:lnTo>
                    <a:lnTo>
                      <a:pt x="89" y="261"/>
                    </a:lnTo>
                    <a:lnTo>
                      <a:pt x="87" y="265"/>
                    </a:lnTo>
                    <a:lnTo>
                      <a:pt x="83" y="267"/>
                    </a:lnTo>
                    <a:lnTo>
                      <a:pt x="83" y="269"/>
                    </a:lnTo>
                    <a:lnTo>
                      <a:pt x="76" y="280"/>
                    </a:lnTo>
                    <a:lnTo>
                      <a:pt x="77" y="282"/>
                    </a:lnTo>
                    <a:lnTo>
                      <a:pt x="77" y="284"/>
                    </a:lnTo>
                    <a:lnTo>
                      <a:pt x="72" y="286"/>
                    </a:lnTo>
                    <a:lnTo>
                      <a:pt x="70" y="290"/>
                    </a:lnTo>
                    <a:lnTo>
                      <a:pt x="72" y="292"/>
                    </a:lnTo>
                    <a:lnTo>
                      <a:pt x="76" y="290"/>
                    </a:lnTo>
                    <a:lnTo>
                      <a:pt x="74" y="294"/>
                    </a:lnTo>
                    <a:lnTo>
                      <a:pt x="76" y="297"/>
                    </a:lnTo>
                    <a:lnTo>
                      <a:pt x="77" y="297"/>
                    </a:lnTo>
                    <a:lnTo>
                      <a:pt x="95" y="288"/>
                    </a:lnTo>
                    <a:lnTo>
                      <a:pt x="95" y="286"/>
                    </a:lnTo>
                    <a:lnTo>
                      <a:pt x="96" y="286"/>
                    </a:lnTo>
                    <a:lnTo>
                      <a:pt x="96" y="288"/>
                    </a:lnTo>
                    <a:lnTo>
                      <a:pt x="93" y="290"/>
                    </a:lnTo>
                    <a:lnTo>
                      <a:pt x="91" y="290"/>
                    </a:lnTo>
                    <a:lnTo>
                      <a:pt x="85" y="295"/>
                    </a:lnTo>
                    <a:lnTo>
                      <a:pt x="87" y="297"/>
                    </a:lnTo>
                    <a:lnTo>
                      <a:pt x="85" y="297"/>
                    </a:lnTo>
                    <a:lnTo>
                      <a:pt x="81" y="299"/>
                    </a:lnTo>
                    <a:lnTo>
                      <a:pt x="77" y="299"/>
                    </a:lnTo>
                    <a:lnTo>
                      <a:pt x="77" y="301"/>
                    </a:lnTo>
                    <a:lnTo>
                      <a:pt x="77" y="303"/>
                    </a:lnTo>
                    <a:lnTo>
                      <a:pt x="77" y="303"/>
                    </a:lnTo>
                    <a:lnTo>
                      <a:pt x="74" y="303"/>
                    </a:lnTo>
                    <a:lnTo>
                      <a:pt x="74" y="299"/>
                    </a:lnTo>
                    <a:lnTo>
                      <a:pt x="72" y="295"/>
                    </a:lnTo>
                    <a:lnTo>
                      <a:pt x="72" y="295"/>
                    </a:lnTo>
                    <a:lnTo>
                      <a:pt x="70" y="295"/>
                    </a:lnTo>
                    <a:lnTo>
                      <a:pt x="68" y="295"/>
                    </a:lnTo>
                    <a:lnTo>
                      <a:pt x="66" y="295"/>
                    </a:lnTo>
                    <a:lnTo>
                      <a:pt x="64" y="297"/>
                    </a:lnTo>
                    <a:lnTo>
                      <a:pt x="64" y="299"/>
                    </a:lnTo>
                    <a:lnTo>
                      <a:pt x="66" y="301"/>
                    </a:lnTo>
                    <a:lnTo>
                      <a:pt x="66" y="303"/>
                    </a:lnTo>
                    <a:lnTo>
                      <a:pt x="64" y="305"/>
                    </a:lnTo>
                    <a:lnTo>
                      <a:pt x="62" y="303"/>
                    </a:lnTo>
                    <a:lnTo>
                      <a:pt x="62" y="301"/>
                    </a:lnTo>
                    <a:lnTo>
                      <a:pt x="62" y="299"/>
                    </a:lnTo>
                    <a:lnTo>
                      <a:pt x="55" y="301"/>
                    </a:lnTo>
                    <a:lnTo>
                      <a:pt x="53" y="303"/>
                    </a:lnTo>
                    <a:lnTo>
                      <a:pt x="53" y="307"/>
                    </a:lnTo>
                    <a:lnTo>
                      <a:pt x="51" y="307"/>
                    </a:lnTo>
                    <a:lnTo>
                      <a:pt x="51" y="309"/>
                    </a:lnTo>
                    <a:lnTo>
                      <a:pt x="51" y="309"/>
                    </a:lnTo>
                    <a:lnTo>
                      <a:pt x="47" y="309"/>
                    </a:lnTo>
                    <a:lnTo>
                      <a:pt x="47" y="309"/>
                    </a:lnTo>
                    <a:lnTo>
                      <a:pt x="47" y="307"/>
                    </a:lnTo>
                    <a:lnTo>
                      <a:pt x="45" y="307"/>
                    </a:lnTo>
                    <a:lnTo>
                      <a:pt x="45" y="309"/>
                    </a:lnTo>
                    <a:lnTo>
                      <a:pt x="45" y="311"/>
                    </a:lnTo>
                    <a:lnTo>
                      <a:pt x="45" y="311"/>
                    </a:lnTo>
                    <a:lnTo>
                      <a:pt x="43" y="311"/>
                    </a:lnTo>
                    <a:lnTo>
                      <a:pt x="40" y="312"/>
                    </a:lnTo>
                    <a:lnTo>
                      <a:pt x="38" y="318"/>
                    </a:lnTo>
                    <a:lnTo>
                      <a:pt x="34" y="318"/>
                    </a:lnTo>
                    <a:lnTo>
                      <a:pt x="32" y="318"/>
                    </a:lnTo>
                    <a:lnTo>
                      <a:pt x="30" y="320"/>
                    </a:lnTo>
                    <a:lnTo>
                      <a:pt x="28" y="322"/>
                    </a:lnTo>
                    <a:lnTo>
                      <a:pt x="32" y="324"/>
                    </a:lnTo>
                    <a:lnTo>
                      <a:pt x="30" y="324"/>
                    </a:lnTo>
                    <a:lnTo>
                      <a:pt x="34" y="326"/>
                    </a:lnTo>
                    <a:lnTo>
                      <a:pt x="36" y="324"/>
                    </a:lnTo>
                    <a:lnTo>
                      <a:pt x="38" y="326"/>
                    </a:lnTo>
                    <a:lnTo>
                      <a:pt x="40" y="328"/>
                    </a:lnTo>
                    <a:lnTo>
                      <a:pt x="38" y="329"/>
                    </a:lnTo>
                    <a:lnTo>
                      <a:pt x="38" y="331"/>
                    </a:lnTo>
                    <a:lnTo>
                      <a:pt x="36" y="329"/>
                    </a:lnTo>
                    <a:lnTo>
                      <a:pt x="25" y="329"/>
                    </a:lnTo>
                    <a:lnTo>
                      <a:pt x="25" y="329"/>
                    </a:lnTo>
                    <a:lnTo>
                      <a:pt x="23" y="329"/>
                    </a:lnTo>
                    <a:lnTo>
                      <a:pt x="21" y="331"/>
                    </a:lnTo>
                    <a:lnTo>
                      <a:pt x="21" y="331"/>
                    </a:lnTo>
                    <a:lnTo>
                      <a:pt x="23" y="333"/>
                    </a:lnTo>
                    <a:lnTo>
                      <a:pt x="21" y="333"/>
                    </a:lnTo>
                    <a:lnTo>
                      <a:pt x="21" y="335"/>
                    </a:lnTo>
                    <a:lnTo>
                      <a:pt x="23" y="335"/>
                    </a:lnTo>
                    <a:lnTo>
                      <a:pt x="25" y="333"/>
                    </a:lnTo>
                    <a:lnTo>
                      <a:pt x="23" y="337"/>
                    </a:lnTo>
                    <a:lnTo>
                      <a:pt x="23" y="343"/>
                    </a:lnTo>
                    <a:lnTo>
                      <a:pt x="23" y="343"/>
                    </a:lnTo>
                    <a:lnTo>
                      <a:pt x="21" y="339"/>
                    </a:lnTo>
                    <a:lnTo>
                      <a:pt x="21" y="337"/>
                    </a:lnTo>
                    <a:lnTo>
                      <a:pt x="17" y="339"/>
                    </a:lnTo>
                    <a:lnTo>
                      <a:pt x="15" y="345"/>
                    </a:lnTo>
                    <a:lnTo>
                      <a:pt x="17" y="347"/>
                    </a:lnTo>
                    <a:lnTo>
                      <a:pt x="17" y="348"/>
                    </a:lnTo>
                    <a:lnTo>
                      <a:pt x="15" y="347"/>
                    </a:lnTo>
                    <a:lnTo>
                      <a:pt x="13" y="345"/>
                    </a:lnTo>
                    <a:lnTo>
                      <a:pt x="11" y="345"/>
                    </a:lnTo>
                    <a:lnTo>
                      <a:pt x="7" y="345"/>
                    </a:lnTo>
                    <a:lnTo>
                      <a:pt x="7" y="347"/>
                    </a:lnTo>
                    <a:lnTo>
                      <a:pt x="7" y="348"/>
                    </a:lnTo>
                    <a:lnTo>
                      <a:pt x="4" y="345"/>
                    </a:lnTo>
                    <a:lnTo>
                      <a:pt x="2" y="345"/>
                    </a:lnTo>
                    <a:lnTo>
                      <a:pt x="4" y="350"/>
                    </a:lnTo>
                    <a:lnTo>
                      <a:pt x="2" y="350"/>
                    </a:lnTo>
                    <a:lnTo>
                      <a:pt x="4" y="352"/>
                    </a:lnTo>
                    <a:lnTo>
                      <a:pt x="17" y="350"/>
                    </a:lnTo>
                    <a:lnTo>
                      <a:pt x="13" y="352"/>
                    </a:lnTo>
                    <a:lnTo>
                      <a:pt x="15" y="354"/>
                    </a:lnTo>
                    <a:lnTo>
                      <a:pt x="21" y="352"/>
                    </a:lnTo>
                    <a:lnTo>
                      <a:pt x="21" y="352"/>
                    </a:lnTo>
                    <a:lnTo>
                      <a:pt x="19" y="354"/>
                    </a:lnTo>
                    <a:lnTo>
                      <a:pt x="9" y="354"/>
                    </a:lnTo>
                    <a:lnTo>
                      <a:pt x="7" y="354"/>
                    </a:lnTo>
                    <a:lnTo>
                      <a:pt x="6" y="354"/>
                    </a:lnTo>
                    <a:lnTo>
                      <a:pt x="4" y="356"/>
                    </a:lnTo>
                    <a:lnTo>
                      <a:pt x="4" y="358"/>
                    </a:lnTo>
                    <a:lnTo>
                      <a:pt x="0" y="358"/>
                    </a:lnTo>
                    <a:lnTo>
                      <a:pt x="0" y="358"/>
                    </a:lnTo>
                    <a:lnTo>
                      <a:pt x="0" y="360"/>
                    </a:lnTo>
                    <a:lnTo>
                      <a:pt x="4" y="362"/>
                    </a:lnTo>
                    <a:lnTo>
                      <a:pt x="4" y="364"/>
                    </a:lnTo>
                    <a:lnTo>
                      <a:pt x="4" y="365"/>
                    </a:lnTo>
                    <a:lnTo>
                      <a:pt x="0" y="369"/>
                    </a:lnTo>
                    <a:lnTo>
                      <a:pt x="2" y="371"/>
                    </a:lnTo>
                    <a:lnTo>
                      <a:pt x="0" y="371"/>
                    </a:lnTo>
                    <a:lnTo>
                      <a:pt x="0" y="373"/>
                    </a:lnTo>
                    <a:lnTo>
                      <a:pt x="2" y="375"/>
                    </a:lnTo>
                    <a:lnTo>
                      <a:pt x="2" y="377"/>
                    </a:lnTo>
                    <a:lnTo>
                      <a:pt x="6" y="377"/>
                    </a:lnTo>
                    <a:lnTo>
                      <a:pt x="15" y="375"/>
                    </a:lnTo>
                    <a:lnTo>
                      <a:pt x="17" y="375"/>
                    </a:lnTo>
                    <a:lnTo>
                      <a:pt x="19" y="375"/>
                    </a:lnTo>
                    <a:lnTo>
                      <a:pt x="23" y="367"/>
                    </a:lnTo>
                    <a:lnTo>
                      <a:pt x="23" y="371"/>
                    </a:lnTo>
                    <a:lnTo>
                      <a:pt x="23" y="375"/>
                    </a:lnTo>
                    <a:lnTo>
                      <a:pt x="25" y="375"/>
                    </a:lnTo>
                    <a:lnTo>
                      <a:pt x="26" y="375"/>
                    </a:lnTo>
                    <a:lnTo>
                      <a:pt x="28" y="375"/>
                    </a:lnTo>
                    <a:lnTo>
                      <a:pt x="30" y="375"/>
                    </a:lnTo>
                    <a:lnTo>
                      <a:pt x="34" y="373"/>
                    </a:lnTo>
                    <a:lnTo>
                      <a:pt x="34" y="365"/>
                    </a:lnTo>
                    <a:lnTo>
                      <a:pt x="38" y="364"/>
                    </a:lnTo>
                    <a:lnTo>
                      <a:pt x="38" y="365"/>
                    </a:lnTo>
                    <a:lnTo>
                      <a:pt x="36" y="369"/>
                    </a:lnTo>
                    <a:lnTo>
                      <a:pt x="34" y="373"/>
                    </a:lnTo>
                    <a:lnTo>
                      <a:pt x="36" y="373"/>
                    </a:lnTo>
                    <a:lnTo>
                      <a:pt x="38" y="373"/>
                    </a:lnTo>
                    <a:lnTo>
                      <a:pt x="40" y="373"/>
                    </a:lnTo>
                    <a:lnTo>
                      <a:pt x="36" y="377"/>
                    </a:lnTo>
                    <a:lnTo>
                      <a:pt x="30" y="377"/>
                    </a:lnTo>
                    <a:lnTo>
                      <a:pt x="30" y="381"/>
                    </a:lnTo>
                    <a:lnTo>
                      <a:pt x="32" y="382"/>
                    </a:lnTo>
                    <a:lnTo>
                      <a:pt x="28" y="384"/>
                    </a:lnTo>
                    <a:lnTo>
                      <a:pt x="28" y="382"/>
                    </a:lnTo>
                    <a:lnTo>
                      <a:pt x="28" y="381"/>
                    </a:lnTo>
                    <a:lnTo>
                      <a:pt x="25" y="377"/>
                    </a:lnTo>
                    <a:lnTo>
                      <a:pt x="23" y="377"/>
                    </a:lnTo>
                    <a:lnTo>
                      <a:pt x="19" y="379"/>
                    </a:lnTo>
                    <a:lnTo>
                      <a:pt x="15" y="379"/>
                    </a:lnTo>
                    <a:lnTo>
                      <a:pt x="13" y="379"/>
                    </a:lnTo>
                    <a:lnTo>
                      <a:pt x="9" y="379"/>
                    </a:lnTo>
                    <a:lnTo>
                      <a:pt x="7" y="381"/>
                    </a:lnTo>
                    <a:lnTo>
                      <a:pt x="2" y="379"/>
                    </a:lnTo>
                    <a:lnTo>
                      <a:pt x="2" y="382"/>
                    </a:lnTo>
                    <a:lnTo>
                      <a:pt x="0" y="386"/>
                    </a:lnTo>
                    <a:lnTo>
                      <a:pt x="4" y="386"/>
                    </a:lnTo>
                    <a:lnTo>
                      <a:pt x="4" y="384"/>
                    </a:lnTo>
                    <a:lnTo>
                      <a:pt x="4" y="390"/>
                    </a:lnTo>
                    <a:lnTo>
                      <a:pt x="2" y="388"/>
                    </a:lnTo>
                    <a:lnTo>
                      <a:pt x="0" y="386"/>
                    </a:lnTo>
                    <a:lnTo>
                      <a:pt x="0" y="388"/>
                    </a:lnTo>
                    <a:lnTo>
                      <a:pt x="0" y="388"/>
                    </a:lnTo>
                    <a:lnTo>
                      <a:pt x="0" y="388"/>
                    </a:lnTo>
                    <a:lnTo>
                      <a:pt x="2" y="394"/>
                    </a:lnTo>
                    <a:lnTo>
                      <a:pt x="4" y="394"/>
                    </a:lnTo>
                    <a:lnTo>
                      <a:pt x="7" y="392"/>
                    </a:lnTo>
                    <a:lnTo>
                      <a:pt x="9" y="390"/>
                    </a:lnTo>
                    <a:lnTo>
                      <a:pt x="6" y="396"/>
                    </a:lnTo>
                    <a:lnTo>
                      <a:pt x="6" y="398"/>
                    </a:lnTo>
                    <a:lnTo>
                      <a:pt x="4" y="399"/>
                    </a:lnTo>
                    <a:lnTo>
                      <a:pt x="2" y="401"/>
                    </a:lnTo>
                    <a:lnTo>
                      <a:pt x="2" y="403"/>
                    </a:lnTo>
                    <a:lnTo>
                      <a:pt x="4" y="405"/>
                    </a:lnTo>
                    <a:lnTo>
                      <a:pt x="4" y="407"/>
                    </a:lnTo>
                    <a:lnTo>
                      <a:pt x="6" y="405"/>
                    </a:lnTo>
                    <a:lnTo>
                      <a:pt x="7" y="403"/>
                    </a:lnTo>
                    <a:lnTo>
                      <a:pt x="7" y="405"/>
                    </a:lnTo>
                    <a:lnTo>
                      <a:pt x="11" y="409"/>
                    </a:lnTo>
                    <a:lnTo>
                      <a:pt x="7" y="409"/>
                    </a:lnTo>
                    <a:lnTo>
                      <a:pt x="6" y="411"/>
                    </a:lnTo>
                    <a:lnTo>
                      <a:pt x="6" y="413"/>
                    </a:lnTo>
                    <a:lnTo>
                      <a:pt x="7" y="415"/>
                    </a:lnTo>
                    <a:lnTo>
                      <a:pt x="9" y="413"/>
                    </a:lnTo>
                    <a:lnTo>
                      <a:pt x="11" y="409"/>
                    </a:lnTo>
                    <a:lnTo>
                      <a:pt x="11" y="405"/>
                    </a:lnTo>
                    <a:lnTo>
                      <a:pt x="15" y="403"/>
                    </a:lnTo>
                    <a:lnTo>
                      <a:pt x="19" y="396"/>
                    </a:lnTo>
                    <a:lnTo>
                      <a:pt x="23" y="392"/>
                    </a:lnTo>
                    <a:lnTo>
                      <a:pt x="25" y="394"/>
                    </a:lnTo>
                    <a:lnTo>
                      <a:pt x="25" y="396"/>
                    </a:lnTo>
                    <a:lnTo>
                      <a:pt x="26" y="394"/>
                    </a:lnTo>
                    <a:lnTo>
                      <a:pt x="30" y="394"/>
                    </a:lnTo>
                    <a:lnTo>
                      <a:pt x="25" y="398"/>
                    </a:lnTo>
                    <a:lnTo>
                      <a:pt x="25" y="401"/>
                    </a:lnTo>
                    <a:lnTo>
                      <a:pt x="25" y="398"/>
                    </a:lnTo>
                    <a:lnTo>
                      <a:pt x="23" y="398"/>
                    </a:lnTo>
                    <a:lnTo>
                      <a:pt x="17" y="405"/>
                    </a:lnTo>
                    <a:lnTo>
                      <a:pt x="19" y="407"/>
                    </a:lnTo>
                    <a:lnTo>
                      <a:pt x="19" y="407"/>
                    </a:lnTo>
                    <a:lnTo>
                      <a:pt x="17" y="409"/>
                    </a:lnTo>
                    <a:lnTo>
                      <a:pt x="11" y="417"/>
                    </a:lnTo>
                    <a:lnTo>
                      <a:pt x="13" y="417"/>
                    </a:lnTo>
                    <a:lnTo>
                      <a:pt x="17" y="417"/>
                    </a:lnTo>
                    <a:lnTo>
                      <a:pt x="19" y="417"/>
                    </a:lnTo>
                    <a:lnTo>
                      <a:pt x="21" y="417"/>
                    </a:lnTo>
                    <a:lnTo>
                      <a:pt x="15" y="418"/>
                    </a:lnTo>
                    <a:lnTo>
                      <a:pt x="13" y="420"/>
                    </a:lnTo>
                    <a:lnTo>
                      <a:pt x="13" y="422"/>
                    </a:lnTo>
                    <a:lnTo>
                      <a:pt x="9" y="422"/>
                    </a:lnTo>
                    <a:lnTo>
                      <a:pt x="9" y="422"/>
                    </a:lnTo>
                    <a:lnTo>
                      <a:pt x="7" y="422"/>
                    </a:lnTo>
                    <a:lnTo>
                      <a:pt x="4" y="428"/>
                    </a:lnTo>
                    <a:lnTo>
                      <a:pt x="4" y="430"/>
                    </a:lnTo>
                    <a:lnTo>
                      <a:pt x="4" y="432"/>
                    </a:lnTo>
                    <a:lnTo>
                      <a:pt x="4" y="432"/>
                    </a:lnTo>
                    <a:lnTo>
                      <a:pt x="7" y="432"/>
                    </a:lnTo>
                    <a:lnTo>
                      <a:pt x="7" y="430"/>
                    </a:lnTo>
                    <a:lnTo>
                      <a:pt x="9" y="432"/>
                    </a:lnTo>
                    <a:lnTo>
                      <a:pt x="11" y="432"/>
                    </a:lnTo>
                    <a:lnTo>
                      <a:pt x="11" y="430"/>
                    </a:lnTo>
                    <a:lnTo>
                      <a:pt x="11" y="428"/>
                    </a:lnTo>
                    <a:lnTo>
                      <a:pt x="13" y="430"/>
                    </a:lnTo>
                    <a:lnTo>
                      <a:pt x="17" y="428"/>
                    </a:lnTo>
                    <a:lnTo>
                      <a:pt x="19" y="426"/>
                    </a:lnTo>
                    <a:lnTo>
                      <a:pt x="19" y="426"/>
                    </a:lnTo>
                    <a:lnTo>
                      <a:pt x="15" y="432"/>
                    </a:lnTo>
                    <a:lnTo>
                      <a:pt x="17" y="432"/>
                    </a:lnTo>
                    <a:lnTo>
                      <a:pt x="17" y="434"/>
                    </a:lnTo>
                    <a:lnTo>
                      <a:pt x="15" y="437"/>
                    </a:lnTo>
                    <a:lnTo>
                      <a:pt x="13" y="439"/>
                    </a:lnTo>
                    <a:lnTo>
                      <a:pt x="13" y="443"/>
                    </a:lnTo>
                    <a:lnTo>
                      <a:pt x="11" y="443"/>
                    </a:lnTo>
                    <a:lnTo>
                      <a:pt x="11" y="443"/>
                    </a:lnTo>
                    <a:lnTo>
                      <a:pt x="9" y="441"/>
                    </a:lnTo>
                    <a:lnTo>
                      <a:pt x="9" y="441"/>
                    </a:lnTo>
                    <a:lnTo>
                      <a:pt x="7" y="451"/>
                    </a:lnTo>
                    <a:lnTo>
                      <a:pt x="21" y="462"/>
                    </a:lnTo>
                    <a:lnTo>
                      <a:pt x="23" y="462"/>
                    </a:lnTo>
                    <a:lnTo>
                      <a:pt x="25" y="460"/>
                    </a:lnTo>
                    <a:lnTo>
                      <a:pt x="25" y="468"/>
                    </a:lnTo>
                    <a:lnTo>
                      <a:pt x="26" y="466"/>
                    </a:lnTo>
                    <a:lnTo>
                      <a:pt x="28" y="468"/>
                    </a:lnTo>
                    <a:lnTo>
                      <a:pt x="30" y="466"/>
                    </a:lnTo>
                    <a:lnTo>
                      <a:pt x="34" y="466"/>
                    </a:lnTo>
                    <a:lnTo>
                      <a:pt x="32" y="468"/>
                    </a:lnTo>
                    <a:lnTo>
                      <a:pt x="36" y="469"/>
                    </a:lnTo>
                    <a:lnTo>
                      <a:pt x="40" y="468"/>
                    </a:lnTo>
                    <a:lnTo>
                      <a:pt x="43" y="466"/>
                    </a:lnTo>
                    <a:lnTo>
                      <a:pt x="45" y="462"/>
                    </a:lnTo>
                    <a:lnTo>
                      <a:pt x="47" y="466"/>
                    </a:lnTo>
                    <a:lnTo>
                      <a:pt x="53" y="462"/>
                    </a:lnTo>
                    <a:lnTo>
                      <a:pt x="59" y="454"/>
                    </a:lnTo>
                    <a:lnTo>
                      <a:pt x="60" y="452"/>
                    </a:lnTo>
                    <a:lnTo>
                      <a:pt x="62" y="449"/>
                    </a:lnTo>
                    <a:lnTo>
                      <a:pt x="64" y="447"/>
                    </a:lnTo>
                    <a:lnTo>
                      <a:pt x="64" y="445"/>
                    </a:lnTo>
                    <a:lnTo>
                      <a:pt x="68" y="441"/>
                    </a:lnTo>
                    <a:lnTo>
                      <a:pt x="68" y="439"/>
                    </a:lnTo>
                    <a:lnTo>
                      <a:pt x="72" y="441"/>
                    </a:lnTo>
                    <a:lnTo>
                      <a:pt x="76" y="441"/>
                    </a:lnTo>
                    <a:lnTo>
                      <a:pt x="77" y="439"/>
                    </a:lnTo>
                    <a:lnTo>
                      <a:pt x="79" y="434"/>
                    </a:lnTo>
                    <a:lnTo>
                      <a:pt x="81" y="432"/>
                    </a:lnTo>
                    <a:lnTo>
                      <a:pt x="81" y="430"/>
                    </a:lnTo>
                    <a:lnTo>
                      <a:pt x="79" y="428"/>
                    </a:lnTo>
                    <a:lnTo>
                      <a:pt x="77" y="426"/>
                    </a:lnTo>
                    <a:lnTo>
                      <a:pt x="79" y="424"/>
                    </a:lnTo>
                    <a:lnTo>
                      <a:pt x="79" y="424"/>
                    </a:lnTo>
                    <a:lnTo>
                      <a:pt x="77" y="420"/>
                    </a:lnTo>
                    <a:lnTo>
                      <a:pt x="79" y="420"/>
                    </a:lnTo>
                    <a:lnTo>
                      <a:pt x="81" y="424"/>
                    </a:lnTo>
                    <a:lnTo>
                      <a:pt x="81" y="426"/>
                    </a:lnTo>
                    <a:lnTo>
                      <a:pt x="81" y="424"/>
                    </a:lnTo>
                    <a:lnTo>
                      <a:pt x="83" y="422"/>
                    </a:lnTo>
                    <a:lnTo>
                      <a:pt x="81" y="420"/>
                    </a:lnTo>
                    <a:lnTo>
                      <a:pt x="81" y="417"/>
                    </a:lnTo>
                    <a:lnTo>
                      <a:pt x="81" y="417"/>
                    </a:lnTo>
                    <a:lnTo>
                      <a:pt x="81" y="417"/>
                    </a:lnTo>
                    <a:lnTo>
                      <a:pt x="83" y="415"/>
                    </a:lnTo>
                    <a:lnTo>
                      <a:pt x="85" y="417"/>
                    </a:lnTo>
                    <a:lnTo>
                      <a:pt x="85" y="418"/>
                    </a:lnTo>
                    <a:lnTo>
                      <a:pt x="83" y="418"/>
                    </a:lnTo>
                    <a:lnTo>
                      <a:pt x="85" y="435"/>
                    </a:lnTo>
                    <a:lnTo>
                      <a:pt x="87" y="434"/>
                    </a:lnTo>
                    <a:lnTo>
                      <a:pt x="91" y="435"/>
                    </a:lnTo>
                    <a:lnTo>
                      <a:pt x="93" y="435"/>
                    </a:lnTo>
                    <a:lnTo>
                      <a:pt x="93" y="439"/>
                    </a:lnTo>
                    <a:lnTo>
                      <a:pt x="93" y="445"/>
                    </a:lnTo>
                    <a:lnTo>
                      <a:pt x="95" y="441"/>
                    </a:lnTo>
                    <a:lnTo>
                      <a:pt x="95" y="445"/>
                    </a:lnTo>
                    <a:lnTo>
                      <a:pt x="98" y="443"/>
                    </a:lnTo>
                    <a:lnTo>
                      <a:pt x="100" y="432"/>
                    </a:lnTo>
                    <a:lnTo>
                      <a:pt x="98" y="424"/>
                    </a:lnTo>
                    <a:lnTo>
                      <a:pt x="102" y="418"/>
                    </a:lnTo>
                    <a:lnTo>
                      <a:pt x="102" y="415"/>
                    </a:lnTo>
                    <a:lnTo>
                      <a:pt x="110" y="411"/>
                    </a:lnTo>
                    <a:lnTo>
                      <a:pt x="112" y="409"/>
                    </a:lnTo>
                    <a:lnTo>
                      <a:pt x="112" y="405"/>
                    </a:lnTo>
                    <a:lnTo>
                      <a:pt x="110" y="401"/>
                    </a:lnTo>
                    <a:lnTo>
                      <a:pt x="112" y="394"/>
                    </a:lnTo>
                    <a:lnTo>
                      <a:pt x="110" y="384"/>
                    </a:lnTo>
                    <a:lnTo>
                      <a:pt x="108" y="381"/>
                    </a:lnTo>
                    <a:lnTo>
                      <a:pt x="108" y="381"/>
                    </a:lnTo>
                    <a:lnTo>
                      <a:pt x="112" y="379"/>
                    </a:lnTo>
                    <a:lnTo>
                      <a:pt x="115" y="375"/>
                    </a:lnTo>
                    <a:lnTo>
                      <a:pt x="117" y="369"/>
                    </a:lnTo>
                    <a:lnTo>
                      <a:pt x="115" y="364"/>
                    </a:lnTo>
                    <a:lnTo>
                      <a:pt x="110" y="360"/>
                    </a:lnTo>
                    <a:lnTo>
                      <a:pt x="108" y="356"/>
                    </a:lnTo>
                    <a:lnTo>
                      <a:pt x="108" y="339"/>
                    </a:lnTo>
                    <a:lnTo>
                      <a:pt x="106" y="333"/>
                    </a:lnTo>
                    <a:lnTo>
                      <a:pt x="106" y="333"/>
                    </a:lnTo>
                    <a:lnTo>
                      <a:pt x="108" y="316"/>
                    </a:lnTo>
                    <a:lnTo>
                      <a:pt x="110" y="312"/>
                    </a:lnTo>
                    <a:lnTo>
                      <a:pt x="108" y="312"/>
                    </a:lnTo>
                    <a:lnTo>
                      <a:pt x="106" y="309"/>
                    </a:lnTo>
                    <a:lnTo>
                      <a:pt x="106" y="303"/>
                    </a:lnTo>
                    <a:lnTo>
                      <a:pt x="108" y="294"/>
                    </a:lnTo>
                    <a:lnTo>
                      <a:pt x="115" y="284"/>
                    </a:lnTo>
                    <a:lnTo>
                      <a:pt x="119" y="282"/>
                    </a:lnTo>
                    <a:lnTo>
                      <a:pt x="125" y="280"/>
                    </a:lnTo>
                    <a:lnTo>
                      <a:pt x="134" y="282"/>
                    </a:lnTo>
                    <a:lnTo>
                      <a:pt x="136" y="278"/>
                    </a:lnTo>
                    <a:lnTo>
                      <a:pt x="138" y="269"/>
                    </a:lnTo>
                    <a:lnTo>
                      <a:pt x="132" y="261"/>
                    </a:lnTo>
                    <a:lnTo>
                      <a:pt x="132" y="259"/>
                    </a:lnTo>
                    <a:lnTo>
                      <a:pt x="142" y="241"/>
                    </a:lnTo>
                    <a:lnTo>
                      <a:pt x="144" y="208"/>
                    </a:lnTo>
                    <a:lnTo>
                      <a:pt x="146" y="207"/>
                    </a:lnTo>
                    <a:lnTo>
                      <a:pt x="149" y="207"/>
                    </a:lnTo>
                    <a:lnTo>
                      <a:pt x="153" y="203"/>
                    </a:lnTo>
                    <a:lnTo>
                      <a:pt x="157" y="189"/>
                    </a:lnTo>
                    <a:lnTo>
                      <a:pt x="172" y="169"/>
                    </a:lnTo>
                    <a:lnTo>
                      <a:pt x="172" y="165"/>
                    </a:lnTo>
                    <a:lnTo>
                      <a:pt x="168" y="159"/>
                    </a:lnTo>
                    <a:lnTo>
                      <a:pt x="168" y="155"/>
                    </a:lnTo>
                    <a:lnTo>
                      <a:pt x="174" y="148"/>
                    </a:lnTo>
                    <a:lnTo>
                      <a:pt x="176" y="138"/>
                    </a:lnTo>
                    <a:lnTo>
                      <a:pt x="183" y="131"/>
                    </a:lnTo>
                    <a:lnTo>
                      <a:pt x="187" y="129"/>
                    </a:lnTo>
                    <a:lnTo>
                      <a:pt x="191" y="131"/>
                    </a:lnTo>
                    <a:lnTo>
                      <a:pt x="193" y="135"/>
                    </a:lnTo>
                    <a:lnTo>
                      <a:pt x="195" y="135"/>
                    </a:lnTo>
                    <a:lnTo>
                      <a:pt x="199" y="121"/>
                    </a:lnTo>
                    <a:lnTo>
                      <a:pt x="199" y="116"/>
                    </a:lnTo>
                    <a:lnTo>
                      <a:pt x="199" y="114"/>
                    </a:lnTo>
                    <a:lnTo>
                      <a:pt x="200" y="112"/>
                    </a:lnTo>
                    <a:lnTo>
                      <a:pt x="204" y="112"/>
                    </a:lnTo>
                    <a:lnTo>
                      <a:pt x="223" y="116"/>
                    </a:lnTo>
                    <a:lnTo>
                      <a:pt x="227" y="116"/>
                    </a:lnTo>
                    <a:lnTo>
                      <a:pt x="229" y="114"/>
                    </a:lnTo>
                    <a:lnTo>
                      <a:pt x="225" y="112"/>
                    </a:lnTo>
                    <a:lnTo>
                      <a:pt x="225" y="108"/>
                    </a:lnTo>
                    <a:lnTo>
                      <a:pt x="227" y="106"/>
                    </a:lnTo>
                    <a:lnTo>
                      <a:pt x="227" y="101"/>
                    </a:lnTo>
                    <a:lnTo>
                      <a:pt x="229" y="101"/>
                    </a:lnTo>
                    <a:lnTo>
                      <a:pt x="229" y="97"/>
                    </a:lnTo>
                    <a:lnTo>
                      <a:pt x="229" y="95"/>
                    </a:lnTo>
                    <a:lnTo>
                      <a:pt x="227" y="93"/>
                    </a:lnTo>
                    <a:lnTo>
                      <a:pt x="227" y="89"/>
                    </a:lnTo>
                    <a:lnTo>
                      <a:pt x="229" y="89"/>
                    </a:lnTo>
                    <a:lnTo>
                      <a:pt x="235" y="89"/>
                    </a:lnTo>
                    <a:lnTo>
                      <a:pt x="236" y="87"/>
                    </a:lnTo>
                    <a:lnTo>
                      <a:pt x="238" y="87"/>
                    </a:lnTo>
                    <a:lnTo>
                      <a:pt x="240" y="87"/>
                    </a:lnTo>
                    <a:lnTo>
                      <a:pt x="244" y="87"/>
                    </a:lnTo>
                    <a:lnTo>
                      <a:pt x="242" y="80"/>
                    </a:lnTo>
                    <a:lnTo>
                      <a:pt x="246" y="78"/>
                    </a:lnTo>
                    <a:lnTo>
                      <a:pt x="250" y="80"/>
                    </a:lnTo>
                    <a:lnTo>
                      <a:pt x="261" y="95"/>
                    </a:lnTo>
                    <a:lnTo>
                      <a:pt x="263" y="101"/>
                    </a:lnTo>
                    <a:lnTo>
                      <a:pt x="265" y="102"/>
                    </a:lnTo>
                    <a:lnTo>
                      <a:pt x="270" y="104"/>
                    </a:lnTo>
                    <a:lnTo>
                      <a:pt x="274" y="106"/>
                    </a:lnTo>
                    <a:lnTo>
                      <a:pt x="278" y="106"/>
                    </a:lnTo>
                    <a:lnTo>
                      <a:pt x="282" y="102"/>
                    </a:lnTo>
                    <a:lnTo>
                      <a:pt x="287" y="97"/>
                    </a:lnTo>
                    <a:lnTo>
                      <a:pt x="289" y="99"/>
                    </a:lnTo>
                    <a:lnTo>
                      <a:pt x="293" y="106"/>
                    </a:lnTo>
                    <a:lnTo>
                      <a:pt x="297" y="106"/>
                    </a:lnTo>
                    <a:lnTo>
                      <a:pt x="305" y="102"/>
                    </a:lnTo>
                    <a:lnTo>
                      <a:pt x="306" y="99"/>
                    </a:lnTo>
                    <a:lnTo>
                      <a:pt x="314" y="93"/>
                    </a:lnTo>
                    <a:lnTo>
                      <a:pt x="314" y="67"/>
                    </a:lnTo>
                    <a:lnTo>
                      <a:pt x="318" y="59"/>
                    </a:lnTo>
                    <a:lnTo>
                      <a:pt x="322" y="55"/>
                    </a:lnTo>
                    <a:lnTo>
                      <a:pt x="348" y="46"/>
                    </a:lnTo>
                    <a:lnTo>
                      <a:pt x="350" y="48"/>
                    </a:lnTo>
                    <a:lnTo>
                      <a:pt x="352" y="53"/>
                    </a:lnTo>
                    <a:lnTo>
                      <a:pt x="356" y="55"/>
                    </a:lnTo>
                    <a:lnTo>
                      <a:pt x="361" y="57"/>
                    </a:lnTo>
                    <a:lnTo>
                      <a:pt x="365" y="63"/>
                    </a:lnTo>
                    <a:lnTo>
                      <a:pt x="367" y="74"/>
                    </a:lnTo>
                    <a:lnTo>
                      <a:pt x="363" y="82"/>
                    </a:lnTo>
                    <a:lnTo>
                      <a:pt x="361" y="84"/>
                    </a:lnTo>
                    <a:lnTo>
                      <a:pt x="361" y="87"/>
                    </a:lnTo>
                    <a:lnTo>
                      <a:pt x="363" y="89"/>
                    </a:lnTo>
                    <a:lnTo>
                      <a:pt x="365" y="89"/>
                    </a:lnTo>
                    <a:lnTo>
                      <a:pt x="367" y="87"/>
                    </a:lnTo>
                    <a:lnTo>
                      <a:pt x="367" y="85"/>
                    </a:lnTo>
                    <a:lnTo>
                      <a:pt x="369" y="84"/>
                    </a:lnTo>
                    <a:lnTo>
                      <a:pt x="369" y="82"/>
                    </a:lnTo>
                    <a:lnTo>
                      <a:pt x="376" y="76"/>
                    </a:lnTo>
                    <a:lnTo>
                      <a:pt x="378" y="74"/>
                    </a:lnTo>
                    <a:lnTo>
                      <a:pt x="380" y="67"/>
                    </a:lnTo>
                    <a:lnTo>
                      <a:pt x="388" y="70"/>
                    </a:lnTo>
                    <a:lnTo>
                      <a:pt x="390" y="68"/>
                    </a:lnTo>
                    <a:lnTo>
                      <a:pt x="392" y="65"/>
                    </a:lnTo>
                    <a:lnTo>
                      <a:pt x="392" y="61"/>
                    </a:lnTo>
                    <a:lnTo>
                      <a:pt x="392" y="5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31" name="Freeform 936">
                <a:extLst>
                  <a:ext uri="{FF2B5EF4-FFF2-40B4-BE49-F238E27FC236}">
                    <a16:creationId xmlns:a16="http://schemas.microsoft.com/office/drawing/2014/main" id="{516884F2-AD19-8438-5686-C138291843F1}"/>
                  </a:ext>
                </a:extLst>
              </p:cNvPr>
              <p:cNvSpPr>
                <a:spLocks/>
              </p:cNvSpPr>
              <p:nvPr/>
            </p:nvSpPr>
            <p:spPr bwMode="auto">
              <a:xfrm>
                <a:off x="4432705" y="2523419"/>
                <a:ext cx="585487" cy="698711"/>
              </a:xfrm>
              <a:custGeom>
                <a:avLst/>
                <a:gdLst>
                  <a:gd name="T0" fmla="*/ 373 w 393"/>
                  <a:gd name="T1" fmla="*/ 61 h 469"/>
                  <a:gd name="T2" fmla="*/ 357 w 393"/>
                  <a:gd name="T3" fmla="*/ 42 h 469"/>
                  <a:gd name="T4" fmla="*/ 376 w 393"/>
                  <a:gd name="T5" fmla="*/ 17 h 469"/>
                  <a:gd name="T6" fmla="*/ 361 w 393"/>
                  <a:gd name="T7" fmla="*/ 10 h 469"/>
                  <a:gd name="T8" fmla="*/ 348 w 393"/>
                  <a:gd name="T9" fmla="*/ 17 h 469"/>
                  <a:gd name="T10" fmla="*/ 337 w 393"/>
                  <a:gd name="T11" fmla="*/ 21 h 469"/>
                  <a:gd name="T12" fmla="*/ 310 w 393"/>
                  <a:gd name="T13" fmla="*/ 36 h 469"/>
                  <a:gd name="T14" fmla="*/ 305 w 393"/>
                  <a:gd name="T15" fmla="*/ 10 h 469"/>
                  <a:gd name="T16" fmla="*/ 291 w 393"/>
                  <a:gd name="T17" fmla="*/ 25 h 469"/>
                  <a:gd name="T18" fmla="*/ 270 w 393"/>
                  <a:gd name="T19" fmla="*/ 44 h 469"/>
                  <a:gd name="T20" fmla="*/ 253 w 393"/>
                  <a:gd name="T21" fmla="*/ 38 h 469"/>
                  <a:gd name="T22" fmla="*/ 244 w 393"/>
                  <a:gd name="T23" fmla="*/ 57 h 469"/>
                  <a:gd name="T24" fmla="*/ 227 w 393"/>
                  <a:gd name="T25" fmla="*/ 78 h 469"/>
                  <a:gd name="T26" fmla="*/ 219 w 393"/>
                  <a:gd name="T27" fmla="*/ 84 h 469"/>
                  <a:gd name="T28" fmla="*/ 200 w 393"/>
                  <a:gd name="T29" fmla="*/ 78 h 469"/>
                  <a:gd name="T30" fmla="*/ 191 w 393"/>
                  <a:gd name="T31" fmla="*/ 102 h 469"/>
                  <a:gd name="T32" fmla="*/ 180 w 393"/>
                  <a:gd name="T33" fmla="*/ 114 h 469"/>
                  <a:gd name="T34" fmla="*/ 170 w 393"/>
                  <a:gd name="T35" fmla="*/ 120 h 469"/>
                  <a:gd name="T36" fmla="*/ 161 w 393"/>
                  <a:gd name="T37" fmla="*/ 131 h 469"/>
                  <a:gd name="T38" fmla="*/ 155 w 393"/>
                  <a:gd name="T39" fmla="*/ 150 h 469"/>
                  <a:gd name="T40" fmla="*/ 142 w 393"/>
                  <a:gd name="T41" fmla="*/ 163 h 469"/>
                  <a:gd name="T42" fmla="*/ 125 w 393"/>
                  <a:gd name="T43" fmla="*/ 184 h 469"/>
                  <a:gd name="T44" fmla="*/ 121 w 393"/>
                  <a:gd name="T45" fmla="*/ 201 h 469"/>
                  <a:gd name="T46" fmla="*/ 117 w 393"/>
                  <a:gd name="T47" fmla="*/ 216 h 469"/>
                  <a:gd name="T48" fmla="*/ 110 w 393"/>
                  <a:gd name="T49" fmla="*/ 231 h 469"/>
                  <a:gd name="T50" fmla="*/ 104 w 393"/>
                  <a:gd name="T51" fmla="*/ 242 h 469"/>
                  <a:gd name="T52" fmla="*/ 95 w 393"/>
                  <a:gd name="T53" fmla="*/ 265 h 469"/>
                  <a:gd name="T54" fmla="*/ 74 w 393"/>
                  <a:gd name="T55" fmla="*/ 294 h 469"/>
                  <a:gd name="T56" fmla="*/ 77 w 393"/>
                  <a:gd name="T57" fmla="*/ 299 h 469"/>
                  <a:gd name="T58" fmla="*/ 66 w 393"/>
                  <a:gd name="T59" fmla="*/ 301 h 469"/>
                  <a:gd name="T60" fmla="*/ 47 w 393"/>
                  <a:gd name="T61" fmla="*/ 309 h 469"/>
                  <a:gd name="T62" fmla="*/ 32 w 393"/>
                  <a:gd name="T63" fmla="*/ 324 h 469"/>
                  <a:gd name="T64" fmla="*/ 21 w 393"/>
                  <a:gd name="T65" fmla="*/ 331 h 469"/>
                  <a:gd name="T66" fmla="*/ 17 w 393"/>
                  <a:gd name="T67" fmla="*/ 347 h 469"/>
                  <a:gd name="T68" fmla="*/ 17 w 393"/>
                  <a:gd name="T69" fmla="*/ 350 h 469"/>
                  <a:gd name="T70" fmla="*/ 0 w 393"/>
                  <a:gd name="T71" fmla="*/ 360 h 469"/>
                  <a:gd name="T72" fmla="*/ 19 w 393"/>
                  <a:gd name="T73" fmla="*/ 375 h 469"/>
                  <a:gd name="T74" fmla="*/ 34 w 393"/>
                  <a:gd name="T75" fmla="*/ 373 h 469"/>
                  <a:gd name="T76" fmla="*/ 19 w 393"/>
                  <a:gd name="T77" fmla="*/ 379 h 469"/>
                  <a:gd name="T78" fmla="*/ 0 w 393"/>
                  <a:gd name="T79" fmla="*/ 388 h 469"/>
                  <a:gd name="T80" fmla="*/ 4 w 393"/>
                  <a:gd name="T81" fmla="*/ 407 h 469"/>
                  <a:gd name="T82" fmla="*/ 19 w 393"/>
                  <a:gd name="T83" fmla="*/ 396 h 469"/>
                  <a:gd name="T84" fmla="*/ 17 w 393"/>
                  <a:gd name="T85" fmla="*/ 409 h 469"/>
                  <a:gd name="T86" fmla="*/ 4 w 393"/>
                  <a:gd name="T87" fmla="*/ 430 h 469"/>
                  <a:gd name="T88" fmla="*/ 15 w 393"/>
                  <a:gd name="T89" fmla="*/ 432 h 469"/>
                  <a:gd name="T90" fmla="*/ 25 w 393"/>
                  <a:gd name="T91" fmla="*/ 460 h 469"/>
                  <a:gd name="T92" fmla="*/ 59 w 393"/>
                  <a:gd name="T93" fmla="*/ 454 h 469"/>
                  <a:gd name="T94" fmla="*/ 79 w 393"/>
                  <a:gd name="T95" fmla="*/ 428 h 469"/>
                  <a:gd name="T96" fmla="*/ 81 w 393"/>
                  <a:gd name="T97" fmla="*/ 417 h 469"/>
                  <a:gd name="T98" fmla="*/ 98 w 393"/>
                  <a:gd name="T99" fmla="*/ 443 h 469"/>
                  <a:gd name="T100" fmla="*/ 112 w 393"/>
                  <a:gd name="T101" fmla="*/ 379 h 469"/>
                  <a:gd name="T102" fmla="*/ 106 w 393"/>
                  <a:gd name="T103" fmla="*/ 303 h 469"/>
                  <a:gd name="T104" fmla="*/ 149 w 393"/>
                  <a:gd name="T105" fmla="*/ 207 h 469"/>
                  <a:gd name="T106" fmla="*/ 195 w 393"/>
                  <a:gd name="T107" fmla="*/ 135 h 469"/>
                  <a:gd name="T108" fmla="*/ 229 w 393"/>
                  <a:gd name="T109" fmla="*/ 101 h 469"/>
                  <a:gd name="T110" fmla="*/ 250 w 393"/>
                  <a:gd name="T111" fmla="*/ 80 h 469"/>
                  <a:gd name="T112" fmla="*/ 306 w 393"/>
                  <a:gd name="T113" fmla="*/ 99 h 469"/>
                  <a:gd name="T114" fmla="*/ 361 w 393"/>
                  <a:gd name="T115" fmla="*/ 84 h 469"/>
                  <a:gd name="T116" fmla="*/ 392 w 393"/>
                  <a:gd name="T117" fmla="*/ 6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3" h="469">
                    <a:moveTo>
                      <a:pt x="392" y="59"/>
                    </a:moveTo>
                    <a:lnTo>
                      <a:pt x="386" y="59"/>
                    </a:lnTo>
                    <a:lnTo>
                      <a:pt x="384" y="65"/>
                    </a:lnTo>
                    <a:lnTo>
                      <a:pt x="384" y="65"/>
                    </a:lnTo>
                    <a:lnTo>
                      <a:pt x="384" y="63"/>
                    </a:lnTo>
                    <a:lnTo>
                      <a:pt x="380" y="63"/>
                    </a:lnTo>
                    <a:lnTo>
                      <a:pt x="380" y="61"/>
                    </a:lnTo>
                    <a:lnTo>
                      <a:pt x="380" y="65"/>
                    </a:lnTo>
                    <a:lnTo>
                      <a:pt x="378" y="65"/>
                    </a:lnTo>
                    <a:lnTo>
                      <a:pt x="378" y="63"/>
                    </a:lnTo>
                    <a:lnTo>
                      <a:pt x="375" y="63"/>
                    </a:lnTo>
                    <a:lnTo>
                      <a:pt x="371" y="65"/>
                    </a:lnTo>
                    <a:lnTo>
                      <a:pt x="373" y="61"/>
                    </a:lnTo>
                    <a:lnTo>
                      <a:pt x="375" y="59"/>
                    </a:lnTo>
                    <a:lnTo>
                      <a:pt x="376" y="59"/>
                    </a:lnTo>
                    <a:lnTo>
                      <a:pt x="376" y="57"/>
                    </a:lnTo>
                    <a:lnTo>
                      <a:pt x="376" y="55"/>
                    </a:lnTo>
                    <a:lnTo>
                      <a:pt x="375" y="53"/>
                    </a:lnTo>
                    <a:lnTo>
                      <a:pt x="369" y="53"/>
                    </a:lnTo>
                    <a:lnTo>
                      <a:pt x="371" y="53"/>
                    </a:lnTo>
                    <a:lnTo>
                      <a:pt x="369" y="51"/>
                    </a:lnTo>
                    <a:lnTo>
                      <a:pt x="365" y="50"/>
                    </a:lnTo>
                    <a:lnTo>
                      <a:pt x="363" y="46"/>
                    </a:lnTo>
                    <a:lnTo>
                      <a:pt x="359" y="46"/>
                    </a:lnTo>
                    <a:lnTo>
                      <a:pt x="357" y="44"/>
                    </a:lnTo>
                    <a:lnTo>
                      <a:pt x="357" y="42"/>
                    </a:lnTo>
                    <a:lnTo>
                      <a:pt x="357" y="42"/>
                    </a:lnTo>
                    <a:lnTo>
                      <a:pt x="378" y="46"/>
                    </a:lnTo>
                    <a:lnTo>
                      <a:pt x="388" y="38"/>
                    </a:lnTo>
                    <a:lnTo>
                      <a:pt x="392" y="36"/>
                    </a:lnTo>
                    <a:lnTo>
                      <a:pt x="393" y="34"/>
                    </a:lnTo>
                    <a:lnTo>
                      <a:pt x="393" y="31"/>
                    </a:lnTo>
                    <a:lnTo>
                      <a:pt x="390" y="29"/>
                    </a:lnTo>
                    <a:lnTo>
                      <a:pt x="388" y="25"/>
                    </a:lnTo>
                    <a:lnTo>
                      <a:pt x="382" y="25"/>
                    </a:lnTo>
                    <a:lnTo>
                      <a:pt x="380" y="25"/>
                    </a:lnTo>
                    <a:lnTo>
                      <a:pt x="384" y="23"/>
                    </a:lnTo>
                    <a:lnTo>
                      <a:pt x="378" y="19"/>
                    </a:lnTo>
                    <a:lnTo>
                      <a:pt x="376" y="17"/>
                    </a:lnTo>
                    <a:lnTo>
                      <a:pt x="376" y="19"/>
                    </a:lnTo>
                    <a:lnTo>
                      <a:pt x="375" y="21"/>
                    </a:lnTo>
                    <a:lnTo>
                      <a:pt x="375" y="19"/>
                    </a:lnTo>
                    <a:lnTo>
                      <a:pt x="373" y="17"/>
                    </a:lnTo>
                    <a:lnTo>
                      <a:pt x="367" y="19"/>
                    </a:lnTo>
                    <a:lnTo>
                      <a:pt x="367" y="19"/>
                    </a:lnTo>
                    <a:lnTo>
                      <a:pt x="367" y="17"/>
                    </a:lnTo>
                    <a:lnTo>
                      <a:pt x="367" y="15"/>
                    </a:lnTo>
                    <a:lnTo>
                      <a:pt x="367" y="14"/>
                    </a:lnTo>
                    <a:lnTo>
                      <a:pt x="367" y="14"/>
                    </a:lnTo>
                    <a:lnTo>
                      <a:pt x="365" y="10"/>
                    </a:lnTo>
                    <a:lnTo>
                      <a:pt x="363" y="12"/>
                    </a:lnTo>
                    <a:lnTo>
                      <a:pt x="361" y="10"/>
                    </a:lnTo>
                    <a:lnTo>
                      <a:pt x="359" y="12"/>
                    </a:lnTo>
                    <a:lnTo>
                      <a:pt x="356" y="15"/>
                    </a:lnTo>
                    <a:lnTo>
                      <a:pt x="356" y="29"/>
                    </a:lnTo>
                    <a:lnTo>
                      <a:pt x="354" y="31"/>
                    </a:lnTo>
                    <a:lnTo>
                      <a:pt x="350" y="29"/>
                    </a:lnTo>
                    <a:lnTo>
                      <a:pt x="348" y="29"/>
                    </a:lnTo>
                    <a:lnTo>
                      <a:pt x="346" y="29"/>
                    </a:lnTo>
                    <a:lnTo>
                      <a:pt x="350" y="25"/>
                    </a:lnTo>
                    <a:lnTo>
                      <a:pt x="352" y="21"/>
                    </a:lnTo>
                    <a:lnTo>
                      <a:pt x="350" y="19"/>
                    </a:lnTo>
                    <a:lnTo>
                      <a:pt x="346" y="21"/>
                    </a:lnTo>
                    <a:lnTo>
                      <a:pt x="344" y="21"/>
                    </a:lnTo>
                    <a:lnTo>
                      <a:pt x="348" y="17"/>
                    </a:lnTo>
                    <a:lnTo>
                      <a:pt x="346" y="15"/>
                    </a:lnTo>
                    <a:lnTo>
                      <a:pt x="348" y="14"/>
                    </a:lnTo>
                    <a:lnTo>
                      <a:pt x="352" y="14"/>
                    </a:lnTo>
                    <a:lnTo>
                      <a:pt x="354" y="10"/>
                    </a:lnTo>
                    <a:lnTo>
                      <a:pt x="354" y="6"/>
                    </a:lnTo>
                    <a:lnTo>
                      <a:pt x="352" y="6"/>
                    </a:lnTo>
                    <a:lnTo>
                      <a:pt x="352" y="2"/>
                    </a:lnTo>
                    <a:lnTo>
                      <a:pt x="350" y="0"/>
                    </a:lnTo>
                    <a:lnTo>
                      <a:pt x="348" y="0"/>
                    </a:lnTo>
                    <a:lnTo>
                      <a:pt x="344" y="4"/>
                    </a:lnTo>
                    <a:lnTo>
                      <a:pt x="342" y="0"/>
                    </a:lnTo>
                    <a:lnTo>
                      <a:pt x="335" y="19"/>
                    </a:lnTo>
                    <a:lnTo>
                      <a:pt x="337" y="21"/>
                    </a:lnTo>
                    <a:lnTo>
                      <a:pt x="335" y="21"/>
                    </a:lnTo>
                    <a:lnTo>
                      <a:pt x="333" y="25"/>
                    </a:lnTo>
                    <a:lnTo>
                      <a:pt x="333" y="29"/>
                    </a:lnTo>
                    <a:lnTo>
                      <a:pt x="329" y="29"/>
                    </a:lnTo>
                    <a:lnTo>
                      <a:pt x="325" y="32"/>
                    </a:lnTo>
                    <a:lnTo>
                      <a:pt x="327" y="23"/>
                    </a:lnTo>
                    <a:lnTo>
                      <a:pt x="325" y="19"/>
                    </a:lnTo>
                    <a:lnTo>
                      <a:pt x="327" y="17"/>
                    </a:lnTo>
                    <a:lnTo>
                      <a:pt x="327" y="8"/>
                    </a:lnTo>
                    <a:lnTo>
                      <a:pt x="325" y="8"/>
                    </a:lnTo>
                    <a:lnTo>
                      <a:pt x="323" y="8"/>
                    </a:lnTo>
                    <a:lnTo>
                      <a:pt x="306" y="38"/>
                    </a:lnTo>
                    <a:lnTo>
                      <a:pt x="310" y="36"/>
                    </a:lnTo>
                    <a:lnTo>
                      <a:pt x="305" y="46"/>
                    </a:lnTo>
                    <a:lnTo>
                      <a:pt x="301" y="48"/>
                    </a:lnTo>
                    <a:lnTo>
                      <a:pt x="301" y="40"/>
                    </a:lnTo>
                    <a:lnTo>
                      <a:pt x="303" y="38"/>
                    </a:lnTo>
                    <a:lnTo>
                      <a:pt x="305" y="38"/>
                    </a:lnTo>
                    <a:lnTo>
                      <a:pt x="305" y="36"/>
                    </a:lnTo>
                    <a:lnTo>
                      <a:pt x="305" y="31"/>
                    </a:lnTo>
                    <a:lnTo>
                      <a:pt x="305" y="29"/>
                    </a:lnTo>
                    <a:lnTo>
                      <a:pt x="314" y="12"/>
                    </a:lnTo>
                    <a:lnTo>
                      <a:pt x="312" y="10"/>
                    </a:lnTo>
                    <a:lnTo>
                      <a:pt x="308" y="14"/>
                    </a:lnTo>
                    <a:lnTo>
                      <a:pt x="305" y="14"/>
                    </a:lnTo>
                    <a:lnTo>
                      <a:pt x="305" y="10"/>
                    </a:lnTo>
                    <a:lnTo>
                      <a:pt x="303" y="10"/>
                    </a:lnTo>
                    <a:lnTo>
                      <a:pt x="303" y="8"/>
                    </a:lnTo>
                    <a:lnTo>
                      <a:pt x="303" y="6"/>
                    </a:lnTo>
                    <a:lnTo>
                      <a:pt x="299" y="10"/>
                    </a:lnTo>
                    <a:lnTo>
                      <a:pt x="299" y="8"/>
                    </a:lnTo>
                    <a:lnTo>
                      <a:pt x="297" y="8"/>
                    </a:lnTo>
                    <a:lnTo>
                      <a:pt x="295" y="14"/>
                    </a:lnTo>
                    <a:lnTo>
                      <a:pt x="291" y="14"/>
                    </a:lnTo>
                    <a:lnTo>
                      <a:pt x="293" y="17"/>
                    </a:lnTo>
                    <a:lnTo>
                      <a:pt x="295" y="19"/>
                    </a:lnTo>
                    <a:lnTo>
                      <a:pt x="297" y="19"/>
                    </a:lnTo>
                    <a:lnTo>
                      <a:pt x="293" y="21"/>
                    </a:lnTo>
                    <a:lnTo>
                      <a:pt x="291" y="25"/>
                    </a:lnTo>
                    <a:lnTo>
                      <a:pt x="291" y="29"/>
                    </a:lnTo>
                    <a:lnTo>
                      <a:pt x="284" y="29"/>
                    </a:lnTo>
                    <a:lnTo>
                      <a:pt x="282" y="32"/>
                    </a:lnTo>
                    <a:lnTo>
                      <a:pt x="280" y="36"/>
                    </a:lnTo>
                    <a:lnTo>
                      <a:pt x="276" y="40"/>
                    </a:lnTo>
                    <a:lnTo>
                      <a:pt x="276" y="42"/>
                    </a:lnTo>
                    <a:lnTo>
                      <a:pt x="276" y="44"/>
                    </a:lnTo>
                    <a:lnTo>
                      <a:pt x="276" y="51"/>
                    </a:lnTo>
                    <a:lnTo>
                      <a:pt x="274" y="51"/>
                    </a:lnTo>
                    <a:lnTo>
                      <a:pt x="272" y="50"/>
                    </a:lnTo>
                    <a:lnTo>
                      <a:pt x="272" y="48"/>
                    </a:lnTo>
                    <a:lnTo>
                      <a:pt x="274" y="46"/>
                    </a:lnTo>
                    <a:lnTo>
                      <a:pt x="270" y="44"/>
                    </a:lnTo>
                    <a:lnTo>
                      <a:pt x="272" y="42"/>
                    </a:lnTo>
                    <a:lnTo>
                      <a:pt x="270" y="42"/>
                    </a:lnTo>
                    <a:lnTo>
                      <a:pt x="263" y="40"/>
                    </a:lnTo>
                    <a:lnTo>
                      <a:pt x="263" y="44"/>
                    </a:lnTo>
                    <a:lnTo>
                      <a:pt x="263" y="44"/>
                    </a:lnTo>
                    <a:lnTo>
                      <a:pt x="261" y="44"/>
                    </a:lnTo>
                    <a:lnTo>
                      <a:pt x="261" y="42"/>
                    </a:lnTo>
                    <a:lnTo>
                      <a:pt x="259" y="38"/>
                    </a:lnTo>
                    <a:lnTo>
                      <a:pt x="259" y="40"/>
                    </a:lnTo>
                    <a:lnTo>
                      <a:pt x="257" y="36"/>
                    </a:lnTo>
                    <a:lnTo>
                      <a:pt x="255" y="38"/>
                    </a:lnTo>
                    <a:lnTo>
                      <a:pt x="255" y="36"/>
                    </a:lnTo>
                    <a:lnTo>
                      <a:pt x="253" y="38"/>
                    </a:lnTo>
                    <a:lnTo>
                      <a:pt x="253" y="44"/>
                    </a:lnTo>
                    <a:lnTo>
                      <a:pt x="252" y="38"/>
                    </a:lnTo>
                    <a:lnTo>
                      <a:pt x="250" y="36"/>
                    </a:lnTo>
                    <a:lnTo>
                      <a:pt x="250" y="44"/>
                    </a:lnTo>
                    <a:lnTo>
                      <a:pt x="255" y="46"/>
                    </a:lnTo>
                    <a:lnTo>
                      <a:pt x="257" y="46"/>
                    </a:lnTo>
                    <a:lnTo>
                      <a:pt x="255" y="55"/>
                    </a:lnTo>
                    <a:lnTo>
                      <a:pt x="257" y="59"/>
                    </a:lnTo>
                    <a:lnTo>
                      <a:pt x="257" y="63"/>
                    </a:lnTo>
                    <a:lnTo>
                      <a:pt x="246" y="48"/>
                    </a:lnTo>
                    <a:lnTo>
                      <a:pt x="246" y="53"/>
                    </a:lnTo>
                    <a:lnTo>
                      <a:pt x="246" y="53"/>
                    </a:lnTo>
                    <a:lnTo>
                      <a:pt x="244" y="57"/>
                    </a:lnTo>
                    <a:lnTo>
                      <a:pt x="244" y="57"/>
                    </a:lnTo>
                    <a:lnTo>
                      <a:pt x="242" y="59"/>
                    </a:lnTo>
                    <a:lnTo>
                      <a:pt x="240" y="57"/>
                    </a:lnTo>
                    <a:lnTo>
                      <a:pt x="240" y="55"/>
                    </a:lnTo>
                    <a:lnTo>
                      <a:pt x="242" y="53"/>
                    </a:lnTo>
                    <a:lnTo>
                      <a:pt x="240" y="53"/>
                    </a:lnTo>
                    <a:lnTo>
                      <a:pt x="238" y="57"/>
                    </a:lnTo>
                    <a:lnTo>
                      <a:pt x="236" y="61"/>
                    </a:lnTo>
                    <a:lnTo>
                      <a:pt x="235" y="61"/>
                    </a:lnTo>
                    <a:lnTo>
                      <a:pt x="236" y="67"/>
                    </a:lnTo>
                    <a:lnTo>
                      <a:pt x="233" y="70"/>
                    </a:lnTo>
                    <a:lnTo>
                      <a:pt x="231" y="76"/>
                    </a:lnTo>
                    <a:lnTo>
                      <a:pt x="227" y="78"/>
                    </a:lnTo>
                    <a:lnTo>
                      <a:pt x="231" y="72"/>
                    </a:lnTo>
                    <a:lnTo>
                      <a:pt x="231" y="53"/>
                    </a:lnTo>
                    <a:lnTo>
                      <a:pt x="229" y="53"/>
                    </a:lnTo>
                    <a:lnTo>
                      <a:pt x="223" y="61"/>
                    </a:lnTo>
                    <a:lnTo>
                      <a:pt x="221" y="74"/>
                    </a:lnTo>
                    <a:lnTo>
                      <a:pt x="221" y="59"/>
                    </a:lnTo>
                    <a:lnTo>
                      <a:pt x="214" y="61"/>
                    </a:lnTo>
                    <a:lnTo>
                      <a:pt x="212" y="65"/>
                    </a:lnTo>
                    <a:lnTo>
                      <a:pt x="212" y="72"/>
                    </a:lnTo>
                    <a:lnTo>
                      <a:pt x="214" y="76"/>
                    </a:lnTo>
                    <a:lnTo>
                      <a:pt x="217" y="76"/>
                    </a:lnTo>
                    <a:lnTo>
                      <a:pt x="219" y="80"/>
                    </a:lnTo>
                    <a:lnTo>
                      <a:pt x="219" y="84"/>
                    </a:lnTo>
                    <a:lnTo>
                      <a:pt x="216" y="84"/>
                    </a:lnTo>
                    <a:lnTo>
                      <a:pt x="214" y="78"/>
                    </a:lnTo>
                    <a:lnTo>
                      <a:pt x="212" y="76"/>
                    </a:lnTo>
                    <a:lnTo>
                      <a:pt x="206" y="70"/>
                    </a:lnTo>
                    <a:lnTo>
                      <a:pt x="204" y="70"/>
                    </a:lnTo>
                    <a:lnTo>
                      <a:pt x="206" y="74"/>
                    </a:lnTo>
                    <a:lnTo>
                      <a:pt x="210" y="78"/>
                    </a:lnTo>
                    <a:lnTo>
                      <a:pt x="206" y="82"/>
                    </a:lnTo>
                    <a:lnTo>
                      <a:pt x="204" y="80"/>
                    </a:lnTo>
                    <a:lnTo>
                      <a:pt x="202" y="82"/>
                    </a:lnTo>
                    <a:lnTo>
                      <a:pt x="202" y="78"/>
                    </a:lnTo>
                    <a:lnTo>
                      <a:pt x="200" y="78"/>
                    </a:lnTo>
                    <a:lnTo>
                      <a:pt x="200" y="78"/>
                    </a:lnTo>
                    <a:lnTo>
                      <a:pt x="200" y="74"/>
                    </a:lnTo>
                    <a:lnTo>
                      <a:pt x="199" y="72"/>
                    </a:lnTo>
                    <a:lnTo>
                      <a:pt x="197" y="80"/>
                    </a:lnTo>
                    <a:lnTo>
                      <a:pt x="197" y="82"/>
                    </a:lnTo>
                    <a:lnTo>
                      <a:pt x="199" y="85"/>
                    </a:lnTo>
                    <a:lnTo>
                      <a:pt x="191" y="89"/>
                    </a:lnTo>
                    <a:lnTo>
                      <a:pt x="189" y="95"/>
                    </a:lnTo>
                    <a:lnTo>
                      <a:pt x="189" y="97"/>
                    </a:lnTo>
                    <a:lnTo>
                      <a:pt x="193" y="95"/>
                    </a:lnTo>
                    <a:lnTo>
                      <a:pt x="195" y="99"/>
                    </a:lnTo>
                    <a:lnTo>
                      <a:pt x="191" y="99"/>
                    </a:lnTo>
                    <a:lnTo>
                      <a:pt x="191" y="101"/>
                    </a:lnTo>
                    <a:lnTo>
                      <a:pt x="191" y="102"/>
                    </a:lnTo>
                    <a:lnTo>
                      <a:pt x="189" y="102"/>
                    </a:lnTo>
                    <a:lnTo>
                      <a:pt x="187" y="102"/>
                    </a:lnTo>
                    <a:lnTo>
                      <a:pt x="189" y="104"/>
                    </a:lnTo>
                    <a:lnTo>
                      <a:pt x="187" y="106"/>
                    </a:lnTo>
                    <a:lnTo>
                      <a:pt x="185" y="104"/>
                    </a:lnTo>
                    <a:lnTo>
                      <a:pt x="183" y="106"/>
                    </a:lnTo>
                    <a:lnTo>
                      <a:pt x="182" y="106"/>
                    </a:lnTo>
                    <a:lnTo>
                      <a:pt x="178" y="108"/>
                    </a:lnTo>
                    <a:lnTo>
                      <a:pt x="176" y="110"/>
                    </a:lnTo>
                    <a:lnTo>
                      <a:pt x="174" y="112"/>
                    </a:lnTo>
                    <a:lnTo>
                      <a:pt x="174" y="112"/>
                    </a:lnTo>
                    <a:lnTo>
                      <a:pt x="176" y="114"/>
                    </a:lnTo>
                    <a:lnTo>
                      <a:pt x="180" y="114"/>
                    </a:lnTo>
                    <a:lnTo>
                      <a:pt x="182" y="112"/>
                    </a:lnTo>
                    <a:lnTo>
                      <a:pt x="185" y="114"/>
                    </a:lnTo>
                    <a:lnTo>
                      <a:pt x="189" y="112"/>
                    </a:lnTo>
                    <a:lnTo>
                      <a:pt x="189" y="114"/>
                    </a:lnTo>
                    <a:lnTo>
                      <a:pt x="191" y="116"/>
                    </a:lnTo>
                    <a:lnTo>
                      <a:pt x="187" y="116"/>
                    </a:lnTo>
                    <a:lnTo>
                      <a:pt x="185" y="118"/>
                    </a:lnTo>
                    <a:lnTo>
                      <a:pt x="185" y="121"/>
                    </a:lnTo>
                    <a:lnTo>
                      <a:pt x="182" y="120"/>
                    </a:lnTo>
                    <a:lnTo>
                      <a:pt x="178" y="120"/>
                    </a:lnTo>
                    <a:lnTo>
                      <a:pt x="178" y="118"/>
                    </a:lnTo>
                    <a:lnTo>
                      <a:pt x="174" y="116"/>
                    </a:lnTo>
                    <a:lnTo>
                      <a:pt x="170" y="120"/>
                    </a:lnTo>
                    <a:lnTo>
                      <a:pt x="170" y="121"/>
                    </a:lnTo>
                    <a:lnTo>
                      <a:pt x="172" y="125"/>
                    </a:lnTo>
                    <a:lnTo>
                      <a:pt x="172" y="127"/>
                    </a:lnTo>
                    <a:lnTo>
                      <a:pt x="170" y="127"/>
                    </a:lnTo>
                    <a:lnTo>
                      <a:pt x="172" y="131"/>
                    </a:lnTo>
                    <a:lnTo>
                      <a:pt x="172" y="135"/>
                    </a:lnTo>
                    <a:lnTo>
                      <a:pt x="170" y="133"/>
                    </a:lnTo>
                    <a:lnTo>
                      <a:pt x="170" y="137"/>
                    </a:lnTo>
                    <a:lnTo>
                      <a:pt x="168" y="137"/>
                    </a:lnTo>
                    <a:lnTo>
                      <a:pt x="166" y="127"/>
                    </a:lnTo>
                    <a:lnTo>
                      <a:pt x="165" y="127"/>
                    </a:lnTo>
                    <a:lnTo>
                      <a:pt x="163" y="131"/>
                    </a:lnTo>
                    <a:lnTo>
                      <a:pt x="161" y="131"/>
                    </a:lnTo>
                    <a:lnTo>
                      <a:pt x="161" y="131"/>
                    </a:lnTo>
                    <a:lnTo>
                      <a:pt x="163" y="133"/>
                    </a:lnTo>
                    <a:lnTo>
                      <a:pt x="163" y="133"/>
                    </a:lnTo>
                    <a:lnTo>
                      <a:pt x="161" y="135"/>
                    </a:lnTo>
                    <a:lnTo>
                      <a:pt x="159" y="135"/>
                    </a:lnTo>
                    <a:lnTo>
                      <a:pt x="157" y="138"/>
                    </a:lnTo>
                    <a:lnTo>
                      <a:pt x="159" y="140"/>
                    </a:lnTo>
                    <a:lnTo>
                      <a:pt x="161" y="142"/>
                    </a:lnTo>
                    <a:lnTo>
                      <a:pt x="159" y="144"/>
                    </a:lnTo>
                    <a:lnTo>
                      <a:pt x="159" y="144"/>
                    </a:lnTo>
                    <a:lnTo>
                      <a:pt x="159" y="146"/>
                    </a:lnTo>
                    <a:lnTo>
                      <a:pt x="157" y="150"/>
                    </a:lnTo>
                    <a:lnTo>
                      <a:pt x="155" y="150"/>
                    </a:lnTo>
                    <a:lnTo>
                      <a:pt x="155" y="150"/>
                    </a:lnTo>
                    <a:lnTo>
                      <a:pt x="155" y="150"/>
                    </a:lnTo>
                    <a:lnTo>
                      <a:pt x="157" y="152"/>
                    </a:lnTo>
                    <a:lnTo>
                      <a:pt x="163" y="150"/>
                    </a:lnTo>
                    <a:lnTo>
                      <a:pt x="157" y="155"/>
                    </a:lnTo>
                    <a:lnTo>
                      <a:pt x="151" y="154"/>
                    </a:lnTo>
                    <a:lnTo>
                      <a:pt x="151" y="154"/>
                    </a:lnTo>
                    <a:lnTo>
                      <a:pt x="151" y="152"/>
                    </a:lnTo>
                    <a:lnTo>
                      <a:pt x="149" y="152"/>
                    </a:lnTo>
                    <a:lnTo>
                      <a:pt x="146" y="154"/>
                    </a:lnTo>
                    <a:lnTo>
                      <a:pt x="144" y="159"/>
                    </a:lnTo>
                    <a:lnTo>
                      <a:pt x="142" y="161"/>
                    </a:lnTo>
                    <a:lnTo>
                      <a:pt x="142" y="163"/>
                    </a:lnTo>
                    <a:lnTo>
                      <a:pt x="144" y="163"/>
                    </a:lnTo>
                    <a:lnTo>
                      <a:pt x="142" y="167"/>
                    </a:lnTo>
                    <a:lnTo>
                      <a:pt x="140" y="167"/>
                    </a:lnTo>
                    <a:lnTo>
                      <a:pt x="138" y="172"/>
                    </a:lnTo>
                    <a:lnTo>
                      <a:pt x="136" y="172"/>
                    </a:lnTo>
                    <a:lnTo>
                      <a:pt x="136" y="172"/>
                    </a:lnTo>
                    <a:lnTo>
                      <a:pt x="134" y="174"/>
                    </a:lnTo>
                    <a:lnTo>
                      <a:pt x="130" y="176"/>
                    </a:lnTo>
                    <a:lnTo>
                      <a:pt x="132" y="180"/>
                    </a:lnTo>
                    <a:lnTo>
                      <a:pt x="132" y="180"/>
                    </a:lnTo>
                    <a:lnTo>
                      <a:pt x="129" y="182"/>
                    </a:lnTo>
                    <a:lnTo>
                      <a:pt x="129" y="184"/>
                    </a:lnTo>
                    <a:lnTo>
                      <a:pt x="125" y="184"/>
                    </a:lnTo>
                    <a:lnTo>
                      <a:pt x="127" y="186"/>
                    </a:lnTo>
                    <a:lnTo>
                      <a:pt x="125" y="188"/>
                    </a:lnTo>
                    <a:lnTo>
                      <a:pt x="125" y="189"/>
                    </a:lnTo>
                    <a:lnTo>
                      <a:pt x="129" y="189"/>
                    </a:lnTo>
                    <a:lnTo>
                      <a:pt x="127" y="191"/>
                    </a:lnTo>
                    <a:lnTo>
                      <a:pt x="125" y="193"/>
                    </a:lnTo>
                    <a:lnTo>
                      <a:pt x="123" y="191"/>
                    </a:lnTo>
                    <a:lnTo>
                      <a:pt x="123" y="197"/>
                    </a:lnTo>
                    <a:lnTo>
                      <a:pt x="125" y="199"/>
                    </a:lnTo>
                    <a:lnTo>
                      <a:pt x="127" y="197"/>
                    </a:lnTo>
                    <a:lnTo>
                      <a:pt x="127" y="197"/>
                    </a:lnTo>
                    <a:lnTo>
                      <a:pt x="127" y="201"/>
                    </a:lnTo>
                    <a:lnTo>
                      <a:pt x="121" y="201"/>
                    </a:lnTo>
                    <a:lnTo>
                      <a:pt x="119" y="203"/>
                    </a:lnTo>
                    <a:lnTo>
                      <a:pt x="119" y="207"/>
                    </a:lnTo>
                    <a:lnTo>
                      <a:pt x="117" y="208"/>
                    </a:lnTo>
                    <a:lnTo>
                      <a:pt x="115" y="208"/>
                    </a:lnTo>
                    <a:lnTo>
                      <a:pt x="113" y="212"/>
                    </a:lnTo>
                    <a:lnTo>
                      <a:pt x="115" y="212"/>
                    </a:lnTo>
                    <a:lnTo>
                      <a:pt x="117" y="210"/>
                    </a:lnTo>
                    <a:lnTo>
                      <a:pt x="121" y="208"/>
                    </a:lnTo>
                    <a:lnTo>
                      <a:pt x="121" y="212"/>
                    </a:lnTo>
                    <a:lnTo>
                      <a:pt x="123" y="216"/>
                    </a:lnTo>
                    <a:lnTo>
                      <a:pt x="117" y="214"/>
                    </a:lnTo>
                    <a:lnTo>
                      <a:pt x="117" y="216"/>
                    </a:lnTo>
                    <a:lnTo>
                      <a:pt x="117" y="216"/>
                    </a:lnTo>
                    <a:lnTo>
                      <a:pt x="117" y="218"/>
                    </a:lnTo>
                    <a:lnTo>
                      <a:pt x="115" y="220"/>
                    </a:lnTo>
                    <a:lnTo>
                      <a:pt x="117" y="222"/>
                    </a:lnTo>
                    <a:lnTo>
                      <a:pt x="115" y="224"/>
                    </a:lnTo>
                    <a:lnTo>
                      <a:pt x="113" y="222"/>
                    </a:lnTo>
                    <a:lnTo>
                      <a:pt x="113" y="224"/>
                    </a:lnTo>
                    <a:lnTo>
                      <a:pt x="113" y="227"/>
                    </a:lnTo>
                    <a:lnTo>
                      <a:pt x="115" y="227"/>
                    </a:lnTo>
                    <a:lnTo>
                      <a:pt x="115" y="233"/>
                    </a:lnTo>
                    <a:lnTo>
                      <a:pt x="113" y="231"/>
                    </a:lnTo>
                    <a:lnTo>
                      <a:pt x="112" y="231"/>
                    </a:lnTo>
                    <a:lnTo>
                      <a:pt x="110" y="227"/>
                    </a:lnTo>
                    <a:lnTo>
                      <a:pt x="110" y="231"/>
                    </a:lnTo>
                    <a:lnTo>
                      <a:pt x="110" y="233"/>
                    </a:lnTo>
                    <a:lnTo>
                      <a:pt x="108" y="233"/>
                    </a:lnTo>
                    <a:lnTo>
                      <a:pt x="106" y="237"/>
                    </a:lnTo>
                    <a:lnTo>
                      <a:pt x="108" y="237"/>
                    </a:lnTo>
                    <a:lnTo>
                      <a:pt x="110" y="237"/>
                    </a:lnTo>
                    <a:lnTo>
                      <a:pt x="112" y="235"/>
                    </a:lnTo>
                    <a:lnTo>
                      <a:pt x="112" y="235"/>
                    </a:lnTo>
                    <a:lnTo>
                      <a:pt x="112" y="239"/>
                    </a:lnTo>
                    <a:lnTo>
                      <a:pt x="112" y="241"/>
                    </a:lnTo>
                    <a:lnTo>
                      <a:pt x="110" y="242"/>
                    </a:lnTo>
                    <a:lnTo>
                      <a:pt x="106" y="241"/>
                    </a:lnTo>
                    <a:lnTo>
                      <a:pt x="106" y="242"/>
                    </a:lnTo>
                    <a:lnTo>
                      <a:pt x="104" y="242"/>
                    </a:lnTo>
                    <a:lnTo>
                      <a:pt x="102" y="244"/>
                    </a:lnTo>
                    <a:lnTo>
                      <a:pt x="100" y="246"/>
                    </a:lnTo>
                    <a:lnTo>
                      <a:pt x="98" y="248"/>
                    </a:lnTo>
                    <a:lnTo>
                      <a:pt x="96" y="250"/>
                    </a:lnTo>
                    <a:lnTo>
                      <a:pt x="95" y="256"/>
                    </a:lnTo>
                    <a:lnTo>
                      <a:pt x="98" y="254"/>
                    </a:lnTo>
                    <a:lnTo>
                      <a:pt x="100" y="252"/>
                    </a:lnTo>
                    <a:lnTo>
                      <a:pt x="102" y="254"/>
                    </a:lnTo>
                    <a:lnTo>
                      <a:pt x="96" y="256"/>
                    </a:lnTo>
                    <a:lnTo>
                      <a:pt x="96" y="259"/>
                    </a:lnTo>
                    <a:lnTo>
                      <a:pt x="98" y="261"/>
                    </a:lnTo>
                    <a:lnTo>
                      <a:pt x="96" y="263"/>
                    </a:lnTo>
                    <a:lnTo>
                      <a:pt x="95" y="265"/>
                    </a:lnTo>
                    <a:lnTo>
                      <a:pt x="91" y="261"/>
                    </a:lnTo>
                    <a:lnTo>
                      <a:pt x="89" y="261"/>
                    </a:lnTo>
                    <a:lnTo>
                      <a:pt x="87" y="265"/>
                    </a:lnTo>
                    <a:lnTo>
                      <a:pt x="83" y="267"/>
                    </a:lnTo>
                    <a:lnTo>
                      <a:pt x="83" y="269"/>
                    </a:lnTo>
                    <a:lnTo>
                      <a:pt x="76" y="280"/>
                    </a:lnTo>
                    <a:lnTo>
                      <a:pt x="77" y="282"/>
                    </a:lnTo>
                    <a:lnTo>
                      <a:pt x="77" y="284"/>
                    </a:lnTo>
                    <a:lnTo>
                      <a:pt x="72" y="286"/>
                    </a:lnTo>
                    <a:lnTo>
                      <a:pt x="70" y="290"/>
                    </a:lnTo>
                    <a:lnTo>
                      <a:pt x="72" y="292"/>
                    </a:lnTo>
                    <a:lnTo>
                      <a:pt x="76" y="290"/>
                    </a:lnTo>
                    <a:lnTo>
                      <a:pt x="74" y="294"/>
                    </a:lnTo>
                    <a:lnTo>
                      <a:pt x="76" y="297"/>
                    </a:lnTo>
                    <a:lnTo>
                      <a:pt x="77" y="297"/>
                    </a:lnTo>
                    <a:lnTo>
                      <a:pt x="95" y="288"/>
                    </a:lnTo>
                    <a:lnTo>
                      <a:pt x="95" y="286"/>
                    </a:lnTo>
                    <a:lnTo>
                      <a:pt x="96" y="286"/>
                    </a:lnTo>
                    <a:lnTo>
                      <a:pt x="96" y="288"/>
                    </a:lnTo>
                    <a:lnTo>
                      <a:pt x="93" y="290"/>
                    </a:lnTo>
                    <a:lnTo>
                      <a:pt x="91" y="290"/>
                    </a:lnTo>
                    <a:lnTo>
                      <a:pt x="85" y="295"/>
                    </a:lnTo>
                    <a:lnTo>
                      <a:pt x="87" y="297"/>
                    </a:lnTo>
                    <a:lnTo>
                      <a:pt x="85" y="297"/>
                    </a:lnTo>
                    <a:lnTo>
                      <a:pt x="81" y="299"/>
                    </a:lnTo>
                    <a:lnTo>
                      <a:pt x="77" y="299"/>
                    </a:lnTo>
                    <a:lnTo>
                      <a:pt x="77" y="301"/>
                    </a:lnTo>
                    <a:lnTo>
                      <a:pt x="77" y="303"/>
                    </a:lnTo>
                    <a:lnTo>
                      <a:pt x="77" y="303"/>
                    </a:lnTo>
                    <a:lnTo>
                      <a:pt x="74" y="303"/>
                    </a:lnTo>
                    <a:lnTo>
                      <a:pt x="74" y="299"/>
                    </a:lnTo>
                    <a:lnTo>
                      <a:pt x="72" y="295"/>
                    </a:lnTo>
                    <a:lnTo>
                      <a:pt x="72" y="295"/>
                    </a:lnTo>
                    <a:lnTo>
                      <a:pt x="70" y="295"/>
                    </a:lnTo>
                    <a:lnTo>
                      <a:pt x="68" y="295"/>
                    </a:lnTo>
                    <a:lnTo>
                      <a:pt x="66" y="295"/>
                    </a:lnTo>
                    <a:lnTo>
                      <a:pt x="64" y="297"/>
                    </a:lnTo>
                    <a:lnTo>
                      <a:pt x="64" y="299"/>
                    </a:lnTo>
                    <a:lnTo>
                      <a:pt x="66" y="301"/>
                    </a:lnTo>
                    <a:lnTo>
                      <a:pt x="66" y="303"/>
                    </a:lnTo>
                    <a:lnTo>
                      <a:pt x="64" y="305"/>
                    </a:lnTo>
                    <a:lnTo>
                      <a:pt x="62" y="303"/>
                    </a:lnTo>
                    <a:lnTo>
                      <a:pt x="62" y="301"/>
                    </a:lnTo>
                    <a:lnTo>
                      <a:pt x="62" y="299"/>
                    </a:lnTo>
                    <a:lnTo>
                      <a:pt x="55" y="301"/>
                    </a:lnTo>
                    <a:lnTo>
                      <a:pt x="53" y="303"/>
                    </a:lnTo>
                    <a:lnTo>
                      <a:pt x="53" y="307"/>
                    </a:lnTo>
                    <a:lnTo>
                      <a:pt x="51" y="307"/>
                    </a:lnTo>
                    <a:lnTo>
                      <a:pt x="51" y="309"/>
                    </a:lnTo>
                    <a:lnTo>
                      <a:pt x="51" y="309"/>
                    </a:lnTo>
                    <a:lnTo>
                      <a:pt x="47" y="309"/>
                    </a:lnTo>
                    <a:lnTo>
                      <a:pt x="47" y="309"/>
                    </a:lnTo>
                    <a:lnTo>
                      <a:pt x="47" y="307"/>
                    </a:lnTo>
                    <a:lnTo>
                      <a:pt x="45" y="307"/>
                    </a:lnTo>
                    <a:lnTo>
                      <a:pt x="45" y="309"/>
                    </a:lnTo>
                    <a:lnTo>
                      <a:pt x="45" y="311"/>
                    </a:lnTo>
                    <a:lnTo>
                      <a:pt x="45" y="311"/>
                    </a:lnTo>
                    <a:lnTo>
                      <a:pt x="43" y="311"/>
                    </a:lnTo>
                    <a:lnTo>
                      <a:pt x="40" y="312"/>
                    </a:lnTo>
                    <a:lnTo>
                      <a:pt x="38" y="318"/>
                    </a:lnTo>
                    <a:lnTo>
                      <a:pt x="34" y="318"/>
                    </a:lnTo>
                    <a:lnTo>
                      <a:pt x="32" y="318"/>
                    </a:lnTo>
                    <a:lnTo>
                      <a:pt x="30" y="320"/>
                    </a:lnTo>
                    <a:lnTo>
                      <a:pt x="28" y="322"/>
                    </a:lnTo>
                    <a:lnTo>
                      <a:pt x="32" y="324"/>
                    </a:lnTo>
                    <a:lnTo>
                      <a:pt x="30" y="324"/>
                    </a:lnTo>
                    <a:lnTo>
                      <a:pt x="34" y="326"/>
                    </a:lnTo>
                    <a:lnTo>
                      <a:pt x="36" y="324"/>
                    </a:lnTo>
                    <a:lnTo>
                      <a:pt x="38" y="326"/>
                    </a:lnTo>
                    <a:lnTo>
                      <a:pt x="40" y="328"/>
                    </a:lnTo>
                    <a:lnTo>
                      <a:pt x="38" y="329"/>
                    </a:lnTo>
                    <a:lnTo>
                      <a:pt x="38" y="331"/>
                    </a:lnTo>
                    <a:lnTo>
                      <a:pt x="36" y="329"/>
                    </a:lnTo>
                    <a:lnTo>
                      <a:pt x="25" y="329"/>
                    </a:lnTo>
                    <a:lnTo>
                      <a:pt x="25" y="329"/>
                    </a:lnTo>
                    <a:lnTo>
                      <a:pt x="23" y="329"/>
                    </a:lnTo>
                    <a:lnTo>
                      <a:pt x="21" y="331"/>
                    </a:lnTo>
                    <a:lnTo>
                      <a:pt x="21" y="331"/>
                    </a:lnTo>
                    <a:lnTo>
                      <a:pt x="23" y="333"/>
                    </a:lnTo>
                    <a:lnTo>
                      <a:pt x="21" y="333"/>
                    </a:lnTo>
                    <a:lnTo>
                      <a:pt x="21" y="335"/>
                    </a:lnTo>
                    <a:lnTo>
                      <a:pt x="23" y="335"/>
                    </a:lnTo>
                    <a:lnTo>
                      <a:pt x="25" y="333"/>
                    </a:lnTo>
                    <a:lnTo>
                      <a:pt x="23" y="337"/>
                    </a:lnTo>
                    <a:lnTo>
                      <a:pt x="23" y="343"/>
                    </a:lnTo>
                    <a:lnTo>
                      <a:pt x="23" y="343"/>
                    </a:lnTo>
                    <a:lnTo>
                      <a:pt x="21" y="339"/>
                    </a:lnTo>
                    <a:lnTo>
                      <a:pt x="21" y="337"/>
                    </a:lnTo>
                    <a:lnTo>
                      <a:pt x="17" y="339"/>
                    </a:lnTo>
                    <a:lnTo>
                      <a:pt x="15" y="345"/>
                    </a:lnTo>
                    <a:lnTo>
                      <a:pt x="17" y="347"/>
                    </a:lnTo>
                    <a:lnTo>
                      <a:pt x="17" y="348"/>
                    </a:lnTo>
                    <a:lnTo>
                      <a:pt x="15" y="347"/>
                    </a:lnTo>
                    <a:lnTo>
                      <a:pt x="13" y="345"/>
                    </a:lnTo>
                    <a:lnTo>
                      <a:pt x="11" y="345"/>
                    </a:lnTo>
                    <a:lnTo>
                      <a:pt x="7" y="345"/>
                    </a:lnTo>
                    <a:lnTo>
                      <a:pt x="7" y="347"/>
                    </a:lnTo>
                    <a:lnTo>
                      <a:pt x="7" y="348"/>
                    </a:lnTo>
                    <a:lnTo>
                      <a:pt x="4" y="345"/>
                    </a:lnTo>
                    <a:lnTo>
                      <a:pt x="2" y="345"/>
                    </a:lnTo>
                    <a:lnTo>
                      <a:pt x="4" y="350"/>
                    </a:lnTo>
                    <a:lnTo>
                      <a:pt x="2" y="350"/>
                    </a:lnTo>
                    <a:lnTo>
                      <a:pt x="4" y="352"/>
                    </a:lnTo>
                    <a:lnTo>
                      <a:pt x="17" y="350"/>
                    </a:lnTo>
                    <a:lnTo>
                      <a:pt x="13" y="352"/>
                    </a:lnTo>
                    <a:lnTo>
                      <a:pt x="15" y="354"/>
                    </a:lnTo>
                    <a:lnTo>
                      <a:pt x="21" y="352"/>
                    </a:lnTo>
                    <a:lnTo>
                      <a:pt x="21" y="352"/>
                    </a:lnTo>
                    <a:lnTo>
                      <a:pt x="19" y="354"/>
                    </a:lnTo>
                    <a:lnTo>
                      <a:pt x="9" y="354"/>
                    </a:lnTo>
                    <a:lnTo>
                      <a:pt x="7" y="354"/>
                    </a:lnTo>
                    <a:lnTo>
                      <a:pt x="6" y="354"/>
                    </a:lnTo>
                    <a:lnTo>
                      <a:pt x="4" y="356"/>
                    </a:lnTo>
                    <a:lnTo>
                      <a:pt x="4" y="358"/>
                    </a:lnTo>
                    <a:lnTo>
                      <a:pt x="0" y="358"/>
                    </a:lnTo>
                    <a:lnTo>
                      <a:pt x="0" y="358"/>
                    </a:lnTo>
                    <a:lnTo>
                      <a:pt x="0" y="360"/>
                    </a:lnTo>
                    <a:lnTo>
                      <a:pt x="4" y="362"/>
                    </a:lnTo>
                    <a:lnTo>
                      <a:pt x="4" y="364"/>
                    </a:lnTo>
                    <a:lnTo>
                      <a:pt x="4" y="365"/>
                    </a:lnTo>
                    <a:lnTo>
                      <a:pt x="0" y="369"/>
                    </a:lnTo>
                    <a:lnTo>
                      <a:pt x="2" y="371"/>
                    </a:lnTo>
                    <a:lnTo>
                      <a:pt x="0" y="371"/>
                    </a:lnTo>
                    <a:lnTo>
                      <a:pt x="0" y="373"/>
                    </a:lnTo>
                    <a:lnTo>
                      <a:pt x="2" y="375"/>
                    </a:lnTo>
                    <a:lnTo>
                      <a:pt x="2" y="377"/>
                    </a:lnTo>
                    <a:lnTo>
                      <a:pt x="6" y="377"/>
                    </a:lnTo>
                    <a:lnTo>
                      <a:pt x="15" y="375"/>
                    </a:lnTo>
                    <a:lnTo>
                      <a:pt x="17" y="375"/>
                    </a:lnTo>
                    <a:lnTo>
                      <a:pt x="19" y="375"/>
                    </a:lnTo>
                    <a:lnTo>
                      <a:pt x="23" y="367"/>
                    </a:lnTo>
                    <a:lnTo>
                      <a:pt x="23" y="371"/>
                    </a:lnTo>
                    <a:lnTo>
                      <a:pt x="23" y="375"/>
                    </a:lnTo>
                    <a:lnTo>
                      <a:pt x="25" y="375"/>
                    </a:lnTo>
                    <a:lnTo>
                      <a:pt x="26" y="375"/>
                    </a:lnTo>
                    <a:lnTo>
                      <a:pt x="28" y="375"/>
                    </a:lnTo>
                    <a:lnTo>
                      <a:pt x="30" y="375"/>
                    </a:lnTo>
                    <a:lnTo>
                      <a:pt x="34" y="373"/>
                    </a:lnTo>
                    <a:lnTo>
                      <a:pt x="34" y="365"/>
                    </a:lnTo>
                    <a:lnTo>
                      <a:pt x="38" y="364"/>
                    </a:lnTo>
                    <a:lnTo>
                      <a:pt x="38" y="365"/>
                    </a:lnTo>
                    <a:lnTo>
                      <a:pt x="36" y="369"/>
                    </a:lnTo>
                    <a:lnTo>
                      <a:pt x="34" y="373"/>
                    </a:lnTo>
                    <a:lnTo>
                      <a:pt x="36" y="373"/>
                    </a:lnTo>
                    <a:lnTo>
                      <a:pt x="38" y="373"/>
                    </a:lnTo>
                    <a:lnTo>
                      <a:pt x="40" y="373"/>
                    </a:lnTo>
                    <a:lnTo>
                      <a:pt x="36" y="377"/>
                    </a:lnTo>
                    <a:lnTo>
                      <a:pt x="30" y="377"/>
                    </a:lnTo>
                    <a:lnTo>
                      <a:pt x="30" y="381"/>
                    </a:lnTo>
                    <a:lnTo>
                      <a:pt x="32" y="382"/>
                    </a:lnTo>
                    <a:lnTo>
                      <a:pt x="28" y="384"/>
                    </a:lnTo>
                    <a:lnTo>
                      <a:pt x="28" y="382"/>
                    </a:lnTo>
                    <a:lnTo>
                      <a:pt x="28" y="381"/>
                    </a:lnTo>
                    <a:lnTo>
                      <a:pt x="25" y="377"/>
                    </a:lnTo>
                    <a:lnTo>
                      <a:pt x="23" y="377"/>
                    </a:lnTo>
                    <a:lnTo>
                      <a:pt x="19" y="379"/>
                    </a:lnTo>
                    <a:lnTo>
                      <a:pt x="15" y="379"/>
                    </a:lnTo>
                    <a:lnTo>
                      <a:pt x="13" y="379"/>
                    </a:lnTo>
                    <a:lnTo>
                      <a:pt x="9" y="379"/>
                    </a:lnTo>
                    <a:lnTo>
                      <a:pt x="7" y="381"/>
                    </a:lnTo>
                    <a:lnTo>
                      <a:pt x="2" y="379"/>
                    </a:lnTo>
                    <a:lnTo>
                      <a:pt x="2" y="382"/>
                    </a:lnTo>
                    <a:lnTo>
                      <a:pt x="0" y="386"/>
                    </a:lnTo>
                    <a:lnTo>
                      <a:pt x="4" y="386"/>
                    </a:lnTo>
                    <a:lnTo>
                      <a:pt x="4" y="384"/>
                    </a:lnTo>
                    <a:lnTo>
                      <a:pt x="4" y="390"/>
                    </a:lnTo>
                    <a:lnTo>
                      <a:pt x="2" y="388"/>
                    </a:lnTo>
                    <a:lnTo>
                      <a:pt x="0" y="386"/>
                    </a:lnTo>
                    <a:lnTo>
                      <a:pt x="0" y="388"/>
                    </a:lnTo>
                    <a:lnTo>
                      <a:pt x="0" y="388"/>
                    </a:lnTo>
                    <a:lnTo>
                      <a:pt x="0" y="388"/>
                    </a:lnTo>
                    <a:lnTo>
                      <a:pt x="2" y="394"/>
                    </a:lnTo>
                    <a:lnTo>
                      <a:pt x="4" y="394"/>
                    </a:lnTo>
                    <a:lnTo>
                      <a:pt x="7" y="392"/>
                    </a:lnTo>
                    <a:lnTo>
                      <a:pt x="9" y="390"/>
                    </a:lnTo>
                    <a:lnTo>
                      <a:pt x="6" y="396"/>
                    </a:lnTo>
                    <a:lnTo>
                      <a:pt x="6" y="398"/>
                    </a:lnTo>
                    <a:lnTo>
                      <a:pt x="4" y="399"/>
                    </a:lnTo>
                    <a:lnTo>
                      <a:pt x="2" y="401"/>
                    </a:lnTo>
                    <a:lnTo>
                      <a:pt x="2" y="403"/>
                    </a:lnTo>
                    <a:lnTo>
                      <a:pt x="4" y="405"/>
                    </a:lnTo>
                    <a:lnTo>
                      <a:pt x="4" y="407"/>
                    </a:lnTo>
                    <a:lnTo>
                      <a:pt x="6" y="405"/>
                    </a:lnTo>
                    <a:lnTo>
                      <a:pt x="7" y="403"/>
                    </a:lnTo>
                    <a:lnTo>
                      <a:pt x="7" y="405"/>
                    </a:lnTo>
                    <a:lnTo>
                      <a:pt x="11" y="409"/>
                    </a:lnTo>
                    <a:lnTo>
                      <a:pt x="7" y="409"/>
                    </a:lnTo>
                    <a:lnTo>
                      <a:pt x="6" y="411"/>
                    </a:lnTo>
                    <a:lnTo>
                      <a:pt x="6" y="413"/>
                    </a:lnTo>
                    <a:lnTo>
                      <a:pt x="7" y="415"/>
                    </a:lnTo>
                    <a:lnTo>
                      <a:pt x="9" y="413"/>
                    </a:lnTo>
                    <a:lnTo>
                      <a:pt x="11" y="409"/>
                    </a:lnTo>
                    <a:lnTo>
                      <a:pt x="11" y="405"/>
                    </a:lnTo>
                    <a:lnTo>
                      <a:pt x="15" y="403"/>
                    </a:lnTo>
                    <a:lnTo>
                      <a:pt x="19" y="396"/>
                    </a:lnTo>
                    <a:lnTo>
                      <a:pt x="23" y="392"/>
                    </a:lnTo>
                    <a:lnTo>
                      <a:pt x="25" y="394"/>
                    </a:lnTo>
                    <a:lnTo>
                      <a:pt x="25" y="396"/>
                    </a:lnTo>
                    <a:lnTo>
                      <a:pt x="26" y="394"/>
                    </a:lnTo>
                    <a:lnTo>
                      <a:pt x="30" y="394"/>
                    </a:lnTo>
                    <a:lnTo>
                      <a:pt x="25" y="398"/>
                    </a:lnTo>
                    <a:lnTo>
                      <a:pt x="25" y="401"/>
                    </a:lnTo>
                    <a:lnTo>
                      <a:pt x="25" y="398"/>
                    </a:lnTo>
                    <a:lnTo>
                      <a:pt x="23" y="398"/>
                    </a:lnTo>
                    <a:lnTo>
                      <a:pt x="17" y="405"/>
                    </a:lnTo>
                    <a:lnTo>
                      <a:pt x="19" y="407"/>
                    </a:lnTo>
                    <a:lnTo>
                      <a:pt x="19" y="407"/>
                    </a:lnTo>
                    <a:lnTo>
                      <a:pt x="17" y="409"/>
                    </a:lnTo>
                    <a:lnTo>
                      <a:pt x="11" y="417"/>
                    </a:lnTo>
                    <a:lnTo>
                      <a:pt x="13" y="417"/>
                    </a:lnTo>
                    <a:lnTo>
                      <a:pt x="17" y="417"/>
                    </a:lnTo>
                    <a:lnTo>
                      <a:pt x="19" y="417"/>
                    </a:lnTo>
                    <a:lnTo>
                      <a:pt x="21" y="417"/>
                    </a:lnTo>
                    <a:lnTo>
                      <a:pt x="15" y="418"/>
                    </a:lnTo>
                    <a:lnTo>
                      <a:pt x="13" y="420"/>
                    </a:lnTo>
                    <a:lnTo>
                      <a:pt x="13" y="422"/>
                    </a:lnTo>
                    <a:lnTo>
                      <a:pt x="9" y="422"/>
                    </a:lnTo>
                    <a:lnTo>
                      <a:pt x="9" y="422"/>
                    </a:lnTo>
                    <a:lnTo>
                      <a:pt x="7" y="422"/>
                    </a:lnTo>
                    <a:lnTo>
                      <a:pt x="4" y="428"/>
                    </a:lnTo>
                    <a:lnTo>
                      <a:pt x="4" y="430"/>
                    </a:lnTo>
                    <a:lnTo>
                      <a:pt x="4" y="432"/>
                    </a:lnTo>
                    <a:lnTo>
                      <a:pt x="4" y="432"/>
                    </a:lnTo>
                    <a:lnTo>
                      <a:pt x="7" y="432"/>
                    </a:lnTo>
                    <a:lnTo>
                      <a:pt x="7" y="430"/>
                    </a:lnTo>
                    <a:lnTo>
                      <a:pt x="9" y="432"/>
                    </a:lnTo>
                    <a:lnTo>
                      <a:pt x="11" y="432"/>
                    </a:lnTo>
                    <a:lnTo>
                      <a:pt x="11" y="430"/>
                    </a:lnTo>
                    <a:lnTo>
                      <a:pt x="11" y="428"/>
                    </a:lnTo>
                    <a:lnTo>
                      <a:pt x="13" y="430"/>
                    </a:lnTo>
                    <a:lnTo>
                      <a:pt x="17" y="428"/>
                    </a:lnTo>
                    <a:lnTo>
                      <a:pt x="19" y="426"/>
                    </a:lnTo>
                    <a:lnTo>
                      <a:pt x="19" y="426"/>
                    </a:lnTo>
                    <a:lnTo>
                      <a:pt x="15" y="432"/>
                    </a:lnTo>
                    <a:lnTo>
                      <a:pt x="17" y="432"/>
                    </a:lnTo>
                    <a:lnTo>
                      <a:pt x="17" y="434"/>
                    </a:lnTo>
                    <a:lnTo>
                      <a:pt x="15" y="437"/>
                    </a:lnTo>
                    <a:lnTo>
                      <a:pt x="13" y="439"/>
                    </a:lnTo>
                    <a:lnTo>
                      <a:pt x="13" y="443"/>
                    </a:lnTo>
                    <a:lnTo>
                      <a:pt x="11" y="443"/>
                    </a:lnTo>
                    <a:lnTo>
                      <a:pt x="11" y="443"/>
                    </a:lnTo>
                    <a:lnTo>
                      <a:pt x="9" y="441"/>
                    </a:lnTo>
                    <a:lnTo>
                      <a:pt x="9" y="441"/>
                    </a:lnTo>
                    <a:lnTo>
                      <a:pt x="7" y="451"/>
                    </a:lnTo>
                    <a:lnTo>
                      <a:pt x="21" y="462"/>
                    </a:lnTo>
                    <a:lnTo>
                      <a:pt x="23" y="462"/>
                    </a:lnTo>
                    <a:lnTo>
                      <a:pt x="25" y="460"/>
                    </a:lnTo>
                    <a:lnTo>
                      <a:pt x="25" y="468"/>
                    </a:lnTo>
                    <a:lnTo>
                      <a:pt x="26" y="466"/>
                    </a:lnTo>
                    <a:lnTo>
                      <a:pt x="28" y="468"/>
                    </a:lnTo>
                    <a:lnTo>
                      <a:pt x="30" y="466"/>
                    </a:lnTo>
                    <a:lnTo>
                      <a:pt x="34" y="466"/>
                    </a:lnTo>
                    <a:lnTo>
                      <a:pt x="32" y="468"/>
                    </a:lnTo>
                    <a:lnTo>
                      <a:pt x="36" y="469"/>
                    </a:lnTo>
                    <a:lnTo>
                      <a:pt x="40" y="468"/>
                    </a:lnTo>
                    <a:lnTo>
                      <a:pt x="43" y="466"/>
                    </a:lnTo>
                    <a:lnTo>
                      <a:pt x="45" y="462"/>
                    </a:lnTo>
                    <a:lnTo>
                      <a:pt x="47" y="466"/>
                    </a:lnTo>
                    <a:lnTo>
                      <a:pt x="53" y="462"/>
                    </a:lnTo>
                    <a:lnTo>
                      <a:pt x="59" y="454"/>
                    </a:lnTo>
                    <a:lnTo>
                      <a:pt x="60" y="452"/>
                    </a:lnTo>
                    <a:lnTo>
                      <a:pt x="62" y="449"/>
                    </a:lnTo>
                    <a:lnTo>
                      <a:pt x="64" y="447"/>
                    </a:lnTo>
                    <a:lnTo>
                      <a:pt x="64" y="445"/>
                    </a:lnTo>
                    <a:lnTo>
                      <a:pt x="68" y="441"/>
                    </a:lnTo>
                    <a:lnTo>
                      <a:pt x="68" y="439"/>
                    </a:lnTo>
                    <a:lnTo>
                      <a:pt x="72" y="441"/>
                    </a:lnTo>
                    <a:lnTo>
                      <a:pt x="76" y="441"/>
                    </a:lnTo>
                    <a:lnTo>
                      <a:pt x="77" y="439"/>
                    </a:lnTo>
                    <a:lnTo>
                      <a:pt x="79" y="434"/>
                    </a:lnTo>
                    <a:lnTo>
                      <a:pt x="81" y="432"/>
                    </a:lnTo>
                    <a:lnTo>
                      <a:pt x="81" y="430"/>
                    </a:lnTo>
                    <a:lnTo>
                      <a:pt x="79" y="428"/>
                    </a:lnTo>
                    <a:lnTo>
                      <a:pt x="77" y="426"/>
                    </a:lnTo>
                    <a:lnTo>
                      <a:pt x="79" y="424"/>
                    </a:lnTo>
                    <a:lnTo>
                      <a:pt x="79" y="424"/>
                    </a:lnTo>
                    <a:lnTo>
                      <a:pt x="77" y="420"/>
                    </a:lnTo>
                    <a:lnTo>
                      <a:pt x="79" y="420"/>
                    </a:lnTo>
                    <a:lnTo>
                      <a:pt x="81" y="424"/>
                    </a:lnTo>
                    <a:lnTo>
                      <a:pt x="81" y="426"/>
                    </a:lnTo>
                    <a:lnTo>
                      <a:pt x="81" y="424"/>
                    </a:lnTo>
                    <a:lnTo>
                      <a:pt x="83" y="422"/>
                    </a:lnTo>
                    <a:lnTo>
                      <a:pt x="81" y="420"/>
                    </a:lnTo>
                    <a:lnTo>
                      <a:pt x="81" y="417"/>
                    </a:lnTo>
                    <a:lnTo>
                      <a:pt x="81" y="417"/>
                    </a:lnTo>
                    <a:lnTo>
                      <a:pt x="81" y="417"/>
                    </a:lnTo>
                    <a:lnTo>
                      <a:pt x="83" y="415"/>
                    </a:lnTo>
                    <a:lnTo>
                      <a:pt x="85" y="417"/>
                    </a:lnTo>
                    <a:lnTo>
                      <a:pt x="85" y="418"/>
                    </a:lnTo>
                    <a:lnTo>
                      <a:pt x="83" y="418"/>
                    </a:lnTo>
                    <a:lnTo>
                      <a:pt x="85" y="435"/>
                    </a:lnTo>
                    <a:lnTo>
                      <a:pt x="87" y="434"/>
                    </a:lnTo>
                    <a:lnTo>
                      <a:pt x="91" y="435"/>
                    </a:lnTo>
                    <a:lnTo>
                      <a:pt x="93" y="435"/>
                    </a:lnTo>
                    <a:lnTo>
                      <a:pt x="93" y="439"/>
                    </a:lnTo>
                    <a:lnTo>
                      <a:pt x="93" y="445"/>
                    </a:lnTo>
                    <a:lnTo>
                      <a:pt x="95" y="441"/>
                    </a:lnTo>
                    <a:lnTo>
                      <a:pt x="95" y="445"/>
                    </a:lnTo>
                    <a:lnTo>
                      <a:pt x="98" y="443"/>
                    </a:lnTo>
                    <a:lnTo>
                      <a:pt x="100" y="432"/>
                    </a:lnTo>
                    <a:lnTo>
                      <a:pt x="98" y="424"/>
                    </a:lnTo>
                    <a:lnTo>
                      <a:pt x="102" y="418"/>
                    </a:lnTo>
                    <a:lnTo>
                      <a:pt x="102" y="415"/>
                    </a:lnTo>
                    <a:lnTo>
                      <a:pt x="110" y="411"/>
                    </a:lnTo>
                    <a:lnTo>
                      <a:pt x="112" y="409"/>
                    </a:lnTo>
                    <a:lnTo>
                      <a:pt x="112" y="405"/>
                    </a:lnTo>
                    <a:lnTo>
                      <a:pt x="110" y="401"/>
                    </a:lnTo>
                    <a:lnTo>
                      <a:pt x="112" y="394"/>
                    </a:lnTo>
                    <a:lnTo>
                      <a:pt x="110" y="384"/>
                    </a:lnTo>
                    <a:lnTo>
                      <a:pt x="108" y="381"/>
                    </a:lnTo>
                    <a:lnTo>
                      <a:pt x="108" y="381"/>
                    </a:lnTo>
                    <a:lnTo>
                      <a:pt x="112" y="379"/>
                    </a:lnTo>
                    <a:lnTo>
                      <a:pt x="115" y="375"/>
                    </a:lnTo>
                    <a:lnTo>
                      <a:pt x="117" y="369"/>
                    </a:lnTo>
                    <a:lnTo>
                      <a:pt x="115" y="364"/>
                    </a:lnTo>
                    <a:lnTo>
                      <a:pt x="110" y="360"/>
                    </a:lnTo>
                    <a:lnTo>
                      <a:pt x="108" y="356"/>
                    </a:lnTo>
                    <a:lnTo>
                      <a:pt x="108" y="339"/>
                    </a:lnTo>
                    <a:lnTo>
                      <a:pt x="106" y="333"/>
                    </a:lnTo>
                    <a:lnTo>
                      <a:pt x="106" y="333"/>
                    </a:lnTo>
                    <a:lnTo>
                      <a:pt x="108" y="316"/>
                    </a:lnTo>
                    <a:lnTo>
                      <a:pt x="110" y="312"/>
                    </a:lnTo>
                    <a:lnTo>
                      <a:pt x="108" y="312"/>
                    </a:lnTo>
                    <a:lnTo>
                      <a:pt x="106" y="309"/>
                    </a:lnTo>
                    <a:lnTo>
                      <a:pt x="106" y="303"/>
                    </a:lnTo>
                    <a:lnTo>
                      <a:pt x="108" y="294"/>
                    </a:lnTo>
                    <a:lnTo>
                      <a:pt x="115" y="284"/>
                    </a:lnTo>
                    <a:lnTo>
                      <a:pt x="119" y="282"/>
                    </a:lnTo>
                    <a:lnTo>
                      <a:pt x="125" y="280"/>
                    </a:lnTo>
                    <a:lnTo>
                      <a:pt x="134" y="282"/>
                    </a:lnTo>
                    <a:lnTo>
                      <a:pt x="136" y="278"/>
                    </a:lnTo>
                    <a:lnTo>
                      <a:pt x="138" y="269"/>
                    </a:lnTo>
                    <a:lnTo>
                      <a:pt x="132" y="261"/>
                    </a:lnTo>
                    <a:lnTo>
                      <a:pt x="132" y="259"/>
                    </a:lnTo>
                    <a:lnTo>
                      <a:pt x="142" y="241"/>
                    </a:lnTo>
                    <a:lnTo>
                      <a:pt x="144" y="208"/>
                    </a:lnTo>
                    <a:lnTo>
                      <a:pt x="146" y="207"/>
                    </a:lnTo>
                    <a:lnTo>
                      <a:pt x="149" y="207"/>
                    </a:lnTo>
                    <a:lnTo>
                      <a:pt x="153" y="203"/>
                    </a:lnTo>
                    <a:lnTo>
                      <a:pt x="157" y="189"/>
                    </a:lnTo>
                    <a:lnTo>
                      <a:pt x="172" y="169"/>
                    </a:lnTo>
                    <a:lnTo>
                      <a:pt x="172" y="165"/>
                    </a:lnTo>
                    <a:lnTo>
                      <a:pt x="168" y="159"/>
                    </a:lnTo>
                    <a:lnTo>
                      <a:pt x="168" y="155"/>
                    </a:lnTo>
                    <a:lnTo>
                      <a:pt x="174" y="148"/>
                    </a:lnTo>
                    <a:lnTo>
                      <a:pt x="176" y="138"/>
                    </a:lnTo>
                    <a:lnTo>
                      <a:pt x="183" y="131"/>
                    </a:lnTo>
                    <a:lnTo>
                      <a:pt x="187" y="129"/>
                    </a:lnTo>
                    <a:lnTo>
                      <a:pt x="191" y="131"/>
                    </a:lnTo>
                    <a:lnTo>
                      <a:pt x="193" y="135"/>
                    </a:lnTo>
                    <a:lnTo>
                      <a:pt x="195" y="135"/>
                    </a:lnTo>
                    <a:lnTo>
                      <a:pt x="199" y="121"/>
                    </a:lnTo>
                    <a:lnTo>
                      <a:pt x="199" y="116"/>
                    </a:lnTo>
                    <a:lnTo>
                      <a:pt x="199" y="114"/>
                    </a:lnTo>
                    <a:lnTo>
                      <a:pt x="200" y="112"/>
                    </a:lnTo>
                    <a:lnTo>
                      <a:pt x="204" y="112"/>
                    </a:lnTo>
                    <a:lnTo>
                      <a:pt x="223" y="116"/>
                    </a:lnTo>
                    <a:lnTo>
                      <a:pt x="227" y="116"/>
                    </a:lnTo>
                    <a:lnTo>
                      <a:pt x="229" y="114"/>
                    </a:lnTo>
                    <a:lnTo>
                      <a:pt x="225" y="112"/>
                    </a:lnTo>
                    <a:lnTo>
                      <a:pt x="225" y="108"/>
                    </a:lnTo>
                    <a:lnTo>
                      <a:pt x="227" y="106"/>
                    </a:lnTo>
                    <a:lnTo>
                      <a:pt x="227" y="101"/>
                    </a:lnTo>
                    <a:lnTo>
                      <a:pt x="229" y="101"/>
                    </a:lnTo>
                    <a:lnTo>
                      <a:pt x="229" y="97"/>
                    </a:lnTo>
                    <a:lnTo>
                      <a:pt x="229" y="95"/>
                    </a:lnTo>
                    <a:lnTo>
                      <a:pt x="227" y="93"/>
                    </a:lnTo>
                    <a:lnTo>
                      <a:pt x="227" y="89"/>
                    </a:lnTo>
                    <a:lnTo>
                      <a:pt x="229" y="89"/>
                    </a:lnTo>
                    <a:lnTo>
                      <a:pt x="235" y="89"/>
                    </a:lnTo>
                    <a:lnTo>
                      <a:pt x="236" y="87"/>
                    </a:lnTo>
                    <a:lnTo>
                      <a:pt x="238" y="87"/>
                    </a:lnTo>
                    <a:lnTo>
                      <a:pt x="240" y="87"/>
                    </a:lnTo>
                    <a:lnTo>
                      <a:pt x="244" y="87"/>
                    </a:lnTo>
                    <a:lnTo>
                      <a:pt x="242" y="80"/>
                    </a:lnTo>
                    <a:lnTo>
                      <a:pt x="246" y="78"/>
                    </a:lnTo>
                    <a:lnTo>
                      <a:pt x="250" y="80"/>
                    </a:lnTo>
                    <a:lnTo>
                      <a:pt x="261" y="95"/>
                    </a:lnTo>
                    <a:lnTo>
                      <a:pt x="263" y="101"/>
                    </a:lnTo>
                    <a:lnTo>
                      <a:pt x="265" y="102"/>
                    </a:lnTo>
                    <a:lnTo>
                      <a:pt x="270" y="104"/>
                    </a:lnTo>
                    <a:lnTo>
                      <a:pt x="274" y="106"/>
                    </a:lnTo>
                    <a:lnTo>
                      <a:pt x="278" y="106"/>
                    </a:lnTo>
                    <a:lnTo>
                      <a:pt x="282" y="102"/>
                    </a:lnTo>
                    <a:lnTo>
                      <a:pt x="287" y="97"/>
                    </a:lnTo>
                    <a:lnTo>
                      <a:pt x="289" y="99"/>
                    </a:lnTo>
                    <a:lnTo>
                      <a:pt x="293" y="106"/>
                    </a:lnTo>
                    <a:lnTo>
                      <a:pt x="297" y="106"/>
                    </a:lnTo>
                    <a:lnTo>
                      <a:pt x="305" y="102"/>
                    </a:lnTo>
                    <a:lnTo>
                      <a:pt x="306" y="99"/>
                    </a:lnTo>
                    <a:lnTo>
                      <a:pt x="314" y="93"/>
                    </a:lnTo>
                    <a:lnTo>
                      <a:pt x="314" y="67"/>
                    </a:lnTo>
                    <a:lnTo>
                      <a:pt x="318" y="59"/>
                    </a:lnTo>
                    <a:lnTo>
                      <a:pt x="322" y="55"/>
                    </a:lnTo>
                    <a:lnTo>
                      <a:pt x="348" y="46"/>
                    </a:lnTo>
                    <a:lnTo>
                      <a:pt x="350" y="48"/>
                    </a:lnTo>
                    <a:lnTo>
                      <a:pt x="352" y="53"/>
                    </a:lnTo>
                    <a:lnTo>
                      <a:pt x="356" y="55"/>
                    </a:lnTo>
                    <a:lnTo>
                      <a:pt x="361" y="57"/>
                    </a:lnTo>
                    <a:lnTo>
                      <a:pt x="365" y="63"/>
                    </a:lnTo>
                    <a:lnTo>
                      <a:pt x="367" y="74"/>
                    </a:lnTo>
                    <a:lnTo>
                      <a:pt x="363" y="82"/>
                    </a:lnTo>
                    <a:lnTo>
                      <a:pt x="361" y="84"/>
                    </a:lnTo>
                    <a:lnTo>
                      <a:pt x="361" y="87"/>
                    </a:lnTo>
                    <a:lnTo>
                      <a:pt x="363" y="89"/>
                    </a:lnTo>
                    <a:lnTo>
                      <a:pt x="365" y="89"/>
                    </a:lnTo>
                    <a:lnTo>
                      <a:pt x="367" y="87"/>
                    </a:lnTo>
                    <a:lnTo>
                      <a:pt x="367" y="85"/>
                    </a:lnTo>
                    <a:lnTo>
                      <a:pt x="369" y="84"/>
                    </a:lnTo>
                    <a:lnTo>
                      <a:pt x="369" y="82"/>
                    </a:lnTo>
                    <a:lnTo>
                      <a:pt x="376" y="76"/>
                    </a:lnTo>
                    <a:lnTo>
                      <a:pt x="378" y="74"/>
                    </a:lnTo>
                    <a:lnTo>
                      <a:pt x="380" y="67"/>
                    </a:lnTo>
                    <a:lnTo>
                      <a:pt x="388" y="70"/>
                    </a:lnTo>
                    <a:lnTo>
                      <a:pt x="390" y="68"/>
                    </a:lnTo>
                    <a:lnTo>
                      <a:pt x="392" y="65"/>
                    </a:lnTo>
                    <a:lnTo>
                      <a:pt x="392" y="61"/>
                    </a:lnTo>
                    <a:lnTo>
                      <a:pt x="392" y="5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32" name="Freeform 937">
                <a:extLst>
                  <a:ext uri="{FF2B5EF4-FFF2-40B4-BE49-F238E27FC236}">
                    <a16:creationId xmlns:a16="http://schemas.microsoft.com/office/drawing/2014/main" id="{6B8ABC46-EBE1-3769-4994-2F5E8DD791F9}"/>
                  </a:ext>
                </a:extLst>
              </p:cNvPr>
              <p:cNvSpPr>
                <a:spLocks/>
              </p:cNvSpPr>
              <p:nvPr/>
            </p:nvSpPr>
            <p:spPr bwMode="auto">
              <a:xfrm>
                <a:off x="4815580" y="3445597"/>
                <a:ext cx="409692" cy="271142"/>
              </a:xfrm>
              <a:custGeom>
                <a:avLst/>
                <a:gdLst>
                  <a:gd name="T0" fmla="*/ 38 w 275"/>
                  <a:gd name="T1" fmla="*/ 102 h 182"/>
                  <a:gd name="T2" fmla="*/ 8 w 275"/>
                  <a:gd name="T3" fmla="*/ 77 h 182"/>
                  <a:gd name="T4" fmla="*/ 30 w 275"/>
                  <a:gd name="T5" fmla="*/ 42 h 182"/>
                  <a:gd name="T6" fmla="*/ 27 w 275"/>
                  <a:gd name="T7" fmla="*/ 17 h 182"/>
                  <a:gd name="T8" fmla="*/ 49 w 275"/>
                  <a:gd name="T9" fmla="*/ 9 h 182"/>
                  <a:gd name="T10" fmla="*/ 76 w 275"/>
                  <a:gd name="T11" fmla="*/ 19 h 182"/>
                  <a:gd name="T12" fmla="*/ 89 w 275"/>
                  <a:gd name="T13" fmla="*/ 21 h 182"/>
                  <a:gd name="T14" fmla="*/ 100 w 275"/>
                  <a:gd name="T15" fmla="*/ 23 h 182"/>
                  <a:gd name="T16" fmla="*/ 116 w 275"/>
                  <a:gd name="T17" fmla="*/ 25 h 182"/>
                  <a:gd name="T18" fmla="*/ 131 w 275"/>
                  <a:gd name="T19" fmla="*/ 19 h 182"/>
                  <a:gd name="T20" fmla="*/ 142 w 275"/>
                  <a:gd name="T21" fmla="*/ 6 h 182"/>
                  <a:gd name="T22" fmla="*/ 155 w 275"/>
                  <a:gd name="T23" fmla="*/ 6 h 182"/>
                  <a:gd name="T24" fmla="*/ 174 w 275"/>
                  <a:gd name="T25" fmla="*/ 0 h 182"/>
                  <a:gd name="T26" fmla="*/ 188 w 275"/>
                  <a:gd name="T27" fmla="*/ 13 h 182"/>
                  <a:gd name="T28" fmla="*/ 199 w 275"/>
                  <a:gd name="T29" fmla="*/ 26 h 182"/>
                  <a:gd name="T30" fmla="*/ 208 w 275"/>
                  <a:gd name="T31" fmla="*/ 47 h 182"/>
                  <a:gd name="T32" fmla="*/ 222 w 275"/>
                  <a:gd name="T33" fmla="*/ 49 h 182"/>
                  <a:gd name="T34" fmla="*/ 248 w 275"/>
                  <a:gd name="T35" fmla="*/ 55 h 182"/>
                  <a:gd name="T36" fmla="*/ 265 w 275"/>
                  <a:gd name="T37" fmla="*/ 60 h 182"/>
                  <a:gd name="T38" fmla="*/ 273 w 275"/>
                  <a:gd name="T39" fmla="*/ 77 h 182"/>
                  <a:gd name="T40" fmla="*/ 269 w 275"/>
                  <a:gd name="T41" fmla="*/ 85 h 182"/>
                  <a:gd name="T42" fmla="*/ 269 w 275"/>
                  <a:gd name="T43" fmla="*/ 106 h 182"/>
                  <a:gd name="T44" fmla="*/ 252 w 275"/>
                  <a:gd name="T45" fmla="*/ 110 h 182"/>
                  <a:gd name="T46" fmla="*/ 231 w 275"/>
                  <a:gd name="T47" fmla="*/ 127 h 182"/>
                  <a:gd name="T48" fmla="*/ 214 w 275"/>
                  <a:gd name="T49" fmla="*/ 132 h 182"/>
                  <a:gd name="T50" fmla="*/ 199 w 275"/>
                  <a:gd name="T51" fmla="*/ 146 h 182"/>
                  <a:gd name="T52" fmla="*/ 199 w 275"/>
                  <a:gd name="T53" fmla="*/ 142 h 182"/>
                  <a:gd name="T54" fmla="*/ 193 w 275"/>
                  <a:gd name="T55" fmla="*/ 146 h 182"/>
                  <a:gd name="T56" fmla="*/ 189 w 275"/>
                  <a:gd name="T57" fmla="*/ 144 h 182"/>
                  <a:gd name="T58" fmla="*/ 184 w 275"/>
                  <a:gd name="T59" fmla="*/ 144 h 182"/>
                  <a:gd name="T60" fmla="*/ 184 w 275"/>
                  <a:gd name="T61" fmla="*/ 147 h 182"/>
                  <a:gd name="T62" fmla="*/ 191 w 275"/>
                  <a:gd name="T63" fmla="*/ 147 h 182"/>
                  <a:gd name="T64" fmla="*/ 195 w 275"/>
                  <a:gd name="T65" fmla="*/ 153 h 182"/>
                  <a:gd name="T66" fmla="*/ 208 w 275"/>
                  <a:gd name="T67" fmla="*/ 163 h 182"/>
                  <a:gd name="T68" fmla="*/ 222 w 275"/>
                  <a:gd name="T69" fmla="*/ 159 h 182"/>
                  <a:gd name="T70" fmla="*/ 205 w 275"/>
                  <a:gd name="T71" fmla="*/ 166 h 182"/>
                  <a:gd name="T72" fmla="*/ 189 w 275"/>
                  <a:gd name="T73" fmla="*/ 176 h 182"/>
                  <a:gd name="T74" fmla="*/ 178 w 275"/>
                  <a:gd name="T75" fmla="*/ 180 h 182"/>
                  <a:gd name="T76" fmla="*/ 170 w 275"/>
                  <a:gd name="T77" fmla="*/ 164 h 182"/>
                  <a:gd name="T78" fmla="*/ 170 w 275"/>
                  <a:gd name="T79" fmla="*/ 151 h 182"/>
                  <a:gd name="T80" fmla="*/ 174 w 275"/>
                  <a:gd name="T81" fmla="*/ 146 h 182"/>
                  <a:gd name="T82" fmla="*/ 155 w 275"/>
                  <a:gd name="T83" fmla="*/ 144 h 182"/>
                  <a:gd name="T84" fmla="*/ 152 w 275"/>
                  <a:gd name="T85" fmla="*/ 138 h 182"/>
                  <a:gd name="T86" fmla="*/ 155 w 275"/>
                  <a:gd name="T87" fmla="*/ 134 h 182"/>
                  <a:gd name="T88" fmla="*/ 140 w 275"/>
                  <a:gd name="T89" fmla="*/ 134 h 182"/>
                  <a:gd name="T90" fmla="*/ 125 w 275"/>
                  <a:gd name="T91" fmla="*/ 140 h 182"/>
                  <a:gd name="T92" fmla="*/ 121 w 275"/>
                  <a:gd name="T93" fmla="*/ 151 h 182"/>
                  <a:gd name="T94" fmla="*/ 116 w 275"/>
                  <a:gd name="T95" fmla="*/ 149 h 182"/>
                  <a:gd name="T96" fmla="*/ 102 w 275"/>
                  <a:gd name="T97" fmla="*/ 163 h 182"/>
                  <a:gd name="T98" fmla="*/ 97 w 275"/>
                  <a:gd name="T99" fmla="*/ 157 h 182"/>
                  <a:gd name="T100" fmla="*/ 104 w 275"/>
                  <a:gd name="T101" fmla="*/ 146 h 182"/>
                  <a:gd name="T102" fmla="*/ 118 w 275"/>
                  <a:gd name="T103" fmla="*/ 138 h 182"/>
                  <a:gd name="T104" fmla="*/ 119 w 275"/>
                  <a:gd name="T105" fmla="*/ 127 h 182"/>
                  <a:gd name="T106" fmla="*/ 110 w 275"/>
                  <a:gd name="T107" fmla="*/ 113 h 182"/>
                  <a:gd name="T108" fmla="*/ 100 w 275"/>
                  <a:gd name="T109" fmla="*/ 98 h 182"/>
                  <a:gd name="T110" fmla="*/ 72 w 275"/>
                  <a:gd name="T111" fmla="*/ 9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5" h="182">
                    <a:moveTo>
                      <a:pt x="70" y="96"/>
                    </a:moveTo>
                    <a:lnTo>
                      <a:pt x="68" y="96"/>
                    </a:lnTo>
                    <a:lnTo>
                      <a:pt x="57" y="102"/>
                    </a:lnTo>
                    <a:lnTo>
                      <a:pt x="49" y="104"/>
                    </a:lnTo>
                    <a:lnTo>
                      <a:pt x="44" y="108"/>
                    </a:lnTo>
                    <a:lnTo>
                      <a:pt x="38" y="102"/>
                    </a:lnTo>
                    <a:lnTo>
                      <a:pt x="13" y="102"/>
                    </a:lnTo>
                    <a:lnTo>
                      <a:pt x="12" y="104"/>
                    </a:lnTo>
                    <a:lnTo>
                      <a:pt x="10" y="100"/>
                    </a:lnTo>
                    <a:lnTo>
                      <a:pt x="0" y="95"/>
                    </a:lnTo>
                    <a:lnTo>
                      <a:pt x="6" y="77"/>
                    </a:lnTo>
                    <a:lnTo>
                      <a:pt x="8" y="77"/>
                    </a:lnTo>
                    <a:lnTo>
                      <a:pt x="10" y="77"/>
                    </a:lnTo>
                    <a:lnTo>
                      <a:pt x="10" y="74"/>
                    </a:lnTo>
                    <a:lnTo>
                      <a:pt x="10" y="70"/>
                    </a:lnTo>
                    <a:lnTo>
                      <a:pt x="19" y="55"/>
                    </a:lnTo>
                    <a:lnTo>
                      <a:pt x="29" y="45"/>
                    </a:lnTo>
                    <a:lnTo>
                      <a:pt x="30" y="42"/>
                    </a:lnTo>
                    <a:lnTo>
                      <a:pt x="29" y="38"/>
                    </a:lnTo>
                    <a:lnTo>
                      <a:pt x="29" y="36"/>
                    </a:lnTo>
                    <a:lnTo>
                      <a:pt x="27" y="30"/>
                    </a:lnTo>
                    <a:lnTo>
                      <a:pt x="21" y="19"/>
                    </a:lnTo>
                    <a:lnTo>
                      <a:pt x="23" y="17"/>
                    </a:lnTo>
                    <a:lnTo>
                      <a:pt x="27" y="17"/>
                    </a:lnTo>
                    <a:lnTo>
                      <a:pt x="29" y="17"/>
                    </a:lnTo>
                    <a:lnTo>
                      <a:pt x="32" y="15"/>
                    </a:lnTo>
                    <a:lnTo>
                      <a:pt x="34" y="13"/>
                    </a:lnTo>
                    <a:lnTo>
                      <a:pt x="34" y="11"/>
                    </a:lnTo>
                    <a:lnTo>
                      <a:pt x="48" y="9"/>
                    </a:lnTo>
                    <a:lnTo>
                      <a:pt x="49" y="9"/>
                    </a:lnTo>
                    <a:lnTo>
                      <a:pt x="57" y="9"/>
                    </a:lnTo>
                    <a:lnTo>
                      <a:pt x="66" y="13"/>
                    </a:lnTo>
                    <a:lnTo>
                      <a:pt x="68" y="13"/>
                    </a:lnTo>
                    <a:lnTo>
                      <a:pt x="70" y="13"/>
                    </a:lnTo>
                    <a:lnTo>
                      <a:pt x="76" y="15"/>
                    </a:lnTo>
                    <a:lnTo>
                      <a:pt x="76" y="19"/>
                    </a:lnTo>
                    <a:lnTo>
                      <a:pt x="78" y="19"/>
                    </a:lnTo>
                    <a:lnTo>
                      <a:pt x="83" y="19"/>
                    </a:lnTo>
                    <a:lnTo>
                      <a:pt x="83" y="21"/>
                    </a:lnTo>
                    <a:lnTo>
                      <a:pt x="85" y="23"/>
                    </a:lnTo>
                    <a:lnTo>
                      <a:pt x="87" y="21"/>
                    </a:lnTo>
                    <a:lnTo>
                      <a:pt x="89" y="21"/>
                    </a:lnTo>
                    <a:lnTo>
                      <a:pt x="91" y="21"/>
                    </a:lnTo>
                    <a:lnTo>
                      <a:pt x="93" y="19"/>
                    </a:lnTo>
                    <a:lnTo>
                      <a:pt x="95" y="21"/>
                    </a:lnTo>
                    <a:lnTo>
                      <a:pt x="97" y="21"/>
                    </a:lnTo>
                    <a:lnTo>
                      <a:pt x="99" y="21"/>
                    </a:lnTo>
                    <a:lnTo>
                      <a:pt x="100" y="23"/>
                    </a:lnTo>
                    <a:lnTo>
                      <a:pt x="102" y="25"/>
                    </a:lnTo>
                    <a:lnTo>
                      <a:pt x="106" y="19"/>
                    </a:lnTo>
                    <a:lnTo>
                      <a:pt x="110" y="21"/>
                    </a:lnTo>
                    <a:lnTo>
                      <a:pt x="112" y="25"/>
                    </a:lnTo>
                    <a:lnTo>
                      <a:pt x="114" y="25"/>
                    </a:lnTo>
                    <a:lnTo>
                      <a:pt x="116" y="25"/>
                    </a:lnTo>
                    <a:lnTo>
                      <a:pt x="125" y="23"/>
                    </a:lnTo>
                    <a:lnTo>
                      <a:pt x="127" y="25"/>
                    </a:lnTo>
                    <a:lnTo>
                      <a:pt x="127" y="26"/>
                    </a:lnTo>
                    <a:lnTo>
                      <a:pt x="131" y="26"/>
                    </a:lnTo>
                    <a:lnTo>
                      <a:pt x="131" y="23"/>
                    </a:lnTo>
                    <a:lnTo>
                      <a:pt x="131" y="19"/>
                    </a:lnTo>
                    <a:lnTo>
                      <a:pt x="131" y="17"/>
                    </a:lnTo>
                    <a:lnTo>
                      <a:pt x="131" y="13"/>
                    </a:lnTo>
                    <a:lnTo>
                      <a:pt x="133" y="11"/>
                    </a:lnTo>
                    <a:lnTo>
                      <a:pt x="136" y="7"/>
                    </a:lnTo>
                    <a:lnTo>
                      <a:pt x="138" y="6"/>
                    </a:lnTo>
                    <a:lnTo>
                      <a:pt x="142" y="6"/>
                    </a:lnTo>
                    <a:lnTo>
                      <a:pt x="144" y="4"/>
                    </a:lnTo>
                    <a:lnTo>
                      <a:pt x="150" y="4"/>
                    </a:lnTo>
                    <a:lnTo>
                      <a:pt x="150" y="4"/>
                    </a:lnTo>
                    <a:lnTo>
                      <a:pt x="152" y="6"/>
                    </a:lnTo>
                    <a:lnTo>
                      <a:pt x="153" y="7"/>
                    </a:lnTo>
                    <a:lnTo>
                      <a:pt x="155" y="6"/>
                    </a:lnTo>
                    <a:lnTo>
                      <a:pt x="155" y="4"/>
                    </a:lnTo>
                    <a:lnTo>
                      <a:pt x="157" y="2"/>
                    </a:lnTo>
                    <a:lnTo>
                      <a:pt x="159" y="0"/>
                    </a:lnTo>
                    <a:lnTo>
                      <a:pt x="165" y="2"/>
                    </a:lnTo>
                    <a:lnTo>
                      <a:pt x="170" y="0"/>
                    </a:lnTo>
                    <a:lnTo>
                      <a:pt x="174" y="0"/>
                    </a:lnTo>
                    <a:lnTo>
                      <a:pt x="178" y="0"/>
                    </a:lnTo>
                    <a:lnTo>
                      <a:pt x="182" y="2"/>
                    </a:lnTo>
                    <a:lnTo>
                      <a:pt x="184" y="4"/>
                    </a:lnTo>
                    <a:lnTo>
                      <a:pt x="184" y="7"/>
                    </a:lnTo>
                    <a:lnTo>
                      <a:pt x="188" y="11"/>
                    </a:lnTo>
                    <a:lnTo>
                      <a:pt x="188" y="13"/>
                    </a:lnTo>
                    <a:lnTo>
                      <a:pt x="186" y="15"/>
                    </a:lnTo>
                    <a:lnTo>
                      <a:pt x="184" y="15"/>
                    </a:lnTo>
                    <a:lnTo>
                      <a:pt x="186" y="25"/>
                    </a:lnTo>
                    <a:lnTo>
                      <a:pt x="195" y="26"/>
                    </a:lnTo>
                    <a:lnTo>
                      <a:pt x="197" y="26"/>
                    </a:lnTo>
                    <a:lnTo>
                      <a:pt x="199" y="26"/>
                    </a:lnTo>
                    <a:lnTo>
                      <a:pt x="199" y="28"/>
                    </a:lnTo>
                    <a:lnTo>
                      <a:pt x="203" y="32"/>
                    </a:lnTo>
                    <a:lnTo>
                      <a:pt x="205" y="40"/>
                    </a:lnTo>
                    <a:lnTo>
                      <a:pt x="205" y="42"/>
                    </a:lnTo>
                    <a:lnTo>
                      <a:pt x="205" y="43"/>
                    </a:lnTo>
                    <a:lnTo>
                      <a:pt x="208" y="47"/>
                    </a:lnTo>
                    <a:lnTo>
                      <a:pt x="210" y="45"/>
                    </a:lnTo>
                    <a:lnTo>
                      <a:pt x="212" y="45"/>
                    </a:lnTo>
                    <a:lnTo>
                      <a:pt x="214" y="45"/>
                    </a:lnTo>
                    <a:lnTo>
                      <a:pt x="218" y="49"/>
                    </a:lnTo>
                    <a:lnTo>
                      <a:pt x="220" y="47"/>
                    </a:lnTo>
                    <a:lnTo>
                      <a:pt x="222" y="49"/>
                    </a:lnTo>
                    <a:lnTo>
                      <a:pt x="233" y="45"/>
                    </a:lnTo>
                    <a:lnTo>
                      <a:pt x="235" y="45"/>
                    </a:lnTo>
                    <a:lnTo>
                      <a:pt x="242" y="57"/>
                    </a:lnTo>
                    <a:lnTo>
                      <a:pt x="244" y="57"/>
                    </a:lnTo>
                    <a:lnTo>
                      <a:pt x="246" y="55"/>
                    </a:lnTo>
                    <a:lnTo>
                      <a:pt x="248" y="55"/>
                    </a:lnTo>
                    <a:lnTo>
                      <a:pt x="250" y="57"/>
                    </a:lnTo>
                    <a:lnTo>
                      <a:pt x="254" y="57"/>
                    </a:lnTo>
                    <a:lnTo>
                      <a:pt x="256" y="59"/>
                    </a:lnTo>
                    <a:lnTo>
                      <a:pt x="259" y="59"/>
                    </a:lnTo>
                    <a:lnTo>
                      <a:pt x="263" y="62"/>
                    </a:lnTo>
                    <a:lnTo>
                      <a:pt x="265" y="60"/>
                    </a:lnTo>
                    <a:lnTo>
                      <a:pt x="269" y="64"/>
                    </a:lnTo>
                    <a:lnTo>
                      <a:pt x="273" y="64"/>
                    </a:lnTo>
                    <a:lnTo>
                      <a:pt x="275" y="66"/>
                    </a:lnTo>
                    <a:lnTo>
                      <a:pt x="273" y="66"/>
                    </a:lnTo>
                    <a:lnTo>
                      <a:pt x="275" y="74"/>
                    </a:lnTo>
                    <a:lnTo>
                      <a:pt x="273" y="77"/>
                    </a:lnTo>
                    <a:lnTo>
                      <a:pt x="269" y="79"/>
                    </a:lnTo>
                    <a:lnTo>
                      <a:pt x="271" y="81"/>
                    </a:lnTo>
                    <a:lnTo>
                      <a:pt x="273" y="81"/>
                    </a:lnTo>
                    <a:lnTo>
                      <a:pt x="273" y="83"/>
                    </a:lnTo>
                    <a:lnTo>
                      <a:pt x="269" y="83"/>
                    </a:lnTo>
                    <a:lnTo>
                      <a:pt x="269" y="85"/>
                    </a:lnTo>
                    <a:lnTo>
                      <a:pt x="269" y="89"/>
                    </a:lnTo>
                    <a:lnTo>
                      <a:pt x="269" y="89"/>
                    </a:lnTo>
                    <a:lnTo>
                      <a:pt x="271" y="93"/>
                    </a:lnTo>
                    <a:lnTo>
                      <a:pt x="269" y="95"/>
                    </a:lnTo>
                    <a:lnTo>
                      <a:pt x="271" y="95"/>
                    </a:lnTo>
                    <a:lnTo>
                      <a:pt x="269" y="106"/>
                    </a:lnTo>
                    <a:lnTo>
                      <a:pt x="267" y="108"/>
                    </a:lnTo>
                    <a:lnTo>
                      <a:pt x="263" y="106"/>
                    </a:lnTo>
                    <a:lnTo>
                      <a:pt x="259" y="106"/>
                    </a:lnTo>
                    <a:lnTo>
                      <a:pt x="256" y="104"/>
                    </a:lnTo>
                    <a:lnTo>
                      <a:pt x="254" y="106"/>
                    </a:lnTo>
                    <a:lnTo>
                      <a:pt x="252" y="110"/>
                    </a:lnTo>
                    <a:lnTo>
                      <a:pt x="248" y="112"/>
                    </a:lnTo>
                    <a:lnTo>
                      <a:pt x="246" y="115"/>
                    </a:lnTo>
                    <a:lnTo>
                      <a:pt x="246" y="121"/>
                    </a:lnTo>
                    <a:lnTo>
                      <a:pt x="237" y="123"/>
                    </a:lnTo>
                    <a:lnTo>
                      <a:pt x="233" y="127"/>
                    </a:lnTo>
                    <a:lnTo>
                      <a:pt x="231" y="127"/>
                    </a:lnTo>
                    <a:lnTo>
                      <a:pt x="225" y="129"/>
                    </a:lnTo>
                    <a:lnTo>
                      <a:pt x="225" y="130"/>
                    </a:lnTo>
                    <a:lnTo>
                      <a:pt x="222" y="129"/>
                    </a:lnTo>
                    <a:lnTo>
                      <a:pt x="216" y="132"/>
                    </a:lnTo>
                    <a:lnTo>
                      <a:pt x="216" y="134"/>
                    </a:lnTo>
                    <a:lnTo>
                      <a:pt x="214" y="132"/>
                    </a:lnTo>
                    <a:lnTo>
                      <a:pt x="212" y="134"/>
                    </a:lnTo>
                    <a:lnTo>
                      <a:pt x="210" y="134"/>
                    </a:lnTo>
                    <a:lnTo>
                      <a:pt x="205" y="138"/>
                    </a:lnTo>
                    <a:lnTo>
                      <a:pt x="205" y="138"/>
                    </a:lnTo>
                    <a:lnTo>
                      <a:pt x="201" y="144"/>
                    </a:lnTo>
                    <a:lnTo>
                      <a:pt x="199" y="146"/>
                    </a:lnTo>
                    <a:lnTo>
                      <a:pt x="199" y="144"/>
                    </a:lnTo>
                    <a:lnTo>
                      <a:pt x="201" y="142"/>
                    </a:lnTo>
                    <a:lnTo>
                      <a:pt x="203" y="142"/>
                    </a:lnTo>
                    <a:lnTo>
                      <a:pt x="201" y="136"/>
                    </a:lnTo>
                    <a:lnTo>
                      <a:pt x="199" y="136"/>
                    </a:lnTo>
                    <a:lnTo>
                      <a:pt x="199" y="142"/>
                    </a:lnTo>
                    <a:lnTo>
                      <a:pt x="195" y="144"/>
                    </a:lnTo>
                    <a:lnTo>
                      <a:pt x="197" y="149"/>
                    </a:lnTo>
                    <a:lnTo>
                      <a:pt x="195" y="149"/>
                    </a:lnTo>
                    <a:lnTo>
                      <a:pt x="195" y="149"/>
                    </a:lnTo>
                    <a:lnTo>
                      <a:pt x="193" y="146"/>
                    </a:lnTo>
                    <a:lnTo>
                      <a:pt x="193" y="146"/>
                    </a:lnTo>
                    <a:lnTo>
                      <a:pt x="193" y="144"/>
                    </a:lnTo>
                    <a:lnTo>
                      <a:pt x="191" y="146"/>
                    </a:lnTo>
                    <a:lnTo>
                      <a:pt x="189" y="147"/>
                    </a:lnTo>
                    <a:lnTo>
                      <a:pt x="189" y="146"/>
                    </a:lnTo>
                    <a:lnTo>
                      <a:pt x="191" y="146"/>
                    </a:lnTo>
                    <a:lnTo>
                      <a:pt x="189" y="144"/>
                    </a:lnTo>
                    <a:lnTo>
                      <a:pt x="186" y="144"/>
                    </a:lnTo>
                    <a:lnTo>
                      <a:pt x="186" y="144"/>
                    </a:lnTo>
                    <a:lnTo>
                      <a:pt x="186" y="142"/>
                    </a:lnTo>
                    <a:lnTo>
                      <a:pt x="184" y="140"/>
                    </a:lnTo>
                    <a:lnTo>
                      <a:pt x="184" y="144"/>
                    </a:lnTo>
                    <a:lnTo>
                      <a:pt x="184" y="144"/>
                    </a:lnTo>
                    <a:lnTo>
                      <a:pt x="178" y="142"/>
                    </a:lnTo>
                    <a:lnTo>
                      <a:pt x="182" y="146"/>
                    </a:lnTo>
                    <a:lnTo>
                      <a:pt x="182" y="144"/>
                    </a:lnTo>
                    <a:lnTo>
                      <a:pt x="184" y="146"/>
                    </a:lnTo>
                    <a:lnTo>
                      <a:pt x="184" y="146"/>
                    </a:lnTo>
                    <a:lnTo>
                      <a:pt x="184" y="147"/>
                    </a:lnTo>
                    <a:lnTo>
                      <a:pt x="186" y="149"/>
                    </a:lnTo>
                    <a:lnTo>
                      <a:pt x="186" y="149"/>
                    </a:lnTo>
                    <a:lnTo>
                      <a:pt x="186" y="147"/>
                    </a:lnTo>
                    <a:lnTo>
                      <a:pt x="188" y="147"/>
                    </a:lnTo>
                    <a:lnTo>
                      <a:pt x="189" y="147"/>
                    </a:lnTo>
                    <a:lnTo>
                      <a:pt x="191" y="147"/>
                    </a:lnTo>
                    <a:lnTo>
                      <a:pt x="189" y="151"/>
                    </a:lnTo>
                    <a:lnTo>
                      <a:pt x="191" y="151"/>
                    </a:lnTo>
                    <a:lnTo>
                      <a:pt x="193" y="151"/>
                    </a:lnTo>
                    <a:lnTo>
                      <a:pt x="193" y="151"/>
                    </a:lnTo>
                    <a:lnTo>
                      <a:pt x="193" y="155"/>
                    </a:lnTo>
                    <a:lnTo>
                      <a:pt x="195" y="153"/>
                    </a:lnTo>
                    <a:lnTo>
                      <a:pt x="197" y="157"/>
                    </a:lnTo>
                    <a:lnTo>
                      <a:pt x="199" y="163"/>
                    </a:lnTo>
                    <a:lnTo>
                      <a:pt x="199" y="161"/>
                    </a:lnTo>
                    <a:lnTo>
                      <a:pt x="205" y="163"/>
                    </a:lnTo>
                    <a:lnTo>
                      <a:pt x="205" y="161"/>
                    </a:lnTo>
                    <a:lnTo>
                      <a:pt x="208" y="163"/>
                    </a:lnTo>
                    <a:lnTo>
                      <a:pt x="210" y="159"/>
                    </a:lnTo>
                    <a:lnTo>
                      <a:pt x="212" y="159"/>
                    </a:lnTo>
                    <a:lnTo>
                      <a:pt x="212" y="161"/>
                    </a:lnTo>
                    <a:lnTo>
                      <a:pt x="214" y="159"/>
                    </a:lnTo>
                    <a:lnTo>
                      <a:pt x="218" y="159"/>
                    </a:lnTo>
                    <a:lnTo>
                      <a:pt x="222" y="159"/>
                    </a:lnTo>
                    <a:lnTo>
                      <a:pt x="222" y="161"/>
                    </a:lnTo>
                    <a:lnTo>
                      <a:pt x="220" y="163"/>
                    </a:lnTo>
                    <a:lnTo>
                      <a:pt x="220" y="166"/>
                    </a:lnTo>
                    <a:lnTo>
                      <a:pt x="214" y="168"/>
                    </a:lnTo>
                    <a:lnTo>
                      <a:pt x="214" y="168"/>
                    </a:lnTo>
                    <a:lnTo>
                      <a:pt x="205" y="166"/>
                    </a:lnTo>
                    <a:lnTo>
                      <a:pt x="197" y="172"/>
                    </a:lnTo>
                    <a:lnTo>
                      <a:pt x="195" y="172"/>
                    </a:lnTo>
                    <a:lnTo>
                      <a:pt x="191" y="174"/>
                    </a:lnTo>
                    <a:lnTo>
                      <a:pt x="191" y="174"/>
                    </a:lnTo>
                    <a:lnTo>
                      <a:pt x="189" y="174"/>
                    </a:lnTo>
                    <a:lnTo>
                      <a:pt x="189" y="176"/>
                    </a:lnTo>
                    <a:lnTo>
                      <a:pt x="188" y="178"/>
                    </a:lnTo>
                    <a:lnTo>
                      <a:pt x="188" y="180"/>
                    </a:lnTo>
                    <a:lnTo>
                      <a:pt x="186" y="180"/>
                    </a:lnTo>
                    <a:lnTo>
                      <a:pt x="182" y="182"/>
                    </a:lnTo>
                    <a:lnTo>
                      <a:pt x="178" y="182"/>
                    </a:lnTo>
                    <a:lnTo>
                      <a:pt x="178" y="180"/>
                    </a:lnTo>
                    <a:lnTo>
                      <a:pt x="174" y="178"/>
                    </a:lnTo>
                    <a:lnTo>
                      <a:pt x="174" y="176"/>
                    </a:lnTo>
                    <a:lnTo>
                      <a:pt x="176" y="168"/>
                    </a:lnTo>
                    <a:lnTo>
                      <a:pt x="174" y="164"/>
                    </a:lnTo>
                    <a:lnTo>
                      <a:pt x="172" y="164"/>
                    </a:lnTo>
                    <a:lnTo>
                      <a:pt x="170" y="164"/>
                    </a:lnTo>
                    <a:lnTo>
                      <a:pt x="165" y="161"/>
                    </a:lnTo>
                    <a:lnTo>
                      <a:pt x="161" y="161"/>
                    </a:lnTo>
                    <a:lnTo>
                      <a:pt x="161" y="161"/>
                    </a:lnTo>
                    <a:lnTo>
                      <a:pt x="161" y="159"/>
                    </a:lnTo>
                    <a:lnTo>
                      <a:pt x="165" y="157"/>
                    </a:lnTo>
                    <a:lnTo>
                      <a:pt x="170" y="151"/>
                    </a:lnTo>
                    <a:lnTo>
                      <a:pt x="178" y="149"/>
                    </a:lnTo>
                    <a:lnTo>
                      <a:pt x="178" y="147"/>
                    </a:lnTo>
                    <a:lnTo>
                      <a:pt x="178" y="147"/>
                    </a:lnTo>
                    <a:lnTo>
                      <a:pt x="178" y="146"/>
                    </a:lnTo>
                    <a:lnTo>
                      <a:pt x="176" y="144"/>
                    </a:lnTo>
                    <a:lnTo>
                      <a:pt x="174" y="146"/>
                    </a:lnTo>
                    <a:lnTo>
                      <a:pt x="172" y="144"/>
                    </a:lnTo>
                    <a:lnTo>
                      <a:pt x="170" y="144"/>
                    </a:lnTo>
                    <a:lnTo>
                      <a:pt x="169" y="144"/>
                    </a:lnTo>
                    <a:lnTo>
                      <a:pt x="169" y="144"/>
                    </a:lnTo>
                    <a:lnTo>
                      <a:pt x="161" y="146"/>
                    </a:lnTo>
                    <a:lnTo>
                      <a:pt x="155" y="144"/>
                    </a:lnTo>
                    <a:lnTo>
                      <a:pt x="153" y="142"/>
                    </a:lnTo>
                    <a:lnTo>
                      <a:pt x="153" y="142"/>
                    </a:lnTo>
                    <a:lnTo>
                      <a:pt x="150" y="142"/>
                    </a:lnTo>
                    <a:lnTo>
                      <a:pt x="150" y="142"/>
                    </a:lnTo>
                    <a:lnTo>
                      <a:pt x="153" y="138"/>
                    </a:lnTo>
                    <a:lnTo>
                      <a:pt x="152" y="138"/>
                    </a:lnTo>
                    <a:lnTo>
                      <a:pt x="148" y="138"/>
                    </a:lnTo>
                    <a:lnTo>
                      <a:pt x="146" y="136"/>
                    </a:lnTo>
                    <a:lnTo>
                      <a:pt x="148" y="136"/>
                    </a:lnTo>
                    <a:lnTo>
                      <a:pt x="155" y="136"/>
                    </a:lnTo>
                    <a:lnTo>
                      <a:pt x="155" y="136"/>
                    </a:lnTo>
                    <a:lnTo>
                      <a:pt x="155" y="134"/>
                    </a:lnTo>
                    <a:lnTo>
                      <a:pt x="153" y="134"/>
                    </a:lnTo>
                    <a:lnTo>
                      <a:pt x="150" y="130"/>
                    </a:lnTo>
                    <a:lnTo>
                      <a:pt x="150" y="132"/>
                    </a:lnTo>
                    <a:lnTo>
                      <a:pt x="146" y="134"/>
                    </a:lnTo>
                    <a:lnTo>
                      <a:pt x="146" y="130"/>
                    </a:lnTo>
                    <a:lnTo>
                      <a:pt x="140" y="134"/>
                    </a:lnTo>
                    <a:lnTo>
                      <a:pt x="133" y="136"/>
                    </a:lnTo>
                    <a:lnTo>
                      <a:pt x="133" y="138"/>
                    </a:lnTo>
                    <a:lnTo>
                      <a:pt x="129" y="144"/>
                    </a:lnTo>
                    <a:lnTo>
                      <a:pt x="129" y="144"/>
                    </a:lnTo>
                    <a:lnTo>
                      <a:pt x="127" y="140"/>
                    </a:lnTo>
                    <a:lnTo>
                      <a:pt x="125" y="140"/>
                    </a:lnTo>
                    <a:lnTo>
                      <a:pt x="123" y="138"/>
                    </a:lnTo>
                    <a:lnTo>
                      <a:pt x="125" y="142"/>
                    </a:lnTo>
                    <a:lnTo>
                      <a:pt x="127" y="144"/>
                    </a:lnTo>
                    <a:lnTo>
                      <a:pt x="127" y="146"/>
                    </a:lnTo>
                    <a:lnTo>
                      <a:pt x="125" y="151"/>
                    </a:lnTo>
                    <a:lnTo>
                      <a:pt x="121" y="151"/>
                    </a:lnTo>
                    <a:lnTo>
                      <a:pt x="119" y="151"/>
                    </a:lnTo>
                    <a:lnTo>
                      <a:pt x="118" y="153"/>
                    </a:lnTo>
                    <a:lnTo>
                      <a:pt x="118" y="155"/>
                    </a:lnTo>
                    <a:lnTo>
                      <a:pt x="118" y="155"/>
                    </a:lnTo>
                    <a:lnTo>
                      <a:pt x="116" y="151"/>
                    </a:lnTo>
                    <a:lnTo>
                      <a:pt x="116" y="149"/>
                    </a:lnTo>
                    <a:lnTo>
                      <a:pt x="116" y="161"/>
                    </a:lnTo>
                    <a:lnTo>
                      <a:pt x="116" y="161"/>
                    </a:lnTo>
                    <a:lnTo>
                      <a:pt x="114" y="159"/>
                    </a:lnTo>
                    <a:lnTo>
                      <a:pt x="112" y="159"/>
                    </a:lnTo>
                    <a:lnTo>
                      <a:pt x="104" y="161"/>
                    </a:lnTo>
                    <a:lnTo>
                      <a:pt x="102" y="163"/>
                    </a:lnTo>
                    <a:lnTo>
                      <a:pt x="99" y="163"/>
                    </a:lnTo>
                    <a:lnTo>
                      <a:pt x="97" y="159"/>
                    </a:lnTo>
                    <a:lnTo>
                      <a:pt x="93" y="159"/>
                    </a:lnTo>
                    <a:lnTo>
                      <a:pt x="93" y="157"/>
                    </a:lnTo>
                    <a:lnTo>
                      <a:pt x="97" y="157"/>
                    </a:lnTo>
                    <a:lnTo>
                      <a:pt x="97" y="157"/>
                    </a:lnTo>
                    <a:lnTo>
                      <a:pt x="99" y="153"/>
                    </a:lnTo>
                    <a:lnTo>
                      <a:pt x="99" y="151"/>
                    </a:lnTo>
                    <a:lnTo>
                      <a:pt x="100" y="151"/>
                    </a:lnTo>
                    <a:lnTo>
                      <a:pt x="100" y="149"/>
                    </a:lnTo>
                    <a:lnTo>
                      <a:pt x="102" y="147"/>
                    </a:lnTo>
                    <a:lnTo>
                      <a:pt x="104" y="146"/>
                    </a:lnTo>
                    <a:lnTo>
                      <a:pt x="106" y="140"/>
                    </a:lnTo>
                    <a:lnTo>
                      <a:pt x="106" y="138"/>
                    </a:lnTo>
                    <a:lnTo>
                      <a:pt x="108" y="136"/>
                    </a:lnTo>
                    <a:lnTo>
                      <a:pt x="110" y="138"/>
                    </a:lnTo>
                    <a:lnTo>
                      <a:pt x="112" y="136"/>
                    </a:lnTo>
                    <a:lnTo>
                      <a:pt x="118" y="138"/>
                    </a:lnTo>
                    <a:lnTo>
                      <a:pt x="119" y="138"/>
                    </a:lnTo>
                    <a:lnTo>
                      <a:pt x="121" y="136"/>
                    </a:lnTo>
                    <a:lnTo>
                      <a:pt x="119" y="132"/>
                    </a:lnTo>
                    <a:lnTo>
                      <a:pt x="119" y="130"/>
                    </a:lnTo>
                    <a:lnTo>
                      <a:pt x="119" y="129"/>
                    </a:lnTo>
                    <a:lnTo>
                      <a:pt x="119" y="127"/>
                    </a:lnTo>
                    <a:lnTo>
                      <a:pt x="116" y="125"/>
                    </a:lnTo>
                    <a:lnTo>
                      <a:pt x="114" y="121"/>
                    </a:lnTo>
                    <a:lnTo>
                      <a:pt x="114" y="119"/>
                    </a:lnTo>
                    <a:lnTo>
                      <a:pt x="112" y="117"/>
                    </a:lnTo>
                    <a:lnTo>
                      <a:pt x="110" y="115"/>
                    </a:lnTo>
                    <a:lnTo>
                      <a:pt x="110" y="113"/>
                    </a:lnTo>
                    <a:lnTo>
                      <a:pt x="108" y="113"/>
                    </a:lnTo>
                    <a:lnTo>
                      <a:pt x="108" y="104"/>
                    </a:lnTo>
                    <a:lnTo>
                      <a:pt x="108" y="102"/>
                    </a:lnTo>
                    <a:lnTo>
                      <a:pt x="106" y="102"/>
                    </a:lnTo>
                    <a:lnTo>
                      <a:pt x="102" y="98"/>
                    </a:lnTo>
                    <a:lnTo>
                      <a:pt x="100" y="98"/>
                    </a:lnTo>
                    <a:lnTo>
                      <a:pt x="95" y="98"/>
                    </a:lnTo>
                    <a:lnTo>
                      <a:pt x="93" y="98"/>
                    </a:lnTo>
                    <a:lnTo>
                      <a:pt x="85" y="93"/>
                    </a:lnTo>
                    <a:lnTo>
                      <a:pt x="82" y="91"/>
                    </a:lnTo>
                    <a:lnTo>
                      <a:pt x="76" y="93"/>
                    </a:lnTo>
                    <a:lnTo>
                      <a:pt x="72" y="93"/>
                    </a:lnTo>
                    <a:lnTo>
                      <a:pt x="70" y="95"/>
                    </a:lnTo>
                    <a:lnTo>
                      <a:pt x="70" y="9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33" name="Freeform 938">
                <a:extLst>
                  <a:ext uri="{FF2B5EF4-FFF2-40B4-BE49-F238E27FC236}">
                    <a16:creationId xmlns:a16="http://schemas.microsoft.com/office/drawing/2014/main" id="{B2B1D089-640A-F05C-1032-585EC9243E6D}"/>
                  </a:ext>
                </a:extLst>
              </p:cNvPr>
              <p:cNvSpPr>
                <a:spLocks/>
              </p:cNvSpPr>
              <p:nvPr/>
            </p:nvSpPr>
            <p:spPr bwMode="auto">
              <a:xfrm>
                <a:off x="4815580" y="3445597"/>
                <a:ext cx="409692" cy="271142"/>
              </a:xfrm>
              <a:custGeom>
                <a:avLst/>
                <a:gdLst>
                  <a:gd name="T0" fmla="*/ 38 w 275"/>
                  <a:gd name="T1" fmla="*/ 102 h 182"/>
                  <a:gd name="T2" fmla="*/ 8 w 275"/>
                  <a:gd name="T3" fmla="*/ 77 h 182"/>
                  <a:gd name="T4" fmla="*/ 30 w 275"/>
                  <a:gd name="T5" fmla="*/ 42 h 182"/>
                  <a:gd name="T6" fmla="*/ 27 w 275"/>
                  <a:gd name="T7" fmla="*/ 17 h 182"/>
                  <a:gd name="T8" fmla="*/ 49 w 275"/>
                  <a:gd name="T9" fmla="*/ 9 h 182"/>
                  <a:gd name="T10" fmla="*/ 76 w 275"/>
                  <a:gd name="T11" fmla="*/ 19 h 182"/>
                  <a:gd name="T12" fmla="*/ 89 w 275"/>
                  <a:gd name="T13" fmla="*/ 21 h 182"/>
                  <a:gd name="T14" fmla="*/ 100 w 275"/>
                  <a:gd name="T15" fmla="*/ 23 h 182"/>
                  <a:gd name="T16" fmla="*/ 116 w 275"/>
                  <a:gd name="T17" fmla="*/ 25 h 182"/>
                  <a:gd name="T18" fmla="*/ 131 w 275"/>
                  <a:gd name="T19" fmla="*/ 19 h 182"/>
                  <a:gd name="T20" fmla="*/ 142 w 275"/>
                  <a:gd name="T21" fmla="*/ 6 h 182"/>
                  <a:gd name="T22" fmla="*/ 155 w 275"/>
                  <a:gd name="T23" fmla="*/ 6 h 182"/>
                  <a:gd name="T24" fmla="*/ 174 w 275"/>
                  <a:gd name="T25" fmla="*/ 0 h 182"/>
                  <a:gd name="T26" fmla="*/ 188 w 275"/>
                  <a:gd name="T27" fmla="*/ 13 h 182"/>
                  <a:gd name="T28" fmla="*/ 199 w 275"/>
                  <a:gd name="T29" fmla="*/ 26 h 182"/>
                  <a:gd name="T30" fmla="*/ 208 w 275"/>
                  <a:gd name="T31" fmla="*/ 47 h 182"/>
                  <a:gd name="T32" fmla="*/ 222 w 275"/>
                  <a:gd name="T33" fmla="*/ 49 h 182"/>
                  <a:gd name="T34" fmla="*/ 248 w 275"/>
                  <a:gd name="T35" fmla="*/ 55 h 182"/>
                  <a:gd name="T36" fmla="*/ 265 w 275"/>
                  <a:gd name="T37" fmla="*/ 60 h 182"/>
                  <a:gd name="T38" fmla="*/ 273 w 275"/>
                  <a:gd name="T39" fmla="*/ 77 h 182"/>
                  <a:gd name="T40" fmla="*/ 269 w 275"/>
                  <a:gd name="T41" fmla="*/ 85 h 182"/>
                  <a:gd name="T42" fmla="*/ 269 w 275"/>
                  <a:gd name="T43" fmla="*/ 106 h 182"/>
                  <a:gd name="T44" fmla="*/ 252 w 275"/>
                  <a:gd name="T45" fmla="*/ 110 h 182"/>
                  <a:gd name="T46" fmla="*/ 231 w 275"/>
                  <a:gd name="T47" fmla="*/ 127 h 182"/>
                  <a:gd name="T48" fmla="*/ 214 w 275"/>
                  <a:gd name="T49" fmla="*/ 132 h 182"/>
                  <a:gd name="T50" fmla="*/ 199 w 275"/>
                  <a:gd name="T51" fmla="*/ 146 h 182"/>
                  <a:gd name="T52" fmla="*/ 199 w 275"/>
                  <a:gd name="T53" fmla="*/ 142 h 182"/>
                  <a:gd name="T54" fmla="*/ 193 w 275"/>
                  <a:gd name="T55" fmla="*/ 146 h 182"/>
                  <a:gd name="T56" fmla="*/ 189 w 275"/>
                  <a:gd name="T57" fmla="*/ 144 h 182"/>
                  <a:gd name="T58" fmla="*/ 184 w 275"/>
                  <a:gd name="T59" fmla="*/ 144 h 182"/>
                  <a:gd name="T60" fmla="*/ 184 w 275"/>
                  <a:gd name="T61" fmla="*/ 147 h 182"/>
                  <a:gd name="T62" fmla="*/ 191 w 275"/>
                  <a:gd name="T63" fmla="*/ 147 h 182"/>
                  <a:gd name="T64" fmla="*/ 195 w 275"/>
                  <a:gd name="T65" fmla="*/ 153 h 182"/>
                  <a:gd name="T66" fmla="*/ 208 w 275"/>
                  <a:gd name="T67" fmla="*/ 163 h 182"/>
                  <a:gd name="T68" fmla="*/ 222 w 275"/>
                  <a:gd name="T69" fmla="*/ 159 h 182"/>
                  <a:gd name="T70" fmla="*/ 205 w 275"/>
                  <a:gd name="T71" fmla="*/ 166 h 182"/>
                  <a:gd name="T72" fmla="*/ 189 w 275"/>
                  <a:gd name="T73" fmla="*/ 176 h 182"/>
                  <a:gd name="T74" fmla="*/ 178 w 275"/>
                  <a:gd name="T75" fmla="*/ 180 h 182"/>
                  <a:gd name="T76" fmla="*/ 170 w 275"/>
                  <a:gd name="T77" fmla="*/ 164 h 182"/>
                  <a:gd name="T78" fmla="*/ 170 w 275"/>
                  <a:gd name="T79" fmla="*/ 151 h 182"/>
                  <a:gd name="T80" fmla="*/ 174 w 275"/>
                  <a:gd name="T81" fmla="*/ 146 h 182"/>
                  <a:gd name="T82" fmla="*/ 155 w 275"/>
                  <a:gd name="T83" fmla="*/ 144 h 182"/>
                  <a:gd name="T84" fmla="*/ 152 w 275"/>
                  <a:gd name="T85" fmla="*/ 138 h 182"/>
                  <a:gd name="T86" fmla="*/ 155 w 275"/>
                  <a:gd name="T87" fmla="*/ 134 h 182"/>
                  <a:gd name="T88" fmla="*/ 140 w 275"/>
                  <a:gd name="T89" fmla="*/ 134 h 182"/>
                  <a:gd name="T90" fmla="*/ 125 w 275"/>
                  <a:gd name="T91" fmla="*/ 140 h 182"/>
                  <a:gd name="T92" fmla="*/ 121 w 275"/>
                  <a:gd name="T93" fmla="*/ 151 h 182"/>
                  <a:gd name="T94" fmla="*/ 116 w 275"/>
                  <a:gd name="T95" fmla="*/ 149 h 182"/>
                  <a:gd name="T96" fmla="*/ 102 w 275"/>
                  <a:gd name="T97" fmla="*/ 163 h 182"/>
                  <a:gd name="T98" fmla="*/ 97 w 275"/>
                  <a:gd name="T99" fmla="*/ 157 h 182"/>
                  <a:gd name="T100" fmla="*/ 104 w 275"/>
                  <a:gd name="T101" fmla="*/ 146 h 182"/>
                  <a:gd name="T102" fmla="*/ 118 w 275"/>
                  <a:gd name="T103" fmla="*/ 138 h 182"/>
                  <a:gd name="T104" fmla="*/ 119 w 275"/>
                  <a:gd name="T105" fmla="*/ 127 h 182"/>
                  <a:gd name="T106" fmla="*/ 110 w 275"/>
                  <a:gd name="T107" fmla="*/ 113 h 182"/>
                  <a:gd name="T108" fmla="*/ 100 w 275"/>
                  <a:gd name="T109" fmla="*/ 98 h 182"/>
                  <a:gd name="T110" fmla="*/ 72 w 275"/>
                  <a:gd name="T111" fmla="*/ 9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5" h="182">
                    <a:moveTo>
                      <a:pt x="70" y="96"/>
                    </a:moveTo>
                    <a:lnTo>
                      <a:pt x="68" y="96"/>
                    </a:lnTo>
                    <a:lnTo>
                      <a:pt x="57" y="102"/>
                    </a:lnTo>
                    <a:lnTo>
                      <a:pt x="49" y="104"/>
                    </a:lnTo>
                    <a:lnTo>
                      <a:pt x="44" y="108"/>
                    </a:lnTo>
                    <a:lnTo>
                      <a:pt x="38" y="102"/>
                    </a:lnTo>
                    <a:lnTo>
                      <a:pt x="13" y="102"/>
                    </a:lnTo>
                    <a:lnTo>
                      <a:pt x="12" y="104"/>
                    </a:lnTo>
                    <a:lnTo>
                      <a:pt x="10" y="100"/>
                    </a:lnTo>
                    <a:lnTo>
                      <a:pt x="0" y="95"/>
                    </a:lnTo>
                    <a:lnTo>
                      <a:pt x="6" y="77"/>
                    </a:lnTo>
                    <a:lnTo>
                      <a:pt x="8" y="77"/>
                    </a:lnTo>
                    <a:lnTo>
                      <a:pt x="10" y="77"/>
                    </a:lnTo>
                    <a:lnTo>
                      <a:pt x="10" y="74"/>
                    </a:lnTo>
                    <a:lnTo>
                      <a:pt x="10" y="70"/>
                    </a:lnTo>
                    <a:lnTo>
                      <a:pt x="19" y="55"/>
                    </a:lnTo>
                    <a:lnTo>
                      <a:pt x="29" y="45"/>
                    </a:lnTo>
                    <a:lnTo>
                      <a:pt x="30" y="42"/>
                    </a:lnTo>
                    <a:lnTo>
                      <a:pt x="29" y="38"/>
                    </a:lnTo>
                    <a:lnTo>
                      <a:pt x="29" y="36"/>
                    </a:lnTo>
                    <a:lnTo>
                      <a:pt x="27" y="30"/>
                    </a:lnTo>
                    <a:lnTo>
                      <a:pt x="21" y="19"/>
                    </a:lnTo>
                    <a:lnTo>
                      <a:pt x="23" y="17"/>
                    </a:lnTo>
                    <a:lnTo>
                      <a:pt x="27" y="17"/>
                    </a:lnTo>
                    <a:lnTo>
                      <a:pt x="29" y="17"/>
                    </a:lnTo>
                    <a:lnTo>
                      <a:pt x="32" y="15"/>
                    </a:lnTo>
                    <a:lnTo>
                      <a:pt x="34" y="13"/>
                    </a:lnTo>
                    <a:lnTo>
                      <a:pt x="34" y="11"/>
                    </a:lnTo>
                    <a:lnTo>
                      <a:pt x="48" y="9"/>
                    </a:lnTo>
                    <a:lnTo>
                      <a:pt x="49" y="9"/>
                    </a:lnTo>
                    <a:lnTo>
                      <a:pt x="57" y="9"/>
                    </a:lnTo>
                    <a:lnTo>
                      <a:pt x="66" y="13"/>
                    </a:lnTo>
                    <a:lnTo>
                      <a:pt x="68" y="13"/>
                    </a:lnTo>
                    <a:lnTo>
                      <a:pt x="70" y="13"/>
                    </a:lnTo>
                    <a:lnTo>
                      <a:pt x="76" y="15"/>
                    </a:lnTo>
                    <a:lnTo>
                      <a:pt x="76" y="19"/>
                    </a:lnTo>
                    <a:lnTo>
                      <a:pt x="78" y="19"/>
                    </a:lnTo>
                    <a:lnTo>
                      <a:pt x="83" y="19"/>
                    </a:lnTo>
                    <a:lnTo>
                      <a:pt x="83" y="21"/>
                    </a:lnTo>
                    <a:lnTo>
                      <a:pt x="85" y="23"/>
                    </a:lnTo>
                    <a:lnTo>
                      <a:pt x="87" y="21"/>
                    </a:lnTo>
                    <a:lnTo>
                      <a:pt x="89" y="21"/>
                    </a:lnTo>
                    <a:lnTo>
                      <a:pt x="91" y="21"/>
                    </a:lnTo>
                    <a:lnTo>
                      <a:pt x="93" y="19"/>
                    </a:lnTo>
                    <a:lnTo>
                      <a:pt x="95" y="21"/>
                    </a:lnTo>
                    <a:lnTo>
                      <a:pt x="97" y="21"/>
                    </a:lnTo>
                    <a:lnTo>
                      <a:pt x="99" y="21"/>
                    </a:lnTo>
                    <a:lnTo>
                      <a:pt x="100" y="23"/>
                    </a:lnTo>
                    <a:lnTo>
                      <a:pt x="102" y="25"/>
                    </a:lnTo>
                    <a:lnTo>
                      <a:pt x="106" y="19"/>
                    </a:lnTo>
                    <a:lnTo>
                      <a:pt x="110" y="21"/>
                    </a:lnTo>
                    <a:lnTo>
                      <a:pt x="112" y="25"/>
                    </a:lnTo>
                    <a:lnTo>
                      <a:pt x="114" y="25"/>
                    </a:lnTo>
                    <a:lnTo>
                      <a:pt x="116" y="25"/>
                    </a:lnTo>
                    <a:lnTo>
                      <a:pt x="125" y="23"/>
                    </a:lnTo>
                    <a:lnTo>
                      <a:pt x="127" y="25"/>
                    </a:lnTo>
                    <a:lnTo>
                      <a:pt x="127" y="26"/>
                    </a:lnTo>
                    <a:lnTo>
                      <a:pt x="131" y="26"/>
                    </a:lnTo>
                    <a:lnTo>
                      <a:pt x="131" y="23"/>
                    </a:lnTo>
                    <a:lnTo>
                      <a:pt x="131" y="19"/>
                    </a:lnTo>
                    <a:lnTo>
                      <a:pt x="131" y="17"/>
                    </a:lnTo>
                    <a:lnTo>
                      <a:pt x="131" y="13"/>
                    </a:lnTo>
                    <a:lnTo>
                      <a:pt x="133" y="11"/>
                    </a:lnTo>
                    <a:lnTo>
                      <a:pt x="136" y="7"/>
                    </a:lnTo>
                    <a:lnTo>
                      <a:pt x="138" y="6"/>
                    </a:lnTo>
                    <a:lnTo>
                      <a:pt x="142" y="6"/>
                    </a:lnTo>
                    <a:lnTo>
                      <a:pt x="144" y="4"/>
                    </a:lnTo>
                    <a:lnTo>
                      <a:pt x="150" y="4"/>
                    </a:lnTo>
                    <a:lnTo>
                      <a:pt x="150" y="4"/>
                    </a:lnTo>
                    <a:lnTo>
                      <a:pt x="152" y="6"/>
                    </a:lnTo>
                    <a:lnTo>
                      <a:pt x="153" y="7"/>
                    </a:lnTo>
                    <a:lnTo>
                      <a:pt x="155" y="6"/>
                    </a:lnTo>
                    <a:lnTo>
                      <a:pt x="155" y="4"/>
                    </a:lnTo>
                    <a:lnTo>
                      <a:pt x="157" y="2"/>
                    </a:lnTo>
                    <a:lnTo>
                      <a:pt x="159" y="0"/>
                    </a:lnTo>
                    <a:lnTo>
                      <a:pt x="165" y="2"/>
                    </a:lnTo>
                    <a:lnTo>
                      <a:pt x="170" y="0"/>
                    </a:lnTo>
                    <a:lnTo>
                      <a:pt x="174" y="0"/>
                    </a:lnTo>
                    <a:lnTo>
                      <a:pt x="178" y="0"/>
                    </a:lnTo>
                    <a:lnTo>
                      <a:pt x="182" y="2"/>
                    </a:lnTo>
                    <a:lnTo>
                      <a:pt x="184" y="4"/>
                    </a:lnTo>
                    <a:lnTo>
                      <a:pt x="184" y="7"/>
                    </a:lnTo>
                    <a:lnTo>
                      <a:pt x="188" y="11"/>
                    </a:lnTo>
                    <a:lnTo>
                      <a:pt x="188" y="13"/>
                    </a:lnTo>
                    <a:lnTo>
                      <a:pt x="186" y="15"/>
                    </a:lnTo>
                    <a:lnTo>
                      <a:pt x="184" y="15"/>
                    </a:lnTo>
                    <a:lnTo>
                      <a:pt x="186" y="25"/>
                    </a:lnTo>
                    <a:lnTo>
                      <a:pt x="195" y="26"/>
                    </a:lnTo>
                    <a:lnTo>
                      <a:pt x="197" y="26"/>
                    </a:lnTo>
                    <a:lnTo>
                      <a:pt x="199" y="26"/>
                    </a:lnTo>
                    <a:lnTo>
                      <a:pt x="199" y="28"/>
                    </a:lnTo>
                    <a:lnTo>
                      <a:pt x="203" y="32"/>
                    </a:lnTo>
                    <a:lnTo>
                      <a:pt x="205" y="40"/>
                    </a:lnTo>
                    <a:lnTo>
                      <a:pt x="205" y="42"/>
                    </a:lnTo>
                    <a:lnTo>
                      <a:pt x="205" y="43"/>
                    </a:lnTo>
                    <a:lnTo>
                      <a:pt x="208" y="47"/>
                    </a:lnTo>
                    <a:lnTo>
                      <a:pt x="210" y="45"/>
                    </a:lnTo>
                    <a:lnTo>
                      <a:pt x="212" y="45"/>
                    </a:lnTo>
                    <a:lnTo>
                      <a:pt x="214" y="45"/>
                    </a:lnTo>
                    <a:lnTo>
                      <a:pt x="218" y="49"/>
                    </a:lnTo>
                    <a:lnTo>
                      <a:pt x="220" y="47"/>
                    </a:lnTo>
                    <a:lnTo>
                      <a:pt x="222" y="49"/>
                    </a:lnTo>
                    <a:lnTo>
                      <a:pt x="233" y="45"/>
                    </a:lnTo>
                    <a:lnTo>
                      <a:pt x="235" y="45"/>
                    </a:lnTo>
                    <a:lnTo>
                      <a:pt x="242" y="57"/>
                    </a:lnTo>
                    <a:lnTo>
                      <a:pt x="244" y="57"/>
                    </a:lnTo>
                    <a:lnTo>
                      <a:pt x="246" y="55"/>
                    </a:lnTo>
                    <a:lnTo>
                      <a:pt x="248" y="55"/>
                    </a:lnTo>
                    <a:lnTo>
                      <a:pt x="250" y="57"/>
                    </a:lnTo>
                    <a:lnTo>
                      <a:pt x="254" y="57"/>
                    </a:lnTo>
                    <a:lnTo>
                      <a:pt x="256" y="59"/>
                    </a:lnTo>
                    <a:lnTo>
                      <a:pt x="259" y="59"/>
                    </a:lnTo>
                    <a:lnTo>
                      <a:pt x="263" y="62"/>
                    </a:lnTo>
                    <a:lnTo>
                      <a:pt x="265" y="60"/>
                    </a:lnTo>
                    <a:lnTo>
                      <a:pt x="269" y="64"/>
                    </a:lnTo>
                    <a:lnTo>
                      <a:pt x="273" y="64"/>
                    </a:lnTo>
                    <a:lnTo>
                      <a:pt x="275" y="66"/>
                    </a:lnTo>
                    <a:lnTo>
                      <a:pt x="273" y="66"/>
                    </a:lnTo>
                    <a:lnTo>
                      <a:pt x="275" y="74"/>
                    </a:lnTo>
                    <a:lnTo>
                      <a:pt x="273" y="77"/>
                    </a:lnTo>
                    <a:lnTo>
                      <a:pt x="269" y="79"/>
                    </a:lnTo>
                    <a:lnTo>
                      <a:pt x="271" y="81"/>
                    </a:lnTo>
                    <a:lnTo>
                      <a:pt x="273" y="81"/>
                    </a:lnTo>
                    <a:lnTo>
                      <a:pt x="273" y="83"/>
                    </a:lnTo>
                    <a:lnTo>
                      <a:pt x="269" y="83"/>
                    </a:lnTo>
                    <a:lnTo>
                      <a:pt x="269" y="85"/>
                    </a:lnTo>
                    <a:lnTo>
                      <a:pt x="269" y="89"/>
                    </a:lnTo>
                    <a:lnTo>
                      <a:pt x="269" y="89"/>
                    </a:lnTo>
                    <a:lnTo>
                      <a:pt x="271" y="93"/>
                    </a:lnTo>
                    <a:lnTo>
                      <a:pt x="269" y="95"/>
                    </a:lnTo>
                    <a:lnTo>
                      <a:pt x="271" y="95"/>
                    </a:lnTo>
                    <a:lnTo>
                      <a:pt x="269" y="106"/>
                    </a:lnTo>
                    <a:lnTo>
                      <a:pt x="267" y="108"/>
                    </a:lnTo>
                    <a:lnTo>
                      <a:pt x="263" y="106"/>
                    </a:lnTo>
                    <a:lnTo>
                      <a:pt x="259" y="106"/>
                    </a:lnTo>
                    <a:lnTo>
                      <a:pt x="256" y="104"/>
                    </a:lnTo>
                    <a:lnTo>
                      <a:pt x="254" y="106"/>
                    </a:lnTo>
                    <a:lnTo>
                      <a:pt x="252" y="110"/>
                    </a:lnTo>
                    <a:lnTo>
                      <a:pt x="248" y="112"/>
                    </a:lnTo>
                    <a:lnTo>
                      <a:pt x="246" y="115"/>
                    </a:lnTo>
                    <a:lnTo>
                      <a:pt x="246" y="121"/>
                    </a:lnTo>
                    <a:lnTo>
                      <a:pt x="237" y="123"/>
                    </a:lnTo>
                    <a:lnTo>
                      <a:pt x="233" y="127"/>
                    </a:lnTo>
                    <a:lnTo>
                      <a:pt x="231" y="127"/>
                    </a:lnTo>
                    <a:lnTo>
                      <a:pt x="225" y="129"/>
                    </a:lnTo>
                    <a:lnTo>
                      <a:pt x="225" y="130"/>
                    </a:lnTo>
                    <a:lnTo>
                      <a:pt x="222" y="129"/>
                    </a:lnTo>
                    <a:lnTo>
                      <a:pt x="216" y="132"/>
                    </a:lnTo>
                    <a:lnTo>
                      <a:pt x="216" y="134"/>
                    </a:lnTo>
                    <a:lnTo>
                      <a:pt x="214" y="132"/>
                    </a:lnTo>
                    <a:lnTo>
                      <a:pt x="212" y="134"/>
                    </a:lnTo>
                    <a:lnTo>
                      <a:pt x="210" y="134"/>
                    </a:lnTo>
                    <a:lnTo>
                      <a:pt x="205" y="138"/>
                    </a:lnTo>
                    <a:lnTo>
                      <a:pt x="205" y="138"/>
                    </a:lnTo>
                    <a:lnTo>
                      <a:pt x="201" y="144"/>
                    </a:lnTo>
                    <a:lnTo>
                      <a:pt x="199" y="146"/>
                    </a:lnTo>
                    <a:lnTo>
                      <a:pt x="199" y="144"/>
                    </a:lnTo>
                    <a:lnTo>
                      <a:pt x="201" y="142"/>
                    </a:lnTo>
                    <a:lnTo>
                      <a:pt x="203" y="142"/>
                    </a:lnTo>
                    <a:lnTo>
                      <a:pt x="201" y="136"/>
                    </a:lnTo>
                    <a:lnTo>
                      <a:pt x="199" y="136"/>
                    </a:lnTo>
                    <a:lnTo>
                      <a:pt x="199" y="142"/>
                    </a:lnTo>
                    <a:lnTo>
                      <a:pt x="195" y="144"/>
                    </a:lnTo>
                    <a:lnTo>
                      <a:pt x="197" y="149"/>
                    </a:lnTo>
                    <a:lnTo>
                      <a:pt x="195" y="149"/>
                    </a:lnTo>
                    <a:lnTo>
                      <a:pt x="195" y="149"/>
                    </a:lnTo>
                    <a:lnTo>
                      <a:pt x="193" y="146"/>
                    </a:lnTo>
                    <a:lnTo>
                      <a:pt x="193" y="146"/>
                    </a:lnTo>
                    <a:lnTo>
                      <a:pt x="193" y="144"/>
                    </a:lnTo>
                    <a:lnTo>
                      <a:pt x="191" y="146"/>
                    </a:lnTo>
                    <a:lnTo>
                      <a:pt x="189" y="147"/>
                    </a:lnTo>
                    <a:lnTo>
                      <a:pt x="189" y="146"/>
                    </a:lnTo>
                    <a:lnTo>
                      <a:pt x="191" y="146"/>
                    </a:lnTo>
                    <a:lnTo>
                      <a:pt x="189" y="144"/>
                    </a:lnTo>
                    <a:lnTo>
                      <a:pt x="186" y="144"/>
                    </a:lnTo>
                    <a:lnTo>
                      <a:pt x="186" y="144"/>
                    </a:lnTo>
                    <a:lnTo>
                      <a:pt x="186" y="142"/>
                    </a:lnTo>
                    <a:lnTo>
                      <a:pt x="184" y="140"/>
                    </a:lnTo>
                    <a:lnTo>
                      <a:pt x="184" y="144"/>
                    </a:lnTo>
                    <a:lnTo>
                      <a:pt x="184" y="144"/>
                    </a:lnTo>
                    <a:lnTo>
                      <a:pt x="178" y="142"/>
                    </a:lnTo>
                    <a:lnTo>
                      <a:pt x="182" y="146"/>
                    </a:lnTo>
                    <a:lnTo>
                      <a:pt x="182" y="144"/>
                    </a:lnTo>
                    <a:lnTo>
                      <a:pt x="184" y="146"/>
                    </a:lnTo>
                    <a:lnTo>
                      <a:pt x="184" y="146"/>
                    </a:lnTo>
                    <a:lnTo>
                      <a:pt x="184" y="147"/>
                    </a:lnTo>
                    <a:lnTo>
                      <a:pt x="186" y="149"/>
                    </a:lnTo>
                    <a:lnTo>
                      <a:pt x="186" y="149"/>
                    </a:lnTo>
                    <a:lnTo>
                      <a:pt x="186" y="147"/>
                    </a:lnTo>
                    <a:lnTo>
                      <a:pt x="188" y="147"/>
                    </a:lnTo>
                    <a:lnTo>
                      <a:pt x="189" y="147"/>
                    </a:lnTo>
                    <a:lnTo>
                      <a:pt x="191" y="147"/>
                    </a:lnTo>
                    <a:lnTo>
                      <a:pt x="189" y="151"/>
                    </a:lnTo>
                    <a:lnTo>
                      <a:pt x="191" y="151"/>
                    </a:lnTo>
                    <a:lnTo>
                      <a:pt x="193" y="151"/>
                    </a:lnTo>
                    <a:lnTo>
                      <a:pt x="193" y="151"/>
                    </a:lnTo>
                    <a:lnTo>
                      <a:pt x="193" y="155"/>
                    </a:lnTo>
                    <a:lnTo>
                      <a:pt x="195" y="153"/>
                    </a:lnTo>
                    <a:lnTo>
                      <a:pt x="197" y="157"/>
                    </a:lnTo>
                    <a:lnTo>
                      <a:pt x="199" y="163"/>
                    </a:lnTo>
                    <a:lnTo>
                      <a:pt x="199" y="161"/>
                    </a:lnTo>
                    <a:lnTo>
                      <a:pt x="205" y="163"/>
                    </a:lnTo>
                    <a:lnTo>
                      <a:pt x="205" y="161"/>
                    </a:lnTo>
                    <a:lnTo>
                      <a:pt x="208" y="163"/>
                    </a:lnTo>
                    <a:lnTo>
                      <a:pt x="210" y="159"/>
                    </a:lnTo>
                    <a:lnTo>
                      <a:pt x="212" y="159"/>
                    </a:lnTo>
                    <a:lnTo>
                      <a:pt x="212" y="161"/>
                    </a:lnTo>
                    <a:lnTo>
                      <a:pt x="214" y="159"/>
                    </a:lnTo>
                    <a:lnTo>
                      <a:pt x="218" y="159"/>
                    </a:lnTo>
                    <a:lnTo>
                      <a:pt x="222" y="159"/>
                    </a:lnTo>
                    <a:lnTo>
                      <a:pt x="222" y="161"/>
                    </a:lnTo>
                    <a:lnTo>
                      <a:pt x="220" y="163"/>
                    </a:lnTo>
                    <a:lnTo>
                      <a:pt x="220" y="166"/>
                    </a:lnTo>
                    <a:lnTo>
                      <a:pt x="214" y="168"/>
                    </a:lnTo>
                    <a:lnTo>
                      <a:pt x="214" y="168"/>
                    </a:lnTo>
                    <a:lnTo>
                      <a:pt x="205" y="166"/>
                    </a:lnTo>
                    <a:lnTo>
                      <a:pt x="197" y="172"/>
                    </a:lnTo>
                    <a:lnTo>
                      <a:pt x="195" y="172"/>
                    </a:lnTo>
                    <a:lnTo>
                      <a:pt x="191" y="174"/>
                    </a:lnTo>
                    <a:lnTo>
                      <a:pt x="191" y="174"/>
                    </a:lnTo>
                    <a:lnTo>
                      <a:pt x="189" y="174"/>
                    </a:lnTo>
                    <a:lnTo>
                      <a:pt x="189" y="176"/>
                    </a:lnTo>
                    <a:lnTo>
                      <a:pt x="188" y="178"/>
                    </a:lnTo>
                    <a:lnTo>
                      <a:pt x="188" y="180"/>
                    </a:lnTo>
                    <a:lnTo>
                      <a:pt x="186" y="180"/>
                    </a:lnTo>
                    <a:lnTo>
                      <a:pt x="182" y="182"/>
                    </a:lnTo>
                    <a:lnTo>
                      <a:pt x="178" y="182"/>
                    </a:lnTo>
                    <a:lnTo>
                      <a:pt x="178" y="180"/>
                    </a:lnTo>
                    <a:lnTo>
                      <a:pt x="174" y="178"/>
                    </a:lnTo>
                    <a:lnTo>
                      <a:pt x="174" y="176"/>
                    </a:lnTo>
                    <a:lnTo>
                      <a:pt x="176" y="168"/>
                    </a:lnTo>
                    <a:lnTo>
                      <a:pt x="174" y="164"/>
                    </a:lnTo>
                    <a:lnTo>
                      <a:pt x="172" y="164"/>
                    </a:lnTo>
                    <a:lnTo>
                      <a:pt x="170" y="164"/>
                    </a:lnTo>
                    <a:lnTo>
                      <a:pt x="165" y="161"/>
                    </a:lnTo>
                    <a:lnTo>
                      <a:pt x="161" y="161"/>
                    </a:lnTo>
                    <a:lnTo>
                      <a:pt x="161" y="161"/>
                    </a:lnTo>
                    <a:lnTo>
                      <a:pt x="161" y="159"/>
                    </a:lnTo>
                    <a:lnTo>
                      <a:pt x="165" y="157"/>
                    </a:lnTo>
                    <a:lnTo>
                      <a:pt x="170" y="151"/>
                    </a:lnTo>
                    <a:lnTo>
                      <a:pt x="178" y="149"/>
                    </a:lnTo>
                    <a:lnTo>
                      <a:pt x="178" y="147"/>
                    </a:lnTo>
                    <a:lnTo>
                      <a:pt x="178" y="147"/>
                    </a:lnTo>
                    <a:lnTo>
                      <a:pt x="178" y="146"/>
                    </a:lnTo>
                    <a:lnTo>
                      <a:pt x="176" y="144"/>
                    </a:lnTo>
                    <a:lnTo>
                      <a:pt x="174" y="146"/>
                    </a:lnTo>
                    <a:lnTo>
                      <a:pt x="172" y="144"/>
                    </a:lnTo>
                    <a:lnTo>
                      <a:pt x="170" y="144"/>
                    </a:lnTo>
                    <a:lnTo>
                      <a:pt x="169" y="144"/>
                    </a:lnTo>
                    <a:lnTo>
                      <a:pt x="169" y="144"/>
                    </a:lnTo>
                    <a:lnTo>
                      <a:pt x="161" y="146"/>
                    </a:lnTo>
                    <a:lnTo>
                      <a:pt x="155" y="144"/>
                    </a:lnTo>
                    <a:lnTo>
                      <a:pt x="153" y="142"/>
                    </a:lnTo>
                    <a:lnTo>
                      <a:pt x="153" y="142"/>
                    </a:lnTo>
                    <a:lnTo>
                      <a:pt x="150" y="142"/>
                    </a:lnTo>
                    <a:lnTo>
                      <a:pt x="150" y="142"/>
                    </a:lnTo>
                    <a:lnTo>
                      <a:pt x="153" y="138"/>
                    </a:lnTo>
                    <a:lnTo>
                      <a:pt x="152" y="138"/>
                    </a:lnTo>
                    <a:lnTo>
                      <a:pt x="148" y="138"/>
                    </a:lnTo>
                    <a:lnTo>
                      <a:pt x="146" y="136"/>
                    </a:lnTo>
                    <a:lnTo>
                      <a:pt x="148" y="136"/>
                    </a:lnTo>
                    <a:lnTo>
                      <a:pt x="155" y="136"/>
                    </a:lnTo>
                    <a:lnTo>
                      <a:pt x="155" y="136"/>
                    </a:lnTo>
                    <a:lnTo>
                      <a:pt x="155" y="134"/>
                    </a:lnTo>
                    <a:lnTo>
                      <a:pt x="153" y="134"/>
                    </a:lnTo>
                    <a:lnTo>
                      <a:pt x="150" y="130"/>
                    </a:lnTo>
                    <a:lnTo>
                      <a:pt x="150" y="132"/>
                    </a:lnTo>
                    <a:lnTo>
                      <a:pt x="146" y="134"/>
                    </a:lnTo>
                    <a:lnTo>
                      <a:pt x="146" y="130"/>
                    </a:lnTo>
                    <a:lnTo>
                      <a:pt x="140" y="134"/>
                    </a:lnTo>
                    <a:lnTo>
                      <a:pt x="133" y="136"/>
                    </a:lnTo>
                    <a:lnTo>
                      <a:pt x="133" y="138"/>
                    </a:lnTo>
                    <a:lnTo>
                      <a:pt x="129" y="144"/>
                    </a:lnTo>
                    <a:lnTo>
                      <a:pt x="129" y="144"/>
                    </a:lnTo>
                    <a:lnTo>
                      <a:pt x="127" y="140"/>
                    </a:lnTo>
                    <a:lnTo>
                      <a:pt x="125" y="140"/>
                    </a:lnTo>
                    <a:lnTo>
                      <a:pt x="123" y="138"/>
                    </a:lnTo>
                    <a:lnTo>
                      <a:pt x="125" y="142"/>
                    </a:lnTo>
                    <a:lnTo>
                      <a:pt x="127" y="144"/>
                    </a:lnTo>
                    <a:lnTo>
                      <a:pt x="127" y="146"/>
                    </a:lnTo>
                    <a:lnTo>
                      <a:pt x="125" y="151"/>
                    </a:lnTo>
                    <a:lnTo>
                      <a:pt x="121" y="151"/>
                    </a:lnTo>
                    <a:lnTo>
                      <a:pt x="119" y="151"/>
                    </a:lnTo>
                    <a:lnTo>
                      <a:pt x="118" y="153"/>
                    </a:lnTo>
                    <a:lnTo>
                      <a:pt x="118" y="155"/>
                    </a:lnTo>
                    <a:lnTo>
                      <a:pt x="118" y="155"/>
                    </a:lnTo>
                    <a:lnTo>
                      <a:pt x="116" y="151"/>
                    </a:lnTo>
                    <a:lnTo>
                      <a:pt x="116" y="149"/>
                    </a:lnTo>
                    <a:lnTo>
                      <a:pt x="116" y="161"/>
                    </a:lnTo>
                    <a:lnTo>
                      <a:pt x="116" y="161"/>
                    </a:lnTo>
                    <a:lnTo>
                      <a:pt x="114" y="159"/>
                    </a:lnTo>
                    <a:lnTo>
                      <a:pt x="112" y="159"/>
                    </a:lnTo>
                    <a:lnTo>
                      <a:pt x="104" y="161"/>
                    </a:lnTo>
                    <a:lnTo>
                      <a:pt x="102" y="163"/>
                    </a:lnTo>
                    <a:lnTo>
                      <a:pt x="99" y="163"/>
                    </a:lnTo>
                    <a:lnTo>
                      <a:pt x="97" y="159"/>
                    </a:lnTo>
                    <a:lnTo>
                      <a:pt x="93" y="159"/>
                    </a:lnTo>
                    <a:lnTo>
                      <a:pt x="93" y="157"/>
                    </a:lnTo>
                    <a:lnTo>
                      <a:pt x="97" y="157"/>
                    </a:lnTo>
                    <a:lnTo>
                      <a:pt x="97" y="157"/>
                    </a:lnTo>
                    <a:lnTo>
                      <a:pt x="99" y="153"/>
                    </a:lnTo>
                    <a:lnTo>
                      <a:pt x="99" y="151"/>
                    </a:lnTo>
                    <a:lnTo>
                      <a:pt x="100" y="151"/>
                    </a:lnTo>
                    <a:lnTo>
                      <a:pt x="100" y="149"/>
                    </a:lnTo>
                    <a:lnTo>
                      <a:pt x="102" y="147"/>
                    </a:lnTo>
                    <a:lnTo>
                      <a:pt x="104" y="146"/>
                    </a:lnTo>
                    <a:lnTo>
                      <a:pt x="106" y="140"/>
                    </a:lnTo>
                    <a:lnTo>
                      <a:pt x="106" y="138"/>
                    </a:lnTo>
                    <a:lnTo>
                      <a:pt x="108" y="136"/>
                    </a:lnTo>
                    <a:lnTo>
                      <a:pt x="110" y="138"/>
                    </a:lnTo>
                    <a:lnTo>
                      <a:pt x="112" y="136"/>
                    </a:lnTo>
                    <a:lnTo>
                      <a:pt x="118" y="138"/>
                    </a:lnTo>
                    <a:lnTo>
                      <a:pt x="119" y="138"/>
                    </a:lnTo>
                    <a:lnTo>
                      <a:pt x="121" y="136"/>
                    </a:lnTo>
                    <a:lnTo>
                      <a:pt x="119" y="132"/>
                    </a:lnTo>
                    <a:lnTo>
                      <a:pt x="119" y="130"/>
                    </a:lnTo>
                    <a:lnTo>
                      <a:pt x="119" y="129"/>
                    </a:lnTo>
                    <a:lnTo>
                      <a:pt x="119" y="127"/>
                    </a:lnTo>
                    <a:lnTo>
                      <a:pt x="116" y="125"/>
                    </a:lnTo>
                    <a:lnTo>
                      <a:pt x="114" y="121"/>
                    </a:lnTo>
                    <a:lnTo>
                      <a:pt x="114" y="119"/>
                    </a:lnTo>
                    <a:lnTo>
                      <a:pt x="112" y="117"/>
                    </a:lnTo>
                    <a:lnTo>
                      <a:pt x="110" y="115"/>
                    </a:lnTo>
                    <a:lnTo>
                      <a:pt x="110" y="113"/>
                    </a:lnTo>
                    <a:lnTo>
                      <a:pt x="108" y="113"/>
                    </a:lnTo>
                    <a:lnTo>
                      <a:pt x="108" y="104"/>
                    </a:lnTo>
                    <a:lnTo>
                      <a:pt x="108" y="102"/>
                    </a:lnTo>
                    <a:lnTo>
                      <a:pt x="106" y="102"/>
                    </a:lnTo>
                    <a:lnTo>
                      <a:pt x="102" y="98"/>
                    </a:lnTo>
                    <a:lnTo>
                      <a:pt x="100" y="98"/>
                    </a:lnTo>
                    <a:lnTo>
                      <a:pt x="95" y="98"/>
                    </a:lnTo>
                    <a:lnTo>
                      <a:pt x="93" y="98"/>
                    </a:lnTo>
                    <a:lnTo>
                      <a:pt x="85" y="93"/>
                    </a:lnTo>
                    <a:lnTo>
                      <a:pt x="82" y="91"/>
                    </a:lnTo>
                    <a:lnTo>
                      <a:pt x="76" y="93"/>
                    </a:lnTo>
                    <a:lnTo>
                      <a:pt x="72" y="93"/>
                    </a:lnTo>
                    <a:lnTo>
                      <a:pt x="70" y="95"/>
                    </a:lnTo>
                    <a:lnTo>
                      <a:pt x="70" y="9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34" name="Freeform 939">
                <a:extLst>
                  <a:ext uri="{FF2B5EF4-FFF2-40B4-BE49-F238E27FC236}">
                    <a16:creationId xmlns:a16="http://schemas.microsoft.com/office/drawing/2014/main" id="{182E1170-CE48-20F3-9E57-29BC43BD979F}"/>
                  </a:ext>
                </a:extLst>
              </p:cNvPr>
              <p:cNvSpPr>
                <a:spLocks/>
              </p:cNvSpPr>
              <p:nvPr/>
            </p:nvSpPr>
            <p:spPr bwMode="auto">
              <a:xfrm>
                <a:off x="4587643" y="3490291"/>
                <a:ext cx="154938" cy="90878"/>
              </a:xfrm>
              <a:custGeom>
                <a:avLst/>
                <a:gdLst>
                  <a:gd name="T0" fmla="*/ 102 w 104"/>
                  <a:gd name="T1" fmla="*/ 40 h 61"/>
                  <a:gd name="T2" fmla="*/ 96 w 104"/>
                  <a:gd name="T3" fmla="*/ 44 h 61"/>
                  <a:gd name="T4" fmla="*/ 95 w 104"/>
                  <a:gd name="T5" fmla="*/ 46 h 61"/>
                  <a:gd name="T6" fmla="*/ 93 w 104"/>
                  <a:gd name="T7" fmla="*/ 51 h 61"/>
                  <a:gd name="T8" fmla="*/ 89 w 104"/>
                  <a:gd name="T9" fmla="*/ 53 h 61"/>
                  <a:gd name="T10" fmla="*/ 81 w 104"/>
                  <a:gd name="T11" fmla="*/ 57 h 61"/>
                  <a:gd name="T12" fmla="*/ 78 w 104"/>
                  <a:gd name="T13" fmla="*/ 55 h 61"/>
                  <a:gd name="T14" fmla="*/ 76 w 104"/>
                  <a:gd name="T15" fmla="*/ 61 h 61"/>
                  <a:gd name="T16" fmla="*/ 74 w 104"/>
                  <a:gd name="T17" fmla="*/ 55 h 61"/>
                  <a:gd name="T18" fmla="*/ 57 w 104"/>
                  <a:gd name="T19" fmla="*/ 51 h 61"/>
                  <a:gd name="T20" fmla="*/ 45 w 104"/>
                  <a:gd name="T21" fmla="*/ 55 h 61"/>
                  <a:gd name="T22" fmla="*/ 40 w 104"/>
                  <a:gd name="T23" fmla="*/ 59 h 61"/>
                  <a:gd name="T24" fmla="*/ 32 w 104"/>
                  <a:gd name="T25" fmla="*/ 57 h 61"/>
                  <a:gd name="T26" fmla="*/ 8 w 104"/>
                  <a:gd name="T27" fmla="*/ 36 h 61"/>
                  <a:gd name="T28" fmla="*/ 2 w 104"/>
                  <a:gd name="T29" fmla="*/ 25 h 61"/>
                  <a:gd name="T30" fmla="*/ 0 w 104"/>
                  <a:gd name="T31" fmla="*/ 21 h 61"/>
                  <a:gd name="T32" fmla="*/ 6 w 104"/>
                  <a:gd name="T33" fmla="*/ 23 h 61"/>
                  <a:gd name="T34" fmla="*/ 8 w 104"/>
                  <a:gd name="T35" fmla="*/ 19 h 61"/>
                  <a:gd name="T36" fmla="*/ 23 w 104"/>
                  <a:gd name="T37" fmla="*/ 10 h 61"/>
                  <a:gd name="T38" fmla="*/ 34 w 104"/>
                  <a:gd name="T39" fmla="*/ 0 h 61"/>
                  <a:gd name="T40" fmla="*/ 42 w 104"/>
                  <a:gd name="T41" fmla="*/ 8 h 61"/>
                  <a:gd name="T42" fmla="*/ 43 w 104"/>
                  <a:gd name="T43" fmla="*/ 8 h 61"/>
                  <a:gd name="T44" fmla="*/ 51 w 104"/>
                  <a:gd name="T45" fmla="*/ 6 h 61"/>
                  <a:gd name="T46" fmla="*/ 55 w 104"/>
                  <a:gd name="T47" fmla="*/ 8 h 61"/>
                  <a:gd name="T48" fmla="*/ 62 w 104"/>
                  <a:gd name="T49" fmla="*/ 12 h 61"/>
                  <a:gd name="T50" fmla="*/ 66 w 104"/>
                  <a:gd name="T51" fmla="*/ 13 h 61"/>
                  <a:gd name="T52" fmla="*/ 66 w 104"/>
                  <a:gd name="T53" fmla="*/ 17 h 61"/>
                  <a:gd name="T54" fmla="*/ 72 w 104"/>
                  <a:gd name="T55" fmla="*/ 23 h 61"/>
                  <a:gd name="T56" fmla="*/ 76 w 104"/>
                  <a:gd name="T57" fmla="*/ 19 h 61"/>
                  <a:gd name="T58" fmla="*/ 87 w 104"/>
                  <a:gd name="T59" fmla="*/ 21 h 61"/>
                  <a:gd name="T60" fmla="*/ 91 w 104"/>
                  <a:gd name="T61" fmla="*/ 27 h 61"/>
                  <a:gd name="T62" fmla="*/ 95 w 104"/>
                  <a:gd name="T63" fmla="*/ 27 h 61"/>
                  <a:gd name="T64" fmla="*/ 104 w 10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61">
                    <a:moveTo>
                      <a:pt x="104" y="38"/>
                    </a:moveTo>
                    <a:lnTo>
                      <a:pt x="102" y="40"/>
                    </a:lnTo>
                    <a:lnTo>
                      <a:pt x="100" y="40"/>
                    </a:lnTo>
                    <a:lnTo>
                      <a:pt x="96" y="44"/>
                    </a:lnTo>
                    <a:lnTo>
                      <a:pt x="95" y="44"/>
                    </a:lnTo>
                    <a:lnTo>
                      <a:pt x="95" y="46"/>
                    </a:lnTo>
                    <a:lnTo>
                      <a:pt x="93" y="49"/>
                    </a:lnTo>
                    <a:lnTo>
                      <a:pt x="93" y="51"/>
                    </a:lnTo>
                    <a:lnTo>
                      <a:pt x="89" y="51"/>
                    </a:lnTo>
                    <a:lnTo>
                      <a:pt x="89" y="53"/>
                    </a:lnTo>
                    <a:lnTo>
                      <a:pt x="87" y="57"/>
                    </a:lnTo>
                    <a:lnTo>
                      <a:pt x="81" y="57"/>
                    </a:lnTo>
                    <a:lnTo>
                      <a:pt x="79" y="55"/>
                    </a:lnTo>
                    <a:lnTo>
                      <a:pt x="78" y="55"/>
                    </a:lnTo>
                    <a:lnTo>
                      <a:pt x="76" y="61"/>
                    </a:lnTo>
                    <a:lnTo>
                      <a:pt x="76" y="61"/>
                    </a:lnTo>
                    <a:lnTo>
                      <a:pt x="76" y="57"/>
                    </a:lnTo>
                    <a:lnTo>
                      <a:pt x="74" y="55"/>
                    </a:lnTo>
                    <a:lnTo>
                      <a:pt x="62" y="55"/>
                    </a:lnTo>
                    <a:lnTo>
                      <a:pt x="57" y="51"/>
                    </a:lnTo>
                    <a:lnTo>
                      <a:pt x="47" y="51"/>
                    </a:lnTo>
                    <a:lnTo>
                      <a:pt x="45" y="55"/>
                    </a:lnTo>
                    <a:lnTo>
                      <a:pt x="42" y="59"/>
                    </a:lnTo>
                    <a:lnTo>
                      <a:pt x="40" y="59"/>
                    </a:lnTo>
                    <a:lnTo>
                      <a:pt x="34" y="59"/>
                    </a:lnTo>
                    <a:lnTo>
                      <a:pt x="32" y="57"/>
                    </a:lnTo>
                    <a:lnTo>
                      <a:pt x="28" y="57"/>
                    </a:lnTo>
                    <a:lnTo>
                      <a:pt x="8" y="36"/>
                    </a:lnTo>
                    <a:lnTo>
                      <a:pt x="6" y="27"/>
                    </a:lnTo>
                    <a:lnTo>
                      <a:pt x="2" y="25"/>
                    </a:lnTo>
                    <a:lnTo>
                      <a:pt x="0" y="23"/>
                    </a:lnTo>
                    <a:lnTo>
                      <a:pt x="0" y="21"/>
                    </a:lnTo>
                    <a:lnTo>
                      <a:pt x="0" y="19"/>
                    </a:lnTo>
                    <a:lnTo>
                      <a:pt x="6" y="23"/>
                    </a:lnTo>
                    <a:lnTo>
                      <a:pt x="6" y="23"/>
                    </a:lnTo>
                    <a:lnTo>
                      <a:pt x="8" y="19"/>
                    </a:lnTo>
                    <a:lnTo>
                      <a:pt x="21" y="13"/>
                    </a:lnTo>
                    <a:lnTo>
                      <a:pt x="23" y="10"/>
                    </a:lnTo>
                    <a:lnTo>
                      <a:pt x="34" y="6"/>
                    </a:lnTo>
                    <a:lnTo>
                      <a:pt x="34" y="0"/>
                    </a:lnTo>
                    <a:lnTo>
                      <a:pt x="36" y="0"/>
                    </a:lnTo>
                    <a:lnTo>
                      <a:pt x="42" y="8"/>
                    </a:lnTo>
                    <a:lnTo>
                      <a:pt x="42" y="8"/>
                    </a:lnTo>
                    <a:lnTo>
                      <a:pt x="43" y="8"/>
                    </a:lnTo>
                    <a:lnTo>
                      <a:pt x="49" y="4"/>
                    </a:lnTo>
                    <a:lnTo>
                      <a:pt x="51" y="6"/>
                    </a:lnTo>
                    <a:lnTo>
                      <a:pt x="53" y="8"/>
                    </a:lnTo>
                    <a:lnTo>
                      <a:pt x="55" y="8"/>
                    </a:lnTo>
                    <a:lnTo>
                      <a:pt x="61" y="10"/>
                    </a:lnTo>
                    <a:lnTo>
                      <a:pt x="62" y="12"/>
                    </a:lnTo>
                    <a:lnTo>
                      <a:pt x="66" y="13"/>
                    </a:lnTo>
                    <a:lnTo>
                      <a:pt x="66" y="13"/>
                    </a:lnTo>
                    <a:lnTo>
                      <a:pt x="66" y="13"/>
                    </a:lnTo>
                    <a:lnTo>
                      <a:pt x="66" y="17"/>
                    </a:lnTo>
                    <a:lnTo>
                      <a:pt x="70" y="21"/>
                    </a:lnTo>
                    <a:lnTo>
                      <a:pt x="72" y="23"/>
                    </a:lnTo>
                    <a:lnTo>
                      <a:pt x="76" y="21"/>
                    </a:lnTo>
                    <a:lnTo>
                      <a:pt x="76" y="19"/>
                    </a:lnTo>
                    <a:lnTo>
                      <a:pt x="76" y="17"/>
                    </a:lnTo>
                    <a:lnTo>
                      <a:pt x="87" y="21"/>
                    </a:lnTo>
                    <a:lnTo>
                      <a:pt x="87" y="25"/>
                    </a:lnTo>
                    <a:lnTo>
                      <a:pt x="91" y="27"/>
                    </a:lnTo>
                    <a:lnTo>
                      <a:pt x="91" y="27"/>
                    </a:lnTo>
                    <a:lnTo>
                      <a:pt x="95" y="27"/>
                    </a:lnTo>
                    <a:lnTo>
                      <a:pt x="100" y="36"/>
                    </a:lnTo>
                    <a:lnTo>
                      <a:pt x="104" y="3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35" name="Freeform 940">
                <a:extLst>
                  <a:ext uri="{FF2B5EF4-FFF2-40B4-BE49-F238E27FC236}">
                    <a16:creationId xmlns:a16="http://schemas.microsoft.com/office/drawing/2014/main" id="{3252426A-64E5-FB25-396C-8F604DB39A29}"/>
                  </a:ext>
                </a:extLst>
              </p:cNvPr>
              <p:cNvSpPr>
                <a:spLocks/>
              </p:cNvSpPr>
              <p:nvPr/>
            </p:nvSpPr>
            <p:spPr bwMode="auto">
              <a:xfrm>
                <a:off x="4587643" y="3490291"/>
                <a:ext cx="154938" cy="90878"/>
              </a:xfrm>
              <a:custGeom>
                <a:avLst/>
                <a:gdLst>
                  <a:gd name="T0" fmla="*/ 102 w 104"/>
                  <a:gd name="T1" fmla="*/ 40 h 61"/>
                  <a:gd name="T2" fmla="*/ 96 w 104"/>
                  <a:gd name="T3" fmla="*/ 44 h 61"/>
                  <a:gd name="T4" fmla="*/ 95 w 104"/>
                  <a:gd name="T5" fmla="*/ 46 h 61"/>
                  <a:gd name="T6" fmla="*/ 93 w 104"/>
                  <a:gd name="T7" fmla="*/ 51 h 61"/>
                  <a:gd name="T8" fmla="*/ 89 w 104"/>
                  <a:gd name="T9" fmla="*/ 53 h 61"/>
                  <a:gd name="T10" fmla="*/ 81 w 104"/>
                  <a:gd name="T11" fmla="*/ 57 h 61"/>
                  <a:gd name="T12" fmla="*/ 78 w 104"/>
                  <a:gd name="T13" fmla="*/ 55 h 61"/>
                  <a:gd name="T14" fmla="*/ 76 w 104"/>
                  <a:gd name="T15" fmla="*/ 61 h 61"/>
                  <a:gd name="T16" fmla="*/ 74 w 104"/>
                  <a:gd name="T17" fmla="*/ 55 h 61"/>
                  <a:gd name="T18" fmla="*/ 57 w 104"/>
                  <a:gd name="T19" fmla="*/ 51 h 61"/>
                  <a:gd name="T20" fmla="*/ 45 w 104"/>
                  <a:gd name="T21" fmla="*/ 55 h 61"/>
                  <a:gd name="T22" fmla="*/ 40 w 104"/>
                  <a:gd name="T23" fmla="*/ 59 h 61"/>
                  <a:gd name="T24" fmla="*/ 32 w 104"/>
                  <a:gd name="T25" fmla="*/ 57 h 61"/>
                  <a:gd name="T26" fmla="*/ 8 w 104"/>
                  <a:gd name="T27" fmla="*/ 36 h 61"/>
                  <a:gd name="T28" fmla="*/ 2 w 104"/>
                  <a:gd name="T29" fmla="*/ 25 h 61"/>
                  <a:gd name="T30" fmla="*/ 0 w 104"/>
                  <a:gd name="T31" fmla="*/ 21 h 61"/>
                  <a:gd name="T32" fmla="*/ 6 w 104"/>
                  <a:gd name="T33" fmla="*/ 23 h 61"/>
                  <a:gd name="T34" fmla="*/ 8 w 104"/>
                  <a:gd name="T35" fmla="*/ 19 h 61"/>
                  <a:gd name="T36" fmla="*/ 23 w 104"/>
                  <a:gd name="T37" fmla="*/ 10 h 61"/>
                  <a:gd name="T38" fmla="*/ 34 w 104"/>
                  <a:gd name="T39" fmla="*/ 0 h 61"/>
                  <a:gd name="T40" fmla="*/ 42 w 104"/>
                  <a:gd name="T41" fmla="*/ 8 h 61"/>
                  <a:gd name="T42" fmla="*/ 43 w 104"/>
                  <a:gd name="T43" fmla="*/ 8 h 61"/>
                  <a:gd name="T44" fmla="*/ 51 w 104"/>
                  <a:gd name="T45" fmla="*/ 6 h 61"/>
                  <a:gd name="T46" fmla="*/ 55 w 104"/>
                  <a:gd name="T47" fmla="*/ 8 h 61"/>
                  <a:gd name="T48" fmla="*/ 62 w 104"/>
                  <a:gd name="T49" fmla="*/ 12 h 61"/>
                  <a:gd name="T50" fmla="*/ 66 w 104"/>
                  <a:gd name="T51" fmla="*/ 13 h 61"/>
                  <a:gd name="T52" fmla="*/ 66 w 104"/>
                  <a:gd name="T53" fmla="*/ 17 h 61"/>
                  <a:gd name="T54" fmla="*/ 72 w 104"/>
                  <a:gd name="T55" fmla="*/ 23 h 61"/>
                  <a:gd name="T56" fmla="*/ 76 w 104"/>
                  <a:gd name="T57" fmla="*/ 19 h 61"/>
                  <a:gd name="T58" fmla="*/ 87 w 104"/>
                  <a:gd name="T59" fmla="*/ 21 h 61"/>
                  <a:gd name="T60" fmla="*/ 91 w 104"/>
                  <a:gd name="T61" fmla="*/ 27 h 61"/>
                  <a:gd name="T62" fmla="*/ 95 w 104"/>
                  <a:gd name="T63" fmla="*/ 27 h 61"/>
                  <a:gd name="T64" fmla="*/ 104 w 10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61">
                    <a:moveTo>
                      <a:pt x="104" y="38"/>
                    </a:moveTo>
                    <a:lnTo>
                      <a:pt x="102" y="40"/>
                    </a:lnTo>
                    <a:lnTo>
                      <a:pt x="100" y="40"/>
                    </a:lnTo>
                    <a:lnTo>
                      <a:pt x="96" y="44"/>
                    </a:lnTo>
                    <a:lnTo>
                      <a:pt x="95" y="44"/>
                    </a:lnTo>
                    <a:lnTo>
                      <a:pt x="95" y="46"/>
                    </a:lnTo>
                    <a:lnTo>
                      <a:pt x="93" y="49"/>
                    </a:lnTo>
                    <a:lnTo>
                      <a:pt x="93" y="51"/>
                    </a:lnTo>
                    <a:lnTo>
                      <a:pt x="89" y="51"/>
                    </a:lnTo>
                    <a:lnTo>
                      <a:pt x="89" y="53"/>
                    </a:lnTo>
                    <a:lnTo>
                      <a:pt x="87" y="57"/>
                    </a:lnTo>
                    <a:lnTo>
                      <a:pt x="81" y="57"/>
                    </a:lnTo>
                    <a:lnTo>
                      <a:pt x="79" y="55"/>
                    </a:lnTo>
                    <a:lnTo>
                      <a:pt x="78" y="55"/>
                    </a:lnTo>
                    <a:lnTo>
                      <a:pt x="76" y="61"/>
                    </a:lnTo>
                    <a:lnTo>
                      <a:pt x="76" y="61"/>
                    </a:lnTo>
                    <a:lnTo>
                      <a:pt x="76" y="57"/>
                    </a:lnTo>
                    <a:lnTo>
                      <a:pt x="74" y="55"/>
                    </a:lnTo>
                    <a:lnTo>
                      <a:pt x="62" y="55"/>
                    </a:lnTo>
                    <a:lnTo>
                      <a:pt x="57" y="51"/>
                    </a:lnTo>
                    <a:lnTo>
                      <a:pt x="47" y="51"/>
                    </a:lnTo>
                    <a:lnTo>
                      <a:pt x="45" y="55"/>
                    </a:lnTo>
                    <a:lnTo>
                      <a:pt x="42" y="59"/>
                    </a:lnTo>
                    <a:lnTo>
                      <a:pt x="40" y="59"/>
                    </a:lnTo>
                    <a:lnTo>
                      <a:pt x="34" y="59"/>
                    </a:lnTo>
                    <a:lnTo>
                      <a:pt x="32" y="57"/>
                    </a:lnTo>
                    <a:lnTo>
                      <a:pt x="28" y="57"/>
                    </a:lnTo>
                    <a:lnTo>
                      <a:pt x="8" y="36"/>
                    </a:lnTo>
                    <a:lnTo>
                      <a:pt x="6" y="27"/>
                    </a:lnTo>
                    <a:lnTo>
                      <a:pt x="2" y="25"/>
                    </a:lnTo>
                    <a:lnTo>
                      <a:pt x="0" y="23"/>
                    </a:lnTo>
                    <a:lnTo>
                      <a:pt x="0" y="21"/>
                    </a:lnTo>
                    <a:lnTo>
                      <a:pt x="0" y="19"/>
                    </a:lnTo>
                    <a:lnTo>
                      <a:pt x="6" y="23"/>
                    </a:lnTo>
                    <a:lnTo>
                      <a:pt x="6" y="23"/>
                    </a:lnTo>
                    <a:lnTo>
                      <a:pt x="8" y="19"/>
                    </a:lnTo>
                    <a:lnTo>
                      <a:pt x="21" y="13"/>
                    </a:lnTo>
                    <a:lnTo>
                      <a:pt x="23" y="10"/>
                    </a:lnTo>
                    <a:lnTo>
                      <a:pt x="34" y="6"/>
                    </a:lnTo>
                    <a:lnTo>
                      <a:pt x="34" y="0"/>
                    </a:lnTo>
                    <a:lnTo>
                      <a:pt x="36" y="0"/>
                    </a:lnTo>
                    <a:lnTo>
                      <a:pt x="42" y="8"/>
                    </a:lnTo>
                    <a:lnTo>
                      <a:pt x="42" y="8"/>
                    </a:lnTo>
                    <a:lnTo>
                      <a:pt x="43" y="8"/>
                    </a:lnTo>
                    <a:lnTo>
                      <a:pt x="49" y="4"/>
                    </a:lnTo>
                    <a:lnTo>
                      <a:pt x="51" y="6"/>
                    </a:lnTo>
                    <a:lnTo>
                      <a:pt x="53" y="8"/>
                    </a:lnTo>
                    <a:lnTo>
                      <a:pt x="55" y="8"/>
                    </a:lnTo>
                    <a:lnTo>
                      <a:pt x="61" y="10"/>
                    </a:lnTo>
                    <a:lnTo>
                      <a:pt x="62" y="12"/>
                    </a:lnTo>
                    <a:lnTo>
                      <a:pt x="66" y="13"/>
                    </a:lnTo>
                    <a:lnTo>
                      <a:pt x="66" y="13"/>
                    </a:lnTo>
                    <a:lnTo>
                      <a:pt x="66" y="13"/>
                    </a:lnTo>
                    <a:lnTo>
                      <a:pt x="66" y="17"/>
                    </a:lnTo>
                    <a:lnTo>
                      <a:pt x="70" y="21"/>
                    </a:lnTo>
                    <a:lnTo>
                      <a:pt x="72" y="23"/>
                    </a:lnTo>
                    <a:lnTo>
                      <a:pt x="76" y="21"/>
                    </a:lnTo>
                    <a:lnTo>
                      <a:pt x="76" y="19"/>
                    </a:lnTo>
                    <a:lnTo>
                      <a:pt x="76" y="17"/>
                    </a:lnTo>
                    <a:lnTo>
                      <a:pt x="87" y="21"/>
                    </a:lnTo>
                    <a:lnTo>
                      <a:pt x="87" y="25"/>
                    </a:lnTo>
                    <a:lnTo>
                      <a:pt x="91" y="27"/>
                    </a:lnTo>
                    <a:lnTo>
                      <a:pt x="91" y="27"/>
                    </a:lnTo>
                    <a:lnTo>
                      <a:pt x="95" y="27"/>
                    </a:lnTo>
                    <a:lnTo>
                      <a:pt x="100" y="36"/>
                    </a:lnTo>
                    <a:lnTo>
                      <a:pt x="104" y="3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36" name="Freeform 941">
                <a:extLst>
                  <a:ext uri="{FF2B5EF4-FFF2-40B4-BE49-F238E27FC236}">
                    <a16:creationId xmlns:a16="http://schemas.microsoft.com/office/drawing/2014/main" id="{D56BEFB5-F290-EDD2-F764-E9F0D16A8CE2}"/>
                  </a:ext>
                </a:extLst>
              </p:cNvPr>
              <p:cNvSpPr>
                <a:spLocks/>
              </p:cNvSpPr>
              <p:nvPr/>
            </p:nvSpPr>
            <p:spPr bwMode="auto">
              <a:xfrm>
                <a:off x="4455051" y="3612454"/>
                <a:ext cx="98326" cy="55123"/>
              </a:xfrm>
              <a:custGeom>
                <a:avLst/>
                <a:gdLst>
                  <a:gd name="T0" fmla="*/ 15 w 66"/>
                  <a:gd name="T1" fmla="*/ 37 h 37"/>
                  <a:gd name="T2" fmla="*/ 13 w 66"/>
                  <a:gd name="T3" fmla="*/ 35 h 37"/>
                  <a:gd name="T4" fmla="*/ 11 w 66"/>
                  <a:gd name="T5" fmla="*/ 35 h 37"/>
                  <a:gd name="T6" fmla="*/ 11 w 66"/>
                  <a:gd name="T7" fmla="*/ 26 h 37"/>
                  <a:gd name="T8" fmla="*/ 10 w 66"/>
                  <a:gd name="T9" fmla="*/ 26 h 37"/>
                  <a:gd name="T10" fmla="*/ 6 w 66"/>
                  <a:gd name="T11" fmla="*/ 26 h 37"/>
                  <a:gd name="T12" fmla="*/ 2 w 66"/>
                  <a:gd name="T13" fmla="*/ 32 h 37"/>
                  <a:gd name="T14" fmla="*/ 0 w 66"/>
                  <a:gd name="T15" fmla="*/ 32 h 37"/>
                  <a:gd name="T16" fmla="*/ 0 w 66"/>
                  <a:gd name="T17" fmla="*/ 32 h 37"/>
                  <a:gd name="T18" fmla="*/ 0 w 66"/>
                  <a:gd name="T19" fmla="*/ 22 h 37"/>
                  <a:gd name="T20" fmla="*/ 2 w 66"/>
                  <a:gd name="T21" fmla="*/ 20 h 37"/>
                  <a:gd name="T22" fmla="*/ 4 w 66"/>
                  <a:gd name="T23" fmla="*/ 18 h 37"/>
                  <a:gd name="T24" fmla="*/ 6 w 66"/>
                  <a:gd name="T25" fmla="*/ 18 h 37"/>
                  <a:gd name="T26" fmla="*/ 6 w 66"/>
                  <a:gd name="T27" fmla="*/ 17 h 37"/>
                  <a:gd name="T28" fmla="*/ 6 w 66"/>
                  <a:gd name="T29" fmla="*/ 15 h 37"/>
                  <a:gd name="T30" fmla="*/ 13 w 66"/>
                  <a:gd name="T31" fmla="*/ 5 h 37"/>
                  <a:gd name="T32" fmla="*/ 13 w 66"/>
                  <a:gd name="T33" fmla="*/ 3 h 37"/>
                  <a:gd name="T34" fmla="*/ 13 w 66"/>
                  <a:gd name="T35" fmla="*/ 1 h 37"/>
                  <a:gd name="T36" fmla="*/ 19 w 66"/>
                  <a:gd name="T37" fmla="*/ 1 h 37"/>
                  <a:gd name="T38" fmla="*/ 21 w 66"/>
                  <a:gd name="T39" fmla="*/ 1 h 37"/>
                  <a:gd name="T40" fmla="*/ 23 w 66"/>
                  <a:gd name="T41" fmla="*/ 0 h 37"/>
                  <a:gd name="T42" fmla="*/ 25 w 66"/>
                  <a:gd name="T43" fmla="*/ 1 h 37"/>
                  <a:gd name="T44" fmla="*/ 42 w 66"/>
                  <a:gd name="T45" fmla="*/ 0 h 37"/>
                  <a:gd name="T46" fmla="*/ 51 w 66"/>
                  <a:gd name="T47" fmla="*/ 3 h 37"/>
                  <a:gd name="T48" fmla="*/ 55 w 66"/>
                  <a:gd name="T49" fmla="*/ 5 h 37"/>
                  <a:gd name="T50" fmla="*/ 53 w 66"/>
                  <a:gd name="T51" fmla="*/ 11 h 37"/>
                  <a:gd name="T52" fmla="*/ 55 w 66"/>
                  <a:gd name="T53" fmla="*/ 13 h 37"/>
                  <a:gd name="T54" fmla="*/ 59 w 66"/>
                  <a:gd name="T55" fmla="*/ 17 h 37"/>
                  <a:gd name="T56" fmla="*/ 62 w 66"/>
                  <a:gd name="T57" fmla="*/ 17 h 37"/>
                  <a:gd name="T58" fmla="*/ 64 w 66"/>
                  <a:gd name="T59" fmla="*/ 15 h 37"/>
                  <a:gd name="T60" fmla="*/ 66 w 66"/>
                  <a:gd name="T61" fmla="*/ 17 h 37"/>
                  <a:gd name="T62" fmla="*/ 66 w 66"/>
                  <a:gd name="T63" fmla="*/ 20 h 37"/>
                  <a:gd name="T64" fmla="*/ 66 w 66"/>
                  <a:gd name="T65" fmla="*/ 22 h 37"/>
                  <a:gd name="T66" fmla="*/ 64 w 66"/>
                  <a:gd name="T67" fmla="*/ 22 h 37"/>
                  <a:gd name="T68" fmla="*/ 61 w 66"/>
                  <a:gd name="T69" fmla="*/ 22 h 37"/>
                  <a:gd name="T70" fmla="*/ 61 w 66"/>
                  <a:gd name="T71" fmla="*/ 24 h 37"/>
                  <a:gd name="T72" fmla="*/ 61 w 66"/>
                  <a:gd name="T73" fmla="*/ 26 h 37"/>
                  <a:gd name="T74" fmla="*/ 62 w 66"/>
                  <a:gd name="T75" fmla="*/ 28 h 37"/>
                  <a:gd name="T76" fmla="*/ 62 w 66"/>
                  <a:gd name="T77" fmla="*/ 30 h 37"/>
                  <a:gd name="T78" fmla="*/ 53 w 66"/>
                  <a:gd name="T79" fmla="*/ 28 h 37"/>
                  <a:gd name="T80" fmla="*/ 51 w 66"/>
                  <a:gd name="T81" fmla="*/ 26 h 37"/>
                  <a:gd name="T82" fmla="*/ 49 w 66"/>
                  <a:gd name="T83" fmla="*/ 26 h 37"/>
                  <a:gd name="T84" fmla="*/ 49 w 66"/>
                  <a:gd name="T85" fmla="*/ 28 h 37"/>
                  <a:gd name="T86" fmla="*/ 45 w 66"/>
                  <a:gd name="T87" fmla="*/ 34 h 37"/>
                  <a:gd name="T88" fmla="*/ 45 w 66"/>
                  <a:gd name="T89" fmla="*/ 35 h 37"/>
                  <a:gd name="T90" fmla="*/ 44 w 66"/>
                  <a:gd name="T91" fmla="*/ 37 h 37"/>
                  <a:gd name="T92" fmla="*/ 42 w 66"/>
                  <a:gd name="T93" fmla="*/ 35 h 37"/>
                  <a:gd name="T94" fmla="*/ 42 w 66"/>
                  <a:gd name="T95" fmla="*/ 34 h 37"/>
                  <a:gd name="T96" fmla="*/ 38 w 66"/>
                  <a:gd name="T97" fmla="*/ 32 h 37"/>
                  <a:gd name="T98" fmla="*/ 36 w 66"/>
                  <a:gd name="T99" fmla="*/ 26 h 37"/>
                  <a:gd name="T100" fmla="*/ 32 w 66"/>
                  <a:gd name="T101" fmla="*/ 28 h 37"/>
                  <a:gd name="T102" fmla="*/ 30 w 66"/>
                  <a:gd name="T103" fmla="*/ 30 h 37"/>
                  <a:gd name="T104" fmla="*/ 30 w 66"/>
                  <a:gd name="T105" fmla="*/ 34 h 37"/>
                  <a:gd name="T106" fmla="*/ 27 w 66"/>
                  <a:gd name="T107" fmla="*/ 37 h 37"/>
                  <a:gd name="T108" fmla="*/ 15 w 66"/>
                  <a:gd name="T10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 h="37">
                    <a:moveTo>
                      <a:pt x="15" y="37"/>
                    </a:moveTo>
                    <a:lnTo>
                      <a:pt x="13" y="35"/>
                    </a:lnTo>
                    <a:lnTo>
                      <a:pt x="11" y="35"/>
                    </a:lnTo>
                    <a:lnTo>
                      <a:pt x="11" y="26"/>
                    </a:lnTo>
                    <a:lnTo>
                      <a:pt x="10" y="26"/>
                    </a:lnTo>
                    <a:lnTo>
                      <a:pt x="6" y="26"/>
                    </a:lnTo>
                    <a:lnTo>
                      <a:pt x="2" y="32"/>
                    </a:lnTo>
                    <a:lnTo>
                      <a:pt x="0" y="32"/>
                    </a:lnTo>
                    <a:lnTo>
                      <a:pt x="0" y="32"/>
                    </a:lnTo>
                    <a:lnTo>
                      <a:pt x="0" y="22"/>
                    </a:lnTo>
                    <a:lnTo>
                      <a:pt x="2" y="20"/>
                    </a:lnTo>
                    <a:lnTo>
                      <a:pt x="4" y="18"/>
                    </a:lnTo>
                    <a:lnTo>
                      <a:pt x="6" y="18"/>
                    </a:lnTo>
                    <a:lnTo>
                      <a:pt x="6" y="17"/>
                    </a:lnTo>
                    <a:lnTo>
                      <a:pt x="6" y="15"/>
                    </a:lnTo>
                    <a:lnTo>
                      <a:pt x="13" y="5"/>
                    </a:lnTo>
                    <a:lnTo>
                      <a:pt x="13" y="3"/>
                    </a:lnTo>
                    <a:lnTo>
                      <a:pt x="13" y="1"/>
                    </a:lnTo>
                    <a:lnTo>
                      <a:pt x="19" y="1"/>
                    </a:lnTo>
                    <a:lnTo>
                      <a:pt x="21" y="1"/>
                    </a:lnTo>
                    <a:lnTo>
                      <a:pt x="23" y="0"/>
                    </a:lnTo>
                    <a:lnTo>
                      <a:pt x="25" y="1"/>
                    </a:lnTo>
                    <a:lnTo>
                      <a:pt x="42" y="0"/>
                    </a:lnTo>
                    <a:lnTo>
                      <a:pt x="51" y="3"/>
                    </a:lnTo>
                    <a:lnTo>
                      <a:pt x="55" y="5"/>
                    </a:lnTo>
                    <a:lnTo>
                      <a:pt x="53" y="11"/>
                    </a:lnTo>
                    <a:lnTo>
                      <a:pt x="55" y="13"/>
                    </a:lnTo>
                    <a:lnTo>
                      <a:pt x="59" y="17"/>
                    </a:lnTo>
                    <a:lnTo>
                      <a:pt x="62" y="17"/>
                    </a:lnTo>
                    <a:lnTo>
                      <a:pt x="64" y="15"/>
                    </a:lnTo>
                    <a:lnTo>
                      <a:pt x="66" y="17"/>
                    </a:lnTo>
                    <a:lnTo>
                      <a:pt x="66" y="20"/>
                    </a:lnTo>
                    <a:lnTo>
                      <a:pt x="66" y="22"/>
                    </a:lnTo>
                    <a:lnTo>
                      <a:pt x="64" y="22"/>
                    </a:lnTo>
                    <a:lnTo>
                      <a:pt x="61" y="22"/>
                    </a:lnTo>
                    <a:lnTo>
                      <a:pt x="61" y="24"/>
                    </a:lnTo>
                    <a:lnTo>
                      <a:pt x="61" y="26"/>
                    </a:lnTo>
                    <a:lnTo>
                      <a:pt x="62" y="28"/>
                    </a:lnTo>
                    <a:lnTo>
                      <a:pt x="62" y="30"/>
                    </a:lnTo>
                    <a:lnTo>
                      <a:pt x="53" y="28"/>
                    </a:lnTo>
                    <a:lnTo>
                      <a:pt x="51" y="26"/>
                    </a:lnTo>
                    <a:lnTo>
                      <a:pt x="49" y="26"/>
                    </a:lnTo>
                    <a:lnTo>
                      <a:pt x="49" y="28"/>
                    </a:lnTo>
                    <a:lnTo>
                      <a:pt x="45" y="34"/>
                    </a:lnTo>
                    <a:lnTo>
                      <a:pt x="45" y="35"/>
                    </a:lnTo>
                    <a:lnTo>
                      <a:pt x="44" y="37"/>
                    </a:lnTo>
                    <a:lnTo>
                      <a:pt x="42" y="35"/>
                    </a:lnTo>
                    <a:lnTo>
                      <a:pt x="42" y="34"/>
                    </a:lnTo>
                    <a:lnTo>
                      <a:pt x="38" y="32"/>
                    </a:lnTo>
                    <a:lnTo>
                      <a:pt x="36" y="26"/>
                    </a:lnTo>
                    <a:lnTo>
                      <a:pt x="32" y="28"/>
                    </a:lnTo>
                    <a:lnTo>
                      <a:pt x="30" y="30"/>
                    </a:lnTo>
                    <a:lnTo>
                      <a:pt x="30" y="34"/>
                    </a:lnTo>
                    <a:lnTo>
                      <a:pt x="27" y="37"/>
                    </a:lnTo>
                    <a:lnTo>
                      <a:pt x="15" y="3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37" name="Freeform 942">
                <a:extLst>
                  <a:ext uri="{FF2B5EF4-FFF2-40B4-BE49-F238E27FC236}">
                    <a16:creationId xmlns:a16="http://schemas.microsoft.com/office/drawing/2014/main" id="{79D23951-742F-8088-1A50-0EADA056696D}"/>
                  </a:ext>
                </a:extLst>
              </p:cNvPr>
              <p:cNvSpPr>
                <a:spLocks/>
              </p:cNvSpPr>
              <p:nvPr/>
            </p:nvSpPr>
            <p:spPr bwMode="auto">
              <a:xfrm>
                <a:off x="4455051" y="3612454"/>
                <a:ext cx="98326" cy="55123"/>
              </a:xfrm>
              <a:custGeom>
                <a:avLst/>
                <a:gdLst>
                  <a:gd name="T0" fmla="*/ 15 w 66"/>
                  <a:gd name="T1" fmla="*/ 37 h 37"/>
                  <a:gd name="T2" fmla="*/ 13 w 66"/>
                  <a:gd name="T3" fmla="*/ 35 h 37"/>
                  <a:gd name="T4" fmla="*/ 11 w 66"/>
                  <a:gd name="T5" fmla="*/ 35 h 37"/>
                  <a:gd name="T6" fmla="*/ 11 w 66"/>
                  <a:gd name="T7" fmla="*/ 26 h 37"/>
                  <a:gd name="T8" fmla="*/ 10 w 66"/>
                  <a:gd name="T9" fmla="*/ 26 h 37"/>
                  <a:gd name="T10" fmla="*/ 6 w 66"/>
                  <a:gd name="T11" fmla="*/ 26 h 37"/>
                  <a:gd name="T12" fmla="*/ 2 w 66"/>
                  <a:gd name="T13" fmla="*/ 32 h 37"/>
                  <a:gd name="T14" fmla="*/ 0 w 66"/>
                  <a:gd name="T15" fmla="*/ 32 h 37"/>
                  <a:gd name="T16" fmla="*/ 0 w 66"/>
                  <a:gd name="T17" fmla="*/ 32 h 37"/>
                  <a:gd name="T18" fmla="*/ 0 w 66"/>
                  <a:gd name="T19" fmla="*/ 22 h 37"/>
                  <a:gd name="T20" fmla="*/ 2 w 66"/>
                  <a:gd name="T21" fmla="*/ 20 h 37"/>
                  <a:gd name="T22" fmla="*/ 4 w 66"/>
                  <a:gd name="T23" fmla="*/ 18 h 37"/>
                  <a:gd name="T24" fmla="*/ 6 w 66"/>
                  <a:gd name="T25" fmla="*/ 18 h 37"/>
                  <a:gd name="T26" fmla="*/ 6 w 66"/>
                  <a:gd name="T27" fmla="*/ 17 h 37"/>
                  <a:gd name="T28" fmla="*/ 6 w 66"/>
                  <a:gd name="T29" fmla="*/ 15 h 37"/>
                  <a:gd name="T30" fmla="*/ 13 w 66"/>
                  <a:gd name="T31" fmla="*/ 5 h 37"/>
                  <a:gd name="T32" fmla="*/ 13 w 66"/>
                  <a:gd name="T33" fmla="*/ 3 h 37"/>
                  <a:gd name="T34" fmla="*/ 13 w 66"/>
                  <a:gd name="T35" fmla="*/ 1 h 37"/>
                  <a:gd name="T36" fmla="*/ 19 w 66"/>
                  <a:gd name="T37" fmla="*/ 1 h 37"/>
                  <a:gd name="T38" fmla="*/ 21 w 66"/>
                  <a:gd name="T39" fmla="*/ 1 h 37"/>
                  <a:gd name="T40" fmla="*/ 23 w 66"/>
                  <a:gd name="T41" fmla="*/ 0 h 37"/>
                  <a:gd name="T42" fmla="*/ 25 w 66"/>
                  <a:gd name="T43" fmla="*/ 1 h 37"/>
                  <a:gd name="T44" fmla="*/ 42 w 66"/>
                  <a:gd name="T45" fmla="*/ 0 h 37"/>
                  <a:gd name="T46" fmla="*/ 51 w 66"/>
                  <a:gd name="T47" fmla="*/ 3 h 37"/>
                  <a:gd name="T48" fmla="*/ 55 w 66"/>
                  <a:gd name="T49" fmla="*/ 5 h 37"/>
                  <a:gd name="T50" fmla="*/ 53 w 66"/>
                  <a:gd name="T51" fmla="*/ 11 h 37"/>
                  <a:gd name="T52" fmla="*/ 55 w 66"/>
                  <a:gd name="T53" fmla="*/ 13 h 37"/>
                  <a:gd name="T54" fmla="*/ 59 w 66"/>
                  <a:gd name="T55" fmla="*/ 17 h 37"/>
                  <a:gd name="T56" fmla="*/ 62 w 66"/>
                  <a:gd name="T57" fmla="*/ 17 h 37"/>
                  <a:gd name="T58" fmla="*/ 64 w 66"/>
                  <a:gd name="T59" fmla="*/ 15 h 37"/>
                  <a:gd name="T60" fmla="*/ 66 w 66"/>
                  <a:gd name="T61" fmla="*/ 17 h 37"/>
                  <a:gd name="T62" fmla="*/ 66 w 66"/>
                  <a:gd name="T63" fmla="*/ 20 h 37"/>
                  <a:gd name="T64" fmla="*/ 66 w 66"/>
                  <a:gd name="T65" fmla="*/ 22 h 37"/>
                  <a:gd name="T66" fmla="*/ 64 w 66"/>
                  <a:gd name="T67" fmla="*/ 22 h 37"/>
                  <a:gd name="T68" fmla="*/ 61 w 66"/>
                  <a:gd name="T69" fmla="*/ 22 h 37"/>
                  <a:gd name="T70" fmla="*/ 61 w 66"/>
                  <a:gd name="T71" fmla="*/ 24 h 37"/>
                  <a:gd name="T72" fmla="*/ 61 w 66"/>
                  <a:gd name="T73" fmla="*/ 26 h 37"/>
                  <a:gd name="T74" fmla="*/ 62 w 66"/>
                  <a:gd name="T75" fmla="*/ 28 h 37"/>
                  <a:gd name="T76" fmla="*/ 62 w 66"/>
                  <a:gd name="T77" fmla="*/ 30 h 37"/>
                  <a:gd name="T78" fmla="*/ 53 w 66"/>
                  <a:gd name="T79" fmla="*/ 28 h 37"/>
                  <a:gd name="T80" fmla="*/ 51 w 66"/>
                  <a:gd name="T81" fmla="*/ 26 h 37"/>
                  <a:gd name="T82" fmla="*/ 49 w 66"/>
                  <a:gd name="T83" fmla="*/ 26 h 37"/>
                  <a:gd name="T84" fmla="*/ 49 w 66"/>
                  <a:gd name="T85" fmla="*/ 28 h 37"/>
                  <a:gd name="T86" fmla="*/ 45 w 66"/>
                  <a:gd name="T87" fmla="*/ 34 h 37"/>
                  <a:gd name="T88" fmla="*/ 45 w 66"/>
                  <a:gd name="T89" fmla="*/ 35 h 37"/>
                  <a:gd name="T90" fmla="*/ 44 w 66"/>
                  <a:gd name="T91" fmla="*/ 37 h 37"/>
                  <a:gd name="T92" fmla="*/ 42 w 66"/>
                  <a:gd name="T93" fmla="*/ 35 h 37"/>
                  <a:gd name="T94" fmla="*/ 42 w 66"/>
                  <a:gd name="T95" fmla="*/ 34 h 37"/>
                  <a:gd name="T96" fmla="*/ 38 w 66"/>
                  <a:gd name="T97" fmla="*/ 32 h 37"/>
                  <a:gd name="T98" fmla="*/ 36 w 66"/>
                  <a:gd name="T99" fmla="*/ 26 h 37"/>
                  <a:gd name="T100" fmla="*/ 32 w 66"/>
                  <a:gd name="T101" fmla="*/ 28 h 37"/>
                  <a:gd name="T102" fmla="*/ 30 w 66"/>
                  <a:gd name="T103" fmla="*/ 30 h 37"/>
                  <a:gd name="T104" fmla="*/ 30 w 66"/>
                  <a:gd name="T105" fmla="*/ 34 h 37"/>
                  <a:gd name="T106" fmla="*/ 27 w 66"/>
                  <a:gd name="T107" fmla="*/ 37 h 37"/>
                  <a:gd name="T108" fmla="*/ 15 w 66"/>
                  <a:gd name="T10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 h="37">
                    <a:moveTo>
                      <a:pt x="15" y="37"/>
                    </a:moveTo>
                    <a:lnTo>
                      <a:pt x="13" y="35"/>
                    </a:lnTo>
                    <a:lnTo>
                      <a:pt x="11" y="35"/>
                    </a:lnTo>
                    <a:lnTo>
                      <a:pt x="11" y="26"/>
                    </a:lnTo>
                    <a:lnTo>
                      <a:pt x="10" y="26"/>
                    </a:lnTo>
                    <a:lnTo>
                      <a:pt x="6" y="26"/>
                    </a:lnTo>
                    <a:lnTo>
                      <a:pt x="2" y="32"/>
                    </a:lnTo>
                    <a:lnTo>
                      <a:pt x="0" y="32"/>
                    </a:lnTo>
                    <a:lnTo>
                      <a:pt x="0" y="32"/>
                    </a:lnTo>
                    <a:lnTo>
                      <a:pt x="0" y="22"/>
                    </a:lnTo>
                    <a:lnTo>
                      <a:pt x="2" y="20"/>
                    </a:lnTo>
                    <a:lnTo>
                      <a:pt x="4" y="18"/>
                    </a:lnTo>
                    <a:lnTo>
                      <a:pt x="6" y="18"/>
                    </a:lnTo>
                    <a:lnTo>
                      <a:pt x="6" y="17"/>
                    </a:lnTo>
                    <a:lnTo>
                      <a:pt x="6" y="15"/>
                    </a:lnTo>
                    <a:lnTo>
                      <a:pt x="13" y="5"/>
                    </a:lnTo>
                    <a:lnTo>
                      <a:pt x="13" y="3"/>
                    </a:lnTo>
                    <a:lnTo>
                      <a:pt x="13" y="1"/>
                    </a:lnTo>
                    <a:lnTo>
                      <a:pt x="19" y="1"/>
                    </a:lnTo>
                    <a:lnTo>
                      <a:pt x="21" y="1"/>
                    </a:lnTo>
                    <a:lnTo>
                      <a:pt x="23" y="0"/>
                    </a:lnTo>
                    <a:lnTo>
                      <a:pt x="25" y="1"/>
                    </a:lnTo>
                    <a:lnTo>
                      <a:pt x="42" y="0"/>
                    </a:lnTo>
                    <a:lnTo>
                      <a:pt x="51" y="3"/>
                    </a:lnTo>
                    <a:lnTo>
                      <a:pt x="55" y="5"/>
                    </a:lnTo>
                    <a:lnTo>
                      <a:pt x="53" y="11"/>
                    </a:lnTo>
                    <a:lnTo>
                      <a:pt x="55" y="13"/>
                    </a:lnTo>
                    <a:lnTo>
                      <a:pt x="59" y="17"/>
                    </a:lnTo>
                    <a:lnTo>
                      <a:pt x="62" y="17"/>
                    </a:lnTo>
                    <a:lnTo>
                      <a:pt x="64" y="15"/>
                    </a:lnTo>
                    <a:lnTo>
                      <a:pt x="66" y="17"/>
                    </a:lnTo>
                    <a:lnTo>
                      <a:pt x="66" y="20"/>
                    </a:lnTo>
                    <a:lnTo>
                      <a:pt x="66" y="22"/>
                    </a:lnTo>
                    <a:lnTo>
                      <a:pt x="64" y="22"/>
                    </a:lnTo>
                    <a:lnTo>
                      <a:pt x="61" y="22"/>
                    </a:lnTo>
                    <a:lnTo>
                      <a:pt x="61" y="24"/>
                    </a:lnTo>
                    <a:lnTo>
                      <a:pt x="61" y="26"/>
                    </a:lnTo>
                    <a:lnTo>
                      <a:pt x="62" y="28"/>
                    </a:lnTo>
                    <a:lnTo>
                      <a:pt x="62" y="30"/>
                    </a:lnTo>
                    <a:lnTo>
                      <a:pt x="53" y="28"/>
                    </a:lnTo>
                    <a:lnTo>
                      <a:pt x="51" y="26"/>
                    </a:lnTo>
                    <a:lnTo>
                      <a:pt x="49" y="26"/>
                    </a:lnTo>
                    <a:lnTo>
                      <a:pt x="49" y="28"/>
                    </a:lnTo>
                    <a:lnTo>
                      <a:pt x="45" y="34"/>
                    </a:lnTo>
                    <a:lnTo>
                      <a:pt x="45" y="35"/>
                    </a:lnTo>
                    <a:lnTo>
                      <a:pt x="44" y="37"/>
                    </a:lnTo>
                    <a:lnTo>
                      <a:pt x="42" y="35"/>
                    </a:lnTo>
                    <a:lnTo>
                      <a:pt x="42" y="34"/>
                    </a:lnTo>
                    <a:lnTo>
                      <a:pt x="38" y="32"/>
                    </a:lnTo>
                    <a:lnTo>
                      <a:pt x="36" y="26"/>
                    </a:lnTo>
                    <a:lnTo>
                      <a:pt x="32" y="28"/>
                    </a:lnTo>
                    <a:lnTo>
                      <a:pt x="30" y="30"/>
                    </a:lnTo>
                    <a:lnTo>
                      <a:pt x="30" y="34"/>
                    </a:lnTo>
                    <a:lnTo>
                      <a:pt x="27" y="37"/>
                    </a:lnTo>
                    <a:lnTo>
                      <a:pt x="15" y="3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38" name="Freeform 943">
                <a:extLst>
                  <a:ext uri="{FF2B5EF4-FFF2-40B4-BE49-F238E27FC236}">
                    <a16:creationId xmlns:a16="http://schemas.microsoft.com/office/drawing/2014/main" id="{57201EA2-F8CD-C892-9D6E-1B9100AC9B5F}"/>
                  </a:ext>
                </a:extLst>
              </p:cNvPr>
              <p:cNvSpPr>
                <a:spLocks/>
              </p:cNvSpPr>
              <p:nvPr/>
            </p:nvSpPr>
            <p:spPr bwMode="auto">
              <a:xfrm>
                <a:off x="4382052" y="3479863"/>
                <a:ext cx="78959" cy="67041"/>
              </a:xfrm>
              <a:custGeom>
                <a:avLst/>
                <a:gdLst>
                  <a:gd name="T0" fmla="*/ 45 w 53"/>
                  <a:gd name="T1" fmla="*/ 43 h 45"/>
                  <a:gd name="T2" fmla="*/ 41 w 53"/>
                  <a:gd name="T3" fmla="*/ 45 h 45"/>
                  <a:gd name="T4" fmla="*/ 40 w 53"/>
                  <a:gd name="T5" fmla="*/ 43 h 45"/>
                  <a:gd name="T6" fmla="*/ 34 w 53"/>
                  <a:gd name="T7" fmla="*/ 39 h 45"/>
                  <a:gd name="T8" fmla="*/ 34 w 53"/>
                  <a:gd name="T9" fmla="*/ 37 h 45"/>
                  <a:gd name="T10" fmla="*/ 34 w 53"/>
                  <a:gd name="T11" fmla="*/ 37 h 45"/>
                  <a:gd name="T12" fmla="*/ 34 w 53"/>
                  <a:gd name="T13" fmla="*/ 32 h 45"/>
                  <a:gd name="T14" fmla="*/ 32 w 53"/>
                  <a:gd name="T15" fmla="*/ 32 h 45"/>
                  <a:gd name="T16" fmla="*/ 28 w 53"/>
                  <a:gd name="T17" fmla="*/ 36 h 45"/>
                  <a:gd name="T18" fmla="*/ 26 w 53"/>
                  <a:gd name="T19" fmla="*/ 36 h 45"/>
                  <a:gd name="T20" fmla="*/ 23 w 53"/>
                  <a:gd name="T21" fmla="*/ 34 h 45"/>
                  <a:gd name="T22" fmla="*/ 21 w 53"/>
                  <a:gd name="T23" fmla="*/ 28 h 45"/>
                  <a:gd name="T24" fmla="*/ 21 w 53"/>
                  <a:gd name="T25" fmla="*/ 26 h 45"/>
                  <a:gd name="T26" fmla="*/ 9 w 53"/>
                  <a:gd name="T27" fmla="*/ 22 h 45"/>
                  <a:gd name="T28" fmla="*/ 7 w 53"/>
                  <a:gd name="T29" fmla="*/ 17 h 45"/>
                  <a:gd name="T30" fmla="*/ 4 w 53"/>
                  <a:gd name="T31" fmla="*/ 17 h 45"/>
                  <a:gd name="T32" fmla="*/ 2 w 53"/>
                  <a:gd name="T33" fmla="*/ 15 h 45"/>
                  <a:gd name="T34" fmla="*/ 0 w 53"/>
                  <a:gd name="T35" fmla="*/ 13 h 45"/>
                  <a:gd name="T36" fmla="*/ 0 w 53"/>
                  <a:gd name="T37" fmla="*/ 7 h 45"/>
                  <a:gd name="T38" fmla="*/ 9 w 53"/>
                  <a:gd name="T39" fmla="*/ 3 h 45"/>
                  <a:gd name="T40" fmla="*/ 11 w 53"/>
                  <a:gd name="T41" fmla="*/ 2 h 45"/>
                  <a:gd name="T42" fmla="*/ 11 w 53"/>
                  <a:gd name="T43" fmla="*/ 3 h 45"/>
                  <a:gd name="T44" fmla="*/ 17 w 53"/>
                  <a:gd name="T45" fmla="*/ 5 h 45"/>
                  <a:gd name="T46" fmla="*/ 26 w 53"/>
                  <a:gd name="T47" fmla="*/ 2 h 45"/>
                  <a:gd name="T48" fmla="*/ 34 w 53"/>
                  <a:gd name="T49" fmla="*/ 0 h 45"/>
                  <a:gd name="T50" fmla="*/ 34 w 53"/>
                  <a:gd name="T51" fmla="*/ 2 h 45"/>
                  <a:gd name="T52" fmla="*/ 36 w 53"/>
                  <a:gd name="T53" fmla="*/ 2 h 45"/>
                  <a:gd name="T54" fmla="*/ 36 w 53"/>
                  <a:gd name="T55" fmla="*/ 3 h 45"/>
                  <a:gd name="T56" fmla="*/ 38 w 53"/>
                  <a:gd name="T57" fmla="*/ 5 h 45"/>
                  <a:gd name="T58" fmla="*/ 41 w 53"/>
                  <a:gd name="T59" fmla="*/ 5 h 45"/>
                  <a:gd name="T60" fmla="*/ 43 w 53"/>
                  <a:gd name="T61" fmla="*/ 5 h 45"/>
                  <a:gd name="T62" fmla="*/ 43 w 53"/>
                  <a:gd name="T63" fmla="*/ 15 h 45"/>
                  <a:gd name="T64" fmla="*/ 45 w 53"/>
                  <a:gd name="T65" fmla="*/ 17 h 45"/>
                  <a:gd name="T66" fmla="*/ 49 w 53"/>
                  <a:gd name="T67" fmla="*/ 17 h 45"/>
                  <a:gd name="T68" fmla="*/ 51 w 53"/>
                  <a:gd name="T69" fmla="*/ 19 h 45"/>
                  <a:gd name="T70" fmla="*/ 51 w 53"/>
                  <a:gd name="T71" fmla="*/ 20 h 45"/>
                  <a:gd name="T72" fmla="*/ 53 w 53"/>
                  <a:gd name="T73" fmla="*/ 24 h 45"/>
                  <a:gd name="T74" fmla="*/ 53 w 53"/>
                  <a:gd name="T75" fmla="*/ 26 h 45"/>
                  <a:gd name="T76" fmla="*/ 49 w 53"/>
                  <a:gd name="T77" fmla="*/ 30 h 45"/>
                  <a:gd name="T78" fmla="*/ 47 w 53"/>
                  <a:gd name="T79" fmla="*/ 30 h 45"/>
                  <a:gd name="T80" fmla="*/ 45 w 53"/>
                  <a:gd name="T81" fmla="*/ 32 h 45"/>
                  <a:gd name="T82" fmla="*/ 43 w 53"/>
                  <a:gd name="T83" fmla="*/ 36 h 45"/>
                  <a:gd name="T84" fmla="*/ 45 w 53"/>
                  <a:gd name="T85" fmla="*/ 39 h 45"/>
                  <a:gd name="T86" fmla="*/ 45 w 53"/>
                  <a:gd name="T87"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 h="45">
                    <a:moveTo>
                      <a:pt x="45" y="43"/>
                    </a:moveTo>
                    <a:lnTo>
                      <a:pt x="41" y="45"/>
                    </a:lnTo>
                    <a:lnTo>
                      <a:pt x="40" y="43"/>
                    </a:lnTo>
                    <a:lnTo>
                      <a:pt x="34" y="39"/>
                    </a:lnTo>
                    <a:lnTo>
                      <a:pt x="34" y="37"/>
                    </a:lnTo>
                    <a:lnTo>
                      <a:pt x="34" y="37"/>
                    </a:lnTo>
                    <a:lnTo>
                      <a:pt x="34" y="32"/>
                    </a:lnTo>
                    <a:lnTo>
                      <a:pt x="32" y="32"/>
                    </a:lnTo>
                    <a:lnTo>
                      <a:pt x="28" y="36"/>
                    </a:lnTo>
                    <a:lnTo>
                      <a:pt x="26" y="36"/>
                    </a:lnTo>
                    <a:lnTo>
                      <a:pt x="23" y="34"/>
                    </a:lnTo>
                    <a:lnTo>
                      <a:pt x="21" y="28"/>
                    </a:lnTo>
                    <a:lnTo>
                      <a:pt x="21" y="26"/>
                    </a:lnTo>
                    <a:lnTo>
                      <a:pt x="9" y="22"/>
                    </a:lnTo>
                    <a:lnTo>
                      <a:pt x="7" y="17"/>
                    </a:lnTo>
                    <a:lnTo>
                      <a:pt x="4" y="17"/>
                    </a:lnTo>
                    <a:lnTo>
                      <a:pt x="2" y="15"/>
                    </a:lnTo>
                    <a:lnTo>
                      <a:pt x="0" y="13"/>
                    </a:lnTo>
                    <a:lnTo>
                      <a:pt x="0" y="7"/>
                    </a:lnTo>
                    <a:lnTo>
                      <a:pt x="9" y="3"/>
                    </a:lnTo>
                    <a:lnTo>
                      <a:pt x="11" y="2"/>
                    </a:lnTo>
                    <a:lnTo>
                      <a:pt x="11" y="3"/>
                    </a:lnTo>
                    <a:lnTo>
                      <a:pt x="17" y="5"/>
                    </a:lnTo>
                    <a:lnTo>
                      <a:pt x="26" y="2"/>
                    </a:lnTo>
                    <a:lnTo>
                      <a:pt x="34" y="0"/>
                    </a:lnTo>
                    <a:lnTo>
                      <a:pt x="34" y="2"/>
                    </a:lnTo>
                    <a:lnTo>
                      <a:pt x="36" y="2"/>
                    </a:lnTo>
                    <a:lnTo>
                      <a:pt x="36" y="3"/>
                    </a:lnTo>
                    <a:lnTo>
                      <a:pt x="38" y="5"/>
                    </a:lnTo>
                    <a:lnTo>
                      <a:pt x="41" y="5"/>
                    </a:lnTo>
                    <a:lnTo>
                      <a:pt x="43" y="5"/>
                    </a:lnTo>
                    <a:lnTo>
                      <a:pt x="43" y="15"/>
                    </a:lnTo>
                    <a:lnTo>
                      <a:pt x="45" y="17"/>
                    </a:lnTo>
                    <a:lnTo>
                      <a:pt x="49" y="17"/>
                    </a:lnTo>
                    <a:lnTo>
                      <a:pt x="51" y="19"/>
                    </a:lnTo>
                    <a:lnTo>
                      <a:pt x="51" y="20"/>
                    </a:lnTo>
                    <a:lnTo>
                      <a:pt x="53" y="24"/>
                    </a:lnTo>
                    <a:lnTo>
                      <a:pt x="53" y="26"/>
                    </a:lnTo>
                    <a:lnTo>
                      <a:pt x="49" y="30"/>
                    </a:lnTo>
                    <a:lnTo>
                      <a:pt x="47" y="30"/>
                    </a:lnTo>
                    <a:lnTo>
                      <a:pt x="45" y="32"/>
                    </a:lnTo>
                    <a:lnTo>
                      <a:pt x="43" y="36"/>
                    </a:lnTo>
                    <a:lnTo>
                      <a:pt x="45" y="39"/>
                    </a:lnTo>
                    <a:lnTo>
                      <a:pt x="45" y="4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39" name="Freeform 944">
                <a:extLst>
                  <a:ext uri="{FF2B5EF4-FFF2-40B4-BE49-F238E27FC236}">
                    <a16:creationId xmlns:a16="http://schemas.microsoft.com/office/drawing/2014/main" id="{58A915BB-9F2B-DDD0-EB69-330E6A52ADAC}"/>
                  </a:ext>
                </a:extLst>
              </p:cNvPr>
              <p:cNvSpPr>
                <a:spLocks/>
              </p:cNvSpPr>
              <p:nvPr/>
            </p:nvSpPr>
            <p:spPr bwMode="auto">
              <a:xfrm>
                <a:off x="4382052" y="3479863"/>
                <a:ext cx="78959" cy="67041"/>
              </a:xfrm>
              <a:custGeom>
                <a:avLst/>
                <a:gdLst>
                  <a:gd name="T0" fmla="*/ 45 w 53"/>
                  <a:gd name="T1" fmla="*/ 43 h 45"/>
                  <a:gd name="T2" fmla="*/ 41 w 53"/>
                  <a:gd name="T3" fmla="*/ 45 h 45"/>
                  <a:gd name="T4" fmla="*/ 40 w 53"/>
                  <a:gd name="T5" fmla="*/ 43 h 45"/>
                  <a:gd name="T6" fmla="*/ 34 w 53"/>
                  <a:gd name="T7" fmla="*/ 39 h 45"/>
                  <a:gd name="T8" fmla="*/ 34 w 53"/>
                  <a:gd name="T9" fmla="*/ 37 h 45"/>
                  <a:gd name="T10" fmla="*/ 34 w 53"/>
                  <a:gd name="T11" fmla="*/ 37 h 45"/>
                  <a:gd name="T12" fmla="*/ 34 w 53"/>
                  <a:gd name="T13" fmla="*/ 32 h 45"/>
                  <a:gd name="T14" fmla="*/ 32 w 53"/>
                  <a:gd name="T15" fmla="*/ 32 h 45"/>
                  <a:gd name="T16" fmla="*/ 28 w 53"/>
                  <a:gd name="T17" fmla="*/ 36 h 45"/>
                  <a:gd name="T18" fmla="*/ 26 w 53"/>
                  <a:gd name="T19" fmla="*/ 36 h 45"/>
                  <a:gd name="T20" fmla="*/ 23 w 53"/>
                  <a:gd name="T21" fmla="*/ 34 h 45"/>
                  <a:gd name="T22" fmla="*/ 21 w 53"/>
                  <a:gd name="T23" fmla="*/ 28 h 45"/>
                  <a:gd name="T24" fmla="*/ 21 w 53"/>
                  <a:gd name="T25" fmla="*/ 26 h 45"/>
                  <a:gd name="T26" fmla="*/ 9 w 53"/>
                  <a:gd name="T27" fmla="*/ 22 h 45"/>
                  <a:gd name="T28" fmla="*/ 7 w 53"/>
                  <a:gd name="T29" fmla="*/ 17 h 45"/>
                  <a:gd name="T30" fmla="*/ 4 w 53"/>
                  <a:gd name="T31" fmla="*/ 17 h 45"/>
                  <a:gd name="T32" fmla="*/ 2 w 53"/>
                  <a:gd name="T33" fmla="*/ 15 h 45"/>
                  <a:gd name="T34" fmla="*/ 0 w 53"/>
                  <a:gd name="T35" fmla="*/ 13 h 45"/>
                  <a:gd name="T36" fmla="*/ 0 w 53"/>
                  <a:gd name="T37" fmla="*/ 7 h 45"/>
                  <a:gd name="T38" fmla="*/ 9 w 53"/>
                  <a:gd name="T39" fmla="*/ 3 h 45"/>
                  <a:gd name="T40" fmla="*/ 11 w 53"/>
                  <a:gd name="T41" fmla="*/ 2 h 45"/>
                  <a:gd name="T42" fmla="*/ 11 w 53"/>
                  <a:gd name="T43" fmla="*/ 3 h 45"/>
                  <a:gd name="T44" fmla="*/ 17 w 53"/>
                  <a:gd name="T45" fmla="*/ 5 h 45"/>
                  <a:gd name="T46" fmla="*/ 26 w 53"/>
                  <a:gd name="T47" fmla="*/ 2 h 45"/>
                  <a:gd name="T48" fmla="*/ 34 w 53"/>
                  <a:gd name="T49" fmla="*/ 0 h 45"/>
                  <a:gd name="T50" fmla="*/ 34 w 53"/>
                  <a:gd name="T51" fmla="*/ 2 h 45"/>
                  <a:gd name="T52" fmla="*/ 36 w 53"/>
                  <a:gd name="T53" fmla="*/ 2 h 45"/>
                  <a:gd name="T54" fmla="*/ 36 w 53"/>
                  <a:gd name="T55" fmla="*/ 3 h 45"/>
                  <a:gd name="T56" fmla="*/ 38 w 53"/>
                  <a:gd name="T57" fmla="*/ 5 h 45"/>
                  <a:gd name="T58" fmla="*/ 41 w 53"/>
                  <a:gd name="T59" fmla="*/ 5 h 45"/>
                  <a:gd name="T60" fmla="*/ 43 w 53"/>
                  <a:gd name="T61" fmla="*/ 5 h 45"/>
                  <a:gd name="T62" fmla="*/ 43 w 53"/>
                  <a:gd name="T63" fmla="*/ 15 h 45"/>
                  <a:gd name="T64" fmla="*/ 45 w 53"/>
                  <a:gd name="T65" fmla="*/ 17 h 45"/>
                  <a:gd name="T66" fmla="*/ 49 w 53"/>
                  <a:gd name="T67" fmla="*/ 17 h 45"/>
                  <a:gd name="T68" fmla="*/ 51 w 53"/>
                  <a:gd name="T69" fmla="*/ 19 h 45"/>
                  <a:gd name="T70" fmla="*/ 51 w 53"/>
                  <a:gd name="T71" fmla="*/ 20 h 45"/>
                  <a:gd name="T72" fmla="*/ 53 w 53"/>
                  <a:gd name="T73" fmla="*/ 24 h 45"/>
                  <a:gd name="T74" fmla="*/ 53 w 53"/>
                  <a:gd name="T75" fmla="*/ 26 h 45"/>
                  <a:gd name="T76" fmla="*/ 49 w 53"/>
                  <a:gd name="T77" fmla="*/ 30 h 45"/>
                  <a:gd name="T78" fmla="*/ 47 w 53"/>
                  <a:gd name="T79" fmla="*/ 30 h 45"/>
                  <a:gd name="T80" fmla="*/ 45 w 53"/>
                  <a:gd name="T81" fmla="*/ 32 h 45"/>
                  <a:gd name="T82" fmla="*/ 43 w 53"/>
                  <a:gd name="T83" fmla="*/ 36 h 45"/>
                  <a:gd name="T84" fmla="*/ 45 w 53"/>
                  <a:gd name="T85" fmla="*/ 39 h 45"/>
                  <a:gd name="T86" fmla="*/ 45 w 53"/>
                  <a:gd name="T87"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 h="45">
                    <a:moveTo>
                      <a:pt x="45" y="43"/>
                    </a:moveTo>
                    <a:lnTo>
                      <a:pt x="41" y="45"/>
                    </a:lnTo>
                    <a:lnTo>
                      <a:pt x="40" y="43"/>
                    </a:lnTo>
                    <a:lnTo>
                      <a:pt x="34" y="39"/>
                    </a:lnTo>
                    <a:lnTo>
                      <a:pt x="34" y="37"/>
                    </a:lnTo>
                    <a:lnTo>
                      <a:pt x="34" y="37"/>
                    </a:lnTo>
                    <a:lnTo>
                      <a:pt x="34" y="32"/>
                    </a:lnTo>
                    <a:lnTo>
                      <a:pt x="32" y="32"/>
                    </a:lnTo>
                    <a:lnTo>
                      <a:pt x="28" y="36"/>
                    </a:lnTo>
                    <a:lnTo>
                      <a:pt x="26" y="36"/>
                    </a:lnTo>
                    <a:lnTo>
                      <a:pt x="23" y="34"/>
                    </a:lnTo>
                    <a:lnTo>
                      <a:pt x="21" y="28"/>
                    </a:lnTo>
                    <a:lnTo>
                      <a:pt x="21" y="26"/>
                    </a:lnTo>
                    <a:lnTo>
                      <a:pt x="9" y="22"/>
                    </a:lnTo>
                    <a:lnTo>
                      <a:pt x="7" y="17"/>
                    </a:lnTo>
                    <a:lnTo>
                      <a:pt x="4" y="17"/>
                    </a:lnTo>
                    <a:lnTo>
                      <a:pt x="2" y="15"/>
                    </a:lnTo>
                    <a:lnTo>
                      <a:pt x="0" y="13"/>
                    </a:lnTo>
                    <a:lnTo>
                      <a:pt x="0" y="7"/>
                    </a:lnTo>
                    <a:lnTo>
                      <a:pt x="9" y="3"/>
                    </a:lnTo>
                    <a:lnTo>
                      <a:pt x="11" y="2"/>
                    </a:lnTo>
                    <a:lnTo>
                      <a:pt x="11" y="3"/>
                    </a:lnTo>
                    <a:lnTo>
                      <a:pt x="17" y="5"/>
                    </a:lnTo>
                    <a:lnTo>
                      <a:pt x="26" y="2"/>
                    </a:lnTo>
                    <a:lnTo>
                      <a:pt x="34" y="0"/>
                    </a:lnTo>
                    <a:lnTo>
                      <a:pt x="34" y="2"/>
                    </a:lnTo>
                    <a:lnTo>
                      <a:pt x="36" y="2"/>
                    </a:lnTo>
                    <a:lnTo>
                      <a:pt x="36" y="3"/>
                    </a:lnTo>
                    <a:lnTo>
                      <a:pt x="38" y="5"/>
                    </a:lnTo>
                    <a:lnTo>
                      <a:pt x="41" y="5"/>
                    </a:lnTo>
                    <a:lnTo>
                      <a:pt x="43" y="5"/>
                    </a:lnTo>
                    <a:lnTo>
                      <a:pt x="43" y="15"/>
                    </a:lnTo>
                    <a:lnTo>
                      <a:pt x="45" y="17"/>
                    </a:lnTo>
                    <a:lnTo>
                      <a:pt x="49" y="17"/>
                    </a:lnTo>
                    <a:lnTo>
                      <a:pt x="51" y="19"/>
                    </a:lnTo>
                    <a:lnTo>
                      <a:pt x="51" y="20"/>
                    </a:lnTo>
                    <a:lnTo>
                      <a:pt x="53" y="24"/>
                    </a:lnTo>
                    <a:lnTo>
                      <a:pt x="53" y="26"/>
                    </a:lnTo>
                    <a:lnTo>
                      <a:pt x="49" y="30"/>
                    </a:lnTo>
                    <a:lnTo>
                      <a:pt x="47" y="30"/>
                    </a:lnTo>
                    <a:lnTo>
                      <a:pt x="45" y="32"/>
                    </a:lnTo>
                    <a:lnTo>
                      <a:pt x="43" y="36"/>
                    </a:lnTo>
                    <a:lnTo>
                      <a:pt x="45" y="39"/>
                    </a:lnTo>
                    <a:lnTo>
                      <a:pt x="45" y="4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40" name="Freeform 945">
                <a:extLst>
                  <a:ext uri="{FF2B5EF4-FFF2-40B4-BE49-F238E27FC236}">
                    <a16:creationId xmlns:a16="http://schemas.microsoft.com/office/drawing/2014/main" id="{72BAA4F2-2C30-FCF4-3008-71980A4B15CB}"/>
                  </a:ext>
                </a:extLst>
              </p:cNvPr>
              <p:cNvSpPr>
                <a:spLocks/>
              </p:cNvSpPr>
              <p:nvPr/>
            </p:nvSpPr>
            <p:spPr bwMode="auto">
              <a:xfrm>
                <a:off x="4350766" y="3771862"/>
                <a:ext cx="8939" cy="5959"/>
              </a:xfrm>
              <a:custGeom>
                <a:avLst/>
                <a:gdLst>
                  <a:gd name="T0" fmla="*/ 6 w 6"/>
                  <a:gd name="T1" fmla="*/ 2 h 4"/>
                  <a:gd name="T2" fmla="*/ 6 w 6"/>
                  <a:gd name="T3" fmla="*/ 4 h 4"/>
                  <a:gd name="T4" fmla="*/ 6 w 6"/>
                  <a:gd name="T5" fmla="*/ 4 h 4"/>
                  <a:gd name="T6" fmla="*/ 4 w 6"/>
                  <a:gd name="T7" fmla="*/ 4 h 4"/>
                  <a:gd name="T8" fmla="*/ 2 w 6"/>
                  <a:gd name="T9" fmla="*/ 2 h 4"/>
                  <a:gd name="T10" fmla="*/ 0 w 6"/>
                  <a:gd name="T11" fmla="*/ 0 h 4"/>
                  <a:gd name="T12" fmla="*/ 4 w 6"/>
                  <a:gd name="T13" fmla="*/ 0 h 4"/>
                  <a:gd name="T14" fmla="*/ 6 w 6"/>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6" y="2"/>
                    </a:moveTo>
                    <a:lnTo>
                      <a:pt x="6" y="4"/>
                    </a:lnTo>
                    <a:lnTo>
                      <a:pt x="6" y="4"/>
                    </a:lnTo>
                    <a:lnTo>
                      <a:pt x="4" y="4"/>
                    </a:lnTo>
                    <a:lnTo>
                      <a:pt x="2" y="2"/>
                    </a:lnTo>
                    <a:lnTo>
                      <a:pt x="0" y="0"/>
                    </a:lnTo>
                    <a:lnTo>
                      <a:pt x="4" y="0"/>
                    </a:lnTo>
                    <a:lnTo>
                      <a:pt x="6"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41" name="Freeform 946">
                <a:extLst>
                  <a:ext uri="{FF2B5EF4-FFF2-40B4-BE49-F238E27FC236}">
                    <a16:creationId xmlns:a16="http://schemas.microsoft.com/office/drawing/2014/main" id="{6E22B9BE-AE80-B64C-5499-393FD34DCA85}"/>
                  </a:ext>
                </a:extLst>
              </p:cNvPr>
              <p:cNvSpPr>
                <a:spLocks/>
              </p:cNvSpPr>
              <p:nvPr/>
            </p:nvSpPr>
            <p:spPr bwMode="auto">
              <a:xfrm>
                <a:off x="4350766" y="3771862"/>
                <a:ext cx="8939" cy="5959"/>
              </a:xfrm>
              <a:custGeom>
                <a:avLst/>
                <a:gdLst>
                  <a:gd name="T0" fmla="*/ 6 w 6"/>
                  <a:gd name="T1" fmla="*/ 2 h 4"/>
                  <a:gd name="T2" fmla="*/ 6 w 6"/>
                  <a:gd name="T3" fmla="*/ 4 h 4"/>
                  <a:gd name="T4" fmla="*/ 6 w 6"/>
                  <a:gd name="T5" fmla="*/ 4 h 4"/>
                  <a:gd name="T6" fmla="*/ 4 w 6"/>
                  <a:gd name="T7" fmla="*/ 4 h 4"/>
                  <a:gd name="T8" fmla="*/ 2 w 6"/>
                  <a:gd name="T9" fmla="*/ 2 h 4"/>
                  <a:gd name="T10" fmla="*/ 0 w 6"/>
                  <a:gd name="T11" fmla="*/ 0 h 4"/>
                  <a:gd name="T12" fmla="*/ 4 w 6"/>
                  <a:gd name="T13" fmla="*/ 0 h 4"/>
                  <a:gd name="T14" fmla="*/ 6 w 6"/>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6" y="2"/>
                    </a:moveTo>
                    <a:lnTo>
                      <a:pt x="6" y="4"/>
                    </a:lnTo>
                    <a:lnTo>
                      <a:pt x="6" y="4"/>
                    </a:lnTo>
                    <a:lnTo>
                      <a:pt x="4" y="4"/>
                    </a:lnTo>
                    <a:lnTo>
                      <a:pt x="2" y="2"/>
                    </a:lnTo>
                    <a:lnTo>
                      <a:pt x="0" y="0"/>
                    </a:lnTo>
                    <a:lnTo>
                      <a:pt x="4" y="0"/>
                    </a:lnTo>
                    <a:lnTo>
                      <a:pt x="6"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42" name="Freeform 947">
                <a:extLst>
                  <a:ext uri="{FF2B5EF4-FFF2-40B4-BE49-F238E27FC236}">
                    <a16:creationId xmlns:a16="http://schemas.microsoft.com/office/drawing/2014/main" id="{398ACDED-4212-C212-6130-D44DACE31BD8}"/>
                  </a:ext>
                </a:extLst>
              </p:cNvPr>
              <p:cNvSpPr>
                <a:spLocks/>
              </p:cNvSpPr>
              <p:nvPr/>
            </p:nvSpPr>
            <p:spPr bwMode="auto">
              <a:xfrm>
                <a:off x="4113890" y="3739086"/>
                <a:ext cx="281571" cy="221979"/>
              </a:xfrm>
              <a:custGeom>
                <a:avLst/>
                <a:gdLst>
                  <a:gd name="T0" fmla="*/ 27 w 189"/>
                  <a:gd name="T1" fmla="*/ 121 h 149"/>
                  <a:gd name="T2" fmla="*/ 34 w 189"/>
                  <a:gd name="T3" fmla="*/ 109 h 149"/>
                  <a:gd name="T4" fmla="*/ 30 w 189"/>
                  <a:gd name="T5" fmla="*/ 102 h 149"/>
                  <a:gd name="T6" fmla="*/ 34 w 189"/>
                  <a:gd name="T7" fmla="*/ 92 h 149"/>
                  <a:gd name="T8" fmla="*/ 29 w 189"/>
                  <a:gd name="T9" fmla="*/ 83 h 149"/>
                  <a:gd name="T10" fmla="*/ 34 w 189"/>
                  <a:gd name="T11" fmla="*/ 79 h 149"/>
                  <a:gd name="T12" fmla="*/ 38 w 189"/>
                  <a:gd name="T13" fmla="*/ 73 h 149"/>
                  <a:gd name="T14" fmla="*/ 38 w 189"/>
                  <a:gd name="T15" fmla="*/ 55 h 149"/>
                  <a:gd name="T16" fmla="*/ 46 w 189"/>
                  <a:gd name="T17" fmla="*/ 43 h 149"/>
                  <a:gd name="T18" fmla="*/ 34 w 189"/>
                  <a:gd name="T19" fmla="*/ 36 h 149"/>
                  <a:gd name="T20" fmla="*/ 19 w 189"/>
                  <a:gd name="T21" fmla="*/ 37 h 149"/>
                  <a:gd name="T22" fmla="*/ 17 w 189"/>
                  <a:gd name="T23" fmla="*/ 34 h 149"/>
                  <a:gd name="T24" fmla="*/ 8 w 189"/>
                  <a:gd name="T25" fmla="*/ 37 h 149"/>
                  <a:gd name="T26" fmla="*/ 6 w 189"/>
                  <a:gd name="T27" fmla="*/ 34 h 149"/>
                  <a:gd name="T28" fmla="*/ 10 w 189"/>
                  <a:gd name="T29" fmla="*/ 28 h 149"/>
                  <a:gd name="T30" fmla="*/ 8 w 189"/>
                  <a:gd name="T31" fmla="*/ 26 h 149"/>
                  <a:gd name="T32" fmla="*/ 8 w 189"/>
                  <a:gd name="T33" fmla="*/ 22 h 149"/>
                  <a:gd name="T34" fmla="*/ 4 w 189"/>
                  <a:gd name="T35" fmla="*/ 20 h 149"/>
                  <a:gd name="T36" fmla="*/ 0 w 189"/>
                  <a:gd name="T37" fmla="*/ 15 h 149"/>
                  <a:gd name="T38" fmla="*/ 4 w 189"/>
                  <a:gd name="T39" fmla="*/ 9 h 149"/>
                  <a:gd name="T40" fmla="*/ 13 w 189"/>
                  <a:gd name="T41" fmla="*/ 7 h 149"/>
                  <a:gd name="T42" fmla="*/ 15 w 189"/>
                  <a:gd name="T43" fmla="*/ 3 h 149"/>
                  <a:gd name="T44" fmla="*/ 23 w 189"/>
                  <a:gd name="T45" fmla="*/ 0 h 149"/>
                  <a:gd name="T46" fmla="*/ 47 w 189"/>
                  <a:gd name="T47" fmla="*/ 3 h 149"/>
                  <a:gd name="T48" fmla="*/ 112 w 189"/>
                  <a:gd name="T49" fmla="*/ 7 h 149"/>
                  <a:gd name="T50" fmla="*/ 121 w 189"/>
                  <a:gd name="T51" fmla="*/ 15 h 149"/>
                  <a:gd name="T52" fmla="*/ 129 w 189"/>
                  <a:gd name="T53" fmla="*/ 19 h 149"/>
                  <a:gd name="T54" fmla="*/ 148 w 189"/>
                  <a:gd name="T55" fmla="*/ 22 h 149"/>
                  <a:gd name="T56" fmla="*/ 153 w 189"/>
                  <a:gd name="T57" fmla="*/ 19 h 149"/>
                  <a:gd name="T58" fmla="*/ 163 w 189"/>
                  <a:gd name="T59" fmla="*/ 26 h 149"/>
                  <a:gd name="T60" fmla="*/ 165 w 189"/>
                  <a:gd name="T61" fmla="*/ 26 h 149"/>
                  <a:gd name="T62" fmla="*/ 169 w 189"/>
                  <a:gd name="T63" fmla="*/ 26 h 149"/>
                  <a:gd name="T64" fmla="*/ 187 w 189"/>
                  <a:gd name="T65" fmla="*/ 26 h 149"/>
                  <a:gd name="T66" fmla="*/ 189 w 189"/>
                  <a:gd name="T67" fmla="*/ 30 h 149"/>
                  <a:gd name="T68" fmla="*/ 187 w 189"/>
                  <a:gd name="T69" fmla="*/ 34 h 149"/>
                  <a:gd name="T70" fmla="*/ 186 w 189"/>
                  <a:gd name="T71" fmla="*/ 39 h 149"/>
                  <a:gd name="T72" fmla="*/ 155 w 189"/>
                  <a:gd name="T73" fmla="*/ 55 h 149"/>
                  <a:gd name="T74" fmla="*/ 151 w 189"/>
                  <a:gd name="T75" fmla="*/ 60 h 149"/>
                  <a:gd name="T76" fmla="*/ 134 w 189"/>
                  <a:gd name="T77" fmla="*/ 87 h 149"/>
                  <a:gd name="T78" fmla="*/ 136 w 189"/>
                  <a:gd name="T79" fmla="*/ 89 h 149"/>
                  <a:gd name="T80" fmla="*/ 138 w 189"/>
                  <a:gd name="T81" fmla="*/ 96 h 149"/>
                  <a:gd name="T82" fmla="*/ 142 w 189"/>
                  <a:gd name="T83" fmla="*/ 96 h 149"/>
                  <a:gd name="T84" fmla="*/ 142 w 189"/>
                  <a:gd name="T85" fmla="*/ 102 h 149"/>
                  <a:gd name="T86" fmla="*/ 129 w 189"/>
                  <a:gd name="T87" fmla="*/ 119 h 149"/>
                  <a:gd name="T88" fmla="*/ 119 w 189"/>
                  <a:gd name="T89" fmla="*/ 123 h 149"/>
                  <a:gd name="T90" fmla="*/ 112 w 189"/>
                  <a:gd name="T91" fmla="*/ 134 h 149"/>
                  <a:gd name="T92" fmla="*/ 108 w 189"/>
                  <a:gd name="T93" fmla="*/ 136 h 149"/>
                  <a:gd name="T94" fmla="*/ 100 w 189"/>
                  <a:gd name="T95" fmla="*/ 138 h 149"/>
                  <a:gd name="T96" fmla="*/ 87 w 189"/>
                  <a:gd name="T97" fmla="*/ 138 h 149"/>
                  <a:gd name="T98" fmla="*/ 74 w 189"/>
                  <a:gd name="T99" fmla="*/ 138 h 149"/>
                  <a:gd name="T100" fmla="*/ 68 w 189"/>
                  <a:gd name="T101" fmla="*/ 142 h 149"/>
                  <a:gd name="T102" fmla="*/ 63 w 189"/>
                  <a:gd name="T103" fmla="*/ 145 h 149"/>
                  <a:gd name="T104" fmla="*/ 61 w 189"/>
                  <a:gd name="T105" fmla="*/ 149 h 149"/>
                  <a:gd name="T106" fmla="*/ 53 w 189"/>
                  <a:gd name="T107" fmla="*/ 149 h 149"/>
                  <a:gd name="T108" fmla="*/ 47 w 189"/>
                  <a:gd name="T109" fmla="*/ 142 h 149"/>
                  <a:gd name="T110" fmla="*/ 44 w 189"/>
                  <a:gd name="T111" fmla="*/ 138 h 149"/>
                  <a:gd name="T112" fmla="*/ 40 w 189"/>
                  <a:gd name="T113" fmla="*/ 130 h 149"/>
                  <a:gd name="T114" fmla="*/ 34 w 189"/>
                  <a:gd name="T115" fmla="*/ 12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 h="149">
                    <a:moveTo>
                      <a:pt x="29" y="128"/>
                    </a:moveTo>
                    <a:lnTo>
                      <a:pt x="27" y="121"/>
                    </a:lnTo>
                    <a:lnTo>
                      <a:pt x="34" y="111"/>
                    </a:lnTo>
                    <a:lnTo>
                      <a:pt x="34" y="109"/>
                    </a:lnTo>
                    <a:lnTo>
                      <a:pt x="32" y="106"/>
                    </a:lnTo>
                    <a:lnTo>
                      <a:pt x="30" y="102"/>
                    </a:lnTo>
                    <a:lnTo>
                      <a:pt x="30" y="98"/>
                    </a:lnTo>
                    <a:lnTo>
                      <a:pt x="34" y="92"/>
                    </a:lnTo>
                    <a:lnTo>
                      <a:pt x="30" y="87"/>
                    </a:lnTo>
                    <a:lnTo>
                      <a:pt x="29" y="83"/>
                    </a:lnTo>
                    <a:lnTo>
                      <a:pt x="32" y="81"/>
                    </a:lnTo>
                    <a:lnTo>
                      <a:pt x="34" y="79"/>
                    </a:lnTo>
                    <a:lnTo>
                      <a:pt x="38" y="77"/>
                    </a:lnTo>
                    <a:lnTo>
                      <a:pt x="38" y="73"/>
                    </a:lnTo>
                    <a:lnTo>
                      <a:pt x="36" y="72"/>
                    </a:lnTo>
                    <a:lnTo>
                      <a:pt x="38" y="55"/>
                    </a:lnTo>
                    <a:lnTo>
                      <a:pt x="46" y="45"/>
                    </a:lnTo>
                    <a:lnTo>
                      <a:pt x="46" y="43"/>
                    </a:lnTo>
                    <a:lnTo>
                      <a:pt x="42" y="37"/>
                    </a:lnTo>
                    <a:lnTo>
                      <a:pt x="34" y="36"/>
                    </a:lnTo>
                    <a:lnTo>
                      <a:pt x="30" y="37"/>
                    </a:lnTo>
                    <a:lnTo>
                      <a:pt x="19" y="37"/>
                    </a:lnTo>
                    <a:lnTo>
                      <a:pt x="17" y="36"/>
                    </a:lnTo>
                    <a:lnTo>
                      <a:pt x="17" y="34"/>
                    </a:lnTo>
                    <a:lnTo>
                      <a:pt x="10" y="36"/>
                    </a:lnTo>
                    <a:lnTo>
                      <a:pt x="8" y="37"/>
                    </a:lnTo>
                    <a:lnTo>
                      <a:pt x="6" y="37"/>
                    </a:lnTo>
                    <a:lnTo>
                      <a:pt x="6" y="34"/>
                    </a:lnTo>
                    <a:lnTo>
                      <a:pt x="8" y="32"/>
                    </a:lnTo>
                    <a:lnTo>
                      <a:pt x="10" y="28"/>
                    </a:lnTo>
                    <a:lnTo>
                      <a:pt x="8" y="28"/>
                    </a:lnTo>
                    <a:lnTo>
                      <a:pt x="8" y="26"/>
                    </a:lnTo>
                    <a:lnTo>
                      <a:pt x="6" y="26"/>
                    </a:lnTo>
                    <a:lnTo>
                      <a:pt x="8" y="22"/>
                    </a:lnTo>
                    <a:lnTo>
                      <a:pt x="6" y="22"/>
                    </a:lnTo>
                    <a:lnTo>
                      <a:pt x="4" y="20"/>
                    </a:lnTo>
                    <a:lnTo>
                      <a:pt x="4" y="19"/>
                    </a:lnTo>
                    <a:lnTo>
                      <a:pt x="0" y="15"/>
                    </a:lnTo>
                    <a:lnTo>
                      <a:pt x="2" y="11"/>
                    </a:lnTo>
                    <a:lnTo>
                      <a:pt x="4" y="9"/>
                    </a:lnTo>
                    <a:lnTo>
                      <a:pt x="8" y="7"/>
                    </a:lnTo>
                    <a:lnTo>
                      <a:pt x="13" y="7"/>
                    </a:lnTo>
                    <a:lnTo>
                      <a:pt x="15" y="5"/>
                    </a:lnTo>
                    <a:lnTo>
                      <a:pt x="15" y="3"/>
                    </a:lnTo>
                    <a:lnTo>
                      <a:pt x="17" y="2"/>
                    </a:lnTo>
                    <a:lnTo>
                      <a:pt x="23" y="0"/>
                    </a:lnTo>
                    <a:lnTo>
                      <a:pt x="30" y="2"/>
                    </a:lnTo>
                    <a:lnTo>
                      <a:pt x="47" y="3"/>
                    </a:lnTo>
                    <a:lnTo>
                      <a:pt x="49" y="2"/>
                    </a:lnTo>
                    <a:lnTo>
                      <a:pt x="112" y="7"/>
                    </a:lnTo>
                    <a:lnTo>
                      <a:pt x="114" y="7"/>
                    </a:lnTo>
                    <a:lnTo>
                      <a:pt x="121" y="15"/>
                    </a:lnTo>
                    <a:lnTo>
                      <a:pt x="125" y="15"/>
                    </a:lnTo>
                    <a:lnTo>
                      <a:pt x="129" y="19"/>
                    </a:lnTo>
                    <a:lnTo>
                      <a:pt x="146" y="22"/>
                    </a:lnTo>
                    <a:lnTo>
                      <a:pt x="148" y="22"/>
                    </a:lnTo>
                    <a:lnTo>
                      <a:pt x="151" y="20"/>
                    </a:lnTo>
                    <a:lnTo>
                      <a:pt x="153" y="19"/>
                    </a:lnTo>
                    <a:lnTo>
                      <a:pt x="161" y="24"/>
                    </a:lnTo>
                    <a:lnTo>
                      <a:pt x="163" y="26"/>
                    </a:lnTo>
                    <a:lnTo>
                      <a:pt x="165" y="26"/>
                    </a:lnTo>
                    <a:lnTo>
                      <a:pt x="165" y="26"/>
                    </a:lnTo>
                    <a:lnTo>
                      <a:pt x="165" y="24"/>
                    </a:lnTo>
                    <a:lnTo>
                      <a:pt x="169" y="26"/>
                    </a:lnTo>
                    <a:lnTo>
                      <a:pt x="170" y="28"/>
                    </a:lnTo>
                    <a:lnTo>
                      <a:pt x="187" y="26"/>
                    </a:lnTo>
                    <a:lnTo>
                      <a:pt x="189" y="28"/>
                    </a:lnTo>
                    <a:lnTo>
                      <a:pt x="189" y="30"/>
                    </a:lnTo>
                    <a:lnTo>
                      <a:pt x="187" y="30"/>
                    </a:lnTo>
                    <a:lnTo>
                      <a:pt x="187" y="34"/>
                    </a:lnTo>
                    <a:lnTo>
                      <a:pt x="187" y="36"/>
                    </a:lnTo>
                    <a:lnTo>
                      <a:pt x="186" y="39"/>
                    </a:lnTo>
                    <a:lnTo>
                      <a:pt x="172" y="49"/>
                    </a:lnTo>
                    <a:lnTo>
                      <a:pt x="155" y="55"/>
                    </a:lnTo>
                    <a:lnTo>
                      <a:pt x="151" y="58"/>
                    </a:lnTo>
                    <a:lnTo>
                      <a:pt x="151" y="60"/>
                    </a:lnTo>
                    <a:lnTo>
                      <a:pt x="136" y="81"/>
                    </a:lnTo>
                    <a:lnTo>
                      <a:pt x="134" y="87"/>
                    </a:lnTo>
                    <a:lnTo>
                      <a:pt x="134" y="89"/>
                    </a:lnTo>
                    <a:lnTo>
                      <a:pt x="136" y="89"/>
                    </a:lnTo>
                    <a:lnTo>
                      <a:pt x="136" y="94"/>
                    </a:lnTo>
                    <a:lnTo>
                      <a:pt x="138" y="96"/>
                    </a:lnTo>
                    <a:lnTo>
                      <a:pt x="140" y="96"/>
                    </a:lnTo>
                    <a:lnTo>
                      <a:pt x="142" y="96"/>
                    </a:lnTo>
                    <a:lnTo>
                      <a:pt x="142" y="98"/>
                    </a:lnTo>
                    <a:lnTo>
                      <a:pt x="142" y="102"/>
                    </a:lnTo>
                    <a:lnTo>
                      <a:pt x="133" y="107"/>
                    </a:lnTo>
                    <a:lnTo>
                      <a:pt x="129" y="119"/>
                    </a:lnTo>
                    <a:lnTo>
                      <a:pt x="129" y="121"/>
                    </a:lnTo>
                    <a:lnTo>
                      <a:pt x="119" y="123"/>
                    </a:lnTo>
                    <a:lnTo>
                      <a:pt x="114" y="126"/>
                    </a:lnTo>
                    <a:lnTo>
                      <a:pt x="112" y="134"/>
                    </a:lnTo>
                    <a:lnTo>
                      <a:pt x="110" y="136"/>
                    </a:lnTo>
                    <a:lnTo>
                      <a:pt x="108" y="136"/>
                    </a:lnTo>
                    <a:lnTo>
                      <a:pt x="104" y="136"/>
                    </a:lnTo>
                    <a:lnTo>
                      <a:pt x="100" y="138"/>
                    </a:lnTo>
                    <a:lnTo>
                      <a:pt x="93" y="136"/>
                    </a:lnTo>
                    <a:lnTo>
                      <a:pt x="87" y="138"/>
                    </a:lnTo>
                    <a:lnTo>
                      <a:pt x="83" y="136"/>
                    </a:lnTo>
                    <a:lnTo>
                      <a:pt x="74" y="138"/>
                    </a:lnTo>
                    <a:lnTo>
                      <a:pt x="70" y="142"/>
                    </a:lnTo>
                    <a:lnTo>
                      <a:pt x="68" y="142"/>
                    </a:lnTo>
                    <a:lnTo>
                      <a:pt x="64" y="143"/>
                    </a:lnTo>
                    <a:lnTo>
                      <a:pt x="63" y="145"/>
                    </a:lnTo>
                    <a:lnTo>
                      <a:pt x="61" y="147"/>
                    </a:lnTo>
                    <a:lnTo>
                      <a:pt x="61" y="149"/>
                    </a:lnTo>
                    <a:lnTo>
                      <a:pt x="57" y="149"/>
                    </a:lnTo>
                    <a:lnTo>
                      <a:pt x="53" y="149"/>
                    </a:lnTo>
                    <a:lnTo>
                      <a:pt x="49" y="147"/>
                    </a:lnTo>
                    <a:lnTo>
                      <a:pt x="47" y="142"/>
                    </a:lnTo>
                    <a:lnTo>
                      <a:pt x="46" y="140"/>
                    </a:lnTo>
                    <a:lnTo>
                      <a:pt x="44" y="138"/>
                    </a:lnTo>
                    <a:lnTo>
                      <a:pt x="44" y="134"/>
                    </a:lnTo>
                    <a:lnTo>
                      <a:pt x="40" y="130"/>
                    </a:lnTo>
                    <a:lnTo>
                      <a:pt x="36" y="128"/>
                    </a:lnTo>
                    <a:lnTo>
                      <a:pt x="34" y="128"/>
                    </a:lnTo>
                    <a:lnTo>
                      <a:pt x="29" y="12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43" name="Freeform 948">
                <a:extLst>
                  <a:ext uri="{FF2B5EF4-FFF2-40B4-BE49-F238E27FC236}">
                    <a16:creationId xmlns:a16="http://schemas.microsoft.com/office/drawing/2014/main" id="{0CA2B7EA-135B-38C5-E1B0-1260F1275E15}"/>
                  </a:ext>
                </a:extLst>
              </p:cNvPr>
              <p:cNvSpPr>
                <a:spLocks/>
              </p:cNvSpPr>
              <p:nvPr/>
            </p:nvSpPr>
            <p:spPr bwMode="auto">
              <a:xfrm>
                <a:off x="4113890" y="3739086"/>
                <a:ext cx="281571" cy="221979"/>
              </a:xfrm>
              <a:custGeom>
                <a:avLst/>
                <a:gdLst>
                  <a:gd name="T0" fmla="*/ 27 w 189"/>
                  <a:gd name="T1" fmla="*/ 121 h 149"/>
                  <a:gd name="T2" fmla="*/ 34 w 189"/>
                  <a:gd name="T3" fmla="*/ 109 h 149"/>
                  <a:gd name="T4" fmla="*/ 30 w 189"/>
                  <a:gd name="T5" fmla="*/ 102 h 149"/>
                  <a:gd name="T6" fmla="*/ 34 w 189"/>
                  <a:gd name="T7" fmla="*/ 92 h 149"/>
                  <a:gd name="T8" fmla="*/ 29 w 189"/>
                  <a:gd name="T9" fmla="*/ 83 h 149"/>
                  <a:gd name="T10" fmla="*/ 34 w 189"/>
                  <a:gd name="T11" fmla="*/ 79 h 149"/>
                  <a:gd name="T12" fmla="*/ 38 w 189"/>
                  <a:gd name="T13" fmla="*/ 73 h 149"/>
                  <a:gd name="T14" fmla="*/ 38 w 189"/>
                  <a:gd name="T15" fmla="*/ 55 h 149"/>
                  <a:gd name="T16" fmla="*/ 46 w 189"/>
                  <a:gd name="T17" fmla="*/ 43 h 149"/>
                  <a:gd name="T18" fmla="*/ 34 w 189"/>
                  <a:gd name="T19" fmla="*/ 36 h 149"/>
                  <a:gd name="T20" fmla="*/ 19 w 189"/>
                  <a:gd name="T21" fmla="*/ 37 h 149"/>
                  <a:gd name="T22" fmla="*/ 17 w 189"/>
                  <a:gd name="T23" fmla="*/ 34 h 149"/>
                  <a:gd name="T24" fmla="*/ 8 w 189"/>
                  <a:gd name="T25" fmla="*/ 37 h 149"/>
                  <a:gd name="T26" fmla="*/ 6 w 189"/>
                  <a:gd name="T27" fmla="*/ 34 h 149"/>
                  <a:gd name="T28" fmla="*/ 10 w 189"/>
                  <a:gd name="T29" fmla="*/ 28 h 149"/>
                  <a:gd name="T30" fmla="*/ 8 w 189"/>
                  <a:gd name="T31" fmla="*/ 26 h 149"/>
                  <a:gd name="T32" fmla="*/ 8 w 189"/>
                  <a:gd name="T33" fmla="*/ 22 h 149"/>
                  <a:gd name="T34" fmla="*/ 4 w 189"/>
                  <a:gd name="T35" fmla="*/ 20 h 149"/>
                  <a:gd name="T36" fmla="*/ 0 w 189"/>
                  <a:gd name="T37" fmla="*/ 15 h 149"/>
                  <a:gd name="T38" fmla="*/ 4 w 189"/>
                  <a:gd name="T39" fmla="*/ 9 h 149"/>
                  <a:gd name="T40" fmla="*/ 13 w 189"/>
                  <a:gd name="T41" fmla="*/ 7 h 149"/>
                  <a:gd name="T42" fmla="*/ 15 w 189"/>
                  <a:gd name="T43" fmla="*/ 3 h 149"/>
                  <a:gd name="T44" fmla="*/ 23 w 189"/>
                  <a:gd name="T45" fmla="*/ 0 h 149"/>
                  <a:gd name="T46" fmla="*/ 47 w 189"/>
                  <a:gd name="T47" fmla="*/ 3 h 149"/>
                  <a:gd name="T48" fmla="*/ 112 w 189"/>
                  <a:gd name="T49" fmla="*/ 7 h 149"/>
                  <a:gd name="T50" fmla="*/ 121 w 189"/>
                  <a:gd name="T51" fmla="*/ 15 h 149"/>
                  <a:gd name="T52" fmla="*/ 129 w 189"/>
                  <a:gd name="T53" fmla="*/ 19 h 149"/>
                  <a:gd name="T54" fmla="*/ 148 w 189"/>
                  <a:gd name="T55" fmla="*/ 22 h 149"/>
                  <a:gd name="T56" fmla="*/ 153 w 189"/>
                  <a:gd name="T57" fmla="*/ 19 h 149"/>
                  <a:gd name="T58" fmla="*/ 163 w 189"/>
                  <a:gd name="T59" fmla="*/ 26 h 149"/>
                  <a:gd name="T60" fmla="*/ 165 w 189"/>
                  <a:gd name="T61" fmla="*/ 26 h 149"/>
                  <a:gd name="T62" fmla="*/ 169 w 189"/>
                  <a:gd name="T63" fmla="*/ 26 h 149"/>
                  <a:gd name="T64" fmla="*/ 187 w 189"/>
                  <a:gd name="T65" fmla="*/ 26 h 149"/>
                  <a:gd name="T66" fmla="*/ 189 w 189"/>
                  <a:gd name="T67" fmla="*/ 30 h 149"/>
                  <a:gd name="T68" fmla="*/ 187 w 189"/>
                  <a:gd name="T69" fmla="*/ 34 h 149"/>
                  <a:gd name="T70" fmla="*/ 186 w 189"/>
                  <a:gd name="T71" fmla="*/ 39 h 149"/>
                  <a:gd name="T72" fmla="*/ 155 w 189"/>
                  <a:gd name="T73" fmla="*/ 55 h 149"/>
                  <a:gd name="T74" fmla="*/ 151 w 189"/>
                  <a:gd name="T75" fmla="*/ 60 h 149"/>
                  <a:gd name="T76" fmla="*/ 134 w 189"/>
                  <a:gd name="T77" fmla="*/ 87 h 149"/>
                  <a:gd name="T78" fmla="*/ 136 w 189"/>
                  <a:gd name="T79" fmla="*/ 89 h 149"/>
                  <a:gd name="T80" fmla="*/ 138 w 189"/>
                  <a:gd name="T81" fmla="*/ 96 h 149"/>
                  <a:gd name="T82" fmla="*/ 142 w 189"/>
                  <a:gd name="T83" fmla="*/ 96 h 149"/>
                  <a:gd name="T84" fmla="*/ 142 w 189"/>
                  <a:gd name="T85" fmla="*/ 102 h 149"/>
                  <a:gd name="T86" fmla="*/ 129 w 189"/>
                  <a:gd name="T87" fmla="*/ 119 h 149"/>
                  <a:gd name="T88" fmla="*/ 119 w 189"/>
                  <a:gd name="T89" fmla="*/ 123 h 149"/>
                  <a:gd name="T90" fmla="*/ 112 w 189"/>
                  <a:gd name="T91" fmla="*/ 134 h 149"/>
                  <a:gd name="T92" fmla="*/ 108 w 189"/>
                  <a:gd name="T93" fmla="*/ 136 h 149"/>
                  <a:gd name="T94" fmla="*/ 100 w 189"/>
                  <a:gd name="T95" fmla="*/ 138 h 149"/>
                  <a:gd name="T96" fmla="*/ 87 w 189"/>
                  <a:gd name="T97" fmla="*/ 138 h 149"/>
                  <a:gd name="T98" fmla="*/ 74 w 189"/>
                  <a:gd name="T99" fmla="*/ 138 h 149"/>
                  <a:gd name="T100" fmla="*/ 68 w 189"/>
                  <a:gd name="T101" fmla="*/ 142 h 149"/>
                  <a:gd name="T102" fmla="*/ 63 w 189"/>
                  <a:gd name="T103" fmla="*/ 145 h 149"/>
                  <a:gd name="T104" fmla="*/ 61 w 189"/>
                  <a:gd name="T105" fmla="*/ 149 h 149"/>
                  <a:gd name="T106" fmla="*/ 53 w 189"/>
                  <a:gd name="T107" fmla="*/ 149 h 149"/>
                  <a:gd name="T108" fmla="*/ 47 w 189"/>
                  <a:gd name="T109" fmla="*/ 142 h 149"/>
                  <a:gd name="T110" fmla="*/ 44 w 189"/>
                  <a:gd name="T111" fmla="*/ 138 h 149"/>
                  <a:gd name="T112" fmla="*/ 40 w 189"/>
                  <a:gd name="T113" fmla="*/ 130 h 149"/>
                  <a:gd name="T114" fmla="*/ 34 w 189"/>
                  <a:gd name="T115" fmla="*/ 12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 h="149">
                    <a:moveTo>
                      <a:pt x="29" y="128"/>
                    </a:moveTo>
                    <a:lnTo>
                      <a:pt x="27" y="121"/>
                    </a:lnTo>
                    <a:lnTo>
                      <a:pt x="34" y="111"/>
                    </a:lnTo>
                    <a:lnTo>
                      <a:pt x="34" y="109"/>
                    </a:lnTo>
                    <a:lnTo>
                      <a:pt x="32" y="106"/>
                    </a:lnTo>
                    <a:lnTo>
                      <a:pt x="30" y="102"/>
                    </a:lnTo>
                    <a:lnTo>
                      <a:pt x="30" y="98"/>
                    </a:lnTo>
                    <a:lnTo>
                      <a:pt x="34" y="92"/>
                    </a:lnTo>
                    <a:lnTo>
                      <a:pt x="30" y="87"/>
                    </a:lnTo>
                    <a:lnTo>
                      <a:pt x="29" y="83"/>
                    </a:lnTo>
                    <a:lnTo>
                      <a:pt x="32" y="81"/>
                    </a:lnTo>
                    <a:lnTo>
                      <a:pt x="34" y="79"/>
                    </a:lnTo>
                    <a:lnTo>
                      <a:pt x="38" y="77"/>
                    </a:lnTo>
                    <a:lnTo>
                      <a:pt x="38" y="73"/>
                    </a:lnTo>
                    <a:lnTo>
                      <a:pt x="36" y="72"/>
                    </a:lnTo>
                    <a:lnTo>
                      <a:pt x="38" y="55"/>
                    </a:lnTo>
                    <a:lnTo>
                      <a:pt x="46" y="45"/>
                    </a:lnTo>
                    <a:lnTo>
                      <a:pt x="46" y="43"/>
                    </a:lnTo>
                    <a:lnTo>
                      <a:pt x="42" y="37"/>
                    </a:lnTo>
                    <a:lnTo>
                      <a:pt x="34" y="36"/>
                    </a:lnTo>
                    <a:lnTo>
                      <a:pt x="30" y="37"/>
                    </a:lnTo>
                    <a:lnTo>
                      <a:pt x="19" y="37"/>
                    </a:lnTo>
                    <a:lnTo>
                      <a:pt x="17" y="36"/>
                    </a:lnTo>
                    <a:lnTo>
                      <a:pt x="17" y="34"/>
                    </a:lnTo>
                    <a:lnTo>
                      <a:pt x="10" y="36"/>
                    </a:lnTo>
                    <a:lnTo>
                      <a:pt x="8" y="37"/>
                    </a:lnTo>
                    <a:lnTo>
                      <a:pt x="6" y="37"/>
                    </a:lnTo>
                    <a:lnTo>
                      <a:pt x="6" y="34"/>
                    </a:lnTo>
                    <a:lnTo>
                      <a:pt x="8" y="32"/>
                    </a:lnTo>
                    <a:lnTo>
                      <a:pt x="10" y="28"/>
                    </a:lnTo>
                    <a:lnTo>
                      <a:pt x="8" y="28"/>
                    </a:lnTo>
                    <a:lnTo>
                      <a:pt x="8" y="26"/>
                    </a:lnTo>
                    <a:lnTo>
                      <a:pt x="6" y="26"/>
                    </a:lnTo>
                    <a:lnTo>
                      <a:pt x="8" y="22"/>
                    </a:lnTo>
                    <a:lnTo>
                      <a:pt x="6" y="22"/>
                    </a:lnTo>
                    <a:lnTo>
                      <a:pt x="4" y="20"/>
                    </a:lnTo>
                    <a:lnTo>
                      <a:pt x="4" y="19"/>
                    </a:lnTo>
                    <a:lnTo>
                      <a:pt x="0" y="15"/>
                    </a:lnTo>
                    <a:lnTo>
                      <a:pt x="2" y="11"/>
                    </a:lnTo>
                    <a:lnTo>
                      <a:pt x="4" y="9"/>
                    </a:lnTo>
                    <a:lnTo>
                      <a:pt x="8" y="7"/>
                    </a:lnTo>
                    <a:lnTo>
                      <a:pt x="13" y="7"/>
                    </a:lnTo>
                    <a:lnTo>
                      <a:pt x="15" y="5"/>
                    </a:lnTo>
                    <a:lnTo>
                      <a:pt x="15" y="3"/>
                    </a:lnTo>
                    <a:lnTo>
                      <a:pt x="17" y="2"/>
                    </a:lnTo>
                    <a:lnTo>
                      <a:pt x="23" y="0"/>
                    </a:lnTo>
                    <a:lnTo>
                      <a:pt x="30" y="2"/>
                    </a:lnTo>
                    <a:lnTo>
                      <a:pt x="47" y="3"/>
                    </a:lnTo>
                    <a:lnTo>
                      <a:pt x="49" y="2"/>
                    </a:lnTo>
                    <a:lnTo>
                      <a:pt x="112" y="7"/>
                    </a:lnTo>
                    <a:lnTo>
                      <a:pt x="114" y="7"/>
                    </a:lnTo>
                    <a:lnTo>
                      <a:pt x="121" y="15"/>
                    </a:lnTo>
                    <a:lnTo>
                      <a:pt x="125" y="15"/>
                    </a:lnTo>
                    <a:lnTo>
                      <a:pt x="129" y="19"/>
                    </a:lnTo>
                    <a:lnTo>
                      <a:pt x="146" y="22"/>
                    </a:lnTo>
                    <a:lnTo>
                      <a:pt x="148" y="22"/>
                    </a:lnTo>
                    <a:lnTo>
                      <a:pt x="151" y="20"/>
                    </a:lnTo>
                    <a:lnTo>
                      <a:pt x="153" y="19"/>
                    </a:lnTo>
                    <a:lnTo>
                      <a:pt x="161" y="24"/>
                    </a:lnTo>
                    <a:lnTo>
                      <a:pt x="163" y="26"/>
                    </a:lnTo>
                    <a:lnTo>
                      <a:pt x="165" y="26"/>
                    </a:lnTo>
                    <a:lnTo>
                      <a:pt x="165" y="26"/>
                    </a:lnTo>
                    <a:lnTo>
                      <a:pt x="165" y="24"/>
                    </a:lnTo>
                    <a:lnTo>
                      <a:pt x="169" y="26"/>
                    </a:lnTo>
                    <a:lnTo>
                      <a:pt x="170" y="28"/>
                    </a:lnTo>
                    <a:lnTo>
                      <a:pt x="187" y="26"/>
                    </a:lnTo>
                    <a:lnTo>
                      <a:pt x="189" y="28"/>
                    </a:lnTo>
                    <a:lnTo>
                      <a:pt x="189" y="30"/>
                    </a:lnTo>
                    <a:lnTo>
                      <a:pt x="187" y="30"/>
                    </a:lnTo>
                    <a:lnTo>
                      <a:pt x="187" y="34"/>
                    </a:lnTo>
                    <a:lnTo>
                      <a:pt x="187" y="36"/>
                    </a:lnTo>
                    <a:lnTo>
                      <a:pt x="186" y="39"/>
                    </a:lnTo>
                    <a:lnTo>
                      <a:pt x="172" y="49"/>
                    </a:lnTo>
                    <a:lnTo>
                      <a:pt x="155" y="55"/>
                    </a:lnTo>
                    <a:lnTo>
                      <a:pt x="151" y="58"/>
                    </a:lnTo>
                    <a:lnTo>
                      <a:pt x="151" y="60"/>
                    </a:lnTo>
                    <a:lnTo>
                      <a:pt x="136" y="81"/>
                    </a:lnTo>
                    <a:lnTo>
                      <a:pt x="134" y="87"/>
                    </a:lnTo>
                    <a:lnTo>
                      <a:pt x="134" y="89"/>
                    </a:lnTo>
                    <a:lnTo>
                      <a:pt x="136" y="89"/>
                    </a:lnTo>
                    <a:lnTo>
                      <a:pt x="136" y="94"/>
                    </a:lnTo>
                    <a:lnTo>
                      <a:pt x="138" y="96"/>
                    </a:lnTo>
                    <a:lnTo>
                      <a:pt x="140" y="96"/>
                    </a:lnTo>
                    <a:lnTo>
                      <a:pt x="142" y="96"/>
                    </a:lnTo>
                    <a:lnTo>
                      <a:pt x="142" y="98"/>
                    </a:lnTo>
                    <a:lnTo>
                      <a:pt x="142" y="102"/>
                    </a:lnTo>
                    <a:lnTo>
                      <a:pt x="133" y="107"/>
                    </a:lnTo>
                    <a:lnTo>
                      <a:pt x="129" y="119"/>
                    </a:lnTo>
                    <a:lnTo>
                      <a:pt x="129" y="121"/>
                    </a:lnTo>
                    <a:lnTo>
                      <a:pt x="119" y="123"/>
                    </a:lnTo>
                    <a:lnTo>
                      <a:pt x="114" y="126"/>
                    </a:lnTo>
                    <a:lnTo>
                      <a:pt x="112" y="134"/>
                    </a:lnTo>
                    <a:lnTo>
                      <a:pt x="110" y="136"/>
                    </a:lnTo>
                    <a:lnTo>
                      <a:pt x="108" y="136"/>
                    </a:lnTo>
                    <a:lnTo>
                      <a:pt x="104" y="136"/>
                    </a:lnTo>
                    <a:lnTo>
                      <a:pt x="100" y="138"/>
                    </a:lnTo>
                    <a:lnTo>
                      <a:pt x="93" y="136"/>
                    </a:lnTo>
                    <a:lnTo>
                      <a:pt x="87" y="138"/>
                    </a:lnTo>
                    <a:lnTo>
                      <a:pt x="83" y="136"/>
                    </a:lnTo>
                    <a:lnTo>
                      <a:pt x="74" y="138"/>
                    </a:lnTo>
                    <a:lnTo>
                      <a:pt x="70" y="142"/>
                    </a:lnTo>
                    <a:lnTo>
                      <a:pt x="68" y="142"/>
                    </a:lnTo>
                    <a:lnTo>
                      <a:pt x="64" y="143"/>
                    </a:lnTo>
                    <a:lnTo>
                      <a:pt x="63" y="145"/>
                    </a:lnTo>
                    <a:lnTo>
                      <a:pt x="61" y="147"/>
                    </a:lnTo>
                    <a:lnTo>
                      <a:pt x="61" y="149"/>
                    </a:lnTo>
                    <a:lnTo>
                      <a:pt x="57" y="149"/>
                    </a:lnTo>
                    <a:lnTo>
                      <a:pt x="53" y="149"/>
                    </a:lnTo>
                    <a:lnTo>
                      <a:pt x="49" y="147"/>
                    </a:lnTo>
                    <a:lnTo>
                      <a:pt x="47" y="142"/>
                    </a:lnTo>
                    <a:lnTo>
                      <a:pt x="46" y="140"/>
                    </a:lnTo>
                    <a:lnTo>
                      <a:pt x="44" y="138"/>
                    </a:lnTo>
                    <a:lnTo>
                      <a:pt x="44" y="134"/>
                    </a:lnTo>
                    <a:lnTo>
                      <a:pt x="40" y="130"/>
                    </a:lnTo>
                    <a:lnTo>
                      <a:pt x="36" y="128"/>
                    </a:lnTo>
                    <a:lnTo>
                      <a:pt x="34" y="128"/>
                    </a:lnTo>
                    <a:lnTo>
                      <a:pt x="29" y="12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44" name="Freeform 949">
                <a:extLst>
                  <a:ext uri="{FF2B5EF4-FFF2-40B4-BE49-F238E27FC236}">
                    <a16:creationId xmlns:a16="http://schemas.microsoft.com/office/drawing/2014/main" id="{573D9EF8-0C2F-0A5C-27C7-35F82311703B}"/>
                  </a:ext>
                </a:extLst>
              </p:cNvPr>
              <p:cNvSpPr>
                <a:spLocks/>
              </p:cNvSpPr>
              <p:nvPr/>
            </p:nvSpPr>
            <p:spPr bwMode="auto">
              <a:xfrm>
                <a:off x="5089701" y="4037044"/>
                <a:ext cx="31286" cy="104285"/>
              </a:xfrm>
              <a:custGeom>
                <a:avLst/>
                <a:gdLst>
                  <a:gd name="T0" fmla="*/ 11 w 21"/>
                  <a:gd name="T1" fmla="*/ 68 h 70"/>
                  <a:gd name="T2" fmla="*/ 15 w 21"/>
                  <a:gd name="T3" fmla="*/ 44 h 70"/>
                  <a:gd name="T4" fmla="*/ 19 w 21"/>
                  <a:gd name="T5" fmla="*/ 40 h 70"/>
                  <a:gd name="T6" fmla="*/ 17 w 21"/>
                  <a:gd name="T7" fmla="*/ 38 h 70"/>
                  <a:gd name="T8" fmla="*/ 19 w 21"/>
                  <a:gd name="T9" fmla="*/ 34 h 70"/>
                  <a:gd name="T10" fmla="*/ 19 w 21"/>
                  <a:gd name="T11" fmla="*/ 32 h 70"/>
                  <a:gd name="T12" fmla="*/ 17 w 21"/>
                  <a:gd name="T13" fmla="*/ 32 h 70"/>
                  <a:gd name="T14" fmla="*/ 15 w 21"/>
                  <a:gd name="T15" fmla="*/ 34 h 70"/>
                  <a:gd name="T16" fmla="*/ 11 w 21"/>
                  <a:gd name="T17" fmla="*/ 36 h 70"/>
                  <a:gd name="T18" fmla="*/ 11 w 21"/>
                  <a:gd name="T19" fmla="*/ 36 h 70"/>
                  <a:gd name="T20" fmla="*/ 9 w 21"/>
                  <a:gd name="T21" fmla="*/ 34 h 70"/>
                  <a:gd name="T22" fmla="*/ 9 w 21"/>
                  <a:gd name="T23" fmla="*/ 32 h 70"/>
                  <a:gd name="T24" fmla="*/ 11 w 21"/>
                  <a:gd name="T25" fmla="*/ 32 h 70"/>
                  <a:gd name="T26" fmla="*/ 11 w 21"/>
                  <a:gd name="T27" fmla="*/ 29 h 70"/>
                  <a:gd name="T28" fmla="*/ 13 w 21"/>
                  <a:gd name="T29" fmla="*/ 29 h 70"/>
                  <a:gd name="T30" fmla="*/ 15 w 21"/>
                  <a:gd name="T31" fmla="*/ 29 h 70"/>
                  <a:gd name="T32" fmla="*/ 15 w 21"/>
                  <a:gd name="T33" fmla="*/ 27 h 70"/>
                  <a:gd name="T34" fmla="*/ 15 w 21"/>
                  <a:gd name="T35" fmla="*/ 27 h 70"/>
                  <a:gd name="T36" fmla="*/ 13 w 21"/>
                  <a:gd name="T37" fmla="*/ 27 h 70"/>
                  <a:gd name="T38" fmla="*/ 11 w 21"/>
                  <a:gd name="T39" fmla="*/ 27 h 70"/>
                  <a:gd name="T40" fmla="*/ 11 w 21"/>
                  <a:gd name="T41" fmla="*/ 25 h 70"/>
                  <a:gd name="T42" fmla="*/ 11 w 21"/>
                  <a:gd name="T43" fmla="*/ 23 h 70"/>
                  <a:gd name="T44" fmla="*/ 11 w 21"/>
                  <a:gd name="T45" fmla="*/ 19 h 70"/>
                  <a:gd name="T46" fmla="*/ 13 w 21"/>
                  <a:gd name="T47" fmla="*/ 17 h 70"/>
                  <a:gd name="T48" fmla="*/ 13 w 21"/>
                  <a:gd name="T49" fmla="*/ 15 h 70"/>
                  <a:gd name="T50" fmla="*/ 13 w 21"/>
                  <a:gd name="T51" fmla="*/ 15 h 70"/>
                  <a:gd name="T52" fmla="*/ 15 w 21"/>
                  <a:gd name="T53" fmla="*/ 13 h 70"/>
                  <a:gd name="T54" fmla="*/ 17 w 21"/>
                  <a:gd name="T55" fmla="*/ 15 h 70"/>
                  <a:gd name="T56" fmla="*/ 17 w 21"/>
                  <a:gd name="T57" fmla="*/ 13 h 70"/>
                  <a:gd name="T58" fmla="*/ 19 w 21"/>
                  <a:gd name="T59" fmla="*/ 15 h 70"/>
                  <a:gd name="T60" fmla="*/ 19 w 21"/>
                  <a:gd name="T61" fmla="*/ 17 h 70"/>
                  <a:gd name="T62" fmla="*/ 21 w 21"/>
                  <a:gd name="T63" fmla="*/ 17 h 70"/>
                  <a:gd name="T64" fmla="*/ 21 w 21"/>
                  <a:gd name="T65" fmla="*/ 12 h 70"/>
                  <a:gd name="T66" fmla="*/ 21 w 21"/>
                  <a:gd name="T67" fmla="*/ 10 h 70"/>
                  <a:gd name="T68" fmla="*/ 21 w 21"/>
                  <a:gd name="T69" fmla="*/ 8 h 70"/>
                  <a:gd name="T70" fmla="*/ 21 w 21"/>
                  <a:gd name="T71" fmla="*/ 6 h 70"/>
                  <a:gd name="T72" fmla="*/ 21 w 21"/>
                  <a:gd name="T73" fmla="*/ 6 h 70"/>
                  <a:gd name="T74" fmla="*/ 21 w 21"/>
                  <a:gd name="T75" fmla="*/ 4 h 70"/>
                  <a:gd name="T76" fmla="*/ 21 w 21"/>
                  <a:gd name="T77" fmla="*/ 0 h 70"/>
                  <a:gd name="T78" fmla="*/ 21 w 21"/>
                  <a:gd name="T79" fmla="*/ 0 h 70"/>
                  <a:gd name="T80" fmla="*/ 21 w 21"/>
                  <a:gd name="T81" fmla="*/ 0 h 70"/>
                  <a:gd name="T82" fmla="*/ 19 w 21"/>
                  <a:gd name="T83" fmla="*/ 4 h 70"/>
                  <a:gd name="T84" fmla="*/ 19 w 21"/>
                  <a:gd name="T85" fmla="*/ 4 h 70"/>
                  <a:gd name="T86" fmla="*/ 17 w 21"/>
                  <a:gd name="T87" fmla="*/ 6 h 70"/>
                  <a:gd name="T88" fmla="*/ 17 w 21"/>
                  <a:gd name="T89" fmla="*/ 6 h 70"/>
                  <a:gd name="T90" fmla="*/ 17 w 21"/>
                  <a:gd name="T91" fmla="*/ 4 h 70"/>
                  <a:gd name="T92" fmla="*/ 13 w 21"/>
                  <a:gd name="T93" fmla="*/ 4 h 70"/>
                  <a:gd name="T94" fmla="*/ 13 w 21"/>
                  <a:gd name="T95" fmla="*/ 4 h 70"/>
                  <a:gd name="T96" fmla="*/ 5 w 21"/>
                  <a:gd name="T97" fmla="*/ 29 h 70"/>
                  <a:gd name="T98" fmla="*/ 4 w 21"/>
                  <a:gd name="T99" fmla="*/ 32 h 70"/>
                  <a:gd name="T100" fmla="*/ 4 w 21"/>
                  <a:gd name="T101" fmla="*/ 32 h 70"/>
                  <a:gd name="T102" fmla="*/ 2 w 21"/>
                  <a:gd name="T103" fmla="*/ 36 h 70"/>
                  <a:gd name="T104" fmla="*/ 2 w 21"/>
                  <a:gd name="T105" fmla="*/ 38 h 70"/>
                  <a:gd name="T106" fmla="*/ 0 w 21"/>
                  <a:gd name="T107" fmla="*/ 38 h 70"/>
                  <a:gd name="T108" fmla="*/ 9 w 21"/>
                  <a:gd name="T109" fmla="*/ 70 h 70"/>
                  <a:gd name="T110" fmla="*/ 11 w 21"/>
                  <a:gd name="T111"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 h="70">
                    <a:moveTo>
                      <a:pt x="11" y="68"/>
                    </a:moveTo>
                    <a:lnTo>
                      <a:pt x="15" y="44"/>
                    </a:lnTo>
                    <a:lnTo>
                      <a:pt x="19" y="40"/>
                    </a:lnTo>
                    <a:lnTo>
                      <a:pt x="17" y="38"/>
                    </a:lnTo>
                    <a:lnTo>
                      <a:pt x="19" y="34"/>
                    </a:lnTo>
                    <a:lnTo>
                      <a:pt x="19" y="32"/>
                    </a:lnTo>
                    <a:lnTo>
                      <a:pt x="17" y="32"/>
                    </a:lnTo>
                    <a:lnTo>
                      <a:pt x="15" y="34"/>
                    </a:lnTo>
                    <a:lnTo>
                      <a:pt x="11" y="36"/>
                    </a:lnTo>
                    <a:lnTo>
                      <a:pt x="11" y="36"/>
                    </a:lnTo>
                    <a:lnTo>
                      <a:pt x="9" y="34"/>
                    </a:lnTo>
                    <a:lnTo>
                      <a:pt x="9" y="32"/>
                    </a:lnTo>
                    <a:lnTo>
                      <a:pt x="11" y="32"/>
                    </a:lnTo>
                    <a:lnTo>
                      <a:pt x="11" y="29"/>
                    </a:lnTo>
                    <a:lnTo>
                      <a:pt x="13" y="29"/>
                    </a:lnTo>
                    <a:lnTo>
                      <a:pt x="15" y="29"/>
                    </a:lnTo>
                    <a:lnTo>
                      <a:pt x="15" y="27"/>
                    </a:lnTo>
                    <a:lnTo>
                      <a:pt x="15" y="27"/>
                    </a:lnTo>
                    <a:lnTo>
                      <a:pt x="13" y="27"/>
                    </a:lnTo>
                    <a:lnTo>
                      <a:pt x="11" y="27"/>
                    </a:lnTo>
                    <a:lnTo>
                      <a:pt x="11" y="25"/>
                    </a:lnTo>
                    <a:lnTo>
                      <a:pt x="11" y="23"/>
                    </a:lnTo>
                    <a:lnTo>
                      <a:pt x="11" y="19"/>
                    </a:lnTo>
                    <a:lnTo>
                      <a:pt x="13" y="17"/>
                    </a:lnTo>
                    <a:lnTo>
                      <a:pt x="13" y="15"/>
                    </a:lnTo>
                    <a:lnTo>
                      <a:pt x="13" y="15"/>
                    </a:lnTo>
                    <a:lnTo>
                      <a:pt x="15" y="13"/>
                    </a:lnTo>
                    <a:lnTo>
                      <a:pt x="17" y="15"/>
                    </a:lnTo>
                    <a:lnTo>
                      <a:pt x="17" y="13"/>
                    </a:lnTo>
                    <a:lnTo>
                      <a:pt x="19" y="15"/>
                    </a:lnTo>
                    <a:lnTo>
                      <a:pt x="19" y="17"/>
                    </a:lnTo>
                    <a:lnTo>
                      <a:pt x="21" y="17"/>
                    </a:lnTo>
                    <a:lnTo>
                      <a:pt x="21" y="12"/>
                    </a:lnTo>
                    <a:lnTo>
                      <a:pt x="21" y="10"/>
                    </a:lnTo>
                    <a:lnTo>
                      <a:pt x="21" y="8"/>
                    </a:lnTo>
                    <a:lnTo>
                      <a:pt x="21" y="6"/>
                    </a:lnTo>
                    <a:lnTo>
                      <a:pt x="21" y="6"/>
                    </a:lnTo>
                    <a:lnTo>
                      <a:pt x="21" y="4"/>
                    </a:lnTo>
                    <a:lnTo>
                      <a:pt x="21" y="0"/>
                    </a:lnTo>
                    <a:lnTo>
                      <a:pt x="21" y="0"/>
                    </a:lnTo>
                    <a:lnTo>
                      <a:pt x="21" y="0"/>
                    </a:lnTo>
                    <a:lnTo>
                      <a:pt x="19" y="4"/>
                    </a:lnTo>
                    <a:lnTo>
                      <a:pt x="19" y="4"/>
                    </a:lnTo>
                    <a:lnTo>
                      <a:pt x="17" y="6"/>
                    </a:lnTo>
                    <a:lnTo>
                      <a:pt x="17" y="6"/>
                    </a:lnTo>
                    <a:lnTo>
                      <a:pt x="17" y="4"/>
                    </a:lnTo>
                    <a:lnTo>
                      <a:pt x="13" y="4"/>
                    </a:lnTo>
                    <a:lnTo>
                      <a:pt x="13" y="4"/>
                    </a:lnTo>
                    <a:lnTo>
                      <a:pt x="5" y="29"/>
                    </a:lnTo>
                    <a:lnTo>
                      <a:pt x="4" y="32"/>
                    </a:lnTo>
                    <a:lnTo>
                      <a:pt x="4" y="32"/>
                    </a:lnTo>
                    <a:lnTo>
                      <a:pt x="2" y="36"/>
                    </a:lnTo>
                    <a:lnTo>
                      <a:pt x="2" y="38"/>
                    </a:lnTo>
                    <a:lnTo>
                      <a:pt x="0" y="38"/>
                    </a:lnTo>
                    <a:lnTo>
                      <a:pt x="9" y="70"/>
                    </a:lnTo>
                    <a:lnTo>
                      <a:pt x="11" y="6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45" name="Freeform 950">
                <a:extLst>
                  <a:ext uri="{FF2B5EF4-FFF2-40B4-BE49-F238E27FC236}">
                    <a16:creationId xmlns:a16="http://schemas.microsoft.com/office/drawing/2014/main" id="{FBB235A0-B73F-0D0B-A63F-FBD69B26538E}"/>
                  </a:ext>
                </a:extLst>
              </p:cNvPr>
              <p:cNvSpPr>
                <a:spLocks/>
              </p:cNvSpPr>
              <p:nvPr/>
            </p:nvSpPr>
            <p:spPr bwMode="auto">
              <a:xfrm>
                <a:off x="5089701" y="4037044"/>
                <a:ext cx="31286" cy="104285"/>
              </a:xfrm>
              <a:custGeom>
                <a:avLst/>
                <a:gdLst>
                  <a:gd name="T0" fmla="*/ 11 w 21"/>
                  <a:gd name="T1" fmla="*/ 68 h 70"/>
                  <a:gd name="T2" fmla="*/ 15 w 21"/>
                  <a:gd name="T3" fmla="*/ 44 h 70"/>
                  <a:gd name="T4" fmla="*/ 19 w 21"/>
                  <a:gd name="T5" fmla="*/ 40 h 70"/>
                  <a:gd name="T6" fmla="*/ 17 w 21"/>
                  <a:gd name="T7" fmla="*/ 38 h 70"/>
                  <a:gd name="T8" fmla="*/ 19 w 21"/>
                  <a:gd name="T9" fmla="*/ 34 h 70"/>
                  <a:gd name="T10" fmla="*/ 19 w 21"/>
                  <a:gd name="T11" fmla="*/ 32 h 70"/>
                  <a:gd name="T12" fmla="*/ 17 w 21"/>
                  <a:gd name="T13" fmla="*/ 32 h 70"/>
                  <a:gd name="T14" fmla="*/ 15 w 21"/>
                  <a:gd name="T15" fmla="*/ 34 h 70"/>
                  <a:gd name="T16" fmla="*/ 11 w 21"/>
                  <a:gd name="T17" fmla="*/ 36 h 70"/>
                  <a:gd name="T18" fmla="*/ 11 w 21"/>
                  <a:gd name="T19" fmla="*/ 36 h 70"/>
                  <a:gd name="T20" fmla="*/ 9 w 21"/>
                  <a:gd name="T21" fmla="*/ 34 h 70"/>
                  <a:gd name="T22" fmla="*/ 9 w 21"/>
                  <a:gd name="T23" fmla="*/ 32 h 70"/>
                  <a:gd name="T24" fmla="*/ 11 w 21"/>
                  <a:gd name="T25" fmla="*/ 32 h 70"/>
                  <a:gd name="T26" fmla="*/ 11 w 21"/>
                  <a:gd name="T27" fmla="*/ 29 h 70"/>
                  <a:gd name="T28" fmla="*/ 13 w 21"/>
                  <a:gd name="T29" fmla="*/ 29 h 70"/>
                  <a:gd name="T30" fmla="*/ 15 w 21"/>
                  <a:gd name="T31" fmla="*/ 29 h 70"/>
                  <a:gd name="T32" fmla="*/ 15 w 21"/>
                  <a:gd name="T33" fmla="*/ 27 h 70"/>
                  <a:gd name="T34" fmla="*/ 15 w 21"/>
                  <a:gd name="T35" fmla="*/ 27 h 70"/>
                  <a:gd name="T36" fmla="*/ 13 w 21"/>
                  <a:gd name="T37" fmla="*/ 27 h 70"/>
                  <a:gd name="T38" fmla="*/ 11 w 21"/>
                  <a:gd name="T39" fmla="*/ 27 h 70"/>
                  <a:gd name="T40" fmla="*/ 11 w 21"/>
                  <a:gd name="T41" fmla="*/ 25 h 70"/>
                  <a:gd name="T42" fmla="*/ 11 w 21"/>
                  <a:gd name="T43" fmla="*/ 23 h 70"/>
                  <a:gd name="T44" fmla="*/ 11 w 21"/>
                  <a:gd name="T45" fmla="*/ 19 h 70"/>
                  <a:gd name="T46" fmla="*/ 13 w 21"/>
                  <a:gd name="T47" fmla="*/ 17 h 70"/>
                  <a:gd name="T48" fmla="*/ 13 w 21"/>
                  <a:gd name="T49" fmla="*/ 15 h 70"/>
                  <a:gd name="T50" fmla="*/ 13 w 21"/>
                  <a:gd name="T51" fmla="*/ 15 h 70"/>
                  <a:gd name="T52" fmla="*/ 15 w 21"/>
                  <a:gd name="T53" fmla="*/ 13 h 70"/>
                  <a:gd name="T54" fmla="*/ 17 w 21"/>
                  <a:gd name="T55" fmla="*/ 15 h 70"/>
                  <a:gd name="T56" fmla="*/ 17 w 21"/>
                  <a:gd name="T57" fmla="*/ 13 h 70"/>
                  <a:gd name="T58" fmla="*/ 19 w 21"/>
                  <a:gd name="T59" fmla="*/ 15 h 70"/>
                  <a:gd name="T60" fmla="*/ 19 w 21"/>
                  <a:gd name="T61" fmla="*/ 17 h 70"/>
                  <a:gd name="T62" fmla="*/ 21 w 21"/>
                  <a:gd name="T63" fmla="*/ 17 h 70"/>
                  <a:gd name="T64" fmla="*/ 21 w 21"/>
                  <a:gd name="T65" fmla="*/ 12 h 70"/>
                  <a:gd name="T66" fmla="*/ 21 w 21"/>
                  <a:gd name="T67" fmla="*/ 10 h 70"/>
                  <a:gd name="T68" fmla="*/ 21 w 21"/>
                  <a:gd name="T69" fmla="*/ 8 h 70"/>
                  <a:gd name="T70" fmla="*/ 21 w 21"/>
                  <a:gd name="T71" fmla="*/ 6 h 70"/>
                  <a:gd name="T72" fmla="*/ 21 w 21"/>
                  <a:gd name="T73" fmla="*/ 6 h 70"/>
                  <a:gd name="T74" fmla="*/ 21 w 21"/>
                  <a:gd name="T75" fmla="*/ 4 h 70"/>
                  <a:gd name="T76" fmla="*/ 21 w 21"/>
                  <a:gd name="T77" fmla="*/ 0 h 70"/>
                  <a:gd name="T78" fmla="*/ 21 w 21"/>
                  <a:gd name="T79" fmla="*/ 0 h 70"/>
                  <a:gd name="T80" fmla="*/ 21 w 21"/>
                  <a:gd name="T81" fmla="*/ 0 h 70"/>
                  <a:gd name="T82" fmla="*/ 19 w 21"/>
                  <a:gd name="T83" fmla="*/ 4 h 70"/>
                  <a:gd name="T84" fmla="*/ 19 w 21"/>
                  <a:gd name="T85" fmla="*/ 4 h 70"/>
                  <a:gd name="T86" fmla="*/ 17 w 21"/>
                  <a:gd name="T87" fmla="*/ 6 h 70"/>
                  <a:gd name="T88" fmla="*/ 17 w 21"/>
                  <a:gd name="T89" fmla="*/ 6 h 70"/>
                  <a:gd name="T90" fmla="*/ 17 w 21"/>
                  <a:gd name="T91" fmla="*/ 4 h 70"/>
                  <a:gd name="T92" fmla="*/ 13 w 21"/>
                  <a:gd name="T93" fmla="*/ 4 h 70"/>
                  <a:gd name="T94" fmla="*/ 13 w 21"/>
                  <a:gd name="T95" fmla="*/ 4 h 70"/>
                  <a:gd name="T96" fmla="*/ 5 w 21"/>
                  <a:gd name="T97" fmla="*/ 29 h 70"/>
                  <a:gd name="T98" fmla="*/ 4 w 21"/>
                  <a:gd name="T99" fmla="*/ 32 h 70"/>
                  <a:gd name="T100" fmla="*/ 4 w 21"/>
                  <a:gd name="T101" fmla="*/ 32 h 70"/>
                  <a:gd name="T102" fmla="*/ 2 w 21"/>
                  <a:gd name="T103" fmla="*/ 36 h 70"/>
                  <a:gd name="T104" fmla="*/ 2 w 21"/>
                  <a:gd name="T105" fmla="*/ 38 h 70"/>
                  <a:gd name="T106" fmla="*/ 0 w 21"/>
                  <a:gd name="T107" fmla="*/ 38 h 70"/>
                  <a:gd name="T108" fmla="*/ 9 w 21"/>
                  <a:gd name="T109" fmla="*/ 70 h 70"/>
                  <a:gd name="T110" fmla="*/ 11 w 21"/>
                  <a:gd name="T111"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 h="70">
                    <a:moveTo>
                      <a:pt x="11" y="68"/>
                    </a:moveTo>
                    <a:lnTo>
                      <a:pt x="15" y="44"/>
                    </a:lnTo>
                    <a:lnTo>
                      <a:pt x="19" y="40"/>
                    </a:lnTo>
                    <a:lnTo>
                      <a:pt x="17" y="38"/>
                    </a:lnTo>
                    <a:lnTo>
                      <a:pt x="19" y="34"/>
                    </a:lnTo>
                    <a:lnTo>
                      <a:pt x="19" y="32"/>
                    </a:lnTo>
                    <a:lnTo>
                      <a:pt x="17" y="32"/>
                    </a:lnTo>
                    <a:lnTo>
                      <a:pt x="15" y="34"/>
                    </a:lnTo>
                    <a:lnTo>
                      <a:pt x="11" y="36"/>
                    </a:lnTo>
                    <a:lnTo>
                      <a:pt x="11" y="36"/>
                    </a:lnTo>
                    <a:lnTo>
                      <a:pt x="9" y="34"/>
                    </a:lnTo>
                    <a:lnTo>
                      <a:pt x="9" y="32"/>
                    </a:lnTo>
                    <a:lnTo>
                      <a:pt x="11" y="32"/>
                    </a:lnTo>
                    <a:lnTo>
                      <a:pt x="11" y="29"/>
                    </a:lnTo>
                    <a:lnTo>
                      <a:pt x="13" y="29"/>
                    </a:lnTo>
                    <a:lnTo>
                      <a:pt x="15" y="29"/>
                    </a:lnTo>
                    <a:lnTo>
                      <a:pt x="15" y="27"/>
                    </a:lnTo>
                    <a:lnTo>
                      <a:pt x="15" y="27"/>
                    </a:lnTo>
                    <a:lnTo>
                      <a:pt x="13" y="27"/>
                    </a:lnTo>
                    <a:lnTo>
                      <a:pt x="11" y="27"/>
                    </a:lnTo>
                    <a:lnTo>
                      <a:pt x="11" y="25"/>
                    </a:lnTo>
                    <a:lnTo>
                      <a:pt x="11" y="23"/>
                    </a:lnTo>
                    <a:lnTo>
                      <a:pt x="11" y="19"/>
                    </a:lnTo>
                    <a:lnTo>
                      <a:pt x="13" y="17"/>
                    </a:lnTo>
                    <a:lnTo>
                      <a:pt x="13" y="15"/>
                    </a:lnTo>
                    <a:lnTo>
                      <a:pt x="13" y="15"/>
                    </a:lnTo>
                    <a:lnTo>
                      <a:pt x="15" y="13"/>
                    </a:lnTo>
                    <a:lnTo>
                      <a:pt x="17" y="15"/>
                    </a:lnTo>
                    <a:lnTo>
                      <a:pt x="17" y="13"/>
                    </a:lnTo>
                    <a:lnTo>
                      <a:pt x="19" y="15"/>
                    </a:lnTo>
                    <a:lnTo>
                      <a:pt x="19" y="17"/>
                    </a:lnTo>
                    <a:lnTo>
                      <a:pt x="21" y="17"/>
                    </a:lnTo>
                    <a:lnTo>
                      <a:pt x="21" y="12"/>
                    </a:lnTo>
                    <a:lnTo>
                      <a:pt x="21" y="10"/>
                    </a:lnTo>
                    <a:lnTo>
                      <a:pt x="21" y="8"/>
                    </a:lnTo>
                    <a:lnTo>
                      <a:pt x="21" y="6"/>
                    </a:lnTo>
                    <a:lnTo>
                      <a:pt x="21" y="6"/>
                    </a:lnTo>
                    <a:lnTo>
                      <a:pt x="21" y="4"/>
                    </a:lnTo>
                    <a:lnTo>
                      <a:pt x="21" y="0"/>
                    </a:lnTo>
                    <a:lnTo>
                      <a:pt x="21" y="0"/>
                    </a:lnTo>
                    <a:lnTo>
                      <a:pt x="21" y="0"/>
                    </a:lnTo>
                    <a:lnTo>
                      <a:pt x="19" y="4"/>
                    </a:lnTo>
                    <a:lnTo>
                      <a:pt x="19" y="4"/>
                    </a:lnTo>
                    <a:lnTo>
                      <a:pt x="17" y="6"/>
                    </a:lnTo>
                    <a:lnTo>
                      <a:pt x="17" y="6"/>
                    </a:lnTo>
                    <a:lnTo>
                      <a:pt x="17" y="4"/>
                    </a:lnTo>
                    <a:lnTo>
                      <a:pt x="13" y="4"/>
                    </a:lnTo>
                    <a:lnTo>
                      <a:pt x="13" y="4"/>
                    </a:lnTo>
                    <a:lnTo>
                      <a:pt x="5" y="29"/>
                    </a:lnTo>
                    <a:lnTo>
                      <a:pt x="4" y="32"/>
                    </a:lnTo>
                    <a:lnTo>
                      <a:pt x="4" y="32"/>
                    </a:lnTo>
                    <a:lnTo>
                      <a:pt x="2" y="36"/>
                    </a:lnTo>
                    <a:lnTo>
                      <a:pt x="2" y="38"/>
                    </a:lnTo>
                    <a:lnTo>
                      <a:pt x="0" y="38"/>
                    </a:lnTo>
                    <a:lnTo>
                      <a:pt x="9" y="70"/>
                    </a:lnTo>
                    <a:lnTo>
                      <a:pt x="11" y="6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46" name="Freeform 951">
                <a:extLst>
                  <a:ext uri="{FF2B5EF4-FFF2-40B4-BE49-F238E27FC236}">
                    <a16:creationId xmlns:a16="http://schemas.microsoft.com/office/drawing/2014/main" id="{80C91282-A8C1-8E41-3B38-CF7E0BD10804}"/>
                  </a:ext>
                </a:extLst>
              </p:cNvPr>
              <p:cNvSpPr>
                <a:spLocks/>
              </p:cNvSpPr>
              <p:nvPr/>
            </p:nvSpPr>
            <p:spPr bwMode="auto">
              <a:xfrm>
                <a:off x="5193987" y="3922330"/>
                <a:ext cx="218999" cy="224959"/>
              </a:xfrm>
              <a:custGeom>
                <a:avLst/>
                <a:gdLst>
                  <a:gd name="T0" fmla="*/ 147 w 147"/>
                  <a:gd name="T1" fmla="*/ 134 h 151"/>
                  <a:gd name="T2" fmla="*/ 145 w 147"/>
                  <a:gd name="T3" fmla="*/ 138 h 151"/>
                  <a:gd name="T4" fmla="*/ 142 w 147"/>
                  <a:gd name="T5" fmla="*/ 136 h 151"/>
                  <a:gd name="T6" fmla="*/ 140 w 147"/>
                  <a:gd name="T7" fmla="*/ 136 h 151"/>
                  <a:gd name="T8" fmla="*/ 140 w 147"/>
                  <a:gd name="T9" fmla="*/ 136 h 151"/>
                  <a:gd name="T10" fmla="*/ 132 w 147"/>
                  <a:gd name="T11" fmla="*/ 134 h 151"/>
                  <a:gd name="T12" fmla="*/ 128 w 147"/>
                  <a:gd name="T13" fmla="*/ 136 h 151"/>
                  <a:gd name="T14" fmla="*/ 123 w 147"/>
                  <a:gd name="T15" fmla="*/ 147 h 151"/>
                  <a:gd name="T16" fmla="*/ 117 w 147"/>
                  <a:gd name="T17" fmla="*/ 151 h 151"/>
                  <a:gd name="T18" fmla="*/ 91 w 147"/>
                  <a:gd name="T19" fmla="*/ 149 h 151"/>
                  <a:gd name="T20" fmla="*/ 74 w 147"/>
                  <a:gd name="T21" fmla="*/ 141 h 151"/>
                  <a:gd name="T22" fmla="*/ 74 w 147"/>
                  <a:gd name="T23" fmla="*/ 141 h 151"/>
                  <a:gd name="T24" fmla="*/ 74 w 147"/>
                  <a:gd name="T25" fmla="*/ 130 h 151"/>
                  <a:gd name="T26" fmla="*/ 72 w 147"/>
                  <a:gd name="T27" fmla="*/ 128 h 151"/>
                  <a:gd name="T28" fmla="*/ 64 w 147"/>
                  <a:gd name="T29" fmla="*/ 128 h 151"/>
                  <a:gd name="T30" fmla="*/ 62 w 147"/>
                  <a:gd name="T31" fmla="*/ 123 h 151"/>
                  <a:gd name="T32" fmla="*/ 5 w 147"/>
                  <a:gd name="T33" fmla="*/ 96 h 151"/>
                  <a:gd name="T34" fmla="*/ 5 w 147"/>
                  <a:gd name="T35" fmla="*/ 96 h 151"/>
                  <a:gd name="T36" fmla="*/ 0 w 147"/>
                  <a:gd name="T37" fmla="*/ 77 h 151"/>
                  <a:gd name="T38" fmla="*/ 34 w 147"/>
                  <a:gd name="T39" fmla="*/ 56 h 151"/>
                  <a:gd name="T40" fmla="*/ 38 w 147"/>
                  <a:gd name="T41" fmla="*/ 49 h 151"/>
                  <a:gd name="T42" fmla="*/ 39 w 147"/>
                  <a:gd name="T43" fmla="*/ 19 h 151"/>
                  <a:gd name="T44" fmla="*/ 47 w 147"/>
                  <a:gd name="T45" fmla="*/ 17 h 151"/>
                  <a:gd name="T46" fmla="*/ 53 w 147"/>
                  <a:gd name="T47" fmla="*/ 7 h 151"/>
                  <a:gd name="T48" fmla="*/ 64 w 147"/>
                  <a:gd name="T49" fmla="*/ 0 h 151"/>
                  <a:gd name="T50" fmla="*/ 70 w 147"/>
                  <a:gd name="T51" fmla="*/ 2 h 151"/>
                  <a:gd name="T52" fmla="*/ 83 w 147"/>
                  <a:gd name="T53" fmla="*/ 2 h 151"/>
                  <a:gd name="T54" fmla="*/ 85 w 147"/>
                  <a:gd name="T55" fmla="*/ 5 h 151"/>
                  <a:gd name="T56" fmla="*/ 89 w 147"/>
                  <a:gd name="T57" fmla="*/ 5 h 151"/>
                  <a:gd name="T58" fmla="*/ 91 w 147"/>
                  <a:gd name="T59" fmla="*/ 3 h 151"/>
                  <a:gd name="T60" fmla="*/ 92 w 147"/>
                  <a:gd name="T61" fmla="*/ 13 h 151"/>
                  <a:gd name="T62" fmla="*/ 96 w 147"/>
                  <a:gd name="T63" fmla="*/ 17 h 151"/>
                  <a:gd name="T64" fmla="*/ 98 w 147"/>
                  <a:gd name="T65" fmla="*/ 20 h 151"/>
                  <a:gd name="T66" fmla="*/ 100 w 147"/>
                  <a:gd name="T67" fmla="*/ 26 h 151"/>
                  <a:gd name="T68" fmla="*/ 104 w 147"/>
                  <a:gd name="T69" fmla="*/ 28 h 151"/>
                  <a:gd name="T70" fmla="*/ 113 w 147"/>
                  <a:gd name="T71" fmla="*/ 30 h 151"/>
                  <a:gd name="T72" fmla="*/ 111 w 147"/>
                  <a:gd name="T73" fmla="*/ 32 h 151"/>
                  <a:gd name="T74" fmla="*/ 111 w 147"/>
                  <a:gd name="T75" fmla="*/ 36 h 151"/>
                  <a:gd name="T76" fmla="*/ 111 w 147"/>
                  <a:gd name="T77" fmla="*/ 41 h 151"/>
                  <a:gd name="T78" fmla="*/ 106 w 147"/>
                  <a:gd name="T79" fmla="*/ 51 h 151"/>
                  <a:gd name="T80" fmla="*/ 106 w 147"/>
                  <a:gd name="T81" fmla="*/ 53 h 151"/>
                  <a:gd name="T82" fmla="*/ 104 w 147"/>
                  <a:gd name="T83" fmla="*/ 53 h 151"/>
                  <a:gd name="T84" fmla="*/ 102 w 147"/>
                  <a:gd name="T85" fmla="*/ 54 h 151"/>
                  <a:gd name="T86" fmla="*/ 102 w 147"/>
                  <a:gd name="T87" fmla="*/ 62 h 151"/>
                  <a:gd name="T88" fmla="*/ 100 w 147"/>
                  <a:gd name="T89" fmla="*/ 64 h 151"/>
                  <a:gd name="T90" fmla="*/ 100 w 147"/>
                  <a:gd name="T91" fmla="*/ 64 h 151"/>
                  <a:gd name="T92" fmla="*/ 100 w 147"/>
                  <a:gd name="T93" fmla="*/ 68 h 151"/>
                  <a:gd name="T94" fmla="*/ 102 w 147"/>
                  <a:gd name="T95" fmla="*/ 70 h 151"/>
                  <a:gd name="T96" fmla="*/ 104 w 147"/>
                  <a:gd name="T97" fmla="*/ 70 h 151"/>
                  <a:gd name="T98" fmla="*/ 106 w 147"/>
                  <a:gd name="T99" fmla="*/ 72 h 151"/>
                  <a:gd name="T100" fmla="*/ 108 w 147"/>
                  <a:gd name="T101" fmla="*/ 73 h 151"/>
                  <a:gd name="T102" fmla="*/ 109 w 147"/>
                  <a:gd name="T103" fmla="*/ 77 h 151"/>
                  <a:gd name="T104" fmla="*/ 109 w 147"/>
                  <a:gd name="T105" fmla="*/ 81 h 151"/>
                  <a:gd name="T106" fmla="*/ 123 w 147"/>
                  <a:gd name="T107" fmla="*/ 90 h 151"/>
                  <a:gd name="T108" fmla="*/ 126 w 147"/>
                  <a:gd name="T109" fmla="*/ 90 h 151"/>
                  <a:gd name="T110" fmla="*/ 134 w 147"/>
                  <a:gd name="T111" fmla="*/ 106 h 151"/>
                  <a:gd name="T112" fmla="*/ 134 w 147"/>
                  <a:gd name="T113" fmla="*/ 119 h 151"/>
                  <a:gd name="T114" fmla="*/ 138 w 147"/>
                  <a:gd name="T115" fmla="*/ 121 h 151"/>
                  <a:gd name="T116" fmla="*/ 138 w 147"/>
                  <a:gd name="T117" fmla="*/ 124 h 151"/>
                  <a:gd name="T118" fmla="*/ 147 w 147"/>
                  <a:gd name="T119" fmla="*/ 13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7" h="151">
                    <a:moveTo>
                      <a:pt x="147" y="134"/>
                    </a:moveTo>
                    <a:lnTo>
                      <a:pt x="145" y="138"/>
                    </a:lnTo>
                    <a:lnTo>
                      <a:pt x="142" y="136"/>
                    </a:lnTo>
                    <a:lnTo>
                      <a:pt x="140" y="136"/>
                    </a:lnTo>
                    <a:lnTo>
                      <a:pt x="140" y="136"/>
                    </a:lnTo>
                    <a:lnTo>
                      <a:pt x="132" y="134"/>
                    </a:lnTo>
                    <a:lnTo>
                      <a:pt x="128" y="136"/>
                    </a:lnTo>
                    <a:lnTo>
                      <a:pt x="123" y="147"/>
                    </a:lnTo>
                    <a:lnTo>
                      <a:pt x="117" y="151"/>
                    </a:lnTo>
                    <a:lnTo>
                      <a:pt x="91" y="149"/>
                    </a:lnTo>
                    <a:lnTo>
                      <a:pt x="74" y="141"/>
                    </a:lnTo>
                    <a:lnTo>
                      <a:pt x="74" y="141"/>
                    </a:lnTo>
                    <a:lnTo>
                      <a:pt x="74" y="130"/>
                    </a:lnTo>
                    <a:lnTo>
                      <a:pt x="72" y="128"/>
                    </a:lnTo>
                    <a:lnTo>
                      <a:pt x="64" y="128"/>
                    </a:lnTo>
                    <a:lnTo>
                      <a:pt x="62" y="123"/>
                    </a:lnTo>
                    <a:lnTo>
                      <a:pt x="5" y="96"/>
                    </a:lnTo>
                    <a:lnTo>
                      <a:pt x="5" y="96"/>
                    </a:lnTo>
                    <a:lnTo>
                      <a:pt x="0" y="77"/>
                    </a:lnTo>
                    <a:lnTo>
                      <a:pt x="34" y="56"/>
                    </a:lnTo>
                    <a:lnTo>
                      <a:pt x="38" y="49"/>
                    </a:lnTo>
                    <a:lnTo>
                      <a:pt x="39" y="19"/>
                    </a:lnTo>
                    <a:lnTo>
                      <a:pt x="47" y="17"/>
                    </a:lnTo>
                    <a:lnTo>
                      <a:pt x="53" y="7"/>
                    </a:lnTo>
                    <a:lnTo>
                      <a:pt x="64" y="0"/>
                    </a:lnTo>
                    <a:lnTo>
                      <a:pt x="70" y="2"/>
                    </a:lnTo>
                    <a:lnTo>
                      <a:pt x="83" y="2"/>
                    </a:lnTo>
                    <a:lnTo>
                      <a:pt x="85" y="5"/>
                    </a:lnTo>
                    <a:lnTo>
                      <a:pt x="89" y="5"/>
                    </a:lnTo>
                    <a:lnTo>
                      <a:pt x="91" y="3"/>
                    </a:lnTo>
                    <a:lnTo>
                      <a:pt x="92" y="13"/>
                    </a:lnTo>
                    <a:lnTo>
                      <a:pt x="96" y="17"/>
                    </a:lnTo>
                    <a:lnTo>
                      <a:pt x="98" y="20"/>
                    </a:lnTo>
                    <a:lnTo>
                      <a:pt x="100" y="26"/>
                    </a:lnTo>
                    <a:lnTo>
                      <a:pt x="104" y="28"/>
                    </a:lnTo>
                    <a:lnTo>
                      <a:pt x="113" y="30"/>
                    </a:lnTo>
                    <a:lnTo>
                      <a:pt x="111" y="32"/>
                    </a:lnTo>
                    <a:lnTo>
                      <a:pt x="111" y="36"/>
                    </a:lnTo>
                    <a:lnTo>
                      <a:pt x="111" y="41"/>
                    </a:lnTo>
                    <a:lnTo>
                      <a:pt x="106" y="51"/>
                    </a:lnTo>
                    <a:lnTo>
                      <a:pt x="106" y="53"/>
                    </a:lnTo>
                    <a:lnTo>
                      <a:pt x="104" y="53"/>
                    </a:lnTo>
                    <a:lnTo>
                      <a:pt x="102" y="54"/>
                    </a:lnTo>
                    <a:lnTo>
                      <a:pt x="102" y="62"/>
                    </a:lnTo>
                    <a:lnTo>
                      <a:pt x="100" y="64"/>
                    </a:lnTo>
                    <a:lnTo>
                      <a:pt x="100" y="64"/>
                    </a:lnTo>
                    <a:lnTo>
                      <a:pt x="100" y="68"/>
                    </a:lnTo>
                    <a:lnTo>
                      <a:pt x="102" y="70"/>
                    </a:lnTo>
                    <a:lnTo>
                      <a:pt x="104" y="70"/>
                    </a:lnTo>
                    <a:lnTo>
                      <a:pt x="106" y="72"/>
                    </a:lnTo>
                    <a:lnTo>
                      <a:pt x="108" y="73"/>
                    </a:lnTo>
                    <a:lnTo>
                      <a:pt x="109" y="77"/>
                    </a:lnTo>
                    <a:lnTo>
                      <a:pt x="109" y="81"/>
                    </a:lnTo>
                    <a:lnTo>
                      <a:pt x="123" y="90"/>
                    </a:lnTo>
                    <a:lnTo>
                      <a:pt x="126" y="90"/>
                    </a:lnTo>
                    <a:lnTo>
                      <a:pt x="134" y="106"/>
                    </a:lnTo>
                    <a:lnTo>
                      <a:pt x="134" y="119"/>
                    </a:lnTo>
                    <a:lnTo>
                      <a:pt x="138" y="121"/>
                    </a:lnTo>
                    <a:lnTo>
                      <a:pt x="138" y="124"/>
                    </a:lnTo>
                    <a:lnTo>
                      <a:pt x="147" y="13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47" name="Freeform 952">
                <a:extLst>
                  <a:ext uri="{FF2B5EF4-FFF2-40B4-BE49-F238E27FC236}">
                    <a16:creationId xmlns:a16="http://schemas.microsoft.com/office/drawing/2014/main" id="{E135BD82-10FA-ADD4-5E71-B2A2D5114AB4}"/>
                  </a:ext>
                </a:extLst>
              </p:cNvPr>
              <p:cNvSpPr>
                <a:spLocks/>
              </p:cNvSpPr>
              <p:nvPr/>
            </p:nvSpPr>
            <p:spPr bwMode="auto">
              <a:xfrm>
                <a:off x="5193987" y="3922330"/>
                <a:ext cx="218999" cy="224959"/>
              </a:xfrm>
              <a:custGeom>
                <a:avLst/>
                <a:gdLst>
                  <a:gd name="T0" fmla="*/ 147 w 147"/>
                  <a:gd name="T1" fmla="*/ 134 h 151"/>
                  <a:gd name="T2" fmla="*/ 145 w 147"/>
                  <a:gd name="T3" fmla="*/ 138 h 151"/>
                  <a:gd name="T4" fmla="*/ 142 w 147"/>
                  <a:gd name="T5" fmla="*/ 136 h 151"/>
                  <a:gd name="T6" fmla="*/ 140 w 147"/>
                  <a:gd name="T7" fmla="*/ 136 h 151"/>
                  <a:gd name="T8" fmla="*/ 140 w 147"/>
                  <a:gd name="T9" fmla="*/ 136 h 151"/>
                  <a:gd name="T10" fmla="*/ 132 w 147"/>
                  <a:gd name="T11" fmla="*/ 134 h 151"/>
                  <a:gd name="T12" fmla="*/ 128 w 147"/>
                  <a:gd name="T13" fmla="*/ 136 h 151"/>
                  <a:gd name="T14" fmla="*/ 123 w 147"/>
                  <a:gd name="T15" fmla="*/ 147 h 151"/>
                  <a:gd name="T16" fmla="*/ 117 w 147"/>
                  <a:gd name="T17" fmla="*/ 151 h 151"/>
                  <a:gd name="T18" fmla="*/ 91 w 147"/>
                  <a:gd name="T19" fmla="*/ 149 h 151"/>
                  <a:gd name="T20" fmla="*/ 74 w 147"/>
                  <a:gd name="T21" fmla="*/ 141 h 151"/>
                  <a:gd name="T22" fmla="*/ 74 w 147"/>
                  <a:gd name="T23" fmla="*/ 141 h 151"/>
                  <a:gd name="T24" fmla="*/ 74 w 147"/>
                  <a:gd name="T25" fmla="*/ 130 h 151"/>
                  <a:gd name="T26" fmla="*/ 72 w 147"/>
                  <a:gd name="T27" fmla="*/ 128 h 151"/>
                  <a:gd name="T28" fmla="*/ 64 w 147"/>
                  <a:gd name="T29" fmla="*/ 128 h 151"/>
                  <a:gd name="T30" fmla="*/ 62 w 147"/>
                  <a:gd name="T31" fmla="*/ 123 h 151"/>
                  <a:gd name="T32" fmla="*/ 5 w 147"/>
                  <a:gd name="T33" fmla="*/ 96 h 151"/>
                  <a:gd name="T34" fmla="*/ 5 w 147"/>
                  <a:gd name="T35" fmla="*/ 96 h 151"/>
                  <a:gd name="T36" fmla="*/ 0 w 147"/>
                  <a:gd name="T37" fmla="*/ 77 h 151"/>
                  <a:gd name="T38" fmla="*/ 34 w 147"/>
                  <a:gd name="T39" fmla="*/ 56 h 151"/>
                  <a:gd name="T40" fmla="*/ 38 w 147"/>
                  <a:gd name="T41" fmla="*/ 49 h 151"/>
                  <a:gd name="T42" fmla="*/ 39 w 147"/>
                  <a:gd name="T43" fmla="*/ 19 h 151"/>
                  <a:gd name="T44" fmla="*/ 47 w 147"/>
                  <a:gd name="T45" fmla="*/ 17 h 151"/>
                  <a:gd name="T46" fmla="*/ 53 w 147"/>
                  <a:gd name="T47" fmla="*/ 7 h 151"/>
                  <a:gd name="T48" fmla="*/ 64 w 147"/>
                  <a:gd name="T49" fmla="*/ 0 h 151"/>
                  <a:gd name="T50" fmla="*/ 70 w 147"/>
                  <a:gd name="T51" fmla="*/ 2 h 151"/>
                  <a:gd name="T52" fmla="*/ 83 w 147"/>
                  <a:gd name="T53" fmla="*/ 2 h 151"/>
                  <a:gd name="T54" fmla="*/ 85 w 147"/>
                  <a:gd name="T55" fmla="*/ 5 h 151"/>
                  <a:gd name="T56" fmla="*/ 89 w 147"/>
                  <a:gd name="T57" fmla="*/ 5 h 151"/>
                  <a:gd name="T58" fmla="*/ 91 w 147"/>
                  <a:gd name="T59" fmla="*/ 3 h 151"/>
                  <a:gd name="T60" fmla="*/ 92 w 147"/>
                  <a:gd name="T61" fmla="*/ 13 h 151"/>
                  <a:gd name="T62" fmla="*/ 96 w 147"/>
                  <a:gd name="T63" fmla="*/ 17 h 151"/>
                  <a:gd name="T64" fmla="*/ 98 w 147"/>
                  <a:gd name="T65" fmla="*/ 20 h 151"/>
                  <a:gd name="T66" fmla="*/ 100 w 147"/>
                  <a:gd name="T67" fmla="*/ 26 h 151"/>
                  <a:gd name="T68" fmla="*/ 104 w 147"/>
                  <a:gd name="T69" fmla="*/ 28 h 151"/>
                  <a:gd name="T70" fmla="*/ 113 w 147"/>
                  <a:gd name="T71" fmla="*/ 30 h 151"/>
                  <a:gd name="T72" fmla="*/ 111 w 147"/>
                  <a:gd name="T73" fmla="*/ 32 h 151"/>
                  <a:gd name="T74" fmla="*/ 111 w 147"/>
                  <a:gd name="T75" fmla="*/ 36 h 151"/>
                  <a:gd name="T76" fmla="*/ 111 w 147"/>
                  <a:gd name="T77" fmla="*/ 41 h 151"/>
                  <a:gd name="T78" fmla="*/ 106 w 147"/>
                  <a:gd name="T79" fmla="*/ 51 h 151"/>
                  <a:gd name="T80" fmla="*/ 106 w 147"/>
                  <a:gd name="T81" fmla="*/ 53 h 151"/>
                  <a:gd name="T82" fmla="*/ 104 w 147"/>
                  <a:gd name="T83" fmla="*/ 53 h 151"/>
                  <a:gd name="T84" fmla="*/ 102 w 147"/>
                  <a:gd name="T85" fmla="*/ 54 h 151"/>
                  <a:gd name="T86" fmla="*/ 102 w 147"/>
                  <a:gd name="T87" fmla="*/ 62 h 151"/>
                  <a:gd name="T88" fmla="*/ 100 w 147"/>
                  <a:gd name="T89" fmla="*/ 64 h 151"/>
                  <a:gd name="T90" fmla="*/ 100 w 147"/>
                  <a:gd name="T91" fmla="*/ 64 h 151"/>
                  <a:gd name="T92" fmla="*/ 100 w 147"/>
                  <a:gd name="T93" fmla="*/ 68 h 151"/>
                  <a:gd name="T94" fmla="*/ 102 w 147"/>
                  <a:gd name="T95" fmla="*/ 70 h 151"/>
                  <a:gd name="T96" fmla="*/ 104 w 147"/>
                  <a:gd name="T97" fmla="*/ 70 h 151"/>
                  <a:gd name="T98" fmla="*/ 106 w 147"/>
                  <a:gd name="T99" fmla="*/ 72 h 151"/>
                  <a:gd name="T100" fmla="*/ 108 w 147"/>
                  <a:gd name="T101" fmla="*/ 73 h 151"/>
                  <a:gd name="T102" fmla="*/ 109 w 147"/>
                  <a:gd name="T103" fmla="*/ 77 h 151"/>
                  <a:gd name="T104" fmla="*/ 109 w 147"/>
                  <a:gd name="T105" fmla="*/ 81 h 151"/>
                  <a:gd name="T106" fmla="*/ 123 w 147"/>
                  <a:gd name="T107" fmla="*/ 90 h 151"/>
                  <a:gd name="T108" fmla="*/ 126 w 147"/>
                  <a:gd name="T109" fmla="*/ 90 h 151"/>
                  <a:gd name="T110" fmla="*/ 134 w 147"/>
                  <a:gd name="T111" fmla="*/ 106 h 151"/>
                  <a:gd name="T112" fmla="*/ 134 w 147"/>
                  <a:gd name="T113" fmla="*/ 119 h 151"/>
                  <a:gd name="T114" fmla="*/ 138 w 147"/>
                  <a:gd name="T115" fmla="*/ 121 h 151"/>
                  <a:gd name="T116" fmla="*/ 138 w 147"/>
                  <a:gd name="T117" fmla="*/ 124 h 151"/>
                  <a:gd name="T118" fmla="*/ 147 w 147"/>
                  <a:gd name="T119" fmla="*/ 13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7" h="151">
                    <a:moveTo>
                      <a:pt x="147" y="134"/>
                    </a:moveTo>
                    <a:lnTo>
                      <a:pt x="145" y="138"/>
                    </a:lnTo>
                    <a:lnTo>
                      <a:pt x="142" y="136"/>
                    </a:lnTo>
                    <a:lnTo>
                      <a:pt x="140" y="136"/>
                    </a:lnTo>
                    <a:lnTo>
                      <a:pt x="140" y="136"/>
                    </a:lnTo>
                    <a:lnTo>
                      <a:pt x="132" y="134"/>
                    </a:lnTo>
                    <a:lnTo>
                      <a:pt x="128" y="136"/>
                    </a:lnTo>
                    <a:lnTo>
                      <a:pt x="123" y="147"/>
                    </a:lnTo>
                    <a:lnTo>
                      <a:pt x="117" y="151"/>
                    </a:lnTo>
                    <a:lnTo>
                      <a:pt x="91" y="149"/>
                    </a:lnTo>
                    <a:lnTo>
                      <a:pt x="74" y="141"/>
                    </a:lnTo>
                    <a:lnTo>
                      <a:pt x="74" y="141"/>
                    </a:lnTo>
                    <a:lnTo>
                      <a:pt x="74" y="130"/>
                    </a:lnTo>
                    <a:lnTo>
                      <a:pt x="72" y="128"/>
                    </a:lnTo>
                    <a:lnTo>
                      <a:pt x="64" y="128"/>
                    </a:lnTo>
                    <a:lnTo>
                      <a:pt x="62" y="123"/>
                    </a:lnTo>
                    <a:lnTo>
                      <a:pt x="5" y="96"/>
                    </a:lnTo>
                    <a:lnTo>
                      <a:pt x="5" y="96"/>
                    </a:lnTo>
                    <a:lnTo>
                      <a:pt x="0" y="77"/>
                    </a:lnTo>
                    <a:lnTo>
                      <a:pt x="34" y="56"/>
                    </a:lnTo>
                    <a:lnTo>
                      <a:pt x="38" y="49"/>
                    </a:lnTo>
                    <a:lnTo>
                      <a:pt x="39" y="19"/>
                    </a:lnTo>
                    <a:lnTo>
                      <a:pt x="47" y="17"/>
                    </a:lnTo>
                    <a:lnTo>
                      <a:pt x="53" y="7"/>
                    </a:lnTo>
                    <a:lnTo>
                      <a:pt x="64" y="0"/>
                    </a:lnTo>
                    <a:lnTo>
                      <a:pt x="70" y="2"/>
                    </a:lnTo>
                    <a:lnTo>
                      <a:pt x="83" y="2"/>
                    </a:lnTo>
                    <a:lnTo>
                      <a:pt x="85" y="5"/>
                    </a:lnTo>
                    <a:lnTo>
                      <a:pt x="89" y="5"/>
                    </a:lnTo>
                    <a:lnTo>
                      <a:pt x="91" y="3"/>
                    </a:lnTo>
                    <a:lnTo>
                      <a:pt x="92" y="13"/>
                    </a:lnTo>
                    <a:lnTo>
                      <a:pt x="96" y="17"/>
                    </a:lnTo>
                    <a:lnTo>
                      <a:pt x="98" y="20"/>
                    </a:lnTo>
                    <a:lnTo>
                      <a:pt x="100" y="26"/>
                    </a:lnTo>
                    <a:lnTo>
                      <a:pt x="104" y="28"/>
                    </a:lnTo>
                    <a:lnTo>
                      <a:pt x="113" y="30"/>
                    </a:lnTo>
                    <a:lnTo>
                      <a:pt x="111" y="32"/>
                    </a:lnTo>
                    <a:lnTo>
                      <a:pt x="111" y="36"/>
                    </a:lnTo>
                    <a:lnTo>
                      <a:pt x="111" y="41"/>
                    </a:lnTo>
                    <a:lnTo>
                      <a:pt x="106" y="51"/>
                    </a:lnTo>
                    <a:lnTo>
                      <a:pt x="106" y="53"/>
                    </a:lnTo>
                    <a:lnTo>
                      <a:pt x="104" y="53"/>
                    </a:lnTo>
                    <a:lnTo>
                      <a:pt x="102" y="54"/>
                    </a:lnTo>
                    <a:lnTo>
                      <a:pt x="102" y="62"/>
                    </a:lnTo>
                    <a:lnTo>
                      <a:pt x="100" y="64"/>
                    </a:lnTo>
                    <a:lnTo>
                      <a:pt x="100" y="64"/>
                    </a:lnTo>
                    <a:lnTo>
                      <a:pt x="100" y="68"/>
                    </a:lnTo>
                    <a:lnTo>
                      <a:pt x="102" y="70"/>
                    </a:lnTo>
                    <a:lnTo>
                      <a:pt x="104" y="70"/>
                    </a:lnTo>
                    <a:lnTo>
                      <a:pt x="106" y="72"/>
                    </a:lnTo>
                    <a:lnTo>
                      <a:pt x="108" y="73"/>
                    </a:lnTo>
                    <a:lnTo>
                      <a:pt x="109" y="77"/>
                    </a:lnTo>
                    <a:lnTo>
                      <a:pt x="109" y="81"/>
                    </a:lnTo>
                    <a:lnTo>
                      <a:pt x="123" y="90"/>
                    </a:lnTo>
                    <a:lnTo>
                      <a:pt x="126" y="90"/>
                    </a:lnTo>
                    <a:lnTo>
                      <a:pt x="134" y="106"/>
                    </a:lnTo>
                    <a:lnTo>
                      <a:pt x="134" y="119"/>
                    </a:lnTo>
                    <a:lnTo>
                      <a:pt x="138" y="121"/>
                    </a:lnTo>
                    <a:lnTo>
                      <a:pt x="138" y="124"/>
                    </a:lnTo>
                    <a:lnTo>
                      <a:pt x="147" y="13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48" name="Freeform 953">
                <a:extLst>
                  <a:ext uri="{FF2B5EF4-FFF2-40B4-BE49-F238E27FC236}">
                    <a16:creationId xmlns:a16="http://schemas.microsoft.com/office/drawing/2014/main" id="{B7C15826-694A-5EA3-4D08-F04F7C726368}"/>
                  </a:ext>
                </a:extLst>
              </p:cNvPr>
              <p:cNvSpPr>
                <a:spLocks/>
              </p:cNvSpPr>
              <p:nvPr/>
            </p:nvSpPr>
            <p:spPr bwMode="auto">
              <a:xfrm>
                <a:off x="5463639" y="4223267"/>
                <a:ext cx="17877" cy="40225"/>
              </a:xfrm>
              <a:custGeom>
                <a:avLst/>
                <a:gdLst>
                  <a:gd name="T0" fmla="*/ 4 w 12"/>
                  <a:gd name="T1" fmla="*/ 27 h 27"/>
                  <a:gd name="T2" fmla="*/ 10 w 12"/>
                  <a:gd name="T3" fmla="*/ 25 h 27"/>
                  <a:gd name="T4" fmla="*/ 10 w 12"/>
                  <a:gd name="T5" fmla="*/ 23 h 27"/>
                  <a:gd name="T6" fmla="*/ 10 w 12"/>
                  <a:gd name="T7" fmla="*/ 21 h 27"/>
                  <a:gd name="T8" fmla="*/ 12 w 12"/>
                  <a:gd name="T9" fmla="*/ 19 h 27"/>
                  <a:gd name="T10" fmla="*/ 12 w 12"/>
                  <a:gd name="T11" fmla="*/ 19 h 27"/>
                  <a:gd name="T12" fmla="*/ 12 w 12"/>
                  <a:gd name="T13" fmla="*/ 15 h 27"/>
                  <a:gd name="T14" fmla="*/ 12 w 12"/>
                  <a:gd name="T15" fmla="*/ 13 h 27"/>
                  <a:gd name="T16" fmla="*/ 12 w 12"/>
                  <a:gd name="T17" fmla="*/ 8 h 27"/>
                  <a:gd name="T18" fmla="*/ 12 w 12"/>
                  <a:gd name="T19" fmla="*/ 8 h 27"/>
                  <a:gd name="T20" fmla="*/ 12 w 12"/>
                  <a:gd name="T21" fmla="*/ 8 h 27"/>
                  <a:gd name="T22" fmla="*/ 12 w 12"/>
                  <a:gd name="T23" fmla="*/ 6 h 27"/>
                  <a:gd name="T24" fmla="*/ 12 w 12"/>
                  <a:gd name="T25" fmla="*/ 6 h 27"/>
                  <a:gd name="T26" fmla="*/ 12 w 12"/>
                  <a:gd name="T27" fmla="*/ 4 h 27"/>
                  <a:gd name="T28" fmla="*/ 12 w 12"/>
                  <a:gd name="T29" fmla="*/ 4 h 27"/>
                  <a:gd name="T30" fmla="*/ 10 w 12"/>
                  <a:gd name="T31" fmla="*/ 2 h 27"/>
                  <a:gd name="T32" fmla="*/ 10 w 12"/>
                  <a:gd name="T33" fmla="*/ 0 h 27"/>
                  <a:gd name="T34" fmla="*/ 8 w 12"/>
                  <a:gd name="T35" fmla="*/ 0 h 27"/>
                  <a:gd name="T36" fmla="*/ 6 w 12"/>
                  <a:gd name="T37" fmla="*/ 0 h 27"/>
                  <a:gd name="T38" fmla="*/ 4 w 12"/>
                  <a:gd name="T39" fmla="*/ 0 h 27"/>
                  <a:gd name="T40" fmla="*/ 2 w 12"/>
                  <a:gd name="T41" fmla="*/ 9 h 27"/>
                  <a:gd name="T42" fmla="*/ 0 w 12"/>
                  <a:gd name="T43" fmla="*/ 11 h 27"/>
                  <a:gd name="T44" fmla="*/ 0 w 12"/>
                  <a:gd name="T45" fmla="*/ 13 h 27"/>
                  <a:gd name="T46" fmla="*/ 0 w 12"/>
                  <a:gd name="T47" fmla="*/ 15 h 27"/>
                  <a:gd name="T48" fmla="*/ 0 w 12"/>
                  <a:gd name="T49" fmla="*/ 15 h 27"/>
                  <a:gd name="T50" fmla="*/ 0 w 12"/>
                  <a:gd name="T51" fmla="*/ 17 h 27"/>
                  <a:gd name="T52" fmla="*/ 0 w 12"/>
                  <a:gd name="T53" fmla="*/ 19 h 27"/>
                  <a:gd name="T54" fmla="*/ 0 w 12"/>
                  <a:gd name="T55" fmla="*/ 21 h 27"/>
                  <a:gd name="T56" fmla="*/ 0 w 12"/>
                  <a:gd name="T57" fmla="*/ 21 h 27"/>
                  <a:gd name="T58" fmla="*/ 0 w 12"/>
                  <a:gd name="T59" fmla="*/ 23 h 27"/>
                  <a:gd name="T60" fmla="*/ 0 w 12"/>
                  <a:gd name="T61" fmla="*/ 23 h 27"/>
                  <a:gd name="T62" fmla="*/ 2 w 12"/>
                  <a:gd name="T63" fmla="*/ 27 h 27"/>
                  <a:gd name="T64" fmla="*/ 4 w 12"/>
                  <a:gd name="T6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 h="27">
                    <a:moveTo>
                      <a:pt x="4" y="27"/>
                    </a:moveTo>
                    <a:lnTo>
                      <a:pt x="10" y="25"/>
                    </a:lnTo>
                    <a:lnTo>
                      <a:pt x="10" y="23"/>
                    </a:lnTo>
                    <a:lnTo>
                      <a:pt x="10" y="21"/>
                    </a:lnTo>
                    <a:lnTo>
                      <a:pt x="12" y="19"/>
                    </a:lnTo>
                    <a:lnTo>
                      <a:pt x="12" y="19"/>
                    </a:lnTo>
                    <a:lnTo>
                      <a:pt x="12" y="15"/>
                    </a:lnTo>
                    <a:lnTo>
                      <a:pt x="12" y="13"/>
                    </a:lnTo>
                    <a:lnTo>
                      <a:pt x="12" y="8"/>
                    </a:lnTo>
                    <a:lnTo>
                      <a:pt x="12" y="8"/>
                    </a:lnTo>
                    <a:lnTo>
                      <a:pt x="12" y="8"/>
                    </a:lnTo>
                    <a:lnTo>
                      <a:pt x="12" y="6"/>
                    </a:lnTo>
                    <a:lnTo>
                      <a:pt x="12" y="6"/>
                    </a:lnTo>
                    <a:lnTo>
                      <a:pt x="12" y="4"/>
                    </a:lnTo>
                    <a:lnTo>
                      <a:pt x="12" y="4"/>
                    </a:lnTo>
                    <a:lnTo>
                      <a:pt x="10" y="2"/>
                    </a:lnTo>
                    <a:lnTo>
                      <a:pt x="10" y="0"/>
                    </a:lnTo>
                    <a:lnTo>
                      <a:pt x="8" y="0"/>
                    </a:lnTo>
                    <a:lnTo>
                      <a:pt x="6" y="0"/>
                    </a:lnTo>
                    <a:lnTo>
                      <a:pt x="4" y="0"/>
                    </a:lnTo>
                    <a:lnTo>
                      <a:pt x="2" y="9"/>
                    </a:lnTo>
                    <a:lnTo>
                      <a:pt x="0" y="11"/>
                    </a:lnTo>
                    <a:lnTo>
                      <a:pt x="0" y="13"/>
                    </a:lnTo>
                    <a:lnTo>
                      <a:pt x="0" y="15"/>
                    </a:lnTo>
                    <a:lnTo>
                      <a:pt x="0" y="15"/>
                    </a:lnTo>
                    <a:lnTo>
                      <a:pt x="0" y="17"/>
                    </a:lnTo>
                    <a:lnTo>
                      <a:pt x="0" y="19"/>
                    </a:lnTo>
                    <a:lnTo>
                      <a:pt x="0" y="21"/>
                    </a:lnTo>
                    <a:lnTo>
                      <a:pt x="0" y="21"/>
                    </a:lnTo>
                    <a:lnTo>
                      <a:pt x="0" y="23"/>
                    </a:lnTo>
                    <a:lnTo>
                      <a:pt x="0" y="23"/>
                    </a:lnTo>
                    <a:lnTo>
                      <a:pt x="2" y="27"/>
                    </a:lnTo>
                    <a:lnTo>
                      <a:pt x="4" y="2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49" name="Freeform 954">
                <a:extLst>
                  <a:ext uri="{FF2B5EF4-FFF2-40B4-BE49-F238E27FC236}">
                    <a16:creationId xmlns:a16="http://schemas.microsoft.com/office/drawing/2014/main" id="{41AE52E1-17B5-94E9-356A-4D5C2F55005C}"/>
                  </a:ext>
                </a:extLst>
              </p:cNvPr>
              <p:cNvSpPr>
                <a:spLocks/>
              </p:cNvSpPr>
              <p:nvPr/>
            </p:nvSpPr>
            <p:spPr bwMode="auto">
              <a:xfrm>
                <a:off x="5463639" y="4223267"/>
                <a:ext cx="17877" cy="40225"/>
              </a:xfrm>
              <a:custGeom>
                <a:avLst/>
                <a:gdLst>
                  <a:gd name="T0" fmla="*/ 4 w 12"/>
                  <a:gd name="T1" fmla="*/ 27 h 27"/>
                  <a:gd name="T2" fmla="*/ 10 w 12"/>
                  <a:gd name="T3" fmla="*/ 25 h 27"/>
                  <a:gd name="T4" fmla="*/ 10 w 12"/>
                  <a:gd name="T5" fmla="*/ 23 h 27"/>
                  <a:gd name="T6" fmla="*/ 10 w 12"/>
                  <a:gd name="T7" fmla="*/ 21 h 27"/>
                  <a:gd name="T8" fmla="*/ 12 w 12"/>
                  <a:gd name="T9" fmla="*/ 19 h 27"/>
                  <a:gd name="T10" fmla="*/ 12 w 12"/>
                  <a:gd name="T11" fmla="*/ 19 h 27"/>
                  <a:gd name="T12" fmla="*/ 12 w 12"/>
                  <a:gd name="T13" fmla="*/ 15 h 27"/>
                  <a:gd name="T14" fmla="*/ 12 w 12"/>
                  <a:gd name="T15" fmla="*/ 13 h 27"/>
                  <a:gd name="T16" fmla="*/ 12 w 12"/>
                  <a:gd name="T17" fmla="*/ 8 h 27"/>
                  <a:gd name="T18" fmla="*/ 12 w 12"/>
                  <a:gd name="T19" fmla="*/ 8 h 27"/>
                  <a:gd name="T20" fmla="*/ 12 w 12"/>
                  <a:gd name="T21" fmla="*/ 8 h 27"/>
                  <a:gd name="T22" fmla="*/ 12 w 12"/>
                  <a:gd name="T23" fmla="*/ 6 h 27"/>
                  <a:gd name="T24" fmla="*/ 12 w 12"/>
                  <a:gd name="T25" fmla="*/ 6 h 27"/>
                  <a:gd name="T26" fmla="*/ 12 w 12"/>
                  <a:gd name="T27" fmla="*/ 4 h 27"/>
                  <a:gd name="T28" fmla="*/ 12 w 12"/>
                  <a:gd name="T29" fmla="*/ 4 h 27"/>
                  <a:gd name="T30" fmla="*/ 10 w 12"/>
                  <a:gd name="T31" fmla="*/ 2 h 27"/>
                  <a:gd name="T32" fmla="*/ 10 w 12"/>
                  <a:gd name="T33" fmla="*/ 0 h 27"/>
                  <a:gd name="T34" fmla="*/ 8 w 12"/>
                  <a:gd name="T35" fmla="*/ 0 h 27"/>
                  <a:gd name="T36" fmla="*/ 6 w 12"/>
                  <a:gd name="T37" fmla="*/ 0 h 27"/>
                  <a:gd name="T38" fmla="*/ 4 w 12"/>
                  <a:gd name="T39" fmla="*/ 0 h 27"/>
                  <a:gd name="T40" fmla="*/ 2 w 12"/>
                  <a:gd name="T41" fmla="*/ 9 h 27"/>
                  <a:gd name="T42" fmla="*/ 0 w 12"/>
                  <a:gd name="T43" fmla="*/ 11 h 27"/>
                  <a:gd name="T44" fmla="*/ 0 w 12"/>
                  <a:gd name="T45" fmla="*/ 13 h 27"/>
                  <a:gd name="T46" fmla="*/ 0 w 12"/>
                  <a:gd name="T47" fmla="*/ 15 h 27"/>
                  <a:gd name="T48" fmla="*/ 0 w 12"/>
                  <a:gd name="T49" fmla="*/ 15 h 27"/>
                  <a:gd name="T50" fmla="*/ 0 w 12"/>
                  <a:gd name="T51" fmla="*/ 17 h 27"/>
                  <a:gd name="T52" fmla="*/ 0 w 12"/>
                  <a:gd name="T53" fmla="*/ 19 h 27"/>
                  <a:gd name="T54" fmla="*/ 0 w 12"/>
                  <a:gd name="T55" fmla="*/ 21 h 27"/>
                  <a:gd name="T56" fmla="*/ 0 w 12"/>
                  <a:gd name="T57" fmla="*/ 21 h 27"/>
                  <a:gd name="T58" fmla="*/ 0 w 12"/>
                  <a:gd name="T59" fmla="*/ 23 h 27"/>
                  <a:gd name="T60" fmla="*/ 0 w 12"/>
                  <a:gd name="T61" fmla="*/ 23 h 27"/>
                  <a:gd name="T62" fmla="*/ 2 w 12"/>
                  <a:gd name="T63" fmla="*/ 27 h 27"/>
                  <a:gd name="T64" fmla="*/ 4 w 12"/>
                  <a:gd name="T6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 h="27">
                    <a:moveTo>
                      <a:pt x="4" y="27"/>
                    </a:moveTo>
                    <a:lnTo>
                      <a:pt x="10" y="25"/>
                    </a:lnTo>
                    <a:lnTo>
                      <a:pt x="10" y="23"/>
                    </a:lnTo>
                    <a:lnTo>
                      <a:pt x="10" y="21"/>
                    </a:lnTo>
                    <a:lnTo>
                      <a:pt x="12" y="19"/>
                    </a:lnTo>
                    <a:lnTo>
                      <a:pt x="12" y="19"/>
                    </a:lnTo>
                    <a:lnTo>
                      <a:pt x="12" y="15"/>
                    </a:lnTo>
                    <a:lnTo>
                      <a:pt x="12" y="13"/>
                    </a:lnTo>
                    <a:lnTo>
                      <a:pt x="12" y="8"/>
                    </a:lnTo>
                    <a:lnTo>
                      <a:pt x="12" y="8"/>
                    </a:lnTo>
                    <a:lnTo>
                      <a:pt x="12" y="8"/>
                    </a:lnTo>
                    <a:lnTo>
                      <a:pt x="12" y="6"/>
                    </a:lnTo>
                    <a:lnTo>
                      <a:pt x="12" y="6"/>
                    </a:lnTo>
                    <a:lnTo>
                      <a:pt x="12" y="4"/>
                    </a:lnTo>
                    <a:lnTo>
                      <a:pt x="12" y="4"/>
                    </a:lnTo>
                    <a:lnTo>
                      <a:pt x="10" y="2"/>
                    </a:lnTo>
                    <a:lnTo>
                      <a:pt x="10" y="0"/>
                    </a:lnTo>
                    <a:lnTo>
                      <a:pt x="8" y="0"/>
                    </a:lnTo>
                    <a:lnTo>
                      <a:pt x="6" y="0"/>
                    </a:lnTo>
                    <a:lnTo>
                      <a:pt x="4" y="0"/>
                    </a:lnTo>
                    <a:lnTo>
                      <a:pt x="2" y="9"/>
                    </a:lnTo>
                    <a:lnTo>
                      <a:pt x="0" y="11"/>
                    </a:lnTo>
                    <a:lnTo>
                      <a:pt x="0" y="13"/>
                    </a:lnTo>
                    <a:lnTo>
                      <a:pt x="0" y="15"/>
                    </a:lnTo>
                    <a:lnTo>
                      <a:pt x="0" y="15"/>
                    </a:lnTo>
                    <a:lnTo>
                      <a:pt x="0" y="17"/>
                    </a:lnTo>
                    <a:lnTo>
                      <a:pt x="0" y="19"/>
                    </a:lnTo>
                    <a:lnTo>
                      <a:pt x="0" y="21"/>
                    </a:lnTo>
                    <a:lnTo>
                      <a:pt x="0" y="21"/>
                    </a:lnTo>
                    <a:lnTo>
                      <a:pt x="0" y="23"/>
                    </a:lnTo>
                    <a:lnTo>
                      <a:pt x="0" y="23"/>
                    </a:lnTo>
                    <a:lnTo>
                      <a:pt x="2" y="27"/>
                    </a:lnTo>
                    <a:lnTo>
                      <a:pt x="4" y="2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50" name="Freeform 955">
                <a:extLst>
                  <a:ext uri="{FF2B5EF4-FFF2-40B4-BE49-F238E27FC236}">
                    <a16:creationId xmlns:a16="http://schemas.microsoft.com/office/drawing/2014/main" id="{43331710-0ED5-9522-8FAA-B56510105C17}"/>
                  </a:ext>
                </a:extLst>
              </p:cNvPr>
              <p:cNvSpPr>
                <a:spLocks/>
              </p:cNvSpPr>
              <p:nvPr/>
            </p:nvSpPr>
            <p:spPr bwMode="auto">
              <a:xfrm>
                <a:off x="7498690" y="4887713"/>
                <a:ext cx="226448" cy="183244"/>
              </a:xfrm>
              <a:custGeom>
                <a:avLst/>
                <a:gdLst>
                  <a:gd name="T0" fmla="*/ 2 w 152"/>
                  <a:gd name="T1" fmla="*/ 63 h 123"/>
                  <a:gd name="T2" fmla="*/ 4 w 152"/>
                  <a:gd name="T3" fmla="*/ 69 h 123"/>
                  <a:gd name="T4" fmla="*/ 8 w 152"/>
                  <a:gd name="T5" fmla="*/ 99 h 123"/>
                  <a:gd name="T6" fmla="*/ 14 w 152"/>
                  <a:gd name="T7" fmla="*/ 101 h 123"/>
                  <a:gd name="T8" fmla="*/ 27 w 152"/>
                  <a:gd name="T9" fmla="*/ 101 h 123"/>
                  <a:gd name="T10" fmla="*/ 36 w 152"/>
                  <a:gd name="T11" fmla="*/ 95 h 123"/>
                  <a:gd name="T12" fmla="*/ 32 w 152"/>
                  <a:gd name="T13" fmla="*/ 87 h 123"/>
                  <a:gd name="T14" fmla="*/ 38 w 152"/>
                  <a:gd name="T15" fmla="*/ 84 h 123"/>
                  <a:gd name="T16" fmla="*/ 44 w 152"/>
                  <a:gd name="T17" fmla="*/ 82 h 123"/>
                  <a:gd name="T18" fmla="*/ 44 w 152"/>
                  <a:gd name="T19" fmla="*/ 76 h 123"/>
                  <a:gd name="T20" fmla="*/ 49 w 152"/>
                  <a:gd name="T21" fmla="*/ 78 h 123"/>
                  <a:gd name="T22" fmla="*/ 53 w 152"/>
                  <a:gd name="T23" fmla="*/ 74 h 123"/>
                  <a:gd name="T24" fmla="*/ 57 w 152"/>
                  <a:gd name="T25" fmla="*/ 76 h 123"/>
                  <a:gd name="T26" fmla="*/ 59 w 152"/>
                  <a:gd name="T27" fmla="*/ 76 h 123"/>
                  <a:gd name="T28" fmla="*/ 67 w 152"/>
                  <a:gd name="T29" fmla="*/ 80 h 123"/>
                  <a:gd name="T30" fmla="*/ 78 w 152"/>
                  <a:gd name="T31" fmla="*/ 84 h 123"/>
                  <a:gd name="T32" fmla="*/ 82 w 152"/>
                  <a:gd name="T33" fmla="*/ 89 h 123"/>
                  <a:gd name="T34" fmla="*/ 93 w 152"/>
                  <a:gd name="T35" fmla="*/ 99 h 123"/>
                  <a:gd name="T36" fmla="*/ 93 w 152"/>
                  <a:gd name="T37" fmla="*/ 101 h 123"/>
                  <a:gd name="T38" fmla="*/ 99 w 152"/>
                  <a:gd name="T39" fmla="*/ 106 h 123"/>
                  <a:gd name="T40" fmla="*/ 106 w 152"/>
                  <a:gd name="T41" fmla="*/ 114 h 123"/>
                  <a:gd name="T42" fmla="*/ 138 w 152"/>
                  <a:gd name="T43" fmla="*/ 120 h 123"/>
                  <a:gd name="T44" fmla="*/ 138 w 152"/>
                  <a:gd name="T45" fmla="*/ 122 h 123"/>
                  <a:gd name="T46" fmla="*/ 146 w 152"/>
                  <a:gd name="T47" fmla="*/ 122 h 123"/>
                  <a:gd name="T48" fmla="*/ 146 w 152"/>
                  <a:gd name="T49" fmla="*/ 118 h 123"/>
                  <a:gd name="T50" fmla="*/ 148 w 152"/>
                  <a:gd name="T51" fmla="*/ 118 h 123"/>
                  <a:gd name="T52" fmla="*/ 152 w 152"/>
                  <a:gd name="T53" fmla="*/ 116 h 123"/>
                  <a:gd name="T54" fmla="*/ 135 w 152"/>
                  <a:gd name="T55" fmla="*/ 110 h 123"/>
                  <a:gd name="T56" fmla="*/ 138 w 152"/>
                  <a:gd name="T57" fmla="*/ 108 h 123"/>
                  <a:gd name="T58" fmla="*/ 129 w 152"/>
                  <a:gd name="T59" fmla="*/ 106 h 123"/>
                  <a:gd name="T60" fmla="*/ 127 w 152"/>
                  <a:gd name="T61" fmla="*/ 99 h 123"/>
                  <a:gd name="T62" fmla="*/ 119 w 152"/>
                  <a:gd name="T63" fmla="*/ 99 h 123"/>
                  <a:gd name="T64" fmla="*/ 114 w 152"/>
                  <a:gd name="T65" fmla="*/ 93 h 123"/>
                  <a:gd name="T66" fmla="*/ 112 w 152"/>
                  <a:gd name="T67" fmla="*/ 89 h 123"/>
                  <a:gd name="T68" fmla="*/ 110 w 152"/>
                  <a:gd name="T69" fmla="*/ 84 h 123"/>
                  <a:gd name="T70" fmla="*/ 101 w 152"/>
                  <a:gd name="T71" fmla="*/ 74 h 123"/>
                  <a:gd name="T72" fmla="*/ 93 w 152"/>
                  <a:gd name="T73" fmla="*/ 65 h 123"/>
                  <a:gd name="T74" fmla="*/ 101 w 152"/>
                  <a:gd name="T75" fmla="*/ 63 h 123"/>
                  <a:gd name="T76" fmla="*/ 106 w 152"/>
                  <a:gd name="T77" fmla="*/ 63 h 123"/>
                  <a:gd name="T78" fmla="*/ 102 w 152"/>
                  <a:gd name="T79" fmla="*/ 53 h 123"/>
                  <a:gd name="T80" fmla="*/ 97 w 152"/>
                  <a:gd name="T81" fmla="*/ 52 h 123"/>
                  <a:gd name="T82" fmla="*/ 84 w 152"/>
                  <a:gd name="T83" fmla="*/ 46 h 123"/>
                  <a:gd name="T84" fmla="*/ 74 w 152"/>
                  <a:gd name="T85" fmla="*/ 42 h 123"/>
                  <a:gd name="T86" fmla="*/ 74 w 152"/>
                  <a:gd name="T87" fmla="*/ 35 h 123"/>
                  <a:gd name="T88" fmla="*/ 57 w 152"/>
                  <a:gd name="T89" fmla="*/ 23 h 123"/>
                  <a:gd name="T90" fmla="*/ 49 w 152"/>
                  <a:gd name="T91" fmla="*/ 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123">
                    <a:moveTo>
                      <a:pt x="2" y="0"/>
                    </a:moveTo>
                    <a:lnTo>
                      <a:pt x="2" y="63"/>
                    </a:lnTo>
                    <a:lnTo>
                      <a:pt x="0" y="63"/>
                    </a:lnTo>
                    <a:lnTo>
                      <a:pt x="4" y="69"/>
                    </a:lnTo>
                    <a:lnTo>
                      <a:pt x="6" y="99"/>
                    </a:lnTo>
                    <a:lnTo>
                      <a:pt x="8" y="99"/>
                    </a:lnTo>
                    <a:lnTo>
                      <a:pt x="10" y="101"/>
                    </a:lnTo>
                    <a:lnTo>
                      <a:pt x="14" y="101"/>
                    </a:lnTo>
                    <a:lnTo>
                      <a:pt x="21" y="101"/>
                    </a:lnTo>
                    <a:lnTo>
                      <a:pt x="27" y="101"/>
                    </a:lnTo>
                    <a:lnTo>
                      <a:pt x="36" y="97"/>
                    </a:lnTo>
                    <a:lnTo>
                      <a:pt x="36" y="95"/>
                    </a:lnTo>
                    <a:lnTo>
                      <a:pt x="36" y="91"/>
                    </a:lnTo>
                    <a:lnTo>
                      <a:pt x="32" y="87"/>
                    </a:lnTo>
                    <a:lnTo>
                      <a:pt x="40" y="86"/>
                    </a:lnTo>
                    <a:lnTo>
                      <a:pt x="38" y="84"/>
                    </a:lnTo>
                    <a:lnTo>
                      <a:pt x="40" y="82"/>
                    </a:lnTo>
                    <a:lnTo>
                      <a:pt x="44" y="82"/>
                    </a:lnTo>
                    <a:lnTo>
                      <a:pt x="46" y="82"/>
                    </a:lnTo>
                    <a:lnTo>
                      <a:pt x="44" y="76"/>
                    </a:lnTo>
                    <a:lnTo>
                      <a:pt x="46" y="76"/>
                    </a:lnTo>
                    <a:lnTo>
                      <a:pt x="49" y="78"/>
                    </a:lnTo>
                    <a:lnTo>
                      <a:pt x="51" y="76"/>
                    </a:lnTo>
                    <a:lnTo>
                      <a:pt x="53" y="74"/>
                    </a:lnTo>
                    <a:lnTo>
                      <a:pt x="55" y="76"/>
                    </a:lnTo>
                    <a:lnTo>
                      <a:pt x="57" y="76"/>
                    </a:lnTo>
                    <a:lnTo>
                      <a:pt x="59" y="76"/>
                    </a:lnTo>
                    <a:lnTo>
                      <a:pt x="59" y="76"/>
                    </a:lnTo>
                    <a:lnTo>
                      <a:pt x="65" y="80"/>
                    </a:lnTo>
                    <a:lnTo>
                      <a:pt x="67" y="80"/>
                    </a:lnTo>
                    <a:lnTo>
                      <a:pt x="70" y="82"/>
                    </a:lnTo>
                    <a:lnTo>
                      <a:pt x="78" y="84"/>
                    </a:lnTo>
                    <a:lnTo>
                      <a:pt x="82" y="86"/>
                    </a:lnTo>
                    <a:lnTo>
                      <a:pt x="82" y="89"/>
                    </a:lnTo>
                    <a:lnTo>
                      <a:pt x="87" y="97"/>
                    </a:lnTo>
                    <a:lnTo>
                      <a:pt x="93" y="99"/>
                    </a:lnTo>
                    <a:lnTo>
                      <a:pt x="91" y="101"/>
                    </a:lnTo>
                    <a:lnTo>
                      <a:pt x="93" y="101"/>
                    </a:lnTo>
                    <a:lnTo>
                      <a:pt x="93" y="103"/>
                    </a:lnTo>
                    <a:lnTo>
                      <a:pt x="99" y="106"/>
                    </a:lnTo>
                    <a:lnTo>
                      <a:pt x="104" y="114"/>
                    </a:lnTo>
                    <a:lnTo>
                      <a:pt x="106" y="114"/>
                    </a:lnTo>
                    <a:lnTo>
                      <a:pt x="108" y="114"/>
                    </a:lnTo>
                    <a:lnTo>
                      <a:pt x="138" y="120"/>
                    </a:lnTo>
                    <a:lnTo>
                      <a:pt x="138" y="120"/>
                    </a:lnTo>
                    <a:lnTo>
                      <a:pt x="138" y="122"/>
                    </a:lnTo>
                    <a:lnTo>
                      <a:pt x="142" y="123"/>
                    </a:lnTo>
                    <a:lnTo>
                      <a:pt x="146" y="122"/>
                    </a:lnTo>
                    <a:lnTo>
                      <a:pt x="148" y="120"/>
                    </a:lnTo>
                    <a:lnTo>
                      <a:pt x="146" y="118"/>
                    </a:lnTo>
                    <a:lnTo>
                      <a:pt x="144" y="118"/>
                    </a:lnTo>
                    <a:lnTo>
                      <a:pt x="148" y="118"/>
                    </a:lnTo>
                    <a:lnTo>
                      <a:pt x="152" y="118"/>
                    </a:lnTo>
                    <a:lnTo>
                      <a:pt x="152" y="116"/>
                    </a:lnTo>
                    <a:lnTo>
                      <a:pt x="140" y="114"/>
                    </a:lnTo>
                    <a:lnTo>
                      <a:pt x="135" y="110"/>
                    </a:lnTo>
                    <a:lnTo>
                      <a:pt x="137" y="108"/>
                    </a:lnTo>
                    <a:lnTo>
                      <a:pt x="138" y="108"/>
                    </a:lnTo>
                    <a:lnTo>
                      <a:pt x="135" y="106"/>
                    </a:lnTo>
                    <a:lnTo>
                      <a:pt x="129" y="106"/>
                    </a:lnTo>
                    <a:lnTo>
                      <a:pt x="127" y="105"/>
                    </a:lnTo>
                    <a:lnTo>
                      <a:pt x="127" y="99"/>
                    </a:lnTo>
                    <a:lnTo>
                      <a:pt x="125" y="97"/>
                    </a:lnTo>
                    <a:lnTo>
                      <a:pt x="119" y="99"/>
                    </a:lnTo>
                    <a:lnTo>
                      <a:pt x="118" y="97"/>
                    </a:lnTo>
                    <a:lnTo>
                      <a:pt x="114" y="93"/>
                    </a:lnTo>
                    <a:lnTo>
                      <a:pt x="112" y="91"/>
                    </a:lnTo>
                    <a:lnTo>
                      <a:pt x="112" y="89"/>
                    </a:lnTo>
                    <a:lnTo>
                      <a:pt x="110" y="84"/>
                    </a:lnTo>
                    <a:lnTo>
                      <a:pt x="110" y="84"/>
                    </a:lnTo>
                    <a:lnTo>
                      <a:pt x="108" y="84"/>
                    </a:lnTo>
                    <a:lnTo>
                      <a:pt x="101" y="74"/>
                    </a:lnTo>
                    <a:lnTo>
                      <a:pt x="97" y="74"/>
                    </a:lnTo>
                    <a:lnTo>
                      <a:pt x="93" y="65"/>
                    </a:lnTo>
                    <a:lnTo>
                      <a:pt x="95" y="65"/>
                    </a:lnTo>
                    <a:lnTo>
                      <a:pt x="101" y="63"/>
                    </a:lnTo>
                    <a:lnTo>
                      <a:pt x="104" y="63"/>
                    </a:lnTo>
                    <a:lnTo>
                      <a:pt x="106" y="63"/>
                    </a:lnTo>
                    <a:lnTo>
                      <a:pt x="106" y="59"/>
                    </a:lnTo>
                    <a:lnTo>
                      <a:pt x="102" y="53"/>
                    </a:lnTo>
                    <a:lnTo>
                      <a:pt x="101" y="52"/>
                    </a:lnTo>
                    <a:lnTo>
                      <a:pt x="97" y="52"/>
                    </a:lnTo>
                    <a:lnTo>
                      <a:pt x="87" y="50"/>
                    </a:lnTo>
                    <a:lnTo>
                      <a:pt x="84" y="46"/>
                    </a:lnTo>
                    <a:lnTo>
                      <a:pt x="76" y="44"/>
                    </a:lnTo>
                    <a:lnTo>
                      <a:pt x="74" y="42"/>
                    </a:lnTo>
                    <a:lnTo>
                      <a:pt x="74" y="38"/>
                    </a:lnTo>
                    <a:lnTo>
                      <a:pt x="74" y="35"/>
                    </a:lnTo>
                    <a:lnTo>
                      <a:pt x="70" y="31"/>
                    </a:lnTo>
                    <a:lnTo>
                      <a:pt x="57" y="23"/>
                    </a:lnTo>
                    <a:lnTo>
                      <a:pt x="53" y="18"/>
                    </a:lnTo>
                    <a:lnTo>
                      <a:pt x="49" y="18"/>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51" name="Freeform 956">
                <a:extLst>
                  <a:ext uri="{FF2B5EF4-FFF2-40B4-BE49-F238E27FC236}">
                    <a16:creationId xmlns:a16="http://schemas.microsoft.com/office/drawing/2014/main" id="{1D444CE4-E44F-03C3-5CA7-44796F886981}"/>
                  </a:ext>
                </a:extLst>
              </p:cNvPr>
              <p:cNvSpPr>
                <a:spLocks/>
              </p:cNvSpPr>
              <p:nvPr/>
            </p:nvSpPr>
            <p:spPr bwMode="auto">
              <a:xfrm>
                <a:off x="7498690" y="4887713"/>
                <a:ext cx="226448" cy="183244"/>
              </a:xfrm>
              <a:custGeom>
                <a:avLst/>
                <a:gdLst>
                  <a:gd name="T0" fmla="*/ 2 w 152"/>
                  <a:gd name="T1" fmla="*/ 63 h 123"/>
                  <a:gd name="T2" fmla="*/ 4 w 152"/>
                  <a:gd name="T3" fmla="*/ 69 h 123"/>
                  <a:gd name="T4" fmla="*/ 8 w 152"/>
                  <a:gd name="T5" fmla="*/ 99 h 123"/>
                  <a:gd name="T6" fmla="*/ 14 w 152"/>
                  <a:gd name="T7" fmla="*/ 101 h 123"/>
                  <a:gd name="T8" fmla="*/ 27 w 152"/>
                  <a:gd name="T9" fmla="*/ 101 h 123"/>
                  <a:gd name="T10" fmla="*/ 36 w 152"/>
                  <a:gd name="T11" fmla="*/ 95 h 123"/>
                  <a:gd name="T12" fmla="*/ 32 w 152"/>
                  <a:gd name="T13" fmla="*/ 87 h 123"/>
                  <a:gd name="T14" fmla="*/ 38 w 152"/>
                  <a:gd name="T15" fmla="*/ 84 h 123"/>
                  <a:gd name="T16" fmla="*/ 44 w 152"/>
                  <a:gd name="T17" fmla="*/ 82 h 123"/>
                  <a:gd name="T18" fmla="*/ 44 w 152"/>
                  <a:gd name="T19" fmla="*/ 76 h 123"/>
                  <a:gd name="T20" fmla="*/ 49 w 152"/>
                  <a:gd name="T21" fmla="*/ 78 h 123"/>
                  <a:gd name="T22" fmla="*/ 53 w 152"/>
                  <a:gd name="T23" fmla="*/ 74 h 123"/>
                  <a:gd name="T24" fmla="*/ 57 w 152"/>
                  <a:gd name="T25" fmla="*/ 76 h 123"/>
                  <a:gd name="T26" fmla="*/ 59 w 152"/>
                  <a:gd name="T27" fmla="*/ 76 h 123"/>
                  <a:gd name="T28" fmla="*/ 67 w 152"/>
                  <a:gd name="T29" fmla="*/ 80 h 123"/>
                  <a:gd name="T30" fmla="*/ 78 w 152"/>
                  <a:gd name="T31" fmla="*/ 84 h 123"/>
                  <a:gd name="T32" fmla="*/ 82 w 152"/>
                  <a:gd name="T33" fmla="*/ 89 h 123"/>
                  <a:gd name="T34" fmla="*/ 93 w 152"/>
                  <a:gd name="T35" fmla="*/ 99 h 123"/>
                  <a:gd name="T36" fmla="*/ 93 w 152"/>
                  <a:gd name="T37" fmla="*/ 101 h 123"/>
                  <a:gd name="T38" fmla="*/ 99 w 152"/>
                  <a:gd name="T39" fmla="*/ 106 h 123"/>
                  <a:gd name="T40" fmla="*/ 106 w 152"/>
                  <a:gd name="T41" fmla="*/ 114 h 123"/>
                  <a:gd name="T42" fmla="*/ 138 w 152"/>
                  <a:gd name="T43" fmla="*/ 120 h 123"/>
                  <a:gd name="T44" fmla="*/ 138 w 152"/>
                  <a:gd name="T45" fmla="*/ 122 h 123"/>
                  <a:gd name="T46" fmla="*/ 146 w 152"/>
                  <a:gd name="T47" fmla="*/ 122 h 123"/>
                  <a:gd name="T48" fmla="*/ 146 w 152"/>
                  <a:gd name="T49" fmla="*/ 118 h 123"/>
                  <a:gd name="T50" fmla="*/ 148 w 152"/>
                  <a:gd name="T51" fmla="*/ 118 h 123"/>
                  <a:gd name="T52" fmla="*/ 152 w 152"/>
                  <a:gd name="T53" fmla="*/ 116 h 123"/>
                  <a:gd name="T54" fmla="*/ 135 w 152"/>
                  <a:gd name="T55" fmla="*/ 110 h 123"/>
                  <a:gd name="T56" fmla="*/ 138 w 152"/>
                  <a:gd name="T57" fmla="*/ 108 h 123"/>
                  <a:gd name="T58" fmla="*/ 129 w 152"/>
                  <a:gd name="T59" fmla="*/ 106 h 123"/>
                  <a:gd name="T60" fmla="*/ 127 w 152"/>
                  <a:gd name="T61" fmla="*/ 99 h 123"/>
                  <a:gd name="T62" fmla="*/ 119 w 152"/>
                  <a:gd name="T63" fmla="*/ 99 h 123"/>
                  <a:gd name="T64" fmla="*/ 114 w 152"/>
                  <a:gd name="T65" fmla="*/ 93 h 123"/>
                  <a:gd name="T66" fmla="*/ 112 w 152"/>
                  <a:gd name="T67" fmla="*/ 89 h 123"/>
                  <a:gd name="T68" fmla="*/ 110 w 152"/>
                  <a:gd name="T69" fmla="*/ 84 h 123"/>
                  <a:gd name="T70" fmla="*/ 101 w 152"/>
                  <a:gd name="T71" fmla="*/ 74 h 123"/>
                  <a:gd name="T72" fmla="*/ 93 w 152"/>
                  <a:gd name="T73" fmla="*/ 65 h 123"/>
                  <a:gd name="T74" fmla="*/ 101 w 152"/>
                  <a:gd name="T75" fmla="*/ 63 h 123"/>
                  <a:gd name="T76" fmla="*/ 106 w 152"/>
                  <a:gd name="T77" fmla="*/ 63 h 123"/>
                  <a:gd name="T78" fmla="*/ 102 w 152"/>
                  <a:gd name="T79" fmla="*/ 53 h 123"/>
                  <a:gd name="T80" fmla="*/ 97 w 152"/>
                  <a:gd name="T81" fmla="*/ 52 h 123"/>
                  <a:gd name="T82" fmla="*/ 84 w 152"/>
                  <a:gd name="T83" fmla="*/ 46 h 123"/>
                  <a:gd name="T84" fmla="*/ 74 w 152"/>
                  <a:gd name="T85" fmla="*/ 42 h 123"/>
                  <a:gd name="T86" fmla="*/ 74 w 152"/>
                  <a:gd name="T87" fmla="*/ 35 h 123"/>
                  <a:gd name="T88" fmla="*/ 57 w 152"/>
                  <a:gd name="T89" fmla="*/ 23 h 123"/>
                  <a:gd name="T90" fmla="*/ 49 w 152"/>
                  <a:gd name="T91" fmla="*/ 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123">
                    <a:moveTo>
                      <a:pt x="2" y="0"/>
                    </a:moveTo>
                    <a:lnTo>
                      <a:pt x="2" y="63"/>
                    </a:lnTo>
                    <a:lnTo>
                      <a:pt x="0" y="63"/>
                    </a:lnTo>
                    <a:lnTo>
                      <a:pt x="4" y="69"/>
                    </a:lnTo>
                    <a:lnTo>
                      <a:pt x="6" y="99"/>
                    </a:lnTo>
                    <a:lnTo>
                      <a:pt x="8" y="99"/>
                    </a:lnTo>
                    <a:lnTo>
                      <a:pt x="10" y="101"/>
                    </a:lnTo>
                    <a:lnTo>
                      <a:pt x="14" y="101"/>
                    </a:lnTo>
                    <a:lnTo>
                      <a:pt x="21" y="101"/>
                    </a:lnTo>
                    <a:lnTo>
                      <a:pt x="27" y="101"/>
                    </a:lnTo>
                    <a:lnTo>
                      <a:pt x="36" y="97"/>
                    </a:lnTo>
                    <a:lnTo>
                      <a:pt x="36" y="95"/>
                    </a:lnTo>
                    <a:lnTo>
                      <a:pt x="36" y="91"/>
                    </a:lnTo>
                    <a:lnTo>
                      <a:pt x="32" y="87"/>
                    </a:lnTo>
                    <a:lnTo>
                      <a:pt x="40" y="86"/>
                    </a:lnTo>
                    <a:lnTo>
                      <a:pt x="38" y="84"/>
                    </a:lnTo>
                    <a:lnTo>
                      <a:pt x="40" y="82"/>
                    </a:lnTo>
                    <a:lnTo>
                      <a:pt x="44" y="82"/>
                    </a:lnTo>
                    <a:lnTo>
                      <a:pt x="46" y="82"/>
                    </a:lnTo>
                    <a:lnTo>
                      <a:pt x="44" y="76"/>
                    </a:lnTo>
                    <a:lnTo>
                      <a:pt x="46" y="76"/>
                    </a:lnTo>
                    <a:lnTo>
                      <a:pt x="49" y="78"/>
                    </a:lnTo>
                    <a:lnTo>
                      <a:pt x="51" y="76"/>
                    </a:lnTo>
                    <a:lnTo>
                      <a:pt x="53" y="74"/>
                    </a:lnTo>
                    <a:lnTo>
                      <a:pt x="55" y="76"/>
                    </a:lnTo>
                    <a:lnTo>
                      <a:pt x="57" y="76"/>
                    </a:lnTo>
                    <a:lnTo>
                      <a:pt x="59" y="76"/>
                    </a:lnTo>
                    <a:lnTo>
                      <a:pt x="59" y="76"/>
                    </a:lnTo>
                    <a:lnTo>
                      <a:pt x="65" y="80"/>
                    </a:lnTo>
                    <a:lnTo>
                      <a:pt x="67" y="80"/>
                    </a:lnTo>
                    <a:lnTo>
                      <a:pt x="70" y="82"/>
                    </a:lnTo>
                    <a:lnTo>
                      <a:pt x="78" y="84"/>
                    </a:lnTo>
                    <a:lnTo>
                      <a:pt x="82" y="86"/>
                    </a:lnTo>
                    <a:lnTo>
                      <a:pt x="82" y="89"/>
                    </a:lnTo>
                    <a:lnTo>
                      <a:pt x="87" y="97"/>
                    </a:lnTo>
                    <a:lnTo>
                      <a:pt x="93" y="99"/>
                    </a:lnTo>
                    <a:lnTo>
                      <a:pt x="91" y="101"/>
                    </a:lnTo>
                    <a:lnTo>
                      <a:pt x="93" y="101"/>
                    </a:lnTo>
                    <a:lnTo>
                      <a:pt x="93" y="103"/>
                    </a:lnTo>
                    <a:lnTo>
                      <a:pt x="99" y="106"/>
                    </a:lnTo>
                    <a:lnTo>
                      <a:pt x="104" y="114"/>
                    </a:lnTo>
                    <a:lnTo>
                      <a:pt x="106" y="114"/>
                    </a:lnTo>
                    <a:lnTo>
                      <a:pt x="108" y="114"/>
                    </a:lnTo>
                    <a:lnTo>
                      <a:pt x="138" y="120"/>
                    </a:lnTo>
                    <a:lnTo>
                      <a:pt x="138" y="120"/>
                    </a:lnTo>
                    <a:lnTo>
                      <a:pt x="138" y="122"/>
                    </a:lnTo>
                    <a:lnTo>
                      <a:pt x="142" y="123"/>
                    </a:lnTo>
                    <a:lnTo>
                      <a:pt x="146" y="122"/>
                    </a:lnTo>
                    <a:lnTo>
                      <a:pt x="148" y="120"/>
                    </a:lnTo>
                    <a:lnTo>
                      <a:pt x="146" y="118"/>
                    </a:lnTo>
                    <a:lnTo>
                      <a:pt x="144" y="118"/>
                    </a:lnTo>
                    <a:lnTo>
                      <a:pt x="148" y="118"/>
                    </a:lnTo>
                    <a:lnTo>
                      <a:pt x="152" y="118"/>
                    </a:lnTo>
                    <a:lnTo>
                      <a:pt x="152" y="116"/>
                    </a:lnTo>
                    <a:lnTo>
                      <a:pt x="140" y="114"/>
                    </a:lnTo>
                    <a:lnTo>
                      <a:pt x="135" y="110"/>
                    </a:lnTo>
                    <a:lnTo>
                      <a:pt x="137" y="108"/>
                    </a:lnTo>
                    <a:lnTo>
                      <a:pt x="138" y="108"/>
                    </a:lnTo>
                    <a:lnTo>
                      <a:pt x="135" y="106"/>
                    </a:lnTo>
                    <a:lnTo>
                      <a:pt x="129" y="106"/>
                    </a:lnTo>
                    <a:lnTo>
                      <a:pt x="127" y="105"/>
                    </a:lnTo>
                    <a:lnTo>
                      <a:pt x="127" y="99"/>
                    </a:lnTo>
                    <a:lnTo>
                      <a:pt x="125" y="97"/>
                    </a:lnTo>
                    <a:lnTo>
                      <a:pt x="119" y="99"/>
                    </a:lnTo>
                    <a:lnTo>
                      <a:pt x="118" y="97"/>
                    </a:lnTo>
                    <a:lnTo>
                      <a:pt x="114" y="93"/>
                    </a:lnTo>
                    <a:lnTo>
                      <a:pt x="112" y="91"/>
                    </a:lnTo>
                    <a:lnTo>
                      <a:pt x="112" y="89"/>
                    </a:lnTo>
                    <a:lnTo>
                      <a:pt x="110" y="84"/>
                    </a:lnTo>
                    <a:lnTo>
                      <a:pt x="110" y="84"/>
                    </a:lnTo>
                    <a:lnTo>
                      <a:pt x="108" y="84"/>
                    </a:lnTo>
                    <a:lnTo>
                      <a:pt x="101" y="74"/>
                    </a:lnTo>
                    <a:lnTo>
                      <a:pt x="97" y="74"/>
                    </a:lnTo>
                    <a:lnTo>
                      <a:pt x="93" y="65"/>
                    </a:lnTo>
                    <a:lnTo>
                      <a:pt x="95" y="65"/>
                    </a:lnTo>
                    <a:lnTo>
                      <a:pt x="101" y="63"/>
                    </a:lnTo>
                    <a:lnTo>
                      <a:pt x="104" y="63"/>
                    </a:lnTo>
                    <a:lnTo>
                      <a:pt x="106" y="63"/>
                    </a:lnTo>
                    <a:lnTo>
                      <a:pt x="106" y="59"/>
                    </a:lnTo>
                    <a:lnTo>
                      <a:pt x="102" y="53"/>
                    </a:lnTo>
                    <a:lnTo>
                      <a:pt x="101" y="52"/>
                    </a:lnTo>
                    <a:lnTo>
                      <a:pt x="97" y="52"/>
                    </a:lnTo>
                    <a:lnTo>
                      <a:pt x="87" y="50"/>
                    </a:lnTo>
                    <a:lnTo>
                      <a:pt x="84" y="46"/>
                    </a:lnTo>
                    <a:lnTo>
                      <a:pt x="76" y="44"/>
                    </a:lnTo>
                    <a:lnTo>
                      <a:pt x="74" y="42"/>
                    </a:lnTo>
                    <a:lnTo>
                      <a:pt x="74" y="38"/>
                    </a:lnTo>
                    <a:lnTo>
                      <a:pt x="74" y="35"/>
                    </a:lnTo>
                    <a:lnTo>
                      <a:pt x="70" y="31"/>
                    </a:lnTo>
                    <a:lnTo>
                      <a:pt x="57" y="23"/>
                    </a:lnTo>
                    <a:lnTo>
                      <a:pt x="53" y="18"/>
                    </a:lnTo>
                    <a:lnTo>
                      <a:pt x="49" y="18"/>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52" name="Freeform 957">
                <a:extLst>
                  <a:ext uri="{FF2B5EF4-FFF2-40B4-BE49-F238E27FC236}">
                    <a16:creationId xmlns:a16="http://schemas.microsoft.com/office/drawing/2014/main" id="{A6F984BB-75A0-4A30-D172-1E87856089A9}"/>
                  </a:ext>
                </a:extLst>
              </p:cNvPr>
              <p:cNvSpPr>
                <a:spLocks/>
              </p:cNvSpPr>
              <p:nvPr/>
            </p:nvSpPr>
            <p:spPr bwMode="auto">
              <a:xfrm>
                <a:off x="4201787" y="4491429"/>
                <a:ext cx="171326" cy="123653"/>
              </a:xfrm>
              <a:custGeom>
                <a:avLst/>
                <a:gdLst>
                  <a:gd name="T0" fmla="*/ 72 w 115"/>
                  <a:gd name="T1" fmla="*/ 0 h 83"/>
                  <a:gd name="T2" fmla="*/ 47 w 115"/>
                  <a:gd name="T3" fmla="*/ 17 h 83"/>
                  <a:gd name="T4" fmla="*/ 22 w 115"/>
                  <a:gd name="T5" fmla="*/ 26 h 83"/>
                  <a:gd name="T6" fmla="*/ 13 w 115"/>
                  <a:gd name="T7" fmla="*/ 43 h 83"/>
                  <a:gd name="T8" fmla="*/ 0 w 115"/>
                  <a:gd name="T9" fmla="*/ 60 h 83"/>
                  <a:gd name="T10" fmla="*/ 2 w 115"/>
                  <a:gd name="T11" fmla="*/ 70 h 83"/>
                  <a:gd name="T12" fmla="*/ 2 w 115"/>
                  <a:gd name="T13" fmla="*/ 72 h 83"/>
                  <a:gd name="T14" fmla="*/ 2 w 115"/>
                  <a:gd name="T15" fmla="*/ 74 h 83"/>
                  <a:gd name="T16" fmla="*/ 4 w 115"/>
                  <a:gd name="T17" fmla="*/ 75 h 83"/>
                  <a:gd name="T18" fmla="*/ 4 w 115"/>
                  <a:gd name="T19" fmla="*/ 77 h 83"/>
                  <a:gd name="T20" fmla="*/ 5 w 115"/>
                  <a:gd name="T21" fmla="*/ 77 h 83"/>
                  <a:gd name="T22" fmla="*/ 9 w 115"/>
                  <a:gd name="T23" fmla="*/ 81 h 83"/>
                  <a:gd name="T24" fmla="*/ 9 w 115"/>
                  <a:gd name="T25" fmla="*/ 79 h 83"/>
                  <a:gd name="T26" fmla="*/ 11 w 115"/>
                  <a:gd name="T27" fmla="*/ 79 h 83"/>
                  <a:gd name="T28" fmla="*/ 13 w 115"/>
                  <a:gd name="T29" fmla="*/ 81 h 83"/>
                  <a:gd name="T30" fmla="*/ 15 w 115"/>
                  <a:gd name="T31" fmla="*/ 79 h 83"/>
                  <a:gd name="T32" fmla="*/ 30 w 115"/>
                  <a:gd name="T33" fmla="*/ 77 h 83"/>
                  <a:gd name="T34" fmla="*/ 32 w 115"/>
                  <a:gd name="T35" fmla="*/ 75 h 83"/>
                  <a:gd name="T36" fmla="*/ 34 w 115"/>
                  <a:gd name="T37" fmla="*/ 79 h 83"/>
                  <a:gd name="T38" fmla="*/ 38 w 115"/>
                  <a:gd name="T39" fmla="*/ 83 h 83"/>
                  <a:gd name="T40" fmla="*/ 40 w 115"/>
                  <a:gd name="T41" fmla="*/ 83 h 83"/>
                  <a:gd name="T42" fmla="*/ 38 w 115"/>
                  <a:gd name="T43" fmla="*/ 77 h 83"/>
                  <a:gd name="T44" fmla="*/ 38 w 115"/>
                  <a:gd name="T45" fmla="*/ 72 h 83"/>
                  <a:gd name="T46" fmla="*/ 38 w 115"/>
                  <a:gd name="T47" fmla="*/ 68 h 83"/>
                  <a:gd name="T48" fmla="*/ 36 w 115"/>
                  <a:gd name="T49" fmla="*/ 66 h 83"/>
                  <a:gd name="T50" fmla="*/ 36 w 115"/>
                  <a:gd name="T51" fmla="*/ 60 h 83"/>
                  <a:gd name="T52" fmla="*/ 68 w 115"/>
                  <a:gd name="T53" fmla="*/ 62 h 83"/>
                  <a:gd name="T54" fmla="*/ 75 w 115"/>
                  <a:gd name="T55" fmla="*/ 58 h 83"/>
                  <a:gd name="T56" fmla="*/ 85 w 115"/>
                  <a:gd name="T57" fmla="*/ 60 h 83"/>
                  <a:gd name="T58" fmla="*/ 87 w 115"/>
                  <a:gd name="T59" fmla="*/ 62 h 83"/>
                  <a:gd name="T60" fmla="*/ 92 w 115"/>
                  <a:gd name="T61" fmla="*/ 60 h 83"/>
                  <a:gd name="T62" fmla="*/ 94 w 115"/>
                  <a:gd name="T63" fmla="*/ 60 h 83"/>
                  <a:gd name="T64" fmla="*/ 96 w 115"/>
                  <a:gd name="T65" fmla="*/ 56 h 83"/>
                  <a:gd name="T66" fmla="*/ 96 w 115"/>
                  <a:gd name="T67" fmla="*/ 56 h 83"/>
                  <a:gd name="T68" fmla="*/ 100 w 115"/>
                  <a:gd name="T69" fmla="*/ 53 h 83"/>
                  <a:gd name="T70" fmla="*/ 102 w 115"/>
                  <a:gd name="T71" fmla="*/ 53 h 83"/>
                  <a:gd name="T72" fmla="*/ 108 w 115"/>
                  <a:gd name="T73" fmla="*/ 53 h 83"/>
                  <a:gd name="T74" fmla="*/ 110 w 115"/>
                  <a:gd name="T75" fmla="*/ 53 h 83"/>
                  <a:gd name="T76" fmla="*/ 113 w 115"/>
                  <a:gd name="T77" fmla="*/ 49 h 83"/>
                  <a:gd name="T78" fmla="*/ 115 w 115"/>
                  <a:gd name="T79" fmla="*/ 47 h 83"/>
                  <a:gd name="T80" fmla="*/ 115 w 115"/>
                  <a:gd name="T81" fmla="*/ 45 h 83"/>
                  <a:gd name="T82" fmla="*/ 110 w 115"/>
                  <a:gd name="T83" fmla="*/ 41 h 83"/>
                  <a:gd name="T84" fmla="*/ 110 w 115"/>
                  <a:gd name="T85" fmla="*/ 39 h 83"/>
                  <a:gd name="T86" fmla="*/ 113 w 115"/>
                  <a:gd name="T87" fmla="*/ 39 h 83"/>
                  <a:gd name="T88" fmla="*/ 111 w 115"/>
                  <a:gd name="T89" fmla="*/ 36 h 83"/>
                  <a:gd name="T90" fmla="*/ 108 w 115"/>
                  <a:gd name="T91" fmla="*/ 34 h 83"/>
                  <a:gd name="T92" fmla="*/ 106 w 115"/>
                  <a:gd name="T93" fmla="*/ 36 h 83"/>
                  <a:gd name="T94" fmla="*/ 100 w 115"/>
                  <a:gd name="T95" fmla="*/ 34 h 83"/>
                  <a:gd name="T96" fmla="*/ 83 w 115"/>
                  <a:gd name="T97" fmla="*/ 13 h 83"/>
                  <a:gd name="T98" fmla="*/ 83 w 115"/>
                  <a:gd name="T99" fmla="*/ 9 h 83"/>
                  <a:gd name="T100" fmla="*/ 79 w 115"/>
                  <a:gd name="T101" fmla="*/ 5 h 83"/>
                  <a:gd name="T102" fmla="*/ 81 w 115"/>
                  <a:gd name="T10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 h="83">
                    <a:moveTo>
                      <a:pt x="81" y="0"/>
                    </a:moveTo>
                    <a:lnTo>
                      <a:pt x="72" y="0"/>
                    </a:lnTo>
                    <a:lnTo>
                      <a:pt x="51" y="13"/>
                    </a:lnTo>
                    <a:lnTo>
                      <a:pt x="47" y="17"/>
                    </a:lnTo>
                    <a:lnTo>
                      <a:pt x="41" y="21"/>
                    </a:lnTo>
                    <a:lnTo>
                      <a:pt x="22" y="26"/>
                    </a:lnTo>
                    <a:lnTo>
                      <a:pt x="21" y="26"/>
                    </a:lnTo>
                    <a:lnTo>
                      <a:pt x="13" y="43"/>
                    </a:lnTo>
                    <a:lnTo>
                      <a:pt x="4" y="51"/>
                    </a:lnTo>
                    <a:lnTo>
                      <a:pt x="0" y="60"/>
                    </a:lnTo>
                    <a:lnTo>
                      <a:pt x="0" y="70"/>
                    </a:lnTo>
                    <a:lnTo>
                      <a:pt x="2" y="70"/>
                    </a:lnTo>
                    <a:lnTo>
                      <a:pt x="2" y="72"/>
                    </a:lnTo>
                    <a:lnTo>
                      <a:pt x="2" y="72"/>
                    </a:lnTo>
                    <a:lnTo>
                      <a:pt x="2" y="74"/>
                    </a:lnTo>
                    <a:lnTo>
                      <a:pt x="2" y="74"/>
                    </a:lnTo>
                    <a:lnTo>
                      <a:pt x="4" y="75"/>
                    </a:lnTo>
                    <a:lnTo>
                      <a:pt x="4" y="75"/>
                    </a:lnTo>
                    <a:lnTo>
                      <a:pt x="4" y="75"/>
                    </a:lnTo>
                    <a:lnTo>
                      <a:pt x="4" y="77"/>
                    </a:lnTo>
                    <a:lnTo>
                      <a:pt x="5" y="77"/>
                    </a:lnTo>
                    <a:lnTo>
                      <a:pt x="5" y="77"/>
                    </a:lnTo>
                    <a:lnTo>
                      <a:pt x="7" y="79"/>
                    </a:lnTo>
                    <a:lnTo>
                      <a:pt x="9" y="81"/>
                    </a:lnTo>
                    <a:lnTo>
                      <a:pt x="9" y="79"/>
                    </a:lnTo>
                    <a:lnTo>
                      <a:pt x="9" y="79"/>
                    </a:lnTo>
                    <a:lnTo>
                      <a:pt x="11" y="79"/>
                    </a:lnTo>
                    <a:lnTo>
                      <a:pt x="11" y="79"/>
                    </a:lnTo>
                    <a:lnTo>
                      <a:pt x="11" y="81"/>
                    </a:lnTo>
                    <a:lnTo>
                      <a:pt x="13" y="81"/>
                    </a:lnTo>
                    <a:lnTo>
                      <a:pt x="15" y="81"/>
                    </a:lnTo>
                    <a:lnTo>
                      <a:pt x="15" y="79"/>
                    </a:lnTo>
                    <a:lnTo>
                      <a:pt x="24" y="75"/>
                    </a:lnTo>
                    <a:lnTo>
                      <a:pt x="30" y="77"/>
                    </a:lnTo>
                    <a:lnTo>
                      <a:pt x="30" y="75"/>
                    </a:lnTo>
                    <a:lnTo>
                      <a:pt x="32" y="75"/>
                    </a:lnTo>
                    <a:lnTo>
                      <a:pt x="34" y="79"/>
                    </a:lnTo>
                    <a:lnTo>
                      <a:pt x="34" y="79"/>
                    </a:lnTo>
                    <a:lnTo>
                      <a:pt x="36" y="83"/>
                    </a:lnTo>
                    <a:lnTo>
                      <a:pt x="38" y="83"/>
                    </a:lnTo>
                    <a:lnTo>
                      <a:pt x="38" y="83"/>
                    </a:lnTo>
                    <a:lnTo>
                      <a:pt x="40" y="83"/>
                    </a:lnTo>
                    <a:lnTo>
                      <a:pt x="38" y="81"/>
                    </a:lnTo>
                    <a:lnTo>
                      <a:pt x="38" y="77"/>
                    </a:lnTo>
                    <a:lnTo>
                      <a:pt x="38" y="74"/>
                    </a:lnTo>
                    <a:lnTo>
                      <a:pt x="38" y="72"/>
                    </a:lnTo>
                    <a:lnTo>
                      <a:pt x="38" y="70"/>
                    </a:lnTo>
                    <a:lnTo>
                      <a:pt x="38" y="68"/>
                    </a:lnTo>
                    <a:lnTo>
                      <a:pt x="36" y="68"/>
                    </a:lnTo>
                    <a:lnTo>
                      <a:pt x="36" y="66"/>
                    </a:lnTo>
                    <a:lnTo>
                      <a:pt x="36" y="62"/>
                    </a:lnTo>
                    <a:lnTo>
                      <a:pt x="36" y="60"/>
                    </a:lnTo>
                    <a:lnTo>
                      <a:pt x="66" y="62"/>
                    </a:lnTo>
                    <a:lnTo>
                      <a:pt x="68" y="62"/>
                    </a:lnTo>
                    <a:lnTo>
                      <a:pt x="72" y="58"/>
                    </a:lnTo>
                    <a:lnTo>
                      <a:pt x="75" y="58"/>
                    </a:lnTo>
                    <a:lnTo>
                      <a:pt x="75" y="58"/>
                    </a:lnTo>
                    <a:lnTo>
                      <a:pt x="85" y="60"/>
                    </a:lnTo>
                    <a:lnTo>
                      <a:pt x="87" y="62"/>
                    </a:lnTo>
                    <a:lnTo>
                      <a:pt x="87" y="62"/>
                    </a:lnTo>
                    <a:lnTo>
                      <a:pt x="89" y="60"/>
                    </a:lnTo>
                    <a:lnTo>
                      <a:pt x="92" y="60"/>
                    </a:lnTo>
                    <a:lnTo>
                      <a:pt x="94" y="60"/>
                    </a:lnTo>
                    <a:lnTo>
                      <a:pt x="94" y="60"/>
                    </a:lnTo>
                    <a:lnTo>
                      <a:pt x="94" y="58"/>
                    </a:lnTo>
                    <a:lnTo>
                      <a:pt x="96" y="56"/>
                    </a:lnTo>
                    <a:lnTo>
                      <a:pt x="96" y="56"/>
                    </a:lnTo>
                    <a:lnTo>
                      <a:pt x="96" y="56"/>
                    </a:lnTo>
                    <a:lnTo>
                      <a:pt x="98" y="56"/>
                    </a:lnTo>
                    <a:lnTo>
                      <a:pt x="100" y="53"/>
                    </a:lnTo>
                    <a:lnTo>
                      <a:pt x="100" y="53"/>
                    </a:lnTo>
                    <a:lnTo>
                      <a:pt x="102" y="53"/>
                    </a:lnTo>
                    <a:lnTo>
                      <a:pt x="104" y="55"/>
                    </a:lnTo>
                    <a:lnTo>
                      <a:pt x="108" y="53"/>
                    </a:lnTo>
                    <a:lnTo>
                      <a:pt x="110" y="55"/>
                    </a:lnTo>
                    <a:lnTo>
                      <a:pt x="110" y="53"/>
                    </a:lnTo>
                    <a:lnTo>
                      <a:pt x="113" y="51"/>
                    </a:lnTo>
                    <a:lnTo>
                      <a:pt x="113" y="49"/>
                    </a:lnTo>
                    <a:lnTo>
                      <a:pt x="113" y="49"/>
                    </a:lnTo>
                    <a:lnTo>
                      <a:pt x="115" y="47"/>
                    </a:lnTo>
                    <a:lnTo>
                      <a:pt x="115" y="47"/>
                    </a:lnTo>
                    <a:lnTo>
                      <a:pt x="115" y="45"/>
                    </a:lnTo>
                    <a:lnTo>
                      <a:pt x="115" y="47"/>
                    </a:lnTo>
                    <a:lnTo>
                      <a:pt x="110" y="41"/>
                    </a:lnTo>
                    <a:lnTo>
                      <a:pt x="110" y="39"/>
                    </a:lnTo>
                    <a:lnTo>
                      <a:pt x="110" y="39"/>
                    </a:lnTo>
                    <a:lnTo>
                      <a:pt x="111" y="39"/>
                    </a:lnTo>
                    <a:lnTo>
                      <a:pt x="113" y="39"/>
                    </a:lnTo>
                    <a:lnTo>
                      <a:pt x="113" y="38"/>
                    </a:lnTo>
                    <a:lnTo>
                      <a:pt x="111" y="36"/>
                    </a:lnTo>
                    <a:lnTo>
                      <a:pt x="110" y="34"/>
                    </a:lnTo>
                    <a:lnTo>
                      <a:pt x="108" y="34"/>
                    </a:lnTo>
                    <a:lnTo>
                      <a:pt x="108" y="36"/>
                    </a:lnTo>
                    <a:lnTo>
                      <a:pt x="106" y="36"/>
                    </a:lnTo>
                    <a:lnTo>
                      <a:pt x="104" y="36"/>
                    </a:lnTo>
                    <a:lnTo>
                      <a:pt x="100" y="34"/>
                    </a:lnTo>
                    <a:lnTo>
                      <a:pt x="85" y="15"/>
                    </a:lnTo>
                    <a:lnTo>
                      <a:pt x="83" y="13"/>
                    </a:lnTo>
                    <a:lnTo>
                      <a:pt x="83" y="9"/>
                    </a:lnTo>
                    <a:lnTo>
                      <a:pt x="83" y="9"/>
                    </a:lnTo>
                    <a:lnTo>
                      <a:pt x="81" y="7"/>
                    </a:lnTo>
                    <a:lnTo>
                      <a:pt x="79" y="5"/>
                    </a:lnTo>
                    <a:lnTo>
                      <a:pt x="81" y="4"/>
                    </a:lnTo>
                    <a:lnTo>
                      <a:pt x="81" y="0"/>
                    </a:lnTo>
                    <a:lnTo>
                      <a:pt x="8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53" name="Freeform 958">
                <a:extLst>
                  <a:ext uri="{FF2B5EF4-FFF2-40B4-BE49-F238E27FC236}">
                    <a16:creationId xmlns:a16="http://schemas.microsoft.com/office/drawing/2014/main" id="{320FFBD5-EB22-AB45-8C03-DF82EBC337C7}"/>
                  </a:ext>
                </a:extLst>
              </p:cNvPr>
              <p:cNvSpPr>
                <a:spLocks/>
              </p:cNvSpPr>
              <p:nvPr/>
            </p:nvSpPr>
            <p:spPr bwMode="auto">
              <a:xfrm>
                <a:off x="4201787" y="4491429"/>
                <a:ext cx="171326" cy="123653"/>
              </a:xfrm>
              <a:custGeom>
                <a:avLst/>
                <a:gdLst>
                  <a:gd name="T0" fmla="*/ 72 w 115"/>
                  <a:gd name="T1" fmla="*/ 0 h 83"/>
                  <a:gd name="T2" fmla="*/ 47 w 115"/>
                  <a:gd name="T3" fmla="*/ 17 h 83"/>
                  <a:gd name="T4" fmla="*/ 22 w 115"/>
                  <a:gd name="T5" fmla="*/ 26 h 83"/>
                  <a:gd name="T6" fmla="*/ 13 w 115"/>
                  <a:gd name="T7" fmla="*/ 43 h 83"/>
                  <a:gd name="T8" fmla="*/ 0 w 115"/>
                  <a:gd name="T9" fmla="*/ 60 h 83"/>
                  <a:gd name="T10" fmla="*/ 2 w 115"/>
                  <a:gd name="T11" fmla="*/ 70 h 83"/>
                  <a:gd name="T12" fmla="*/ 2 w 115"/>
                  <a:gd name="T13" fmla="*/ 72 h 83"/>
                  <a:gd name="T14" fmla="*/ 2 w 115"/>
                  <a:gd name="T15" fmla="*/ 74 h 83"/>
                  <a:gd name="T16" fmla="*/ 4 w 115"/>
                  <a:gd name="T17" fmla="*/ 75 h 83"/>
                  <a:gd name="T18" fmla="*/ 4 w 115"/>
                  <a:gd name="T19" fmla="*/ 77 h 83"/>
                  <a:gd name="T20" fmla="*/ 5 w 115"/>
                  <a:gd name="T21" fmla="*/ 77 h 83"/>
                  <a:gd name="T22" fmla="*/ 9 w 115"/>
                  <a:gd name="T23" fmla="*/ 81 h 83"/>
                  <a:gd name="T24" fmla="*/ 9 w 115"/>
                  <a:gd name="T25" fmla="*/ 79 h 83"/>
                  <a:gd name="T26" fmla="*/ 11 w 115"/>
                  <a:gd name="T27" fmla="*/ 79 h 83"/>
                  <a:gd name="T28" fmla="*/ 13 w 115"/>
                  <a:gd name="T29" fmla="*/ 81 h 83"/>
                  <a:gd name="T30" fmla="*/ 15 w 115"/>
                  <a:gd name="T31" fmla="*/ 79 h 83"/>
                  <a:gd name="T32" fmla="*/ 30 w 115"/>
                  <a:gd name="T33" fmla="*/ 77 h 83"/>
                  <a:gd name="T34" fmla="*/ 32 w 115"/>
                  <a:gd name="T35" fmla="*/ 75 h 83"/>
                  <a:gd name="T36" fmla="*/ 34 w 115"/>
                  <a:gd name="T37" fmla="*/ 79 h 83"/>
                  <a:gd name="T38" fmla="*/ 38 w 115"/>
                  <a:gd name="T39" fmla="*/ 83 h 83"/>
                  <a:gd name="T40" fmla="*/ 40 w 115"/>
                  <a:gd name="T41" fmla="*/ 83 h 83"/>
                  <a:gd name="T42" fmla="*/ 38 w 115"/>
                  <a:gd name="T43" fmla="*/ 77 h 83"/>
                  <a:gd name="T44" fmla="*/ 38 w 115"/>
                  <a:gd name="T45" fmla="*/ 72 h 83"/>
                  <a:gd name="T46" fmla="*/ 38 w 115"/>
                  <a:gd name="T47" fmla="*/ 68 h 83"/>
                  <a:gd name="T48" fmla="*/ 36 w 115"/>
                  <a:gd name="T49" fmla="*/ 66 h 83"/>
                  <a:gd name="T50" fmla="*/ 36 w 115"/>
                  <a:gd name="T51" fmla="*/ 60 h 83"/>
                  <a:gd name="T52" fmla="*/ 68 w 115"/>
                  <a:gd name="T53" fmla="*/ 62 h 83"/>
                  <a:gd name="T54" fmla="*/ 75 w 115"/>
                  <a:gd name="T55" fmla="*/ 58 h 83"/>
                  <a:gd name="T56" fmla="*/ 85 w 115"/>
                  <a:gd name="T57" fmla="*/ 60 h 83"/>
                  <a:gd name="T58" fmla="*/ 87 w 115"/>
                  <a:gd name="T59" fmla="*/ 62 h 83"/>
                  <a:gd name="T60" fmla="*/ 92 w 115"/>
                  <a:gd name="T61" fmla="*/ 60 h 83"/>
                  <a:gd name="T62" fmla="*/ 94 w 115"/>
                  <a:gd name="T63" fmla="*/ 60 h 83"/>
                  <a:gd name="T64" fmla="*/ 96 w 115"/>
                  <a:gd name="T65" fmla="*/ 56 h 83"/>
                  <a:gd name="T66" fmla="*/ 96 w 115"/>
                  <a:gd name="T67" fmla="*/ 56 h 83"/>
                  <a:gd name="T68" fmla="*/ 100 w 115"/>
                  <a:gd name="T69" fmla="*/ 53 h 83"/>
                  <a:gd name="T70" fmla="*/ 102 w 115"/>
                  <a:gd name="T71" fmla="*/ 53 h 83"/>
                  <a:gd name="T72" fmla="*/ 108 w 115"/>
                  <a:gd name="T73" fmla="*/ 53 h 83"/>
                  <a:gd name="T74" fmla="*/ 110 w 115"/>
                  <a:gd name="T75" fmla="*/ 53 h 83"/>
                  <a:gd name="T76" fmla="*/ 113 w 115"/>
                  <a:gd name="T77" fmla="*/ 49 h 83"/>
                  <a:gd name="T78" fmla="*/ 115 w 115"/>
                  <a:gd name="T79" fmla="*/ 47 h 83"/>
                  <a:gd name="T80" fmla="*/ 115 w 115"/>
                  <a:gd name="T81" fmla="*/ 45 h 83"/>
                  <a:gd name="T82" fmla="*/ 110 w 115"/>
                  <a:gd name="T83" fmla="*/ 41 h 83"/>
                  <a:gd name="T84" fmla="*/ 110 w 115"/>
                  <a:gd name="T85" fmla="*/ 39 h 83"/>
                  <a:gd name="T86" fmla="*/ 113 w 115"/>
                  <a:gd name="T87" fmla="*/ 39 h 83"/>
                  <a:gd name="T88" fmla="*/ 111 w 115"/>
                  <a:gd name="T89" fmla="*/ 36 h 83"/>
                  <a:gd name="T90" fmla="*/ 108 w 115"/>
                  <a:gd name="T91" fmla="*/ 34 h 83"/>
                  <a:gd name="T92" fmla="*/ 106 w 115"/>
                  <a:gd name="T93" fmla="*/ 36 h 83"/>
                  <a:gd name="T94" fmla="*/ 100 w 115"/>
                  <a:gd name="T95" fmla="*/ 34 h 83"/>
                  <a:gd name="T96" fmla="*/ 83 w 115"/>
                  <a:gd name="T97" fmla="*/ 13 h 83"/>
                  <a:gd name="T98" fmla="*/ 83 w 115"/>
                  <a:gd name="T99" fmla="*/ 9 h 83"/>
                  <a:gd name="T100" fmla="*/ 79 w 115"/>
                  <a:gd name="T101" fmla="*/ 5 h 83"/>
                  <a:gd name="T102" fmla="*/ 81 w 115"/>
                  <a:gd name="T10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 h="83">
                    <a:moveTo>
                      <a:pt x="81" y="0"/>
                    </a:moveTo>
                    <a:lnTo>
                      <a:pt x="72" y="0"/>
                    </a:lnTo>
                    <a:lnTo>
                      <a:pt x="51" y="13"/>
                    </a:lnTo>
                    <a:lnTo>
                      <a:pt x="47" y="17"/>
                    </a:lnTo>
                    <a:lnTo>
                      <a:pt x="41" y="21"/>
                    </a:lnTo>
                    <a:lnTo>
                      <a:pt x="22" y="26"/>
                    </a:lnTo>
                    <a:lnTo>
                      <a:pt x="21" y="26"/>
                    </a:lnTo>
                    <a:lnTo>
                      <a:pt x="13" y="43"/>
                    </a:lnTo>
                    <a:lnTo>
                      <a:pt x="4" y="51"/>
                    </a:lnTo>
                    <a:lnTo>
                      <a:pt x="0" y="60"/>
                    </a:lnTo>
                    <a:lnTo>
                      <a:pt x="0" y="70"/>
                    </a:lnTo>
                    <a:lnTo>
                      <a:pt x="2" y="70"/>
                    </a:lnTo>
                    <a:lnTo>
                      <a:pt x="2" y="72"/>
                    </a:lnTo>
                    <a:lnTo>
                      <a:pt x="2" y="72"/>
                    </a:lnTo>
                    <a:lnTo>
                      <a:pt x="2" y="74"/>
                    </a:lnTo>
                    <a:lnTo>
                      <a:pt x="2" y="74"/>
                    </a:lnTo>
                    <a:lnTo>
                      <a:pt x="4" y="75"/>
                    </a:lnTo>
                    <a:lnTo>
                      <a:pt x="4" y="75"/>
                    </a:lnTo>
                    <a:lnTo>
                      <a:pt x="4" y="75"/>
                    </a:lnTo>
                    <a:lnTo>
                      <a:pt x="4" y="77"/>
                    </a:lnTo>
                    <a:lnTo>
                      <a:pt x="5" y="77"/>
                    </a:lnTo>
                    <a:lnTo>
                      <a:pt x="5" y="77"/>
                    </a:lnTo>
                    <a:lnTo>
                      <a:pt x="7" y="79"/>
                    </a:lnTo>
                    <a:lnTo>
                      <a:pt x="9" y="81"/>
                    </a:lnTo>
                    <a:lnTo>
                      <a:pt x="9" y="79"/>
                    </a:lnTo>
                    <a:lnTo>
                      <a:pt x="9" y="79"/>
                    </a:lnTo>
                    <a:lnTo>
                      <a:pt x="11" y="79"/>
                    </a:lnTo>
                    <a:lnTo>
                      <a:pt x="11" y="79"/>
                    </a:lnTo>
                    <a:lnTo>
                      <a:pt x="11" y="81"/>
                    </a:lnTo>
                    <a:lnTo>
                      <a:pt x="13" y="81"/>
                    </a:lnTo>
                    <a:lnTo>
                      <a:pt x="15" y="81"/>
                    </a:lnTo>
                    <a:lnTo>
                      <a:pt x="15" y="79"/>
                    </a:lnTo>
                    <a:lnTo>
                      <a:pt x="24" y="75"/>
                    </a:lnTo>
                    <a:lnTo>
                      <a:pt x="30" y="77"/>
                    </a:lnTo>
                    <a:lnTo>
                      <a:pt x="30" y="75"/>
                    </a:lnTo>
                    <a:lnTo>
                      <a:pt x="32" y="75"/>
                    </a:lnTo>
                    <a:lnTo>
                      <a:pt x="34" y="79"/>
                    </a:lnTo>
                    <a:lnTo>
                      <a:pt x="34" y="79"/>
                    </a:lnTo>
                    <a:lnTo>
                      <a:pt x="36" y="83"/>
                    </a:lnTo>
                    <a:lnTo>
                      <a:pt x="38" y="83"/>
                    </a:lnTo>
                    <a:lnTo>
                      <a:pt x="38" y="83"/>
                    </a:lnTo>
                    <a:lnTo>
                      <a:pt x="40" y="83"/>
                    </a:lnTo>
                    <a:lnTo>
                      <a:pt x="38" y="81"/>
                    </a:lnTo>
                    <a:lnTo>
                      <a:pt x="38" y="77"/>
                    </a:lnTo>
                    <a:lnTo>
                      <a:pt x="38" y="74"/>
                    </a:lnTo>
                    <a:lnTo>
                      <a:pt x="38" y="72"/>
                    </a:lnTo>
                    <a:lnTo>
                      <a:pt x="38" y="70"/>
                    </a:lnTo>
                    <a:lnTo>
                      <a:pt x="38" y="68"/>
                    </a:lnTo>
                    <a:lnTo>
                      <a:pt x="36" y="68"/>
                    </a:lnTo>
                    <a:lnTo>
                      <a:pt x="36" y="66"/>
                    </a:lnTo>
                    <a:lnTo>
                      <a:pt x="36" y="62"/>
                    </a:lnTo>
                    <a:lnTo>
                      <a:pt x="36" y="60"/>
                    </a:lnTo>
                    <a:lnTo>
                      <a:pt x="66" y="62"/>
                    </a:lnTo>
                    <a:lnTo>
                      <a:pt x="68" y="62"/>
                    </a:lnTo>
                    <a:lnTo>
                      <a:pt x="72" y="58"/>
                    </a:lnTo>
                    <a:lnTo>
                      <a:pt x="75" y="58"/>
                    </a:lnTo>
                    <a:lnTo>
                      <a:pt x="75" y="58"/>
                    </a:lnTo>
                    <a:lnTo>
                      <a:pt x="85" y="60"/>
                    </a:lnTo>
                    <a:lnTo>
                      <a:pt x="87" y="62"/>
                    </a:lnTo>
                    <a:lnTo>
                      <a:pt x="87" y="62"/>
                    </a:lnTo>
                    <a:lnTo>
                      <a:pt x="89" y="60"/>
                    </a:lnTo>
                    <a:lnTo>
                      <a:pt x="92" y="60"/>
                    </a:lnTo>
                    <a:lnTo>
                      <a:pt x="94" y="60"/>
                    </a:lnTo>
                    <a:lnTo>
                      <a:pt x="94" y="60"/>
                    </a:lnTo>
                    <a:lnTo>
                      <a:pt x="94" y="58"/>
                    </a:lnTo>
                    <a:lnTo>
                      <a:pt x="96" y="56"/>
                    </a:lnTo>
                    <a:lnTo>
                      <a:pt x="96" y="56"/>
                    </a:lnTo>
                    <a:lnTo>
                      <a:pt x="96" y="56"/>
                    </a:lnTo>
                    <a:lnTo>
                      <a:pt x="98" y="56"/>
                    </a:lnTo>
                    <a:lnTo>
                      <a:pt x="100" y="53"/>
                    </a:lnTo>
                    <a:lnTo>
                      <a:pt x="100" y="53"/>
                    </a:lnTo>
                    <a:lnTo>
                      <a:pt x="102" y="53"/>
                    </a:lnTo>
                    <a:lnTo>
                      <a:pt x="104" y="55"/>
                    </a:lnTo>
                    <a:lnTo>
                      <a:pt x="108" y="53"/>
                    </a:lnTo>
                    <a:lnTo>
                      <a:pt x="110" y="55"/>
                    </a:lnTo>
                    <a:lnTo>
                      <a:pt x="110" y="53"/>
                    </a:lnTo>
                    <a:lnTo>
                      <a:pt x="113" y="51"/>
                    </a:lnTo>
                    <a:lnTo>
                      <a:pt x="113" y="49"/>
                    </a:lnTo>
                    <a:lnTo>
                      <a:pt x="113" y="49"/>
                    </a:lnTo>
                    <a:lnTo>
                      <a:pt x="115" y="47"/>
                    </a:lnTo>
                    <a:lnTo>
                      <a:pt x="115" y="47"/>
                    </a:lnTo>
                    <a:lnTo>
                      <a:pt x="115" y="45"/>
                    </a:lnTo>
                    <a:lnTo>
                      <a:pt x="115" y="47"/>
                    </a:lnTo>
                    <a:lnTo>
                      <a:pt x="110" y="41"/>
                    </a:lnTo>
                    <a:lnTo>
                      <a:pt x="110" y="39"/>
                    </a:lnTo>
                    <a:lnTo>
                      <a:pt x="110" y="39"/>
                    </a:lnTo>
                    <a:lnTo>
                      <a:pt x="111" y="39"/>
                    </a:lnTo>
                    <a:lnTo>
                      <a:pt x="113" y="39"/>
                    </a:lnTo>
                    <a:lnTo>
                      <a:pt x="113" y="38"/>
                    </a:lnTo>
                    <a:lnTo>
                      <a:pt x="111" y="36"/>
                    </a:lnTo>
                    <a:lnTo>
                      <a:pt x="110" y="34"/>
                    </a:lnTo>
                    <a:lnTo>
                      <a:pt x="108" y="34"/>
                    </a:lnTo>
                    <a:lnTo>
                      <a:pt x="108" y="36"/>
                    </a:lnTo>
                    <a:lnTo>
                      <a:pt x="106" y="36"/>
                    </a:lnTo>
                    <a:lnTo>
                      <a:pt x="104" y="36"/>
                    </a:lnTo>
                    <a:lnTo>
                      <a:pt x="100" y="34"/>
                    </a:lnTo>
                    <a:lnTo>
                      <a:pt x="85" y="15"/>
                    </a:lnTo>
                    <a:lnTo>
                      <a:pt x="83" y="13"/>
                    </a:lnTo>
                    <a:lnTo>
                      <a:pt x="83" y="9"/>
                    </a:lnTo>
                    <a:lnTo>
                      <a:pt x="83" y="9"/>
                    </a:lnTo>
                    <a:lnTo>
                      <a:pt x="81" y="7"/>
                    </a:lnTo>
                    <a:lnTo>
                      <a:pt x="79" y="5"/>
                    </a:lnTo>
                    <a:lnTo>
                      <a:pt x="81" y="4"/>
                    </a:lnTo>
                    <a:lnTo>
                      <a:pt x="81" y="0"/>
                    </a:lnTo>
                    <a:lnTo>
                      <a:pt x="8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54" name="Freeform 959">
                <a:extLst>
                  <a:ext uri="{FF2B5EF4-FFF2-40B4-BE49-F238E27FC236}">
                    <a16:creationId xmlns:a16="http://schemas.microsoft.com/office/drawing/2014/main" id="{780876EE-0EE3-C82B-3F8E-3A82E6E657A1}"/>
                  </a:ext>
                </a:extLst>
              </p:cNvPr>
              <p:cNvSpPr>
                <a:spLocks/>
              </p:cNvSpPr>
              <p:nvPr/>
            </p:nvSpPr>
            <p:spPr bwMode="auto">
              <a:xfrm>
                <a:off x="3981299" y="4542082"/>
                <a:ext cx="163877" cy="126633"/>
              </a:xfrm>
              <a:custGeom>
                <a:avLst/>
                <a:gdLst>
                  <a:gd name="T0" fmla="*/ 48 w 110"/>
                  <a:gd name="T1" fmla="*/ 5 h 85"/>
                  <a:gd name="T2" fmla="*/ 42 w 110"/>
                  <a:gd name="T3" fmla="*/ 5 h 85"/>
                  <a:gd name="T4" fmla="*/ 34 w 110"/>
                  <a:gd name="T5" fmla="*/ 4 h 85"/>
                  <a:gd name="T6" fmla="*/ 30 w 110"/>
                  <a:gd name="T7" fmla="*/ 4 h 85"/>
                  <a:gd name="T8" fmla="*/ 25 w 110"/>
                  <a:gd name="T9" fmla="*/ 2 h 85"/>
                  <a:gd name="T10" fmla="*/ 21 w 110"/>
                  <a:gd name="T11" fmla="*/ 4 h 85"/>
                  <a:gd name="T12" fmla="*/ 19 w 110"/>
                  <a:gd name="T13" fmla="*/ 7 h 85"/>
                  <a:gd name="T14" fmla="*/ 19 w 110"/>
                  <a:gd name="T15" fmla="*/ 11 h 85"/>
                  <a:gd name="T16" fmla="*/ 12 w 110"/>
                  <a:gd name="T17" fmla="*/ 17 h 85"/>
                  <a:gd name="T18" fmla="*/ 0 w 110"/>
                  <a:gd name="T19" fmla="*/ 26 h 85"/>
                  <a:gd name="T20" fmla="*/ 2 w 110"/>
                  <a:gd name="T21" fmla="*/ 30 h 85"/>
                  <a:gd name="T22" fmla="*/ 4 w 110"/>
                  <a:gd name="T23" fmla="*/ 28 h 85"/>
                  <a:gd name="T24" fmla="*/ 8 w 110"/>
                  <a:gd name="T25" fmla="*/ 36 h 85"/>
                  <a:gd name="T26" fmla="*/ 19 w 110"/>
                  <a:gd name="T27" fmla="*/ 49 h 85"/>
                  <a:gd name="T28" fmla="*/ 23 w 110"/>
                  <a:gd name="T29" fmla="*/ 53 h 85"/>
                  <a:gd name="T30" fmla="*/ 30 w 110"/>
                  <a:gd name="T31" fmla="*/ 57 h 85"/>
                  <a:gd name="T32" fmla="*/ 34 w 110"/>
                  <a:gd name="T33" fmla="*/ 53 h 85"/>
                  <a:gd name="T34" fmla="*/ 38 w 110"/>
                  <a:gd name="T35" fmla="*/ 43 h 85"/>
                  <a:gd name="T36" fmla="*/ 48 w 110"/>
                  <a:gd name="T37" fmla="*/ 43 h 85"/>
                  <a:gd name="T38" fmla="*/ 61 w 110"/>
                  <a:gd name="T39" fmla="*/ 45 h 85"/>
                  <a:gd name="T40" fmla="*/ 63 w 110"/>
                  <a:gd name="T41" fmla="*/ 49 h 85"/>
                  <a:gd name="T42" fmla="*/ 66 w 110"/>
                  <a:gd name="T43" fmla="*/ 51 h 85"/>
                  <a:gd name="T44" fmla="*/ 66 w 110"/>
                  <a:gd name="T45" fmla="*/ 55 h 85"/>
                  <a:gd name="T46" fmla="*/ 68 w 110"/>
                  <a:gd name="T47" fmla="*/ 58 h 85"/>
                  <a:gd name="T48" fmla="*/ 65 w 110"/>
                  <a:gd name="T49" fmla="*/ 66 h 85"/>
                  <a:gd name="T50" fmla="*/ 70 w 110"/>
                  <a:gd name="T51" fmla="*/ 64 h 85"/>
                  <a:gd name="T52" fmla="*/ 72 w 110"/>
                  <a:gd name="T53" fmla="*/ 64 h 85"/>
                  <a:gd name="T54" fmla="*/ 78 w 110"/>
                  <a:gd name="T55" fmla="*/ 64 h 85"/>
                  <a:gd name="T56" fmla="*/ 82 w 110"/>
                  <a:gd name="T57" fmla="*/ 66 h 85"/>
                  <a:gd name="T58" fmla="*/ 85 w 110"/>
                  <a:gd name="T59" fmla="*/ 75 h 85"/>
                  <a:gd name="T60" fmla="*/ 83 w 110"/>
                  <a:gd name="T61" fmla="*/ 81 h 85"/>
                  <a:gd name="T62" fmla="*/ 85 w 110"/>
                  <a:gd name="T63" fmla="*/ 81 h 85"/>
                  <a:gd name="T64" fmla="*/ 91 w 110"/>
                  <a:gd name="T65" fmla="*/ 83 h 85"/>
                  <a:gd name="T66" fmla="*/ 95 w 110"/>
                  <a:gd name="T67" fmla="*/ 79 h 85"/>
                  <a:gd name="T68" fmla="*/ 100 w 110"/>
                  <a:gd name="T69" fmla="*/ 79 h 85"/>
                  <a:gd name="T70" fmla="*/ 106 w 110"/>
                  <a:gd name="T71" fmla="*/ 72 h 85"/>
                  <a:gd name="T72" fmla="*/ 106 w 110"/>
                  <a:gd name="T73" fmla="*/ 70 h 85"/>
                  <a:gd name="T74" fmla="*/ 102 w 110"/>
                  <a:gd name="T75" fmla="*/ 68 h 85"/>
                  <a:gd name="T76" fmla="*/ 102 w 110"/>
                  <a:gd name="T77" fmla="*/ 66 h 85"/>
                  <a:gd name="T78" fmla="*/ 108 w 110"/>
                  <a:gd name="T79" fmla="*/ 66 h 85"/>
                  <a:gd name="T80" fmla="*/ 110 w 110"/>
                  <a:gd name="T81" fmla="*/ 64 h 85"/>
                  <a:gd name="T82" fmla="*/ 108 w 110"/>
                  <a:gd name="T83" fmla="*/ 60 h 85"/>
                  <a:gd name="T84" fmla="*/ 110 w 110"/>
                  <a:gd name="T85" fmla="*/ 57 h 85"/>
                  <a:gd name="T86" fmla="*/ 108 w 110"/>
                  <a:gd name="T87" fmla="*/ 51 h 85"/>
                  <a:gd name="T88" fmla="*/ 104 w 110"/>
                  <a:gd name="T89" fmla="*/ 43 h 85"/>
                  <a:gd name="T90" fmla="*/ 106 w 110"/>
                  <a:gd name="T91" fmla="*/ 38 h 85"/>
                  <a:gd name="T92" fmla="*/ 102 w 110"/>
                  <a:gd name="T93" fmla="*/ 34 h 85"/>
                  <a:gd name="T94" fmla="*/ 99 w 110"/>
                  <a:gd name="T95" fmla="*/ 26 h 85"/>
                  <a:gd name="T96" fmla="*/ 97 w 110"/>
                  <a:gd name="T97" fmla="*/ 24 h 85"/>
                  <a:gd name="T98" fmla="*/ 100 w 110"/>
                  <a:gd name="T99" fmla="*/ 22 h 85"/>
                  <a:gd name="T100" fmla="*/ 99 w 110"/>
                  <a:gd name="T101" fmla="*/ 21 h 85"/>
                  <a:gd name="T102" fmla="*/ 95 w 110"/>
                  <a:gd name="T103" fmla="*/ 17 h 85"/>
                  <a:gd name="T104" fmla="*/ 93 w 110"/>
                  <a:gd name="T105" fmla="*/ 9 h 85"/>
                  <a:gd name="T106" fmla="*/ 91 w 110"/>
                  <a:gd name="T107" fmla="*/ 7 h 85"/>
                  <a:gd name="T108" fmla="*/ 89 w 110"/>
                  <a:gd name="T109" fmla="*/ 4 h 85"/>
                  <a:gd name="T110" fmla="*/ 85 w 110"/>
                  <a:gd name="T111" fmla="*/ 4 h 85"/>
                  <a:gd name="T112" fmla="*/ 82 w 110"/>
                  <a:gd name="T113" fmla="*/ 7 h 85"/>
                  <a:gd name="T114" fmla="*/ 74 w 110"/>
                  <a:gd name="T115" fmla="*/ 7 h 85"/>
                  <a:gd name="T116" fmla="*/ 68 w 110"/>
                  <a:gd name="T117" fmla="*/ 9 h 85"/>
                  <a:gd name="T118" fmla="*/ 63 w 110"/>
                  <a:gd name="T119" fmla="*/ 7 h 85"/>
                  <a:gd name="T120" fmla="*/ 57 w 110"/>
                  <a:gd name="T121" fmla="*/ 11 h 85"/>
                  <a:gd name="T122" fmla="*/ 55 w 110"/>
                  <a:gd name="T123"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85">
                    <a:moveTo>
                      <a:pt x="57" y="4"/>
                    </a:moveTo>
                    <a:lnTo>
                      <a:pt x="53" y="4"/>
                    </a:lnTo>
                    <a:lnTo>
                      <a:pt x="51" y="5"/>
                    </a:lnTo>
                    <a:lnTo>
                      <a:pt x="48" y="5"/>
                    </a:lnTo>
                    <a:lnTo>
                      <a:pt x="48" y="5"/>
                    </a:lnTo>
                    <a:lnTo>
                      <a:pt x="44" y="5"/>
                    </a:lnTo>
                    <a:lnTo>
                      <a:pt x="42" y="5"/>
                    </a:lnTo>
                    <a:lnTo>
                      <a:pt x="42" y="5"/>
                    </a:lnTo>
                    <a:lnTo>
                      <a:pt x="40" y="5"/>
                    </a:lnTo>
                    <a:lnTo>
                      <a:pt x="38" y="5"/>
                    </a:lnTo>
                    <a:lnTo>
                      <a:pt x="36" y="4"/>
                    </a:lnTo>
                    <a:lnTo>
                      <a:pt x="34" y="4"/>
                    </a:lnTo>
                    <a:lnTo>
                      <a:pt x="32" y="4"/>
                    </a:lnTo>
                    <a:lnTo>
                      <a:pt x="32" y="4"/>
                    </a:lnTo>
                    <a:lnTo>
                      <a:pt x="32" y="4"/>
                    </a:lnTo>
                    <a:lnTo>
                      <a:pt x="30" y="4"/>
                    </a:lnTo>
                    <a:lnTo>
                      <a:pt x="30" y="2"/>
                    </a:lnTo>
                    <a:lnTo>
                      <a:pt x="29" y="2"/>
                    </a:lnTo>
                    <a:lnTo>
                      <a:pt x="27" y="2"/>
                    </a:lnTo>
                    <a:lnTo>
                      <a:pt x="25" y="2"/>
                    </a:lnTo>
                    <a:lnTo>
                      <a:pt x="25" y="0"/>
                    </a:lnTo>
                    <a:lnTo>
                      <a:pt x="21" y="0"/>
                    </a:lnTo>
                    <a:lnTo>
                      <a:pt x="21" y="2"/>
                    </a:lnTo>
                    <a:lnTo>
                      <a:pt x="21" y="4"/>
                    </a:lnTo>
                    <a:lnTo>
                      <a:pt x="21" y="5"/>
                    </a:lnTo>
                    <a:lnTo>
                      <a:pt x="21" y="7"/>
                    </a:lnTo>
                    <a:lnTo>
                      <a:pt x="19" y="7"/>
                    </a:lnTo>
                    <a:lnTo>
                      <a:pt x="19" y="7"/>
                    </a:lnTo>
                    <a:lnTo>
                      <a:pt x="17" y="7"/>
                    </a:lnTo>
                    <a:lnTo>
                      <a:pt x="17" y="9"/>
                    </a:lnTo>
                    <a:lnTo>
                      <a:pt x="19" y="9"/>
                    </a:lnTo>
                    <a:lnTo>
                      <a:pt x="19" y="11"/>
                    </a:lnTo>
                    <a:lnTo>
                      <a:pt x="19" y="15"/>
                    </a:lnTo>
                    <a:lnTo>
                      <a:pt x="19" y="15"/>
                    </a:lnTo>
                    <a:lnTo>
                      <a:pt x="17" y="17"/>
                    </a:lnTo>
                    <a:lnTo>
                      <a:pt x="12" y="17"/>
                    </a:lnTo>
                    <a:lnTo>
                      <a:pt x="8" y="19"/>
                    </a:lnTo>
                    <a:lnTo>
                      <a:pt x="6" y="21"/>
                    </a:lnTo>
                    <a:lnTo>
                      <a:pt x="2" y="26"/>
                    </a:lnTo>
                    <a:lnTo>
                      <a:pt x="0" y="26"/>
                    </a:lnTo>
                    <a:lnTo>
                      <a:pt x="0" y="28"/>
                    </a:lnTo>
                    <a:lnTo>
                      <a:pt x="0" y="30"/>
                    </a:lnTo>
                    <a:lnTo>
                      <a:pt x="0" y="30"/>
                    </a:lnTo>
                    <a:lnTo>
                      <a:pt x="2" y="30"/>
                    </a:lnTo>
                    <a:lnTo>
                      <a:pt x="2" y="30"/>
                    </a:lnTo>
                    <a:lnTo>
                      <a:pt x="4" y="28"/>
                    </a:lnTo>
                    <a:lnTo>
                      <a:pt x="4" y="28"/>
                    </a:lnTo>
                    <a:lnTo>
                      <a:pt x="4" y="28"/>
                    </a:lnTo>
                    <a:lnTo>
                      <a:pt x="4" y="32"/>
                    </a:lnTo>
                    <a:lnTo>
                      <a:pt x="8" y="32"/>
                    </a:lnTo>
                    <a:lnTo>
                      <a:pt x="8" y="32"/>
                    </a:lnTo>
                    <a:lnTo>
                      <a:pt x="8" y="36"/>
                    </a:lnTo>
                    <a:lnTo>
                      <a:pt x="10" y="40"/>
                    </a:lnTo>
                    <a:lnTo>
                      <a:pt x="17" y="43"/>
                    </a:lnTo>
                    <a:lnTo>
                      <a:pt x="19" y="47"/>
                    </a:lnTo>
                    <a:lnTo>
                      <a:pt x="19" y="49"/>
                    </a:lnTo>
                    <a:lnTo>
                      <a:pt x="23" y="51"/>
                    </a:lnTo>
                    <a:lnTo>
                      <a:pt x="23" y="51"/>
                    </a:lnTo>
                    <a:lnTo>
                      <a:pt x="23" y="53"/>
                    </a:lnTo>
                    <a:lnTo>
                      <a:pt x="23" y="53"/>
                    </a:lnTo>
                    <a:lnTo>
                      <a:pt x="25" y="55"/>
                    </a:lnTo>
                    <a:lnTo>
                      <a:pt x="27" y="55"/>
                    </a:lnTo>
                    <a:lnTo>
                      <a:pt x="29" y="57"/>
                    </a:lnTo>
                    <a:lnTo>
                      <a:pt x="30" y="57"/>
                    </a:lnTo>
                    <a:lnTo>
                      <a:pt x="30" y="55"/>
                    </a:lnTo>
                    <a:lnTo>
                      <a:pt x="32" y="53"/>
                    </a:lnTo>
                    <a:lnTo>
                      <a:pt x="34" y="53"/>
                    </a:lnTo>
                    <a:lnTo>
                      <a:pt x="34" y="53"/>
                    </a:lnTo>
                    <a:lnTo>
                      <a:pt x="34" y="51"/>
                    </a:lnTo>
                    <a:lnTo>
                      <a:pt x="36" y="51"/>
                    </a:lnTo>
                    <a:lnTo>
                      <a:pt x="38" y="47"/>
                    </a:lnTo>
                    <a:lnTo>
                      <a:pt x="38" y="43"/>
                    </a:lnTo>
                    <a:lnTo>
                      <a:pt x="40" y="43"/>
                    </a:lnTo>
                    <a:lnTo>
                      <a:pt x="42" y="43"/>
                    </a:lnTo>
                    <a:lnTo>
                      <a:pt x="42" y="43"/>
                    </a:lnTo>
                    <a:lnTo>
                      <a:pt x="48" y="43"/>
                    </a:lnTo>
                    <a:lnTo>
                      <a:pt x="48" y="41"/>
                    </a:lnTo>
                    <a:lnTo>
                      <a:pt x="57" y="41"/>
                    </a:lnTo>
                    <a:lnTo>
                      <a:pt x="59" y="43"/>
                    </a:lnTo>
                    <a:lnTo>
                      <a:pt x="61" y="45"/>
                    </a:lnTo>
                    <a:lnTo>
                      <a:pt x="61" y="47"/>
                    </a:lnTo>
                    <a:lnTo>
                      <a:pt x="63" y="47"/>
                    </a:lnTo>
                    <a:lnTo>
                      <a:pt x="63" y="49"/>
                    </a:lnTo>
                    <a:lnTo>
                      <a:pt x="63" y="49"/>
                    </a:lnTo>
                    <a:lnTo>
                      <a:pt x="63" y="51"/>
                    </a:lnTo>
                    <a:lnTo>
                      <a:pt x="63" y="51"/>
                    </a:lnTo>
                    <a:lnTo>
                      <a:pt x="65" y="51"/>
                    </a:lnTo>
                    <a:lnTo>
                      <a:pt x="66" y="51"/>
                    </a:lnTo>
                    <a:lnTo>
                      <a:pt x="66" y="53"/>
                    </a:lnTo>
                    <a:lnTo>
                      <a:pt x="65" y="53"/>
                    </a:lnTo>
                    <a:lnTo>
                      <a:pt x="66" y="55"/>
                    </a:lnTo>
                    <a:lnTo>
                      <a:pt x="66" y="55"/>
                    </a:lnTo>
                    <a:lnTo>
                      <a:pt x="66" y="57"/>
                    </a:lnTo>
                    <a:lnTo>
                      <a:pt x="66" y="57"/>
                    </a:lnTo>
                    <a:lnTo>
                      <a:pt x="68" y="57"/>
                    </a:lnTo>
                    <a:lnTo>
                      <a:pt x="68" y="58"/>
                    </a:lnTo>
                    <a:lnTo>
                      <a:pt x="68" y="62"/>
                    </a:lnTo>
                    <a:lnTo>
                      <a:pt x="68" y="62"/>
                    </a:lnTo>
                    <a:lnTo>
                      <a:pt x="66" y="62"/>
                    </a:lnTo>
                    <a:lnTo>
                      <a:pt x="65" y="66"/>
                    </a:lnTo>
                    <a:lnTo>
                      <a:pt x="65" y="68"/>
                    </a:lnTo>
                    <a:lnTo>
                      <a:pt x="68" y="66"/>
                    </a:lnTo>
                    <a:lnTo>
                      <a:pt x="70" y="64"/>
                    </a:lnTo>
                    <a:lnTo>
                      <a:pt x="70" y="64"/>
                    </a:lnTo>
                    <a:lnTo>
                      <a:pt x="70" y="66"/>
                    </a:lnTo>
                    <a:lnTo>
                      <a:pt x="70" y="66"/>
                    </a:lnTo>
                    <a:lnTo>
                      <a:pt x="72" y="66"/>
                    </a:lnTo>
                    <a:lnTo>
                      <a:pt x="72" y="64"/>
                    </a:lnTo>
                    <a:lnTo>
                      <a:pt x="74" y="64"/>
                    </a:lnTo>
                    <a:lnTo>
                      <a:pt x="76" y="66"/>
                    </a:lnTo>
                    <a:lnTo>
                      <a:pt x="78" y="66"/>
                    </a:lnTo>
                    <a:lnTo>
                      <a:pt x="78" y="64"/>
                    </a:lnTo>
                    <a:lnTo>
                      <a:pt x="80" y="64"/>
                    </a:lnTo>
                    <a:lnTo>
                      <a:pt x="80" y="64"/>
                    </a:lnTo>
                    <a:lnTo>
                      <a:pt x="80" y="64"/>
                    </a:lnTo>
                    <a:lnTo>
                      <a:pt x="82" y="66"/>
                    </a:lnTo>
                    <a:lnTo>
                      <a:pt x="83" y="68"/>
                    </a:lnTo>
                    <a:lnTo>
                      <a:pt x="83" y="70"/>
                    </a:lnTo>
                    <a:lnTo>
                      <a:pt x="85" y="72"/>
                    </a:lnTo>
                    <a:lnTo>
                      <a:pt x="85" y="75"/>
                    </a:lnTo>
                    <a:lnTo>
                      <a:pt x="85" y="75"/>
                    </a:lnTo>
                    <a:lnTo>
                      <a:pt x="85" y="79"/>
                    </a:lnTo>
                    <a:lnTo>
                      <a:pt x="85" y="81"/>
                    </a:lnTo>
                    <a:lnTo>
                      <a:pt x="83" y="81"/>
                    </a:lnTo>
                    <a:lnTo>
                      <a:pt x="83" y="81"/>
                    </a:lnTo>
                    <a:lnTo>
                      <a:pt x="83" y="83"/>
                    </a:lnTo>
                    <a:lnTo>
                      <a:pt x="85" y="83"/>
                    </a:lnTo>
                    <a:lnTo>
                      <a:pt x="85" y="81"/>
                    </a:lnTo>
                    <a:lnTo>
                      <a:pt x="87" y="81"/>
                    </a:lnTo>
                    <a:lnTo>
                      <a:pt x="89" y="85"/>
                    </a:lnTo>
                    <a:lnTo>
                      <a:pt x="91" y="85"/>
                    </a:lnTo>
                    <a:lnTo>
                      <a:pt x="91" y="83"/>
                    </a:lnTo>
                    <a:lnTo>
                      <a:pt x="93" y="83"/>
                    </a:lnTo>
                    <a:lnTo>
                      <a:pt x="93" y="83"/>
                    </a:lnTo>
                    <a:lnTo>
                      <a:pt x="95" y="81"/>
                    </a:lnTo>
                    <a:lnTo>
                      <a:pt x="95" y="79"/>
                    </a:lnTo>
                    <a:lnTo>
                      <a:pt x="97" y="77"/>
                    </a:lnTo>
                    <a:lnTo>
                      <a:pt x="99" y="77"/>
                    </a:lnTo>
                    <a:lnTo>
                      <a:pt x="99" y="79"/>
                    </a:lnTo>
                    <a:lnTo>
                      <a:pt x="100" y="79"/>
                    </a:lnTo>
                    <a:lnTo>
                      <a:pt x="104" y="79"/>
                    </a:lnTo>
                    <a:lnTo>
                      <a:pt x="104" y="77"/>
                    </a:lnTo>
                    <a:lnTo>
                      <a:pt x="104" y="75"/>
                    </a:lnTo>
                    <a:lnTo>
                      <a:pt x="106" y="72"/>
                    </a:lnTo>
                    <a:lnTo>
                      <a:pt x="106" y="72"/>
                    </a:lnTo>
                    <a:lnTo>
                      <a:pt x="106" y="72"/>
                    </a:lnTo>
                    <a:lnTo>
                      <a:pt x="106" y="72"/>
                    </a:lnTo>
                    <a:lnTo>
                      <a:pt x="106" y="70"/>
                    </a:lnTo>
                    <a:lnTo>
                      <a:pt x="106" y="70"/>
                    </a:lnTo>
                    <a:lnTo>
                      <a:pt x="104" y="70"/>
                    </a:lnTo>
                    <a:lnTo>
                      <a:pt x="102" y="70"/>
                    </a:lnTo>
                    <a:lnTo>
                      <a:pt x="102" y="68"/>
                    </a:lnTo>
                    <a:lnTo>
                      <a:pt x="102" y="68"/>
                    </a:lnTo>
                    <a:lnTo>
                      <a:pt x="102" y="66"/>
                    </a:lnTo>
                    <a:lnTo>
                      <a:pt x="102" y="66"/>
                    </a:lnTo>
                    <a:lnTo>
                      <a:pt x="102" y="66"/>
                    </a:lnTo>
                    <a:lnTo>
                      <a:pt x="104" y="64"/>
                    </a:lnTo>
                    <a:lnTo>
                      <a:pt x="108" y="64"/>
                    </a:lnTo>
                    <a:lnTo>
                      <a:pt x="108" y="66"/>
                    </a:lnTo>
                    <a:lnTo>
                      <a:pt x="108" y="66"/>
                    </a:lnTo>
                    <a:lnTo>
                      <a:pt x="110" y="66"/>
                    </a:lnTo>
                    <a:lnTo>
                      <a:pt x="110" y="68"/>
                    </a:lnTo>
                    <a:lnTo>
                      <a:pt x="110" y="68"/>
                    </a:lnTo>
                    <a:lnTo>
                      <a:pt x="110" y="64"/>
                    </a:lnTo>
                    <a:lnTo>
                      <a:pt x="110" y="62"/>
                    </a:lnTo>
                    <a:lnTo>
                      <a:pt x="110" y="60"/>
                    </a:lnTo>
                    <a:lnTo>
                      <a:pt x="108" y="60"/>
                    </a:lnTo>
                    <a:lnTo>
                      <a:pt x="108" y="60"/>
                    </a:lnTo>
                    <a:lnTo>
                      <a:pt x="108" y="60"/>
                    </a:lnTo>
                    <a:lnTo>
                      <a:pt x="108" y="58"/>
                    </a:lnTo>
                    <a:lnTo>
                      <a:pt x="110" y="57"/>
                    </a:lnTo>
                    <a:lnTo>
                      <a:pt x="110" y="57"/>
                    </a:lnTo>
                    <a:lnTo>
                      <a:pt x="110" y="57"/>
                    </a:lnTo>
                    <a:lnTo>
                      <a:pt x="108" y="55"/>
                    </a:lnTo>
                    <a:lnTo>
                      <a:pt x="108" y="55"/>
                    </a:lnTo>
                    <a:lnTo>
                      <a:pt x="108" y="51"/>
                    </a:lnTo>
                    <a:lnTo>
                      <a:pt x="106" y="51"/>
                    </a:lnTo>
                    <a:lnTo>
                      <a:pt x="104" y="51"/>
                    </a:lnTo>
                    <a:lnTo>
                      <a:pt x="104" y="49"/>
                    </a:lnTo>
                    <a:lnTo>
                      <a:pt x="104" y="43"/>
                    </a:lnTo>
                    <a:lnTo>
                      <a:pt x="104" y="41"/>
                    </a:lnTo>
                    <a:lnTo>
                      <a:pt x="104" y="41"/>
                    </a:lnTo>
                    <a:lnTo>
                      <a:pt x="106" y="40"/>
                    </a:lnTo>
                    <a:lnTo>
                      <a:pt x="106" y="38"/>
                    </a:lnTo>
                    <a:lnTo>
                      <a:pt x="106" y="38"/>
                    </a:lnTo>
                    <a:lnTo>
                      <a:pt x="104" y="36"/>
                    </a:lnTo>
                    <a:lnTo>
                      <a:pt x="104" y="36"/>
                    </a:lnTo>
                    <a:lnTo>
                      <a:pt x="102" y="34"/>
                    </a:lnTo>
                    <a:lnTo>
                      <a:pt x="102" y="34"/>
                    </a:lnTo>
                    <a:lnTo>
                      <a:pt x="100" y="26"/>
                    </a:lnTo>
                    <a:lnTo>
                      <a:pt x="100" y="24"/>
                    </a:lnTo>
                    <a:lnTo>
                      <a:pt x="99" y="26"/>
                    </a:lnTo>
                    <a:lnTo>
                      <a:pt x="97" y="28"/>
                    </a:lnTo>
                    <a:lnTo>
                      <a:pt x="97" y="28"/>
                    </a:lnTo>
                    <a:lnTo>
                      <a:pt x="97" y="24"/>
                    </a:lnTo>
                    <a:lnTo>
                      <a:pt x="97" y="24"/>
                    </a:lnTo>
                    <a:lnTo>
                      <a:pt x="99" y="24"/>
                    </a:lnTo>
                    <a:lnTo>
                      <a:pt x="99" y="22"/>
                    </a:lnTo>
                    <a:lnTo>
                      <a:pt x="99" y="22"/>
                    </a:lnTo>
                    <a:lnTo>
                      <a:pt x="100" y="22"/>
                    </a:lnTo>
                    <a:lnTo>
                      <a:pt x="100" y="22"/>
                    </a:lnTo>
                    <a:lnTo>
                      <a:pt x="100" y="21"/>
                    </a:lnTo>
                    <a:lnTo>
                      <a:pt x="100" y="21"/>
                    </a:lnTo>
                    <a:lnTo>
                      <a:pt x="99" y="21"/>
                    </a:lnTo>
                    <a:lnTo>
                      <a:pt x="99" y="19"/>
                    </a:lnTo>
                    <a:lnTo>
                      <a:pt x="97" y="19"/>
                    </a:lnTo>
                    <a:lnTo>
                      <a:pt x="95" y="17"/>
                    </a:lnTo>
                    <a:lnTo>
                      <a:pt x="95" y="17"/>
                    </a:lnTo>
                    <a:lnTo>
                      <a:pt x="95" y="17"/>
                    </a:lnTo>
                    <a:lnTo>
                      <a:pt x="95" y="11"/>
                    </a:lnTo>
                    <a:lnTo>
                      <a:pt x="93" y="9"/>
                    </a:lnTo>
                    <a:lnTo>
                      <a:pt x="93" y="9"/>
                    </a:lnTo>
                    <a:lnTo>
                      <a:pt x="93" y="7"/>
                    </a:lnTo>
                    <a:lnTo>
                      <a:pt x="93" y="7"/>
                    </a:lnTo>
                    <a:lnTo>
                      <a:pt x="91" y="7"/>
                    </a:lnTo>
                    <a:lnTo>
                      <a:pt x="91" y="7"/>
                    </a:lnTo>
                    <a:lnTo>
                      <a:pt x="91" y="4"/>
                    </a:lnTo>
                    <a:lnTo>
                      <a:pt x="91" y="4"/>
                    </a:lnTo>
                    <a:lnTo>
                      <a:pt x="91" y="4"/>
                    </a:lnTo>
                    <a:lnTo>
                      <a:pt x="89" y="4"/>
                    </a:lnTo>
                    <a:lnTo>
                      <a:pt x="89" y="4"/>
                    </a:lnTo>
                    <a:lnTo>
                      <a:pt x="89" y="4"/>
                    </a:lnTo>
                    <a:lnTo>
                      <a:pt x="87" y="4"/>
                    </a:lnTo>
                    <a:lnTo>
                      <a:pt x="85" y="4"/>
                    </a:lnTo>
                    <a:lnTo>
                      <a:pt x="85" y="4"/>
                    </a:lnTo>
                    <a:lnTo>
                      <a:pt x="85" y="5"/>
                    </a:lnTo>
                    <a:lnTo>
                      <a:pt x="85" y="7"/>
                    </a:lnTo>
                    <a:lnTo>
                      <a:pt x="82" y="7"/>
                    </a:lnTo>
                    <a:lnTo>
                      <a:pt x="82" y="9"/>
                    </a:lnTo>
                    <a:lnTo>
                      <a:pt x="80" y="11"/>
                    </a:lnTo>
                    <a:lnTo>
                      <a:pt x="76" y="9"/>
                    </a:lnTo>
                    <a:lnTo>
                      <a:pt x="74" y="7"/>
                    </a:lnTo>
                    <a:lnTo>
                      <a:pt x="72" y="7"/>
                    </a:lnTo>
                    <a:lnTo>
                      <a:pt x="70" y="7"/>
                    </a:lnTo>
                    <a:lnTo>
                      <a:pt x="70" y="9"/>
                    </a:lnTo>
                    <a:lnTo>
                      <a:pt x="68" y="9"/>
                    </a:lnTo>
                    <a:lnTo>
                      <a:pt x="68" y="11"/>
                    </a:lnTo>
                    <a:lnTo>
                      <a:pt x="66" y="11"/>
                    </a:lnTo>
                    <a:lnTo>
                      <a:pt x="65" y="11"/>
                    </a:lnTo>
                    <a:lnTo>
                      <a:pt x="63" y="7"/>
                    </a:lnTo>
                    <a:lnTo>
                      <a:pt x="61" y="7"/>
                    </a:lnTo>
                    <a:lnTo>
                      <a:pt x="59" y="9"/>
                    </a:lnTo>
                    <a:lnTo>
                      <a:pt x="57" y="11"/>
                    </a:lnTo>
                    <a:lnTo>
                      <a:pt x="57" y="11"/>
                    </a:lnTo>
                    <a:lnTo>
                      <a:pt x="55" y="9"/>
                    </a:lnTo>
                    <a:lnTo>
                      <a:pt x="53" y="9"/>
                    </a:lnTo>
                    <a:lnTo>
                      <a:pt x="55" y="7"/>
                    </a:lnTo>
                    <a:lnTo>
                      <a:pt x="55" y="5"/>
                    </a:lnTo>
                    <a:lnTo>
                      <a:pt x="55" y="5"/>
                    </a:lnTo>
                    <a:lnTo>
                      <a:pt x="57"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55" name="Freeform 960">
                <a:extLst>
                  <a:ext uri="{FF2B5EF4-FFF2-40B4-BE49-F238E27FC236}">
                    <a16:creationId xmlns:a16="http://schemas.microsoft.com/office/drawing/2014/main" id="{813A2ECB-2E65-21E5-3F2E-7CD00DE84779}"/>
                  </a:ext>
                </a:extLst>
              </p:cNvPr>
              <p:cNvSpPr>
                <a:spLocks/>
              </p:cNvSpPr>
              <p:nvPr/>
            </p:nvSpPr>
            <p:spPr bwMode="auto">
              <a:xfrm>
                <a:off x="3981299" y="4542082"/>
                <a:ext cx="163877" cy="126633"/>
              </a:xfrm>
              <a:custGeom>
                <a:avLst/>
                <a:gdLst>
                  <a:gd name="T0" fmla="*/ 48 w 110"/>
                  <a:gd name="T1" fmla="*/ 5 h 85"/>
                  <a:gd name="T2" fmla="*/ 42 w 110"/>
                  <a:gd name="T3" fmla="*/ 5 h 85"/>
                  <a:gd name="T4" fmla="*/ 34 w 110"/>
                  <a:gd name="T5" fmla="*/ 4 h 85"/>
                  <a:gd name="T6" fmla="*/ 30 w 110"/>
                  <a:gd name="T7" fmla="*/ 4 h 85"/>
                  <a:gd name="T8" fmla="*/ 25 w 110"/>
                  <a:gd name="T9" fmla="*/ 2 h 85"/>
                  <a:gd name="T10" fmla="*/ 21 w 110"/>
                  <a:gd name="T11" fmla="*/ 4 h 85"/>
                  <a:gd name="T12" fmla="*/ 19 w 110"/>
                  <a:gd name="T13" fmla="*/ 7 h 85"/>
                  <a:gd name="T14" fmla="*/ 19 w 110"/>
                  <a:gd name="T15" fmla="*/ 11 h 85"/>
                  <a:gd name="T16" fmla="*/ 12 w 110"/>
                  <a:gd name="T17" fmla="*/ 17 h 85"/>
                  <a:gd name="T18" fmla="*/ 0 w 110"/>
                  <a:gd name="T19" fmla="*/ 26 h 85"/>
                  <a:gd name="T20" fmla="*/ 2 w 110"/>
                  <a:gd name="T21" fmla="*/ 30 h 85"/>
                  <a:gd name="T22" fmla="*/ 4 w 110"/>
                  <a:gd name="T23" fmla="*/ 28 h 85"/>
                  <a:gd name="T24" fmla="*/ 8 w 110"/>
                  <a:gd name="T25" fmla="*/ 36 h 85"/>
                  <a:gd name="T26" fmla="*/ 19 w 110"/>
                  <a:gd name="T27" fmla="*/ 49 h 85"/>
                  <a:gd name="T28" fmla="*/ 23 w 110"/>
                  <a:gd name="T29" fmla="*/ 53 h 85"/>
                  <a:gd name="T30" fmla="*/ 30 w 110"/>
                  <a:gd name="T31" fmla="*/ 57 h 85"/>
                  <a:gd name="T32" fmla="*/ 34 w 110"/>
                  <a:gd name="T33" fmla="*/ 53 h 85"/>
                  <a:gd name="T34" fmla="*/ 38 w 110"/>
                  <a:gd name="T35" fmla="*/ 43 h 85"/>
                  <a:gd name="T36" fmla="*/ 48 w 110"/>
                  <a:gd name="T37" fmla="*/ 43 h 85"/>
                  <a:gd name="T38" fmla="*/ 61 w 110"/>
                  <a:gd name="T39" fmla="*/ 45 h 85"/>
                  <a:gd name="T40" fmla="*/ 63 w 110"/>
                  <a:gd name="T41" fmla="*/ 49 h 85"/>
                  <a:gd name="T42" fmla="*/ 66 w 110"/>
                  <a:gd name="T43" fmla="*/ 51 h 85"/>
                  <a:gd name="T44" fmla="*/ 66 w 110"/>
                  <a:gd name="T45" fmla="*/ 55 h 85"/>
                  <a:gd name="T46" fmla="*/ 68 w 110"/>
                  <a:gd name="T47" fmla="*/ 58 h 85"/>
                  <a:gd name="T48" fmla="*/ 65 w 110"/>
                  <a:gd name="T49" fmla="*/ 66 h 85"/>
                  <a:gd name="T50" fmla="*/ 70 w 110"/>
                  <a:gd name="T51" fmla="*/ 64 h 85"/>
                  <a:gd name="T52" fmla="*/ 72 w 110"/>
                  <a:gd name="T53" fmla="*/ 64 h 85"/>
                  <a:gd name="T54" fmla="*/ 78 w 110"/>
                  <a:gd name="T55" fmla="*/ 64 h 85"/>
                  <a:gd name="T56" fmla="*/ 82 w 110"/>
                  <a:gd name="T57" fmla="*/ 66 h 85"/>
                  <a:gd name="T58" fmla="*/ 85 w 110"/>
                  <a:gd name="T59" fmla="*/ 75 h 85"/>
                  <a:gd name="T60" fmla="*/ 83 w 110"/>
                  <a:gd name="T61" fmla="*/ 81 h 85"/>
                  <a:gd name="T62" fmla="*/ 85 w 110"/>
                  <a:gd name="T63" fmla="*/ 81 h 85"/>
                  <a:gd name="T64" fmla="*/ 91 w 110"/>
                  <a:gd name="T65" fmla="*/ 83 h 85"/>
                  <a:gd name="T66" fmla="*/ 95 w 110"/>
                  <a:gd name="T67" fmla="*/ 79 h 85"/>
                  <a:gd name="T68" fmla="*/ 100 w 110"/>
                  <a:gd name="T69" fmla="*/ 79 h 85"/>
                  <a:gd name="T70" fmla="*/ 106 w 110"/>
                  <a:gd name="T71" fmla="*/ 72 h 85"/>
                  <a:gd name="T72" fmla="*/ 106 w 110"/>
                  <a:gd name="T73" fmla="*/ 70 h 85"/>
                  <a:gd name="T74" fmla="*/ 102 w 110"/>
                  <a:gd name="T75" fmla="*/ 68 h 85"/>
                  <a:gd name="T76" fmla="*/ 102 w 110"/>
                  <a:gd name="T77" fmla="*/ 66 h 85"/>
                  <a:gd name="T78" fmla="*/ 108 w 110"/>
                  <a:gd name="T79" fmla="*/ 66 h 85"/>
                  <a:gd name="T80" fmla="*/ 110 w 110"/>
                  <a:gd name="T81" fmla="*/ 64 h 85"/>
                  <a:gd name="T82" fmla="*/ 108 w 110"/>
                  <a:gd name="T83" fmla="*/ 60 h 85"/>
                  <a:gd name="T84" fmla="*/ 110 w 110"/>
                  <a:gd name="T85" fmla="*/ 57 h 85"/>
                  <a:gd name="T86" fmla="*/ 108 w 110"/>
                  <a:gd name="T87" fmla="*/ 51 h 85"/>
                  <a:gd name="T88" fmla="*/ 104 w 110"/>
                  <a:gd name="T89" fmla="*/ 43 h 85"/>
                  <a:gd name="T90" fmla="*/ 106 w 110"/>
                  <a:gd name="T91" fmla="*/ 38 h 85"/>
                  <a:gd name="T92" fmla="*/ 102 w 110"/>
                  <a:gd name="T93" fmla="*/ 34 h 85"/>
                  <a:gd name="T94" fmla="*/ 99 w 110"/>
                  <a:gd name="T95" fmla="*/ 26 h 85"/>
                  <a:gd name="T96" fmla="*/ 97 w 110"/>
                  <a:gd name="T97" fmla="*/ 24 h 85"/>
                  <a:gd name="T98" fmla="*/ 100 w 110"/>
                  <a:gd name="T99" fmla="*/ 22 h 85"/>
                  <a:gd name="T100" fmla="*/ 99 w 110"/>
                  <a:gd name="T101" fmla="*/ 21 h 85"/>
                  <a:gd name="T102" fmla="*/ 95 w 110"/>
                  <a:gd name="T103" fmla="*/ 17 h 85"/>
                  <a:gd name="T104" fmla="*/ 93 w 110"/>
                  <a:gd name="T105" fmla="*/ 9 h 85"/>
                  <a:gd name="T106" fmla="*/ 91 w 110"/>
                  <a:gd name="T107" fmla="*/ 7 h 85"/>
                  <a:gd name="T108" fmla="*/ 89 w 110"/>
                  <a:gd name="T109" fmla="*/ 4 h 85"/>
                  <a:gd name="T110" fmla="*/ 85 w 110"/>
                  <a:gd name="T111" fmla="*/ 4 h 85"/>
                  <a:gd name="T112" fmla="*/ 82 w 110"/>
                  <a:gd name="T113" fmla="*/ 7 h 85"/>
                  <a:gd name="T114" fmla="*/ 74 w 110"/>
                  <a:gd name="T115" fmla="*/ 7 h 85"/>
                  <a:gd name="T116" fmla="*/ 68 w 110"/>
                  <a:gd name="T117" fmla="*/ 9 h 85"/>
                  <a:gd name="T118" fmla="*/ 63 w 110"/>
                  <a:gd name="T119" fmla="*/ 7 h 85"/>
                  <a:gd name="T120" fmla="*/ 57 w 110"/>
                  <a:gd name="T121" fmla="*/ 11 h 85"/>
                  <a:gd name="T122" fmla="*/ 55 w 110"/>
                  <a:gd name="T123"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85">
                    <a:moveTo>
                      <a:pt x="57" y="4"/>
                    </a:moveTo>
                    <a:lnTo>
                      <a:pt x="53" y="4"/>
                    </a:lnTo>
                    <a:lnTo>
                      <a:pt x="51" y="5"/>
                    </a:lnTo>
                    <a:lnTo>
                      <a:pt x="48" y="5"/>
                    </a:lnTo>
                    <a:lnTo>
                      <a:pt x="48" y="5"/>
                    </a:lnTo>
                    <a:lnTo>
                      <a:pt x="44" y="5"/>
                    </a:lnTo>
                    <a:lnTo>
                      <a:pt x="42" y="5"/>
                    </a:lnTo>
                    <a:lnTo>
                      <a:pt x="42" y="5"/>
                    </a:lnTo>
                    <a:lnTo>
                      <a:pt x="40" y="5"/>
                    </a:lnTo>
                    <a:lnTo>
                      <a:pt x="38" y="5"/>
                    </a:lnTo>
                    <a:lnTo>
                      <a:pt x="36" y="4"/>
                    </a:lnTo>
                    <a:lnTo>
                      <a:pt x="34" y="4"/>
                    </a:lnTo>
                    <a:lnTo>
                      <a:pt x="32" y="4"/>
                    </a:lnTo>
                    <a:lnTo>
                      <a:pt x="32" y="4"/>
                    </a:lnTo>
                    <a:lnTo>
                      <a:pt x="32" y="4"/>
                    </a:lnTo>
                    <a:lnTo>
                      <a:pt x="30" y="4"/>
                    </a:lnTo>
                    <a:lnTo>
                      <a:pt x="30" y="2"/>
                    </a:lnTo>
                    <a:lnTo>
                      <a:pt x="29" y="2"/>
                    </a:lnTo>
                    <a:lnTo>
                      <a:pt x="27" y="2"/>
                    </a:lnTo>
                    <a:lnTo>
                      <a:pt x="25" y="2"/>
                    </a:lnTo>
                    <a:lnTo>
                      <a:pt x="25" y="0"/>
                    </a:lnTo>
                    <a:lnTo>
                      <a:pt x="21" y="0"/>
                    </a:lnTo>
                    <a:lnTo>
                      <a:pt x="21" y="2"/>
                    </a:lnTo>
                    <a:lnTo>
                      <a:pt x="21" y="4"/>
                    </a:lnTo>
                    <a:lnTo>
                      <a:pt x="21" y="5"/>
                    </a:lnTo>
                    <a:lnTo>
                      <a:pt x="21" y="7"/>
                    </a:lnTo>
                    <a:lnTo>
                      <a:pt x="19" y="7"/>
                    </a:lnTo>
                    <a:lnTo>
                      <a:pt x="19" y="7"/>
                    </a:lnTo>
                    <a:lnTo>
                      <a:pt x="17" y="7"/>
                    </a:lnTo>
                    <a:lnTo>
                      <a:pt x="17" y="9"/>
                    </a:lnTo>
                    <a:lnTo>
                      <a:pt x="19" y="9"/>
                    </a:lnTo>
                    <a:lnTo>
                      <a:pt x="19" y="11"/>
                    </a:lnTo>
                    <a:lnTo>
                      <a:pt x="19" y="15"/>
                    </a:lnTo>
                    <a:lnTo>
                      <a:pt x="19" y="15"/>
                    </a:lnTo>
                    <a:lnTo>
                      <a:pt x="17" y="17"/>
                    </a:lnTo>
                    <a:lnTo>
                      <a:pt x="12" y="17"/>
                    </a:lnTo>
                    <a:lnTo>
                      <a:pt x="8" y="19"/>
                    </a:lnTo>
                    <a:lnTo>
                      <a:pt x="6" y="21"/>
                    </a:lnTo>
                    <a:lnTo>
                      <a:pt x="2" y="26"/>
                    </a:lnTo>
                    <a:lnTo>
                      <a:pt x="0" y="26"/>
                    </a:lnTo>
                    <a:lnTo>
                      <a:pt x="0" y="28"/>
                    </a:lnTo>
                    <a:lnTo>
                      <a:pt x="0" y="30"/>
                    </a:lnTo>
                    <a:lnTo>
                      <a:pt x="0" y="30"/>
                    </a:lnTo>
                    <a:lnTo>
                      <a:pt x="2" y="30"/>
                    </a:lnTo>
                    <a:lnTo>
                      <a:pt x="2" y="30"/>
                    </a:lnTo>
                    <a:lnTo>
                      <a:pt x="4" y="28"/>
                    </a:lnTo>
                    <a:lnTo>
                      <a:pt x="4" y="28"/>
                    </a:lnTo>
                    <a:lnTo>
                      <a:pt x="4" y="28"/>
                    </a:lnTo>
                    <a:lnTo>
                      <a:pt x="4" y="32"/>
                    </a:lnTo>
                    <a:lnTo>
                      <a:pt x="8" y="32"/>
                    </a:lnTo>
                    <a:lnTo>
                      <a:pt x="8" y="32"/>
                    </a:lnTo>
                    <a:lnTo>
                      <a:pt x="8" y="36"/>
                    </a:lnTo>
                    <a:lnTo>
                      <a:pt x="10" y="40"/>
                    </a:lnTo>
                    <a:lnTo>
                      <a:pt x="17" y="43"/>
                    </a:lnTo>
                    <a:lnTo>
                      <a:pt x="19" y="47"/>
                    </a:lnTo>
                    <a:lnTo>
                      <a:pt x="19" y="49"/>
                    </a:lnTo>
                    <a:lnTo>
                      <a:pt x="23" y="51"/>
                    </a:lnTo>
                    <a:lnTo>
                      <a:pt x="23" y="51"/>
                    </a:lnTo>
                    <a:lnTo>
                      <a:pt x="23" y="53"/>
                    </a:lnTo>
                    <a:lnTo>
                      <a:pt x="23" y="53"/>
                    </a:lnTo>
                    <a:lnTo>
                      <a:pt x="25" y="55"/>
                    </a:lnTo>
                    <a:lnTo>
                      <a:pt x="27" y="55"/>
                    </a:lnTo>
                    <a:lnTo>
                      <a:pt x="29" y="57"/>
                    </a:lnTo>
                    <a:lnTo>
                      <a:pt x="30" y="57"/>
                    </a:lnTo>
                    <a:lnTo>
                      <a:pt x="30" y="55"/>
                    </a:lnTo>
                    <a:lnTo>
                      <a:pt x="32" y="53"/>
                    </a:lnTo>
                    <a:lnTo>
                      <a:pt x="34" y="53"/>
                    </a:lnTo>
                    <a:lnTo>
                      <a:pt x="34" y="53"/>
                    </a:lnTo>
                    <a:lnTo>
                      <a:pt x="34" y="51"/>
                    </a:lnTo>
                    <a:lnTo>
                      <a:pt x="36" y="51"/>
                    </a:lnTo>
                    <a:lnTo>
                      <a:pt x="38" y="47"/>
                    </a:lnTo>
                    <a:lnTo>
                      <a:pt x="38" y="43"/>
                    </a:lnTo>
                    <a:lnTo>
                      <a:pt x="40" y="43"/>
                    </a:lnTo>
                    <a:lnTo>
                      <a:pt x="42" y="43"/>
                    </a:lnTo>
                    <a:lnTo>
                      <a:pt x="42" y="43"/>
                    </a:lnTo>
                    <a:lnTo>
                      <a:pt x="48" y="43"/>
                    </a:lnTo>
                    <a:lnTo>
                      <a:pt x="48" y="41"/>
                    </a:lnTo>
                    <a:lnTo>
                      <a:pt x="57" y="41"/>
                    </a:lnTo>
                    <a:lnTo>
                      <a:pt x="59" y="43"/>
                    </a:lnTo>
                    <a:lnTo>
                      <a:pt x="61" y="45"/>
                    </a:lnTo>
                    <a:lnTo>
                      <a:pt x="61" y="47"/>
                    </a:lnTo>
                    <a:lnTo>
                      <a:pt x="63" y="47"/>
                    </a:lnTo>
                    <a:lnTo>
                      <a:pt x="63" y="49"/>
                    </a:lnTo>
                    <a:lnTo>
                      <a:pt x="63" y="49"/>
                    </a:lnTo>
                    <a:lnTo>
                      <a:pt x="63" y="51"/>
                    </a:lnTo>
                    <a:lnTo>
                      <a:pt x="63" y="51"/>
                    </a:lnTo>
                    <a:lnTo>
                      <a:pt x="65" y="51"/>
                    </a:lnTo>
                    <a:lnTo>
                      <a:pt x="66" y="51"/>
                    </a:lnTo>
                    <a:lnTo>
                      <a:pt x="66" y="53"/>
                    </a:lnTo>
                    <a:lnTo>
                      <a:pt x="65" y="53"/>
                    </a:lnTo>
                    <a:lnTo>
                      <a:pt x="66" y="55"/>
                    </a:lnTo>
                    <a:lnTo>
                      <a:pt x="66" y="55"/>
                    </a:lnTo>
                    <a:lnTo>
                      <a:pt x="66" y="57"/>
                    </a:lnTo>
                    <a:lnTo>
                      <a:pt x="66" y="57"/>
                    </a:lnTo>
                    <a:lnTo>
                      <a:pt x="68" y="57"/>
                    </a:lnTo>
                    <a:lnTo>
                      <a:pt x="68" y="58"/>
                    </a:lnTo>
                    <a:lnTo>
                      <a:pt x="68" y="62"/>
                    </a:lnTo>
                    <a:lnTo>
                      <a:pt x="68" y="62"/>
                    </a:lnTo>
                    <a:lnTo>
                      <a:pt x="66" y="62"/>
                    </a:lnTo>
                    <a:lnTo>
                      <a:pt x="65" y="66"/>
                    </a:lnTo>
                    <a:lnTo>
                      <a:pt x="65" y="68"/>
                    </a:lnTo>
                    <a:lnTo>
                      <a:pt x="68" y="66"/>
                    </a:lnTo>
                    <a:lnTo>
                      <a:pt x="70" y="64"/>
                    </a:lnTo>
                    <a:lnTo>
                      <a:pt x="70" y="64"/>
                    </a:lnTo>
                    <a:lnTo>
                      <a:pt x="70" y="66"/>
                    </a:lnTo>
                    <a:lnTo>
                      <a:pt x="70" y="66"/>
                    </a:lnTo>
                    <a:lnTo>
                      <a:pt x="72" y="66"/>
                    </a:lnTo>
                    <a:lnTo>
                      <a:pt x="72" y="64"/>
                    </a:lnTo>
                    <a:lnTo>
                      <a:pt x="74" y="64"/>
                    </a:lnTo>
                    <a:lnTo>
                      <a:pt x="76" y="66"/>
                    </a:lnTo>
                    <a:lnTo>
                      <a:pt x="78" y="66"/>
                    </a:lnTo>
                    <a:lnTo>
                      <a:pt x="78" y="64"/>
                    </a:lnTo>
                    <a:lnTo>
                      <a:pt x="80" y="64"/>
                    </a:lnTo>
                    <a:lnTo>
                      <a:pt x="80" y="64"/>
                    </a:lnTo>
                    <a:lnTo>
                      <a:pt x="80" y="64"/>
                    </a:lnTo>
                    <a:lnTo>
                      <a:pt x="82" y="66"/>
                    </a:lnTo>
                    <a:lnTo>
                      <a:pt x="83" y="68"/>
                    </a:lnTo>
                    <a:lnTo>
                      <a:pt x="83" y="70"/>
                    </a:lnTo>
                    <a:lnTo>
                      <a:pt x="85" y="72"/>
                    </a:lnTo>
                    <a:lnTo>
                      <a:pt x="85" y="75"/>
                    </a:lnTo>
                    <a:lnTo>
                      <a:pt x="85" y="75"/>
                    </a:lnTo>
                    <a:lnTo>
                      <a:pt x="85" y="79"/>
                    </a:lnTo>
                    <a:lnTo>
                      <a:pt x="85" y="81"/>
                    </a:lnTo>
                    <a:lnTo>
                      <a:pt x="83" y="81"/>
                    </a:lnTo>
                    <a:lnTo>
                      <a:pt x="83" y="81"/>
                    </a:lnTo>
                    <a:lnTo>
                      <a:pt x="83" y="83"/>
                    </a:lnTo>
                    <a:lnTo>
                      <a:pt x="85" y="83"/>
                    </a:lnTo>
                    <a:lnTo>
                      <a:pt x="85" y="81"/>
                    </a:lnTo>
                    <a:lnTo>
                      <a:pt x="87" y="81"/>
                    </a:lnTo>
                    <a:lnTo>
                      <a:pt x="89" y="85"/>
                    </a:lnTo>
                    <a:lnTo>
                      <a:pt x="91" y="85"/>
                    </a:lnTo>
                    <a:lnTo>
                      <a:pt x="91" y="83"/>
                    </a:lnTo>
                    <a:lnTo>
                      <a:pt x="93" y="83"/>
                    </a:lnTo>
                    <a:lnTo>
                      <a:pt x="93" y="83"/>
                    </a:lnTo>
                    <a:lnTo>
                      <a:pt x="95" y="81"/>
                    </a:lnTo>
                    <a:lnTo>
                      <a:pt x="95" y="79"/>
                    </a:lnTo>
                    <a:lnTo>
                      <a:pt x="97" y="77"/>
                    </a:lnTo>
                    <a:lnTo>
                      <a:pt x="99" y="77"/>
                    </a:lnTo>
                    <a:lnTo>
                      <a:pt x="99" y="79"/>
                    </a:lnTo>
                    <a:lnTo>
                      <a:pt x="100" y="79"/>
                    </a:lnTo>
                    <a:lnTo>
                      <a:pt x="104" y="79"/>
                    </a:lnTo>
                    <a:lnTo>
                      <a:pt x="104" y="77"/>
                    </a:lnTo>
                    <a:lnTo>
                      <a:pt x="104" y="75"/>
                    </a:lnTo>
                    <a:lnTo>
                      <a:pt x="106" y="72"/>
                    </a:lnTo>
                    <a:lnTo>
                      <a:pt x="106" y="72"/>
                    </a:lnTo>
                    <a:lnTo>
                      <a:pt x="106" y="72"/>
                    </a:lnTo>
                    <a:lnTo>
                      <a:pt x="106" y="72"/>
                    </a:lnTo>
                    <a:lnTo>
                      <a:pt x="106" y="70"/>
                    </a:lnTo>
                    <a:lnTo>
                      <a:pt x="106" y="70"/>
                    </a:lnTo>
                    <a:lnTo>
                      <a:pt x="104" y="70"/>
                    </a:lnTo>
                    <a:lnTo>
                      <a:pt x="102" y="70"/>
                    </a:lnTo>
                    <a:lnTo>
                      <a:pt x="102" y="68"/>
                    </a:lnTo>
                    <a:lnTo>
                      <a:pt x="102" y="68"/>
                    </a:lnTo>
                    <a:lnTo>
                      <a:pt x="102" y="66"/>
                    </a:lnTo>
                    <a:lnTo>
                      <a:pt x="102" y="66"/>
                    </a:lnTo>
                    <a:lnTo>
                      <a:pt x="102" y="66"/>
                    </a:lnTo>
                    <a:lnTo>
                      <a:pt x="104" y="64"/>
                    </a:lnTo>
                    <a:lnTo>
                      <a:pt x="108" y="64"/>
                    </a:lnTo>
                    <a:lnTo>
                      <a:pt x="108" y="66"/>
                    </a:lnTo>
                    <a:lnTo>
                      <a:pt x="108" y="66"/>
                    </a:lnTo>
                    <a:lnTo>
                      <a:pt x="110" y="66"/>
                    </a:lnTo>
                    <a:lnTo>
                      <a:pt x="110" y="68"/>
                    </a:lnTo>
                    <a:lnTo>
                      <a:pt x="110" y="68"/>
                    </a:lnTo>
                    <a:lnTo>
                      <a:pt x="110" y="64"/>
                    </a:lnTo>
                    <a:lnTo>
                      <a:pt x="110" y="62"/>
                    </a:lnTo>
                    <a:lnTo>
                      <a:pt x="110" y="60"/>
                    </a:lnTo>
                    <a:lnTo>
                      <a:pt x="108" y="60"/>
                    </a:lnTo>
                    <a:lnTo>
                      <a:pt x="108" y="60"/>
                    </a:lnTo>
                    <a:lnTo>
                      <a:pt x="108" y="60"/>
                    </a:lnTo>
                    <a:lnTo>
                      <a:pt x="108" y="58"/>
                    </a:lnTo>
                    <a:lnTo>
                      <a:pt x="110" y="57"/>
                    </a:lnTo>
                    <a:lnTo>
                      <a:pt x="110" y="57"/>
                    </a:lnTo>
                    <a:lnTo>
                      <a:pt x="110" y="57"/>
                    </a:lnTo>
                    <a:lnTo>
                      <a:pt x="108" y="55"/>
                    </a:lnTo>
                    <a:lnTo>
                      <a:pt x="108" y="55"/>
                    </a:lnTo>
                    <a:lnTo>
                      <a:pt x="108" y="51"/>
                    </a:lnTo>
                    <a:lnTo>
                      <a:pt x="106" y="51"/>
                    </a:lnTo>
                    <a:lnTo>
                      <a:pt x="104" y="51"/>
                    </a:lnTo>
                    <a:lnTo>
                      <a:pt x="104" y="49"/>
                    </a:lnTo>
                    <a:lnTo>
                      <a:pt x="104" y="43"/>
                    </a:lnTo>
                    <a:lnTo>
                      <a:pt x="104" y="41"/>
                    </a:lnTo>
                    <a:lnTo>
                      <a:pt x="104" y="41"/>
                    </a:lnTo>
                    <a:lnTo>
                      <a:pt x="106" y="40"/>
                    </a:lnTo>
                    <a:lnTo>
                      <a:pt x="106" y="38"/>
                    </a:lnTo>
                    <a:lnTo>
                      <a:pt x="106" y="38"/>
                    </a:lnTo>
                    <a:lnTo>
                      <a:pt x="104" y="36"/>
                    </a:lnTo>
                    <a:lnTo>
                      <a:pt x="104" y="36"/>
                    </a:lnTo>
                    <a:lnTo>
                      <a:pt x="102" y="34"/>
                    </a:lnTo>
                    <a:lnTo>
                      <a:pt x="102" y="34"/>
                    </a:lnTo>
                    <a:lnTo>
                      <a:pt x="100" y="26"/>
                    </a:lnTo>
                    <a:lnTo>
                      <a:pt x="100" y="24"/>
                    </a:lnTo>
                    <a:lnTo>
                      <a:pt x="99" y="26"/>
                    </a:lnTo>
                    <a:lnTo>
                      <a:pt x="97" y="28"/>
                    </a:lnTo>
                    <a:lnTo>
                      <a:pt x="97" y="28"/>
                    </a:lnTo>
                    <a:lnTo>
                      <a:pt x="97" y="24"/>
                    </a:lnTo>
                    <a:lnTo>
                      <a:pt x="97" y="24"/>
                    </a:lnTo>
                    <a:lnTo>
                      <a:pt x="99" y="24"/>
                    </a:lnTo>
                    <a:lnTo>
                      <a:pt x="99" y="22"/>
                    </a:lnTo>
                    <a:lnTo>
                      <a:pt x="99" y="22"/>
                    </a:lnTo>
                    <a:lnTo>
                      <a:pt x="100" y="22"/>
                    </a:lnTo>
                    <a:lnTo>
                      <a:pt x="100" y="22"/>
                    </a:lnTo>
                    <a:lnTo>
                      <a:pt x="100" y="21"/>
                    </a:lnTo>
                    <a:lnTo>
                      <a:pt x="100" y="21"/>
                    </a:lnTo>
                    <a:lnTo>
                      <a:pt x="99" y="21"/>
                    </a:lnTo>
                    <a:lnTo>
                      <a:pt x="99" y="19"/>
                    </a:lnTo>
                    <a:lnTo>
                      <a:pt x="97" y="19"/>
                    </a:lnTo>
                    <a:lnTo>
                      <a:pt x="95" y="17"/>
                    </a:lnTo>
                    <a:lnTo>
                      <a:pt x="95" y="17"/>
                    </a:lnTo>
                    <a:lnTo>
                      <a:pt x="95" y="17"/>
                    </a:lnTo>
                    <a:lnTo>
                      <a:pt x="95" y="11"/>
                    </a:lnTo>
                    <a:lnTo>
                      <a:pt x="93" y="9"/>
                    </a:lnTo>
                    <a:lnTo>
                      <a:pt x="93" y="9"/>
                    </a:lnTo>
                    <a:lnTo>
                      <a:pt x="93" y="7"/>
                    </a:lnTo>
                    <a:lnTo>
                      <a:pt x="93" y="7"/>
                    </a:lnTo>
                    <a:lnTo>
                      <a:pt x="91" y="7"/>
                    </a:lnTo>
                    <a:lnTo>
                      <a:pt x="91" y="7"/>
                    </a:lnTo>
                    <a:lnTo>
                      <a:pt x="91" y="4"/>
                    </a:lnTo>
                    <a:lnTo>
                      <a:pt x="91" y="4"/>
                    </a:lnTo>
                    <a:lnTo>
                      <a:pt x="91" y="4"/>
                    </a:lnTo>
                    <a:lnTo>
                      <a:pt x="89" y="4"/>
                    </a:lnTo>
                    <a:lnTo>
                      <a:pt x="89" y="4"/>
                    </a:lnTo>
                    <a:lnTo>
                      <a:pt x="89" y="4"/>
                    </a:lnTo>
                    <a:lnTo>
                      <a:pt x="87" y="4"/>
                    </a:lnTo>
                    <a:lnTo>
                      <a:pt x="85" y="4"/>
                    </a:lnTo>
                    <a:lnTo>
                      <a:pt x="85" y="4"/>
                    </a:lnTo>
                    <a:lnTo>
                      <a:pt x="85" y="5"/>
                    </a:lnTo>
                    <a:lnTo>
                      <a:pt x="85" y="7"/>
                    </a:lnTo>
                    <a:lnTo>
                      <a:pt x="82" y="7"/>
                    </a:lnTo>
                    <a:lnTo>
                      <a:pt x="82" y="9"/>
                    </a:lnTo>
                    <a:lnTo>
                      <a:pt x="80" y="11"/>
                    </a:lnTo>
                    <a:lnTo>
                      <a:pt x="76" y="9"/>
                    </a:lnTo>
                    <a:lnTo>
                      <a:pt x="74" y="7"/>
                    </a:lnTo>
                    <a:lnTo>
                      <a:pt x="72" y="7"/>
                    </a:lnTo>
                    <a:lnTo>
                      <a:pt x="70" y="7"/>
                    </a:lnTo>
                    <a:lnTo>
                      <a:pt x="70" y="9"/>
                    </a:lnTo>
                    <a:lnTo>
                      <a:pt x="68" y="9"/>
                    </a:lnTo>
                    <a:lnTo>
                      <a:pt x="68" y="11"/>
                    </a:lnTo>
                    <a:lnTo>
                      <a:pt x="66" y="11"/>
                    </a:lnTo>
                    <a:lnTo>
                      <a:pt x="65" y="11"/>
                    </a:lnTo>
                    <a:lnTo>
                      <a:pt x="63" y="7"/>
                    </a:lnTo>
                    <a:lnTo>
                      <a:pt x="61" y="7"/>
                    </a:lnTo>
                    <a:lnTo>
                      <a:pt x="59" y="9"/>
                    </a:lnTo>
                    <a:lnTo>
                      <a:pt x="57" y="11"/>
                    </a:lnTo>
                    <a:lnTo>
                      <a:pt x="57" y="11"/>
                    </a:lnTo>
                    <a:lnTo>
                      <a:pt x="55" y="9"/>
                    </a:lnTo>
                    <a:lnTo>
                      <a:pt x="53" y="9"/>
                    </a:lnTo>
                    <a:lnTo>
                      <a:pt x="55" y="7"/>
                    </a:lnTo>
                    <a:lnTo>
                      <a:pt x="55" y="5"/>
                    </a:lnTo>
                    <a:lnTo>
                      <a:pt x="55" y="5"/>
                    </a:lnTo>
                    <a:lnTo>
                      <a:pt x="57"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56" name="Freeform 961">
                <a:extLst>
                  <a:ext uri="{FF2B5EF4-FFF2-40B4-BE49-F238E27FC236}">
                    <a16:creationId xmlns:a16="http://schemas.microsoft.com/office/drawing/2014/main" id="{A0B00103-24E7-5DA4-96AA-166C31F97E34}"/>
                  </a:ext>
                </a:extLst>
              </p:cNvPr>
              <p:cNvSpPr>
                <a:spLocks/>
              </p:cNvSpPr>
              <p:nvPr/>
            </p:nvSpPr>
            <p:spPr bwMode="auto">
              <a:xfrm>
                <a:off x="4486337" y="3926800"/>
                <a:ext cx="87898" cy="189204"/>
              </a:xfrm>
              <a:custGeom>
                <a:avLst/>
                <a:gdLst>
                  <a:gd name="T0" fmla="*/ 34 w 59"/>
                  <a:gd name="T1" fmla="*/ 127 h 127"/>
                  <a:gd name="T2" fmla="*/ 41 w 59"/>
                  <a:gd name="T3" fmla="*/ 120 h 127"/>
                  <a:gd name="T4" fmla="*/ 40 w 59"/>
                  <a:gd name="T5" fmla="*/ 110 h 127"/>
                  <a:gd name="T6" fmla="*/ 41 w 59"/>
                  <a:gd name="T7" fmla="*/ 104 h 127"/>
                  <a:gd name="T8" fmla="*/ 49 w 59"/>
                  <a:gd name="T9" fmla="*/ 99 h 127"/>
                  <a:gd name="T10" fmla="*/ 59 w 59"/>
                  <a:gd name="T11" fmla="*/ 87 h 127"/>
                  <a:gd name="T12" fmla="*/ 59 w 59"/>
                  <a:gd name="T13" fmla="*/ 76 h 127"/>
                  <a:gd name="T14" fmla="*/ 55 w 59"/>
                  <a:gd name="T15" fmla="*/ 76 h 127"/>
                  <a:gd name="T16" fmla="*/ 55 w 59"/>
                  <a:gd name="T17" fmla="*/ 74 h 127"/>
                  <a:gd name="T18" fmla="*/ 51 w 59"/>
                  <a:gd name="T19" fmla="*/ 69 h 127"/>
                  <a:gd name="T20" fmla="*/ 47 w 59"/>
                  <a:gd name="T21" fmla="*/ 70 h 127"/>
                  <a:gd name="T22" fmla="*/ 45 w 59"/>
                  <a:gd name="T23" fmla="*/ 69 h 127"/>
                  <a:gd name="T24" fmla="*/ 38 w 59"/>
                  <a:gd name="T25" fmla="*/ 65 h 127"/>
                  <a:gd name="T26" fmla="*/ 38 w 59"/>
                  <a:gd name="T27" fmla="*/ 59 h 127"/>
                  <a:gd name="T28" fmla="*/ 41 w 59"/>
                  <a:gd name="T29" fmla="*/ 55 h 127"/>
                  <a:gd name="T30" fmla="*/ 45 w 59"/>
                  <a:gd name="T31" fmla="*/ 53 h 127"/>
                  <a:gd name="T32" fmla="*/ 53 w 59"/>
                  <a:gd name="T33" fmla="*/ 48 h 127"/>
                  <a:gd name="T34" fmla="*/ 55 w 59"/>
                  <a:gd name="T35" fmla="*/ 33 h 127"/>
                  <a:gd name="T36" fmla="*/ 53 w 59"/>
                  <a:gd name="T37" fmla="*/ 29 h 127"/>
                  <a:gd name="T38" fmla="*/ 47 w 59"/>
                  <a:gd name="T39" fmla="*/ 25 h 127"/>
                  <a:gd name="T40" fmla="*/ 47 w 59"/>
                  <a:gd name="T41" fmla="*/ 17 h 127"/>
                  <a:gd name="T42" fmla="*/ 53 w 59"/>
                  <a:gd name="T43" fmla="*/ 16 h 127"/>
                  <a:gd name="T44" fmla="*/ 55 w 59"/>
                  <a:gd name="T45" fmla="*/ 4 h 127"/>
                  <a:gd name="T46" fmla="*/ 51 w 59"/>
                  <a:gd name="T47" fmla="*/ 8 h 127"/>
                  <a:gd name="T48" fmla="*/ 47 w 59"/>
                  <a:gd name="T49" fmla="*/ 10 h 127"/>
                  <a:gd name="T50" fmla="*/ 43 w 59"/>
                  <a:gd name="T51" fmla="*/ 10 h 127"/>
                  <a:gd name="T52" fmla="*/ 41 w 59"/>
                  <a:gd name="T53" fmla="*/ 2 h 127"/>
                  <a:gd name="T54" fmla="*/ 34 w 59"/>
                  <a:gd name="T55" fmla="*/ 0 h 127"/>
                  <a:gd name="T56" fmla="*/ 23 w 59"/>
                  <a:gd name="T57" fmla="*/ 4 h 127"/>
                  <a:gd name="T58" fmla="*/ 21 w 59"/>
                  <a:gd name="T59" fmla="*/ 6 h 127"/>
                  <a:gd name="T60" fmla="*/ 13 w 59"/>
                  <a:gd name="T61" fmla="*/ 14 h 127"/>
                  <a:gd name="T62" fmla="*/ 15 w 59"/>
                  <a:gd name="T63" fmla="*/ 16 h 127"/>
                  <a:gd name="T64" fmla="*/ 15 w 59"/>
                  <a:gd name="T65" fmla="*/ 36 h 127"/>
                  <a:gd name="T66" fmla="*/ 13 w 59"/>
                  <a:gd name="T67" fmla="*/ 51 h 127"/>
                  <a:gd name="T68" fmla="*/ 7 w 59"/>
                  <a:gd name="T69" fmla="*/ 57 h 127"/>
                  <a:gd name="T70" fmla="*/ 4 w 59"/>
                  <a:gd name="T71" fmla="*/ 59 h 127"/>
                  <a:gd name="T72" fmla="*/ 0 w 59"/>
                  <a:gd name="T73" fmla="*/ 63 h 127"/>
                  <a:gd name="T74" fmla="*/ 4 w 59"/>
                  <a:gd name="T75" fmla="*/ 74 h 127"/>
                  <a:gd name="T76" fmla="*/ 9 w 59"/>
                  <a:gd name="T77" fmla="*/ 78 h 127"/>
                  <a:gd name="T78" fmla="*/ 11 w 59"/>
                  <a:gd name="T79" fmla="*/ 89 h 127"/>
                  <a:gd name="T80" fmla="*/ 24 w 59"/>
                  <a:gd name="T81" fmla="*/ 9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 h="127">
                    <a:moveTo>
                      <a:pt x="30" y="127"/>
                    </a:moveTo>
                    <a:lnTo>
                      <a:pt x="34" y="127"/>
                    </a:lnTo>
                    <a:lnTo>
                      <a:pt x="40" y="121"/>
                    </a:lnTo>
                    <a:lnTo>
                      <a:pt x="41" y="120"/>
                    </a:lnTo>
                    <a:lnTo>
                      <a:pt x="41" y="118"/>
                    </a:lnTo>
                    <a:lnTo>
                      <a:pt x="40" y="110"/>
                    </a:lnTo>
                    <a:lnTo>
                      <a:pt x="40" y="106"/>
                    </a:lnTo>
                    <a:lnTo>
                      <a:pt x="41" y="104"/>
                    </a:lnTo>
                    <a:lnTo>
                      <a:pt x="47" y="101"/>
                    </a:lnTo>
                    <a:lnTo>
                      <a:pt x="49" y="99"/>
                    </a:lnTo>
                    <a:lnTo>
                      <a:pt x="59" y="91"/>
                    </a:lnTo>
                    <a:lnTo>
                      <a:pt x="59" y="87"/>
                    </a:lnTo>
                    <a:lnTo>
                      <a:pt x="59" y="78"/>
                    </a:lnTo>
                    <a:lnTo>
                      <a:pt x="59" y="76"/>
                    </a:lnTo>
                    <a:lnTo>
                      <a:pt x="57" y="76"/>
                    </a:lnTo>
                    <a:lnTo>
                      <a:pt x="55" y="76"/>
                    </a:lnTo>
                    <a:lnTo>
                      <a:pt x="55" y="76"/>
                    </a:lnTo>
                    <a:lnTo>
                      <a:pt x="55" y="74"/>
                    </a:lnTo>
                    <a:lnTo>
                      <a:pt x="53" y="69"/>
                    </a:lnTo>
                    <a:lnTo>
                      <a:pt x="51" y="69"/>
                    </a:lnTo>
                    <a:lnTo>
                      <a:pt x="49" y="70"/>
                    </a:lnTo>
                    <a:lnTo>
                      <a:pt x="47" y="70"/>
                    </a:lnTo>
                    <a:lnTo>
                      <a:pt x="45" y="69"/>
                    </a:lnTo>
                    <a:lnTo>
                      <a:pt x="45" y="69"/>
                    </a:lnTo>
                    <a:lnTo>
                      <a:pt x="43" y="69"/>
                    </a:lnTo>
                    <a:lnTo>
                      <a:pt x="38" y="65"/>
                    </a:lnTo>
                    <a:lnTo>
                      <a:pt x="38" y="63"/>
                    </a:lnTo>
                    <a:lnTo>
                      <a:pt x="38" y="59"/>
                    </a:lnTo>
                    <a:lnTo>
                      <a:pt x="41" y="61"/>
                    </a:lnTo>
                    <a:lnTo>
                      <a:pt x="41" y="55"/>
                    </a:lnTo>
                    <a:lnTo>
                      <a:pt x="43" y="55"/>
                    </a:lnTo>
                    <a:lnTo>
                      <a:pt x="45" y="53"/>
                    </a:lnTo>
                    <a:lnTo>
                      <a:pt x="47" y="53"/>
                    </a:lnTo>
                    <a:lnTo>
                      <a:pt x="53" y="48"/>
                    </a:lnTo>
                    <a:lnTo>
                      <a:pt x="57" y="38"/>
                    </a:lnTo>
                    <a:lnTo>
                      <a:pt x="55" y="33"/>
                    </a:lnTo>
                    <a:lnTo>
                      <a:pt x="53" y="31"/>
                    </a:lnTo>
                    <a:lnTo>
                      <a:pt x="53" y="29"/>
                    </a:lnTo>
                    <a:lnTo>
                      <a:pt x="49" y="29"/>
                    </a:lnTo>
                    <a:lnTo>
                      <a:pt x="47" y="25"/>
                    </a:lnTo>
                    <a:lnTo>
                      <a:pt x="47" y="21"/>
                    </a:lnTo>
                    <a:lnTo>
                      <a:pt x="47" y="17"/>
                    </a:lnTo>
                    <a:lnTo>
                      <a:pt x="49" y="16"/>
                    </a:lnTo>
                    <a:lnTo>
                      <a:pt x="53" y="16"/>
                    </a:lnTo>
                    <a:lnTo>
                      <a:pt x="57" y="8"/>
                    </a:lnTo>
                    <a:lnTo>
                      <a:pt x="55" y="4"/>
                    </a:lnTo>
                    <a:lnTo>
                      <a:pt x="53" y="4"/>
                    </a:lnTo>
                    <a:lnTo>
                      <a:pt x="51" y="8"/>
                    </a:lnTo>
                    <a:lnTo>
                      <a:pt x="49" y="8"/>
                    </a:lnTo>
                    <a:lnTo>
                      <a:pt x="47" y="10"/>
                    </a:lnTo>
                    <a:lnTo>
                      <a:pt x="47" y="10"/>
                    </a:lnTo>
                    <a:lnTo>
                      <a:pt x="43" y="10"/>
                    </a:lnTo>
                    <a:lnTo>
                      <a:pt x="43" y="6"/>
                    </a:lnTo>
                    <a:lnTo>
                      <a:pt x="41" y="2"/>
                    </a:lnTo>
                    <a:lnTo>
                      <a:pt x="41" y="2"/>
                    </a:lnTo>
                    <a:lnTo>
                      <a:pt x="34" y="0"/>
                    </a:lnTo>
                    <a:lnTo>
                      <a:pt x="28" y="2"/>
                    </a:lnTo>
                    <a:lnTo>
                      <a:pt x="23" y="4"/>
                    </a:lnTo>
                    <a:lnTo>
                      <a:pt x="21" y="6"/>
                    </a:lnTo>
                    <a:lnTo>
                      <a:pt x="21" y="6"/>
                    </a:lnTo>
                    <a:lnTo>
                      <a:pt x="19" y="8"/>
                    </a:lnTo>
                    <a:lnTo>
                      <a:pt x="13" y="14"/>
                    </a:lnTo>
                    <a:lnTo>
                      <a:pt x="13" y="16"/>
                    </a:lnTo>
                    <a:lnTo>
                      <a:pt x="15" y="16"/>
                    </a:lnTo>
                    <a:lnTo>
                      <a:pt x="15" y="17"/>
                    </a:lnTo>
                    <a:lnTo>
                      <a:pt x="15" y="36"/>
                    </a:lnTo>
                    <a:lnTo>
                      <a:pt x="15" y="38"/>
                    </a:lnTo>
                    <a:lnTo>
                      <a:pt x="13" y="51"/>
                    </a:lnTo>
                    <a:lnTo>
                      <a:pt x="7" y="53"/>
                    </a:lnTo>
                    <a:lnTo>
                      <a:pt x="7" y="57"/>
                    </a:lnTo>
                    <a:lnTo>
                      <a:pt x="4" y="59"/>
                    </a:lnTo>
                    <a:lnTo>
                      <a:pt x="4" y="59"/>
                    </a:lnTo>
                    <a:lnTo>
                      <a:pt x="4" y="61"/>
                    </a:lnTo>
                    <a:lnTo>
                      <a:pt x="0" y="63"/>
                    </a:lnTo>
                    <a:lnTo>
                      <a:pt x="0" y="63"/>
                    </a:lnTo>
                    <a:lnTo>
                      <a:pt x="4" y="74"/>
                    </a:lnTo>
                    <a:lnTo>
                      <a:pt x="7" y="76"/>
                    </a:lnTo>
                    <a:lnTo>
                      <a:pt x="9" y="78"/>
                    </a:lnTo>
                    <a:lnTo>
                      <a:pt x="11" y="84"/>
                    </a:lnTo>
                    <a:lnTo>
                      <a:pt x="11" y="89"/>
                    </a:lnTo>
                    <a:lnTo>
                      <a:pt x="24" y="97"/>
                    </a:lnTo>
                    <a:lnTo>
                      <a:pt x="24" y="97"/>
                    </a:lnTo>
                    <a:lnTo>
                      <a:pt x="30" y="12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57" name="Freeform 962">
                <a:extLst>
                  <a:ext uri="{FF2B5EF4-FFF2-40B4-BE49-F238E27FC236}">
                    <a16:creationId xmlns:a16="http://schemas.microsoft.com/office/drawing/2014/main" id="{6118195C-539B-3EAB-F23F-28451E271FF7}"/>
                  </a:ext>
                </a:extLst>
              </p:cNvPr>
              <p:cNvSpPr>
                <a:spLocks/>
              </p:cNvSpPr>
              <p:nvPr/>
            </p:nvSpPr>
            <p:spPr bwMode="auto">
              <a:xfrm>
                <a:off x="4486337" y="3926800"/>
                <a:ext cx="87898" cy="189204"/>
              </a:xfrm>
              <a:custGeom>
                <a:avLst/>
                <a:gdLst>
                  <a:gd name="T0" fmla="*/ 34 w 59"/>
                  <a:gd name="T1" fmla="*/ 127 h 127"/>
                  <a:gd name="T2" fmla="*/ 41 w 59"/>
                  <a:gd name="T3" fmla="*/ 120 h 127"/>
                  <a:gd name="T4" fmla="*/ 40 w 59"/>
                  <a:gd name="T5" fmla="*/ 110 h 127"/>
                  <a:gd name="T6" fmla="*/ 41 w 59"/>
                  <a:gd name="T7" fmla="*/ 104 h 127"/>
                  <a:gd name="T8" fmla="*/ 49 w 59"/>
                  <a:gd name="T9" fmla="*/ 99 h 127"/>
                  <a:gd name="T10" fmla="*/ 59 w 59"/>
                  <a:gd name="T11" fmla="*/ 87 h 127"/>
                  <a:gd name="T12" fmla="*/ 59 w 59"/>
                  <a:gd name="T13" fmla="*/ 76 h 127"/>
                  <a:gd name="T14" fmla="*/ 55 w 59"/>
                  <a:gd name="T15" fmla="*/ 76 h 127"/>
                  <a:gd name="T16" fmla="*/ 55 w 59"/>
                  <a:gd name="T17" fmla="*/ 74 h 127"/>
                  <a:gd name="T18" fmla="*/ 51 w 59"/>
                  <a:gd name="T19" fmla="*/ 69 h 127"/>
                  <a:gd name="T20" fmla="*/ 47 w 59"/>
                  <a:gd name="T21" fmla="*/ 70 h 127"/>
                  <a:gd name="T22" fmla="*/ 45 w 59"/>
                  <a:gd name="T23" fmla="*/ 69 h 127"/>
                  <a:gd name="T24" fmla="*/ 38 w 59"/>
                  <a:gd name="T25" fmla="*/ 65 h 127"/>
                  <a:gd name="T26" fmla="*/ 38 w 59"/>
                  <a:gd name="T27" fmla="*/ 59 h 127"/>
                  <a:gd name="T28" fmla="*/ 41 w 59"/>
                  <a:gd name="T29" fmla="*/ 55 h 127"/>
                  <a:gd name="T30" fmla="*/ 45 w 59"/>
                  <a:gd name="T31" fmla="*/ 53 h 127"/>
                  <a:gd name="T32" fmla="*/ 53 w 59"/>
                  <a:gd name="T33" fmla="*/ 48 h 127"/>
                  <a:gd name="T34" fmla="*/ 55 w 59"/>
                  <a:gd name="T35" fmla="*/ 33 h 127"/>
                  <a:gd name="T36" fmla="*/ 53 w 59"/>
                  <a:gd name="T37" fmla="*/ 29 h 127"/>
                  <a:gd name="T38" fmla="*/ 47 w 59"/>
                  <a:gd name="T39" fmla="*/ 25 h 127"/>
                  <a:gd name="T40" fmla="*/ 47 w 59"/>
                  <a:gd name="T41" fmla="*/ 17 h 127"/>
                  <a:gd name="T42" fmla="*/ 53 w 59"/>
                  <a:gd name="T43" fmla="*/ 16 h 127"/>
                  <a:gd name="T44" fmla="*/ 55 w 59"/>
                  <a:gd name="T45" fmla="*/ 4 h 127"/>
                  <a:gd name="T46" fmla="*/ 51 w 59"/>
                  <a:gd name="T47" fmla="*/ 8 h 127"/>
                  <a:gd name="T48" fmla="*/ 47 w 59"/>
                  <a:gd name="T49" fmla="*/ 10 h 127"/>
                  <a:gd name="T50" fmla="*/ 43 w 59"/>
                  <a:gd name="T51" fmla="*/ 10 h 127"/>
                  <a:gd name="T52" fmla="*/ 41 w 59"/>
                  <a:gd name="T53" fmla="*/ 2 h 127"/>
                  <a:gd name="T54" fmla="*/ 34 w 59"/>
                  <a:gd name="T55" fmla="*/ 0 h 127"/>
                  <a:gd name="T56" fmla="*/ 23 w 59"/>
                  <a:gd name="T57" fmla="*/ 4 h 127"/>
                  <a:gd name="T58" fmla="*/ 21 w 59"/>
                  <a:gd name="T59" fmla="*/ 6 h 127"/>
                  <a:gd name="T60" fmla="*/ 13 w 59"/>
                  <a:gd name="T61" fmla="*/ 14 h 127"/>
                  <a:gd name="T62" fmla="*/ 15 w 59"/>
                  <a:gd name="T63" fmla="*/ 16 h 127"/>
                  <a:gd name="T64" fmla="*/ 15 w 59"/>
                  <a:gd name="T65" fmla="*/ 36 h 127"/>
                  <a:gd name="T66" fmla="*/ 13 w 59"/>
                  <a:gd name="T67" fmla="*/ 51 h 127"/>
                  <a:gd name="T68" fmla="*/ 7 w 59"/>
                  <a:gd name="T69" fmla="*/ 57 h 127"/>
                  <a:gd name="T70" fmla="*/ 4 w 59"/>
                  <a:gd name="T71" fmla="*/ 59 h 127"/>
                  <a:gd name="T72" fmla="*/ 0 w 59"/>
                  <a:gd name="T73" fmla="*/ 63 h 127"/>
                  <a:gd name="T74" fmla="*/ 4 w 59"/>
                  <a:gd name="T75" fmla="*/ 74 h 127"/>
                  <a:gd name="T76" fmla="*/ 9 w 59"/>
                  <a:gd name="T77" fmla="*/ 78 h 127"/>
                  <a:gd name="T78" fmla="*/ 11 w 59"/>
                  <a:gd name="T79" fmla="*/ 89 h 127"/>
                  <a:gd name="T80" fmla="*/ 24 w 59"/>
                  <a:gd name="T81" fmla="*/ 9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 h="127">
                    <a:moveTo>
                      <a:pt x="30" y="127"/>
                    </a:moveTo>
                    <a:lnTo>
                      <a:pt x="34" y="127"/>
                    </a:lnTo>
                    <a:lnTo>
                      <a:pt x="40" y="121"/>
                    </a:lnTo>
                    <a:lnTo>
                      <a:pt x="41" y="120"/>
                    </a:lnTo>
                    <a:lnTo>
                      <a:pt x="41" y="118"/>
                    </a:lnTo>
                    <a:lnTo>
                      <a:pt x="40" y="110"/>
                    </a:lnTo>
                    <a:lnTo>
                      <a:pt x="40" y="106"/>
                    </a:lnTo>
                    <a:lnTo>
                      <a:pt x="41" y="104"/>
                    </a:lnTo>
                    <a:lnTo>
                      <a:pt x="47" y="101"/>
                    </a:lnTo>
                    <a:lnTo>
                      <a:pt x="49" y="99"/>
                    </a:lnTo>
                    <a:lnTo>
                      <a:pt x="59" y="91"/>
                    </a:lnTo>
                    <a:lnTo>
                      <a:pt x="59" y="87"/>
                    </a:lnTo>
                    <a:lnTo>
                      <a:pt x="59" y="78"/>
                    </a:lnTo>
                    <a:lnTo>
                      <a:pt x="59" y="76"/>
                    </a:lnTo>
                    <a:lnTo>
                      <a:pt x="57" y="76"/>
                    </a:lnTo>
                    <a:lnTo>
                      <a:pt x="55" y="76"/>
                    </a:lnTo>
                    <a:lnTo>
                      <a:pt x="55" y="76"/>
                    </a:lnTo>
                    <a:lnTo>
                      <a:pt x="55" y="74"/>
                    </a:lnTo>
                    <a:lnTo>
                      <a:pt x="53" y="69"/>
                    </a:lnTo>
                    <a:lnTo>
                      <a:pt x="51" y="69"/>
                    </a:lnTo>
                    <a:lnTo>
                      <a:pt x="49" y="70"/>
                    </a:lnTo>
                    <a:lnTo>
                      <a:pt x="47" y="70"/>
                    </a:lnTo>
                    <a:lnTo>
                      <a:pt x="45" y="69"/>
                    </a:lnTo>
                    <a:lnTo>
                      <a:pt x="45" y="69"/>
                    </a:lnTo>
                    <a:lnTo>
                      <a:pt x="43" y="69"/>
                    </a:lnTo>
                    <a:lnTo>
                      <a:pt x="38" y="65"/>
                    </a:lnTo>
                    <a:lnTo>
                      <a:pt x="38" y="63"/>
                    </a:lnTo>
                    <a:lnTo>
                      <a:pt x="38" y="59"/>
                    </a:lnTo>
                    <a:lnTo>
                      <a:pt x="41" y="61"/>
                    </a:lnTo>
                    <a:lnTo>
                      <a:pt x="41" y="55"/>
                    </a:lnTo>
                    <a:lnTo>
                      <a:pt x="43" y="55"/>
                    </a:lnTo>
                    <a:lnTo>
                      <a:pt x="45" y="53"/>
                    </a:lnTo>
                    <a:lnTo>
                      <a:pt x="47" y="53"/>
                    </a:lnTo>
                    <a:lnTo>
                      <a:pt x="53" y="48"/>
                    </a:lnTo>
                    <a:lnTo>
                      <a:pt x="57" y="38"/>
                    </a:lnTo>
                    <a:lnTo>
                      <a:pt x="55" y="33"/>
                    </a:lnTo>
                    <a:lnTo>
                      <a:pt x="53" y="31"/>
                    </a:lnTo>
                    <a:lnTo>
                      <a:pt x="53" y="29"/>
                    </a:lnTo>
                    <a:lnTo>
                      <a:pt x="49" y="29"/>
                    </a:lnTo>
                    <a:lnTo>
                      <a:pt x="47" y="25"/>
                    </a:lnTo>
                    <a:lnTo>
                      <a:pt x="47" y="21"/>
                    </a:lnTo>
                    <a:lnTo>
                      <a:pt x="47" y="17"/>
                    </a:lnTo>
                    <a:lnTo>
                      <a:pt x="49" y="16"/>
                    </a:lnTo>
                    <a:lnTo>
                      <a:pt x="53" y="16"/>
                    </a:lnTo>
                    <a:lnTo>
                      <a:pt x="57" y="8"/>
                    </a:lnTo>
                    <a:lnTo>
                      <a:pt x="55" y="4"/>
                    </a:lnTo>
                    <a:lnTo>
                      <a:pt x="53" y="4"/>
                    </a:lnTo>
                    <a:lnTo>
                      <a:pt x="51" y="8"/>
                    </a:lnTo>
                    <a:lnTo>
                      <a:pt x="49" y="8"/>
                    </a:lnTo>
                    <a:lnTo>
                      <a:pt x="47" y="10"/>
                    </a:lnTo>
                    <a:lnTo>
                      <a:pt x="47" y="10"/>
                    </a:lnTo>
                    <a:lnTo>
                      <a:pt x="43" y="10"/>
                    </a:lnTo>
                    <a:lnTo>
                      <a:pt x="43" y="6"/>
                    </a:lnTo>
                    <a:lnTo>
                      <a:pt x="41" y="2"/>
                    </a:lnTo>
                    <a:lnTo>
                      <a:pt x="41" y="2"/>
                    </a:lnTo>
                    <a:lnTo>
                      <a:pt x="34" y="0"/>
                    </a:lnTo>
                    <a:lnTo>
                      <a:pt x="28" y="2"/>
                    </a:lnTo>
                    <a:lnTo>
                      <a:pt x="23" y="4"/>
                    </a:lnTo>
                    <a:lnTo>
                      <a:pt x="21" y="6"/>
                    </a:lnTo>
                    <a:lnTo>
                      <a:pt x="21" y="6"/>
                    </a:lnTo>
                    <a:lnTo>
                      <a:pt x="19" y="8"/>
                    </a:lnTo>
                    <a:lnTo>
                      <a:pt x="13" y="14"/>
                    </a:lnTo>
                    <a:lnTo>
                      <a:pt x="13" y="16"/>
                    </a:lnTo>
                    <a:lnTo>
                      <a:pt x="15" y="16"/>
                    </a:lnTo>
                    <a:lnTo>
                      <a:pt x="15" y="17"/>
                    </a:lnTo>
                    <a:lnTo>
                      <a:pt x="15" y="36"/>
                    </a:lnTo>
                    <a:lnTo>
                      <a:pt x="15" y="38"/>
                    </a:lnTo>
                    <a:lnTo>
                      <a:pt x="13" y="51"/>
                    </a:lnTo>
                    <a:lnTo>
                      <a:pt x="7" y="53"/>
                    </a:lnTo>
                    <a:lnTo>
                      <a:pt x="7" y="57"/>
                    </a:lnTo>
                    <a:lnTo>
                      <a:pt x="4" y="59"/>
                    </a:lnTo>
                    <a:lnTo>
                      <a:pt x="4" y="59"/>
                    </a:lnTo>
                    <a:lnTo>
                      <a:pt x="4" y="61"/>
                    </a:lnTo>
                    <a:lnTo>
                      <a:pt x="0" y="63"/>
                    </a:lnTo>
                    <a:lnTo>
                      <a:pt x="0" y="63"/>
                    </a:lnTo>
                    <a:lnTo>
                      <a:pt x="4" y="74"/>
                    </a:lnTo>
                    <a:lnTo>
                      <a:pt x="7" y="76"/>
                    </a:lnTo>
                    <a:lnTo>
                      <a:pt x="9" y="78"/>
                    </a:lnTo>
                    <a:lnTo>
                      <a:pt x="11" y="84"/>
                    </a:lnTo>
                    <a:lnTo>
                      <a:pt x="11" y="89"/>
                    </a:lnTo>
                    <a:lnTo>
                      <a:pt x="24" y="97"/>
                    </a:lnTo>
                    <a:lnTo>
                      <a:pt x="24" y="97"/>
                    </a:lnTo>
                    <a:lnTo>
                      <a:pt x="30" y="12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58" name="Freeform 963">
                <a:extLst>
                  <a:ext uri="{FF2B5EF4-FFF2-40B4-BE49-F238E27FC236}">
                    <a16:creationId xmlns:a16="http://schemas.microsoft.com/office/drawing/2014/main" id="{EF9D40FE-FEBF-3584-A51E-B07C0788FD25}"/>
                  </a:ext>
                </a:extLst>
              </p:cNvPr>
              <p:cNvSpPr>
                <a:spLocks/>
              </p:cNvSpPr>
              <p:nvPr/>
            </p:nvSpPr>
            <p:spPr bwMode="auto">
              <a:xfrm>
                <a:off x="4644255" y="4580816"/>
                <a:ext cx="294978" cy="186224"/>
              </a:xfrm>
              <a:custGeom>
                <a:avLst/>
                <a:gdLst>
                  <a:gd name="T0" fmla="*/ 115 w 198"/>
                  <a:gd name="T1" fmla="*/ 2 h 125"/>
                  <a:gd name="T2" fmla="*/ 111 w 198"/>
                  <a:gd name="T3" fmla="*/ 8 h 125"/>
                  <a:gd name="T4" fmla="*/ 110 w 198"/>
                  <a:gd name="T5" fmla="*/ 12 h 125"/>
                  <a:gd name="T6" fmla="*/ 106 w 198"/>
                  <a:gd name="T7" fmla="*/ 15 h 125"/>
                  <a:gd name="T8" fmla="*/ 100 w 198"/>
                  <a:gd name="T9" fmla="*/ 21 h 125"/>
                  <a:gd name="T10" fmla="*/ 98 w 198"/>
                  <a:gd name="T11" fmla="*/ 25 h 125"/>
                  <a:gd name="T12" fmla="*/ 93 w 198"/>
                  <a:gd name="T13" fmla="*/ 29 h 125"/>
                  <a:gd name="T14" fmla="*/ 89 w 198"/>
                  <a:gd name="T15" fmla="*/ 29 h 125"/>
                  <a:gd name="T16" fmla="*/ 81 w 198"/>
                  <a:gd name="T17" fmla="*/ 31 h 125"/>
                  <a:gd name="T18" fmla="*/ 70 w 198"/>
                  <a:gd name="T19" fmla="*/ 32 h 125"/>
                  <a:gd name="T20" fmla="*/ 68 w 198"/>
                  <a:gd name="T21" fmla="*/ 34 h 125"/>
                  <a:gd name="T22" fmla="*/ 72 w 198"/>
                  <a:gd name="T23" fmla="*/ 38 h 125"/>
                  <a:gd name="T24" fmla="*/ 70 w 198"/>
                  <a:gd name="T25" fmla="*/ 40 h 125"/>
                  <a:gd name="T26" fmla="*/ 66 w 198"/>
                  <a:gd name="T27" fmla="*/ 42 h 125"/>
                  <a:gd name="T28" fmla="*/ 64 w 198"/>
                  <a:gd name="T29" fmla="*/ 44 h 125"/>
                  <a:gd name="T30" fmla="*/ 64 w 198"/>
                  <a:gd name="T31" fmla="*/ 46 h 125"/>
                  <a:gd name="T32" fmla="*/ 55 w 198"/>
                  <a:gd name="T33" fmla="*/ 48 h 125"/>
                  <a:gd name="T34" fmla="*/ 43 w 198"/>
                  <a:gd name="T35" fmla="*/ 49 h 125"/>
                  <a:gd name="T36" fmla="*/ 40 w 198"/>
                  <a:gd name="T37" fmla="*/ 51 h 125"/>
                  <a:gd name="T38" fmla="*/ 38 w 198"/>
                  <a:gd name="T39" fmla="*/ 53 h 125"/>
                  <a:gd name="T40" fmla="*/ 34 w 198"/>
                  <a:gd name="T41" fmla="*/ 51 h 125"/>
                  <a:gd name="T42" fmla="*/ 34 w 198"/>
                  <a:gd name="T43" fmla="*/ 49 h 125"/>
                  <a:gd name="T44" fmla="*/ 32 w 198"/>
                  <a:gd name="T45" fmla="*/ 49 h 125"/>
                  <a:gd name="T46" fmla="*/ 30 w 198"/>
                  <a:gd name="T47" fmla="*/ 51 h 125"/>
                  <a:gd name="T48" fmla="*/ 24 w 198"/>
                  <a:gd name="T49" fmla="*/ 55 h 125"/>
                  <a:gd name="T50" fmla="*/ 21 w 198"/>
                  <a:gd name="T51" fmla="*/ 53 h 125"/>
                  <a:gd name="T52" fmla="*/ 15 w 198"/>
                  <a:gd name="T53" fmla="*/ 55 h 125"/>
                  <a:gd name="T54" fmla="*/ 0 w 198"/>
                  <a:gd name="T55" fmla="*/ 82 h 125"/>
                  <a:gd name="T56" fmla="*/ 2 w 198"/>
                  <a:gd name="T57" fmla="*/ 95 h 125"/>
                  <a:gd name="T58" fmla="*/ 23 w 198"/>
                  <a:gd name="T59" fmla="*/ 125 h 125"/>
                  <a:gd name="T60" fmla="*/ 28 w 198"/>
                  <a:gd name="T61" fmla="*/ 121 h 125"/>
                  <a:gd name="T62" fmla="*/ 43 w 198"/>
                  <a:gd name="T63" fmla="*/ 112 h 125"/>
                  <a:gd name="T64" fmla="*/ 62 w 198"/>
                  <a:gd name="T65" fmla="*/ 114 h 125"/>
                  <a:gd name="T66" fmla="*/ 68 w 198"/>
                  <a:gd name="T67" fmla="*/ 110 h 125"/>
                  <a:gd name="T68" fmla="*/ 68 w 198"/>
                  <a:gd name="T69" fmla="*/ 99 h 125"/>
                  <a:gd name="T70" fmla="*/ 72 w 198"/>
                  <a:gd name="T71" fmla="*/ 93 h 125"/>
                  <a:gd name="T72" fmla="*/ 85 w 198"/>
                  <a:gd name="T73" fmla="*/ 89 h 125"/>
                  <a:gd name="T74" fmla="*/ 89 w 198"/>
                  <a:gd name="T75" fmla="*/ 95 h 125"/>
                  <a:gd name="T76" fmla="*/ 96 w 198"/>
                  <a:gd name="T77" fmla="*/ 101 h 125"/>
                  <a:gd name="T78" fmla="*/ 102 w 198"/>
                  <a:gd name="T79" fmla="*/ 101 h 125"/>
                  <a:gd name="T80" fmla="*/ 123 w 198"/>
                  <a:gd name="T81" fmla="*/ 102 h 125"/>
                  <a:gd name="T82" fmla="*/ 125 w 198"/>
                  <a:gd name="T83" fmla="*/ 97 h 125"/>
                  <a:gd name="T84" fmla="*/ 134 w 198"/>
                  <a:gd name="T85" fmla="*/ 95 h 125"/>
                  <a:gd name="T86" fmla="*/ 155 w 198"/>
                  <a:gd name="T87" fmla="*/ 91 h 125"/>
                  <a:gd name="T88" fmla="*/ 157 w 198"/>
                  <a:gd name="T89" fmla="*/ 93 h 125"/>
                  <a:gd name="T90" fmla="*/ 159 w 198"/>
                  <a:gd name="T91" fmla="*/ 93 h 125"/>
                  <a:gd name="T92" fmla="*/ 163 w 198"/>
                  <a:gd name="T93" fmla="*/ 93 h 125"/>
                  <a:gd name="T94" fmla="*/ 170 w 198"/>
                  <a:gd name="T95" fmla="*/ 89 h 125"/>
                  <a:gd name="T96" fmla="*/ 183 w 198"/>
                  <a:gd name="T97" fmla="*/ 93 h 125"/>
                  <a:gd name="T98" fmla="*/ 189 w 198"/>
                  <a:gd name="T99" fmla="*/ 93 h 125"/>
                  <a:gd name="T100" fmla="*/ 198 w 198"/>
                  <a:gd name="T101" fmla="*/ 89 h 125"/>
                  <a:gd name="T102" fmla="*/ 197 w 198"/>
                  <a:gd name="T103" fmla="*/ 84 h 125"/>
                  <a:gd name="T104" fmla="*/ 187 w 198"/>
                  <a:gd name="T105" fmla="*/ 76 h 125"/>
                  <a:gd name="T106" fmla="*/ 183 w 198"/>
                  <a:gd name="T107" fmla="*/ 72 h 125"/>
                  <a:gd name="T108" fmla="*/ 180 w 198"/>
                  <a:gd name="T109" fmla="*/ 65 h 125"/>
                  <a:gd name="T110" fmla="*/ 174 w 198"/>
                  <a:gd name="T111" fmla="*/ 59 h 125"/>
                  <a:gd name="T112" fmla="*/ 163 w 198"/>
                  <a:gd name="T113" fmla="*/ 49 h 125"/>
                  <a:gd name="T114" fmla="*/ 163 w 198"/>
                  <a:gd name="T115" fmla="*/ 46 h 125"/>
                  <a:gd name="T116" fmla="*/ 151 w 198"/>
                  <a:gd name="T117" fmla="*/ 42 h 125"/>
                  <a:gd name="T118" fmla="*/ 147 w 198"/>
                  <a:gd name="T119" fmla="*/ 36 h 125"/>
                  <a:gd name="T120" fmla="*/ 138 w 198"/>
                  <a:gd name="T121" fmla="*/ 32 h 125"/>
                  <a:gd name="T122" fmla="*/ 140 w 198"/>
                  <a:gd name="T123" fmla="*/ 19 h 125"/>
                  <a:gd name="T124" fmla="*/ 127 w 198"/>
                  <a:gd name="T1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 h="125">
                    <a:moveTo>
                      <a:pt x="127" y="0"/>
                    </a:moveTo>
                    <a:lnTo>
                      <a:pt x="115" y="2"/>
                    </a:lnTo>
                    <a:lnTo>
                      <a:pt x="113" y="4"/>
                    </a:lnTo>
                    <a:lnTo>
                      <a:pt x="111" y="8"/>
                    </a:lnTo>
                    <a:lnTo>
                      <a:pt x="111" y="12"/>
                    </a:lnTo>
                    <a:lnTo>
                      <a:pt x="110" y="12"/>
                    </a:lnTo>
                    <a:lnTo>
                      <a:pt x="108" y="15"/>
                    </a:lnTo>
                    <a:lnTo>
                      <a:pt x="106" y="15"/>
                    </a:lnTo>
                    <a:lnTo>
                      <a:pt x="106" y="15"/>
                    </a:lnTo>
                    <a:lnTo>
                      <a:pt x="100" y="21"/>
                    </a:lnTo>
                    <a:lnTo>
                      <a:pt x="100" y="23"/>
                    </a:lnTo>
                    <a:lnTo>
                      <a:pt x="98" y="25"/>
                    </a:lnTo>
                    <a:lnTo>
                      <a:pt x="94" y="27"/>
                    </a:lnTo>
                    <a:lnTo>
                      <a:pt x="93" y="29"/>
                    </a:lnTo>
                    <a:lnTo>
                      <a:pt x="89" y="31"/>
                    </a:lnTo>
                    <a:lnTo>
                      <a:pt x="89" y="29"/>
                    </a:lnTo>
                    <a:lnTo>
                      <a:pt x="81" y="31"/>
                    </a:lnTo>
                    <a:lnTo>
                      <a:pt x="81" y="31"/>
                    </a:lnTo>
                    <a:lnTo>
                      <a:pt x="72" y="31"/>
                    </a:lnTo>
                    <a:lnTo>
                      <a:pt x="70" y="32"/>
                    </a:lnTo>
                    <a:lnTo>
                      <a:pt x="68" y="34"/>
                    </a:lnTo>
                    <a:lnTo>
                      <a:pt x="68" y="34"/>
                    </a:lnTo>
                    <a:lnTo>
                      <a:pt x="70" y="36"/>
                    </a:lnTo>
                    <a:lnTo>
                      <a:pt x="72" y="38"/>
                    </a:lnTo>
                    <a:lnTo>
                      <a:pt x="70" y="38"/>
                    </a:lnTo>
                    <a:lnTo>
                      <a:pt x="70" y="40"/>
                    </a:lnTo>
                    <a:lnTo>
                      <a:pt x="68" y="42"/>
                    </a:lnTo>
                    <a:lnTo>
                      <a:pt x="66" y="42"/>
                    </a:lnTo>
                    <a:lnTo>
                      <a:pt x="66" y="44"/>
                    </a:lnTo>
                    <a:lnTo>
                      <a:pt x="64" y="44"/>
                    </a:lnTo>
                    <a:lnTo>
                      <a:pt x="64" y="46"/>
                    </a:lnTo>
                    <a:lnTo>
                      <a:pt x="64" y="46"/>
                    </a:lnTo>
                    <a:lnTo>
                      <a:pt x="57" y="46"/>
                    </a:lnTo>
                    <a:lnTo>
                      <a:pt x="55" y="48"/>
                    </a:lnTo>
                    <a:lnTo>
                      <a:pt x="51" y="46"/>
                    </a:lnTo>
                    <a:lnTo>
                      <a:pt x="43" y="49"/>
                    </a:lnTo>
                    <a:lnTo>
                      <a:pt x="43" y="51"/>
                    </a:lnTo>
                    <a:lnTo>
                      <a:pt x="40" y="51"/>
                    </a:lnTo>
                    <a:lnTo>
                      <a:pt x="38" y="53"/>
                    </a:lnTo>
                    <a:lnTo>
                      <a:pt x="38" y="53"/>
                    </a:lnTo>
                    <a:lnTo>
                      <a:pt x="36" y="51"/>
                    </a:lnTo>
                    <a:lnTo>
                      <a:pt x="34" y="51"/>
                    </a:lnTo>
                    <a:lnTo>
                      <a:pt x="34" y="49"/>
                    </a:lnTo>
                    <a:lnTo>
                      <a:pt x="34" y="49"/>
                    </a:lnTo>
                    <a:lnTo>
                      <a:pt x="32" y="49"/>
                    </a:lnTo>
                    <a:lnTo>
                      <a:pt x="32" y="49"/>
                    </a:lnTo>
                    <a:lnTo>
                      <a:pt x="30" y="49"/>
                    </a:lnTo>
                    <a:lnTo>
                      <a:pt x="30" y="51"/>
                    </a:lnTo>
                    <a:lnTo>
                      <a:pt x="26" y="51"/>
                    </a:lnTo>
                    <a:lnTo>
                      <a:pt x="24" y="55"/>
                    </a:lnTo>
                    <a:lnTo>
                      <a:pt x="23" y="55"/>
                    </a:lnTo>
                    <a:lnTo>
                      <a:pt x="21" y="53"/>
                    </a:lnTo>
                    <a:lnTo>
                      <a:pt x="15" y="55"/>
                    </a:lnTo>
                    <a:lnTo>
                      <a:pt x="15" y="55"/>
                    </a:lnTo>
                    <a:lnTo>
                      <a:pt x="2" y="78"/>
                    </a:lnTo>
                    <a:lnTo>
                      <a:pt x="0" y="82"/>
                    </a:lnTo>
                    <a:lnTo>
                      <a:pt x="2" y="85"/>
                    </a:lnTo>
                    <a:lnTo>
                      <a:pt x="2" y="95"/>
                    </a:lnTo>
                    <a:lnTo>
                      <a:pt x="17" y="119"/>
                    </a:lnTo>
                    <a:lnTo>
                      <a:pt x="23" y="125"/>
                    </a:lnTo>
                    <a:lnTo>
                      <a:pt x="26" y="125"/>
                    </a:lnTo>
                    <a:lnTo>
                      <a:pt x="28" y="121"/>
                    </a:lnTo>
                    <a:lnTo>
                      <a:pt x="40" y="112"/>
                    </a:lnTo>
                    <a:lnTo>
                      <a:pt x="43" y="112"/>
                    </a:lnTo>
                    <a:lnTo>
                      <a:pt x="53" y="116"/>
                    </a:lnTo>
                    <a:lnTo>
                      <a:pt x="62" y="114"/>
                    </a:lnTo>
                    <a:lnTo>
                      <a:pt x="64" y="112"/>
                    </a:lnTo>
                    <a:lnTo>
                      <a:pt x="68" y="110"/>
                    </a:lnTo>
                    <a:lnTo>
                      <a:pt x="66" y="108"/>
                    </a:lnTo>
                    <a:lnTo>
                      <a:pt x="68" y="99"/>
                    </a:lnTo>
                    <a:lnTo>
                      <a:pt x="70" y="99"/>
                    </a:lnTo>
                    <a:lnTo>
                      <a:pt x="72" y="93"/>
                    </a:lnTo>
                    <a:lnTo>
                      <a:pt x="77" y="89"/>
                    </a:lnTo>
                    <a:lnTo>
                      <a:pt x="85" y="89"/>
                    </a:lnTo>
                    <a:lnTo>
                      <a:pt x="87" y="93"/>
                    </a:lnTo>
                    <a:lnTo>
                      <a:pt x="89" y="95"/>
                    </a:lnTo>
                    <a:lnTo>
                      <a:pt x="94" y="101"/>
                    </a:lnTo>
                    <a:lnTo>
                      <a:pt x="96" y="101"/>
                    </a:lnTo>
                    <a:lnTo>
                      <a:pt x="98" y="99"/>
                    </a:lnTo>
                    <a:lnTo>
                      <a:pt x="102" y="101"/>
                    </a:lnTo>
                    <a:lnTo>
                      <a:pt x="108" y="102"/>
                    </a:lnTo>
                    <a:lnTo>
                      <a:pt x="123" y="102"/>
                    </a:lnTo>
                    <a:lnTo>
                      <a:pt x="125" y="101"/>
                    </a:lnTo>
                    <a:lnTo>
                      <a:pt x="125" y="97"/>
                    </a:lnTo>
                    <a:lnTo>
                      <a:pt x="128" y="95"/>
                    </a:lnTo>
                    <a:lnTo>
                      <a:pt x="134" y="95"/>
                    </a:lnTo>
                    <a:lnTo>
                      <a:pt x="136" y="97"/>
                    </a:lnTo>
                    <a:lnTo>
                      <a:pt x="155" y="91"/>
                    </a:lnTo>
                    <a:lnTo>
                      <a:pt x="155" y="91"/>
                    </a:lnTo>
                    <a:lnTo>
                      <a:pt x="157" y="93"/>
                    </a:lnTo>
                    <a:lnTo>
                      <a:pt x="155" y="93"/>
                    </a:lnTo>
                    <a:lnTo>
                      <a:pt x="159" y="93"/>
                    </a:lnTo>
                    <a:lnTo>
                      <a:pt x="161" y="93"/>
                    </a:lnTo>
                    <a:lnTo>
                      <a:pt x="163" y="93"/>
                    </a:lnTo>
                    <a:lnTo>
                      <a:pt x="164" y="89"/>
                    </a:lnTo>
                    <a:lnTo>
                      <a:pt x="170" y="89"/>
                    </a:lnTo>
                    <a:lnTo>
                      <a:pt x="180" y="87"/>
                    </a:lnTo>
                    <a:lnTo>
                      <a:pt x="183" y="93"/>
                    </a:lnTo>
                    <a:lnTo>
                      <a:pt x="185" y="89"/>
                    </a:lnTo>
                    <a:lnTo>
                      <a:pt x="189" y="93"/>
                    </a:lnTo>
                    <a:lnTo>
                      <a:pt x="191" y="89"/>
                    </a:lnTo>
                    <a:lnTo>
                      <a:pt x="198" y="89"/>
                    </a:lnTo>
                    <a:lnTo>
                      <a:pt x="198" y="87"/>
                    </a:lnTo>
                    <a:lnTo>
                      <a:pt x="197" y="84"/>
                    </a:lnTo>
                    <a:lnTo>
                      <a:pt x="195" y="82"/>
                    </a:lnTo>
                    <a:lnTo>
                      <a:pt x="187" y="76"/>
                    </a:lnTo>
                    <a:lnTo>
                      <a:pt x="185" y="76"/>
                    </a:lnTo>
                    <a:lnTo>
                      <a:pt x="183" y="72"/>
                    </a:lnTo>
                    <a:lnTo>
                      <a:pt x="181" y="70"/>
                    </a:lnTo>
                    <a:lnTo>
                      <a:pt x="180" y="65"/>
                    </a:lnTo>
                    <a:lnTo>
                      <a:pt x="178" y="63"/>
                    </a:lnTo>
                    <a:lnTo>
                      <a:pt x="174" y="59"/>
                    </a:lnTo>
                    <a:lnTo>
                      <a:pt x="164" y="53"/>
                    </a:lnTo>
                    <a:lnTo>
                      <a:pt x="163" y="49"/>
                    </a:lnTo>
                    <a:lnTo>
                      <a:pt x="163" y="48"/>
                    </a:lnTo>
                    <a:lnTo>
                      <a:pt x="163" y="46"/>
                    </a:lnTo>
                    <a:lnTo>
                      <a:pt x="159" y="42"/>
                    </a:lnTo>
                    <a:lnTo>
                      <a:pt x="151" y="42"/>
                    </a:lnTo>
                    <a:lnTo>
                      <a:pt x="149" y="40"/>
                    </a:lnTo>
                    <a:lnTo>
                      <a:pt x="147" y="36"/>
                    </a:lnTo>
                    <a:lnTo>
                      <a:pt x="140" y="36"/>
                    </a:lnTo>
                    <a:lnTo>
                      <a:pt x="138" y="32"/>
                    </a:lnTo>
                    <a:lnTo>
                      <a:pt x="138" y="29"/>
                    </a:lnTo>
                    <a:lnTo>
                      <a:pt x="140" y="19"/>
                    </a:lnTo>
                    <a:lnTo>
                      <a:pt x="138" y="15"/>
                    </a:lnTo>
                    <a:lnTo>
                      <a:pt x="127"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59" name="Freeform 964">
                <a:extLst>
                  <a:ext uri="{FF2B5EF4-FFF2-40B4-BE49-F238E27FC236}">
                    <a16:creationId xmlns:a16="http://schemas.microsoft.com/office/drawing/2014/main" id="{EE7EF9CA-2A7B-2133-F120-A9FFE1E90873}"/>
                  </a:ext>
                </a:extLst>
              </p:cNvPr>
              <p:cNvSpPr>
                <a:spLocks/>
              </p:cNvSpPr>
              <p:nvPr/>
            </p:nvSpPr>
            <p:spPr bwMode="auto">
              <a:xfrm>
                <a:off x="4644255" y="4580816"/>
                <a:ext cx="294978" cy="186224"/>
              </a:xfrm>
              <a:custGeom>
                <a:avLst/>
                <a:gdLst>
                  <a:gd name="T0" fmla="*/ 115 w 198"/>
                  <a:gd name="T1" fmla="*/ 2 h 125"/>
                  <a:gd name="T2" fmla="*/ 111 w 198"/>
                  <a:gd name="T3" fmla="*/ 8 h 125"/>
                  <a:gd name="T4" fmla="*/ 110 w 198"/>
                  <a:gd name="T5" fmla="*/ 12 h 125"/>
                  <a:gd name="T6" fmla="*/ 106 w 198"/>
                  <a:gd name="T7" fmla="*/ 15 h 125"/>
                  <a:gd name="T8" fmla="*/ 100 w 198"/>
                  <a:gd name="T9" fmla="*/ 21 h 125"/>
                  <a:gd name="T10" fmla="*/ 98 w 198"/>
                  <a:gd name="T11" fmla="*/ 25 h 125"/>
                  <a:gd name="T12" fmla="*/ 93 w 198"/>
                  <a:gd name="T13" fmla="*/ 29 h 125"/>
                  <a:gd name="T14" fmla="*/ 89 w 198"/>
                  <a:gd name="T15" fmla="*/ 29 h 125"/>
                  <a:gd name="T16" fmla="*/ 81 w 198"/>
                  <a:gd name="T17" fmla="*/ 31 h 125"/>
                  <a:gd name="T18" fmla="*/ 70 w 198"/>
                  <a:gd name="T19" fmla="*/ 32 h 125"/>
                  <a:gd name="T20" fmla="*/ 68 w 198"/>
                  <a:gd name="T21" fmla="*/ 34 h 125"/>
                  <a:gd name="T22" fmla="*/ 72 w 198"/>
                  <a:gd name="T23" fmla="*/ 38 h 125"/>
                  <a:gd name="T24" fmla="*/ 70 w 198"/>
                  <a:gd name="T25" fmla="*/ 40 h 125"/>
                  <a:gd name="T26" fmla="*/ 66 w 198"/>
                  <a:gd name="T27" fmla="*/ 42 h 125"/>
                  <a:gd name="T28" fmla="*/ 64 w 198"/>
                  <a:gd name="T29" fmla="*/ 44 h 125"/>
                  <a:gd name="T30" fmla="*/ 64 w 198"/>
                  <a:gd name="T31" fmla="*/ 46 h 125"/>
                  <a:gd name="T32" fmla="*/ 55 w 198"/>
                  <a:gd name="T33" fmla="*/ 48 h 125"/>
                  <a:gd name="T34" fmla="*/ 43 w 198"/>
                  <a:gd name="T35" fmla="*/ 49 h 125"/>
                  <a:gd name="T36" fmla="*/ 40 w 198"/>
                  <a:gd name="T37" fmla="*/ 51 h 125"/>
                  <a:gd name="T38" fmla="*/ 38 w 198"/>
                  <a:gd name="T39" fmla="*/ 53 h 125"/>
                  <a:gd name="T40" fmla="*/ 34 w 198"/>
                  <a:gd name="T41" fmla="*/ 51 h 125"/>
                  <a:gd name="T42" fmla="*/ 34 w 198"/>
                  <a:gd name="T43" fmla="*/ 49 h 125"/>
                  <a:gd name="T44" fmla="*/ 32 w 198"/>
                  <a:gd name="T45" fmla="*/ 49 h 125"/>
                  <a:gd name="T46" fmla="*/ 30 w 198"/>
                  <a:gd name="T47" fmla="*/ 51 h 125"/>
                  <a:gd name="T48" fmla="*/ 24 w 198"/>
                  <a:gd name="T49" fmla="*/ 55 h 125"/>
                  <a:gd name="T50" fmla="*/ 21 w 198"/>
                  <a:gd name="T51" fmla="*/ 53 h 125"/>
                  <a:gd name="T52" fmla="*/ 15 w 198"/>
                  <a:gd name="T53" fmla="*/ 55 h 125"/>
                  <a:gd name="T54" fmla="*/ 0 w 198"/>
                  <a:gd name="T55" fmla="*/ 82 h 125"/>
                  <a:gd name="T56" fmla="*/ 2 w 198"/>
                  <a:gd name="T57" fmla="*/ 95 h 125"/>
                  <a:gd name="T58" fmla="*/ 23 w 198"/>
                  <a:gd name="T59" fmla="*/ 125 h 125"/>
                  <a:gd name="T60" fmla="*/ 28 w 198"/>
                  <a:gd name="T61" fmla="*/ 121 h 125"/>
                  <a:gd name="T62" fmla="*/ 43 w 198"/>
                  <a:gd name="T63" fmla="*/ 112 h 125"/>
                  <a:gd name="T64" fmla="*/ 62 w 198"/>
                  <a:gd name="T65" fmla="*/ 114 h 125"/>
                  <a:gd name="T66" fmla="*/ 68 w 198"/>
                  <a:gd name="T67" fmla="*/ 110 h 125"/>
                  <a:gd name="T68" fmla="*/ 68 w 198"/>
                  <a:gd name="T69" fmla="*/ 99 h 125"/>
                  <a:gd name="T70" fmla="*/ 72 w 198"/>
                  <a:gd name="T71" fmla="*/ 93 h 125"/>
                  <a:gd name="T72" fmla="*/ 85 w 198"/>
                  <a:gd name="T73" fmla="*/ 89 h 125"/>
                  <a:gd name="T74" fmla="*/ 89 w 198"/>
                  <a:gd name="T75" fmla="*/ 95 h 125"/>
                  <a:gd name="T76" fmla="*/ 96 w 198"/>
                  <a:gd name="T77" fmla="*/ 101 h 125"/>
                  <a:gd name="T78" fmla="*/ 102 w 198"/>
                  <a:gd name="T79" fmla="*/ 101 h 125"/>
                  <a:gd name="T80" fmla="*/ 123 w 198"/>
                  <a:gd name="T81" fmla="*/ 102 h 125"/>
                  <a:gd name="T82" fmla="*/ 125 w 198"/>
                  <a:gd name="T83" fmla="*/ 97 h 125"/>
                  <a:gd name="T84" fmla="*/ 134 w 198"/>
                  <a:gd name="T85" fmla="*/ 95 h 125"/>
                  <a:gd name="T86" fmla="*/ 155 w 198"/>
                  <a:gd name="T87" fmla="*/ 91 h 125"/>
                  <a:gd name="T88" fmla="*/ 157 w 198"/>
                  <a:gd name="T89" fmla="*/ 93 h 125"/>
                  <a:gd name="T90" fmla="*/ 159 w 198"/>
                  <a:gd name="T91" fmla="*/ 93 h 125"/>
                  <a:gd name="T92" fmla="*/ 163 w 198"/>
                  <a:gd name="T93" fmla="*/ 93 h 125"/>
                  <a:gd name="T94" fmla="*/ 170 w 198"/>
                  <a:gd name="T95" fmla="*/ 89 h 125"/>
                  <a:gd name="T96" fmla="*/ 183 w 198"/>
                  <a:gd name="T97" fmla="*/ 93 h 125"/>
                  <a:gd name="T98" fmla="*/ 189 w 198"/>
                  <a:gd name="T99" fmla="*/ 93 h 125"/>
                  <a:gd name="T100" fmla="*/ 198 w 198"/>
                  <a:gd name="T101" fmla="*/ 89 h 125"/>
                  <a:gd name="T102" fmla="*/ 197 w 198"/>
                  <a:gd name="T103" fmla="*/ 84 h 125"/>
                  <a:gd name="T104" fmla="*/ 187 w 198"/>
                  <a:gd name="T105" fmla="*/ 76 h 125"/>
                  <a:gd name="T106" fmla="*/ 183 w 198"/>
                  <a:gd name="T107" fmla="*/ 72 h 125"/>
                  <a:gd name="T108" fmla="*/ 180 w 198"/>
                  <a:gd name="T109" fmla="*/ 65 h 125"/>
                  <a:gd name="T110" fmla="*/ 174 w 198"/>
                  <a:gd name="T111" fmla="*/ 59 h 125"/>
                  <a:gd name="T112" fmla="*/ 163 w 198"/>
                  <a:gd name="T113" fmla="*/ 49 h 125"/>
                  <a:gd name="T114" fmla="*/ 163 w 198"/>
                  <a:gd name="T115" fmla="*/ 46 h 125"/>
                  <a:gd name="T116" fmla="*/ 151 w 198"/>
                  <a:gd name="T117" fmla="*/ 42 h 125"/>
                  <a:gd name="T118" fmla="*/ 147 w 198"/>
                  <a:gd name="T119" fmla="*/ 36 h 125"/>
                  <a:gd name="T120" fmla="*/ 138 w 198"/>
                  <a:gd name="T121" fmla="*/ 32 h 125"/>
                  <a:gd name="T122" fmla="*/ 140 w 198"/>
                  <a:gd name="T123" fmla="*/ 19 h 125"/>
                  <a:gd name="T124" fmla="*/ 127 w 198"/>
                  <a:gd name="T1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 h="125">
                    <a:moveTo>
                      <a:pt x="127" y="0"/>
                    </a:moveTo>
                    <a:lnTo>
                      <a:pt x="115" y="2"/>
                    </a:lnTo>
                    <a:lnTo>
                      <a:pt x="113" y="4"/>
                    </a:lnTo>
                    <a:lnTo>
                      <a:pt x="111" y="8"/>
                    </a:lnTo>
                    <a:lnTo>
                      <a:pt x="111" y="12"/>
                    </a:lnTo>
                    <a:lnTo>
                      <a:pt x="110" y="12"/>
                    </a:lnTo>
                    <a:lnTo>
                      <a:pt x="108" y="15"/>
                    </a:lnTo>
                    <a:lnTo>
                      <a:pt x="106" y="15"/>
                    </a:lnTo>
                    <a:lnTo>
                      <a:pt x="106" y="15"/>
                    </a:lnTo>
                    <a:lnTo>
                      <a:pt x="100" y="21"/>
                    </a:lnTo>
                    <a:lnTo>
                      <a:pt x="100" y="23"/>
                    </a:lnTo>
                    <a:lnTo>
                      <a:pt x="98" y="25"/>
                    </a:lnTo>
                    <a:lnTo>
                      <a:pt x="94" y="27"/>
                    </a:lnTo>
                    <a:lnTo>
                      <a:pt x="93" y="29"/>
                    </a:lnTo>
                    <a:lnTo>
                      <a:pt x="89" y="31"/>
                    </a:lnTo>
                    <a:lnTo>
                      <a:pt x="89" y="29"/>
                    </a:lnTo>
                    <a:lnTo>
                      <a:pt x="81" y="31"/>
                    </a:lnTo>
                    <a:lnTo>
                      <a:pt x="81" y="31"/>
                    </a:lnTo>
                    <a:lnTo>
                      <a:pt x="72" y="31"/>
                    </a:lnTo>
                    <a:lnTo>
                      <a:pt x="70" y="32"/>
                    </a:lnTo>
                    <a:lnTo>
                      <a:pt x="68" y="34"/>
                    </a:lnTo>
                    <a:lnTo>
                      <a:pt x="68" y="34"/>
                    </a:lnTo>
                    <a:lnTo>
                      <a:pt x="70" y="36"/>
                    </a:lnTo>
                    <a:lnTo>
                      <a:pt x="72" y="38"/>
                    </a:lnTo>
                    <a:lnTo>
                      <a:pt x="70" y="38"/>
                    </a:lnTo>
                    <a:lnTo>
                      <a:pt x="70" y="40"/>
                    </a:lnTo>
                    <a:lnTo>
                      <a:pt x="68" y="42"/>
                    </a:lnTo>
                    <a:lnTo>
                      <a:pt x="66" y="42"/>
                    </a:lnTo>
                    <a:lnTo>
                      <a:pt x="66" y="44"/>
                    </a:lnTo>
                    <a:lnTo>
                      <a:pt x="64" y="44"/>
                    </a:lnTo>
                    <a:lnTo>
                      <a:pt x="64" y="46"/>
                    </a:lnTo>
                    <a:lnTo>
                      <a:pt x="64" y="46"/>
                    </a:lnTo>
                    <a:lnTo>
                      <a:pt x="57" y="46"/>
                    </a:lnTo>
                    <a:lnTo>
                      <a:pt x="55" y="48"/>
                    </a:lnTo>
                    <a:lnTo>
                      <a:pt x="51" y="46"/>
                    </a:lnTo>
                    <a:lnTo>
                      <a:pt x="43" y="49"/>
                    </a:lnTo>
                    <a:lnTo>
                      <a:pt x="43" y="51"/>
                    </a:lnTo>
                    <a:lnTo>
                      <a:pt x="40" y="51"/>
                    </a:lnTo>
                    <a:lnTo>
                      <a:pt x="38" y="53"/>
                    </a:lnTo>
                    <a:lnTo>
                      <a:pt x="38" y="53"/>
                    </a:lnTo>
                    <a:lnTo>
                      <a:pt x="36" y="51"/>
                    </a:lnTo>
                    <a:lnTo>
                      <a:pt x="34" y="51"/>
                    </a:lnTo>
                    <a:lnTo>
                      <a:pt x="34" y="49"/>
                    </a:lnTo>
                    <a:lnTo>
                      <a:pt x="34" y="49"/>
                    </a:lnTo>
                    <a:lnTo>
                      <a:pt x="32" y="49"/>
                    </a:lnTo>
                    <a:lnTo>
                      <a:pt x="32" y="49"/>
                    </a:lnTo>
                    <a:lnTo>
                      <a:pt x="30" y="49"/>
                    </a:lnTo>
                    <a:lnTo>
                      <a:pt x="30" y="51"/>
                    </a:lnTo>
                    <a:lnTo>
                      <a:pt x="26" y="51"/>
                    </a:lnTo>
                    <a:lnTo>
                      <a:pt x="24" y="55"/>
                    </a:lnTo>
                    <a:lnTo>
                      <a:pt x="23" y="55"/>
                    </a:lnTo>
                    <a:lnTo>
                      <a:pt x="21" y="53"/>
                    </a:lnTo>
                    <a:lnTo>
                      <a:pt x="15" y="55"/>
                    </a:lnTo>
                    <a:lnTo>
                      <a:pt x="15" y="55"/>
                    </a:lnTo>
                    <a:lnTo>
                      <a:pt x="2" y="78"/>
                    </a:lnTo>
                    <a:lnTo>
                      <a:pt x="0" y="82"/>
                    </a:lnTo>
                    <a:lnTo>
                      <a:pt x="2" y="85"/>
                    </a:lnTo>
                    <a:lnTo>
                      <a:pt x="2" y="95"/>
                    </a:lnTo>
                    <a:lnTo>
                      <a:pt x="17" y="119"/>
                    </a:lnTo>
                    <a:lnTo>
                      <a:pt x="23" y="125"/>
                    </a:lnTo>
                    <a:lnTo>
                      <a:pt x="26" y="125"/>
                    </a:lnTo>
                    <a:lnTo>
                      <a:pt x="28" y="121"/>
                    </a:lnTo>
                    <a:lnTo>
                      <a:pt x="40" y="112"/>
                    </a:lnTo>
                    <a:lnTo>
                      <a:pt x="43" y="112"/>
                    </a:lnTo>
                    <a:lnTo>
                      <a:pt x="53" y="116"/>
                    </a:lnTo>
                    <a:lnTo>
                      <a:pt x="62" y="114"/>
                    </a:lnTo>
                    <a:lnTo>
                      <a:pt x="64" y="112"/>
                    </a:lnTo>
                    <a:lnTo>
                      <a:pt x="68" y="110"/>
                    </a:lnTo>
                    <a:lnTo>
                      <a:pt x="66" y="108"/>
                    </a:lnTo>
                    <a:lnTo>
                      <a:pt x="68" y="99"/>
                    </a:lnTo>
                    <a:lnTo>
                      <a:pt x="70" y="99"/>
                    </a:lnTo>
                    <a:lnTo>
                      <a:pt x="72" y="93"/>
                    </a:lnTo>
                    <a:lnTo>
                      <a:pt x="77" y="89"/>
                    </a:lnTo>
                    <a:lnTo>
                      <a:pt x="85" y="89"/>
                    </a:lnTo>
                    <a:lnTo>
                      <a:pt x="87" y="93"/>
                    </a:lnTo>
                    <a:lnTo>
                      <a:pt x="89" y="95"/>
                    </a:lnTo>
                    <a:lnTo>
                      <a:pt x="94" y="101"/>
                    </a:lnTo>
                    <a:lnTo>
                      <a:pt x="96" y="101"/>
                    </a:lnTo>
                    <a:lnTo>
                      <a:pt x="98" y="99"/>
                    </a:lnTo>
                    <a:lnTo>
                      <a:pt x="102" y="101"/>
                    </a:lnTo>
                    <a:lnTo>
                      <a:pt x="108" y="102"/>
                    </a:lnTo>
                    <a:lnTo>
                      <a:pt x="123" y="102"/>
                    </a:lnTo>
                    <a:lnTo>
                      <a:pt x="125" y="101"/>
                    </a:lnTo>
                    <a:lnTo>
                      <a:pt x="125" y="97"/>
                    </a:lnTo>
                    <a:lnTo>
                      <a:pt x="128" y="95"/>
                    </a:lnTo>
                    <a:lnTo>
                      <a:pt x="134" y="95"/>
                    </a:lnTo>
                    <a:lnTo>
                      <a:pt x="136" y="97"/>
                    </a:lnTo>
                    <a:lnTo>
                      <a:pt x="155" y="91"/>
                    </a:lnTo>
                    <a:lnTo>
                      <a:pt x="155" y="91"/>
                    </a:lnTo>
                    <a:lnTo>
                      <a:pt x="157" y="93"/>
                    </a:lnTo>
                    <a:lnTo>
                      <a:pt x="155" y="93"/>
                    </a:lnTo>
                    <a:lnTo>
                      <a:pt x="159" y="93"/>
                    </a:lnTo>
                    <a:lnTo>
                      <a:pt x="161" y="93"/>
                    </a:lnTo>
                    <a:lnTo>
                      <a:pt x="163" y="93"/>
                    </a:lnTo>
                    <a:lnTo>
                      <a:pt x="164" y="89"/>
                    </a:lnTo>
                    <a:lnTo>
                      <a:pt x="170" y="89"/>
                    </a:lnTo>
                    <a:lnTo>
                      <a:pt x="180" y="87"/>
                    </a:lnTo>
                    <a:lnTo>
                      <a:pt x="183" y="93"/>
                    </a:lnTo>
                    <a:lnTo>
                      <a:pt x="185" y="89"/>
                    </a:lnTo>
                    <a:lnTo>
                      <a:pt x="189" y="93"/>
                    </a:lnTo>
                    <a:lnTo>
                      <a:pt x="191" y="89"/>
                    </a:lnTo>
                    <a:lnTo>
                      <a:pt x="198" y="89"/>
                    </a:lnTo>
                    <a:lnTo>
                      <a:pt x="198" y="87"/>
                    </a:lnTo>
                    <a:lnTo>
                      <a:pt x="197" y="84"/>
                    </a:lnTo>
                    <a:lnTo>
                      <a:pt x="195" y="82"/>
                    </a:lnTo>
                    <a:lnTo>
                      <a:pt x="187" y="76"/>
                    </a:lnTo>
                    <a:lnTo>
                      <a:pt x="185" y="76"/>
                    </a:lnTo>
                    <a:lnTo>
                      <a:pt x="183" y="72"/>
                    </a:lnTo>
                    <a:lnTo>
                      <a:pt x="181" y="70"/>
                    </a:lnTo>
                    <a:lnTo>
                      <a:pt x="180" y="65"/>
                    </a:lnTo>
                    <a:lnTo>
                      <a:pt x="178" y="63"/>
                    </a:lnTo>
                    <a:lnTo>
                      <a:pt x="174" y="59"/>
                    </a:lnTo>
                    <a:lnTo>
                      <a:pt x="164" y="53"/>
                    </a:lnTo>
                    <a:lnTo>
                      <a:pt x="163" y="49"/>
                    </a:lnTo>
                    <a:lnTo>
                      <a:pt x="163" y="48"/>
                    </a:lnTo>
                    <a:lnTo>
                      <a:pt x="163" y="46"/>
                    </a:lnTo>
                    <a:lnTo>
                      <a:pt x="159" y="42"/>
                    </a:lnTo>
                    <a:lnTo>
                      <a:pt x="151" y="42"/>
                    </a:lnTo>
                    <a:lnTo>
                      <a:pt x="149" y="40"/>
                    </a:lnTo>
                    <a:lnTo>
                      <a:pt x="147" y="36"/>
                    </a:lnTo>
                    <a:lnTo>
                      <a:pt x="140" y="36"/>
                    </a:lnTo>
                    <a:lnTo>
                      <a:pt x="138" y="32"/>
                    </a:lnTo>
                    <a:lnTo>
                      <a:pt x="138" y="29"/>
                    </a:lnTo>
                    <a:lnTo>
                      <a:pt x="140" y="19"/>
                    </a:lnTo>
                    <a:lnTo>
                      <a:pt x="138" y="15"/>
                    </a:lnTo>
                    <a:lnTo>
                      <a:pt x="127"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60" name="Freeform 965">
                <a:extLst>
                  <a:ext uri="{FF2B5EF4-FFF2-40B4-BE49-F238E27FC236}">
                    <a16:creationId xmlns:a16="http://schemas.microsoft.com/office/drawing/2014/main" id="{B5048C17-9C97-AD6E-5962-3AA056D4C611}"/>
                  </a:ext>
                </a:extLst>
              </p:cNvPr>
              <p:cNvSpPr>
                <a:spLocks/>
              </p:cNvSpPr>
              <p:nvPr/>
            </p:nvSpPr>
            <p:spPr bwMode="auto">
              <a:xfrm>
                <a:off x="5261027" y="4542082"/>
                <a:ext cx="37245" cy="41714"/>
              </a:xfrm>
              <a:custGeom>
                <a:avLst/>
                <a:gdLst>
                  <a:gd name="T0" fmla="*/ 19 w 25"/>
                  <a:gd name="T1" fmla="*/ 0 h 28"/>
                  <a:gd name="T2" fmla="*/ 8 w 25"/>
                  <a:gd name="T3" fmla="*/ 7 h 28"/>
                  <a:gd name="T4" fmla="*/ 6 w 25"/>
                  <a:gd name="T5" fmla="*/ 17 h 28"/>
                  <a:gd name="T6" fmla="*/ 0 w 25"/>
                  <a:gd name="T7" fmla="*/ 24 h 28"/>
                  <a:gd name="T8" fmla="*/ 2 w 25"/>
                  <a:gd name="T9" fmla="*/ 26 h 28"/>
                  <a:gd name="T10" fmla="*/ 4 w 25"/>
                  <a:gd name="T11" fmla="*/ 28 h 28"/>
                  <a:gd name="T12" fmla="*/ 6 w 25"/>
                  <a:gd name="T13" fmla="*/ 28 h 28"/>
                  <a:gd name="T14" fmla="*/ 8 w 25"/>
                  <a:gd name="T15" fmla="*/ 28 h 28"/>
                  <a:gd name="T16" fmla="*/ 10 w 25"/>
                  <a:gd name="T17" fmla="*/ 28 h 28"/>
                  <a:gd name="T18" fmla="*/ 10 w 25"/>
                  <a:gd name="T19" fmla="*/ 28 h 28"/>
                  <a:gd name="T20" fmla="*/ 10 w 25"/>
                  <a:gd name="T21" fmla="*/ 26 h 28"/>
                  <a:gd name="T22" fmla="*/ 13 w 25"/>
                  <a:gd name="T23" fmla="*/ 26 h 28"/>
                  <a:gd name="T24" fmla="*/ 15 w 25"/>
                  <a:gd name="T25" fmla="*/ 26 h 28"/>
                  <a:gd name="T26" fmla="*/ 17 w 25"/>
                  <a:gd name="T27" fmla="*/ 28 h 28"/>
                  <a:gd name="T28" fmla="*/ 17 w 25"/>
                  <a:gd name="T29" fmla="*/ 28 h 28"/>
                  <a:gd name="T30" fmla="*/ 19 w 25"/>
                  <a:gd name="T31" fmla="*/ 26 h 28"/>
                  <a:gd name="T32" fmla="*/ 21 w 25"/>
                  <a:gd name="T33" fmla="*/ 24 h 28"/>
                  <a:gd name="T34" fmla="*/ 23 w 25"/>
                  <a:gd name="T35" fmla="*/ 21 h 28"/>
                  <a:gd name="T36" fmla="*/ 23 w 25"/>
                  <a:gd name="T37" fmla="*/ 21 h 28"/>
                  <a:gd name="T38" fmla="*/ 23 w 25"/>
                  <a:gd name="T39" fmla="*/ 19 h 28"/>
                  <a:gd name="T40" fmla="*/ 21 w 25"/>
                  <a:gd name="T41" fmla="*/ 19 h 28"/>
                  <a:gd name="T42" fmla="*/ 21 w 25"/>
                  <a:gd name="T43" fmla="*/ 19 h 28"/>
                  <a:gd name="T44" fmla="*/ 19 w 25"/>
                  <a:gd name="T45" fmla="*/ 19 h 28"/>
                  <a:gd name="T46" fmla="*/ 17 w 25"/>
                  <a:gd name="T47" fmla="*/ 19 h 28"/>
                  <a:gd name="T48" fmla="*/ 15 w 25"/>
                  <a:gd name="T49" fmla="*/ 19 h 28"/>
                  <a:gd name="T50" fmla="*/ 13 w 25"/>
                  <a:gd name="T51" fmla="*/ 21 h 28"/>
                  <a:gd name="T52" fmla="*/ 13 w 25"/>
                  <a:gd name="T53" fmla="*/ 21 h 28"/>
                  <a:gd name="T54" fmla="*/ 13 w 25"/>
                  <a:gd name="T55" fmla="*/ 21 h 28"/>
                  <a:gd name="T56" fmla="*/ 11 w 25"/>
                  <a:gd name="T57" fmla="*/ 19 h 28"/>
                  <a:gd name="T58" fmla="*/ 11 w 25"/>
                  <a:gd name="T59" fmla="*/ 19 h 28"/>
                  <a:gd name="T60" fmla="*/ 13 w 25"/>
                  <a:gd name="T61" fmla="*/ 19 h 28"/>
                  <a:gd name="T62" fmla="*/ 13 w 25"/>
                  <a:gd name="T63" fmla="*/ 19 h 28"/>
                  <a:gd name="T64" fmla="*/ 13 w 25"/>
                  <a:gd name="T65" fmla="*/ 17 h 28"/>
                  <a:gd name="T66" fmla="*/ 15 w 25"/>
                  <a:gd name="T67" fmla="*/ 15 h 28"/>
                  <a:gd name="T68" fmla="*/ 17 w 25"/>
                  <a:gd name="T69" fmla="*/ 15 h 28"/>
                  <a:gd name="T70" fmla="*/ 17 w 25"/>
                  <a:gd name="T71" fmla="*/ 15 h 28"/>
                  <a:gd name="T72" fmla="*/ 19 w 25"/>
                  <a:gd name="T73" fmla="*/ 13 h 28"/>
                  <a:gd name="T74" fmla="*/ 23 w 25"/>
                  <a:gd name="T75" fmla="*/ 13 h 28"/>
                  <a:gd name="T76" fmla="*/ 25 w 25"/>
                  <a:gd name="T77" fmla="*/ 11 h 28"/>
                  <a:gd name="T78" fmla="*/ 25 w 25"/>
                  <a:gd name="T79" fmla="*/ 9 h 28"/>
                  <a:gd name="T80" fmla="*/ 23 w 25"/>
                  <a:gd name="T81" fmla="*/ 5 h 28"/>
                  <a:gd name="T82" fmla="*/ 23 w 25"/>
                  <a:gd name="T83" fmla="*/ 4 h 28"/>
                  <a:gd name="T84" fmla="*/ 21 w 25"/>
                  <a:gd name="T85" fmla="*/ 2 h 28"/>
                  <a:gd name="T86" fmla="*/ 19 w 25"/>
                  <a:gd name="T87" fmla="*/ 2 h 28"/>
                  <a:gd name="T88" fmla="*/ 19 w 25"/>
                  <a:gd name="T8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28">
                    <a:moveTo>
                      <a:pt x="19" y="0"/>
                    </a:moveTo>
                    <a:lnTo>
                      <a:pt x="8" y="7"/>
                    </a:lnTo>
                    <a:lnTo>
                      <a:pt x="6" y="17"/>
                    </a:lnTo>
                    <a:lnTo>
                      <a:pt x="0" y="24"/>
                    </a:lnTo>
                    <a:lnTo>
                      <a:pt x="2" y="26"/>
                    </a:lnTo>
                    <a:lnTo>
                      <a:pt x="4" y="28"/>
                    </a:lnTo>
                    <a:lnTo>
                      <a:pt x="6" y="28"/>
                    </a:lnTo>
                    <a:lnTo>
                      <a:pt x="8" y="28"/>
                    </a:lnTo>
                    <a:lnTo>
                      <a:pt x="10" y="28"/>
                    </a:lnTo>
                    <a:lnTo>
                      <a:pt x="10" y="28"/>
                    </a:lnTo>
                    <a:lnTo>
                      <a:pt x="10" y="26"/>
                    </a:lnTo>
                    <a:lnTo>
                      <a:pt x="13" y="26"/>
                    </a:lnTo>
                    <a:lnTo>
                      <a:pt x="15" y="26"/>
                    </a:lnTo>
                    <a:lnTo>
                      <a:pt x="17" y="28"/>
                    </a:lnTo>
                    <a:lnTo>
                      <a:pt x="17" y="28"/>
                    </a:lnTo>
                    <a:lnTo>
                      <a:pt x="19" y="26"/>
                    </a:lnTo>
                    <a:lnTo>
                      <a:pt x="21" y="24"/>
                    </a:lnTo>
                    <a:lnTo>
                      <a:pt x="23" y="21"/>
                    </a:lnTo>
                    <a:lnTo>
                      <a:pt x="23" y="21"/>
                    </a:lnTo>
                    <a:lnTo>
                      <a:pt x="23" y="19"/>
                    </a:lnTo>
                    <a:lnTo>
                      <a:pt x="21" y="19"/>
                    </a:lnTo>
                    <a:lnTo>
                      <a:pt x="21" y="19"/>
                    </a:lnTo>
                    <a:lnTo>
                      <a:pt x="19" y="19"/>
                    </a:lnTo>
                    <a:lnTo>
                      <a:pt x="17" y="19"/>
                    </a:lnTo>
                    <a:lnTo>
                      <a:pt x="15" y="19"/>
                    </a:lnTo>
                    <a:lnTo>
                      <a:pt x="13" y="21"/>
                    </a:lnTo>
                    <a:lnTo>
                      <a:pt x="13" y="21"/>
                    </a:lnTo>
                    <a:lnTo>
                      <a:pt x="13" y="21"/>
                    </a:lnTo>
                    <a:lnTo>
                      <a:pt x="11" y="19"/>
                    </a:lnTo>
                    <a:lnTo>
                      <a:pt x="11" y="19"/>
                    </a:lnTo>
                    <a:lnTo>
                      <a:pt x="13" y="19"/>
                    </a:lnTo>
                    <a:lnTo>
                      <a:pt x="13" y="19"/>
                    </a:lnTo>
                    <a:lnTo>
                      <a:pt x="13" y="17"/>
                    </a:lnTo>
                    <a:lnTo>
                      <a:pt x="15" y="15"/>
                    </a:lnTo>
                    <a:lnTo>
                      <a:pt x="17" y="15"/>
                    </a:lnTo>
                    <a:lnTo>
                      <a:pt x="17" y="15"/>
                    </a:lnTo>
                    <a:lnTo>
                      <a:pt x="19" y="13"/>
                    </a:lnTo>
                    <a:lnTo>
                      <a:pt x="23" y="13"/>
                    </a:lnTo>
                    <a:lnTo>
                      <a:pt x="25" y="11"/>
                    </a:lnTo>
                    <a:lnTo>
                      <a:pt x="25" y="9"/>
                    </a:lnTo>
                    <a:lnTo>
                      <a:pt x="23" y="5"/>
                    </a:lnTo>
                    <a:lnTo>
                      <a:pt x="23" y="4"/>
                    </a:lnTo>
                    <a:lnTo>
                      <a:pt x="21" y="2"/>
                    </a:lnTo>
                    <a:lnTo>
                      <a:pt x="19" y="2"/>
                    </a:lnTo>
                    <a:lnTo>
                      <a:pt x="19"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61" name="Freeform 966">
                <a:extLst>
                  <a:ext uri="{FF2B5EF4-FFF2-40B4-BE49-F238E27FC236}">
                    <a16:creationId xmlns:a16="http://schemas.microsoft.com/office/drawing/2014/main" id="{E4AE3DD3-0BC9-36A0-B1AD-4BD21C2285C4}"/>
                  </a:ext>
                </a:extLst>
              </p:cNvPr>
              <p:cNvSpPr>
                <a:spLocks/>
              </p:cNvSpPr>
              <p:nvPr/>
            </p:nvSpPr>
            <p:spPr bwMode="auto">
              <a:xfrm>
                <a:off x="5261027" y="4542082"/>
                <a:ext cx="37245" cy="41714"/>
              </a:xfrm>
              <a:custGeom>
                <a:avLst/>
                <a:gdLst>
                  <a:gd name="T0" fmla="*/ 19 w 25"/>
                  <a:gd name="T1" fmla="*/ 0 h 28"/>
                  <a:gd name="T2" fmla="*/ 8 w 25"/>
                  <a:gd name="T3" fmla="*/ 7 h 28"/>
                  <a:gd name="T4" fmla="*/ 6 w 25"/>
                  <a:gd name="T5" fmla="*/ 17 h 28"/>
                  <a:gd name="T6" fmla="*/ 0 w 25"/>
                  <a:gd name="T7" fmla="*/ 24 h 28"/>
                  <a:gd name="T8" fmla="*/ 2 w 25"/>
                  <a:gd name="T9" fmla="*/ 26 h 28"/>
                  <a:gd name="T10" fmla="*/ 4 w 25"/>
                  <a:gd name="T11" fmla="*/ 28 h 28"/>
                  <a:gd name="T12" fmla="*/ 6 w 25"/>
                  <a:gd name="T13" fmla="*/ 28 h 28"/>
                  <a:gd name="T14" fmla="*/ 8 w 25"/>
                  <a:gd name="T15" fmla="*/ 28 h 28"/>
                  <a:gd name="T16" fmla="*/ 10 w 25"/>
                  <a:gd name="T17" fmla="*/ 28 h 28"/>
                  <a:gd name="T18" fmla="*/ 10 w 25"/>
                  <a:gd name="T19" fmla="*/ 28 h 28"/>
                  <a:gd name="T20" fmla="*/ 10 w 25"/>
                  <a:gd name="T21" fmla="*/ 26 h 28"/>
                  <a:gd name="T22" fmla="*/ 13 w 25"/>
                  <a:gd name="T23" fmla="*/ 26 h 28"/>
                  <a:gd name="T24" fmla="*/ 15 w 25"/>
                  <a:gd name="T25" fmla="*/ 26 h 28"/>
                  <a:gd name="T26" fmla="*/ 17 w 25"/>
                  <a:gd name="T27" fmla="*/ 28 h 28"/>
                  <a:gd name="T28" fmla="*/ 17 w 25"/>
                  <a:gd name="T29" fmla="*/ 28 h 28"/>
                  <a:gd name="T30" fmla="*/ 19 w 25"/>
                  <a:gd name="T31" fmla="*/ 26 h 28"/>
                  <a:gd name="T32" fmla="*/ 21 w 25"/>
                  <a:gd name="T33" fmla="*/ 24 h 28"/>
                  <a:gd name="T34" fmla="*/ 23 w 25"/>
                  <a:gd name="T35" fmla="*/ 21 h 28"/>
                  <a:gd name="T36" fmla="*/ 23 w 25"/>
                  <a:gd name="T37" fmla="*/ 21 h 28"/>
                  <a:gd name="T38" fmla="*/ 23 w 25"/>
                  <a:gd name="T39" fmla="*/ 19 h 28"/>
                  <a:gd name="T40" fmla="*/ 21 w 25"/>
                  <a:gd name="T41" fmla="*/ 19 h 28"/>
                  <a:gd name="T42" fmla="*/ 21 w 25"/>
                  <a:gd name="T43" fmla="*/ 19 h 28"/>
                  <a:gd name="T44" fmla="*/ 19 w 25"/>
                  <a:gd name="T45" fmla="*/ 19 h 28"/>
                  <a:gd name="T46" fmla="*/ 17 w 25"/>
                  <a:gd name="T47" fmla="*/ 19 h 28"/>
                  <a:gd name="T48" fmla="*/ 15 w 25"/>
                  <a:gd name="T49" fmla="*/ 19 h 28"/>
                  <a:gd name="T50" fmla="*/ 13 w 25"/>
                  <a:gd name="T51" fmla="*/ 21 h 28"/>
                  <a:gd name="T52" fmla="*/ 13 w 25"/>
                  <a:gd name="T53" fmla="*/ 21 h 28"/>
                  <a:gd name="T54" fmla="*/ 13 w 25"/>
                  <a:gd name="T55" fmla="*/ 21 h 28"/>
                  <a:gd name="T56" fmla="*/ 11 w 25"/>
                  <a:gd name="T57" fmla="*/ 19 h 28"/>
                  <a:gd name="T58" fmla="*/ 11 w 25"/>
                  <a:gd name="T59" fmla="*/ 19 h 28"/>
                  <a:gd name="T60" fmla="*/ 13 w 25"/>
                  <a:gd name="T61" fmla="*/ 19 h 28"/>
                  <a:gd name="T62" fmla="*/ 13 w 25"/>
                  <a:gd name="T63" fmla="*/ 19 h 28"/>
                  <a:gd name="T64" fmla="*/ 13 w 25"/>
                  <a:gd name="T65" fmla="*/ 17 h 28"/>
                  <a:gd name="T66" fmla="*/ 15 w 25"/>
                  <a:gd name="T67" fmla="*/ 15 h 28"/>
                  <a:gd name="T68" fmla="*/ 17 w 25"/>
                  <a:gd name="T69" fmla="*/ 15 h 28"/>
                  <a:gd name="T70" fmla="*/ 17 w 25"/>
                  <a:gd name="T71" fmla="*/ 15 h 28"/>
                  <a:gd name="T72" fmla="*/ 19 w 25"/>
                  <a:gd name="T73" fmla="*/ 13 h 28"/>
                  <a:gd name="T74" fmla="*/ 23 w 25"/>
                  <a:gd name="T75" fmla="*/ 13 h 28"/>
                  <a:gd name="T76" fmla="*/ 25 w 25"/>
                  <a:gd name="T77" fmla="*/ 11 h 28"/>
                  <a:gd name="T78" fmla="*/ 25 w 25"/>
                  <a:gd name="T79" fmla="*/ 9 h 28"/>
                  <a:gd name="T80" fmla="*/ 23 w 25"/>
                  <a:gd name="T81" fmla="*/ 5 h 28"/>
                  <a:gd name="T82" fmla="*/ 23 w 25"/>
                  <a:gd name="T83" fmla="*/ 4 h 28"/>
                  <a:gd name="T84" fmla="*/ 21 w 25"/>
                  <a:gd name="T85" fmla="*/ 2 h 28"/>
                  <a:gd name="T86" fmla="*/ 19 w 25"/>
                  <a:gd name="T87" fmla="*/ 2 h 28"/>
                  <a:gd name="T88" fmla="*/ 19 w 25"/>
                  <a:gd name="T8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28">
                    <a:moveTo>
                      <a:pt x="19" y="0"/>
                    </a:moveTo>
                    <a:lnTo>
                      <a:pt x="8" y="7"/>
                    </a:lnTo>
                    <a:lnTo>
                      <a:pt x="6" y="17"/>
                    </a:lnTo>
                    <a:lnTo>
                      <a:pt x="0" y="24"/>
                    </a:lnTo>
                    <a:lnTo>
                      <a:pt x="2" y="26"/>
                    </a:lnTo>
                    <a:lnTo>
                      <a:pt x="4" y="28"/>
                    </a:lnTo>
                    <a:lnTo>
                      <a:pt x="6" y="28"/>
                    </a:lnTo>
                    <a:lnTo>
                      <a:pt x="8" y="28"/>
                    </a:lnTo>
                    <a:lnTo>
                      <a:pt x="10" y="28"/>
                    </a:lnTo>
                    <a:lnTo>
                      <a:pt x="10" y="28"/>
                    </a:lnTo>
                    <a:lnTo>
                      <a:pt x="10" y="26"/>
                    </a:lnTo>
                    <a:lnTo>
                      <a:pt x="13" y="26"/>
                    </a:lnTo>
                    <a:lnTo>
                      <a:pt x="15" y="26"/>
                    </a:lnTo>
                    <a:lnTo>
                      <a:pt x="17" y="28"/>
                    </a:lnTo>
                    <a:lnTo>
                      <a:pt x="17" y="28"/>
                    </a:lnTo>
                    <a:lnTo>
                      <a:pt x="19" y="26"/>
                    </a:lnTo>
                    <a:lnTo>
                      <a:pt x="21" y="24"/>
                    </a:lnTo>
                    <a:lnTo>
                      <a:pt x="23" y="21"/>
                    </a:lnTo>
                    <a:lnTo>
                      <a:pt x="23" y="21"/>
                    </a:lnTo>
                    <a:lnTo>
                      <a:pt x="23" y="19"/>
                    </a:lnTo>
                    <a:lnTo>
                      <a:pt x="21" y="19"/>
                    </a:lnTo>
                    <a:lnTo>
                      <a:pt x="21" y="19"/>
                    </a:lnTo>
                    <a:lnTo>
                      <a:pt x="19" y="19"/>
                    </a:lnTo>
                    <a:lnTo>
                      <a:pt x="17" y="19"/>
                    </a:lnTo>
                    <a:lnTo>
                      <a:pt x="15" y="19"/>
                    </a:lnTo>
                    <a:lnTo>
                      <a:pt x="13" y="21"/>
                    </a:lnTo>
                    <a:lnTo>
                      <a:pt x="13" y="21"/>
                    </a:lnTo>
                    <a:lnTo>
                      <a:pt x="13" y="21"/>
                    </a:lnTo>
                    <a:lnTo>
                      <a:pt x="11" y="19"/>
                    </a:lnTo>
                    <a:lnTo>
                      <a:pt x="11" y="19"/>
                    </a:lnTo>
                    <a:lnTo>
                      <a:pt x="13" y="19"/>
                    </a:lnTo>
                    <a:lnTo>
                      <a:pt x="13" y="19"/>
                    </a:lnTo>
                    <a:lnTo>
                      <a:pt x="13" y="17"/>
                    </a:lnTo>
                    <a:lnTo>
                      <a:pt x="15" y="15"/>
                    </a:lnTo>
                    <a:lnTo>
                      <a:pt x="17" y="15"/>
                    </a:lnTo>
                    <a:lnTo>
                      <a:pt x="17" y="15"/>
                    </a:lnTo>
                    <a:lnTo>
                      <a:pt x="19" y="13"/>
                    </a:lnTo>
                    <a:lnTo>
                      <a:pt x="23" y="13"/>
                    </a:lnTo>
                    <a:lnTo>
                      <a:pt x="25" y="11"/>
                    </a:lnTo>
                    <a:lnTo>
                      <a:pt x="25" y="9"/>
                    </a:lnTo>
                    <a:lnTo>
                      <a:pt x="23" y="5"/>
                    </a:lnTo>
                    <a:lnTo>
                      <a:pt x="23" y="4"/>
                    </a:lnTo>
                    <a:lnTo>
                      <a:pt x="21" y="2"/>
                    </a:lnTo>
                    <a:lnTo>
                      <a:pt x="19" y="2"/>
                    </a:lnTo>
                    <a:lnTo>
                      <a:pt x="19"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62" name="Freeform 967">
                <a:extLst>
                  <a:ext uri="{FF2B5EF4-FFF2-40B4-BE49-F238E27FC236}">
                    <a16:creationId xmlns:a16="http://schemas.microsoft.com/office/drawing/2014/main" id="{A65269FF-2965-E560-66AB-8EF6F1037431}"/>
                  </a:ext>
                </a:extLst>
              </p:cNvPr>
              <p:cNvSpPr>
                <a:spLocks/>
              </p:cNvSpPr>
              <p:nvPr/>
            </p:nvSpPr>
            <p:spPr bwMode="auto">
              <a:xfrm>
                <a:off x="4973498" y="4851958"/>
                <a:ext cx="43204" cy="38735"/>
              </a:xfrm>
              <a:custGeom>
                <a:avLst/>
                <a:gdLst>
                  <a:gd name="T0" fmla="*/ 2 w 29"/>
                  <a:gd name="T1" fmla="*/ 26 h 26"/>
                  <a:gd name="T2" fmla="*/ 2 w 29"/>
                  <a:gd name="T3" fmla="*/ 26 h 26"/>
                  <a:gd name="T4" fmla="*/ 2 w 29"/>
                  <a:gd name="T5" fmla="*/ 23 h 26"/>
                  <a:gd name="T6" fmla="*/ 4 w 29"/>
                  <a:gd name="T7" fmla="*/ 23 h 26"/>
                  <a:gd name="T8" fmla="*/ 6 w 29"/>
                  <a:gd name="T9" fmla="*/ 23 h 26"/>
                  <a:gd name="T10" fmla="*/ 6 w 29"/>
                  <a:gd name="T11" fmla="*/ 23 h 26"/>
                  <a:gd name="T12" fmla="*/ 8 w 29"/>
                  <a:gd name="T13" fmla="*/ 26 h 26"/>
                  <a:gd name="T14" fmla="*/ 8 w 29"/>
                  <a:gd name="T15" fmla="*/ 26 h 26"/>
                  <a:gd name="T16" fmla="*/ 10 w 29"/>
                  <a:gd name="T17" fmla="*/ 26 h 26"/>
                  <a:gd name="T18" fmla="*/ 12 w 29"/>
                  <a:gd name="T19" fmla="*/ 26 h 26"/>
                  <a:gd name="T20" fmla="*/ 13 w 29"/>
                  <a:gd name="T21" fmla="*/ 26 h 26"/>
                  <a:gd name="T22" fmla="*/ 15 w 29"/>
                  <a:gd name="T23" fmla="*/ 24 h 26"/>
                  <a:gd name="T24" fmla="*/ 15 w 29"/>
                  <a:gd name="T25" fmla="*/ 23 h 26"/>
                  <a:gd name="T26" fmla="*/ 15 w 29"/>
                  <a:gd name="T27" fmla="*/ 21 h 26"/>
                  <a:gd name="T28" fmla="*/ 15 w 29"/>
                  <a:gd name="T29" fmla="*/ 21 h 26"/>
                  <a:gd name="T30" fmla="*/ 19 w 29"/>
                  <a:gd name="T31" fmla="*/ 21 h 26"/>
                  <a:gd name="T32" fmla="*/ 23 w 29"/>
                  <a:gd name="T33" fmla="*/ 21 h 26"/>
                  <a:gd name="T34" fmla="*/ 23 w 29"/>
                  <a:gd name="T35" fmla="*/ 21 h 26"/>
                  <a:gd name="T36" fmla="*/ 23 w 29"/>
                  <a:gd name="T37" fmla="*/ 21 h 26"/>
                  <a:gd name="T38" fmla="*/ 25 w 29"/>
                  <a:gd name="T39" fmla="*/ 21 h 26"/>
                  <a:gd name="T40" fmla="*/ 25 w 29"/>
                  <a:gd name="T41" fmla="*/ 21 h 26"/>
                  <a:gd name="T42" fmla="*/ 29 w 29"/>
                  <a:gd name="T43" fmla="*/ 17 h 26"/>
                  <a:gd name="T44" fmla="*/ 29 w 29"/>
                  <a:gd name="T45" fmla="*/ 15 h 26"/>
                  <a:gd name="T46" fmla="*/ 23 w 29"/>
                  <a:gd name="T47" fmla="*/ 0 h 26"/>
                  <a:gd name="T48" fmla="*/ 21 w 29"/>
                  <a:gd name="T49" fmla="*/ 2 h 26"/>
                  <a:gd name="T50" fmla="*/ 19 w 29"/>
                  <a:gd name="T51" fmla="*/ 2 h 26"/>
                  <a:gd name="T52" fmla="*/ 17 w 29"/>
                  <a:gd name="T53" fmla="*/ 4 h 26"/>
                  <a:gd name="T54" fmla="*/ 17 w 29"/>
                  <a:gd name="T55" fmla="*/ 6 h 26"/>
                  <a:gd name="T56" fmla="*/ 13 w 29"/>
                  <a:gd name="T57" fmla="*/ 6 h 26"/>
                  <a:gd name="T58" fmla="*/ 12 w 29"/>
                  <a:gd name="T59" fmla="*/ 6 h 26"/>
                  <a:gd name="T60" fmla="*/ 12 w 29"/>
                  <a:gd name="T61" fmla="*/ 4 h 26"/>
                  <a:gd name="T62" fmla="*/ 10 w 29"/>
                  <a:gd name="T63" fmla="*/ 6 h 26"/>
                  <a:gd name="T64" fmla="*/ 0 w 29"/>
                  <a:gd name="T65" fmla="*/ 21 h 26"/>
                  <a:gd name="T66" fmla="*/ 0 w 29"/>
                  <a:gd name="T67" fmla="*/ 24 h 26"/>
                  <a:gd name="T68" fmla="*/ 2 w 29"/>
                  <a:gd name="T6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 h="26">
                    <a:moveTo>
                      <a:pt x="2" y="26"/>
                    </a:moveTo>
                    <a:lnTo>
                      <a:pt x="2" y="26"/>
                    </a:lnTo>
                    <a:lnTo>
                      <a:pt x="2" y="23"/>
                    </a:lnTo>
                    <a:lnTo>
                      <a:pt x="4" y="23"/>
                    </a:lnTo>
                    <a:lnTo>
                      <a:pt x="6" y="23"/>
                    </a:lnTo>
                    <a:lnTo>
                      <a:pt x="6" y="23"/>
                    </a:lnTo>
                    <a:lnTo>
                      <a:pt x="8" y="26"/>
                    </a:lnTo>
                    <a:lnTo>
                      <a:pt x="8" y="26"/>
                    </a:lnTo>
                    <a:lnTo>
                      <a:pt x="10" y="26"/>
                    </a:lnTo>
                    <a:lnTo>
                      <a:pt x="12" y="26"/>
                    </a:lnTo>
                    <a:lnTo>
                      <a:pt x="13" y="26"/>
                    </a:lnTo>
                    <a:lnTo>
                      <a:pt x="15" y="24"/>
                    </a:lnTo>
                    <a:lnTo>
                      <a:pt x="15" y="23"/>
                    </a:lnTo>
                    <a:lnTo>
                      <a:pt x="15" y="21"/>
                    </a:lnTo>
                    <a:lnTo>
                      <a:pt x="15" y="21"/>
                    </a:lnTo>
                    <a:lnTo>
                      <a:pt x="19" y="21"/>
                    </a:lnTo>
                    <a:lnTo>
                      <a:pt x="23" y="21"/>
                    </a:lnTo>
                    <a:lnTo>
                      <a:pt x="23" y="21"/>
                    </a:lnTo>
                    <a:lnTo>
                      <a:pt x="23" y="21"/>
                    </a:lnTo>
                    <a:lnTo>
                      <a:pt x="25" y="21"/>
                    </a:lnTo>
                    <a:lnTo>
                      <a:pt x="25" y="21"/>
                    </a:lnTo>
                    <a:lnTo>
                      <a:pt x="29" y="17"/>
                    </a:lnTo>
                    <a:lnTo>
                      <a:pt x="29" y="15"/>
                    </a:lnTo>
                    <a:lnTo>
                      <a:pt x="23" y="0"/>
                    </a:lnTo>
                    <a:lnTo>
                      <a:pt x="21" y="2"/>
                    </a:lnTo>
                    <a:lnTo>
                      <a:pt x="19" y="2"/>
                    </a:lnTo>
                    <a:lnTo>
                      <a:pt x="17" y="4"/>
                    </a:lnTo>
                    <a:lnTo>
                      <a:pt x="17" y="6"/>
                    </a:lnTo>
                    <a:lnTo>
                      <a:pt x="13" y="6"/>
                    </a:lnTo>
                    <a:lnTo>
                      <a:pt x="12" y="6"/>
                    </a:lnTo>
                    <a:lnTo>
                      <a:pt x="12" y="4"/>
                    </a:lnTo>
                    <a:lnTo>
                      <a:pt x="10" y="6"/>
                    </a:lnTo>
                    <a:lnTo>
                      <a:pt x="0" y="21"/>
                    </a:lnTo>
                    <a:lnTo>
                      <a:pt x="0" y="24"/>
                    </a:lnTo>
                    <a:lnTo>
                      <a:pt x="2" y="2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63" name="Freeform 968">
                <a:extLst>
                  <a:ext uri="{FF2B5EF4-FFF2-40B4-BE49-F238E27FC236}">
                    <a16:creationId xmlns:a16="http://schemas.microsoft.com/office/drawing/2014/main" id="{0B71C111-DBF6-35EC-D3EC-E47F0ADAAEB8}"/>
                  </a:ext>
                </a:extLst>
              </p:cNvPr>
              <p:cNvSpPr>
                <a:spLocks/>
              </p:cNvSpPr>
              <p:nvPr/>
            </p:nvSpPr>
            <p:spPr bwMode="auto">
              <a:xfrm>
                <a:off x="4973498" y="4851958"/>
                <a:ext cx="43204" cy="38735"/>
              </a:xfrm>
              <a:custGeom>
                <a:avLst/>
                <a:gdLst>
                  <a:gd name="T0" fmla="*/ 2 w 29"/>
                  <a:gd name="T1" fmla="*/ 26 h 26"/>
                  <a:gd name="T2" fmla="*/ 2 w 29"/>
                  <a:gd name="T3" fmla="*/ 26 h 26"/>
                  <a:gd name="T4" fmla="*/ 2 w 29"/>
                  <a:gd name="T5" fmla="*/ 23 h 26"/>
                  <a:gd name="T6" fmla="*/ 4 w 29"/>
                  <a:gd name="T7" fmla="*/ 23 h 26"/>
                  <a:gd name="T8" fmla="*/ 6 w 29"/>
                  <a:gd name="T9" fmla="*/ 23 h 26"/>
                  <a:gd name="T10" fmla="*/ 6 w 29"/>
                  <a:gd name="T11" fmla="*/ 23 h 26"/>
                  <a:gd name="T12" fmla="*/ 8 w 29"/>
                  <a:gd name="T13" fmla="*/ 26 h 26"/>
                  <a:gd name="T14" fmla="*/ 8 w 29"/>
                  <a:gd name="T15" fmla="*/ 26 h 26"/>
                  <a:gd name="T16" fmla="*/ 10 w 29"/>
                  <a:gd name="T17" fmla="*/ 26 h 26"/>
                  <a:gd name="T18" fmla="*/ 12 w 29"/>
                  <a:gd name="T19" fmla="*/ 26 h 26"/>
                  <a:gd name="T20" fmla="*/ 13 w 29"/>
                  <a:gd name="T21" fmla="*/ 26 h 26"/>
                  <a:gd name="T22" fmla="*/ 15 w 29"/>
                  <a:gd name="T23" fmla="*/ 24 h 26"/>
                  <a:gd name="T24" fmla="*/ 15 w 29"/>
                  <a:gd name="T25" fmla="*/ 23 h 26"/>
                  <a:gd name="T26" fmla="*/ 15 w 29"/>
                  <a:gd name="T27" fmla="*/ 21 h 26"/>
                  <a:gd name="T28" fmla="*/ 15 w 29"/>
                  <a:gd name="T29" fmla="*/ 21 h 26"/>
                  <a:gd name="T30" fmla="*/ 19 w 29"/>
                  <a:gd name="T31" fmla="*/ 21 h 26"/>
                  <a:gd name="T32" fmla="*/ 23 w 29"/>
                  <a:gd name="T33" fmla="*/ 21 h 26"/>
                  <a:gd name="T34" fmla="*/ 23 w 29"/>
                  <a:gd name="T35" fmla="*/ 21 h 26"/>
                  <a:gd name="T36" fmla="*/ 23 w 29"/>
                  <a:gd name="T37" fmla="*/ 21 h 26"/>
                  <a:gd name="T38" fmla="*/ 25 w 29"/>
                  <a:gd name="T39" fmla="*/ 21 h 26"/>
                  <a:gd name="T40" fmla="*/ 25 w 29"/>
                  <a:gd name="T41" fmla="*/ 21 h 26"/>
                  <a:gd name="T42" fmla="*/ 29 w 29"/>
                  <a:gd name="T43" fmla="*/ 17 h 26"/>
                  <a:gd name="T44" fmla="*/ 29 w 29"/>
                  <a:gd name="T45" fmla="*/ 15 h 26"/>
                  <a:gd name="T46" fmla="*/ 23 w 29"/>
                  <a:gd name="T47" fmla="*/ 0 h 26"/>
                  <a:gd name="T48" fmla="*/ 21 w 29"/>
                  <a:gd name="T49" fmla="*/ 2 h 26"/>
                  <a:gd name="T50" fmla="*/ 19 w 29"/>
                  <a:gd name="T51" fmla="*/ 2 h 26"/>
                  <a:gd name="T52" fmla="*/ 17 w 29"/>
                  <a:gd name="T53" fmla="*/ 4 h 26"/>
                  <a:gd name="T54" fmla="*/ 17 w 29"/>
                  <a:gd name="T55" fmla="*/ 6 h 26"/>
                  <a:gd name="T56" fmla="*/ 13 w 29"/>
                  <a:gd name="T57" fmla="*/ 6 h 26"/>
                  <a:gd name="T58" fmla="*/ 12 w 29"/>
                  <a:gd name="T59" fmla="*/ 6 h 26"/>
                  <a:gd name="T60" fmla="*/ 12 w 29"/>
                  <a:gd name="T61" fmla="*/ 4 h 26"/>
                  <a:gd name="T62" fmla="*/ 10 w 29"/>
                  <a:gd name="T63" fmla="*/ 6 h 26"/>
                  <a:gd name="T64" fmla="*/ 0 w 29"/>
                  <a:gd name="T65" fmla="*/ 21 h 26"/>
                  <a:gd name="T66" fmla="*/ 0 w 29"/>
                  <a:gd name="T67" fmla="*/ 24 h 26"/>
                  <a:gd name="T68" fmla="*/ 2 w 29"/>
                  <a:gd name="T6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 h="26">
                    <a:moveTo>
                      <a:pt x="2" y="26"/>
                    </a:moveTo>
                    <a:lnTo>
                      <a:pt x="2" y="26"/>
                    </a:lnTo>
                    <a:lnTo>
                      <a:pt x="2" y="23"/>
                    </a:lnTo>
                    <a:lnTo>
                      <a:pt x="4" y="23"/>
                    </a:lnTo>
                    <a:lnTo>
                      <a:pt x="6" y="23"/>
                    </a:lnTo>
                    <a:lnTo>
                      <a:pt x="6" y="23"/>
                    </a:lnTo>
                    <a:lnTo>
                      <a:pt x="8" y="26"/>
                    </a:lnTo>
                    <a:lnTo>
                      <a:pt x="8" y="26"/>
                    </a:lnTo>
                    <a:lnTo>
                      <a:pt x="10" y="26"/>
                    </a:lnTo>
                    <a:lnTo>
                      <a:pt x="12" y="26"/>
                    </a:lnTo>
                    <a:lnTo>
                      <a:pt x="13" y="26"/>
                    </a:lnTo>
                    <a:lnTo>
                      <a:pt x="15" y="24"/>
                    </a:lnTo>
                    <a:lnTo>
                      <a:pt x="15" y="23"/>
                    </a:lnTo>
                    <a:lnTo>
                      <a:pt x="15" y="21"/>
                    </a:lnTo>
                    <a:lnTo>
                      <a:pt x="15" y="21"/>
                    </a:lnTo>
                    <a:lnTo>
                      <a:pt x="19" y="21"/>
                    </a:lnTo>
                    <a:lnTo>
                      <a:pt x="23" y="21"/>
                    </a:lnTo>
                    <a:lnTo>
                      <a:pt x="23" y="21"/>
                    </a:lnTo>
                    <a:lnTo>
                      <a:pt x="23" y="21"/>
                    </a:lnTo>
                    <a:lnTo>
                      <a:pt x="25" y="21"/>
                    </a:lnTo>
                    <a:lnTo>
                      <a:pt x="25" y="21"/>
                    </a:lnTo>
                    <a:lnTo>
                      <a:pt x="29" y="17"/>
                    </a:lnTo>
                    <a:lnTo>
                      <a:pt x="29" y="15"/>
                    </a:lnTo>
                    <a:lnTo>
                      <a:pt x="23" y="0"/>
                    </a:lnTo>
                    <a:lnTo>
                      <a:pt x="21" y="2"/>
                    </a:lnTo>
                    <a:lnTo>
                      <a:pt x="19" y="2"/>
                    </a:lnTo>
                    <a:lnTo>
                      <a:pt x="17" y="4"/>
                    </a:lnTo>
                    <a:lnTo>
                      <a:pt x="17" y="6"/>
                    </a:lnTo>
                    <a:lnTo>
                      <a:pt x="13" y="6"/>
                    </a:lnTo>
                    <a:lnTo>
                      <a:pt x="12" y="6"/>
                    </a:lnTo>
                    <a:lnTo>
                      <a:pt x="12" y="4"/>
                    </a:lnTo>
                    <a:lnTo>
                      <a:pt x="10" y="6"/>
                    </a:lnTo>
                    <a:lnTo>
                      <a:pt x="0" y="21"/>
                    </a:lnTo>
                    <a:lnTo>
                      <a:pt x="0" y="24"/>
                    </a:lnTo>
                    <a:lnTo>
                      <a:pt x="2" y="2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64" name="Freeform 969">
                <a:extLst>
                  <a:ext uri="{FF2B5EF4-FFF2-40B4-BE49-F238E27FC236}">
                    <a16:creationId xmlns:a16="http://schemas.microsoft.com/office/drawing/2014/main" id="{369FE437-6030-4BDD-84E7-798F14C6BFA4}"/>
                  </a:ext>
                </a:extLst>
              </p:cNvPr>
              <p:cNvSpPr>
                <a:spLocks/>
              </p:cNvSpPr>
              <p:nvPr/>
            </p:nvSpPr>
            <p:spPr bwMode="auto">
              <a:xfrm>
                <a:off x="5298272" y="3809106"/>
                <a:ext cx="70021" cy="73000"/>
              </a:xfrm>
              <a:custGeom>
                <a:avLst/>
                <a:gdLst>
                  <a:gd name="T0" fmla="*/ 21 w 47"/>
                  <a:gd name="T1" fmla="*/ 32 h 49"/>
                  <a:gd name="T2" fmla="*/ 17 w 47"/>
                  <a:gd name="T3" fmla="*/ 28 h 49"/>
                  <a:gd name="T4" fmla="*/ 15 w 47"/>
                  <a:gd name="T5" fmla="*/ 28 h 49"/>
                  <a:gd name="T6" fmla="*/ 13 w 47"/>
                  <a:gd name="T7" fmla="*/ 25 h 49"/>
                  <a:gd name="T8" fmla="*/ 7 w 47"/>
                  <a:gd name="T9" fmla="*/ 23 h 49"/>
                  <a:gd name="T10" fmla="*/ 5 w 47"/>
                  <a:gd name="T11" fmla="*/ 19 h 49"/>
                  <a:gd name="T12" fmla="*/ 4 w 47"/>
                  <a:gd name="T13" fmla="*/ 9 h 49"/>
                  <a:gd name="T14" fmla="*/ 2 w 47"/>
                  <a:gd name="T15" fmla="*/ 6 h 49"/>
                  <a:gd name="T16" fmla="*/ 0 w 47"/>
                  <a:gd name="T17" fmla="*/ 4 h 49"/>
                  <a:gd name="T18" fmla="*/ 5 w 47"/>
                  <a:gd name="T19" fmla="*/ 4 h 49"/>
                  <a:gd name="T20" fmla="*/ 7 w 47"/>
                  <a:gd name="T21" fmla="*/ 2 h 49"/>
                  <a:gd name="T22" fmla="*/ 11 w 47"/>
                  <a:gd name="T23" fmla="*/ 2 h 49"/>
                  <a:gd name="T24" fmla="*/ 13 w 47"/>
                  <a:gd name="T25" fmla="*/ 2 h 49"/>
                  <a:gd name="T26" fmla="*/ 19 w 47"/>
                  <a:gd name="T27" fmla="*/ 2 h 49"/>
                  <a:gd name="T28" fmla="*/ 24 w 47"/>
                  <a:gd name="T29" fmla="*/ 0 h 49"/>
                  <a:gd name="T30" fmla="*/ 24 w 47"/>
                  <a:gd name="T31" fmla="*/ 0 h 49"/>
                  <a:gd name="T32" fmla="*/ 26 w 47"/>
                  <a:gd name="T33" fmla="*/ 6 h 49"/>
                  <a:gd name="T34" fmla="*/ 30 w 47"/>
                  <a:gd name="T35" fmla="*/ 6 h 49"/>
                  <a:gd name="T36" fmla="*/ 32 w 47"/>
                  <a:gd name="T37" fmla="*/ 8 h 49"/>
                  <a:gd name="T38" fmla="*/ 32 w 47"/>
                  <a:gd name="T39" fmla="*/ 9 h 49"/>
                  <a:gd name="T40" fmla="*/ 30 w 47"/>
                  <a:gd name="T41" fmla="*/ 11 h 49"/>
                  <a:gd name="T42" fmla="*/ 30 w 47"/>
                  <a:gd name="T43" fmla="*/ 13 h 49"/>
                  <a:gd name="T44" fmla="*/ 30 w 47"/>
                  <a:gd name="T45" fmla="*/ 15 h 49"/>
                  <a:gd name="T46" fmla="*/ 34 w 47"/>
                  <a:gd name="T47" fmla="*/ 19 h 49"/>
                  <a:gd name="T48" fmla="*/ 38 w 47"/>
                  <a:gd name="T49" fmla="*/ 21 h 49"/>
                  <a:gd name="T50" fmla="*/ 38 w 47"/>
                  <a:gd name="T51" fmla="*/ 23 h 49"/>
                  <a:gd name="T52" fmla="*/ 38 w 47"/>
                  <a:gd name="T53" fmla="*/ 26 h 49"/>
                  <a:gd name="T54" fmla="*/ 34 w 47"/>
                  <a:gd name="T55" fmla="*/ 26 h 49"/>
                  <a:gd name="T56" fmla="*/ 36 w 47"/>
                  <a:gd name="T57" fmla="*/ 28 h 49"/>
                  <a:gd name="T58" fmla="*/ 38 w 47"/>
                  <a:gd name="T59" fmla="*/ 32 h 49"/>
                  <a:gd name="T60" fmla="*/ 41 w 47"/>
                  <a:gd name="T61" fmla="*/ 34 h 49"/>
                  <a:gd name="T62" fmla="*/ 43 w 47"/>
                  <a:gd name="T63" fmla="*/ 34 h 49"/>
                  <a:gd name="T64" fmla="*/ 47 w 47"/>
                  <a:gd name="T65" fmla="*/ 34 h 49"/>
                  <a:gd name="T66" fmla="*/ 45 w 47"/>
                  <a:gd name="T67" fmla="*/ 38 h 49"/>
                  <a:gd name="T68" fmla="*/ 47 w 47"/>
                  <a:gd name="T69" fmla="*/ 40 h 49"/>
                  <a:gd name="T70" fmla="*/ 47 w 47"/>
                  <a:gd name="T71" fmla="*/ 42 h 49"/>
                  <a:gd name="T72" fmla="*/ 43 w 47"/>
                  <a:gd name="T73" fmla="*/ 43 h 49"/>
                  <a:gd name="T74" fmla="*/ 47 w 47"/>
                  <a:gd name="T75" fmla="*/ 47 h 49"/>
                  <a:gd name="T76" fmla="*/ 47 w 47"/>
                  <a:gd name="T77" fmla="*/ 49 h 49"/>
                  <a:gd name="T78" fmla="*/ 39 w 47"/>
                  <a:gd name="T79" fmla="*/ 49 h 49"/>
                  <a:gd name="T80" fmla="*/ 38 w 47"/>
                  <a:gd name="T81" fmla="*/ 42 h 49"/>
                  <a:gd name="T82" fmla="*/ 36 w 47"/>
                  <a:gd name="T83" fmla="*/ 36 h 49"/>
                  <a:gd name="T84" fmla="*/ 34 w 47"/>
                  <a:gd name="T85" fmla="*/ 34 h 49"/>
                  <a:gd name="T86" fmla="*/ 32 w 47"/>
                  <a:gd name="T87" fmla="*/ 36 h 49"/>
                  <a:gd name="T88" fmla="*/ 28 w 47"/>
                  <a:gd name="T89" fmla="*/ 36 h 49"/>
                  <a:gd name="T90" fmla="*/ 26 w 47"/>
                  <a:gd name="T91" fmla="*/ 34 h 49"/>
                  <a:gd name="T92" fmla="*/ 26 w 47"/>
                  <a:gd name="T93" fmla="*/ 32 h 49"/>
                  <a:gd name="T94" fmla="*/ 24 w 47"/>
                  <a:gd name="T95" fmla="*/ 32 h 49"/>
                  <a:gd name="T96" fmla="*/ 21 w 47"/>
                  <a:gd name="T97"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 h="49">
                    <a:moveTo>
                      <a:pt x="21" y="32"/>
                    </a:moveTo>
                    <a:lnTo>
                      <a:pt x="17" y="28"/>
                    </a:lnTo>
                    <a:lnTo>
                      <a:pt x="15" y="28"/>
                    </a:lnTo>
                    <a:lnTo>
                      <a:pt x="13" y="25"/>
                    </a:lnTo>
                    <a:lnTo>
                      <a:pt x="7" y="23"/>
                    </a:lnTo>
                    <a:lnTo>
                      <a:pt x="5" y="19"/>
                    </a:lnTo>
                    <a:lnTo>
                      <a:pt x="4" y="9"/>
                    </a:lnTo>
                    <a:lnTo>
                      <a:pt x="2" y="6"/>
                    </a:lnTo>
                    <a:lnTo>
                      <a:pt x="0" y="4"/>
                    </a:lnTo>
                    <a:lnTo>
                      <a:pt x="5" y="4"/>
                    </a:lnTo>
                    <a:lnTo>
                      <a:pt x="7" y="2"/>
                    </a:lnTo>
                    <a:lnTo>
                      <a:pt x="11" y="2"/>
                    </a:lnTo>
                    <a:lnTo>
                      <a:pt x="13" y="2"/>
                    </a:lnTo>
                    <a:lnTo>
                      <a:pt x="19" y="2"/>
                    </a:lnTo>
                    <a:lnTo>
                      <a:pt x="24" y="0"/>
                    </a:lnTo>
                    <a:lnTo>
                      <a:pt x="24" y="0"/>
                    </a:lnTo>
                    <a:lnTo>
                      <a:pt x="26" y="6"/>
                    </a:lnTo>
                    <a:lnTo>
                      <a:pt x="30" y="6"/>
                    </a:lnTo>
                    <a:lnTo>
                      <a:pt x="32" y="8"/>
                    </a:lnTo>
                    <a:lnTo>
                      <a:pt x="32" y="9"/>
                    </a:lnTo>
                    <a:lnTo>
                      <a:pt x="30" y="11"/>
                    </a:lnTo>
                    <a:lnTo>
                      <a:pt x="30" y="13"/>
                    </a:lnTo>
                    <a:lnTo>
                      <a:pt x="30" y="15"/>
                    </a:lnTo>
                    <a:lnTo>
                      <a:pt x="34" y="19"/>
                    </a:lnTo>
                    <a:lnTo>
                      <a:pt x="38" y="21"/>
                    </a:lnTo>
                    <a:lnTo>
                      <a:pt x="38" y="23"/>
                    </a:lnTo>
                    <a:lnTo>
                      <a:pt x="38" y="26"/>
                    </a:lnTo>
                    <a:lnTo>
                      <a:pt x="34" y="26"/>
                    </a:lnTo>
                    <a:lnTo>
                      <a:pt x="36" y="28"/>
                    </a:lnTo>
                    <a:lnTo>
                      <a:pt x="38" y="32"/>
                    </a:lnTo>
                    <a:lnTo>
                      <a:pt x="41" y="34"/>
                    </a:lnTo>
                    <a:lnTo>
                      <a:pt x="43" y="34"/>
                    </a:lnTo>
                    <a:lnTo>
                      <a:pt x="47" y="34"/>
                    </a:lnTo>
                    <a:lnTo>
                      <a:pt x="45" y="38"/>
                    </a:lnTo>
                    <a:lnTo>
                      <a:pt x="47" y="40"/>
                    </a:lnTo>
                    <a:lnTo>
                      <a:pt x="47" y="42"/>
                    </a:lnTo>
                    <a:lnTo>
                      <a:pt x="43" y="43"/>
                    </a:lnTo>
                    <a:lnTo>
                      <a:pt x="47" y="47"/>
                    </a:lnTo>
                    <a:lnTo>
                      <a:pt x="47" y="49"/>
                    </a:lnTo>
                    <a:lnTo>
                      <a:pt x="39" y="49"/>
                    </a:lnTo>
                    <a:lnTo>
                      <a:pt x="38" y="42"/>
                    </a:lnTo>
                    <a:lnTo>
                      <a:pt x="36" y="36"/>
                    </a:lnTo>
                    <a:lnTo>
                      <a:pt x="34" y="34"/>
                    </a:lnTo>
                    <a:lnTo>
                      <a:pt x="32" y="36"/>
                    </a:lnTo>
                    <a:lnTo>
                      <a:pt x="28" y="36"/>
                    </a:lnTo>
                    <a:lnTo>
                      <a:pt x="26" y="34"/>
                    </a:lnTo>
                    <a:lnTo>
                      <a:pt x="26" y="32"/>
                    </a:lnTo>
                    <a:lnTo>
                      <a:pt x="24" y="32"/>
                    </a:lnTo>
                    <a:lnTo>
                      <a:pt x="21" y="3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65" name="Freeform 970">
                <a:extLst>
                  <a:ext uri="{FF2B5EF4-FFF2-40B4-BE49-F238E27FC236}">
                    <a16:creationId xmlns:a16="http://schemas.microsoft.com/office/drawing/2014/main" id="{E5B35BA2-1029-6A56-080A-A5A45088A10D}"/>
                  </a:ext>
                </a:extLst>
              </p:cNvPr>
              <p:cNvSpPr>
                <a:spLocks/>
              </p:cNvSpPr>
              <p:nvPr/>
            </p:nvSpPr>
            <p:spPr bwMode="auto">
              <a:xfrm>
                <a:off x="5298272" y="3809106"/>
                <a:ext cx="70021" cy="73000"/>
              </a:xfrm>
              <a:custGeom>
                <a:avLst/>
                <a:gdLst>
                  <a:gd name="T0" fmla="*/ 21 w 47"/>
                  <a:gd name="T1" fmla="*/ 32 h 49"/>
                  <a:gd name="T2" fmla="*/ 17 w 47"/>
                  <a:gd name="T3" fmla="*/ 28 h 49"/>
                  <a:gd name="T4" fmla="*/ 15 w 47"/>
                  <a:gd name="T5" fmla="*/ 28 h 49"/>
                  <a:gd name="T6" fmla="*/ 13 w 47"/>
                  <a:gd name="T7" fmla="*/ 25 h 49"/>
                  <a:gd name="T8" fmla="*/ 7 w 47"/>
                  <a:gd name="T9" fmla="*/ 23 h 49"/>
                  <a:gd name="T10" fmla="*/ 5 w 47"/>
                  <a:gd name="T11" fmla="*/ 19 h 49"/>
                  <a:gd name="T12" fmla="*/ 4 w 47"/>
                  <a:gd name="T13" fmla="*/ 9 h 49"/>
                  <a:gd name="T14" fmla="*/ 2 w 47"/>
                  <a:gd name="T15" fmla="*/ 6 h 49"/>
                  <a:gd name="T16" fmla="*/ 0 w 47"/>
                  <a:gd name="T17" fmla="*/ 4 h 49"/>
                  <a:gd name="T18" fmla="*/ 5 w 47"/>
                  <a:gd name="T19" fmla="*/ 4 h 49"/>
                  <a:gd name="T20" fmla="*/ 7 w 47"/>
                  <a:gd name="T21" fmla="*/ 2 h 49"/>
                  <a:gd name="T22" fmla="*/ 11 w 47"/>
                  <a:gd name="T23" fmla="*/ 2 h 49"/>
                  <a:gd name="T24" fmla="*/ 13 w 47"/>
                  <a:gd name="T25" fmla="*/ 2 h 49"/>
                  <a:gd name="T26" fmla="*/ 19 w 47"/>
                  <a:gd name="T27" fmla="*/ 2 h 49"/>
                  <a:gd name="T28" fmla="*/ 24 w 47"/>
                  <a:gd name="T29" fmla="*/ 0 h 49"/>
                  <a:gd name="T30" fmla="*/ 24 w 47"/>
                  <a:gd name="T31" fmla="*/ 0 h 49"/>
                  <a:gd name="T32" fmla="*/ 26 w 47"/>
                  <a:gd name="T33" fmla="*/ 6 h 49"/>
                  <a:gd name="T34" fmla="*/ 30 w 47"/>
                  <a:gd name="T35" fmla="*/ 6 h 49"/>
                  <a:gd name="T36" fmla="*/ 32 w 47"/>
                  <a:gd name="T37" fmla="*/ 8 h 49"/>
                  <a:gd name="T38" fmla="*/ 32 w 47"/>
                  <a:gd name="T39" fmla="*/ 9 h 49"/>
                  <a:gd name="T40" fmla="*/ 30 w 47"/>
                  <a:gd name="T41" fmla="*/ 11 h 49"/>
                  <a:gd name="T42" fmla="*/ 30 w 47"/>
                  <a:gd name="T43" fmla="*/ 13 h 49"/>
                  <a:gd name="T44" fmla="*/ 30 w 47"/>
                  <a:gd name="T45" fmla="*/ 15 h 49"/>
                  <a:gd name="T46" fmla="*/ 34 w 47"/>
                  <a:gd name="T47" fmla="*/ 19 h 49"/>
                  <a:gd name="T48" fmla="*/ 38 w 47"/>
                  <a:gd name="T49" fmla="*/ 21 h 49"/>
                  <a:gd name="T50" fmla="*/ 38 w 47"/>
                  <a:gd name="T51" fmla="*/ 23 h 49"/>
                  <a:gd name="T52" fmla="*/ 38 w 47"/>
                  <a:gd name="T53" fmla="*/ 26 h 49"/>
                  <a:gd name="T54" fmla="*/ 34 w 47"/>
                  <a:gd name="T55" fmla="*/ 26 h 49"/>
                  <a:gd name="T56" fmla="*/ 36 w 47"/>
                  <a:gd name="T57" fmla="*/ 28 h 49"/>
                  <a:gd name="T58" fmla="*/ 38 w 47"/>
                  <a:gd name="T59" fmla="*/ 32 h 49"/>
                  <a:gd name="T60" fmla="*/ 41 w 47"/>
                  <a:gd name="T61" fmla="*/ 34 h 49"/>
                  <a:gd name="T62" fmla="*/ 43 w 47"/>
                  <a:gd name="T63" fmla="*/ 34 h 49"/>
                  <a:gd name="T64" fmla="*/ 47 w 47"/>
                  <a:gd name="T65" fmla="*/ 34 h 49"/>
                  <a:gd name="T66" fmla="*/ 45 w 47"/>
                  <a:gd name="T67" fmla="*/ 38 h 49"/>
                  <a:gd name="T68" fmla="*/ 47 w 47"/>
                  <a:gd name="T69" fmla="*/ 40 h 49"/>
                  <a:gd name="T70" fmla="*/ 47 w 47"/>
                  <a:gd name="T71" fmla="*/ 42 h 49"/>
                  <a:gd name="T72" fmla="*/ 43 w 47"/>
                  <a:gd name="T73" fmla="*/ 43 h 49"/>
                  <a:gd name="T74" fmla="*/ 47 w 47"/>
                  <a:gd name="T75" fmla="*/ 47 h 49"/>
                  <a:gd name="T76" fmla="*/ 47 w 47"/>
                  <a:gd name="T77" fmla="*/ 49 h 49"/>
                  <a:gd name="T78" fmla="*/ 39 w 47"/>
                  <a:gd name="T79" fmla="*/ 49 h 49"/>
                  <a:gd name="T80" fmla="*/ 38 w 47"/>
                  <a:gd name="T81" fmla="*/ 42 h 49"/>
                  <a:gd name="T82" fmla="*/ 36 w 47"/>
                  <a:gd name="T83" fmla="*/ 36 h 49"/>
                  <a:gd name="T84" fmla="*/ 34 w 47"/>
                  <a:gd name="T85" fmla="*/ 34 h 49"/>
                  <a:gd name="T86" fmla="*/ 32 w 47"/>
                  <a:gd name="T87" fmla="*/ 36 h 49"/>
                  <a:gd name="T88" fmla="*/ 28 w 47"/>
                  <a:gd name="T89" fmla="*/ 36 h 49"/>
                  <a:gd name="T90" fmla="*/ 26 w 47"/>
                  <a:gd name="T91" fmla="*/ 34 h 49"/>
                  <a:gd name="T92" fmla="*/ 26 w 47"/>
                  <a:gd name="T93" fmla="*/ 32 h 49"/>
                  <a:gd name="T94" fmla="*/ 24 w 47"/>
                  <a:gd name="T95" fmla="*/ 32 h 49"/>
                  <a:gd name="T96" fmla="*/ 21 w 47"/>
                  <a:gd name="T97"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 h="49">
                    <a:moveTo>
                      <a:pt x="21" y="32"/>
                    </a:moveTo>
                    <a:lnTo>
                      <a:pt x="17" y="28"/>
                    </a:lnTo>
                    <a:lnTo>
                      <a:pt x="15" y="28"/>
                    </a:lnTo>
                    <a:lnTo>
                      <a:pt x="13" y="25"/>
                    </a:lnTo>
                    <a:lnTo>
                      <a:pt x="7" y="23"/>
                    </a:lnTo>
                    <a:lnTo>
                      <a:pt x="5" y="19"/>
                    </a:lnTo>
                    <a:lnTo>
                      <a:pt x="4" y="9"/>
                    </a:lnTo>
                    <a:lnTo>
                      <a:pt x="2" y="6"/>
                    </a:lnTo>
                    <a:lnTo>
                      <a:pt x="0" y="4"/>
                    </a:lnTo>
                    <a:lnTo>
                      <a:pt x="5" y="4"/>
                    </a:lnTo>
                    <a:lnTo>
                      <a:pt x="7" y="2"/>
                    </a:lnTo>
                    <a:lnTo>
                      <a:pt x="11" y="2"/>
                    </a:lnTo>
                    <a:lnTo>
                      <a:pt x="13" y="2"/>
                    </a:lnTo>
                    <a:lnTo>
                      <a:pt x="19" y="2"/>
                    </a:lnTo>
                    <a:lnTo>
                      <a:pt x="24" y="0"/>
                    </a:lnTo>
                    <a:lnTo>
                      <a:pt x="24" y="0"/>
                    </a:lnTo>
                    <a:lnTo>
                      <a:pt x="26" y="6"/>
                    </a:lnTo>
                    <a:lnTo>
                      <a:pt x="30" y="6"/>
                    </a:lnTo>
                    <a:lnTo>
                      <a:pt x="32" y="8"/>
                    </a:lnTo>
                    <a:lnTo>
                      <a:pt x="32" y="9"/>
                    </a:lnTo>
                    <a:lnTo>
                      <a:pt x="30" y="11"/>
                    </a:lnTo>
                    <a:lnTo>
                      <a:pt x="30" y="13"/>
                    </a:lnTo>
                    <a:lnTo>
                      <a:pt x="30" y="15"/>
                    </a:lnTo>
                    <a:lnTo>
                      <a:pt x="34" y="19"/>
                    </a:lnTo>
                    <a:lnTo>
                      <a:pt x="38" y="21"/>
                    </a:lnTo>
                    <a:lnTo>
                      <a:pt x="38" y="23"/>
                    </a:lnTo>
                    <a:lnTo>
                      <a:pt x="38" y="26"/>
                    </a:lnTo>
                    <a:lnTo>
                      <a:pt x="34" y="26"/>
                    </a:lnTo>
                    <a:lnTo>
                      <a:pt x="36" y="28"/>
                    </a:lnTo>
                    <a:lnTo>
                      <a:pt x="38" y="32"/>
                    </a:lnTo>
                    <a:lnTo>
                      <a:pt x="41" y="34"/>
                    </a:lnTo>
                    <a:lnTo>
                      <a:pt x="43" y="34"/>
                    </a:lnTo>
                    <a:lnTo>
                      <a:pt x="47" y="34"/>
                    </a:lnTo>
                    <a:lnTo>
                      <a:pt x="45" y="38"/>
                    </a:lnTo>
                    <a:lnTo>
                      <a:pt x="47" y="40"/>
                    </a:lnTo>
                    <a:lnTo>
                      <a:pt x="47" y="42"/>
                    </a:lnTo>
                    <a:lnTo>
                      <a:pt x="43" y="43"/>
                    </a:lnTo>
                    <a:lnTo>
                      <a:pt x="47" y="47"/>
                    </a:lnTo>
                    <a:lnTo>
                      <a:pt x="47" y="49"/>
                    </a:lnTo>
                    <a:lnTo>
                      <a:pt x="39" y="49"/>
                    </a:lnTo>
                    <a:lnTo>
                      <a:pt x="38" y="42"/>
                    </a:lnTo>
                    <a:lnTo>
                      <a:pt x="36" y="36"/>
                    </a:lnTo>
                    <a:lnTo>
                      <a:pt x="34" y="34"/>
                    </a:lnTo>
                    <a:lnTo>
                      <a:pt x="32" y="36"/>
                    </a:lnTo>
                    <a:lnTo>
                      <a:pt x="28" y="36"/>
                    </a:lnTo>
                    <a:lnTo>
                      <a:pt x="26" y="34"/>
                    </a:lnTo>
                    <a:lnTo>
                      <a:pt x="26" y="32"/>
                    </a:lnTo>
                    <a:lnTo>
                      <a:pt x="24" y="32"/>
                    </a:lnTo>
                    <a:lnTo>
                      <a:pt x="21" y="3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66" name="Freeform 971">
                <a:extLst>
                  <a:ext uri="{FF2B5EF4-FFF2-40B4-BE49-F238E27FC236}">
                    <a16:creationId xmlns:a16="http://schemas.microsoft.com/office/drawing/2014/main" id="{19645865-B825-414D-16B2-328B9DD922E9}"/>
                  </a:ext>
                </a:extLst>
              </p:cNvPr>
              <p:cNvSpPr>
                <a:spLocks/>
              </p:cNvSpPr>
              <p:nvPr/>
            </p:nvSpPr>
            <p:spPr bwMode="auto">
              <a:xfrm>
                <a:off x="5909085" y="3850820"/>
                <a:ext cx="2980" cy="5959"/>
              </a:xfrm>
              <a:custGeom>
                <a:avLst/>
                <a:gdLst>
                  <a:gd name="T0" fmla="*/ 2 w 2"/>
                  <a:gd name="T1" fmla="*/ 2 h 4"/>
                  <a:gd name="T2" fmla="*/ 2 w 2"/>
                  <a:gd name="T3" fmla="*/ 0 h 4"/>
                  <a:gd name="T4" fmla="*/ 0 w 2"/>
                  <a:gd name="T5" fmla="*/ 2 h 4"/>
                  <a:gd name="T6" fmla="*/ 0 w 2"/>
                  <a:gd name="T7" fmla="*/ 4 h 4"/>
                  <a:gd name="T8" fmla="*/ 2 w 2"/>
                  <a:gd name="T9" fmla="*/ 4 h 4"/>
                  <a:gd name="T10" fmla="*/ 2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2" y="2"/>
                    </a:moveTo>
                    <a:lnTo>
                      <a:pt x="2" y="0"/>
                    </a:lnTo>
                    <a:lnTo>
                      <a:pt x="0" y="2"/>
                    </a:lnTo>
                    <a:lnTo>
                      <a:pt x="0" y="4"/>
                    </a:lnTo>
                    <a:lnTo>
                      <a:pt x="2" y="4"/>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67" name="Freeform 972">
                <a:extLst>
                  <a:ext uri="{FF2B5EF4-FFF2-40B4-BE49-F238E27FC236}">
                    <a16:creationId xmlns:a16="http://schemas.microsoft.com/office/drawing/2014/main" id="{3AFAE850-246D-7B38-11E1-CCC2AA0F385E}"/>
                  </a:ext>
                </a:extLst>
              </p:cNvPr>
              <p:cNvSpPr>
                <a:spLocks/>
              </p:cNvSpPr>
              <p:nvPr/>
            </p:nvSpPr>
            <p:spPr bwMode="auto">
              <a:xfrm>
                <a:off x="5909085" y="3850820"/>
                <a:ext cx="2980" cy="5959"/>
              </a:xfrm>
              <a:custGeom>
                <a:avLst/>
                <a:gdLst>
                  <a:gd name="T0" fmla="*/ 2 w 2"/>
                  <a:gd name="T1" fmla="*/ 2 h 4"/>
                  <a:gd name="T2" fmla="*/ 2 w 2"/>
                  <a:gd name="T3" fmla="*/ 0 h 4"/>
                  <a:gd name="T4" fmla="*/ 0 w 2"/>
                  <a:gd name="T5" fmla="*/ 2 h 4"/>
                  <a:gd name="T6" fmla="*/ 0 w 2"/>
                  <a:gd name="T7" fmla="*/ 4 h 4"/>
                  <a:gd name="T8" fmla="*/ 2 w 2"/>
                  <a:gd name="T9" fmla="*/ 4 h 4"/>
                  <a:gd name="T10" fmla="*/ 2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2" y="2"/>
                    </a:moveTo>
                    <a:lnTo>
                      <a:pt x="2" y="0"/>
                    </a:lnTo>
                    <a:lnTo>
                      <a:pt x="0" y="2"/>
                    </a:lnTo>
                    <a:lnTo>
                      <a:pt x="0" y="4"/>
                    </a:lnTo>
                    <a:lnTo>
                      <a:pt x="2" y="4"/>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68" name="Freeform 973">
                <a:extLst>
                  <a:ext uri="{FF2B5EF4-FFF2-40B4-BE49-F238E27FC236}">
                    <a16:creationId xmlns:a16="http://schemas.microsoft.com/office/drawing/2014/main" id="{FE9CB77F-79F6-B845-6CB8-F0E375E09F1F}"/>
                  </a:ext>
                </a:extLst>
              </p:cNvPr>
              <p:cNvSpPr>
                <a:spLocks/>
              </p:cNvSpPr>
              <p:nvPr/>
            </p:nvSpPr>
            <p:spPr bwMode="auto">
              <a:xfrm>
                <a:off x="3936605" y="4194962"/>
                <a:ext cx="272632" cy="299448"/>
              </a:xfrm>
              <a:custGeom>
                <a:avLst/>
                <a:gdLst>
                  <a:gd name="T0" fmla="*/ 6 w 183"/>
                  <a:gd name="T1" fmla="*/ 97 h 201"/>
                  <a:gd name="T2" fmla="*/ 2 w 183"/>
                  <a:gd name="T3" fmla="*/ 100 h 201"/>
                  <a:gd name="T4" fmla="*/ 0 w 183"/>
                  <a:gd name="T5" fmla="*/ 102 h 201"/>
                  <a:gd name="T6" fmla="*/ 0 w 183"/>
                  <a:gd name="T7" fmla="*/ 102 h 201"/>
                  <a:gd name="T8" fmla="*/ 8 w 183"/>
                  <a:gd name="T9" fmla="*/ 108 h 201"/>
                  <a:gd name="T10" fmla="*/ 9 w 183"/>
                  <a:gd name="T11" fmla="*/ 108 h 201"/>
                  <a:gd name="T12" fmla="*/ 11 w 183"/>
                  <a:gd name="T13" fmla="*/ 121 h 201"/>
                  <a:gd name="T14" fmla="*/ 9 w 183"/>
                  <a:gd name="T15" fmla="*/ 127 h 201"/>
                  <a:gd name="T16" fmla="*/ 8 w 183"/>
                  <a:gd name="T17" fmla="*/ 129 h 201"/>
                  <a:gd name="T18" fmla="*/ 15 w 183"/>
                  <a:gd name="T19" fmla="*/ 155 h 201"/>
                  <a:gd name="T20" fmla="*/ 8 w 183"/>
                  <a:gd name="T21" fmla="*/ 180 h 201"/>
                  <a:gd name="T22" fmla="*/ 11 w 183"/>
                  <a:gd name="T23" fmla="*/ 174 h 201"/>
                  <a:gd name="T24" fmla="*/ 13 w 183"/>
                  <a:gd name="T25" fmla="*/ 172 h 201"/>
                  <a:gd name="T26" fmla="*/ 19 w 183"/>
                  <a:gd name="T27" fmla="*/ 174 h 201"/>
                  <a:gd name="T28" fmla="*/ 23 w 183"/>
                  <a:gd name="T29" fmla="*/ 174 h 201"/>
                  <a:gd name="T30" fmla="*/ 28 w 183"/>
                  <a:gd name="T31" fmla="*/ 172 h 201"/>
                  <a:gd name="T32" fmla="*/ 28 w 183"/>
                  <a:gd name="T33" fmla="*/ 172 h 201"/>
                  <a:gd name="T34" fmla="*/ 30 w 183"/>
                  <a:gd name="T35" fmla="*/ 172 h 201"/>
                  <a:gd name="T36" fmla="*/ 38 w 183"/>
                  <a:gd name="T37" fmla="*/ 172 h 201"/>
                  <a:gd name="T38" fmla="*/ 40 w 183"/>
                  <a:gd name="T39" fmla="*/ 172 h 201"/>
                  <a:gd name="T40" fmla="*/ 42 w 183"/>
                  <a:gd name="T41" fmla="*/ 174 h 201"/>
                  <a:gd name="T42" fmla="*/ 45 w 183"/>
                  <a:gd name="T43" fmla="*/ 178 h 201"/>
                  <a:gd name="T44" fmla="*/ 51 w 183"/>
                  <a:gd name="T45" fmla="*/ 178 h 201"/>
                  <a:gd name="T46" fmla="*/ 51 w 183"/>
                  <a:gd name="T47" fmla="*/ 180 h 201"/>
                  <a:gd name="T48" fmla="*/ 53 w 183"/>
                  <a:gd name="T49" fmla="*/ 180 h 201"/>
                  <a:gd name="T50" fmla="*/ 57 w 183"/>
                  <a:gd name="T51" fmla="*/ 187 h 201"/>
                  <a:gd name="T52" fmla="*/ 59 w 183"/>
                  <a:gd name="T53" fmla="*/ 189 h 201"/>
                  <a:gd name="T54" fmla="*/ 60 w 183"/>
                  <a:gd name="T55" fmla="*/ 189 h 201"/>
                  <a:gd name="T56" fmla="*/ 60 w 183"/>
                  <a:gd name="T57" fmla="*/ 189 h 201"/>
                  <a:gd name="T58" fmla="*/ 62 w 183"/>
                  <a:gd name="T59" fmla="*/ 191 h 201"/>
                  <a:gd name="T60" fmla="*/ 62 w 183"/>
                  <a:gd name="T61" fmla="*/ 193 h 201"/>
                  <a:gd name="T62" fmla="*/ 64 w 183"/>
                  <a:gd name="T63" fmla="*/ 193 h 201"/>
                  <a:gd name="T64" fmla="*/ 66 w 183"/>
                  <a:gd name="T65" fmla="*/ 195 h 201"/>
                  <a:gd name="T66" fmla="*/ 68 w 183"/>
                  <a:gd name="T67" fmla="*/ 197 h 201"/>
                  <a:gd name="T68" fmla="*/ 70 w 183"/>
                  <a:gd name="T69" fmla="*/ 199 h 201"/>
                  <a:gd name="T70" fmla="*/ 72 w 183"/>
                  <a:gd name="T71" fmla="*/ 199 h 201"/>
                  <a:gd name="T72" fmla="*/ 79 w 183"/>
                  <a:gd name="T73" fmla="*/ 195 h 201"/>
                  <a:gd name="T74" fmla="*/ 85 w 183"/>
                  <a:gd name="T75" fmla="*/ 184 h 201"/>
                  <a:gd name="T76" fmla="*/ 85 w 183"/>
                  <a:gd name="T77" fmla="*/ 184 h 201"/>
                  <a:gd name="T78" fmla="*/ 89 w 183"/>
                  <a:gd name="T79" fmla="*/ 186 h 201"/>
                  <a:gd name="T80" fmla="*/ 96 w 183"/>
                  <a:gd name="T81" fmla="*/ 195 h 201"/>
                  <a:gd name="T82" fmla="*/ 174 w 183"/>
                  <a:gd name="T83" fmla="*/ 191 h 201"/>
                  <a:gd name="T84" fmla="*/ 170 w 183"/>
                  <a:gd name="T85" fmla="*/ 176 h 201"/>
                  <a:gd name="T86" fmla="*/ 183 w 183"/>
                  <a:gd name="T87" fmla="*/ 38 h 201"/>
                  <a:gd name="T88" fmla="*/ 127 w 183"/>
                  <a:gd name="T89" fmla="*/ 19 h 201"/>
                  <a:gd name="T90" fmla="*/ 79 w 183"/>
                  <a:gd name="T91" fmla="*/ 63 h 201"/>
                  <a:gd name="T92" fmla="*/ 62 w 183"/>
                  <a:gd name="T93" fmla="*/ 66 h 201"/>
                  <a:gd name="T94" fmla="*/ 62 w 183"/>
                  <a:gd name="T95" fmla="*/ 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 h="201">
                    <a:moveTo>
                      <a:pt x="55" y="97"/>
                    </a:moveTo>
                    <a:lnTo>
                      <a:pt x="6" y="97"/>
                    </a:lnTo>
                    <a:lnTo>
                      <a:pt x="6" y="98"/>
                    </a:lnTo>
                    <a:lnTo>
                      <a:pt x="2" y="100"/>
                    </a:lnTo>
                    <a:lnTo>
                      <a:pt x="2" y="100"/>
                    </a:lnTo>
                    <a:lnTo>
                      <a:pt x="0" y="102"/>
                    </a:lnTo>
                    <a:lnTo>
                      <a:pt x="0" y="102"/>
                    </a:lnTo>
                    <a:lnTo>
                      <a:pt x="0" y="102"/>
                    </a:lnTo>
                    <a:lnTo>
                      <a:pt x="4" y="102"/>
                    </a:lnTo>
                    <a:lnTo>
                      <a:pt x="8" y="108"/>
                    </a:lnTo>
                    <a:lnTo>
                      <a:pt x="8" y="110"/>
                    </a:lnTo>
                    <a:lnTo>
                      <a:pt x="9" y="108"/>
                    </a:lnTo>
                    <a:lnTo>
                      <a:pt x="13" y="116"/>
                    </a:lnTo>
                    <a:lnTo>
                      <a:pt x="11" y="121"/>
                    </a:lnTo>
                    <a:lnTo>
                      <a:pt x="11" y="127"/>
                    </a:lnTo>
                    <a:lnTo>
                      <a:pt x="9" y="127"/>
                    </a:lnTo>
                    <a:lnTo>
                      <a:pt x="9" y="127"/>
                    </a:lnTo>
                    <a:lnTo>
                      <a:pt x="8" y="129"/>
                    </a:lnTo>
                    <a:lnTo>
                      <a:pt x="13" y="134"/>
                    </a:lnTo>
                    <a:lnTo>
                      <a:pt x="15" y="155"/>
                    </a:lnTo>
                    <a:lnTo>
                      <a:pt x="8" y="180"/>
                    </a:lnTo>
                    <a:lnTo>
                      <a:pt x="8" y="180"/>
                    </a:lnTo>
                    <a:lnTo>
                      <a:pt x="9" y="178"/>
                    </a:lnTo>
                    <a:lnTo>
                      <a:pt x="11" y="174"/>
                    </a:lnTo>
                    <a:lnTo>
                      <a:pt x="11" y="174"/>
                    </a:lnTo>
                    <a:lnTo>
                      <a:pt x="13" y="172"/>
                    </a:lnTo>
                    <a:lnTo>
                      <a:pt x="17" y="174"/>
                    </a:lnTo>
                    <a:lnTo>
                      <a:pt x="19" y="174"/>
                    </a:lnTo>
                    <a:lnTo>
                      <a:pt x="23" y="174"/>
                    </a:lnTo>
                    <a:lnTo>
                      <a:pt x="23" y="174"/>
                    </a:lnTo>
                    <a:lnTo>
                      <a:pt x="26" y="172"/>
                    </a:lnTo>
                    <a:lnTo>
                      <a:pt x="28" y="172"/>
                    </a:lnTo>
                    <a:lnTo>
                      <a:pt x="28" y="172"/>
                    </a:lnTo>
                    <a:lnTo>
                      <a:pt x="28" y="172"/>
                    </a:lnTo>
                    <a:lnTo>
                      <a:pt x="28" y="172"/>
                    </a:lnTo>
                    <a:lnTo>
                      <a:pt x="30" y="172"/>
                    </a:lnTo>
                    <a:lnTo>
                      <a:pt x="32" y="170"/>
                    </a:lnTo>
                    <a:lnTo>
                      <a:pt x="38" y="172"/>
                    </a:lnTo>
                    <a:lnTo>
                      <a:pt x="38" y="172"/>
                    </a:lnTo>
                    <a:lnTo>
                      <a:pt x="40" y="172"/>
                    </a:lnTo>
                    <a:lnTo>
                      <a:pt x="40" y="172"/>
                    </a:lnTo>
                    <a:lnTo>
                      <a:pt x="42" y="174"/>
                    </a:lnTo>
                    <a:lnTo>
                      <a:pt x="45" y="176"/>
                    </a:lnTo>
                    <a:lnTo>
                      <a:pt x="45" y="178"/>
                    </a:lnTo>
                    <a:lnTo>
                      <a:pt x="47" y="180"/>
                    </a:lnTo>
                    <a:lnTo>
                      <a:pt x="51" y="178"/>
                    </a:lnTo>
                    <a:lnTo>
                      <a:pt x="51" y="180"/>
                    </a:lnTo>
                    <a:lnTo>
                      <a:pt x="51" y="180"/>
                    </a:lnTo>
                    <a:lnTo>
                      <a:pt x="53" y="180"/>
                    </a:lnTo>
                    <a:lnTo>
                      <a:pt x="53" y="180"/>
                    </a:lnTo>
                    <a:lnTo>
                      <a:pt x="57" y="186"/>
                    </a:lnTo>
                    <a:lnTo>
                      <a:pt x="57" y="187"/>
                    </a:lnTo>
                    <a:lnTo>
                      <a:pt x="59" y="187"/>
                    </a:lnTo>
                    <a:lnTo>
                      <a:pt x="59" y="189"/>
                    </a:lnTo>
                    <a:lnTo>
                      <a:pt x="60" y="189"/>
                    </a:lnTo>
                    <a:lnTo>
                      <a:pt x="60" y="189"/>
                    </a:lnTo>
                    <a:lnTo>
                      <a:pt x="60" y="189"/>
                    </a:lnTo>
                    <a:lnTo>
                      <a:pt x="60" y="189"/>
                    </a:lnTo>
                    <a:lnTo>
                      <a:pt x="62" y="191"/>
                    </a:lnTo>
                    <a:lnTo>
                      <a:pt x="62" y="191"/>
                    </a:lnTo>
                    <a:lnTo>
                      <a:pt x="64" y="193"/>
                    </a:lnTo>
                    <a:lnTo>
                      <a:pt x="62" y="193"/>
                    </a:lnTo>
                    <a:lnTo>
                      <a:pt x="62" y="193"/>
                    </a:lnTo>
                    <a:lnTo>
                      <a:pt x="64" y="193"/>
                    </a:lnTo>
                    <a:lnTo>
                      <a:pt x="64" y="195"/>
                    </a:lnTo>
                    <a:lnTo>
                      <a:pt x="66" y="195"/>
                    </a:lnTo>
                    <a:lnTo>
                      <a:pt x="66" y="195"/>
                    </a:lnTo>
                    <a:lnTo>
                      <a:pt x="68" y="197"/>
                    </a:lnTo>
                    <a:lnTo>
                      <a:pt x="70" y="197"/>
                    </a:lnTo>
                    <a:lnTo>
                      <a:pt x="70" y="199"/>
                    </a:lnTo>
                    <a:lnTo>
                      <a:pt x="70" y="199"/>
                    </a:lnTo>
                    <a:lnTo>
                      <a:pt x="72" y="199"/>
                    </a:lnTo>
                    <a:lnTo>
                      <a:pt x="74" y="201"/>
                    </a:lnTo>
                    <a:lnTo>
                      <a:pt x="79" y="195"/>
                    </a:lnTo>
                    <a:lnTo>
                      <a:pt x="85" y="184"/>
                    </a:lnTo>
                    <a:lnTo>
                      <a:pt x="85" y="184"/>
                    </a:lnTo>
                    <a:lnTo>
                      <a:pt x="85" y="184"/>
                    </a:lnTo>
                    <a:lnTo>
                      <a:pt x="85" y="184"/>
                    </a:lnTo>
                    <a:lnTo>
                      <a:pt x="87" y="186"/>
                    </a:lnTo>
                    <a:lnTo>
                      <a:pt x="89" y="186"/>
                    </a:lnTo>
                    <a:lnTo>
                      <a:pt x="93" y="195"/>
                    </a:lnTo>
                    <a:lnTo>
                      <a:pt x="96" y="195"/>
                    </a:lnTo>
                    <a:lnTo>
                      <a:pt x="104" y="189"/>
                    </a:lnTo>
                    <a:lnTo>
                      <a:pt x="174" y="191"/>
                    </a:lnTo>
                    <a:lnTo>
                      <a:pt x="178" y="178"/>
                    </a:lnTo>
                    <a:lnTo>
                      <a:pt x="170" y="176"/>
                    </a:lnTo>
                    <a:lnTo>
                      <a:pt x="157" y="38"/>
                    </a:lnTo>
                    <a:lnTo>
                      <a:pt x="183" y="38"/>
                    </a:lnTo>
                    <a:lnTo>
                      <a:pt x="127" y="0"/>
                    </a:lnTo>
                    <a:lnTo>
                      <a:pt x="127" y="19"/>
                    </a:lnTo>
                    <a:lnTo>
                      <a:pt x="79" y="19"/>
                    </a:lnTo>
                    <a:lnTo>
                      <a:pt x="79" y="63"/>
                    </a:lnTo>
                    <a:lnTo>
                      <a:pt x="64" y="66"/>
                    </a:lnTo>
                    <a:lnTo>
                      <a:pt x="62" y="66"/>
                    </a:lnTo>
                    <a:lnTo>
                      <a:pt x="60" y="72"/>
                    </a:lnTo>
                    <a:lnTo>
                      <a:pt x="62" y="97"/>
                    </a:lnTo>
                    <a:lnTo>
                      <a:pt x="55" y="9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69" name="Freeform 974">
                <a:extLst>
                  <a:ext uri="{FF2B5EF4-FFF2-40B4-BE49-F238E27FC236}">
                    <a16:creationId xmlns:a16="http://schemas.microsoft.com/office/drawing/2014/main" id="{CB356E20-E061-65DB-2028-6D26B68D406B}"/>
                  </a:ext>
                </a:extLst>
              </p:cNvPr>
              <p:cNvSpPr>
                <a:spLocks/>
              </p:cNvSpPr>
              <p:nvPr/>
            </p:nvSpPr>
            <p:spPr bwMode="auto">
              <a:xfrm>
                <a:off x="3936605" y="4194962"/>
                <a:ext cx="272632" cy="299448"/>
              </a:xfrm>
              <a:custGeom>
                <a:avLst/>
                <a:gdLst>
                  <a:gd name="T0" fmla="*/ 6 w 183"/>
                  <a:gd name="T1" fmla="*/ 97 h 201"/>
                  <a:gd name="T2" fmla="*/ 2 w 183"/>
                  <a:gd name="T3" fmla="*/ 100 h 201"/>
                  <a:gd name="T4" fmla="*/ 0 w 183"/>
                  <a:gd name="T5" fmla="*/ 102 h 201"/>
                  <a:gd name="T6" fmla="*/ 0 w 183"/>
                  <a:gd name="T7" fmla="*/ 102 h 201"/>
                  <a:gd name="T8" fmla="*/ 8 w 183"/>
                  <a:gd name="T9" fmla="*/ 108 h 201"/>
                  <a:gd name="T10" fmla="*/ 9 w 183"/>
                  <a:gd name="T11" fmla="*/ 108 h 201"/>
                  <a:gd name="T12" fmla="*/ 11 w 183"/>
                  <a:gd name="T13" fmla="*/ 121 h 201"/>
                  <a:gd name="T14" fmla="*/ 9 w 183"/>
                  <a:gd name="T15" fmla="*/ 127 h 201"/>
                  <a:gd name="T16" fmla="*/ 8 w 183"/>
                  <a:gd name="T17" fmla="*/ 129 h 201"/>
                  <a:gd name="T18" fmla="*/ 15 w 183"/>
                  <a:gd name="T19" fmla="*/ 155 h 201"/>
                  <a:gd name="T20" fmla="*/ 8 w 183"/>
                  <a:gd name="T21" fmla="*/ 180 h 201"/>
                  <a:gd name="T22" fmla="*/ 11 w 183"/>
                  <a:gd name="T23" fmla="*/ 174 h 201"/>
                  <a:gd name="T24" fmla="*/ 13 w 183"/>
                  <a:gd name="T25" fmla="*/ 172 h 201"/>
                  <a:gd name="T26" fmla="*/ 19 w 183"/>
                  <a:gd name="T27" fmla="*/ 174 h 201"/>
                  <a:gd name="T28" fmla="*/ 23 w 183"/>
                  <a:gd name="T29" fmla="*/ 174 h 201"/>
                  <a:gd name="T30" fmla="*/ 28 w 183"/>
                  <a:gd name="T31" fmla="*/ 172 h 201"/>
                  <a:gd name="T32" fmla="*/ 28 w 183"/>
                  <a:gd name="T33" fmla="*/ 172 h 201"/>
                  <a:gd name="T34" fmla="*/ 30 w 183"/>
                  <a:gd name="T35" fmla="*/ 172 h 201"/>
                  <a:gd name="T36" fmla="*/ 38 w 183"/>
                  <a:gd name="T37" fmla="*/ 172 h 201"/>
                  <a:gd name="T38" fmla="*/ 40 w 183"/>
                  <a:gd name="T39" fmla="*/ 172 h 201"/>
                  <a:gd name="T40" fmla="*/ 42 w 183"/>
                  <a:gd name="T41" fmla="*/ 174 h 201"/>
                  <a:gd name="T42" fmla="*/ 45 w 183"/>
                  <a:gd name="T43" fmla="*/ 178 h 201"/>
                  <a:gd name="T44" fmla="*/ 51 w 183"/>
                  <a:gd name="T45" fmla="*/ 178 h 201"/>
                  <a:gd name="T46" fmla="*/ 51 w 183"/>
                  <a:gd name="T47" fmla="*/ 180 h 201"/>
                  <a:gd name="T48" fmla="*/ 53 w 183"/>
                  <a:gd name="T49" fmla="*/ 180 h 201"/>
                  <a:gd name="T50" fmla="*/ 57 w 183"/>
                  <a:gd name="T51" fmla="*/ 187 h 201"/>
                  <a:gd name="T52" fmla="*/ 59 w 183"/>
                  <a:gd name="T53" fmla="*/ 189 h 201"/>
                  <a:gd name="T54" fmla="*/ 60 w 183"/>
                  <a:gd name="T55" fmla="*/ 189 h 201"/>
                  <a:gd name="T56" fmla="*/ 60 w 183"/>
                  <a:gd name="T57" fmla="*/ 189 h 201"/>
                  <a:gd name="T58" fmla="*/ 62 w 183"/>
                  <a:gd name="T59" fmla="*/ 191 h 201"/>
                  <a:gd name="T60" fmla="*/ 62 w 183"/>
                  <a:gd name="T61" fmla="*/ 193 h 201"/>
                  <a:gd name="T62" fmla="*/ 64 w 183"/>
                  <a:gd name="T63" fmla="*/ 193 h 201"/>
                  <a:gd name="T64" fmla="*/ 66 w 183"/>
                  <a:gd name="T65" fmla="*/ 195 h 201"/>
                  <a:gd name="T66" fmla="*/ 68 w 183"/>
                  <a:gd name="T67" fmla="*/ 197 h 201"/>
                  <a:gd name="T68" fmla="*/ 70 w 183"/>
                  <a:gd name="T69" fmla="*/ 199 h 201"/>
                  <a:gd name="T70" fmla="*/ 72 w 183"/>
                  <a:gd name="T71" fmla="*/ 199 h 201"/>
                  <a:gd name="T72" fmla="*/ 79 w 183"/>
                  <a:gd name="T73" fmla="*/ 195 h 201"/>
                  <a:gd name="T74" fmla="*/ 85 w 183"/>
                  <a:gd name="T75" fmla="*/ 184 h 201"/>
                  <a:gd name="T76" fmla="*/ 85 w 183"/>
                  <a:gd name="T77" fmla="*/ 184 h 201"/>
                  <a:gd name="T78" fmla="*/ 89 w 183"/>
                  <a:gd name="T79" fmla="*/ 186 h 201"/>
                  <a:gd name="T80" fmla="*/ 96 w 183"/>
                  <a:gd name="T81" fmla="*/ 195 h 201"/>
                  <a:gd name="T82" fmla="*/ 174 w 183"/>
                  <a:gd name="T83" fmla="*/ 191 h 201"/>
                  <a:gd name="T84" fmla="*/ 170 w 183"/>
                  <a:gd name="T85" fmla="*/ 176 h 201"/>
                  <a:gd name="T86" fmla="*/ 183 w 183"/>
                  <a:gd name="T87" fmla="*/ 38 h 201"/>
                  <a:gd name="T88" fmla="*/ 127 w 183"/>
                  <a:gd name="T89" fmla="*/ 19 h 201"/>
                  <a:gd name="T90" fmla="*/ 79 w 183"/>
                  <a:gd name="T91" fmla="*/ 63 h 201"/>
                  <a:gd name="T92" fmla="*/ 62 w 183"/>
                  <a:gd name="T93" fmla="*/ 66 h 201"/>
                  <a:gd name="T94" fmla="*/ 62 w 183"/>
                  <a:gd name="T95" fmla="*/ 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 h="201">
                    <a:moveTo>
                      <a:pt x="55" y="97"/>
                    </a:moveTo>
                    <a:lnTo>
                      <a:pt x="6" y="97"/>
                    </a:lnTo>
                    <a:lnTo>
                      <a:pt x="6" y="98"/>
                    </a:lnTo>
                    <a:lnTo>
                      <a:pt x="2" y="100"/>
                    </a:lnTo>
                    <a:lnTo>
                      <a:pt x="2" y="100"/>
                    </a:lnTo>
                    <a:lnTo>
                      <a:pt x="0" y="102"/>
                    </a:lnTo>
                    <a:lnTo>
                      <a:pt x="0" y="102"/>
                    </a:lnTo>
                    <a:lnTo>
                      <a:pt x="0" y="102"/>
                    </a:lnTo>
                    <a:lnTo>
                      <a:pt x="4" y="102"/>
                    </a:lnTo>
                    <a:lnTo>
                      <a:pt x="8" y="108"/>
                    </a:lnTo>
                    <a:lnTo>
                      <a:pt x="8" y="110"/>
                    </a:lnTo>
                    <a:lnTo>
                      <a:pt x="9" y="108"/>
                    </a:lnTo>
                    <a:lnTo>
                      <a:pt x="13" y="116"/>
                    </a:lnTo>
                    <a:lnTo>
                      <a:pt x="11" y="121"/>
                    </a:lnTo>
                    <a:lnTo>
                      <a:pt x="11" y="127"/>
                    </a:lnTo>
                    <a:lnTo>
                      <a:pt x="9" y="127"/>
                    </a:lnTo>
                    <a:lnTo>
                      <a:pt x="9" y="127"/>
                    </a:lnTo>
                    <a:lnTo>
                      <a:pt x="8" y="129"/>
                    </a:lnTo>
                    <a:lnTo>
                      <a:pt x="13" y="134"/>
                    </a:lnTo>
                    <a:lnTo>
                      <a:pt x="15" y="155"/>
                    </a:lnTo>
                    <a:lnTo>
                      <a:pt x="8" y="180"/>
                    </a:lnTo>
                    <a:lnTo>
                      <a:pt x="8" y="180"/>
                    </a:lnTo>
                    <a:lnTo>
                      <a:pt x="9" y="178"/>
                    </a:lnTo>
                    <a:lnTo>
                      <a:pt x="11" y="174"/>
                    </a:lnTo>
                    <a:lnTo>
                      <a:pt x="11" y="174"/>
                    </a:lnTo>
                    <a:lnTo>
                      <a:pt x="13" y="172"/>
                    </a:lnTo>
                    <a:lnTo>
                      <a:pt x="17" y="174"/>
                    </a:lnTo>
                    <a:lnTo>
                      <a:pt x="19" y="174"/>
                    </a:lnTo>
                    <a:lnTo>
                      <a:pt x="23" y="174"/>
                    </a:lnTo>
                    <a:lnTo>
                      <a:pt x="23" y="174"/>
                    </a:lnTo>
                    <a:lnTo>
                      <a:pt x="26" y="172"/>
                    </a:lnTo>
                    <a:lnTo>
                      <a:pt x="28" y="172"/>
                    </a:lnTo>
                    <a:lnTo>
                      <a:pt x="28" y="172"/>
                    </a:lnTo>
                    <a:lnTo>
                      <a:pt x="28" y="172"/>
                    </a:lnTo>
                    <a:lnTo>
                      <a:pt x="28" y="172"/>
                    </a:lnTo>
                    <a:lnTo>
                      <a:pt x="30" y="172"/>
                    </a:lnTo>
                    <a:lnTo>
                      <a:pt x="32" y="170"/>
                    </a:lnTo>
                    <a:lnTo>
                      <a:pt x="38" y="172"/>
                    </a:lnTo>
                    <a:lnTo>
                      <a:pt x="38" y="172"/>
                    </a:lnTo>
                    <a:lnTo>
                      <a:pt x="40" y="172"/>
                    </a:lnTo>
                    <a:lnTo>
                      <a:pt x="40" y="172"/>
                    </a:lnTo>
                    <a:lnTo>
                      <a:pt x="42" y="174"/>
                    </a:lnTo>
                    <a:lnTo>
                      <a:pt x="45" y="176"/>
                    </a:lnTo>
                    <a:lnTo>
                      <a:pt x="45" y="178"/>
                    </a:lnTo>
                    <a:lnTo>
                      <a:pt x="47" y="180"/>
                    </a:lnTo>
                    <a:lnTo>
                      <a:pt x="51" y="178"/>
                    </a:lnTo>
                    <a:lnTo>
                      <a:pt x="51" y="180"/>
                    </a:lnTo>
                    <a:lnTo>
                      <a:pt x="51" y="180"/>
                    </a:lnTo>
                    <a:lnTo>
                      <a:pt x="53" y="180"/>
                    </a:lnTo>
                    <a:lnTo>
                      <a:pt x="53" y="180"/>
                    </a:lnTo>
                    <a:lnTo>
                      <a:pt x="57" y="186"/>
                    </a:lnTo>
                    <a:lnTo>
                      <a:pt x="57" y="187"/>
                    </a:lnTo>
                    <a:lnTo>
                      <a:pt x="59" y="187"/>
                    </a:lnTo>
                    <a:lnTo>
                      <a:pt x="59" y="189"/>
                    </a:lnTo>
                    <a:lnTo>
                      <a:pt x="60" y="189"/>
                    </a:lnTo>
                    <a:lnTo>
                      <a:pt x="60" y="189"/>
                    </a:lnTo>
                    <a:lnTo>
                      <a:pt x="60" y="189"/>
                    </a:lnTo>
                    <a:lnTo>
                      <a:pt x="60" y="189"/>
                    </a:lnTo>
                    <a:lnTo>
                      <a:pt x="62" y="191"/>
                    </a:lnTo>
                    <a:lnTo>
                      <a:pt x="62" y="191"/>
                    </a:lnTo>
                    <a:lnTo>
                      <a:pt x="64" y="193"/>
                    </a:lnTo>
                    <a:lnTo>
                      <a:pt x="62" y="193"/>
                    </a:lnTo>
                    <a:lnTo>
                      <a:pt x="62" y="193"/>
                    </a:lnTo>
                    <a:lnTo>
                      <a:pt x="64" y="193"/>
                    </a:lnTo>
                    <a:lnTo>
                      <a:pt x="64" y="195"/>
                    </a:lnTo>
                    <a:lnTo>
                      <a:pt x="66" y="195"/>
                    </a:lnTo>
                    <a:lnTo>
                      <a:pt x="66" y="195"/>
                    </a:lnTo>
                    <a:lnTo>
                      <a:pt x="68" y="197"/>
                    </a:lnTo>
                    <a:lnTo>
                      <a:pt x="70" y="197"/>
                    </a:lnTo>
                    <a:lnTo>
                      <a:pt x="70" y="199"/>
                    </a:lnTo>
                    <a:lnTo>
                      <a:pt x="70" y="199"/>
                    </a:lnTo>
                    <a:lnTo>
                      <a:pt x="72" y="199"/>
                    </a:lnTo>
                    <a:lnTo>
                      <a:pt x="74" y="201"/>
                    </a:lnTo>
                    <a:lnTo>
                      <a:pt x="79" y="195"/>
                    </a:lnTo>
                    <a:lnTo>
                      <a:pt x="85" y="184"/>
                    </a:lnTo>
                    <a:lnTo>
                      <a:pt x="85" y="184"/>
                    </a:lnTo>
                    <a:lnTo>
                      <a:pt x="85" y="184"/>
                    </a:lnTo>
                    <a:lnTo>
                      <a:pt x="85" y="184"/>
                    </a:lnTo>
                    <a:lnTo>
                      <a:pt x="87" y="186"/>
                    </a:lnTo>
                    <a:lnTo>
                      <a:pt x="89" y="186"/>
                    </a:lnTo>
                    <a:lnTo>
                      <a:pt x="93" y="195"/>
                    </a:lnTo>
                    <a:lnTo>
                      <a:pt x="96" y="195"/>
                    </a:lnTo>
                    <a:lnTo>
                      <a:pt x="104" y="189"/>
                    </a:lnTo>
                    <a:lnTo>
                      <a:pt x="174" y="191"/>
                    </a:lnTo>
                    <a:lnTo>
                      <a:pt x="178" y="178"/>
                    </a:lnTo>
                    <a:lnTo>
                      <a:pt x="170" y="176"/>
                    </a:lnTo>
                    <a:lnTo>
                      <a:pt x="157" y="38"/>
                    </a:lnTo>
                    <a:lnTo>
                      <a:pt x="183" y="38"/>
                    </a:lnTo>
                    <a:lnTo>
                      <a:pt x="127" y="0"/>
                    </a:lnTo>
                    <a:lnTo>
                      <a:pt x="127" y="19"/>
                    </a:lnTo>
                    <a:lnTo>
                      <a:pt x="79" y="19"/>
                    </a:lnTo>
                    <a:lnTo>
                      <a:pt x="79" y="63"/>
                    </a:lnTo>
                    <a:lnTo>
                      <a:pt x="64" y="66"/>
                    </a:lnTo>
                    <a:lnTo>
                      <a:pt x="62" y="66"/>
                    </a:lnTo>
                    <a:lnTo>
                      <a:pt x="60" y="72"/>
                    </a:lnTo>
                    <a:lnTo>
                      <a:pt x="62" y="97"/>
                    </a:lnTo>
                    <a:lnTo>
                      <a:pt x="55" y="9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70" name="Freeform 975">
                <a:extLst>
                  <a:ext uri="{FF2B5EF4-FFF2-40B4-BE49-F238E27FC236}">
                    <a16:creationId xmlns:a16="http://schemas.microsoft.com/office/drawing/2014/main" id="{2B8DBD11-EA66-94EE-6C69-394EFCEB60BA}"/>
                  </a:ext>
                </a:extLst>
              </p:cNvPr>
              <p:cNvSpPr>
                <a:spLocks/>
              </p:cNvSpPr>
              <p:nvPr/>
            </p:nvSpPr>
            <p:spPr bwMode="auto">
              <a:xfrm>
                <a:off x="4815580" y="5012855"/>
                <a:ext cx="262203" cy="227938"/>
              </a:xfrm>
              <a:custGeom>
                <a:avLst/>
                <a:gdLst>
                  <a:gd name="T0" fmla="*/ 32 w 176"/>
                  <a:gd name="T1" fmla="*/ 73 h 153"/>
                  <a:gd name="T2" fmla="*/ 29 w 176"/>
                  <a:gd name="T3" fmla="*/ 72 h 153"/>
                  <a:gd name="T4" fmla="*/ 30 w 176"/>
                  <a:gd name="T5" fmla="*/ 43 h 153"/>
                  <a:gd name="T6" fmla="*/ 30 w 176"/>
                  <a:gd name="T7" fmla="*/ 41 h 153"/>
                  <a:gd name="T8" fmla="*/ 36 w 176"/>
                  <a:gd name="T9" fmla="*/ 43 h 153"/>
                  <a:gd name="T10" fmla="*/ 38 w 176"/>
                  <a:gd name="T11" fmla="*/ 49 h 153"/>
                  <a:gd name="T12" fmla="*/ 48 w 176"/>
                  <a:gd name="T13" fmla="*/ 45 h 153"/>
                  <a:gd name="T14" fmla="*/ 51 w 176"/>
                  <a:gd name="T15" fmla="*/ 51 h 153"/>
                  <a:gd name="T16" fmla="*/ 76 w 176"/>
                  <a:gd name="T17" fmla="*/ 55 h 153"/>
                  <a:gd name="T18" fmla="*/ 89 w 176"/>
                  <a:gd name="T19" fmla="*/ 62 h 153"/>
                  <a:gd name="T20" fmla="*/ 97 w 176"/>
                  <a:gd name="T21" fmla="*/ 70 h 153"/>
                  <a:gd name="T22" fmla="*/ 110 w 176"/>
                  <a:gd name="T23" fmla="*/ 77 h 153"/>
                  <a:gd name="T24" fmla="*/ 116 w 176"/>
                  <a:gd name="T25" fmla="*/ 79 h 153"/>
                  <a:gd name="T26" fmla="*/ 118 w 176"/>
                  <a:gd name="T27" fmla="*/ 77 h 153"/>
                  <a:gd name="T28" fmla="*/ 116 w 176"/>
                  <a:gd name="T29" fmla="*/ 62 h 153"/>
                  <a:gd name="T30" fmla="*/ 104 w 176"/>
                  <a:gd name="T31" fmla="*/ 62 h 153"/>
                  <a:gd name="T32" fmla="*/ 104 w 176"/>
                  <a:gd name="T33" fmla="*/ 28 h 153"/>
                  <a:gd name="T34" fmla="*/ 108 w 176"/>
                  <a:gd name="T35" fmla="*/ 5 h 153"/>
                  <a:gd name="T36" fmla="*/ 131 w 176"/>
                  <a:gd name="T37" fmla="*/ 3 h 153"/>
                  <a:gd name="T38" fmla="*/ 133 w 176"/>
                  <a:gd name="T39" fmla="*/ 7 h 153"/>
                  <a:gd name="T40" fmla="*/ 140 w 176"/>
                  <a:gd name="T41" fmla="*/ 5 h 153"/>
                  <a:gd name="T42" fmla="*/ 165 w 176"/>
                  <a:gd name="T43" fmla="*/ 17 h 153"/>
                  <a:gd name="T44" fmla="*/ 167 w 176"/>
                  <a:gd name="T45" fmla="*/ 21 h 153"/>
                  <a:gd name="T46" fmla="*/ 167 w 176"/>
                  <a:gd name="T47" fmla="*/ 22 h 153"/>
                  <a:gd name="T48" fmla="*/ 172 w 176"/>
                  <a:gd name="T49" fmla="*/ 30 h 153"/>
                  <a:gd name="T50" fmla="*/ 176 w 176"/>
                  <a:gd name="T51" fmla="*/ 38 h 153"/>
                  <a:gd name="T52" fmla="*/ 174 w 176"/>
                  <a:gd name="T53" fmla="*/ 41 h 153"/>
                  <a:gd name="T54" fmla="*/ 172 w 176"/>
                  <a:gd name="T55" fmla="*/ 47 h 153"/>
                  <a:gd name="T56" fmla="*/ 172 w 176"/>
                  <a:gd name="T57" fmla="*/ 64 h 153"/>
                  <a:gd name="T58" fmla="*/ 174 w 176"/>
                  <a:gd name="T59" fmla="*/ 68 h 153"/>
                  <a:gd name="T60" fmla="*/ 169 w 176"/>
                  <a:gd name="T61" fmla="*/ 70 h 153"/>
                  <a:gd name="T62" fmla="*/ 163 w 176"/>
                  <a:gd name="T63" fmla="*/ 85 h 153"/>
                  <a:gd name="T64" fmla="*/ 165 w 176"/>
                  <a:gd name="T65" fmla="*/ 89 h 153"/>
                  <a:gd name="T66" fmla="*/ 169 w 176"/>
                  <a:gd name="T67" fmla="*/ 91 h 153"/>
                  <a:gd name="T68" fmla="*/ 123 w 176"/>
                  <a:gd name="T69" fmla="*/ 113 h 153"/>
                  <a:gd name="T70" fmla="*/ 123 w 176"/>
                  <a:gd name="T71" fmla="*/ 115 h 153"/>
                  <a:gd name="T72" fmla="*/ 118 w 176"/>
                  <a:gd name="T73" fmla="*/ 115 h 153"/>
                  <a:gd name="T74" fmla="*/ 108 w 176"/>
                  <a:gd name="T75" fmla="*/ 117 h 153"/>
                  <a:gd name="T76" fmla="*/ 100 w 176"/>
                  <a:gd name="T77" fmla="*/ 121 h 153"/>
                  <a:gd name="T78" fmla="*/ 93 w 176"/>
                  <a:gd name="T79" fmla="*/ 130 h 153"/>
                  <a:gd name="T80" fmla="*/ 89 w 176"/>
                  <a:gd name="T81" fmla="*/ 134 h 153"/>
                  <a:gd name="T82" fmla="*/ 85 w 176"/>
                  <a:gd name="T83" fmla="*/ 134 h 153"/>
                  <a:gd name="T84" fmla="*/ 82 w 176"/>
                  <a:gd name="T85" fmla="*/ 140 h 153"/>
                  <a:gd name="T86" fmla="*/ 78 w 176"/>
                  <a:gd name="T87" fmla="*/ 145 h 153"/>
                  <a:gd name="T88" fmla="*/ 70 w 176"/>
                  <a:gd name="T89" fmla="*/ 153 h 153"/>
                  <a:gd name="T90" fmla="*/ 66 w 176"/>
                  <a:gd name="T91" fmla="*/ 151 h 153"/>
                  <a:gd name="T92" fmla="*/ 59 w 176"/>
                  <a:gd name="T93" fmla="*/ 151 h 153"/>
                  <a:gd name="T94" fmla="*/ 48 w 176"/>
                  <a:gd name="T95" fmla="*/ 151 h 153"/>
                  <a:gd name="T96" fmla="*/ 44 w 176"/>
                  <a:gd name="T97" fmla="*/ 145 h 153"/>
                  <a:gd name="T98" fmla="*/ 32 w 176"/>
                  <a:gd name="T99" fmla="*/ 143 h 153"/>
                  <a:gd name="T100" fmla="*/ 15 w 176"/>
                  <a:gd name="T101" fmla="*/ 143 h 153"/>
                  <a:gd name="T102" fmla="*/ 0 w 176"/>
                  <a:gd name="T103" fmla="*/ 13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153">
                    <a:moveTo>
                      <a:pt x="0" y="130"/>
                    </a:moveTo>
                    <a:lnTo>
                      <a:pt x="0" y="73"/>
                    </a:lnTo>
                    <a:lnTo>
                      <a:pt x="32" y="73"/>
                    </a:lnTo>
                    <a:lnTo>
                      <a:pt x="30" y="73"/>
                    </a:lnTo>
                    <a:lnTo>
                      <a:pt x="30" y="72"/>
                    </a:lnTo>
                    <a:lnTo>
                      <a:pt x="29" y="72"/>
                    </a:lnTo>
                    <a:lnTo>
                      <a:pt x="30" y="47"/>
                    </a:lnTo>
                    <a:lnTo>
                      <a:pt x="30" y="45"/>
                    </a:lnTo>
                    <a:lnTo>
                      <a:pt x="30" y="43"/>
                    </a:lnTo>
                    <a:lnTo>
                      <a:pt x="32" y="43"/>
                    </a:lnTo>
                    <a:lnTo>
                      <a:pt x="32" y="41"/>
                    </a:lnTo>
                    <a:lnTo>
                      <a:pt x="30" y="41"/>
                    </a:lnTo>
                    <a:lnTo>
                      <a:pt x="34" y="39"/>
                    </a:lnTo>
                    <a:lnTo>
                      <a:pt x="34" y="41"/>
                    </a:lnTo>
                    <a:lnTo>
                      <a:pt x="36" y="43"/>
                    </a:lnTo>
                    <a:lnTo>
                      <a:pt x="36" y="47"/>
                    </a:lnTo>
                    <a:lnTo>
                      <a:pt x="38" y="49"/>
                    </a:lnTo>
                    <a:lnTo>
                      <a:pt x="38" y="49"/>
                    </a:lnTo>
                    <a:lnTo>
                      <a:pt x="44" y="47"/>
                    </a:lnTo>
                    <a:lnTo>
                      <a:pt x="46" y="47"/>
                    </a:lnTo>
                    <a:lnTo>
                      <a:pt x="48" y="45"/>
                    </a:lnTo>
                    <a:lnTo>
                      <a:pt x="49" y="47"/>
                    </a:lnTo>
                    <a:lnTo>
                      <a:pt x="51" y="49"/>
                    </a:lnTo>
                    <a:lnTo>
                      <a:pt x="51" y="51"/>
                    </a:lnTo>
                    <a:lnTo>
                      <a:pt x="65" y="56"/>
                    </a:lnTo>
                    <a:lnTo>
                      <a:pt x="68" y="56"/>
                    </a:lnTo>
                    <a:lnTo>
                      <a:pt x="76" y="55"/>
                    </a:lnTo>
                    <a:lnTo>
                      <a:pt x="78" y="55"/>
                    </a:lnTo>
                    <a:lnTo>
                      <a:pt x="82" y="60"/>
                    </a:lnTo>
                    <a:lnTo>
                      <a:pt x="89" y="62"/>
                    </a:lnTo>
                    <a:lnTo>
                      <a:pt x="93" y="64"/>
                    </a:lnTo>
                    <a:lnTo>
                      <a:pt x="95" y="66"/>
                    </a:lnTo>
                    <a:lnTo>
                      <a:pt x="97" y="70"/>
                    </a:lnTo>
                    <a:lnTo>
                      <a:pt x="104" y="75"/>
                    </a:lnTo>
                    <a:lnTo>
                      <a:pt x="110" y="77"/>
                    </a:lnTo>
                    <a:lnTo>
                      <a:pt x="110" y="77"/>
                    </a:lnTo>
                    <a:lnTo>
                      <a:pt x="112" y="75"/>
                    </a:lnTo>
                    <a:lnTo>
                      <a:pt x="114" y="75"/>
                    </a:lnTo>
                    <a:lnTo>
                      <a:pt x="116" y="79"/>
                    </a:lnTo>
                    <a:lnTo>
                      <a:pt x="116" y="79"/>
                    </a:lnTo>
                    <a:lnTo>
                      <a:pt x="118" y="79"/>
                    </a:lnTo>
                    <a:lnTo>
                      <a:pt x="118" y="77"/>
                    </a:lnTo>
                    <a:lnTo>
                      <a:pt x="118" y="64"/>
                    </a:lnTo>
                    <a:lnTo>
                      <a:pt x="116" y="62"/>
                    </a:lnTo>
                    <a:lnTo>
                      <a:pt x="116" y="62"/>
                    </a:lnTo>
                    <a:lnTo>
                      <a:pt x="112" y="64"/>
                    </a:lnTo>
                    <a:lnTo>
                      <a:pt x="106" y="62"/>
                    </a:lnTo>
                    <a:lnTo>
                      <a:pt x="104" y="62"/>
                    </a:lnTo>
                    <a:lnTo>
                      <a:pt x="99" y="55"/>
                    </a:lnTo>
                    <a:lnTo>
                      <a:pt x="99" y="53"/>
                    </a:lnTo>
                    <a:lnTo>
                      <a:pt x="104" y="28"/>
                    </a:lnTo>
                    <a:lnTo>
                      <a:pt x="102" y="17"/>
                    </a:lnTo>
                    <a:lnTo>
                      <a:pt x="108" y="5"/>
                    </a:lnTo>
                    <a:lnTo>
                      <a:pt x="108" y="5"/>
                    </a:lnTo>
                    <a:lnTo>
                      <a:pt x="129" y="0"/>
                    </a:lnTo>
                    <a:lnTo>
                      <a:pt x="131" y="2"/>
                    </a:lnTo>
                    <a:lnTo>
                      <a:pt x="131" y="3"/>
                    </a:lnTo>
                    <a:lnTo>
                      <a:pt x="131" y="7"/>
                    </a:lnTo>
                    <a:lnTo>
                      <a:pt x="131" y="7"/>
                    </a:lnTo>
                    <a:lnTo>
                      <a:pt x="133" y="7"/>
                    </a:lnTo>
                    <a:lnTo>
                      <a:pt x="136" y="9"/>
                    </a:lnTo>
                    <a:lnTo>
                      <a:pt x="138" y="7"/>
                    </a:lnTo>
                    <a:lnTo>
                      <a:pt x="140" y="5"/>
                    </a:lnTo>
                    <a:lnTo>
                      <a:pt x="142" y="7"/>
                    </a:lnTo>
                    <a:lnTo>
                      <a:pt x="148" y="13"/>
                    </a:lnTo>
                    <a:lnTo>
                      <a:pt x="165" y="17"/>
                    </a:lnTo>
                    <a:lnTo>
                      <a:pt x="165" y="19"/>
                    </a:lnTo>
                    <a:lnTo>
                      <a:pt x="167" y="19"/>
                    </a:lnTo>
                    <a:lnTo>
                      <a:pt x="167" y="21"/>
                    </a:lnTo>
                    <a:lnTo>
                      <a:pt x="167" y="21"/>
                    </a:lnTo>
                    <a:lnTo>
                      <a:pt x="167" y="22"/>
                    </a:lnTo>
                    <a:lnTo>
                      <a:pt x="167" y="22"/>
                    </a:lnTo>
                    <a:lnTo>
                      <a:pt x="170" y="22"/>
                    </a:lnTo>
                    <a:lnTo>
                      <a:pt x="172" y="26"/>
                    </a:lnTo>
                    <a:lnTo>
                      <a:pt x="172" y="30"/>
                    </a:lnTo>
                    <a:lnTo>
                      <a:pt x="174" y="32"/>
                    </a:lnTo>
                    <a:lnTo>
                      <a:pt x="176" y="36"/>
                    </a:lnTo>
                    <a:lnTo>
                      <a:pt x="176" y="38"/>
                    </a:lnTo>
                    <a:lnTo>
                      <a:pt x="176" y="39"/>
                    </a:lnTo>
                    <a:lnTo>
                      <a:pt x="176" y="39"/>
                    </a:lnTo>
                    <a:lnTo>
                      <a:pt x="174" y="41"/>
                    </a:lnTo>
                    <a:lnTo>
                      <a:pt x="174" y="41"/>
                    </a:lnTo>
                    <a:lnTo>
                      <a:pt x="172" y="41"/>
                    </a:lnTo>
                    <a:lnTo>
                      <a:pt x="172" y="47"/>
                    </a:lnTo>
                    <a:lnTo>
                      <a:pt x="170" y="53"/>
                    </a:lnTo>
                    <a:lnTo>
                      <a:pt x="170" y="62"/>
                    </a:lnTo>
                    <a:lnTo>
                      <a:pt x="172" y="64"/>
                    </a:lnTo>
                    <a:lnTo>
                      <a:pt x="174" y="64"/>
                    </a:lnTo>
                    <a:lnTo>
                      <a:pt x="174" y="66"/>
                    </a:lnTo>
                    <a:lnTo>
                      <a:pt x="174" y="68"/>
                    </a:lnTo>
                    <a:lnTo>
                      <a:pt x="170" y="68"/>
                    </a:lnTo>
                    <a:lnTo>
                      <a:pt x="169" y="70"/>
                    </a:lnTo>
                    <a:lnTo>
                      <a:pt x="169" y="70"/>
                    </a:lnTo>
                    <a:lnTo>
                      <a:pt x="167" y="70"/>
                    </a:lnTo>
                    <a:lnTo>
                      <a:pt x="165" y="81"/>
                    </a:lnTo>
                    <a:lnTo>
                      <a:pt x="163" y="85"/>
                    </a:lnTo>
                    <a:lnTo>
                      <a:pt x="163" y="85"/>
                    </a:lnTo>
                    <a:lnTo>
                      <a:pt x="163" y="87"/>
                    </a:lnTo>
                    <a:lnTo>
                      <a:pt x="165" y="89"/>
                    </a:lnTo>
                    <a:lnTo>
                      <a:pt x="165" y="89"/>
                    </a:lnTo>
                    <a:lnTo>
                      <a:pt x="169" y="89"/>
                    </a:lnTo>
                    <a:lnTo>
                      <a:pt x="169" y="91"/>
                    </a:lnTo>
                    <a:lnTo>
                      <a:pt x="169" y="91"/>
                    </a:lnTo>
                    <a:lnTo>
                      <a:pt x="121" y="106"/>
                    </a:lnTo>
                    <a:lnTo>
                      <a:pt x="123" y="113"/>
                    </a:lnTo>
                    <a:lnTo>
                      <a:pt x="125" y="115"/>
                    </a:lnTo>
                    <a:lnTo>
                      <a:pt x="125" y="115"/>
                    </a:lnTo>
                    <a:lnTo>
                      <a:pt x="123" y="115"/>
                    </a:lnTo>
                    <a:lnTo>
                      <a:pt x="121" y="115"/>
                    </a:lnTo>
                    <a:lnTo>
                      <a:pt x="119" y="115"/>
                    </a:lnTo>
                    <a:lnTo>
                      <a:pt x="118" y="115"/>
                    </a:lnTo>
                    <a:lnTo>
                      <a:pt x="116" y="115"/>
                    </a:lnTo>
                    <a:lnTo>
                      <a:pt x="112" y="117"/>
                    </a:lnTo>
                    <a:lnTo>
                      <a:pt x="108" y="117"/>
                    </a:lnTo>
                    <a:lnTo>
                      <a:pt x="104" y="119"/>
                    </a:lnTo>
                    <a:lnTo>
                      <a:pt x="102" y="119"/>
                    </a:lnTo>
                    <a:lnTo>
                      <a:pt x="100" y="121"/>
                    </a:lnTo>
                    <a:lnTo>
                      <a:pt x="100" y="130"/>
                    </a:lnTo>
                    <a:lnTo>
                      <a:pt x="95" y="130"/>
                    </a:lnTo>
                    <a:lnTo>
                      <a:pt x="93" y="130"/>
                    </a:lnTo>
                    <a:lnTo>
                      <a:pt x="93" y="130"/>
                    </a:lnTo>
                    <a:lnTo>
                      <a:pt x="91" y="130"/>
                    </a:lnTo>
                    <a:lnTo>
                      <a:pt x="89" y="134"/>
                    </a:lnTo>
                    <a:lnTo>
                      <a:pt x="87" y="134"/>
                    </a:lnTo>
                    <a:lnTo>
                      <a:pt x="85" y="134"/>
                    </a:lnTo>
                    <a:lnTo>
                      <a:pt x="85" y="134"/>
                    </a:lnTo>
                    <a:lnTo>
                      <a:pt x="85" y="136"/>
                    </a:lnTo>
                    <a:lnTo>
                      <a:pt x="83" y="136"/>
                    </a:lnTo>
                    <a:lnTo>
                      <a:pt x="82" y="140"/>
                    </a:lnTo>
                    <a:lnTo>
                      <a:pt x="80" y="142"/>
                    </a:lnTo>
                    <a:lnTo>
                      <a:pt x="78" y="143"/>
                    </a:lnTo>
                    <a:lnTo>
                      <a:pt x="78" y="145"/>
                    </a:lnTo>
                    <a:lnTo>
                      <a:pt x="74" y="153"/>
                    </a:lnTo>
                    <a:lnTo>
                      <a:pt x="72" y="151"/>
                    </a:lnTo>
                    <a:lnTo>
                      <a:pt x="70" y="153"/>
                    </a:lnTo>
                    <a:lnTo>
                      <a:pt x="68" y="153"/>
                    </a:lnTo>
                    <a:lnTo>
                      <a:pt x="68" y="151"/>
                    </a:lnTo>
                    <a:lnTo>
                      <a:pt x="66" y="151"/>
                    </a:lnTo>
                    <a:lnTo>
                      <a:pt x="65" y="151"/>
                    </a:lnTo>
                    <a:lnTo>
                      <a:pt x="63" y="151"/>
                    </a:lnTo>
                    <a:lnTo>
                      <a:pt x="59" y="151"/>
                    </a:lnTo>
                    <a:lnTo>
                      <a:pt x="55" y="149"/>
                    </a:lnTo>
                    <a:lnTo>
                      <a:pt x="49" y="151"/>
                    </a:lnTo>
                    <a:lnTo>
                      <a:pt x="48" y="151"/>
                    </a:lnTo>
                    <a:lnTo>
                      <a:pt x="48" y="149"/>
                    </a:lnTo>
                    <a:lnTo>
                      <a:pt x="46" y="149"/>
                    </a:lnTo>
                    <a:lnTo>
                      <a:pt x="44" y="145"/>
                    </a:lnTo>
                    <a:lnTo>
                      <a:pt x="42" y="143"/>
                    </a:lnTo>
                    <a:lnTo>
                      <a:pt x="32" y="143"/>
                    </a:lnTo>
                    <a:lnTo>
                      <a:pt x="32" y="143"/>
                    </a:lnTo>
                    <a:lnTo>
                      <a:pt x="19" y="145"/>
                    </a:lnTo>
                    <a:lnTo>
                      <a:pt x="15" y="145"/>
                    </a:lnTo>
                    <a:lnTo>
                      <a:pt x="15" y="143"/>
                    </a:lnTo>
                    <a:lnTo>
                      <a:pt x="4" y="134"/>
                    </a:lnTo>
                    <a:lnTo>
                      <a:pt x="2" y="132"/>
                    </a:lnTo>
                    <a:lnTo>
                      <a:pt x="0" y="130"/>
                    </a:lnTo>
                    <a:lnTo>
                      <a:pt x="0" y="13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71" name="Freeform 976">
                <a:extLst>
                  <a:ext uri="{FF2B5EF4-FFF2-40B4-BE49-F238E27FC236}">
                    <a16:creationId xmlns:a16="http://schemas.microsoft.com/office/drawing/2014/main" id="{7705AF0F-301B-674A-2FA2-2DB33A884986}"/>
                  </a:ext>
                </a:extLst>
              </p:cNvPr>
              <p:cNvSpPr>
                <a:spLocks/>
              </p:cNvSpPr>
              <p:nvPr/>
            </p:nvSpPr>
            <p:spPr bwMode="auto">
              <a:xfrm>
                <a:off x="4815580" y="5012855"/>
                <a:ext cx="262203" cy="227938"/>
              </a:xfrm>
              <a:custGeom>
                <a:avLst/>
                <a:gdLst>
                  <a:gd name="T0" fmla="*/ 32 w 176"/>
                  <a:gd name="T1" fmla="*/ 73 h 153"/>
                  <a:gd name="T2" fmla="*/ 29 w 176"/>
                  <a:gd name="T3" fmla="*/ 72 h 153"/>
                  <a:gd name="T4" fmla="*/ 30 w 176"/>
                  <a:gd name="T5" fmla="*/ 43 h 153"/>
                  <a:gd name="T6" fmla="*/ 30 w 176"/>
                  <a:gd name="T7" fmla="*/ 41 h 153"/>
                  <a:gd name="T8" fmla="*/ 36 w 176"/>
                  <a:gd name="T9" fmla="*/ 43 h 153"/>
                  <a:gd name="T10" fmla="*/ 38 w 176"/>
                  <a:gd name="T11" fmla="*/ 49 h 153"/>
                  <a:gd name="T12" fmla="*/ 48 w 176"/>
                  <a:gd name="T13" fmla="*/ 45 h 153"/>
                  <a:gd name="T14" fmla="*/ 51 w 176"/>
                  <a:gd name="T15" fmla="*/ 51 h 153"/>
                  <a:gd name="T16" fmla="*/ 76 w 176"/>
                  <a:gd name="T17" fmla="*/ 55 h 153"/>
                  <a:gd name="T18" fmla="*/ 89 w 176"/>
                  <a:gd name="T19" fmla="*/ 62 h 153"/>
                  <a:gd name="T20" fmla="*/ 97 w 176"/>
                  <a:gd name="T21" fmla="*/ 70 h 153"/>
                  <a:gd name="T22" fmla="*/ 110 w 176"/>
                  <a:gd name="T23" fmla="*/ 77 h 153"/>
                  <a:gd name="T24" fmla="*/ 116 w 176"/>
                  <a:gd name="T25" fmla="*/ 79 h 153"/>
                  <a:gd name="T26" fmla="*/ 118 w 176"/>
                  <a:gd name="T27" fmla="*/ 77 h 153"/>
                  <a:gd name="T28" fmla="*/ 116 w 176"/>
                  <a:gd name="T29" fmla="*/ 62 h 153"/>
                  <a:gd name="T30" fmla="*/ 104 w 176"/>
                  <a:gd name="T31" fmla="*/ 62 h 153"/>
                  <a:gd name="T32" fmla="*/ 104 w 176"/>
                  <a:gd name="T33" fmla="*/ 28 h 153"/>
                  <a:gd name="T34" fmla="*/ 108 w 176"/>
                  <a:gd name="T35" fmla="*/ 5 h 153"/>
                  <a:gd name="T36" fmla="*/ 131 w 176"/>
                  <a:gd name="T37" fmla="*/ 3 h 153"/>
                  <a:gd name="T38" fmla="*/ 133 w 176"/>
                  <a:gd name="T39" fmla="*/ 7 h 153"/>
                  <a:gd name="T40" fmla="*/ 140 w 176"/>
                  <a:gd name="T41" fmla="*/ 5 h 153"/>
                  <a:gd name="T42" fmla="*/ 165 w 176"/>
                  <a:gd name="T43" fmla="*/ 17 h 153"/>
                  <a:gd name="T44" fmla="*/ 167 w 176"/>
                  <a:gd name="T45" fmla="*/ 21 h 153"/>
                  <a:gd name="T46" fmla="*/ 167 w 176"/>
                  <a:gd name="T47" fmla="*/ 22 h 153"/>
                  <a:gd name="T48" fmla="*/ 172 w 176"/>
                  <a:gd name="T49" fmla="*/ 30 h 153"/>
                  <a:gd name="T50" fmla="*/ 176 w 176"/>
                  <a:gd name="T51" fmla="*/ 38 h 153"/>
                  <a:gd name="T52" fmla="*/ 174 w 176"/>
                  <a:gd name="T53" fmla="*/ 41 h 153"/>
                  <a:gd name="T54" fmla="*/ 172 w 176"/>
                  <a:gd name="T55" fmla="*/ 47 h 153"/>
                  <a:gd name="T56" fmla="*/ 172 w 176"/>
                  <a:gd name="T57" fmla="*/ 64 h 153"/>
                  <a:gd name="T58" fmla="*/ 174 w 176"/>
                  <a:gd name="T59" fmla="*/ 68 h 153"/>
                  <a:gd name="T60" fmla="*/ 169 w 176"/>
                  <a:gd name="T61" fmla="*/ 70 h 153"/>
                  <a:gd name="T62" fmla="*/ 163 w 176"/>
                  <a:gd name="T63" fmla="*/ 85 h 153"/>
                  <a:gd name="T64" fmla="*/ 165 w 176"/>
                  <a:gd name="T65" fmla="*/ 89 h 153"/>
                  <a:gd name="T66" fmla="*/ 169 w 176"/>
                  <a:gd name="T67" fmla="*/ 91 h 153"/>
                  <a:gd name="T68" fmla="*/ 123 w 176"/>
                  <a:gd name="T69" fmla="*/ 113 h 153"/>
                  <a:gd name="T70" fmla="*/ 123 w 176"/>
                  <a:gd name="T71" fmla="*/ 115 h 153"/>
                  <a:gd name="T72" fmla="*/ 118 w 176"/>
                  <a:gd name="T73" fmla="*/ 115 h 153"/>
                  <a:gd name="T74" fmla="*/ 108 w 176"/>
                  <a:gd name="T75" fmla="*/ 117 h 153"/>
                  <a:gd name="T76" fmla="*/ 100 w 176"/>
                  <a:gd name="T77" fmla="*/ 121 h 153"/>
                  <a:gd name="T78" fmla="*/ 93 w 176"/>
                  <a:gd name="T79" fmla="*/ 130 h 153"/>
                  <a:gd name="T80" fmla="*/ 89 w 176"/>
                  <a:gd name="T81" fmla="*/ 134 h 153"/>
                  <a:gd name="T82" fmla="*/ 85 w 176"/>
                  <a:gd name="T83" fmla="*/ 134 h 153"/>
                  <a:gd name="T84" fmla="*/ 82 w 176"/>
                  <a:gd name="T85" fmla="*/ 140 h 153"/>
                  <a:gd name="T86" fmla="*/ 78 w 176"/>
                  <a:gd name="T87" fmla="*/ 145 h 153"/>
                  <a:gd name="T88" fmla="*/ 70 w 176"/>
                  <a:gd name="T89" fmla="*/ 153 h 153"/>
                  <a:gd name="T90" fmla="*/ 66 w 176"/>
                  <a:gd name="T91" fmla="*/ 151 h 153"/>
                  <a:gd name="T92" fmla="*/ 59 w 176"/>
                  <a:gd name="T93" fmla="*/ 151 h 153"/>
                  <a:gd name="T94" fmla="*/ 48 w 176"/>
                  <a:gd name="T95" fmla="*/ 151 h 153"/>
                  <a:gd name="T96" fmla="*/ 44 w 176"/>
                  <a:gd name="T97" fmla="*/ 145 h 153"/>
                  <a:gd name="T98" fmla="*/ 32 w 176"/>
                  <a:gd name="T99" fmla="*/ 143 h 153"/>
                  <a:gd name="T100" fmla="*/ 15 w 176"/>
                  <a:gd name="T101" fmla="*/ 143 h 153"/>
                  <a:gd name="T102" fmla="*/ 0 w 176"/>
                  <a:gd name="T103" fmla="*/ 13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153">
                    <a:moveTo>
                      <a:pt x="0" y="130"/>
                    </a:moveTo>
                    <a:lnTo>
                      <a:pt x="0" y="73"/>
                    </a:lnTo>
                    <a:lnTo>
                      <a:pt x="32" y="73"/>
                    </a:lnTo>
                    <a:lnTo>
                      <a:pt x="30" y="73"/>
                    </a:lnTo>
                    <a:lnTo>
                      <a:pt x="30" y="72"/>
                    </a:lnTo>
                    <a:lnTo>
                      <a:pt x="29" y="72"/>
                    </a:lnTo>
                    <a:lnTo>
                      <a:pt x="30" y="47"/>
                    </a:lnTo>
                    <a:lnTo>
                      <a:pt x="30" y="45"/>
                    </a:lnTo>
                    <a:lnTo>
                      <a:pt x="30" y="43"/>
                    </a:lnTo>
                    <a:lnTo>
                      <a:pt x="32" y="43"/>
                    </a:lnTo>
                    <a:lnTo>
                      <a:pt x="32" y="41"/>
                    </a:lnTo>
                    <a:lnTo>
                      <a:pt x="30" y="41"/>
                    </a:lnTo>
                    <a:lnTo>
                      <a:pt x="34" y="39"/>
                    </a:lnTo>
                    <a:lnTo>
                      <a:pt x="34" y="41"/>
                    </a:lnTo>
                    <a:lnTo>
                      <a:pt x="36" y="43"/>
                    </a:lnTo>
                    <a:lnTo>
                      <a:pt x="36" y="47"/>
                    </a:lnTo>
                    <a:lnTo>
                      <a:pt x="38" y="49"/>
                    </a:lnTo>
                    <a:lnTo>
                      <a:pt x="38" y="49"/>
                    </a:lnTo>
                    <a:lnTo>
                      <a:pt x="44" y="47"/>
                    </a:lnTo>
                    <a:lnTo>
                      <a:pt x="46" y="47"/>
                    </a:lnTo>
                    <a:lnTo>
                      <a:pt x="48" y="45"/>
                    </a:lnTo>
                    <a:lnTo>
                      <a:pt x="49" y="47"/>
                    </a:lnTo>
                    <a:lnTo>
                      <a:pt x="51" y="49"/>
                    </a:lnTo>
                    <a:lnTo>
                      <a:pt x="51" y="51"/>
                    </a:lnTo>
                    <a:lnTo>
                      <a:pt x="65" y="56"/>
                    </a:lnTo>
                    <a:lnTo>
                      <a:pt x="68" y="56"/>
                    </a:lnTo>
                    <a:lnTo>
                      <a:pt x="76" y="55"/>
                    </a:lnTo>
                    <a:lnTo>
                      <a:pt x="78" y="55"/>
                    </a:lnTo>
                    <a:lnTo>
                      <a:pt x="82" y="60"/>
                    </a:lnTo>
                    <a:lnTo>
                      <a:pt x="89" y="62"/>
                    </a:lnTo>
                    <a:lnTo>
                      <a:pt x="93" y="64"/>
                    </a:lnTo>
                    <a:lnTo>
                      <a:pt x="95" y="66"/>
                    </a:lnTo>
                    <a:lnTo>
                      <a:pt x="97" y="70"/>
                    </a:lnTo>
                    <a:lnTo>
                      <a:pt x="104" y="75"/>
                    </a:lnTo>
                    <a:lnTo>
                      <a:pt x="110" y="77"/>
                    </a:lnTo>
                    <a:lnTo>
                      <a:pt x="110" y="77"/>
                    </a:lnTo>
                    <a:lnTo>
                      <a:pt x="112" y="75"/>
                    </a:lnTo>
                    <a:lnTo>
                      <a:pt x="114" y="75"/>
                    </a:lnTo>
                    <a:lnTo>
                      <a:pt x="116" y="79"/>
                    </a:lnTo>
                    <a:lnTo>
                      <a:pt x="116" y="79"/>
                    </a:lnTo>
                    <a:lnTo>
                      <a:pt x="118" y="79"/>
                    </a:lnTo>
                    <a:lnTo>
                      <a:pt x="118" y="77"/>
                    </a:lnTo>
                    <a:lnTo>
                      <a:pt x="118" y="64"/>
                    </a:lnTo>
                    <a:lnTo>
                      <a:pt x="116" y="62"/>
                    </a:lnTo>
                    <a:lnTo>
                      <a:pt x="116" y="62"/>
                    </a:lnTo>
                    <a:lnTo>
                      <a:pt x="112" y="64"/>
                    </a:lnTo>
                    <a:lnTo>
                      <a:pt x="106" y="62"/>
                    </a:lnTo>
                    <a:lnTo>
                      <a:pt x="104" y="62"/>
                    </a:lnTo>
                    <a:lnTo>
                      <a:pt x="99" y="55"/>
                    </a:lnTo>
                    <a:lnTo>
                      <a:pt x="99" y="53"/>
                    </a:lnTo>
                    <a:lnTo>
                      <a:pt x="104" y="28"/>
                    </a:lnTo>
                    <a:lnTo>
                      <a:pt x="102" y="17"/>
                    </a:lnTo>
                    <a:lnTo>
                      <a:pt x="108" y="5"/>
                    </a:lnTo>
                    <a:lnTo>
                      <a:pt x="108" y="5"/>
                    </a:lnTo>
                    <a:lnTo>
                      <a:pt x="129" y="0"/>
                    </a:lnTo>
                    <a:lnTo>
                      <a:pt x="131" y="2"/>
                    </a:lnTo>
                    <a:lnTo>
                      <a:pt x="131" y="3"/>
                    </a:lnTo>
                    <a:lnTo>
                      <a:pt x="131" y="7"/>
                    </a:lnTo>
                    <a:lnTo>
                      <a:pt x="131" y="7"/>
                    </a:lnTo>
                    <a:lnTo>
                      <a:pt x="133" y="7"/>
                    </a:lnTo>
                    <a:lnTo>
                      <a:pt x="136" y="9"/>
                    </a:lnTo>
                    <a:lnTo>
                      <a:pt x="138" y="7"/>
                    </a:lnTo>
                    <a:lnTo>
                      <a:pt x="140" y="5"/>
                    </a:lnTo>
                    <a:lnTo>
                      <a:pt x="142" y="7"/>
                    </a:lnTo>
                    <a:lnTo>
                      <a:pt x="148" y="13"/>
                    </a:lnTo>
                    <a:lnTo>
                      <a:pt x="165" y="17"/>
                    </a:lnTo>
                    <a:lnTo>
                      <a:pt x="165" y="19"/>
                    </a:lnTo>
                    <a:lnTo>
                      <a:pt x="167" y="19"/>
                    </a:lnTo>
                    <a:lnTo>
                      <a:pt x="167" y="21"/>
                    </a:lnTo>
                    <a:lnTo>
                      <a:pt x="167" y="21"/>
                    </a:lnTo>
                    <a:lnTo>
                      <a:pt x="167" y="22"/>
                    </a:lnTo>
                    <a:lnTo>
                      <a:pt x="167" y="22"/>
                    </a:lnTo>
                    <a:lnTo>
                      <a:pt x="170" y="22"/>
                    </a:lnTo>
                    <a:lnTo>
                      <a:pt x="172" y="26"/>
                    </a:lnTo>
                    <a:lnTo>
                      <a:pt x="172" y="30"/>
                    </a:lnTo>
                    <a:lnTo>
                      <a:pt x="174" y="32"/>
                    </a:lnTo>
                    <a:lnTo>
                      <a:pt x="176" y="36"/>
                    </a:lnTo>
                    <a:lnTo>
                      <a:pt x="176" y="38"/>
                    </a:lnTo>
                    <a:lnTo>
                      <a:pt x="176" y="39"/>
                    </a:lnTo>
                    <a:lnTo>
                      <a:pt x="176" y="39"/>
                    </a:lnTo>
                    <a:lnTo>
                      <a:pt x="174" y="41"/>
                    </a:lnTo>
                    <a:lnTo>
                      <a:pt x="174" y="41"/>
                    </a:lnTo>
                    <a:lnTo>
                      <a:pt x="172" y="41"/>
                    </a:lnTo>
                    <a:lnTo>
                      <a:pt x="172" y="47"/>
                    </a:lnTo>
                    <a:lnTo>
                      <a:pt x="170" y="53"/>
                    </a:lnTo>
                    <a:lnTo>
                      <a:pt x="170" y="62"/>
                    </a:lnTo>
                    <a:lnTo>
                      <a:pt x="172" y="64"/>
                    </a:lnTo>
                    <a:lnTo>
                      <a:pt x="174" y="64"/>
                    </a:lnTo>
                    <a:lnTo>
                      <a:pt x="174" y="66"/>
                    </a:lnTo>
                    <a:lnTo>
                      <a:pt x="174" y="68"/>
                    </a:lnTo>
                    <a:lnTo>
                      <a:pt x="170" y="68"/>
                    </a:lnTo>
                    <a:lnTo>
                      <a:pt x="169" y="70"/>
                    </a:lnTo>
                    <a:lnTo>
                      <a:pt x="169" y="70"/>
                    </a:lnTo>
                    <a:lnTo>
                      <a:pt x="167" y="70"/>
                    </a:lnTo>
                    <a:lnTo>
                      <a:pt x="165" y="81"/>
                    </a:lnTo>
                    <a:lnTo>
                      <a:pt x="163" y="85"/>
                    </a:lnTo>
                    <a:lnTo>
                      <a:pt x="163" y="85"/>
                    </a:lnTo>
                    <a:lnTo>
                      <a:pt x="163" y="87"/>
                    </a:lnTo>
                    <a:lnTo>
                      <a:pt x="165" y="89"/>
                    </a:lnTo>
                    <a:lnTo>
                      <a:pt x="165" y="89"/>
                    </a:lnTo>
                    <a:lnTo>
                      <a:pt x="169" y="89"/>
                    </a:lnTo>
                    <a:lnTo>
                      <a:pt x="169" y="91"/>
                    </a:lnTo>
                    <a:lnTo>
                      <a:pt x="169" y="91"/>
                    </a:lnTo>
                    <a:lnTo>
                      <a:pt x="121" y="106"/>
                    </a:lnTo>
                    <a:lnTo>
                      <a:pt x="123" y="113"/>
                    </a:lnTo>
                    <a:lnTo>
                      <a:pt x="125" y="115"/>
                    </a:lnTo>
                    <a:lnTo>
                      <a:pt x="125" y="115"/>
                    </a:lnTo>
                    <a:lnTo>
                      <a:pt x="123" y="115"/>
                    </a:lnTo>
                    <a:lnTo>
                      <a:pt x="121" y="115"/>
                    </a:lnTo>
                    <a:lnTo>
                      <a:pt x="119" y="115"/>
                    </a:lnTo>
                    <a:lnTo>
                      <a:pt x="118" y="115"/>
                    </a:lnTo>
                    <a:lnTo>
                      <a:pt x="116" y="115"/>
                    </a:lnTo>
                    <a:lnTo>
                      <a:pt x="112" y="117"/>
                    </a:lnTo>
                    <a:lnTo>
                      <a:pt x="108" y="117"/>
                    </a:lnTo>
                    <a:lnTo>
                      <a:pt x="104" y="119"/>
                    </a:lnTo>
                    <a:lnTo>
                      <a:pt x="102" y="119"/>
                    </a:lnTo>
                    <a:lnTo>
                      <a:pt x="100" y="121"/>
                    </a:lnTo>
                    <a:lnTo>
                      <a:pt x="100" y="130"/>
                    </a:lnTo>
                    <a:lnTo>
                      <a:pt x="95" y="130"/>
                    </a:lnTo>
                    <a:lnTo>
                      <a:pt x="93" y="130"/>
                    </a:lnTo>
                    <a:lnTo>
                      <a:pt x="93" y="130"/>
                    </a:lnTo>
                    <a:lnTo>
                      <a:pt x="91" y="130"/>
                    </a:lnTo>
                    <a:lnTo>
                      <a:pt x="89" y="134"/>
                    </a:lnTo>
                    <a:lnTo>
                      <a:pt x="87" y="134"/>
                    </a:lnTo>
                    <a:lnTo>
                      <a:pt x="85" y="134"/>
                    </a:lnTo>
                    <a:lnTo>
                      <a:pt x="85" y="134"/>
                    </a:lnTo>
                    <a:lnTo>
                      <a:pt x="85" y="136"/>
                    </a:lnTo>
                    <a:lnTo>
                      <a:pt x="83" y="136"/>
                    </a:lnTo>
                    <a:lnTo>
                      <a:pt x="82" y="140"/>
                    </a:lnTo>
                    <a:lnTo>
                      <a:pt x="80" y="142"/>
                    </a:lnTo>
                    <a:lnTo>
                      <a:pt x="78" y="143"/>
                    </a:lnTo>
                    <a:lnTo>
                      <a:pt x="78" y="145"/>
                    </a:lnTo>
                    <a:lnTo>
                      <a:pt x="74" y="153"/>
                    </a:lnTo>
                    <a:lnTo>
                      <a:pt x="72" y="151"/>
                    </a:lnTo>
                    <a:lnTo>
                      <a:pt x="70" y="153"/>
                    </a:lnTo>
                    <a:lnTo>
                      <a:pt x="68" y="153"/>
                    </a:lnTo>
                    <a:lnTo>
                      <a:pt x="68" y="151"/>
                    </a:lnTo>
                    <a:lnTo>
                      <a:pt x="66" y="151"/>
                    </a:lnTo>
                    <a:lnTo>
                      <a:pt x="65" y="151"/>
                    </a:lnTo>
                    <a:lnTo>
                      <a:pt x="63" y="151"/>
                    </a:lnTo>
                    <a:lnTo>
                      <a:pt x="59" y="151"/>
                    </a:lnTo>
                    <a:lnTo>
                      <a:pt x="55" y="149"/>
                    </a:lnTo>
                    <a:lnTo>
                      <a:pt x="49" y="151"/>
                    </a:lnTo>
                    <a:lnTo>
                      <a:pt x="48" y="151"/>
                    </a:lnTo>
                    <a:lnTo>
                      <a:pt x="48" y="149"/>
                    </a:lnTo>
                    <a:lnTo>
                      <a:pt x="46" y="149"/>
                    </a:lnTo>
                    <a:lnTo>
                      <a:pt x="44" y="145"/>
                    </a:lnTo>
                    <a:lnTo>
                      <a:pt x="42" y="143"/>
                    </a:lnTo>
                    <a:lnTo>
                      <a:pt x="32" y="143"/>
                    </a:lnTo>
                    <a:lnTo>
                      <a:pt x="32" y="143"/>
                    </a:lnTo>
                    <a:lnTo>
                      <a:pt x="19" y="145"/>
                    </a:lnTo>
                    <a:lnTo>
                      <a:pt x="15" y="145"/>
                    </a:lnTo>
                    <a:lnTo>
                      <a:pt x="15" y="143"/>
                    </a:lnTo>
                    <a:lnTo>
                      <a:pt x="4" y="134"/>
                    </a:lnTo>
                    <a:lnTo>
                      <a:pt x="2" y="132"/>
                    </a:lnTo>
                    <a:lnTo>
                      <a:pt x="0" y="130"/>
                    </a:lnTo>
                    <a:lnTo>
                      <a:pt x="0" y="13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72" name="Freeform 977">
                <a:extLst>
                  <a:ext uri="{FF2B5EF4-FFF2-40B4-BE49-F238E27FC236}">
                    <a16:creationId xmlns:a16="http://schemas.microsoft.com/office/drawing/2014/main" id="{88E44B4A-84EC-BE2F-78D6-128724535880}"/>
                  </a:ext>
                </a:extLst>
              </p:cNvPr>
              <p:cNvSpPr>
                <a:spLocks/>
              </p:cNvSpPr>
              <p:nvPr/>
            </p:nvSpPr>
            <p:spPr bwMode="auto">
              <a:xfrm>
                <a:off x="2802876" y="4409491"/>
                <a:ext cx="34266" cy="10429"/>
              </a:xfrm>
              <a:custGeom>
                <a:avLst/>
                <a:gdLst>
                  <a:gd name="T0" fmla="*/ 21 w 23"/>
                  <a:gd name="T1" fmla="*/ 0 h 7"/>
                  <a:gd name="T2" fmla="*/ 23 w 23"/>
                  <a:gd name="T3" fmla="*/ 2 h 7"/>
                  <a:gd name="T4" fmla="*/ 23 w 23"/>
                  <a:gd name="T5" fmla="*/ 4 h 7"/>
                  <a:gd name="T6" fmla="*/ 19 w 23"/>
                  <a:gd name="T7" fmla="*/ 7 h 7"/>
                  <a:gd name="T8" fmla="*/ 2 w 23"/>
                  <a:gd name="T9" fmla="*/ 7 h 7"/>
                  <a:gd name="T10" fmla="*/ 2 w 23"/>
                  <a:gd name="T11" fmla="*/ 7 h 7"/>
                  <a:gd name="T12" fmla="*/ 2 w 23"/>
                  <a:gd name="T13" fmla="*/ 6 h 7"/>
                  <a:gd name="T14" fmla="*/ 0 w 23"/>
                  <a:gd name="T15" fmla="*/ 2 h 7"/>
                  <a:gd name="T16" fmla="*/ 0 w 23"/>
                  <a:gd name="T17" fmla="*/ 0 h 7"/>
                  <a:gd name="T18" fmla="*/ 2 w 23"/>
                  <a:gd name="T19" fmla="*/ 0 h 7"/>
                  <a:gd name="T20" fmla="*/ 19 w 23"/>
                  <a:gd name="T21" fmla="*/ 0 h 7"/>
                  <a:gd name="T22" fmla="*/ 21 w 23"/>
                  <a:gd name="T23" fmla="*/ 0 h 7"/>
                  <a:gd name="T24" fmla="*/ 21 w 23"/>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7">
                    <a:moveTo>
                      <a:pt x="21" y="0"/>
                    </a:moveTo>
                    <a:lnTo>
                      <a:pt x="23" y="2"/>
                    </a:lnTo>
                    <a:lnTo>
                      <a:pt x="23" y="4"/>
                    </a:lnTo>
                    <a:lnTo>
                      <a:pt x="19" y="7"/>
                    </a:lnTo>
                    <a:lnTo>
                      <a:pt x="2" y="7"/>
                    </a:lnTo>
                    <a:lnTo>
                      <a:pt x="2" y="7"/>
                    </a:lnTo>
                    <a:lnTo>
                      <a:pt x="2" y="6"/>
                    </a:lnTo>
                    <a:lnTo>
                      <a:pt x="0" y="2"/>
                    </a:lnTo>
                    <a:lnTo>
                      <a:pt x="0" y="0"/>
                    </a:lnTo>
                    <a:lnTo>
                      <a:pt x="2" y="0"/>
                    </a:lnTo>
                    <a:lnTo>
                      <a:pt x="19" y="0"/>
                    </a:lnTo>
                    <a:lnTo>
                      <a:pt x="21" y="0"/>
                    </a:lnTo>
                    <a:lnTo>
                      <a:pt x="2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73" name="Freeform 978">
                <a:extLst>
                  <a:ext uri="{FF2B5EF4-FFF2-40B4-BE49-F238E27FC236}">
                    <a16:creationId xmlns:a16="http://schemas.microsoft.com/office/drawing/2014/main" id="{CF24BB31-538F-D618-DA37-9B47551028B9}"/>
                  </a:ext>
                </a:extLst>
              </p:cNvPr>
              <p:cNvSpPr>
                <a:spLocks/>
              </p:cNvSpPr>
              <p:nvPr/>
            </p:nvSpPr>
            <p:spPr bwMode="auto">
              <a:xfrm>
                <a:off x="2802876" y="4409491"/>
                <a:ext cx="34266" cy="10429"/>
              </a:xfrm>
              <a:custGeom>
                <a:avLst/>
                <a:gdLst>
                  <a:gd name="T0" fmla="*/ 21 w 23"/>
                  <a:gd name="T1" fmla="*/ 0 h 7"/>
                  <a:gd name="T2" fmla="*/ 23 w 23"/>
                  <a:gd name="T3" fmla="*/ 2 h 7"/>
                  <a:gd name="T4" fmla="*/ 23 w 23"/>
                  <a:gd name="T5" fmla="*/ 4 h 7"/>
                  <a:gd name="T6" fmla="*/ 19 w 23"/>
                  <a:gd name="T7" fmla="*/ 7 h 7"/>
                  <a:gd name="T8" fmla="*/ 2 w 23"/>
                  <a:gd name="T9" fmla="*/ 7 h 7"/>
                  <a:gd name="T10" fmla="*/ 2 w 23"/>
                  <a:gd name="T11" fmla="*/ 7 h 7"/>
                  <a:gd name="T12" fmla="*/ 2 w 23"/>
                  <a:gd name="T13" fmla="*/ 6 h 7"/>
                  <a:gd name="T14" fmla="*/ 0 w 23"/>
                  <a:gd name="T15" fmla="*/ 2 h 7"/>
                  <a:gd name="T16" fmla="*/ 0 w 23"/>
                  <a:gd name="T17" fmla="*/ 0 h 7"/>
                  <a:gd name="T18" fmla="*/ 2 w 23"/>
                  <a:gd name="T19" fmla="*/ 0 h 7"/>
                  <a:gd name="T20" fmla="*/ 19 w 23"/>
                  <a:gd name="T21" fmla="*/ 0 h 7"/>
                  <a:gd name="T22" fmla="*/ 21 w 23"/>
                  <a:gd name="T23" fmla="*/ 0 h 7"/>
                  <a:gd name="T24" fmla="*/ 21 w 23"/>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7">
                    <a:moveTo>
                      <a:pt x="21" y="0"/>
                    </a:moveTo>
                    <a:lnTo>
                      <a:pt x="23" y="2"/>
                    </a:lnTo>
                    <a:lnTo>
                      <a:pt x="23" y="4"/>
                    </a:lnTo>
                    <a:lnTo>
                      <a:pt x="19" y="7"/>
                    </a:lnTo>
                    <a:lnTo>
                      <a:pt x="2" y="7"/>
                    </a:lnTo>
                    <a:lnTo>
                      <a:pt x="2" y="7"/>
                    </a:lnTo>
                    <a:lnTo>
                      <a:pt x="2" y="6"/>
                    </a:lnTo>
                    <a:lnTo>
                      <a:pt x="0" y="2"/>
                    </a:lnTo>
                    <a:lnTo>
                      <a:pt x="0" y="0"/>
                    </a:lnTo>
                    <a:lnTo>
                      <a:pt x="2" y="0"/>
                    </a:lnTo>
                    <a:lnTo>
                      <a:pt x="19" y="0"/>
                    </a:lnTo>
                    <a:lnTo>
                      <a:pt x="21" y="0"/>
                    </a:lnTo>
                    <a:lnTo>
                      <a:pt x="2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74" name="Freeform 979">
                <a:extLst>
                  <a:ext uri="{FF2B5EF4-FFF2-40B4-BE49-F238E27FC236}">
                    <a16:creationId xmlns:a16="http://schemas.microsoft.com/office/drawing/2014/main" id="{CE7EFDA4-6F6B-24F1-4F2B-AB259B2DE7C5}"/>
                  </a:ext>
                </a:extLst>
              </p:cNvPr>
              <p:cNvSpPr>
                <a:spLocks/>
              </p:cNvSpPr>
              <p:nvPr/>
            </p:nvSpPr>
            <p:spPr bwMode="auto">
              <a:xfrm>
                <a:off x="2941426" y="4530164"/>
                <a:ext cx="2980" cy="5959"/>
              </a:xfrm>
              <a:custGeom>
                <a:avLst/>
                <a:gdLst>
                  <a:gd name="T0" fmla="*/ 2 w 2"/>
                  <a:gd name="T1" fmla="*/ 0 h 4"/>
                  <a:gd name="T2" fmla="*/ 0 w 2"/>
                  <a:gd name="T3" fmla="*/ 0 h 4"/>
                  <a:gd name="T4" fmla="*/ 0 w 2"/>
                  <a:gd name="T5" fmla="*/ 4 h 4"/>
                  <a:gd name="T6" fmla="*/ 2 w 2"/>
                  <a:gd name="T7" fmla="*/ 2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0" y="0"/>
                    </a:lnTo>
                    <a:lnTo>
                      <a:pt x="0" y="4"/>
                    </a:lnTo>
                    <a:lnTo>
                      <a:pt x="2"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75" name="Freeform 980">
                <a:extLst>
                  <a:ext uri="{FF2B5EF4-FFF2-40B4-BE49-F238E27FC236}">
                    <a16:creationId xmlns:a16="http://schemas.microsoft.com/office/drawing/2014/main" id="{9A1CF6EF-250F-0B93-D04E-45B5C694F906}"/>
                  </a:ext>
                </a:extLst>
              </p:cNvPr>
              <p:cNvSpPr>
                <a:spLocks/>
              </p:cNvSpPr>
              <p:nvPr/>
            </p:nvSpPr>
            <p:spPr bwMode="auto">
              <a:xfrm>
                <a:off x="2941426" y="4530164"/>
                <a:ext cx="2980" cy="5959"/>
              </a:xfrm>
              <a:custGeom>
                <a:avLst/>
                <a:gdLst>
                  <a:gd name="T0" fmla="*/ 2 w 2"/>
                  <a:gd name="T1" fmla="*/ 0 h 4"/>
                  <a:gd name="T2" fmla="*/ 0 w 2"/>
                  <a:gd name="T3" fmla="*/ 0 h 4"/>
                  <a:gd name="T4" fmla="*/ 0 w 2"/>
                  <a:gd name="T5" fmla="*/ 4 h 4"/>
                  <a:gd name="T6" fmla="*/ 2 w 2"/>
                  <a:gd name="T7" fmla="*/ 2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0" y="0"/>
                    </a:lnTo>
                    <a:lnTo>
                      <a:pt x="0" y="4"/>
                    </a:lnTo>
                    <a:lnTo>
                      <a:pt x="2"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76" name="Freeform 981">
                <a:extLst>
                  <a:ext uri="{FF2B5EF4-FFF2-40B4-BE49-F238E27FC236}">
                    <a16:creationId xmlns:a16="http://schemas.microsoft.com/office/drawing/2014/main" id="{908F623F-02CB-1AB0-BEA8-ECF289200D7F}"/>
                  </a:ext>
                </a:extLst>
              </p:cNvPr>
              <p:cNvSpPr>
                <a:spLocks/>
              </p:cNvSpPr>
              <p:nvPr/>
            </p:nvSpPr>
            <p:spPr bwMode="auto">
              <a:xfrm>
                <a:off x="2925039" y="4454185"/>
                <a:ext cx="13409" cy="11918"/>
              </a:xfrm>
              <a:custGeom>
                <a:avLst/>
                <a:gdLst>
                  <a:gd name="T0" fmla="*/ 7 w 9"/>
                  <a:gd name="T1" fmla="*/ 0 h 8"/>
                  <a:gd name="T2" fmla="*/ 5 w 9"/>
                  <a:gd name="T3" fmla="*/ 0 h 8"/>
                  <a:gd name="T4" fmla="*/ 4 w 9"/>
                  <a:gd name="T5" fmla="*/ 4 h 8"/>
                  <a:gd name="T6" fmla="*/ 2 w 9"/>
                  <a:gd name="T7" fmla="*/ 2 h 8"/>
                  <a:gd name="T8" fmla="*/ 0 w 9"/>
                  <a:gd name="T9" fmla="*/ 6 h 8"/>
                  <a:gd name="T10" fmla="*/ 2 w 9"/>
                  <a:gd name="T11" fmla="*/ 8 h 8"/>
                  <a:gd name="T12" fmla="*/ 4 w 9"/>
                  <a:gd name="T13" fmla="*/ 8 h 8"/>
                  <a:gd name="T14" fmla="*/ 4 w 9"/>
                  <a:gd name="T15" fmla="*/ 6 h 8"/>
                  <a:gd name="T16" fmla="*/ 5 w 9"/>
                  <a:gd name="T17" fmla="*/ 6 h 8"/>
                  <a:gd name="T18" fmla="*/ 7 w 9"/>
                  <a:gd name="T19" fmla="*/ 6 h 8"/>
                  <a:gd name="T20" fmla="*/ 9 w 9"/>
                  <a:gd name="T21" fmla="*/ 4 h 8"/>
                  <a:gd name="T22" fmla="*/ 9 w 9"/>
                  <a:gd name="T23" fmla="*/ 4 h 8"/>
                  <a:gd name="T24" fmla="*/ 7 w 9"/>
                  <a:gd name="T25" fmla="*/ 2 h 8"/>
                  <a:gd name="T26" fmla="*/ 7 w 9"/>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8">
                    <a:moveTo>
                      <a:pt x="7" y="0"/>
                    </a:moveTo>
                    <a:lnTo>
                      <a:pt x="5" y="0"/>
                    </a:lnTo>
                    <a:lnTo>
                      <a:pt x="4" y="4"/>
                    </a:lnTo>
                    <a:lnTo>
                      <a:pt x="2" y="2"/>
                    </a:lnTo>
                    <a:lnTo>
                      <a:pt x="0" y="6"/>
                    </a:lnTo>
                    <a:lnTo>
                      <a:pt x="2" y="8"/>
                    </a:lnTo>
                    <a:lnTo>
                      <a:pt x="4" y="8"/>
                    </a:lnTo>
                    <a:lnTo>
                      <a:pt x="4" y="6"/>
                    </a:lnTo>
                    <a:lnTo>
                      <a:pt x="5" y="6"/>
                    </a:lnTo>
                    <a:lnTo>
                      <a:pt x="7" y="6"/>
                    </a:lnTo>
                    <a:lnTo>
                      <a:pt x="9" y="4"/>
                    </a:lnTo>
                    <a:lnTo>
                      <a:pt x="9" y="4"/>
                    </a:lnTo>
                    <a:lnTo>
                      <a:pt x="7" y="2"/>
                    </a:lnTo>
                    <a:lnTo>
                      <a:pt x="7"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77" name="Freeform 982">
                <a:extLst>
                  <a:ext uri="{FF2B5EF4-FFF2-40B4-BE49-F238E27FC236}">
                    <a16:creationId xmlns:a16="http://schemas.microsoft.com/office/drawing/2014/main" id="{97820C5D-FE43-D8C5-3AB7-6E6A9487235C}"/>
                  </a:ext>
                </a:extLst>
              </p:cNvPr>
              <p:cNvSpPr>
                <a:spLocks/>
              </p:cNvSpPr>
              <p:nvPr/>
            </p:nvSpPr>
            <p:spPr bwMode="auto">
              <a:xfrm>
                <a:off x="2925039" y="4454185"/>
                <a:ext cx="13409" cy="11918"/>
              </a:xfrm>
              <a:custGeom>
                <a:avLst/>
                <a:gdLst>
                  <a:gd name="T0" fmla="*/ 7 w 9"/>
                  <a:gd name="T1" fmla="*/ 0 h 8"/>
                  <a:gd name="T2" fmla="*/ 5 w 9"/>
                  <a:gd name="T3" fmla="*/ 0 h 8"/>
                  <a:gd name="T4" fmla="*/ 4 w 9"/>
                  <a:gd name="T5" fmla="*/ 4 h 8"/>
                  <a:gd name="T6" fmla="*/ 2 w 9"/>
                  <a:gd name="T7" fmla="*/ 2 h 8"/>
                  <a:gd name="T8" fmla="*/ 0 w 9"/>
                  <a:gd name="T9" fmla="*/ 6 h 8"/>
                  <a:gd name="T10" fmla="*/ 2 w 9"/>
                  <a:gd name="T11" fmla="*/ 8 h 8"/>
                  <a:gd name="T12" fmla="*/ 4 w 9"/>
                  <a:gd name="T13" fmla="*/ 8 h 8"/>
                  <a:gd name="T14" fmla="*/ 4 w 9"/>
                  <a:gd name="T15" fmla="*/ 6 h 8"/>
                  <a:gd name="T16" fmla="*/ 5 w 9"/>
                  <a:gd name="T17" fmla="*/ 6 h 8"/>
                  <a:gd name="T18" fmla="*/ 7 w 9"/>
                  <a:gd name="T19" fmla="*/ 6 h 8"/>
                  <a:gd name="T20" fmla="*/ 9 w 9"/>
                  <a:gd name="T21" fmla="*/ 4 h 8"/>
                  <a:gd name="T22" fmla="*/ 9 w 9"/>
                  <a:gd name="T23" fmla="*/ 4 h 8"/>
                  <a:gd name="T24" fmla="*/ 7 w 9"/>
                  <a:gd name="T25" fmla="*/ 2 h 8"/>
                  <a:gd name="T26" fmla="*/ 7 w 9"/>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8">
                    <a:moveTo>
                      <a:pt x="7" y="0"/>
                    </a:moveTo>
                    <a:lnTo>
                      <a:pt x="5" y="0"/>
                    </a:lnTo>
                    <a:lnTo>
                      <a:pt x="4" y="4"/>
                    </a:lnTo>
                    <a:lnTo>
                      <a:pt x="2" y="2"/>
                    </a:lnTo>
                    <a:lnTo>
                      <a:pt x="0" y="6"/>
                    </a:lnTo>
                    <a:lnTo>
                      <a:pt x="2" y="8"/>
                    </a:lnTo>
                    <a:lnTo>
                      <a:pt x="4" y="8"/>
                    </a:lnTo>
                    <a:lnTo>
                      <a:pt x="4" y="6"/>
                    </a:lnTo>
                    <a:lnTo>
                      <a:pt x="5" y="6"/>
                    </a:lnTo>
                    <a:lnTo>
                      <a:pt x="7" y="6"/>
                    </a:lnTo>
                    <a:lnTo>
                      <a:pt x="9" y="4"/>
                    </a:lnTo>
                    <a:lnTo>
                      <a:pt x="9" y="4"/>
                    </a:lnTo>
                    <a:lnTo>
                      <a:pt x="7" y="2"/>
                    </a:lnTo>
                    <a:lnTo>
                      <a:pt x="7"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78" name="Freeform 983">
                <a:extLst>
                  <a:ext uri="{FF2B5EF4-FFF2-40B4-BE49-F238E27FC236}">
                    <a16:creationId xmlns:a16="http://schemas.microsoft.com/office/drawing/2014/main" id="{26A7B4BD-9522-3EAC-F2F2-6E0B1AAEAEA8}"/>
                  </a:ext>
                </a:extLst>
              </p:cNvPr>
              <p:cNvSpPr>
                <a:spLocks/>
              </p:cNvSpPr>
              <p:nvPr/>
            </p:nvSpPr>
            <p:spPr bwMode="auto">
              <a:xfrm>
                <a:off x="946600" y="5228875"/>
                <a:ext cx="7449" cy="8939"/>
              </a:xfrm>
              <a:custGeom>
                <a:avLst/>
                <a:gdLst>
                  <a:gd name="T0" fmla="*/ 2 w 5"/>
                  <a:gd name="T1" fmla="*/ 0 h 6"/>
                  <a:gd name="T2" fmla="*/ 3 w 5"/>
                  <a:gd name="T3" fmla="*/ 0 h 6"/>
                  <a:gd name="T4" fmla="*/ 2 w 5"/>
                  <a:gd name="T5" fmla="*/ 2 h 6"/>
                  <a:gd name="T6" fmla="*/ 5 w 5"/>
                  <a:gd name="T7" fmla="*/ 4 h 6"/>
                  <a:gd name="T8" fmla="*/ 3 w 5"/>
                  <a:gd name="T9" fmla="*/ 6 h 6"/>
                  <a:gd name="T10" fmla="*/ 3 w 5"/>
                  <a:gd name="T11" fmla="*/ 4 h 6"/>
                  <a:gd name="T12" fmla="*/ 0 w 5"/>
                  <a:gd name="T13" fmla="*/ 4 h 6"/>
                  <a:gd name="T14" fmla="*/ 0 w 5"/>
                  <a:gd name="T15" fmla="*/ 2 h 6"/>
                  <a:gd name="T16" fmla="*/ 0 w 5"/>
                  <a:gd name="T17" fmla="*/ 0 h 6"/>
                  <a:gd name="T18" fmla="*/ 2 w 5"/>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2" y="0"/>
                    </a:moveTo>
                    <a:lnTo>
                      <a:pt x="3" y="0"/>
                    </a:lnTo>
                    <a:lnTo>
                      <a:pt x="2" y="2"/>
                    </a:lnTo>
                    <a:lnTo>
                      <a:pt x="5" y="4"/>
                    </a:lnTo>
                    <a:lnTo>
                      <a:pt x="3" y="6"/>
                    </a:lnTo>
                    <a:lnTo>
                      <a:pt x="3" y="4"/>
                    </a:lnTo>
                    <a:lnTo>
                      <a:pt x="0" y="4"/>
                    </a:lnTo>
                    <a:lnTo>
                      <a:pt x="0" y="2"/>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79" name="Freeform 984">
                <a:extLst>
                  <a:ext uri="{FF2B5EF4-FFF2-40B4-BE49-F238E27FC236}">
                    <a16:creationId xmlns:a16="http://schemas.microsoft.com/office/drawing/2014/main" id="{0A494382-22D2-C87D-0AD3-1E17681AEB5B}"/>
                  </a:ext>
                </a:extLst>
              </p:cNvPr>
              <p:cNvSpPr>
                <a:spLocks/>
              </p:cNvSpPr>
              <p:nvPr/>
            </p:nvSpPr>
            <p:spPr bwMode="auto">
              <a:xfrm>
                <a:off x="946600" y="5228875"/>
                <a:ext cx="7449" cy="8939"/>
              </a:xfrm>
              <a:custGeom>
                <a:avLst/>
                <a:gdLst>
                  <a:gd name="T0" fmla="*/ 2 w 5"/>
                  <a:gd name="T1" fmla="*/ 0 h 6"/>
                  <a:gd name="T2" fmla="*/ 3 w 5"/>
                  <a:gd name="T3" fmla="*/ 0 h 6"/>
                  <a:gd name="T4" fmla="*/ 2 w 5"/>
                  <a:gd name="T5" fmla="*/ 2 h 6"/>
                  <a:gd name="T6" fmla="*/ 5 w 5"/>
                  <a:gd name="T7" fmla="*/ 4 h 6"/>
                  <a:gd name="T8" fmla="*/ 3 w 5"/>
                  <a:gd name="T9" fmla="*/ 6 h 6"/>
                  <a:gd name="T10" fmla="*/ 3 w 5"/>
                  <a:gd name="T11" fmla="*/ 4 h 6"/>
                  <a:gd name="T12" fmla="*/ 0 w 5"/>
                  <a:gd name="T13" fmla="*/ 4 h 6"/>
                  <a:gd name="T14" fmla="*/ 0 w 5"/>
                  <a:gd name="T15" fmla="*/ 2 h 6"/>
                  <a:gd name="T16" fmla="*/ 0 w 5"/>
                  <a:gd name="T17" fmla="*/ 0 h 6"/>
                  <a:gd name="T18" fmla="*/ 2 w 5"/>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2" y="0"/>
                    </a:moveTo>
                    <a:lnTo>
                      <a:pt x="3" y="0"/>
                    </a:lnTo>
                    <a:lnTo>
                      <a:pt x="2" y="2"/>
                    </a:lnTo>
                    <a:lnTo>
                      <a:pt x="5" y="4"/>
                    </a:lnTo>
                    <a:lnTo>
                      <a:pt x="3" y="6"/>
                    </a:lnTo>
                    <a:lnTo>
                      <a:pt x="3" y="4"/>
                    </a:lnTo>
                    <a:lnTo>
                      <a:pt x="0" y="4"/>
                    </a:lnTo>
                    <a:lnTo>
                      <a:pt x="0" y="2"/>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80" name="Freeform 985">
                <a:extLst>
                  <a:ext uri="{FF2B5EF4-FFF2-40B4-BE49-F238E27FC236}">
                    <a16:creationId xmlns:a16="http://schemas.microsoft.com/office/drawing/2014/main" id="{CA53E3E0-EF7C-9252-EB7E-2164A1AEA7CD}"/>
                  </a:ext>
                </a:extLst>
              </p:cNvPr>
              <p:cNvSpPr>
                <a:spLocks/>
              </p:cNvSpPr>
              <p:nvPr/>
            </p:nvSpPr>
            <p:spPr bwMode="auto">
              <a:xfrm>
                <a:off x="900416" y="5209507"/>
                <a:ext cx="2980" cy="5959"/>
              </a:xfrm>
              <a:custGeom>
                <a:avLst/>
                <a:gdLst>
                  <a:gd name="T0" fmla="*/ 0 w 2"/>
                  <a:gd name="T1" fmla="*/ 0 h 4"/>
                  <a:gd name="T2" fmla="*/ 0 w 2"/>
                  <a:gd name="T3" fmla="*/ 0 h 4"/>
                  <a:gd name="T4" fmla="*/ 0 w 2"/>
                  <a:gd name="T5" fmla="*/ 0 h 4"/>
                  <a:gd name="T6" fmla="*/ 2 w 2"/>
                  <a:gd name="T7" fmla="*/ 0 h 4"/>
                  <a:gd name="T8" fmla="*/ 2 w 2"/>
                  <a:gd name="T9" fmla="*/ 2 h 4"/>
                  <a:gd name="T10" fmla="*/ 2 w 2"/>
                  <a:gd name="T11" fmla="*/ 4 h 4"/>
                  <a:gd name="T12" fmla="*/ 0 w 2"/>
                  <a:gd name="T13" fmla="*/ 2 h 4"/>
                  <a:gd name="T14" fmla="*/ 0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0"/>
                    </a:moveTo>
                    <a:lnTo>
                      <a:pt x="0" y="0"/>
                    </a:lnTo>
                    <a:lnTo>
                      <a:pt x="0" y="0"/>
                    </a:lnTo>
                    <a:lnTo>
                      <a:pt x="2" y="0"/>
                    </a:lnTo>
                    <a:lnTo>
                      <a:pt x="2" y="2"/>
                    </a:lnTo>
                    <a:lnTo>
                      <a:pt x="2"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81" name="Freeform 986">
                <a:extLst>
                  <a:ext uri="{FF2B5EF4-FFF2-40B4-BE49-F238E27FC236}">
                    <a16:creationId xmlns:a16="http://schemas.microsoft.com/office/drawing/2014/main" id="{7B199031-2B16-3ADA-465A-E4087F078007}"/>
                  </a:ext>
                </a:extLst>
              </p:cNvPr>
              <p:cNvSpPr>
                <a:spLocks/>
              </p:cNvSpPr>
              <p:nvPr/>
            </p:nvSpPr>
            <p:spPr bwMode="auto">
              <a:xfrm>
                <a:off x="900416" y="5209507"/>
                <a:ext cx="2980" cy="5959"/>
              </a:xfrm>
              <a:custGeom>
                <a:avLst/>
                <a:gdLst>
                  <a:gd name="T0" fmla="*/ 0 w 2"/>
                  <a:gd name="T1" fmla="*/ 0 h 4"/>
                  <a:gd name="T2" fmla="*/ 0 w 2"/>
                  <a:gd name="T3" fmla="*/ 0 h 4"/>
                  <a:gd name="T4" fmla="*/ 0 w 2"/>
                  <a:gd name="T5" fmla="*/ 0 h 4"/>
                  <a:gd name="T6" fmla="*/ 2 w 2"/>
                  <a:gd name="T7" fmla="*/ 0 h 4"/>
                  <a:gd name="T8" fmla="*/ 2 w 2"/>
                  <a:gd name="T9" fmla="*/ 2 h 4"/>
                  <a:gd name="T10" fmla="*/ 2 w 2"/>
                  <a:gd name="T11" fmla="*/ 4 h 4"/>
                  <a:gd name="T12" fmla="*/ 0 w 2"/>
                  <a:gd name="T13" fmla="*/ 2 h 4"/>
                  <a:gd name="T14" fmla="*/ 0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0"/>
                    </a:moveTo>
                    <a:lnTo>
                      <a:pt x="0" y="0"/>
                    </a:lnTo>
                    <a:lnTo>
                      <a:pt x="0" y="0"/>
                    </a:lnTo>
                    <a:lnTo>
                      <a:pt x="2" y="0"/>
                    </a:lnTo>
                    <a:lnTo>
                      <a:pt x="2" y="2"/>
                    </a:lnTo>
                    <a:lnTo>
                      <a:pt x="2"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82" name="Freeform 987">
                <a:extLst>
                  <a:ext uri="{FF2B5EF4-FFF2-40B4-BE49-F238E27FC236}">
                    <a16:creationId xmlns:a16="http://schemas.microsoft.com/office/drawing/2014/main" id="{2E7474B0-A2F3-9DFD-5DC5-D3CF7D8A4C9F}"/>
                  </a:ext>
                </a:extLst>
              </p:cNvPr>
              <p:cNvSpPr>
                <a:spLocks/>
              </p:cNvSpPr>
              <p:nvPr/>
            </p:nvSpPr>
            <p:spPr bwMode="auto">
              <a:xfrm>
                <a:off x="1033007" y="5224405"/>
                <a:ext cx="5959" cy="4470"/>
              </a:xfrm>
              <a:custGeom>
                <a:avLst/>
                <a:gdLst>
                  <a:gd name="T0" fmla="*/ 2 w 4"/>
                  <a:gd name="T1" fmla="*/ 0 h 3"/>
                  <a:gd name="T2" fmla="*/ 2 w 4"/>
                  <a:gd name="T3" fmla="*/ 1 h 3"/>
                  <a:gd name="T4" fmla="*/ 4 w 4"/>
                  <a:gd name="T5" fmla="*/ 3 h 3"/>
                  <a:gd name="T6" fmla="*/ 2 w 4"/>
                  <a:gd name="T7" fmla="*/ 3 h 3"/>
                  <a:gd name="T8" fmla="*/ 0 w 4"/>
                  <a:gd name="T9" fmla="*/ 0 h 3"/>
                  <a:gd name="T10" fmla="*/ 2 w 4"/>
                  <a:gd name="T11" fmla="*/ 0 h 3"/>
                  <a:gd name="T12" fmla="*/ 2 w 4"/>
                  <a:gd name="T13" fmla="*/ 1 h 3"/>
                  <a:gd name="T14" fmla="*/ 0 w 4"/>
                  <a:gd name="T15" fmla="*/ 0 h 3"/>
                  <a:gd name="T16" fmla="*/ 2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2" y="0"/>
                    </a:moveTo>
                    <a:lnTo>
                      <a:pt x="2" y="1"/>
                    </a:lnTo>
                    <a:lnTo>
                      <a:pt x="4" y="3"/>
                    </a:lnTo>
                    <a:lnTo>
                      <a:pt x="2" y="3"/>
                    </a:lnTo>
                    <a:lnTo>
                      <a:pt x="0" y="0"/>
                    </a:lnTo>
                    <a:lnTo>
                      <a:pt x="2" y="0"/>
                    </a:lnTo>
                    <a:lnTo>
                      <a:pt x="2" y="1"/>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83" name="Freeform 988">
                <a:extLst>
                  <a:ext uri="{FF2B5EF4-FFF2-40B4-BE49-F238E27FC236}">
                    <a16:creationId xmlns:a16="http://schemas.microsoft.com/office/drawing/2014/main" id="{83272CC7-1B82-B5A8-6D61-6875BA3B85B0}"/>
                  </a:ext>
                </a:extLst>
              </p:cNvPr>
              <p:cNvSpPr>
                <a:spLocks/>
              </p:cNvSpPr>
              <p:nvPr/>
            </p:nvSpPr>
            <p:spPr bwMode="auto">
              <a:xfrm>
                <a:off x="1033007" y="5224405"/>
                <a:ext cx="5959" cy="4470"/>
              </a:xfrm>
              <a:custGeom>
                <a:avLst/>
                <a:gdLst>
                  <a:gd name="T0" fmla="*/ 2 w 4"/>
                  <a:gd name="T1" fmla="*/ 0 h 3"/>
                  <a:gd name="T2" fmla="*/ 2 w 4"/>
                  <a:gd name="T3" fmla="*/ 1 h 3"/>
                  <a:gd name="T4" fmla="*/ 4 w 4"/>
                  <a:gd name="T5" fmla="*/ 3 h 3"/>
                  <a:gd name="T6" fmla="*/ 2 w 4"/>
                  <a:gd name="T7" fmla="*/ 3 h 3"/>
                  <a:gd name="T8" fmla="*/ 0 w 4"/>
                  <a:gd name="T9" fmla="*/ 0 h 3"/>
                  <a:gd name="T10" fmla="*/ 2 w 4"/>
                  <a:gd name="T11" fmla="*/ 0 h 3"/>
                  <a:gd name="T12" fmla="*/ 2 w 4"/>
                  <a:gd name="T13" fmla="*/ 1 h 3"/>
                  <a:gd name="T14" fmla="*/ 0 w 4"/>
                  <a:gd name="T15" fmla="*/ 0 h 3"/>
                  <a:gd name="T16" fmla="*/ 2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2" y="0"/>
                    </a:moveTo>
                    <a:lnTo>
                      <a:pt x="2" y="1"/>
                    </a:lnTo>
                    <a:lnTo>
                      <a:pt x="4" y="3"/>
                    </a:lnTo>
                    <a:lnTo>
                      <a:pt x="2" y="3"/>
                    </a:lnTo>
                    <a:lnTo>
                      <a:pt x="0" y="0"/>
                    </a:lnTo>
                    <a:lnTo>
                      <a:pt x="2" y="0"/>
                    </a:lnTo>
                    <a:lnTo>
                      <a:pt x="2" y="1"/>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84" name="Line 989">
                <a:extLst>
                  <a:ext uri="{FF2B5EF4-FFF2-40B4-BE49-F238E27FC236}">
                    <a16:creationId xmlns:a16="http://schemas.microsoft.com/office/drawing/2014/main" id="{52CA0F1C-C66E-A057-5D52-279FF0992FD4}"/>
                  </a:ext>
                </a:extLst>
              </p:cNvPr>
              <p:cNvSpPr>
                <a:spLocks noChangeShapeType="1"/>
              </p:cNvSpPr>
              <p:nvPr/>
            </p:nvSpPr>
            <p:spPr bwMode="auto">
              <a:xfrm>
                <a:off x="1047905" y="5196100"/>
                <a:ext cx="0"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85" name="Line 990">
                <a:extLst>
                  <a:ext uri="{FF2B5EF4-FFF2-40B4-BE49-F238E27FC236}">
                    <a16:creationId xmlns:a16="http://schemas.microsoft.com/office/drawing/2014/main" id="{8B02FF65-D9F8-9642-7BBA-8E210C0E861D}"/>
                  </a:ext>
                </a:extLst>
              </p:cNvPr>
              <p:cNvSpPr>
                <a:spLocks noChangeShapeType="1"/>
              </p:cNvSpPr>
              <p:nvPr/>
            </p:nvSpPr>
            <p:spPr bwMode="auto">
              <a:xfrm>
                <a:off x="1047905" y="5196100"/>
                <a:ext cx="0" cy="0"/>
              </a:xfrm>
              <a:prstGeom prst="line">
                <a:avLst/>
              </a:prstGeom>
              <a:noFill/>
              <a:ln w="31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86" name="Freeform 991">
                <a:extLst>
                  <a:ext uri="{FF2B5EF4-FFF2-40B4-BE49-F238E27FC236}">
                    <a16:creationId xmlns:a16="http://schemas.microsoft.com/office/drawing/2014/main" id="{6D0FDF1C-41A2-2FC3-1382-4654EA0A4D62}"/>
                  </a:ext>
                </a:extLst>
              </p:cNvPr>
              <p:cNvSpPr>
                <a:spLocks/>
              </p:cNvSpPr>
              <p:nvPr/>
            </p:nvSpPr>
            <p:spPr bwMode="auto">
              <a:xfrm>
                <a:off x="1022578" y="5155875"/>
                <a:ext cx="5959" cy="2980"/>
              </a:xfrm>
              <a:custGeom>
                <a:avLst/>
                <a:gdLst>
                  <a:gd name="T0" fmla="*/ 2 w 4"/>
                  <a:gd name="T1" fmla="*/ 0 h 2"/>
                  <a:gd name="T2" fmla="*/ 2 w 4"/>
                  <a:gd name="T3" fmla="*/ 0 h 2"/>
                  <a:gd name="T4" fmla="*/ 0 w 4"/>
                  <a:gd name="T5" fmla="*/ 0 h 2"/>
                  <a:gd name="T6" fmla="*/ 0 w 4"/>
                  <a:gd name="T7" fmla="*/ 2 h 2"/>
                  <a:gd name="T8" fmla="*/ 2 w 4"/>
                  <a:gd name="T9" fmla="*/ 2 h 2"/>
                  <a:gd name="T10" fmla="*/ 4 w 4"/>
                  <a:gd name="T11" fmla="*/ 0 h 2"/>
                  <a:gd name="T12" fmla="*/ 4 w 4"/>
                  <a:gd name="T13" fmla="*/ 0 h 2"/>
                  <a:gd name="T14" fmla="*/ 2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2" y="0"/>
                    </a:moveTo>
                    <a:lnTo>
                      <a:pt x="2" y="0"/>
                    </a:lnTo>
                    <a:lnTo>
                      <a:pt x="0" y="0"/>
                    </a:lnTo>
                    <a:lnTo>
                      <a:pt x="0" y="2"/>
                    </a:lnTo>
                    <a:lnTo>
                      <a:pt x="2" y="2"/>
                    </a:lnTo>
                    <a:lnTo>
                      <a:pt x="4" y="0"/>
                    </a:lnTo>
                    <a:lnTo>
                      <a:pt x="4"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87" name="Freeform 992">
                <a:extLst>
                  <a:ext uri="{FF2B5EF4-FFF2-40B4-BE49-F238E27FC236}">
                    <a16:creationId xmlns:a16="http://schemas.microsoft.com/office/drawing/2014/main" id="{20CCDD2B-FE19-0FDC-8B48-E3B71CE756B6}"/>
                  </a:ext>
                </a:extLst>
              </p:cNvPr>
              <p:cNvSpPr>
                <a:spLocks/>
              </p:cNvSpPr>
              <p:nvPr/>
            </p:nvSpPr>
            <p:spPr bwMode="auto">
              <a:xfrm>
                <a:off x="1022578" y="5155875"/>
                <a:ext cx="5959" cy="2980"/>
              </a:xfrm>
              <a:custGeom>
                <a:avLst/>
                <a:gdLst>
                  <a:gd name="T0" fmla="*/ 2 w 4"/>
                  <a:gd name="T1" fmla="*/ 0 h 2"/>
                  <a:gd name="T2" fmla="*/ 2 w 4"/>
                  <a:gd name="T3" fmla="*/ 0 h 2"/>
                  <a:gd name="T4" fmla="*/ 0 w 4"/>
                  <a:gd name="T5" fmla="*/ 0 h 2"/>
                  <a:gd name="T6" fmla="*/ 0 w 4"/>
                  <a:gd name="T7" fmla="*/ 2 h 2"/>
                  <a:gd name="T8" fmla="*/ 2 w 4"/>
                  <a:gd name="T9" fmla="*/ 2 h 2"/>
                  <a:gd name="T10" fmla="*/ 4 w 4"/>
                  <a:gd name="T11" fmla="*/ 0 h 2"/>
                  <a:gd name="T12" fmla="*/ 4 w 4"/>
                  <a:gd name="T13" fmla="*/ 0 h 2"/>
                  <a:gd name="T14" fmla="*/ 2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2" y="0"/>
                    </a:moveTo>
                    <a:lnTo>
                      <a:pt x="2" y="0"/>
                    </a:lnTo>
                    <a:lnTo>
                      <a:pt x="0" y="0"/>
                    </a:lnTo>
                    <a:lnTo>
                      <a:pt x="0" y="2"/>
                    </a:lnTo>
                    <a:lnTo>
                      <a:pt x="2" y="2"/>
                    </a:lnTo>
                    <a:lnTo>
                      <a:pt x="4" y="0"/>
                    </a:lnTo>
                    <a:lnTo>
                      <a:pt x="4"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88" name="Freeform 993">
                <a:extLst>
                  <a:ext uri="{FF2B5EF4-FFF2-40B4-BE49-F238E27FC236}">
                    <a16:creationId xmlns:a16="http://schemas.microsoft.com/office/drawing/2014/main" id="{00FF2DC6-6124-C90A-305B-F21388F0FE5D}"/>
                  </a:ext>
                </a:extLst>
              </p:cNvPr>
              <p:cNvSpPr>
                <a:spLocks/>
              </p:cNvSpPr>
              <p:nvPr/>
            </p:nvSpPr>
            <p:spPr bwMode="auto">
              <a:xfrm>
                <a:off x="1155170" y="5193120"/>
                <a:ext cx="2980" cy="2980"/>
              </a:xfrm>
              <a:custGeom>
                <a:avLst/>
                <a:gdLst>
                  <a:gd name="T0" fmla="*/ 0 w 2"/>
                  <a:gd name="T1" fmla="*/ 0 h 2"/>
                  <a:gd name="T2" fmla="*/ 0 w 2"/>
                  <a:gd name="T3" fmla="*/ 0 h 2"/>
                  <a:gd name="T4" fmla="*/ 0 w 2"/>
                  <a:gd name="T5" fmla="*/ 2 h 2"/>
                  <a:gd name="T6" fmla="*/ 2 w 2"/>
                  <a:gd name="T7" fmla="*/ 0 h 2"/>
                  <a:gd name="T8" fmla="*/ 2 w 2"/>
                  <a:gd name="T9" fmla="*/ 0 h 2"/>
                  <a:gd name="T10" fmla="*/ 2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0" y="2"/>
                    </a:lnTo>
                    <a:lnTo>
                      <a:pt x="2" y="0"/>
                    </a:lnTo>
                    <a:lnTo>
                      <a:pt x="2" y="0"/>
                    </a:lnTo>
                    <a:lnTo>
                      <a:pt x="2"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89" name="Freeform 994">
                <a:extLst>
                  <a:ext uri="{FF2B5EF4-FFF2-40B4-BE49-F238E27FC236}">
                    <a16:creationId xmlns:a16="http://schemas.microsoft.com/office/drawing/2014/main" id="{51EF34B2-DEAA-F888-FF85-4CA384219416}"/>
                  </a:ext>
                </a:extLst>
              </p:cNvPr>
              <p:cNvSpPr>
                <a:spLocks/>
              </p:cNvSpPr>
              <p:nvPr/>
            </p:nvSpPr>
            <p:spPr bwMode="auto">
              <a:xfrm>
                <a:off x="1155170" y="5193120"/>
                <a:ext cx="2980" cy="2980"/>
              </a:xfrm>
              <a:custGeom>
                <a:avLst/>
                <a:gdLst>
                  <a:gd name="T0" fmla="*/ 0 w 2"/>
                  <a:gd name="T1" fmla="*/ 0 h 2"/>
                  <a:gd name="T2" fmla="*/ 0 w 2"/>
                  <a:gd name="T3" fmla="*/ 0 h 2"/>
                  <a:gd name="T4" fmla="*/ 0 w 2"/>
                  <a:gd name="T5" fmla="*/ 2 h 2"/>
                  <a:gd name="T6" fmla="*/ 2 w 2"/>
                  <a:gd name="T7" fmla="*/ 0 h 2"/>
                  <a:gd name="T8" fmla="*/ 2 w 2"/>
                  <a:gd name="T9" fmla="*/ 0 h 2"/>
                  <a:gd name="T10" fmla="*/ 2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0" y="2"/>
                    </a:lnTo>
                    <a:lnTo>
                      <a:pt x="2" y="0"/>
                    </a:lnTo>
                    <a:lnTo>
                      <a:pt x="2" y="0"/>
                    </a:lnTo>
                    <a:lnTo>
                      <a:pt x="2"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90" name="Freeform 995">
                <a:extLst>
                  <a:ext uri="{FF2B5EF4-FFF2-40B4-BE49-F238E27FC236}">
                    <a16:creationId xmlns:a16="http://schemas.microsoft.com/office/drawing/2014/main" id="{B2FEFF72-365D-12D3-97EB-07E08F1B44EC}"/>
                  </a:ext>
                </a:extLst>
              </p:cNvPr>
              <p:cNvSpPr>
                <a:spLocks/>
              </p:cNvSpPr>
              <p:nvPr/>
            </p:nvSpPr>
            <p:spPr bwMode="auto">
              <a:xfrm>
                <a:off x="1143252" y="5328690"/>
                <a:ext cx="2980" cy="1490"/>
              </a:xfrm>
              <a:custGeom>
                <a:avLst/>
                <a:gdLst>
                  <a:gd name="T0" fmla="*/ 2 w 2"/>
                  <a:gd name="T1" fmla="*/ 1 h 1"/>
                  <a:gd name="T2" fmla="*/ 2 w 2"/>
                  <a:gd name="T3" fmla="*/ 0 h 1"/>
                  <a:gd name="T4" fmla="*/ 2 w 2"/>
                  <a:gd name="T5" fmla="*/ 0 h 1"/>
                  <a:gd name="T6" fmla="*/ 0 w 2"/>
                  <a:gd name="T7" fmla="*/ 1 h 1"/>
                  <a:gd name="T8" fmla="*/ 2 w 2"/>
                  <a:gd name="T9" fmla="*/ 1 h 1"/>
                  <a:gd name="T10" fmla="*/ 2 w 2"/>
                  <a:gd name="T11" fmla="*/ 0 h 1"/>
                  <a:gd name="T12" fmla="*/ 2 w 2"/>
                  <a:gd name="T13" fmla="*/ 0 h 1"/>
                  <a:gd name="T14" fmla="*/ 2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1"/>
                    </a:moveTo>
                    <a:lnTo>
                      <a:pt x="2" y="0"/>
                    </a:lnTo>
                    <a:lnTo>
                      <a:pt x="2" y="0"/>
                    </a:lnTo>
                    <a:lnTo>
                      <a:pt x="0" y="1"/>
                    </a:lnTo>
                    <a:lnTo>
                      <a:pt x="2" y="1"/>
                    </a:lnTo>
                    <a:lnTo>
                      <a:pt x="2" y="0"/>
                    </a:lnTo>
                    <a:lnTo>
                      <a:pt x="2" y="0"/>
                    </a:lnTo>
                    <a:lnTo>
                      <a:pt x="2"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91" name="Freeform 996">
                <a:extLst>
                  <a:ext uri="{FF2B5EF4-FFF2-40B4-BE49-F238E27FC236}">
                    <a16:creationId xmlns:a16="http://schemas.microsoft.com/office/drawing/2014/main" id="{35C10DF4-04CA-20D9-8EBF-9C61053ECD27}"/>
                  </a:ext>
                </a:extLst>
              </p:cNvPr>
              <p:cNvSpPr>
                <a:spLocks/>
              </p:cNvSpPr>
              <p:nvPr/>
            </p:nvSpPr>
            <p:spPr bwMode="auto">
              <a:xfrm>
                <a:off x="1143252" y="5328690"/>
                <a:ext cx="2980" cy="1490"/>
              </a:xfrm>
              <a:custGeom>
                <a:avLst/>
                <a:gdLst>
                  <a:gd name="T0" fmla="*/ 2 w 2"/>
                  <a:gd name="T1" fmla="*/ 1 h 1"/>
                  <a:gd name="T2" fmla="*/ 2 w 2"/>
                  <a:gd name="T3" fmla="*/ 0 h 1"/>
                  <a:gd name="T4" fmla="*/ 2 w 2"/>
                  <a:gd name="T5" fmla="*/ 0 h 1"/>
                  <a:gd name="T6" fmla="*/ 0 w 2"/>
                  <a:gd name="T7" fmla="*/ 1 h 1"/>
                  <a:gd name="T8" fmla="*/ 2 w 2"/>
                  <a:gd name="T9" fmla="*/ 1 h 1"/>
                  <a:gd name="T10" fmla="*/ 2 w 2"/>
                  <a:gd name="T11" fmla="*/ 0 h 1"/>
                  <a:gd name="T12" fmla="*/ 2 w 2"/>
                  <a:gd name="T13" fmla="*/ 0 h 1"/>
                  <a:gd name="T14" fmla="*/ 2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1"/>
                    </a:moveTo>
                    <a:lnTo>
                      <a:pt x="2" y="0"/>
                    </a:lnTo>
                    <a:lnTo>
                      <a:pt x="2" y="0"/>
                    </a:lnTo>
                    <a:lnTo>
                      <a:pt x="0" y="1"/>
                    </a:lnTo>
                    <a:lnTo>
                      <a:pt x="2" y="1"/>
                    </a:lnTo>
                    <a:lnTo>
                      <a:pt x="2" y="0"/>
                    </a:lnTo>
                    <a:lnTo>
                      <a:pt x="2" y="0"/>
                    </a:lnTo>
                    <a:lnTo>
                      <a:pt x="2"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92" name="Freeform 997">
                <a:extLst>
                  <a:ext uri="{FF2B5EF4-FFF2-40B4-BE49-F238E27FC236}">
                    <a16:creationId xmlns:a16="http://schemas.microsoft.com/office/drawing/2014/main" id="{70B32CA1-7F6A-ECD1-1B94-DBD2EED3CD7D}"/>
                  </a:ext>
                </a:extLst>
              </p:cNvPr>
              <p:cNvSpPr>
                <a:spLocks/>
              </p:cNvSpPr>
              <p:nvPr/>
            </p:nvSpPr>
            <p:spPr bwMode="auto">
              <a:xfrm>
                <a:off x="1149211" y="5278037"/>
                <a:ext cx="2980" cy="1490"/>
              </a:xfrm>
              <a:custGeom>
                <a:avLst/>
                <a:gdLst>
                  <a:gd name="T0" fmla="*/ 0 w 2"/>
                  <a:gd name="T1" fmla="*/ 1 h 1"/>
                  <a:gd name="T2" fmla="*/ 0 w 2"/>
                  <a:gd name="T3" fmla="*/ 1 h 1"/>
                  <a:gd name="T4" fmla="*/ 2 w 2"/>
                  <a:gd name="T5" fmla="*/ 1 h 1"/>
                  <a:gd name="T6" fmla="*/ 2 w 2"/>
                  <a:gd name="T7" fmla="*/ 0 h 1"/>
                  <a:gd name="T8" fmla="*/ 0 w 2"/>
                  <a:gd name="T9" fmla="*/ 0 h 1"/>
                  <a:gd name="T10" fmla="*/ 0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0" y="1"/>
                    </a:moveTo>
                    <a:lnTo>
                      <a:pt x="0" y="1"/>
                    </a:lnTo>
                    <a:lnTo>
                      <a:pt x="2" y="1"/>
                    </a:lnTo>
                    <a:lnTo>
                      <a:pt x="2" y="0"/>
                    </a:lnTo>
                    <a:lnTo>
                      <a:pt x="0" y="0"/>
                    </a:lnTo>
                    <a:lnTo>
                      <a:pt x="0"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93" name="Freeform 998">
                <a:extLst>
                  <a:ext uri="{FF2B5EF4-FFF2-40B4-BE49-F238E27FC236}">
                    <a16:creationId xmlns:a16="http://schemas.microsoft.com/office/drawing/2014/main" id="{C4E685D8-0262-8179-4509-1FAE506EB3EB}"/>
                  </a:ext>
                </a:extLst>
              </p:cNvPr>
              <p:cNvSpPr>
                <a:spLocks/>
              </p:cNvSpPr>
              <p:nvPr/>
            </p:nvSpPr>
            <p:spPr bwMode="auto">
              <a:xfrm>
                <a:off x="1149211" y="5278037"/>
                <a:ext cx="2980" cy="1490"/>
              </a:xfrm>
              <a:custGeom>
                <a:avLst/>
                <a:gdLst>
                  <a:gd name="T0" fmla="*/ 0 w 2"/>
                  <a:gd name="T1" fmla="*/ 1 h 1"/>
                  <a:gd name="T2" fmla="*/ 0 w 2"/>
                  <a:gd name="T3" fmla="*/ 1 h 1"/>
                  <a:gd name="T4" fmla="*/ 2 w 2"/>
                  <a:gd name="T5" fmla="*/ 1 h 1"/>
                  <a:gd name="T6" fmla="*/ 2 w 2"/>
                  <a:gd name="T7" fmla="*/ 0 h 1"/>
                  <a:gd name="T8" fmla="*/ 0 w 2"/>
                  <a:gd name="T9" fmla="*/ 0 h 1"/>
                  <a:gd name="T10" fmla="*/ 0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0" y="1"/>
                    </a:moveTo>
                    <a:lnTo>
                      <a:pt x="0" y="1"/>
                    </a:lnTo>
                    <a:lnTo>
                      <a:pt x="2" y="1"/>
                    </a:lnTo>
                    <a:lnTo>
                      <a:pt x="2" y="0"/>
                    </a:lnTo>
                    <a:lnTo>
                      <a:pt x="0" y="0"/>
                    </a:lnTo>
                    <a:lnTo>
                      <a:pt x="0"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94" name="Freeform 999">
                <a:extLst>
                  <a:ext uri="{FF2B5EF4-FFF2-40B4-BE49-F238E27FC236}">
                    <a16:creationId xmlns:a16="http://schemas.microsoft.com/office/drawing/2014/main" id="{4F2F3D01-E291-44CC-17F0-A229AD9E6D22}"/>
                  </a:ext>
                </a:extLst>
              </p:cNvPr>
              <p:cNvSpPr>
                <a:spLocks/>
              </p:cNvSpPr>
              <p:nvPr/>
            </p:nvSpPr>
            <p:spPr bwMode="auto">
              <a:xfrm>
                <a:off x="1047905" y="5282507"/>
                <a:ext cx="0" cy="2980"/>
              </a:xfrm>
              <a:custGeom>
                <a:avLst/>
                <a:gdLst>
                  <a:gd name="T0" fmla="*/ 0 h 2"/>
                  <a:gd name="T1" fmla="*/ 0 h 2"/>
                  <a:gd name="T2" fmla="*/ 2 h 2"/>
                  <a:gd name="T3" fmla="*/ 2 h 2"/>
                  <a:gd name="T4" fmla="*/ 2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95" name="Freeform 1000">
                <a:extLst>
                  <a:ext uri="{FF2B5EF4-FFF2-40B4-BE49-F238E27FC236}">
                    <a16:creationId xmlns:a16="http://schemas.microsoft.com/office/drawing/2014/main" id="{B8190888-BAC5-1078-0BE1-6FDD20585159}"/>
                  </a:ext>
                </a:extLst>
              </p:cNvPr>
              <p:cNvSpPr>
                <a:spLocks/>
              </p:cNvSpPr>
              <p:nvPr/>
            </p:nvSpPr>
            <p:spPr bwMode="auto">
              <a:xfrm>
                <a:off x="1047905" y="5282507"/>
                <a:ext cx="0" cy="2980"/>
              </a:xfrm>
              <a:custGeom>
                <a:avLst/>
                <a:gdLst>
                  <a:gd name="T0" fmla="*/ 0 h 2"/>
                  <a:gd name="T1" fmla="*/ 0 h 2"/>
                  <a:gd name="T2" fmla="*/ 2 h 2"/>
                  <a:gd name="T3" fmla="*/ 2 h 2"/>
                  <a:gd name="T4" fmla="*/ 2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96" name="Freeform 1001">
                <a:extLst>
                  <a:ext uri="{FF2B5EF4-FFF2-40B4-BE49-F238E27FC236}">
                    <a16:creationId xmlns:a16="http://schemas.microsoft.com/office/drawing/2014/main" id="{7CCE7F23-AEA0-CC42-878E-86A928A61D94}"/>
                  </a:ext>
                </a:extLst>
              </p:cNvPr>
              <p:cNvSpPr>
                <a:spLocks/>
              </p:cNvSpPr>
              <p:nvPr/>
            </p:nvSpPr>
            <p:spPr bwMode="auto">
              <a:xfrm>
                <a:off x="1259455" y="5322731"/>
                <a:ext cx="2980" cy="2980"/>
              </a:xfrm>
              <a:custGeom>
                <a:avLst/>
                <a:gdLst>
                  <a:gd name="T0" fmla="*/ 0 w 2"/>
                  <a:gd name="T1" fmla="*/ 0 h 2"/>
                  <a:gd name="T2" fmla="*/ 0 w 2"/>
                  <a:gd name="T3" fmla="*/ 0 h 2"/>
                  <a:gd name="T4" fmla="*/ 0 w 2"/>
                  <a:gd name="T5" fmla="*/ 2 h 2"/>
                  <a:gd name="T6" fmla="*/ 0 w 2"/>
                  <a:gd name="T7" fmla="*/ 2 h 2"/>
                  <a:gd name="T8" fmla="*/ 2 w 2"/>
                  <a:gd name="T9" fmla="*/ 2 h 2"/>
                  <a:gd name="T10" fmla="*/ 2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0" y="2"/>
                    </a:lnTo>
                    <a:lnTo>
                      <a:pt x="0" y="2"/>
                    </a:lnTo>
                    <a:lnTo>
                      <a:pt x="2" y="2"/>
                    </a:lnTo>
                    <a:lnTo>
                      <a:pt x="2"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97" name="Freeform 1002">
                <a:extLst>
                  <a:ext uri="{FF2B5EF4-FFF2-40B4-BE49-F238E27FC236}">
                    <a16:creationId xmlns:a16="http://schemas.microsoft.com/office/drawing/2014/main" id="{ECF61980-9159-8897-5629-0B33AAC2CC1A}"/>
                  </a:ext>
                </a:extLst>
              </p:cNvPr>
              <p:cNvSpPr>
                <a:spLocks/>
              </p:cNvSpPr>
              <p:nvPr/>
            </p:nvSpPr>
            <p:spPr bwMode="auto">
              <a:xfrm>
                <a:off x="1259455" y="5322731"/>
                <a:ext cx="2980" cy="2980"/>
              </a:xfrm>
              <a:custGeom>
                <a:avLst/>
                <a:gdLst>
                  <a:gd name="T0" fmla="*/ 0 w 2"/>
                  <a:gd name="T1" fmla="*/ 0 h 2"/>
                  <a:gd name="T2" fmla="*/ 0 w 2"/>
                  <a:gd name="T3" fmla="*/ 0 h 2"/>
                  <a:gd name="T4" fmla="*/ 0 w 2"/>
                  <a:gd name="T5" fmla="*/ 2 h 2"/>
                  <a:gd name="T6" fmla="*/ 0 w 2"/>
                  <a:gd name="T7" fmla="*/ 2 h 2"/>
                  <a:gd name="T8" fmla="*/ 2 w 2"/>
                  <a:gd name="T9" fmla="*/ 2 h 2"/>
                  <a:gd name="T10" fmla="*/ 2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0" y="2"/>
                    </a:lnTo>
                    <a:lnTo>
                      <a:pt x="0" y="2"/>
                    </a:lnTo>
                    <a:lnTo>
                      <a:pt x="2" y="2"/>
                    </a:lnTo>
                    <a:lnTo>
                      <a:pt x="2"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98" name="Rectangle 1003">
                <a:extLst>
                  <a:ext uri="{FF2B5EF4-FFF2-40B4-BE49-F238E27FC236}">
                    <a16:creationId xmlns:a16="http://schemas.microsoft.com/office/drawing/2014/main" id="{E8B58CF1-9050-5653-2F1C-BC49F0749876}"/>
                  </a:ext>
                </a:extLst>
              </p:cNvPr>
              <p:cNvSpPr>
                <a:spLocks noChangeArrowheads="1"/>
              </p:cNvSpPr>
              <p:nvPr/>
            </p:nvSpPr>
            <p:spPr bwMode="auto">
              <a:xfrm>
                <a:off x="1225190" y="5361466"/>
                <a:ext cx="1490" cy="2980"/>
              </a:xfrm>
              <a:prstGeom prst="rect">
                <a:avLst/>
              </a:pr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499" name="Rectangle 1004">
                <a:extLst>
                  <a:ext uri="{FF2B5EF4-FFF2-40B4-BE49-F238E27FC236}">
                    <a16:creationId xmlns:a16="http://schemas.microsoft.com/office/drawing/2014/main" id="{C94EBA3B-B4D5-3D57-A736-6E05334C6591}"/>
                  </a:ext>
                </a:extLst>
              </p:cNvPr>
              <p:cNvSpPr>
                <a:spLocks noChangeArrowheads="1"/>
              </p:cNvSpPr>
              <p:nvPr/>
            </p:nvSpPr>
            <p:spPr bwMode="auto">
              <a:xfrm>
                <a:off x="1225190" y="5361466"/>
                <a:ext cx="1490" cy="2980"/>
              </a:xfrm>
              <a:prstGeom prst="rect">
                <a:avLst/>
              </a:pr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00" name="Freeform 1005">
                <a:extLst>
                  <a:ext uri="{FF2B5EF4-FFF2-40B4-BE49-F238E27FC236}">
                    <a16:creationId xmlns:a16="http://schemas.microsoft.com/office/drawing/2014/main" id="{65805DF5-EB66-BD46-7F01-B89A8BC84539}"/>
                  </a:ext>
                </a:extLst>
              </p:cNvPr>
              <p:cNvSpPr>
                <a:spLocks/>
              </p:cNvSpPr>
              <p:nvPr/>
            </p:nvSpPr>
            <p:spPr bwMode="auto">
              <a:xfrm>
                <a:off x="1159639" y="5026264"/>
                <a:ext cx="2980" cy="5959"/>
              </a:xfrm>
              <a:custGeom>
                <a:avLst/>
                <a:gdLst>
                  <a:gd name="T0" fmla="*/ 0 w 2"/>
                  <a:gd name="T1" fmla="*/ 0 h 4"/>
                  <a:gd name="T2" fmla="*/ 2 w 2"/>
                  <a:gd name="T3" fmla="*/ 0 h 4"/>
                  <a:gd name="T4" fmla="*/ 2 w 2"/>
                  <a:gd name="T5" fmla="*/ 0 h 4"/>
                  <a:gd name="T6" fmla="*/ 2 w 2"/>
                  <a:gd name="T7" fmla="*/ 2 h 4"/>
                  <a:gd name="T8" fmla="*/ 2 w 2"/>
                  <a:gd name="T9" fmla="*/ 2 h 4"/>
                  <a:gd name="T10" fmla="*/ 2 w 2"/>
                  <a:gd name="T11" fmla="*/ 4 h 4"/>
                  <a:gd name="T12" fmla="*/ 0 w 2"/>
                  <a:gd name="T13" fmla="*/ 4 h 4"/>
                  <a:gd name="T14" fmla="*/ 0 w 2"/>
                  <a:gd name="T15" fmla="*/ 2 h 4"/>
                  <a:gd name="T16" fmla="*/ 0 w 2"/>
                  <a:gd name="T17" fmla="*/ 2 h 4"/>
                  <a:gd name="T18" fmla="*/ 0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0"/>
                    </a:moveTo>
                    <a:lnTo>
                      <a:pt x="2" y="0"/>
                    </a:lnTo>
                    <a:lnTo>
                      <a:pt x="2" y="0"/>
                    </a:lnTo>
                    <a:lnTo>
                      <a:pt x="2" y="2"/>
                    </a:lnTo>
                    <a:lnTo>
                      <a:pt x="2" y="2"/>
                    </a:lnTo>
                    <a:lnTo>
                      <a:pt x="2" y="4"/>
                    </a:lnTo>
                    <a:lnTo>
                      <a:pt x="0" y="4"/>
                    </a:lnTo>
                    <a:lnTo>
                      <a:pt x="0"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01" name="Freeform 1006">
                <a:extLst>
                  <a:ext uri="{FF2B5EF4-FFF2-40B4-BE49-F238E27FC236}">
                    <a16:creationId xmlns:a16="http://schemas.microsoft.com/office/drawing/2014/main" id="{232A63BB-B128-C155-2415-ACD8E6A540D9}"/>
                  </a:ext>
                </a:extLst>
              </p:cNvPr>
              <p:cNvSpPr>
                <a:spLocks/>
              </p:cNvSpPr>
              <p:nvPr/>
            </p:nvSpPr>
            <p:spPr bwMode="auto">
              <a:xfrm>
                <a:off x="1159639" y="5026264"/>
                <a:ext cx="2980" cy="5959"/>
              </a:xfrm>
              <a:custGeom>
                <a:avLst/>
                <a:gdLst>
                  <a:gd name="T0" fmla="*/ 0 w 2"/>
                  <a:gd name="T1" fmla="*/ 0 h 4"/>
                  <a:gd name="T2" fmla="*/ 2 w 2"/>
                  <a:gd name="T3" fmla="*/ 0 h 4"/>
                  <a:gd name="T4" fmla="*/ 2 w 2"/>
                  <a:gd name="T5" fmla="*/ 0 h 4"/>
                  <a:gd name="T6" fmla="*/ 2 w 2"/>
                  <a:gd name="T7" fmla="*/ 2 h 4"/>
                  <a:gd name="T8" fmla="*/ 2 w 2"/>
                  <a:gd name="T9" fmla="*/ 2 h 4"/>
                  <a:gd name="T10" fmla="*/ 2 w 2"/>
                  <a:gd name="T11" fmla="*/ 4 h 4"/>
                  <a:gd name="T12" fmla="*/ 0 w 2"/>
                  <a:gd name="T13" fmla="*/ 4 h 4"/>
                  <a:gd name="T14" fmla="*/ 0 w 2"/>
                  <a:gd name="T15" fmla="*/ 2 h 4"/>
                  <a:gd name="T16" fmla="*/ 0 w 2"/>
                  <a:gd name="T17" fmla="*/ 2 h 4"/>
                  <a:gd name="T18" fmla="*/ 0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0"/>
                    </a:moveTo>
                    <a:lnTo>
                      <a:pt x="2" y="0"/>
                    </a:lnTo>
                    <a:lnTo>
                      <a:pt x="2" y="0"/>
                    </a:lnTo>
                    <a:lnTo>
                      <a:pt x="2" y="2"/>
                    </a:lnTo>
                    <a:lnTo>
                      <a:pt x="2" y="2"/>
                    </a:lnTo>
                    <a:lnTo>
                      <a:pt x="2" y="4"/>
                    </a:lnTo>
                    <a:lnTo>
                      <a:pt x="0" y="4"/>
                    </a:lnTo>
                    <a:lnTo>
                      <a:pt x="0"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02" name="Freeform 1007">
                <a:extLst>
                  <a:ext uri="{FF2B5EF4-FFF2-40B4-BE49-F238E27FC236}">
                    <a16:creationId xmlns:a16="http://schemas.microsoft.com/office/drawing/2014/main" id="{773C9697-AAE9-679B-1676-7CF459E0EA5C}"/>
                  </a:ext>
                </a:extLst>
              </p:cNvPr>
              <p:cNvSpPr>
                <a:spLocks/>
              </p:cNvSpPr>
              <p:nvPr/>
            </p:nvSpPr>
            <p:spPr bwMode="auto">
              <a:xfrm>
                <a:off x="1184966" y="5045630"/>
                <a:ext cx="5959" cy="2980"/>
              </a:xfrm>
              <a:custGeom>
                <a:avLst/>
                <a:gdLst>
                  <a:gd name="T0" fmla="*/ 0 w 4"/>
                  <a:gd name="T1" fmla="*/ 2 h 2"/>
                  <a:gd name="T2" fmla="*/ 0 w 4"/>
                  <a:gd name="T3" fmla="*/ 2 h 2"/>
                  <a:gd name="T4" fmla="*/ 2 w 4"/>
                  <a:gd name="T5" fmla="*/ 0 h 2"/>
                  <a:gd name="T6" fmla="*/ 2 w 4"/>
                  <a:gd name="T7" fmla="*/ 2 h 2"/>
                  <a:gd name="T8" fmla="*/ 4 w 4"/>
                  <a:gd name="T9" fmla="*/ 2 h 2"/>
                  <a:gd name="T10" fmla="*/ 4 w 4"/>
                  <a:gd name="T11" fmla="*/ 2 h 2"/>
                  <a:gd name="T12" fmla="*/ 0 w 4"/>
                  <a:gd name="T13" fmla="*/ 2 h 2"/>
                  <a:gd name="T14" fmla="*/ 0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2"/>
                    </a:moveTo>
                    <a:lnTo>
                      <a:pt x="0" y="2"/>
                    </a:lnTo>
                    <a:lnTo>
                      <a:pt x="2" y="0"/>
                    </a:lnTo>
                    <a:lnTo>
                      <a:pt x="2" y="2"/>
                    </a:lnTo>
                    <a:lnTo>
                      <a:pt x="4" y="2"/>
                    </a:lnTo>
                    <a:lnTo>
                      <a:pt x="4" y="2"/>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03" name="Freeform 1008">
                <a:extLst>
                  <a:ext uri="{FF2B5EF4-FFF2-40B4-BE49-F238E27FC236}">
                    <a16:creationId xmlns:a16="http://schemas.microsoft.com/office/drawing/2014/main" id="{4847D997-A4A9-8852-6967-38BCB2A9327F}"/>
                  </a:ext>
                </a:extLst>
              </p:cNvPr>
              <p:cNvSpPr>
                <a:spLocks/>
              </p:cNvSpPr>
              <p:nvPr/>
            </p:nvSpPr>
            <p:spPr bwMode="auto">
              <a:xfrm>
                <a:off x="1184966" y="5045630"/>
                <a:ext cx="5959" cy="2980"/>
              </a:xfrm>
              <a:custGeom>
                <a:avLst/>
                <a:gdLst>
                  <a:gd name="T0" fmla="*/ 0 w 4"/>
                  <a:gd name="T1" fmla="*/ 2 h 2"/>
                  <a:gd name="T2" fmla="*/ 0 w 4"/>
                  <a:gd name="T3" fmla="*/ 2 h 2"/>
                  <a:gd name="T4" fmla="*/ 2 w 4"/>
                  <a:gd name="T5" fmla="*/ 0 h 2"/>
                  <a:gd name="T6" fmla="*/ 2 w 4"/>
                  <a:gd name="T7" fmla="*/ 2 h 2"/>
                  <a:gd name="T8" fmla="*/ 4 w 4"/>
                  <a:gd name="T9" fmla="*/ 2 h 2"/>
                  <a:gd name="T10" fmla="*/ 4 w 4"/>
                  <a:gd name="T11" fmla="*/ 2 h 2"/>
                  <a:gd name="T12" fmla="*/ 0 w 4"/>
                  <a:gd name="T13" fmla="*/ 2 h 2"/>
                  <a:gd name="T14" fmla="*/ 0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2"/>
                    </a:moveTo>
                    <a:lnTo>
                      <a:pt x="0" y="2"/>
                    </a:lnTo>
                    <a:lnTo>
                      <a:pt x="2" y="0"/>
                    </a:lnTo>
                    <a:lnTo>
                      <a:pt x="2" y="2"/>
                    </a:lnTo>
                    <a:lnTo>
                      <a:pt x="4" y="2"/>
                    </a:lnTo>
                    <a:lnTo>
                      <a:pt x="4" y="2"/>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04" name="Freeform 1009">
                <a:extLst>
                  <a:ext uri="{FF2B5EF4-FFF2-40B4-BE49-F238E27FC236}">
                    <a16:creationId xmlns:a16="http://schemas.microsoft.com/office/drawing/2014/main" id="{DE7D6659-7075-E252-D02A-C4AB66A451A3}"/>
                  </a:ext>
                </a:extLst>
              </p:cNvPr>
              <p:cNvSpPr>
                <a:spLocks/>
              </p:cNvSpPr>
              <p:nvPr/>
            </p:nvSpPr>
            <p:spPr bwMode="auto">
              <a:xfrm>
                <a:off x="4113890" y="2518949"/>
                <a:ext cx="25327" cy="22347"/>
              </a:xfrm>
              <a:custGeom>
                <a:avLst/>
                <a:gdLst>
                  <a:gd name="T0" fmla="*/ 11 w 17"/>
                  <a:gd name="T1" fmla="*/ 3 h 15"/>
                  <a:gd name="T2" fmla="*/ 10 w 17"/>
                  <a:gd name="T3" fmla="*/ 5 h 15"/>
                  <a:gd name="T4" fmla="*/ 2 w 17"/>
                  <a:gd name="T5" fmla="*/ 11 h 15"/>
                  <a:gd name="T6" fmla="*/ 0 w 17"/>
                  <a:gd name="T7" fmla="*/ 13 h 15"/>
                  <a:gd name="T8" fmla="*/ 0 w 17"/>
                  <a:gd name="T9" fmla="*/ 15 h 15"/>
                  <a:gd name="T10" fmla="*/ 2 w 17"/>
                  <a:gd name="T11" fmla="*/ 13 h 15"/>
                  <a:gd name="T12" fmla="*/ 4 w 17"/>
                  <a:gd name="T13" fmla="*/ 11 h 15"/>
                  <a:gd name="T14" fmla="*/ 13 w 17"/>
                  <a:gd name="T15" fmla="*/ 7 h 15"/>
                  <a:gd name="T16" fmla="*/ 17 w 17"/>
                  <a:gd name="T17" fmla="*/ 3 h 15"/>
                  <a:gd name="T18" fmla="*/ 17 w 17"/>
                  <a:gd name="T19" fmla="*/ 0 h 15"/>
                  <a:gd name="T20" fmla="*/ 13 w 17"/>
                  <a:gd name="T21" fmla="*/ 0 h 15"/>
                  <a:gd name="T22" fmla="*/ 11 w 17"/>
                  <a:gd name="T23"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5">
                    <a:moveTo>
                      <a:pt x="11" y="3"/>
                    </a:moveTo>
                    <a:lnTo>
                      <a:pt x="10" y="5"/>
                    </a:lnTo>
                    <a:lnTo>
                      <a:pt x="2" y="11"/>
                    </a:lnTo>
                    <a:lnTo>
                      <a:pt x="0" y="13"/>
                    </a:lnTo>
                    <a:lnTo>
                      <a:pt x="0" y="15"/>
                    </a:lnTo>
                    <a:lnTo>
                      <a:pt x="2" y="13"/>
                    </a:lnTo>
                    <a:lnTo>
                      <a:pt x="4" y="11"/>
                    </a:lnTo>
                    <a:lnTo>
                      <a:pt x="13" y="7"/>
                    </a:lnTo>
                    <a:lnTo>
                      <a:pt x="17" y="3"/>
                    </a:lnTo>
                    <a:lnTo>
                      <a:pt x="17" y="0"/>
                    </a:lnTo>
                    <a:lnTo>
                      <a:pt x="13" y="0"/>
                    </a:lnTo>
                    <a:lnTo>
                      <a:pt x="11"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05" name="Freeform 1011">
                <a:extLst>
                  <a:ext uri="{FF2B5EF4-FFF2-40B4-BE49-F238E27FC236}">
                    <a16:creationId xmlns:a16="http://schemas.microsoft.com/office/drawing/2014/main" id="{91284D99-AD77-CA57-0DE9-B9B32062F3BF}"/>
                  </a:ext>
                </a:extLst>
              </p:cNvPr>
              <p:cNvSpPr>
                <a:spLocks/>
              </p:cNvSpPr>
              <p:nvPr/>
            </p:nvSpPr>
            <p:spPr bwMode="auto">
              <a:xfrm>
                <a:off x="4113890" y="2518950"/>
                <a:ext cx="25327" cy="22347"/>
              </a:xfrm>
              <a:custGeom>
                <a:avLst/>
                <a:gdLst>
                  <a:gd name="T0" fmla="*/ 11 w 17"/>
                  <a:gd name="T1" fmla="*/ 3 h 15"/>
                  <a:gd name="T2" fmla="*/ 10 w 17"/>
                  <a:gd name="T3" fmla="*/ 5 h 15"/>
                  <a:gd name="T4" fmla="*/ 2 w 17"/>
                  <a:gd name="T5" fmla="*/ 11 h 15"/>
                  <a:gd name="T6" fmla="*/ 0 w 17"/>
                  <a:gd name="T7" fmla="*/ 13 h 15"/>
                  <a:gd name="T8" fmla="*/ 0 w 17"/>
                  <a:gd name="T9" fmla="*/ 15 h 15"/>
                  <a:gd name="T10" fmla="*/ 2 w 17"/>
                  <a:gd name="T11" fmla="*/ 13 h 15"/>
                  <a:gd name="T12" fmla="*/ 4 w 17"/>
                  <a:gd name="T13" fmla="*/ 11 h 15"/>
                  <a:gd name="T14" fmla="*/ 13 w 17"/>
                  <a:gd name="T15" fmla="*/ 7 h 15"/>
                  <a:gd name="T16" fmla="*/ 17 w 17"/>
                  <a:gd name="T17" fmla="*/ 3 h 15"/>
                  <a:gd name="T18" fmla="*/ 17 w 17"/>
                  <a:gd name="T19" fmla="*/ 0 h 15"/>
                  <a:gd name="T20" fmla="*/ 13 w 17"/>
                  <a:gd name="T21" fmla="*/ 0 h 15"/>
                  <a:gd name="T22" fmla="*/ 11 w 17"/>
                  <a:gd name="T23"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5">
                    <a:moveTo>
                      <a:pt x="11" y="3"/>
                    </a:moveTo>
                    <a:lnTo>
                      <a:pt x="10" y="5"/>
                    </a:lnTo>
                    <a:lnTo>
                      <a:pt x="2" y="11"/>
                    </a:lnTo>
                    <a:lnTo>
                      <a:pt x="0" y="13"/>
                    </a:lnTo>
                    <a:lnTo>
                      <a:pt x="0" y="15"/>
                    </a:lnTo>
                    <a:lnTo>
                      <a:pt x="2" y="13"/>
                    </a:lnTo>
                    <a:lnTo>
                      <a:pt x="4" y="11"/>
                    </a:lnTo>
                    <a:lnTo>
                      <a:pt x="13" y="7"/>
                    </a:lnTo>
                    <a:lnTo>
                      <a:pt x="17" y="3"/>
                    </a:lnTo>
                    <a:lnTo>
                      <a:pt x="17" y="0"/>
                    </a:lnTo>
                    <a:lnTo>
                      <a:pt x="13" y="0"/>
                    </a:lnTo>
                    <a:lnTo>
                      <a:pt x="11"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06" name="Freeform 1012">
                <a:extLst>
                  <a:ext uri="{FF2B5EF4-FFF2-40B4-BE49-F238E27FC236}">
                    <a16:creationId xmlns:a16="http://schemas.microsoft.com/office/drawing/2014/main" id="{729955F8-45B2-6F0D-B44E-39DF7AE37D43}"/>
                  </a:ext>
                </a:extLst>
              </p:cNvPr>
              <p:cNvSpPr>
                <a:spLocks/>
              </p:cNvSpPr>
              <p:nvPr/>
            </p:nvSpPr>
            <p:spPr bwMode="auto">
              <a:xfrm>
                <a:off x="7473364" y="3682474"/>
                <a:ext cx="135571" cy="126633"/>
              </a:xfrm>
              <a:custGeom>
                <a:avLst/>
                <a:gdLst>
                  <a:gd name="T0" fmla="*/ 84 w 91"/>
                  <a:gd name="T1" fmla="*/ 26 h 85"/>
                  <a:gd name="T2" fmla="*/ 80 w 91"/>
                  <a:gd name="T3" fmla="*/ 36 h 85"/>
                  <a:gd name="T4" fmla="*/ 84 w 91"/>
                  <a:gd name="T5" fmla="*/ 41 h 85"/>
                  <a:gd name="T6" fmla="*/ 87 w 91"/>
                  <a:gd name="T7" fmla="*/ 45 h 85"/>
                  <a:gd name="T8" fmla="*/ 89 w 91"/>
                  <a:gd name="T9" fmla="*/ 47 h 85"/>
                  <a:gd name="T10" fmla="*/ 78 w 91"/>
                  <a:gd name="T11" fmla="*/ 53 h 85"/>
                  <a:gd name="T12" fmla="*/ 76 w 91"/>
                  <a:gd name="T13" fmla="*/ 55 h 85"/>
                  <a:gd name="T14" fmla="*/ 66 w 91"/>
                  <a:gd name="T15" fmla="*/ 55 h 85"/>
                  <a:gd name="T16" fmla="*/ 55 w 91"/>
                  <a:gd name="T17" fmla="*/ 66 h 85"/>
                  <a:gd name="T18" fmla="*/ 51 w 91"/>
                  <a:gd name="T19" fmla="*/ 74 h 85"/>
                  <a:gd name="T20" fmla="*/ 27 w 91"/>
                  <a:gd name="T21" fmla="*/ 60 h 85"/>
                  <a:gd name="T22" fmla="*/ 21 w 91"/>
                  <a:gd name="T23" fmla="*/ 66 h 85"/>
                  <a:gd name="T24" fmla="*/ 15 w 91"/>
                  <a:gd name="T25" fmla="*/ 62 h 85"/>
                  <a:gd name="T26" fmla="*/ 8 w 91"/>
                  <a:gd name="T27" fmla="*/ 66 h 85"/>
                  <a:gd name="T28" fmla="*/ 15 w 91"/>
                  <a:gd name="T29" fmla="*/ 72 h 85"/>
                  <a:gd name="T30" fmla="*/ 19 w 91"/>
                  <a:gd name="T31" fmla="*/ 79 h 85"/>
                  <a:gd name="T32" fmla="*/ 12 w 91"/>
                  <a:gd name="T33" fmla="*/ 79 h 85"/>
                  <a:gd name="T34" fmla="*/ 6 w 91"/>
                  <a:gd name="T35" fmla="*/ 85 h 85"/>
                  <a:gd name="T36" fmla="*/ 2 w 91"/>
                  <a:gd name="T37" fmla="*/ 81 h 85"/>
                  <a:gd name="T38" fmla="*/ 0 w 91"/>
                  <a:gd name="T39" fmla="*/ 68 h 85"/>
                  <a:gd name="T40" fmla="*/ 4 w 91"/>
                  <a:gd name="T41" fmla="*/ 58 h 85"/>
                  <a:gd name="T42" fmla="*/ 10 w 91"/>
                  <a:gd name="T43" fmla="*/ 55 h 85"/>
                  <a:gd name="T44" fmla="*/ 10 w 91"/>
                  <a:gd name="T45" fmla="*/ 49 h 85"/>
                  <a:gd name="T46" fmla="*/ 17 w 91"/>
                  <a:gd name="T47" fmla="*/ 49 h 85"/>
                  <a:gd name="T48" fmla="*/ 25 w 91"/>
                  <a:gd name="T49" fmla="*/ 45 h 85"/>
                  <a:gd name="T50" fmla="*/ 27 w 91"/>
                  <a:gd name="T51" fmla="*/ 36 h 85"/>
                  <a:gd name="T52" fmla="*/ 27 w 91"/>
                  <a:gd name="T53" fmla="*/ 7 h 85"/>
                  <a:gd name="T54" fmla="*/ 31 w 91"/>
                  <a:gd name="T55" fmla="*/ 2 h 85"/>
                  <a:gd name="T56" fmla="*/ 34 w 91"/>
                  <a:gd name="T57" fmla="*/ 2 h 85"/>
                  <a:gd name="T58" fmla="*/ 49 w 91"/>
                  <a:gd name="T59" fmla="*/ 21 h 85"/>
                  <a:gd name="T60" fmla="*/ 66 w 91"/>
                  <a:gd name="T61" fmla="*/ 30 h 85"/>
                  <a:gd name="T62" fmla="*/ 72 w 91"/>
                  <a:gd name="T63" fmla="*/ 34 h 85"/>
                  <a:gd name="T64" fmla="*/ 78 w 91"/>
                  <a:gd name="T65" fmla="*/ 3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85">
                    <a:moveTo>
                      <a:pt x="78" y="30"/>
                    </a:moveTo>
                    <a:lnTo>
                      <a:pt x="84" y="26"/>
                    </a:lnTo>
                    <a:lnTo>
                      <a:pt x="84" y="26"/>
                    </a:lnTo>
                    <a:lnTo>
                      <a:pt x="80" y="36"/>
                    </a:lnTo>
                    <a:lnTo>
                      <a:pt x="82" y="40"/>
                    </a:lnTo>
                    <a:lnTo>
                      <a:pt x="84" y="41"/>
                    </a:lnTo>
                    <a:lnTo>
                      <a:pt x="84" y="45"/>
                    </a:lnTo>
                    <a:lnTo>
                      <a:pt x="87" y="45"/>
                    </a:lnTo>
                    <a:lnTo>
                      <a:pt x="91" y="43"/>
                    </a:lnTo>
                    <a:lnTo>
                      <a:pt x="89" y="47"/>
                    </a:lnTo>
                    <a:lnTo>
                      <a:pt x="82" y="53"/>
                    </a:lnTo>
                    <a:lnTo>
                      <a:pt x="78" y="53"/>
                    </a:lnTo>
                    <a:lnTo>
                      <a:pt x="76" y="51"/>
                    </a:lnTo>
                    <a:lnTo>
                      <a:pt x="76" y="55"/>
                    </a:lnTo>
                    <a:lnTo>
                      <a:pt x="70" y="53"/>
                    </a:lnTo>
                    <a:lnTo>
                      <a:pt x="66" y="55"/>
                    </a:lnTo>
                    <a:lnTo>
                      <a:pt x="61" y="57"/>
                    </a:lnTo>
                    <a:lnTo>
                      <a:pt x="55" y="66"/>
                    </a:lnTo>
                    <a:lnTo>
                      <a:pt x="53" y="72"/>
                    </a:lnTo>
                    <a:lnTo>
                      <a:pt x="51" y="74"/>
                    </a:lnTo>
                    <a:lnTo>
                      <a:pt x="31" y="62"/>
                    </a:lnTo>
                    <a:lnTo>
                      <a:pt x="27" y="60"/>
                    </a:lnTo>
                    <a:lnTo>
                      <a:pt x="23" y="62"/>
                    </a:lnTo>
                    <a:lnTo>
                      <a:pt x="21" y="66"/>
                    </a:lnTo>
                    <a:lnTo>
                      <a:pt x="17" y="64"/>
                    </a:lnTo>
                    <a:lnTo>
                      <a:pt x="15" y="62"/>
                    </a:lnTo>
                    <a:lnTo>
                      <a:pt x="10" y="62"/>
                    </a:lnTo>
                    <a:lnTo>
                      <a:pt x="8" y="66"/>
                    </a:lnTo>
                    <a:lnTo>
                      <a:pt x="10" y="70"/>
                    </a:lnTo>
                    <a:lnTo>
                      <a:pt x="15" y="72"/>
                    </a:lnTo>
                    <a:lnTo>
                      <a:pt x="21" y="77"/>
                    </a:lnTo>
                    <a:lnTo>
                      <a:pt x="19" y="79"/>
                    </a:lnTo>
                    <a:lnTo>
                      <a:pt x="14" y="79"/>
                    </a:lnTo>
                    <a:lnTo>
                      <a:pt x="12" y="79"/>
                    </a:lnTo>
                    <a:lnTo>
                      <a:pt x="10" y="83"/>
                    </a:lnTo>
                    <a:lnTo>
                      <a:pt x="6" y="85"/>
                    </a:lnTo>
                    <a:lnTo>
                      <a:pt x="4" y="85"/>
                    </a:lnTo>
                    <a:lnTo>
                      <a:pt x="2" y="81"/>
                    </a:lnTo>
                    <a:lnTo>
                      <a:pt x="6" y="74"/>
                    </a:lnTo>
                    <a:lnTo>
                      <a:pt x="0" y="68"/>
                    </a:lnTo>
                    <a:lnTo>
                      <a:pt x="0" y="62"/>
                    </a:lnTo>
                    <a:lnTo>
                      <a:pt x="4" y="58"/>
                    </a:lnTo>
                    <a:lnTo>
                      <a:pt x="6" y="57"/>
                    </a:lnTo>
                    <a:lnTo>
                      <a:pt x="10" y="55"/>
                    </a:lnTo>
                    <a:lnTo>
                      <a:pt x="10" y="51"/>
                    </a:lnTo>
                    <a:lnTo>
                      <a:pt x="10" y="49"/>
                    </a:lnTo>
                    <a:lnTo>
                      <a:pt x="10" y="47"/>
                    </a:lnTo>
                    <a:lnTo>
                      <a:pt x="17" y="49"/>
                    </a:lnTo>
                    <a:lnTo>
                      <a:pt x="23" y="49"/>
                    </a:lnTo>
                    <a:lnTo>
                      <a:pt x="25" y="45"/>
                    </a:lnTo>
                    <a:lnTo>
                      <a:pt x="25" y="38"/>
                    </a:lnTo>
                    <a:lnTo>
                      <a:pt x="27" y="36"/>
                    </a:lnTo>
                    <a:lnTo>
                      <a:pt x="31" y="17"/>
                    </a:lnTo>
                    <a:lnTo>
                      <a:pt x="27" y="7"/>
                    </a:lnTo>
                    <a:lnTo>
                      <a:pt x="27" y="4"/>
                    </a:lnTo>
                    <a:lnTo>
                      <a:pt x="31" y="2"/>
                    </a:lnTo>
                    <a:lnTo>
                      <a:pt x="32" y="0"/>
                    </a:lnTo>
                    <a:lnTo>
                      <a:pt x="34" y="2"/>
                    </a:lnTo>
                    <a:lnTo>
                      <a:pt x="34" y="4"/>
                    </a:lnTo>
                    <a:lnTo>
                      <a:pt x="49" y="21"/>
                    </a:lnTo>
                    <a:lnTo>
                      <a:pt x="61" y="28"/>
                    </a:lnTo>
                    <a:lnTo>
                      <a:pt x="66" y="30"/>
                    </a:lnTo>
                    <a:lnTo>
                      <a:pt x="68" y="32"/>
                    </a:lnTo>
                    <a:lnTo>
                      <a:pt x="72" y="34"/>
                    </a:lnTo>
                    <a:lnTo>
                      <a:pt x="76" y="32"/>
                    </a:lnTo>
                    <a:lnTo>
                      <a:pt x="78" y="3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07" name="Freeform 1013">
                <a:extLst>
                  <a:ext uri="{FF2B5EF4-FFF2-40B4-BE49-F238E27FC236}">
                    <a16:creationId xmlns:a16="http://schemas.microsoft.com/office/drawing/2014/main" id="{0A2010A9-E82F-7D2A-CE26-490D22E5C439}"/>
                  </a:ext>
                </a:extLst>
              </p:cNvPr>
              <p:cNvSpPr>
                <a:spLocks/>
              </p:cNvSpPr>
              <p:nvPr/>
            </p:nvSpPr>
            <p:spPr bwMode="auto">
              <a:xfrm>
                <a:off x="7473364" y="3682474"/>
                <a:ext cx="135571" cy="126633"/>
              </a:xfrm>
              <a:custGeom>
                <a:avLst/>
                <a:gdLst>
                  <a:gd name="T0" fmla="*/ 84 w 91"/>
                  <a:gd name="T1" fmla="*/ 26 h 85"/>
                  <a:gd name="T2" fmla="*/ 80 w 91"/>
                  <a:gd name="T3" fmla="*/ 36 h 85"/>
                  <a:gd name="T4" fmla="*/ 84 w 91"/>
                  <a:gd name="T5" fmla="*/ 41 h 85"/>
                  <a:gd name="T6" fmla="*/ 87 w 91"/>
                  <a:gd name="T7" fmla="*/ 45 h 85"/>
                  <a:gd name="T8" fmla="*/ 89 w 91"/>
                  <a:gd name="T9" fmla="*/ 47 h 85"/>
                  <a:gd name="T10" fmla="*/ 78 w 91"/>
                  <a:gd name="T11" fmla="*/ 53 h 85"/>
                  <a:gd name="T12" fmla="*/ 76 w 91"/>
                  <a:gd name="T13" fmla="*/ 55 h 85"/>
                  <a:gd name="T14" fmla="*/ 66 w 91"/>
                  <a:gd name="T15" fmla="*/ 55 h 85"/>
                  <a:gd name="T16" fmla="*/ 55 w 91"/>
                  <a:gd name="T17" fmla="*/ 66 h 85"/>
                  <a:gd name="T18" fmla="*/ 51 w 91"/>
                  <a:gd name="T19" fmla="*/ 74 h 85"/>
                  <a:gd name="T20" fmla="*/ 27 w 91"/>
                  <a:gd name="T21" fmla="*/ 60 h 85"/>
                  <a:gd name="T22" fmla="*/ 21 w 91"/>
                  <a:gd name="T23" fmla="*/ 66 h 85"/>
                  <a:gd name="T24" fmla="*/ 15 w 91"/>
                  <a:gd name="T25" fmla="*/ 62 h 85"/>
                  <a:gd name="T26" fmla="*/ 8 w 91"/>
                  <a:gd name="T27" fmla="*/ 66 h 85"/>
                  <a:gd name="T28" fmla="*/ 15 w 91"/>
                  <a:gd name="T29" fmla="*/ 72 h 85"/>
                  <a:gd name="T30" fmla="*/ 19 w 91"/>
                  <a:gd name="T31" fmla="*/ 79 h 85"/>
                  <a:gd name="T32" fmla="*/ 12 w 91"/>
                  <a:gd name="T33" fmla="*/ 79 h 85"/>
                  <a:gd name="T34" fmla="*/ 6 w 91"/>
                  <a:gd name="T35" fmla="*/ 85 h 85"/>
                  <a:gd name="T36" fmla="*/ 2 w 91"/>
                  <a:gd name="T37" fmla="*/ 81 h 85"/>
                  <a:gd name="T38" fmla="*/ 0 w 91"/>
                  <a:gd name="T39" fmla="*/ 68 h 85"/>
                  <a:gd name="T40" fmla="*/ 4 w 91"/>
                  <a:gd name="T41" fmla="*/ 58 h 85"/>
                  <a:gd name="T42" fmla="*/ 10 w 91"/>
                  <a:gd name="T43" fmla="*/ 55 h 85"/>
                  <a:gd name="T44" fmla="*/ 10 w 91"/>
                  <a:gd name="T45" fmla="*/ 49 h 85"/>
                  <a:gd name="T46" fmla="*/ 17 w 91"/>
                  <a:gd name="T47" fmla="*/ 49 h 85"/>
                  <a:gd name="T48" fmla="*/ 25 w 91"/>
                  <a:gd name="T49" fmla="*/ 45 h 85"/>
                  <a:gd name="T50" fmla="*/ 27 w 91"/>
                  <a:gd name="T51" fmla="*/ 36 h 85"/>
                  <a:gd name="T52" fmla="*/ 27 w 91"/>
                  <a:gd name="T53" fmla="*/ 7 h 85"/>
                  <a:gd name="T54" fmla="*/ 31 w 91"/>
                  <a:gd name="T55" fmla="*/ 2 h 85"/>
                  <a:gd name="T56" fmla="*/ 34 w 91"/>
                  <a:gd name="T57" fmla="*/ 2 h 85"/>
                  <a:gd name="T58" fmla="*/ 49 w 91"/>
                  <a:gd name="T59" fmla="*/ 21 h 85"/>
                  <a:gd name="T60" fmla="*/ 66 w 91"/>
                  <a:gd name="T61" fmla="*/ 30 h 85"/>
                  <a:gd name="T62" fmla="*/ 72 w 91"/>
                  <a:gd name="T63" fmla="*/ 34 h 85"/>
                  <a:gd name="T64" fmla="*/ 78 w 91"/>
                  <a:gd name="T65" fmla="*/ 3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85">
                    <a:moveTo>
                      <a:pt x="78" y="30"/>
                    </a:moveTo>
                    <a:lnTo>
                      <a:pt x="84" y="26"/>
                    </a:lnTo>
                    <a:lnTo>
                      <a:pt x="84" y="26"/>
                    </a:lnTo>
                    <a:lnTo>
                      <a:pt x="80" y="36"/>
                    </a:lnTo>
                    <a:lnTo>
                      <a:pt x="82" y="40"/>
                    </a:lnTo>
                    <a:lnTo>
                      <a:pt x="84" y="41"/>
                    </a:lnTo>
                    <a:lnTo>
                      <a:pt x="84" y="45"/>
                    </a:lnTo>
                    <a:lnTo>
                      <a:pt x="87" y="45"/>
                    </a:lnTo>
                    <a:lnTo>
                      <a:pt x="91" y="43"/>
                    </a:lnTo>
                    <a:lnTo>
                      <a:pt x="89" y="47"/>
                    </a:lnTo>
                    <a:lnTo>
                      <a:pt x="82" y="53"/>
                    </a:lnTo>
                    <a:lnTo>
                      <a:pt x="78" y="53"/>
                    </a:lnTo>
                    <a:lnTo>
                      <a:pt x="76" y="51"/>
                    </a:lnTo>
                    <a:lnTo>
                      <a:pt x="76" y="55"/>
                    </a:lnTo>
                    <a:lnTo>
                      <a:pt x="70" y="53"/>
                    </a:lnTo>
                    <a:lnTo>
                      <a:pt x="66" y="55"/>
                    </a:lnTo>
                    <a:lnTo>
                      <a:pt x="61" y="57"/>
                    </a:lnTo>
                    <a:lnTo>
                      <a:pt x="55" y="66"/>
                    </a:lnTo>
                    <a:lnTo>
                      <a:pt x="53" y="72"/>
                    </a:lnTo>
                    <a:lnTo>
                      <a:pt x="51" y="74"/>
                    </a:lnTo>
                    <a:lnTo>
                      <a:pt x="31" y="62"/>
                    </a:lnTo>
                    <a:lnTo>
                      <a:pt x="27" y="60"/>
                    </a:lnTo>
                    <a:lnTo>
                      <a:pt x="23" y="62"/>
                    </a:lnTo>
                    <a:lnTo>
                      <a:pt x="21" y="66"/>
                    </a:lnTo>
                    <a:lnTo>
                      <a:pt x="17" y="64"/>
                    </a:lnTo>
                    <a:lnTo>
                      <a:pt x="15" y="62"/>
                    </a:lnTo>
                    <a:lnTo>
                      <a:pt x="10" y="62"/>
                    </a:lnTo>
                    <a:lnTo>
                      <a:pt x="8" y="66"/>
                    </a:lnTo>
                    <a:lnTo>
                      <a:pt x="10" y="70"/>
                    </a:lnTo>
                    <a:lnTo>
                      <a:pt x="15" y="72"/>
                    </a:lnTo>
                    <a:lnTo>
                      <a:pt x="21" y="77"/>
                    </a:lnTo>
                    <a:lnTo>
                      <a:pt x="19" y="79"/>
                    </a:lnTo>
                    <a:lnTo>
                      <a:pt x="14" y="79"/>
                    </a:lnTo>
                    <a:lnTo>
                      <a:pt x="12" y="79"/>
                    </a:lnTo>
                    <a:lnTo>
                      <a:pt x="10" y="83"/>
                    </a:lnTo>
                    <a:lnTo>
                      <a:pt x="6" y="85"/>
                    </a:lnTo>
                    <a:lnTo>
                      <a:pt x="4" y="85"/>
                    </a:lnTo>
                    <a:lnTo>
                      <a:pt x="2" y="81"/>
                    </a:lnTo>
                    <a:lnTo>
                      <a:pt x="6" y="74"/>
                    </a:lnTo>
                    <a:lnTo>
                      <a:pt x="0" y="68"/>
                    </a:lnTo>
                    <a:lnTo>
                      <a:pt x="0" y="62"/>
                    </a:lnTo>
                    <a:lnTo>
                      <a:pt x="4" y="58"/>
                    </a:lnTo>
                    <a:lnTo>
                      <a:pt x="6" y="57"/>
                    </a:lnTo>
                    <a:lnTo>
                      <a:pt x="10" y="55"/>
                    </a:lnTo>
                    <a:lnTo>
                      <a:pt x="10" y="51"/>
                    </a:lnTo>
                    <a:lnTo>
                      <a:pt x="10" y="49"/>
                    </a:lnTo>
                    <a:lnTo>
                      <a:pt x="10" y="47"/>
                    </a:lnTo>
                    <a:lnTo>
                      <a:pt x="17" y="49"/>
                    </a:lnTo>
                    <a:lnTo>
                      <a:pt x="23" y="49"/>
                    </a:lnTo>
                    <a:lnTo>
                      <a:pt x="25" y="45"/>
                    </a:lnTo>
                    <a:lnTo>
                      <a:pt x="25" y="38"/>
                    </a:lnTo>
                    <a:lnTo>
                      <a:pt x="27" y="36"/>
                    </a:lnTo>
                    <a:lnTo>
                      <a:pt x="31" y="17"/>
                    </a:lnTo>
                    <a:lnTo>
                      <a:pt x="27" y="7"/>
                    </a:lnTo>
                    <a:lnTo>
                      <a:pt x="27" y="4"/>
                    </a:lnTo>
                    <a:lnTo>
                      <a:pt x="31" y="2"/>
                    </a:lnTo>
                    <a:lnTo>
                      <a:pt x="32" y="0"/>
                    </a:lnTo>
                    <a:lnTo>
                      <a:pt x="34" y="2"/>
                    </a:lnTo>
                    <a:lnTo>
                      <a:pt x="34" y="4"/>
                    </a:lnTo>
                    <a:lnTo>
                      <a:pt x="49" y="21"/>
                    </a:lnTo>
                    <a:lnTo>
                      <a:pt x="61" y="28"/>
                    </a:lnTo>
                    <a:lnTo>
                      <a:pt x="66" y="30"/>
                    </a:lnTo>
                    <a:lnTo>
                      <a:pt x="68" y="32"/>
                    </a:lnTo>
                    <a:lnTo>
                      <a:pt x="72" y="34"/>
                    </a:lnTo>
                    <a:lnTo>
                      <a:pt x="76" y="32"/>
                    </a:lnTo>
                    <a:lnTo>
                      <a:pt x="78" y="30"/>
                    </a:lnTo>
                  </a:path>
                </a:pathLst>
              </a:custGeom>
              <a:solidFill>
                <a:schemeClr val="bg2"/>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08" name="Freeform 1014">
                <a:extLst>
                  <a:ext uri="{FF2B5EF4-FFF2-40B4-BE49-F238E27FC236}">
                    <a16:creationId xmlns:a16="http://schemas.microsoft.com/office/drawing/2014/main" id="{95767EF7-A5C3-EABF-D66B-CD602D3698E9}"/>
                  </a:ext>
                </a:extLst>
              </p:cNvPr>
              <p:cNvSpPr>
                <a:spLocks/>
              </p:cNvSpPr>
              <p:nvPr/>
            </p:nvSpPr>
            <p:spPr bwMode="auto">
              <a:xfrm>
                <a:off x="7501670" y="3689924"/>
                <a:ext cx="5959" cy="5959"/>
              </a:xfrm>
              <a:custGeom>
                <a:avLst/>
                <a:gdLst>
                  <a:gd name="T0" fmla="*/ 2 w 4"/>
                  <a:gd name="T1" fmla="*/ 0 h 4"/>
                  <a:gd name="T2" fmla="*/ 0 w 4"/>
                  <a:gd name="T3" fmla="*/ 2 h 4"/>
                  <a:gd name="T4" fmla="*/ 2 w 4"/>
                  <a:gd name="T5" fmla="*/ 2 h 4"/>
                  <a:gd name="T6" fmla="*/ 4 w 4"/>
                  <a:gd name="T7" fmla="*/ 4 h 4"/>
                  <a:gd name="T8" fmla="*/ 4 w 4"/>
                  <a:gd name="T9" fmla="*/ 0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lnTo>
                      <a:pt x="0" y="2"/>
                    </a:lnTo>
                    <a:lnTo>
                      <a:pt x="2" y="2"/>
                    </a:lnTo>
                    <a:lnTo>
                      <a:pt x="4" y="4"/>
                    </a:lnTo>
                    <a:lnTo>
                      <a:pt x="4"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09" name="Freeform 1015">
                <a:extLst>
                  <a:ext uri="{FF2B5EF4-FFF2-40B4-BE49-F238E27FC236}">
                    <a16:creationId xmlns:a16="http://schemas.microsoft.com/office/drawing/2014/main" id="{0869EBA1-AE2F-38DF-1F98-99C4D5D9BAAA}"/>
                  </a:ext>
                </a:extLst>
              </p:cNvPr>
              <p:cNvSpPr>
                <a:spLocks/>
              </p:cNvSpPr>
              <p:nvPr/>
            </p:nvSpPr>
            <p:spPr bwMode="auto">
              <a:xfrm>
                <a:off x="7501670" y="3689924"/>
                <a:ext cx="5959" cy="5959"/>
              </a:xfrm>
              <a:custGeom>
                <a:avLst/>
                <a:gdLst>
                  <a:gd name="T0" fmla="*/ 2 w 4"/>
                  <a:gd name="T1" fmla="*/ 0 h 4"/>
                  <a:gd name="T2" fmla="*/ 0 w 4"/>
                  <a:gd name="T3" fmla="*/ 2 h 4"/>
                  <a:gd name="T4" fmla="*/ 2 w 4"/>
                  <a:gd name="T5" fmla="*/ 2 h 4"/>
                  <a:gd name="T6" fmla="*/ 4 w 4"/>
                  <a:gd name="T7" fmla="*/ 4 h 4"/>
                  <a:gd name="T8" fmla="*/ 4 w 4"/>
                  <a:gd name="T9" fmla="*/ 0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lnTo>
                      <a:pt x="0" y="2"/>
                    </a:lnTo>
                    <a:lnTo>
                      <a:pt x="2" y="2"/>
                    </a:lnTo>
                    <a:lnTo>
                      <a:pt x="4" y="4"/>
                    </a:lnTo>
                    <a:lnTo>
                      <a:pt x="4"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10" name="Freeform 1016">
                <a:extLst>
                  <a:ext uri="{FF2B5EF4-FFF2-40B4-BE49-F238E27FC236}">
                    <a16:creationId xmlns:a16="http://schemas.microsoft.com/office/drawing/2014/main" id="{E5C96452-EBB9-6EC7-12A7-2C618CB6B6A9}"/>
                  </a:ext>
                </a:extLst>
              </p:cNvPr>
              <p:cNvSpPr>
                <a:spLocks/>
              </p:cNvSpPr>
              <p:nvPr/>
            </p:nvSpPr>
            <p:spPr bwMode="auto">
              <a:xfrm>
                <a:off x="7273732" y="3806127"/>
                <a:ext cx="250284" cy="227938"/>
              </a:xfrm>
              <a:custGeom>
                <a:avLst/>
                <a:gdLst>
                  <a:gd name="T0" fmla="*/ 159 w 168"/>
                  <a:gd name="T1" fmla="*/ 4 h 153"/>
                  <a:gd name="T2" fmla="*/ 163 w 168"/>
                  <a:gd name="T3" fmla="*/ 23 h 153"/>
                  <a:gd name="T4" fmla="*/ 166 w 168"/>
                  <a:gd name="T5" fmla="*/ 45 h 153"/>
                  <a:gd name="T6" fmla="*/ 163 w 168"/>
                  <a:gd name="T7" fmla="*/ 49 h 153"/>
                  <a:gd name="T8" fmla="*/ 157 w 168"/>
                  <a:gd name="T9" fmla="*/ 62 h 153"/>
                  <a:gd name="T10" fmla="*/ 153 w 168"/>
                  <a:gd name="T11" fmla="*/ 89 h 153"/>
                  <a:gd name="T12" fmla="*/ 148 w 168"/>
                  <a:gd name="T13" fmla="*/ 108 h 153"/>
                  <a:gd name="T14" fmla="*/ 148 w 168"/>
                  <a:gd name="T15" fmla="*/ 114 h 153"/>
                  <a:gd name="T16" fmla="*/ 134 w 168"/>
                  <a:gd name="T17" fmla="*/ 125 h 153"/>
                  <a:gd name="T18" fmla="*/ 138 w 168"/>
                  <a:gd name="T19" fmla="*/ 114 h 153"/>
                  <a:gd name="T20" fmla="*/ 132 w 168"/>
                  <a:gd name="T21" fmla="*/ 121 h 153"/>
                  <a:gd name="T22" fmla="*/ 125 w 168"/>
                  <a:gd name="T23" fmla="*/ 123 h 153"/>
                  <a:gd name="T24" fmla="*/ 119 w 168"/>
                  <a:gd name="T25" fmla="*/ 131 h 153"/>
                  <a:gd name="T26" fmla="*/ 117 w 168"/>
                  <a:gd name="T27" fmla="*/ 123 h 153"/>
                  <a:gd name="T28" fmla="*/ 95 w 168"/>
                  <a:gd name="T29" fmla="*/ 132 h 153"/>
                  <a:gd name="T30" fmla="*/ 93 w 168"/>
                  <a:gd name="T31" fmla="*/ 129 h 153"/>
                  <a:gd name="T32" fmla="*/ 89 w 168"/>
                  <a:gd name="T33" fmla="*/ 129 h 153"/>
                  <a:gd name="T34" fmla="*/ 85 w 168"/>
                  <a:gd name="T35" fmla="*/ 132 h 153"/>
                  <a:gd name="T36" fmla="*/ 87 w 168"/>
                  <a:gd name="T37" fmla="*/ 138 h 153"/>
                  <a:gd name="T38" fmla="*/ 81 w 168"/>
                  <a:gd name="T39" fmla="*/ 140 h 153"/>
                  <a:gd name="T40" fmla="*/ 68 w 168"/>
                  <a:gd name="T41" fmla="*/ 151 h 153"/>
                  <a:gd name="T42" fmla="*/ 64 w 168"/>
                  <a:gd name="T43" fmla="*/ 144 h 153"/>
                  <a:gd name="T44" fmla="*/ 68 w 168"/>
                  <a:gd name="T45" fmla="*/ 131 h 153"/>
                  <a:gd name="T46" fmla="*/ 55 w 168"/>
                  <a:gd name="T47" fmla="*/ 131 h 153"/>
                  <a:gd name="T48" fmla="*/ 43 w 168"/>
                  <a:gd name="T49" fmla="*/ 134 h 153"/>
                  <a:gd name="T50" fmla="*/ 21 w 168"/>
                  <a:gd name="T51" fmla="*/ 138 h 153"/>
                  <a:gd name="T52" fmla="*/ 11 w 168"/>
                  <a:gd name="T53" fmla="*/ 142 h 153"/>
                  <a:gd name="T54" fmla="*/ 6 w 168"/>
                  <a:gd name="T55" fmla="*/ 144 h 153"/>
                  <a:gd name="T56" fmla="*/ 8 w 168"/>
                  <a:gd name="T57" fmla="*/ 136 h 153"/>
                  <a:gd name="T58" fmla="*/ 23 w 168"/>
                  <a:gd name="T59" fmla="*/ 121 h 153"/>
                  <a:gd name="T60" fmla="*/ 36 w 168"/>
                  <a:gd name="T61" fmla="*/ 115 h 153"/>
                  <a:gd name="T62" fmla="*/ 72 w 168"/>
                  <a:gd name="T63" fmla="*/ 115 h 153"/>
                  <a:gd name="T64" fmla="*/ 78 w 168"/>
                  <a:gd name="T65" fmla="*/ 102 h 153"/>
                  <a:gd name="T66" fmla="*/ 89 w 168"/>
                  <a:gd name="T67" fmla="*/ 81 h 153"/>
                  <a:gd name="T68" fmla="*/ 96 w 168"/>
                  <a:gd name="T69" fmla="*/ 81 h 153"/>
                  <a:gd name="T70" fmla="*/ 91 w 168"/>
                  <a:gd name="T71" fmla="*/ 85 h 153"/>
                  <a:gd name="T72" fmla="*/ 96 w 168"/>
                  <a:gd name="T73" fmla="*/ 93 h 153"/>
                  <a:gd name="T74" fmla="*/ 115 w 168"/>
                  <a:gd name="T75" fmla="*/ 80 h 153"/>
                  <a:gd name="T76" fmla="*/ 127 w 168"/>
                  <a:gd name="T77" fmla="*/ 68 h 153"/>
                  <a:gd name="T78" fmla="*/ 136 w 168"/>
                  <a:gd name="T79" fmla="*/ 32 h 153"/>
                  <a:gd name="T80" fmla="*/ 136 w 168"/>
                  <a:gd name="T81" fmla="*/ 17 h 153"/>
                  <a:gd name="T82" fmla="*/ 142 w 168"/>
                  <a:gd name="T83" fmla="*/ 10 h 153"/>
                  <a:gd name="T84" fmla="*/ 146 w 168"/>
                  <a:gd name="T85" fmla="*/ 8 h 153"/>
                  <a:gd name="T86" fmla="*/ 149 w 168"/>
                  <a:gd name="T87" fmla="*/ 11 h 153"/>
                  <a:gd name="T88" fmla="*/ 155 w 168"/>
                  <a:gd name="T89" fmla="*/ 8 h 153"/>
                  <a:gd name="T90" fmla="*/ 149 w 168"/>
                  <a:gd name="T91" fmla="*/ 8 h 153"/>
                  <a:gd name="T92" fmla="*/ 151 w 168"/>
                  <a:gd name="T93"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53">
                    <a:moveTo>
                      <a:pt x="153" y="2"/>
                    </a:moveTo>
                    <a:lnTo>
                      <a:pt x="159" y="2"/>
                    </a:lnTo>
                    <a:lnTo>
                      <a:pt x="159" y="4"/>
                    </a:lnTo>
                    <a:lnTo>
                      <a:pt x="159" y="15"/>
                    </a:lnTo>
                    <a:lnTo>
                      <a:pt x="161" y="19"/>
                    </a:lnTo>
                    <a:lnTo>
                      <a:pt x="163" y="23"/>
                    </a:lnTo>
                    <a:lnTo>
                      <a:pt x="168" y="40"/>
                    </a:lnTo>
                    <a:lnTo>
                      <a:pt x="168" y="44"/>
                    </a:lnTo>
                    <a:lnTo>
                      <a:pt x="166" y="45"/>
                    </a:lnTo>
                    <a:lnTo>
                      <a:pt x="166" y="47"/>
                    </a:lnTo>
                    <a:lnTo>
                      <a:pt x="165" y="49"/>
                    </a:lnTo>
                    <a:lnTo>
                      <a:pt x="163" y="49"/>
                    </a:lnTo>
                    <a:lnTo>
                      <a:pt x="161" y="59"/>
                    </a:lnTo>
                    <a:lnTo>
                      <a:pt x="161" y="62"/>
                    </a:lnTo>
                    <a:lnTo>
                      <a:pt x="157" y="62"/>
                    </a:lnTo>
                    <a:lnTo>
                      <a:pt x="153" y="64"/>
                    </a:lnTo>
                    <a:lnTo>
                      <a:pt x="151" y="70"/>
                    </a:lnTo>
                    <a:lnTo>
                      <a:pt x="153" y="89"/>
                    </a:lnTo>
                    <a:lnTo>
                      <a:pt x="151" y="91"/>
                    </a:lnTo>
                    <a:lnTo>
                      <a:pt x="148" y="97"/>
                    </a:lnTo>
                    <a:lnTo>
                      <a:pt x="148" y="108"/>
                    </a:lnTo>
                    <a:lnTo>
                      <a:pt x="149" y="110"/>
                    </a:lnTo>
                    <a:lnTo>
                      <a:pt x="149" y="112"/>
                    </a:lnTo>
                    <a:lnTo>
                      <a:pt x="148" y="114"/>
                    </a:lnTo>
                    <a:lnTo>
                      <a:pt x="144" y="121"/>
                    </a:lnTo>
                    <a:lnTo>
                      <a:pt x="136" y="127"/>
                    </a:lnTo>
                    <a:lnTo>
                      <a:pt x="134" y="125"/>
                    </a:lnTo>
                    <a:lnTo>
                      <a:pt x="136" y="117"/>
                    </a:lnTo>
                    <a:lnTo>
                      <a:pt x="138" y="115"/>
                    </a:lnTo>
                    <a:lnTo>
                      <a:pt x="138" y="114"/>
                    </a:lnTo>
                    <a:lnTo>
                      <a:pt x="134" y="114"/>
                    </a:lnTo>
                    <a:lnTo>
                      <a:pt x="132" y="119"/>
                    </a:lnTo>
                    <a:lnTo>
                      <a:pt x="132" y="121"/>
                    </a:lnTo>
                    <a:lnTo>
                      <a:pt x="130" y="121"/>
                    </a:lnTo>
                    <a:lnTo>
                      <a:pt x="127" y="119"/>
                    </a:lnTo>
                    <a:lnTo>
                      <a:pt x="125" y="123"/>
                    </a:lnTo>
                    <a:lnTo>
                      <a:pt x="125" y="131"/>
                    </a:lnTo>
                    <a:lnTo>
                      <a:pt x="123" y="132"/>
                    </a:lnTo>
                    <a:lnTo>
                      <a:pt x="119" y="131"/>
                    </a:lnTo>
                    <a:lnTo>
                      <a:pt x="119" y="127"/>
                    </a:lnTo>
                    <a:lnTo>
                      <a:pt x="119" y="125"/>
                    </a:lnTo>
                    <a:lnTo>
                      <a:pt x="117" y="123"/>
                    </a:lnTo>
                    <a:lnTo>
                      <a:pt x="110" y="132"/>
                    </a:lnTo>
                    <a:lnTo>
                      <a:pt x="98" y="132"/>
                    </a:lnTo>
                    <a:lnTo>
                      <a:pt x="95" y="132"/>
                    </a:lnTo>
                    <a:lnTo>
                      <a:pt x="95" y="131"/>
                    </a:lnTo>
                    <a:lnTo>
                      <a:pt x="96" y="131"/>
                    </a:lnTo>
                    <a:lnTo>
                      <a:pt x="93" y="129"/>
                    </a:lnTo>
                    <a:lnTo>
                      <a:pt x="93" y="129"/>
                    </a:lnTo>
                    <a:lnTo>
                      <a:pt x="91" y="131"/>
                    </a:lnTo>
                    <a:lnTo>
                      <a:pt x="89" y="129"/>
                    </a:lnTo>
                    <a:lnTo>
                      <a:pt x="89" y="125"/>
                    </a:lnTo>
                    <a:lnTo>
                      <a:pt x="87" y="125"/>
                    </a:lnTo>
                    <a:lnTo>
                      <a:pt x="85" y="132"/>
                    </a:lnTo>
                    <a:lnTo>
                      <a:pt x="91" y="136"/>
                    </a:lnTo>
                    <a:lnTo>
                      <a:pt x="91" y="140"/>
                    </a:lnTo>
                    <a:lnTo>
                      <a:pt x="87" y="138"/>
                    </a:lnTo>
                    <a:lnTo>
                      <a:pt x="87" y="138"/>
                    </a:lnTo>
                    <a:lnTo>
                      <a:pt x="83" y="140"/>
                    </a:lnTo>
                    <a:lnTo>
                      <a:pt x="81" y="140"/>
                    </a:lnTo>
                    <a:lnTo>
                      <a:pt x="76" y="151"/>
                    </a:lnTo>
                    <a:lnTo>
                      <a:pt x="74" y="153"/>
                    </a:lnTo>
                    <a:lnTo>
                      <a:pt x="68" y="151"/>
                    </a:lnTo>
                    <a:lnTo>
                      <a:pt x="68" y="148"/>
                    </a:lnTo>
                    <a:lnTo>
                      <a:pt x="64" y="146"/>
                    </a:lnTo>
                    <a:lnTo>
                      <a:pt x="64" y="144"/>
                    </a:lnTo>
                    <a:lnTo>
                      <a:pt x="64" y="138"/>
                    </a:lnTo>
                    <a:lnTo>
                      <a:pt x="68" y="132"/>
                    </a:lnTo>
                    <a:lnTo>
                      <a:pt x="68" y="131"/>
                    </a:lnTo>
                    <a:lnTo>
                      <a:pt x="68" y="131"/>
                    </a:lnTo>
                    <a:lnTo>
                      <a:pt x="62" y="132"/>
                    </a:lnTo>
                    <a:lnTo>
                      <a:pt x="55" y="131"/>
                    </a:lnTo>
                    <a:lnTo>
                      <a:pt x="53" y="131"/>
                    </a:lnTo>
                    <a:lnTo>
                      <a:pt x="43" y="134"/>
                    </a:lnTo>
                    <a:lnTo>
                      <a:pt x="43" y="134"/>
                    </a:lnTo>
                    <a:lnTo>
                      <a:pt x="25" y="140"/>
                    </a:lnTo>
                    <a:lnTo>
                      <a:pt x="23" y="138"/>
                    </a:lnTo>
                    <a:lnTo>
                      <a:pt x="21" y="138"/>
                    </a:lnTo>
                    <a:lnTo>
                      <a:pt x="19" y="146"/>
                    </a:lnTo>
                    <a:lnTo>
                      <a:pt x="17" y="146"/>
                    </a:lnTo>
                    <a:lnTo>
                      <a:pt x="11" y="142"/>
                    </a:lnTo>
                    <a:lnTo>
                      <a:pt x="8" y="144"/>
                    </a:lnTo>
                    <a:lnTo>
                      <a:pt x="6" y="144"/>
                    </a:lnTo>
                    <a:lnTo>
                      <a:pt x="6" y="144"/>
                    </a:lnTo>
                    <a:lnTo>
                      <a:pt x="0" y="144"/>
                    </a:lnTo>
                    <a:lnTo>
                      <a:pt x="0" y="136"/>
                    </a:lnTo>
                    <a:lnTo>
                      <a:pt x="8" y="136"/>
                    </a:lnTo>
                    <a:lnTo>
                      <a:pt x="17" y="129"/>
                    </a:lnTo>
                    <a:lnTo>
                      <a:pt x="19" y="123"/>
                    </a:lnTo>
                    <a:lnTo>
                      <a:pt x="23" y="121"/>
                    </a:lnTo>
                    <a:lnTo>
                      <a:pt x="26" y="117"/>
                    </a:lnTo>
                    <a:lnTo>
                      <a:pt x="32" y="114"/>
                    </a:lnTo>
                    <a:lnTo>
                      <a:pt x="36" y="115"/>
                    </a:lnTo>
                    <a:lnTo>
                      <a:pt x="64" y="112"/>
                    </a:lnTo>
                    <a:lnTo>
                      <a:pt x="64" y="114"/>
                    </a:lnTo>
                    <a:lnTo>
                      <a:pt x="72" y="115"/>
                    </a:lnTo>
                    <a:lnTo>
                      <a:pt x="72" y="115"/>
                    </a:lnTo>
                    <a:lnTo>
                      <a:pt x="78" y="112"/>
                    </a:lnTo>
                    <a:lnTo>
                      <a:pt x="78" y="102"/>
                    </a:lnTo>
                    <a:lnTo>
                      <a:pt x="85" y="95"/>
                    </a:lnTo>
                    <a:lnTo>
                      <a:pt x="87" y="89"/>
                    </a:lnTo>
                    <a:lnTo>
                      <a:pt x="89" y="81"/>
                    </a:lnTo>
                    <a:lnTo>
                      <a:pt x="95" y="78"/>
                    </a:lnTo>
                    <a:lnTo>
                      <a:pt x="96" y="80"/>
                    </a:lnTo>
                    <a:lnTo>
                      <a:pt x="96" y="81"/>
                    </a:lnTo>
                    <a:lnTo>
                      <a:pt x="95" y="83"/>
                    </a:lnTo>
                    <a:lnTo>
                      <a:pt x="91" y="85"/>
                    </a:lnTo>
                    <a:lnTo>
                      <a:pt x="91" y="85"/>
                    </a:lnTo>
                    <a:lnTo>
                      <a:pt x="93" y="89"/>
                    </a:lnTo>
                    <a:lnTo>
                      <a:pt x="93" y="93"/>
                    </a:lnTo>
                    <a:lnTo>
                      <a:pt x="96" y="93"/>
                    </a:lnTo>
                    <a:lnTo>
                      <a:pt x="100" y="89"/>
                    </a:lnTo>
                    <a:lnTo>
                      <a:pt x="108" y="85"/>
                    </a:lnTo>
                    <a:lnTo>
                      <a:pt x="115" y="80"/>
                    </a:lnTo>
                    <a:lnTo>
                      <a:pt x="121" y="72"/>
                    </a:lnTo>
                    <a:lnTo>
                      <a:pt x="125" y="68"/>
                    </a:lnTo>
                    <a:lnTo>
                      <a:pt x="127" y="68"/>
                    </a:lnTo>
                    <a:lnTo>
                      <a:pt x="129" y="66"/>
                    </a:lnTo>
                    <a:lnTo>
                      <a:pt x="138" y="34"/>
                    </a:lnTo>
                    <a:lnTo>
                      <a:pt x="136" y="32"/>
                    </a:lnTo>
                    <a:lnTo>
                      <a:pt x="132" y="32"/>
                    </a:lnTo>
                    <a:lnTo>
                      <a:pt x="136" y="27"/>
                    </a:lnTo>
                    <a:lnTo>
                      <a:pt x="136" y="17"/>
                    </a:lnTo>
                    <a:lnTo>
                      <a:pt x="138" y="15"/>
                    </a:lnTo>
                    <a:lnTo>
                      <a:pt x="140" y="13"/>
                    </a:lnTo>
                    <a:lnTo>
                      <a:pt x="142" y="10"/>
                    </a:lnTo>
                    <a:lnTo>
                      <a:pt x="142" y="8"/>
                    </a:lnTo>
                    <a:lnTo>
                      <a:pt x="144" y="6"/>
                    </a:lnTo>
                    <a:lnTo>
                      <a:pt x="146" y="8"/>
                    </a:lnTo>
                    <a:lnTo>
                      <a:pt x="148" y="11"/>
                    </a:lnTo>
                    <a:lnTo>
                      <a:pt x="148" y="13"/>
                    </a:lnTo>
                    <a:lnTo>
                      <a:pt x="149" y="11"/>
                    </a:lnTo>
                    <a:lnTo>
                      <a:pt x="151" y="11"/>
                    </a:lnTo>
                    <a:lnTo>
                      <a:pt x="153" y="11"/>
                    </a:lnTo>
                    <a:lnTo>
                      <a:pt x="155" y="8"/>
                    </a:lnTo>
                    <a:lnTo>
                      <a:pt x="155" y="6"/>
                    </a:lnTo>
                    <a:lnTo>
                      <a:pt x="153" y="8"/>
                    </a:lnTo>
                    <a:lnTo>
                      <a:pt x="149" y="8"/>
                    </a:lnTo>
                    <a:lnTo>
                      <a:pt x="149" y="4"/>
                    </a:lnTo>
                    <a:lnTo>
                      <a:pt x="149" y="2"/>
                    </a:lnTo>
                    <a:lnTo>
                      <a:pt x="151" y="0"/>
                    </a:lnTo>
                    <a:lnTo>
                      <a:pt x="153"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11" name="Freeform 1017">
                <a:extLst>
                  <a:ext uri="{FF2B5EF4-FFF2-40B4-BE49-F238E27FC236}">
                    <a16:creationId xmlns:a16="http://schemas.microsoft.com/office/drawing/2014/main" id="{6BCB6EBB-5813-3A9F-751C-95EF9BA788A5}"/>
                  </a:ext>
                </a:extLst>
              </p:cNvPr>
              <p:cNvSpPr>
                <a:spLocks/>
              </p:cNvSpPr>
              <p:nvPr/>
            </p:nvSpPr>
            <p:spPr bwMode="auto">
              <a:xfrm>
                <a:off x="7273732" y="3806127"/>
                <a:ext cx="250284" cy="227938"/>
              </a:xfrm>
              <a:custGeom>
                <a:avLst/>
                <a:gdLst>
                  <a:gd name="T0" fmla="*/ 159 w 168"/>
                  <a:gd name="T1" fmla="*/ 4 h 153"/>
                  <a:gd name="T2" fmla="*/ 163 w 168"/>
                  <a:gd name="T3" fmla="*/ 23 h 153"/>
                  <a:gd name="T4" fmla="*/ 166 w 168"/>
                  <a:gd name="T5" fmla="*/ 45 h 153"/>
                  <a:gd name="T6" fmla="*/ 163 w 168"/>
                  <a:gd name="T7" fmla="*/ 49 h 153"/>
                  <a:gd name="T8" fmla="*/ 157 w 168"/>
                  <a:gd name="T9" fmla="*/ 62 h 153"/>
                  <a:gd name="T10" fmla="*/ 153 w 168"/>
                  <a:gd name="T11" fmla="*/ 89 h 153"/>
                  <a:gd name="T12" fmla="*/ 148 w 168"/>
                  <a:gd name="T13" fmla="*/ 108 h 153"/>
                  <a:gd name="T14" fmla="*/ 148 w 168"/>
                  <a:gd name="T15" fmla="*/ 114 h 153"/>
                  <a:gd name="T16" fmla="*/ 134 w 168"/>
                  <a:gd name="T17" fmla="*/ 125 h 153"/>
                  <a:gd name="T18" fmla="*/ 138 w 168"/>
                  <a:gd name="T19" fmla="*/ 114 h 153"/>
                  <a:gd name="T20" fmla="*/ 132 w 168"/>
                  <a:gd name="T21" fmla="*/ 121 h 153"/>
                  <a:gd name="T22" fmla="*/ 125 w 168"/>
                  <a:gd name="T23" fmla="*/ 123 h 153"/>
                  <a:gd name="T24" fmla="*/ 119 w 168"/>
                  <a:gd name="T25" fmla="*/ 131 h 153"/>
                  <a:gd name="T26" fmla="*/ 117 w 168"/>
                  <a:gd name="T27" fmla="*/ 123 h 153"/>
                  <a:gd name="T28" fmla="*/ 95 w 168"/>
                  <a:gd name="T29" fmla="*/ 132 h 153"/>
                  <a:gd name="T30" fmla="*/ 93 w 168"/>
                  <a:gd name="T31" fmla="*/ 129 h 153"/>
                  <a:gd name="T32" fmla="*/ 89 w 168"/>
                  <a:gd name="T33" fmla="*/ 129 h 153"/>
                  <a:gd name="T34" fmla="*/ 85 w 168"/>
                  <a:gd name="T35" fmla="*/ 132 h 153"/>
                  <a:gd name="T36" fmla="*/ 87 w 168"/>
                  <a:gd name="T37" fmla="*/ 138 h 153"/>
                  <a:gd name="T38" fmla="*/ 81 w 168"/>
                  <a:gd name="T39" fmla="*/ 140 h 153"/>
                  <a:gd name="T40" fmla="*/ 68 w 168"/>
                  <a:gd name="T41" fmla="*/ 151 h 153"/>
                  <a:gd name="T42" fmla="*/ 64 w 168"/>
                  <a:gd name="T43" fmla="*/ 144 h 153"/>
                  <a:gd name="T44" fmla="*/ 68 w 168"/>
                  <a:gd name="T45" fmla="*/ 131 h 153"/>
                  <a:gd name="T46" fmla="*/ 55 w 168"/>
                  <a:gd name="T47" fmla="*/ 131 h 153"/>
                  <a:gd name="T48" fmla="*/ 43 w 168"/>
                  <a:gd name="T49" fmla="*/ 134 h 153"/>
                  <a:gd name="T50" fmla="*/ 21 w 168"/>
                  <a:gd name="T51" fmla="*/ 138 h 153"/>
                  <a:gd name="T52" fmla="*/ 11 w 168"/>
                  <a:gd name="T53" fmla="*/ 142 h 153"/>
                  <a:gd name="T54" fmla="*/ 6 w 168"/>
                  <a:gd name="T55" fmla="*/ 144 h 153"/>
                  <a:gd name="T56" fmla="*/ 8 w 168"/>
                  <a:gd name="T57" fmla="*/ 136 h 153"/>
                  <a:gd name="T58" fmla="*/ 23 w 168"/>
                  <a:gd name="T59" fmla="*/ 121 h 153"/>
                  <a:gd name="T60" fmla="*/ 36 w 168"/>
                  <a:gd name="T61" fmla="*/ 115 h 153"/>
                  <a:gd name="T62" fmla="*/ 72 w 168"/>
                  <a:gd name="T63" fmla="*/ 115 h 153"/>
                  <a:gd name="T64" fmla="*/ 78 w 168"/>
                  <a:gd name="T65" fmla="*/ 102 h 153"/>
                  <a:gd name="T66" fmla="*/ 89 w 168"/>
                  <a:gd name="T67" fmla="*/ 81 h 153"/>
                  <a:gd name="T68" fmla="*/ 96 w 168"/>
                  <a:gd name="T69" fmla="*/ 81 h 153"/>
                  <a:gd name="T70" fmla="*/ 91 w 168"/>
                  <a:gd name="T71" fmla="*/ 85 h 153"/>
                  <a:gd name="T72" fmla="*/ 96 w 168"/>
                  <a:gd name="T73" fmla="*/ 93 h 153"/>
                  <a:gd name="T74" fmla="*/ 115 w 168"/>
                  <a:gd name="T75" fmla="*/ 80 h 153"/>
                  <a:gd name="T76" fmla="*/ 127 w 168"/>
                  <a:gd name="T77" fmla="*/ 68 h 153"/>
                  <a:gd name="T78" fmla="*/ 136 w 168"/>
                  <a:gd name="T79" fmla="*/ 32 h 153"/>
                  <a:gd name="T80" fmla="*/ 136 w 168"/>
                  <a:gd name="T81" fmla="*/ 17 h 153"/>
                  <a:gd name="T82" fmla="*/ 142 w 168"/>
                  <a:gd name="T83" fmla="*/ 10 h 153"/>
                  <a:gd name="T84" fmla="*/ 146 w 168"/>
                  <a:gd name="T85" fmla="*/ 8 h 153"/>
                  <a:gd name="T86" fmla="*/ 149 w 168"/>
                  <a:gd name="T87" fmla="*/ 11 h 153"/>
                  <a:gd name="T88" fmla="*/ 155 w 168"/>
                  <a:gd name="T89" fmla="*/ 8 h 153"/>
                  <a:gd name="T90" fmla="*/ 149 w 168"/>
                  <a:gd name="T91" fmla="*/ 8 h 153"/>
                  <a:gd name="T92" fmla="*/ 151 w 168"/>
                  <a:gd name="T93"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53">
                    <a:moveTo>
                      <a:pt x="153" y="2"/>
                    </a:moveTo>
                    <a:lnTo>
                      <a:pt x="159" y="2"/>
                    </a:lnTo>
                    <a:lnTo>
                      <a:pt x="159" y="4"/>
                    </a:lnTo>
                    <a:lnTo>
                      <a:pt x="159" y="15"/>
                    </a:lnTo>
                    <a:lnTo>
                      <a:pt x="161" y="19"/>
                    </a:lnTo>
                    <a:lnTo>
                      <a:pt x="163" y="23"/>
                    </a:lnTo>
                    <a:lnTo>
                      <a:pt x="168" y="40"/>
                    </a:lnTo>
                    <a:lnTo>
                      <a:pt x="168" y="44"/>
                    </a:lnTo>
                    <a:lnTo>
                      <a:pt x="166" y="45"/>
                    </a:lnTo>
                    <a:lnTo>
                      <a:pt x="166" y="47"/>
                    </a:lnTo>
                    <a:lnTo>
                      <a:pt x="165" y="49"/>
                    </a:lnTo>
                    <a:lnTo>
                      <a:pt x="163" y="49"/>
                    </a:lnTo>
                    <a:lnTo>
                      <a:pt x="161" y="59"/>
                    </a:lnTo>
                    <a:lnTo>
                      <a:pt x="161" y="62"/>
                    </a:lnTo>
                    <a:lnTo>
                      <a:pt x="157" y="62"/>
                    </a:lnTo>
                    <a:lnTo>
                      <a:pt x="153" y="64"/>
                    </a:lnTo>
                    <a:lnTo>
                      <a:pt x="151" y="70"/>
                    </a:lnTo>
                    <a:lnTo>
                      <a:pt x="153" y="89"/>
                    </a:lnTo>
                    <a:lnTo>
                      <a:pt x="151" y="91"/>
                    </a:lnTo>
                    <a:lnTo>
                      <a:pt x="148" y="97"/>
                    </a:lnTo>
                    <a:lnTo>
                      <a:pt x="148" y="108"/>
                    </a:lnTo>
                    <a:lnTo>
                      <a:pt x="149" y="110"/>
                    </a:lnTo>
                    <a:lnTo>
                      <a:pt x="149" y="112"/>
                    </a:lnTo>
                    <a:lnTo>
                      <a:pt x="148" y="114"/>
                    </a:lnTo>
                    <a:lnTo>
                      <a:pt x="144" y="121"/>
                    </a:lnTo>
                    <a:lnTo>
                      <a:pt x="136" y="127"/>
                    </a:lnTo>
                    <a:lnTo>
                      <a:pt x="134" y="125"/>
                    </a:lnTo>
                    <a:lnTo>
                      <a:pt x="136" y="117"/>
                    </a:lnTo>
                    <a:lnTo>
                      <a:pt x="138" y="115"/>
                    </a:lnTo>
                    <a:lnTo>
                      <a:pt x="138" y="114"/>
                    </a:lnTo>
                    <a:lnTo>
                      <a:pt x="134" y="114"/>
                    </a:lnTo>
                    <a:lnTo>
                      <a:pt x="132" y="119"/>
                    </a:lnTo>
                    <a:lnTo>
                      <a:pt x="132" y="121"/>
                    </a:lnTo>
                    <a:lnTo>
                      <a:pt x="130" y="121"/>
                    </a:lnTo>
                    <a:lnTo>
                      <a:pt x="127" y="119"/>
                    </a:lnTo>
                    <a:lnTo>
                      <a:pt x="125" y="123"/>
                    </a:lnTo>
                    <a:lnTo>
                      <a:pt x="125" y="131"/>
                    </a:lnTo>
                    <a:lnTo>
                      <a:pt x="123" y="132"/>
                    </a:lnTo>
                    <a:lnTo>
                      <a:pt x="119" y="131"/>
                    </a:lnTo>
                    <a:lnTo>
                      <a:pt x="119" y="127"/>
                    </a:lnTo>
                    <a:lnTo>
                      <a:pt x="119" y="125"/>
                    </a:lnTo>
                    <a:lnTo>
                      <a:pt x="117" y="123"/>
                    </a:lnTo>
                    <a:lnTo>
                      <a:pt x="110" y="132"/>
                    </a:lnTo>
                    <a:lnTo>
                      <a:pt x="98" y="132"/>
                    </a:lnTo>
                    <a:lnTo>
                      <a:pt x="95" y="132"/>
                    </a:lnTo>
                    <a:lnTo>
                      <a:pt x="95" y="131"/>
                    </a:lnTo>
                    <a:lnTo>
                      <a:pt x="96" y="131"/>
                    </a:lnTo>
                    <a:lnTo>
                      <a:pt x="93" y="129"/>
                    </a:lnTo>
                    <a:lnTo>
                      <a:pt x="93" y="129"/>
                    </a:lnTo>
                    <a:lnTo>
                      <a:pt x="91" y="131"/>
                    </a:lnTo>
                    <a:lnTo>
                      <a:pt x="89" y="129"/>
                    </a:lnTo>
                    <a:lnTo>
                      <a:pt x="89" y="125"/>
                    </a:lnTo>
                    <a:lnTo>
                      <a:pt x="87" y="125"/>
                    </a:lnTo>
                    <a:lnTo>
                      <a:pt x="85" y="132"/>
                    </a:lnTo>
                    <a:lnTo>
                      <a:pt x="91" y="136"/>
                    </a:lnTo>
                    <a:lnTo>
                      <a:pt x="91" y="140"/>
                    </a:lnTo>
                    <a:lnTo>
                      <a:pt x="87" y="138"/>
                    </a:lnTo>
                    <a:lnTo>
                      <a:pt x="87" y="138"/>
                    </a:lnTo>
                    <a:lnTo>
                      <a:pt x="83" y="140"/>
                    </a:lnTo>
                    <a:lnTo>
                      <a:pt x="81" y="140"/>
                    </a:lnTo>
                    <a:lnTo>
                      <a:pt x="76" y="151"/>
                    </a:lnTo>
                    <a:lnTo>
                      <a:pt x="74" y="153"/>
                    </a:lnTo>
                    <a:lnTo>
                      <a:pt x="68" y="151"/>
                    </a:lnTo>
                    <a:lnTo>
                      <a:pt x="68" y="148"/>
                    </a:lnTo>
                    <a:lnTo>
                      <a:pt x="64" y="146"/>
                    </a:lnTo>
                    <a:lnTo>
                      <a:pt x="64" y="144"/>
                    </a:lnTo>
                    <a:lnTo>
                      <a:pt x="64" y="138"/>
                    </a:lnTo>
                    <a:lnTo>
                      <a:pt x="68" y="132"/>
                    </a:lnTo>
                    <a:lnTo>
                      <a:pt x="68" y="131"/>
                    </a:lnTo>
                    <a:lnTo>
                      <a:pt x="68" y="131"/>
                    </a:lnTo>
                    <a:lnTo>
                      <a:pt x="62" y="132"/>
                    </a:lnTo>
                    <a:lnTo>
                      <a:pt x="55" y="131"/>
                    </a:lnTo>
                    <a:lnTo>
                      <a:pt x="53" y="131"/>
                    </a:lnTo>
                    <a:lnTo>
                      <a:pt x="43" y="134"/>
                    </a:lnTo>
                    <a:lnTo>
                      <a:pt x="43" y="134"/>
                    </a:lnTo>
                    <a:lnTo>
                      <a:pt x="25" y="140"/>
                    </a:lnTo>
                    <a:lnTo>
                      <a:pt x="23" y="138"/>
                    </a:lnTo>
                    <a:lnTo>
                      <a:pt x="21" y="138"/>
                    </a:lnTo>
                    <a:lnTo>
                      <a:pt x="19" y="146"/>
                    </a:lnTo>
                    <a:lnTo>
                      <a:pt x="17" y="146"/>
                    </a:lnTo>
                    <a:lnTo>
                      <a:pt x="11" y="142"/>
                    </a:lnTo>
                    <a:lnTo>
                      <a:pt x="8" y="144"/>
                    </a:lnTo>
                    <a:lnTo>
                      <a:pt x="6" y="144"/>
                    </a:lnTo>
                    <a:lnTo>
                      <a:pt x="6" y="144"/>
                    </a:lnTo>
                    <a:lnTo>
                      <a:pt x="0" y="144"/>
                    </a:lnTo>
                    <a:lnTo>
                      <a:pt x="0" y="136"/>
                    </a:lnTo>
                    <a:lnTo>
                      <a:pt x="8" y="136"/>
                    </a:lnTo>
                    <a:lnTo>
                      <a:pt x="17" y="129"/>
                    </a:lnTo>
                    <a:lnTo>
                      <a:pt x="19" y="123"/>
                    </a:lnTo>
                    <a:lnTo>
                      <a:pt x="23" y="121"/>
                    </a:lnTo>
                    <a:lnTo>
                      <a:pt x="26" y="117"/>
                    </a:lnTo>
                    <a:lnTo>
                      <a:pt x="32" y="114"/>
                    </a:lnTo>
                    <a:lnTo>
                      <a:pt x="36" y="115"/>
                    </a:lnTo>
                    <a:lnTo>
                      <a:pt x="64" y="112"/>
                    </a:lnTo>
                    <a:lnTo>
                      <a:pt x="64" y="114"/>
                    </a:lnTo>
                    <a:lnTo>
                      <a:pt x="72" y="115"/>
                    </a:lnTo>
                    <a:lnTo>
                      <a:pt x="72" y="115"/>
                    </a:lnTo>
                    <a:lnTo>
                      <a:pt x="78" y="112"/>
                    </a:lnTo>
                    <a:lnTo>
                      <a:pt x="78" y="102"/>
                    </a:lnTo>
                    <a:lnTo>
                      <a:pt x="85" y="95"/>
                    </a:lnTo>
                    <a:lnTo>
                      <a:pt x="87" y="89"/>
                    </a:lnTo>
                    <a:lnTo>
                      <a:pt x="89" y="81"/>
                    </a:lnTo>
                    <a:lnTo>
                      <a:pt x="95" y="78"/>
                    </a:lnTo>
                    <a:lnTo>
                      <a:pt x="96" y="80"/>
                    </a:lnTo>
                    <a:lnTo>
                      <a:pt x="96" y="81"/>
                    </a:lnTo>
                    <a:lnTo>
                      <a:pt x="95" y="83"/>
                    </a:lnTo>
                    <a:lnTo>
                      <a:pt x="91" y="85"/>
                    </a:lnTo>
                    <a:lnTo>
                      <a:pt x="91" y="85"/>
                    </a:lnTo>
                    <a:lnTo>
                      <a:pt x="93" y="89"/>
                    </a:lnTo>
                    <a:lnTo>
                      <a:pt x="93" y="93"/>
                    </a:lnTo>
                    <a:lnTo>
                      <a:pt x="96" y="93"/>
                    </a:lnTo>
                    <a:lnTo>
                      <a:pt x="100" y="89"/>
                    </a:lnTo>
                    <a:lnTo>
                      <a:pt x="108" y="85"/>
                    </a:lnTo>
                    <a:lnTo>
                      <a:pt x="115" y="80"/>
                    </a:lnTo>
                    <a:lnTo>
                      <a:pt x="121" y="72"/>
                    </a:lnTo>
                    <a:lnTo>
                      <a:pt x="125" y="68"/>
                    </a:lnTo>
                    <a:lnTo>
                      <a:pt x="127" y="68"/>
                    </a:lnTo>
                    <a:lnTo>
                      <a:pt x="129" y="66"/>
                    </a:lnTo>
                    <a:lnTo>
                      <a:pt x="138" y="34"/>
                    </a:lnTo>
                    <a:lnTo>
                      <a:pt x="136" y="32"/>
                    </a:lnTo>
                    <a:lnTo>
                      <a:pt x="132" y="32"/>
                    </a:lnTo>
                    <a:lnTo>
                      <a:pt x="136" y="27"/>
                    </a:lnTo>
                    <a:lnTo>
                      <a:pt x="136" y="17"/>
                    </a:lnTo>
                    <a:lnTo>
                      <a:pt x="138" y="15"/>
                    </a:lnTo>
                    <a:lnTo>
                      <a:pt x="140" y="13"/>
                    </a:lnTo>
                    <a:lnTo>
                      <a:pt x="142" y="10"/>
                    </a:lnTo>
                    <a:lnTo>
                      <a:pt x="142" y="8"/>
                    </a:lnTo>
                    <a:lnTo>
                      <a:pt x="144" y="6"/>
                    </a:lnTo>
                    <a:lnTo>
                      <a:pt x="146" y="8"/>
                    </a:lnTo>
                    <a:lnTo>
                      <a:pt x="148" y="11"/>
                    </a:lnTo>
                    <a:lnTo>
                      <a:pt x="148" y="13"/>
                    </a:lnTo>
                    <a:lnTo>
                      <a:pt x="149" y="11"/>
                    </a:lnTo>
                    <a:lnTo>
                      <a:pt x="151" y="11"/>
                    </a:lnTo>
                    <a:lnTo>
                      <a:pt x="153" y="11"/>
                    </a:lnTo>
                    <a:lnTo>
                      <a:pt x="155" y="8"/>
                    </a:lnTo>
                    <a:lnTo>
                      <a:pt x="155" y="6"/>
                    </a:lnTo>
                    <a:lnTo>
                      <a:pt x="153" y="8"/>
                    </a:lnTo>
                    <a:lnTo>
                      <a:pt x="149" y="8"/>
                    </a:lnTo>
                    <a:lnTo>
                      <a:pt x="149" y="4"/>
                    </a:lnTo>
                    <a:lnTo>
                      <a:pt x="149" y="2"/>
                    </a:lnTo>
                    <a:lnTo>
                      <a:pt x="151" y="0"/>
                    </a:lnTo>
                    <a:lnTo>
                      <a:pt x="153" y="2"/>
                    </a:lnTo>
                  </a:path>
                </a:pathLst>
              </a:custGeom>
              <a:solidFill>
                <a:schemeClr val="bg2"/>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12" name="Freeform 1018">
                <a:extLst>
                  <a:ext uri="{FF2B5EF4-FFF2-40B4-BE49-F238E27FC236}">
                    <a16:creationId xmlns:a16="http://schemas.microsoft.com/office/drawing/2014/main" id="{895E4F92-A4DF-36E6-5CE8-D11A8DDFF942}"/>
                  </a:ext>
                </a:extLst>
              </p:cNvPr>
              <p:cNvSpPr>
                <a:spLocks/>
              </p:cNvSpPr>
              <p:nvPr/>
            </p:nvSpPr>
            <p:spPr bwMode="auto">
              <a:xfrm>
                <a:off x="7437609" y="3898494"/>
                <a:ext cx="7449" cy="14898"/>
              </a:xfrm>
              <a:custGeom>
                <a:avLst/>
                <a:gdLst>
                  <a:gd name="T0" fmla="*/ 5 w 5"/>
                  <a:gd name="T1" fmla="*/ 0 h 10"/>
                  <a:gd name="T2" fmla="*/ 3 w 5"/>
                  <a:gd name="T3" fmla="*/ 4 h 10"/>
                  <a:gd name="T4" fmla="*/ 5 w 5"/>
                  <a:gd name="T5" fmla="*/ 6 h 10"/>
                  <a:gd name="T6" fmla="*/ 3 w 5"/>
                  <a:gd name="T7" fmla="*/ 10 h 10"/>
                  <a:gd name="T8" fmla="*/ 2 w 5"/>
                  <a:gd name="T9" fmla="*/ 10 h 10"/>
                  <a:gd name="T10" fmla="*/ 0 w 5"/>
                  <a:gd name="T11" fmla="*/ 8 h 10"/>
                  <a:gd name="T12" fmla="*/ 2 w 5"/>
                  <a:gd name="T13" fmla="*/ 2 h 10"/>
                  <a:gd name="T14" fmla="*/ 5 w 5"/>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0">
                    <a:moveTo>
                      <a:pt x="5" y="0"/>
                    </a:moveTo>
                    <a:lnTo>
                      <a:pt x="3" y="4"/>
                    </a:lnTo>
                    <a:lnTo>
                      <a:pt x="5" y="6"/>
                    </a:lnTo>
                    <a:lnTo>
                      <a:pt x="3" y="10"/>
                    </a:lnTo>
                    <a:lnTo>
                      <a:pt x="2" y="10"/>
                    </a:lnTo>
                    <a:lnTo>
                      <a:pt x="0" y="8"/>
                    </a:lnTo>
                    <a:lnTo>
                      <a:pt x="2" y="2"/>
                    </a:lnTo>
                    <a:lnTo>
                      <a:pt x="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13" name="Freeform 1019">
                <a:extLst>
                  <a:ext uri="{FF2B5EF4-FFF2-40B4-BE49-F238E27FC236}">
                    <a16:creationId xmlns:a16="http://schemas.microsoft.com/office/drawing/2014/main" id="{B7AF7757-3949-6826-2518-BE6336C96B16}"/>
                  </a:ext>
                </a:extLst>
              </p:cNvPr>
              <p:cNvSpPr>
                <a:spLocks/>
              </p:cNvSpPr>
              <p:nvPr/>
            </p:nvSpPr>
            <p:spPr bwMode="auto">
              <a:xfrm>
                <a:off x="7437609" y="3898494"/>
                <a:ext cx="7449" cy="14898"/>
              </a:xfrm>
              <a:custGeom>
                <a:avLst/>
                <a:gdLst>
                  <a:gd name="T0" fmla="*/ 5 w 5"/>
                  <a:gd name="T1" fmla="*/ 0 h 10"/>
                  <a:gd name="T2" fmla="*/ 3 w 5"/>
                  <a:gd name="T3" fmla="*/ 4 h 10"/>
                  <a:gd name="T4" fmla="*/ 5 w 5"/>
                  <a:gd name="T5" fmla="*/ 6 h 10"/>
                  <a:gd name="T6" fmla="*/ 3 w 5"/>
                  <a:gd name="T7" fmla="*/ 10 h 10"/>
                  <a:gd name="T8" fmla="*/ 2 w 5"/>
                  <a:gd name="T9" fmla="*/ 10 h 10"/>
                  <a:gd name="T10" fmla="*/ 0 w 5"/>
                  <a:gd name="T11" fmla="*/ 8 h 10"/>
                  <a:gd name="T12" fmla="*/ 2 w 5"/>
                  <a:gd name="T13" fmla="*/ 2 h 10"/>
                  <a:gd name="T14" fmla="*/ 5 w 5"/>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0">
                    <a:moveTo>
                      <a:pt x="5" y="0"/>
                    </a:moveTo>
                    <a:lnTo>
                      <a:pt x="3" y="4"/>
                    </a:lnTo>
                    <a:lnTo>
                      <a:pt x="5" y="6"/>
                    </a:lnTo>
                    <a:lnTo>
                      <a:pt x="3" y="10"/>
                    </a:lnTo>
                    <a:lnTo>
                      <a:pt x="2" y="10"/>
                    </a:lnTo>
                    <a:lnTo>
                      <a:pt x="0" y="8"/>
                    </a:lnTo>
                    <a:lnTo>
                      <a:pt x="2" y="2"/>
                    </a:lnTo>
                    <a:lnTo>
                      <a:pt x="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14" name="Freeform 1020">
                <a:extLst>
                  <a:ext uri="{FF2B5EF4-FFF2-40B4-BE49-F238E27FC236}">
                    <a16:creationId xmlns:a16="http://schemas.microsoft.com/office/drawing/2014/main" id="{11DFD1A1-C069-FC7C-B142-98B8FF9E2F4C}"/>
                  </a:ext>
                </a:extLst>
              </p:cNvPr>
              <p:cNvSpPr>
                <a:spLocks/>
              </p:cNvSpPr>
              <p:nvPr/>
            </p:nvSpPr>
            <p:spPr bwMode="auto">
              <a:xfrm>
                <a:off x="7302038" y="4008738"/>
                <a:ext cx="56612" cy="46184"/>
              </a:xfrm>
              <a:custGeom>
                <a:avLst/>
                <a:gdLst>
                  <a:gd name="T0" fmla="*/ 30 w 38"/>
                  <a:gd name="T1" fmla="*/ 19 h 31"/>
                  <a:gd name="T2" fmla="*/ 23 w 38"/>
                  <a:gd name="T3" fmla="*/ 17 h 31"/>
                  <a:gd name="T4" fmla="*/ 19 w 38"/>
                  <a:gd name="T5" fmla="*/ 17 h 31"/>
                  <a:gd name="T6" fmla="*/ 17 w 38"/>
                  <a:gd name="T7" fmla="*/ 19 h 31"/>
                  <a:gd name="T8" fmla="*/ 13 w 38"/>
                  <a:gd name="T9" fmla="*/ 27 h 31"/>
                  <a:gd name="T10" fmla="*/ 13 w 38"/>
                  <a:gd name="T11" fmla="*/ 31 h 31"/>
                  <a:gd name="T12" fmla="*/ 9 w 38"/>
                  <a:gd name="T13" fmla="*/ 31 h 31"/>
                  <a:gd name="T14" fmla="*/ 6 w 38"/>
                  <a:gd name="T15" fmla="*/ 27 h 31"/>
                  <a:gd name="T16" fmla="*/ 4 w 38"/>
                  <a:gd name="T17" fmla="*/ 23 h 31"/>
                  <a:gd name="T18" fmla="*/ 4 w 38"/>
                  <a:gd name="T19" fmla="*/ 21 h 31"/>
                  <a:gd name="T20" fmla="*/ 4 w 38"/>
                  <a:gd name="T21" fmla="*/ 19 h 31"/>
                  <a:gd name="T22" fmla="*/ 2 w 38"/>
                  <a:gd name="T23" fmla="*/ 19 h 31"/>
                  <a:gd name="T24" fmla="*/ 0 w 38"/>
                  <a:gd name="T25" fmla="*/ 19 h 31"/>
                  <a:gd name="T26" fmla="*/ 9 w 38"/>
                  <a:gd name="T27" fmla="*/ 8 h 31"/>
                  <a:gd name="T28" fmla="*/ 15 w 38"/>
                  <a:gd name="T29" fmla="*/ 8 h 31"/>
                  <a:gd name="T30" fmla="*/ 17 w 38"/>
                  <a:gd name="T31" fmla="*/ 8 h 31"/>
                  <a:gd name="T32" fmla="*/ 21 w 38"/>
                  <a:gd name="T33" fmla="*/ 6 h 31"/>
                  <a:gd name="T34" fmla="*/ 21 w 38"/>
                  <a:gd name="T35" fmla="*/ 4 h 31"/>
                  <a:gd name="T36" fmla="*/ 24 w 38"/>
                  <a:gd name="T37" fmla="*/ 0 h 31"/>
                  <a:gd name="T38" fmla="*/ 26 w 38"/>
                  <a:gd name="T39" fmla="*/ 0 h 31"/>
                  <a:gd name="T40" fmla="*/ 30 w 38"/>
                  <a:gd name="T41" fmla="*/ 2 h 31"/>
                  <a:gd name="T42" fmla="*/ 32 w 38"/>
                  <a:gd name="T43" fmla="*/ 4 h 31"/>
                  <a:gd name="T44" fmla="*/ 36 w 38"/>
                  <a:gd name="T45" fmla="*/ 4 h 31"/>
                  <a:gd name="T46" fmla="*/ 38 w 38"/>
                  <a:gd name="T47" fmla="*/ 10 h 31"/>
                  <a:gd name="T48" fmla="*/ 38 w 38"/>
                  <a:gd name="T49" fmla="*/ 10 h 31"/>
                  <a:gd name="T50" fmla="*/ 36 w 38"/>
                  <a:gd name="T51" fmla="*/ 14 h 31"/>
                  <a:gd name="T52" fmla="*/ 34 w 38"/>
                  <a:gd name="T53" fmla="*/ 14 h 31"/>
                  <a:gd name="T54" fmla="*/ 30 w 38"/>
                  <a:gd name="T55"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1">
                    <a:moveTo>
                      <a:pt x="30" y="19"/>
                    </a:moveTo>
                    <a:lnTo>
                      <a:pt x="23" y="17"/>
                    </a:lnTo>
                    <a:lnTo>
                      <a:pt x="19" y="17"/>
                    </a:lnTo>
                    <a:lnTo>
                      <a:pt x="17" y="19"/>
                    </a:lnTo>
                    <a:lnTo>
                      <a:pt x="13" y="27"/>
                    </a:lnTo>
                    <a:lnTo>
                      <a:pt x="13" y="31"/>
                    </a:lnTo>
                    <a:lnTo>
                      <a:pt x="9" y="31"/>
                    </a:lnTo>
                    <a:lnTo>
                      <a:pt x="6" y="27"/>
                    </a:lnTo>
                    <a:lnTo>
                      <a:pt x="4" y="23"/>
                    </a:lnTo>
                    <a:lnTo>
                      <a:pt x="4" y="21"/>
                    </a:lnTo>
                    <a:lnTo>
                      <a:pt x="4" y="19"/>
                    </a:lnTo>
                    <a:lnTo>
                      <a:pt x="2" y="19"/>
                    </a:lnTo>
                    <a:lnTo>
                      <a:pt x="0" y="19"/>
                    </a:lnTo>
                    <a:lnTo>
                      <a:pt x="9" y="8"/>
                    </a:lnTo>
                    <a:lnTo>
                      <a:pt x="15" y="8"/>
                    </a:lnTo>
                    <a:lnTo>
                      <a:pt x="17" y="8"/>
                    </a:lnTo>
                    <a:lnTo>
                      <a:pt x="21" y="6"/>
                    </a:lnTo>
                    <a:lnTo>
                      <a:pt x="21" y="4"/>
                    </a:lnTo>
                    <a:lnTo>
                      <a:pt x="24" y="0"/>
                    </a:lnTo>
                    <a:lnTo>
                      <a:pt x="26" y="0"/>
                    </a:lnTo>
                    <a:lnTo>
                      <a:pt x="30" y="2"/>
                    </a:lnTo>
                    <a:lnTo>
                      <a:pt x="32" y="4"/>
                    </a:lnTo>
                    <a:lnTo>
                      <a:pt x="36" y="4"/>
                    </a:lnTo>
                    <a:lnTo>
                      <a:pt x="38" y="10"/>
                    </a:lnTo>
                    <a:lnTo>
                      <a:pt x="38" y="10"/>
                    </a:lnTo>
                    <a:lnTo>
                      <a:pt x="36" y="14"/>
                    </a:lnTo>
                    <a:lnTo>
                      <a:pt x="34" y="14"/>
                    </a:lnTo>
                    <a:lnTo>
                      <a:pt x="30" y="1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15" name="Freeform 1021">
                <a:extLst>
                  <a:ext uri="{FF2B5EF4-FFF2-40B4-BE49-F238E27FC236}">
                    <a16:creationId xmlns:a16="http://schemas.microsoft.com/office/drawing/2014/main" id="{34C00C2F-CFAE-B82C-5B98-2EE3F337B1EA}"/>
                  </a:ext>
                </a:extLst>
              </p:cNvPr>
              <p:cNvSpPr>
                <a:spLocks/>
              </p:cNvSpPr>
              <p:nvPr/>
            </p:nvSpPr>
            <p:spPr bwMode="auto">
              <a:xfrm>
                <a:off x="7302038" y="4008738"/>
                <a:ext cx="56612" cy="46184"/>
              </a:xfrm>
              <a:custGeom>
                <a:avLst/>
                <a:gdLst>
                  <a:gd name="T0" fmla="*/ 30 w 38"/>
                  <a:gd name="T1" fmla="*/ 19 h 31"/>
                  <a:gd name="T2" fmla="*/ 23 w 38"/>
                  <a:gd name="T3" fmla="*/ 17 h 31"/>
                  <a:gd name="T4" fmla="*/ 19 w 38"/>
                  <a:gd name="T5" fmla="*/ 17 h 31"/>
                  <a:gd name="T6" fmla="*/ 17 w 38"/>
                  <a:gd name="T7" fmla="*/ 19 h 31"/>
                  <a:gd name="T8" fmla="*/ 13 w 38"/>
                  <a:gd name="T9" fmla="*/ 27 h 31"/>
                  <a:gd name="T10" fmla="*/ 13 w 38"/>
                  <a:gd name="T11" fmla="*/ 31 h 31"/>
                  <a:gd name="T12" fmla="*/ 9 w 38"/>
                  <a:gd name="T13" fmla="*/ 31 h 31"/>
                  <a:gd name="T14" fmla="*/ 6 w 38"/>
                  <a:gd name="T15" fmla="*/ 27 h 31"/>
                  <a:gd name="T16" fmla="*/ 4 w 38"/>
                  <a:gd name="T17" fmla="*/ 23 h 31"/>
                  <a:gd name="T18" fmla="*/ 4 w 38"/>
                  <a:gd name="T19" fmla="*/ 21 h 31"/>
                  <a:gd name="T20" fmla="*/ 4 w 38"/>
                  <a:gd name="T21" fmla="*/ 19 h 31"/>
                  <a:gd name="T22" fmla="*/ 2 w 38"/>
                  <a:gd name="T23" fmla="*/ 19 h 31"/>
                  <a:gd name="T24" fmla="*/ 0 w 38"/>
                  <a:gd name="T25" fmla="*/ 19 h 31"/>
                  <a:gd name="T26" fmla="*/ 9 w 38"/>
                  <a:gd name="T27" fmla="*/ 8 h 31"/>
                  <a:gd name="T28" fmla="*/ 15 w 38"/>
                  <a:gd name="T29" fmla="*/ 8 h 31"/>
                  <a:gd name="T30" fmla="*/ 17 w 38"/>
                  <a:gd name="T31" fmla="*/ 8 h 31"/>
                  <a:gd name="T32" fmla="*/ 21 w 38"/>
                  <a:gd name="T33" fmla="*/ 6 h 31"/>
                  <a:gd name="T34" fmla="*/ 21 w 38"/>
                  <a:gd name="T35" fmla="*/ 4 h 31"/>
                  <a:gd name="T36" fmla="*/ 24 w 38"/>
                  <a:gd name="T37" fmla="*/ 0 h 31"/>
                  <a:gd name="T38" fmla="*/ 26 w 38"/>
                  <a:gd name="T39" fmla="*/ 0 h 31"/>
                  <a:gd name="T40" fmla="*/ 30 w 38"/>
                  <a:gd name="T41" fmla="*/ 2 h 31"/>
                  <a:gd name="T42" fmla="*/ 32 w 38"/>
                  <a:gd name="T43" fmla="*/ 4 h 31"/>
                  <a:gd name="T44" fmla="*/ 36 w 38"/>
                  <a:gd name="T45" fmla="*/ 4 h 31"/>
                  <a:gd name="T46" fmla="*/ 38 w 38"/>
                  <a:gd name="T47" fmla="*/ 10 h 31"/>
                  <a:gd name="T48" fmla="*/ 38 w 38"/>
                  <a:gd name="T49" fmla="*/ 10 h 31"/>
                  <a:gd name="T50" fmla="*/ 36 w 38"/>
                  <a:gd name="T51" fmla="*/ 14 h 31"/>
                  <a:gd name="T52" fmla="*/ 34 w 38"/>
                  <a:gd name="T53" fmla="*/ 14 h 31"/>
                  <a:gd name="T54" fmla="*/ 30 w 38"/>
                  <a:gd name="T55"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1">
                    <a:moveTo>
                      <a:pt x="30" y="19"/>
                    </a:moveTo>
                    <a:lnTo>
                      <a:pt x="23" y="17"/>
                    </a:lnTo>
                    <a:lnTo>
                      <a:pt x="19" y="17"/>
                    </a:lnTo>
                    <a:lnTo>
                      <a:pt x="17" y="19"/>
                    </a:lnTo>
                    <a:lnTo>
                      <a:pt x="13" y="27"/>
                    </a:lnTo>
                    <a:lnTo>
                      <a:pt x="13" y="31"/>
                    </a:lnTo>
                    <a:lnTo>
                      <a:pt x="9" y="31"/>
                    </a:lnTo>
                    <a:lnTo>
                      <a:pt x="6" y="27"/>
                    </a:lnTo>
                    <a:lnTo>
                      <a:pt x="4" y="23"/>
                    </a:lnTo>
                    <a:lnTo>
                      <a:pt x="4" y="21"/>
                    </a:lnTo>
                    <a:lnTo>
                      <a:pt x="4" y="19"/>
                    </a:lnTo>
                    <a:lnTo>
                      <a:pt x="2" y="19"/>
                    </a:lnTo>
                    <a:lnTo>
                      <a:pt x="0" y="19"/>
                    </a:lnTo>
                    <a:lnTo>
                      <a:pt x="9" y="8"/>
                    </a:lnTo>
                    <a:lnTo>
                      <a:pt x="15" y="8"/>
                    </a:lnTo>
                    <a:lnTo>
                      <a:pt x="17" y="8"/>
                    </a:lnTo>
                    <a:lnTo>
                      <a:pt x="21" y="6"/>
                    </a:lnTo>
                    <a:lnTo>
                      <a:pt x="21" y="4"/>
                    </a:lnTo>
                    <a:lnTo>
                      <a:pt x="24" y="0"/>
                    </a:lnTo>
                    <a:lnTo>
                      <a:pt x="26" y="0"/>
                    </a:lnTo>
                    <a:lnTo>
                      <a:pt x="30" y="2"/>
                    </a:lnTo>
                    <a:lnTo>
                      <a:pt x="32" y="4"/>
                    </a:lnTo>
                    <a:lnTo>
                      <a:pt x="36" y="4"/>
                    </a:lnTo>
                    <a:lnTo>
                      <a:pt x="38" y="10"/>
                    </a:lnTo>
                    <a:lnTo>
                      <a:pt x="38" y="10"/>
                    </a:lnTo>
                    <a:lnTo>
                      <a:pt x="36" y="14"/>
                    </a:lnTo>
                    <a:lnTo>
                      <a:pt x="34" y="14"/>
                    </a:lnTo>
                    <a:lnTo>
                      <a:pt x="30" y="19"/>
                    </a:lnTo>
                  </a:path>
                </a:pathLst>
              </a:custGeom>
              <a:solidFill>
                <a:schemeClr val="bg2"/>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16" name="Freeform 1022">
                <a:extLst>
                  <a:ext uri="{FF2B5EF4-FFF2-40B4-BE49-F238E27FC236}">
                    <a16:creationId xmlns:a16="http://schemas.microsoft.com/office/drawing/2014/main" id="{2ABD905A-DE3F-4780-CEB2-116751FA5F0C}"/>
                  </a:ext>
                </a:extLst>
              </p:cNvPr>
              <p:cNvSpPr>
                <a:spLocks/>
              </p:cNvSpPr>
              <p:nvPr/>
            </p:nvSpPr>
            <p:spPr bwMode="auto">
              <a:xfrm>
                <a:off x="7358650" y="4002779"/>
                <a:ext cx="4470" cy="11918"/>
              </a:xfrm>
              <a:custGeom>
                <a:avLst/>
                <a:gdLst>
                  <a:gd name="T0" fmla="*/ 3 w 3"/>
                  <a:gd name="T1" fmla="*/ 0 h 8"/>
                  <a:gd name="T2" fmla="*/ 0 w 3"/>
                  <a:gd name="T3" fmla="*/ 8 h 8"/>
                  <a:gd name="T4" fmla="*/ 2 w 3"/>
                  <a:gd name="T5" fmla="*/ 8 h 8"/>
                  <a:gd name="T6" fmla="*/ 3 w 3"/>
                  <a:gd name="T7" fmla="*/ 6 h 8"/>
                  <a:gd name="T8" fmla="*/ 3 w 3"/>
                  <a:gd name="T9" fmla="*/ 0 h 8"/>
                </a:gdLst>
                <a:ahLst/>
                <a:cxnLst>
                  <a:cxn ang="0">
                    <a:pos x="T0" y="T1"/>
                  </a:cxn>
                  <a:cxn ang="0">
                    <a:pos x="T2" y="T3"/>
                  </a:cxn>
                  <a:cxn ang="0">
                    <a:pos x="T4" y="T5"/>
                  </a:cxn>
                  <a:cxn ang="0">
                    <a:pos x="T6" y="T7"/>
                  </a:cxn>
                  <a:cxn ang="0">
                    <a:pos x="T8" y="T9"/>
                  </a:cxn>
                </a:cxnLst>
                <a:rect l="0" t="0" r="r" b="b"/>
                <a:pathLst>
                  <a:path w="3" h="8">
                    <a:moveTo>
                      <a:pt x="3" y="0"/>
                    </a:moveTo>
                    <a:lnTo>
                      <a:pt x="0" y="8"/>
                    </a:lnTo>
                    <a:lnTo>
                      <a:pt x="2" y="8"/>
                    </a:lnTo>
                    <a:lnTo>
                      <a:pt x="3" y="6"/>
                    </a:lnTo>
                    <a:lnTo>
                      <a:pt x="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17" name="Freeform 1023">
                <a:extLst>
                  <a:ext uri="{FF2B5EF4-FFF2-40B4-BE49-F238E27FC236}">
                    <a16:creationId xmlns:a16="http://schemas.microsoft.com/office/drawing/2014/main" id="{02F834C0-68D0-813B-1154-47E30675064B}"/>
                  </a:ext>
                </a:extLst>
              </p:cNvPr>
              <p:cNvSpPr>
                <a:spLocks/>
              </p:cNvSpPr>
              <p:nvPr/>
            </p:nvSpPr>
            <p:spPr bwMode="auto">
              <a:xfrm>
                <a:off x="7358650" y="4002779"/>
                <a:ext cx="4470" cy="11918"/>
              </a:xfrm>
              <a:custGeom>
                <a:avLst/>
                <a:gdLst>
                  <a:gd name="T0" fmla="*/ 3 w 3"/>
                  <a:gd name="T1" fmla="*/ 0 h 8"/>
                  <a:gd name="T2" fmla="*/ 0 w 3"/>
                  <a:gd name="T3" fmla="*/ 8 h 8"/>
                  <a:gd name="T4" fmla="*/ 2 w 3"/>
                  <a:gd name="T5" fmla="*/ 8 h 8"/>
                  <a:gd name="T6" fmla="*/ 3 w 3"/>
                  <a:gd name="T7" fmla="*/ 6 h 8"/>
                  <a:gd name="T8" fmla="*/ 3 w 3"/>
                  <a:gd name="T9" fmla="*/ 0 h 8"/>
                </a:gdLst>
                <a:ahLst/>
                <a:cxnLst>
                  <a:cxn ang="0">
                    <a:pos x="T0" y="T1"/>
                  </a:cxn>
                  <a:cxn ang="0">
                    <a:pos x="T2" y="T3"/>
                  </a:cxn>
                  <a:cxn ang="0">
                    <a:pos x="T4" y="T5"/>
                  </a:cxn>
                  <a:cxn ang="0">
                    <a:pos x="T6" y="T7"/>
                  </a:cxn>
                  <a:cxn ang="0">
                    <a:pos x="T8" y="T9"/>
                  </a:cxn>
                </a:cxnLst>
                <a:rect l="0" t="0" r="r" b="b"/>
                <a:pathLst>
                  <a:path w="3" h="8">
                    <a:moveTo>
                      <a:pt x="3" y="0"/>
                    </a:moveTo>
                    <a:lnTo>
                      <a:pt x="0" y="8"/>
                    </a:lnTo>
                    <a:lnTo>
                      <a:pt x="2" y="8"/>
                    </a:lnTo>
                    <a:lnTo>
                      <a:pt x="3" y="6"/>
                    </a:lnTo>
                    <a:lnTo>
                      <a:pt x="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18" name="Freeform 1024">
                <a:extLst>
                  <a:ext uri="{FF2B5EF4-FFF2-40B4-BE49-F238E27FC236}">
                    <a16:creationId xmlns:a16="http://schemas.microsoft.com/office/drawing/2014/main" id="{BD37E2FA-3153-EB6D-9A10-15B58527F139}"/>
                  </a:ext>
                </a:extLst>
              </p:cNvPr>
              <p:cNvSpPr>
                <a:spLocks/>
              </p:cNvSpPr>
              <p:nvPr/>
            </p:nvSpPr>
            <p:spPr bwMode="auto">
              <a:xfrm>
                <a:off x="7242446" y="4020657"/>
                <a:ext cx="53632" cy="78959"/>
              </a:xfrm>
              <a:custGeom>
                <a:avLst/>
                <a:gdLst>
                  <a:gd name="T0" fmla="*/ 19 w 36"/>
                  <a:gd name="T1" fmla="*/ 2 h 53"/>
                  <a:gd name="T2" fmla="*/ 19 w 36"/>
                  <a:gd name="T3" fmla="*/ 2 h 53"/>
                  <a:gd name="T4" fmla="*/ 17 w 36"/>
                  <a:gd name="T5" fmla="*/ 0 h 53"/>
                  <a:gd name="T6" fmla="*/ 15 w 36"/>
                  <a:gd name="T7" fmla="*/ 2 h 53"/>
                  <a:gd name="T8" fmla="*/ 13 w 36"/>
                  <a:gd name="T9" fmla="*/ 4 h 53"/>
                  <a:gd name="T10" fmla="*/ 11 w 36"/>
                  <a:gd name="T11" fmla="*/ 7 h 53"/>
                  <a:gd name="T12" fmla="*/ 10 w 36"/>
                  <a:gd name="T13" fmla="*/ 7 h 53"/>
                  <a:gd name="T14" fmla="*/ 8 w 36"/>
                  <a:gd name="T15" fmla="*/ 9 h 53"/>
                  <a:gd name="T16" fmla="*/ 6 w 36"/>
                  <a:gd name="T17" fmla="*/ 9 h 53"/>
                  <a:gd name="T18" fmla="*/ 6 w 36"/>
                  <a:gd name="T19" fmla="*/ 9 h 53"/>
                  <a:gd name="T20" fmla="*/ 4 w 36"/>
                  <a:gd name="T21" fmla="*/ 9 h 53"/>
                  <a:gd name="T22" fmla="*/ 0 w 36"/>
                  <a:gd name="T23" fmla="*/ 13 h 53"/>
                  <a:gd name="T24" fmla="*/ 4 w 36"/>
                  <a:gd name="T25" fmla="*/ 19 h 53"/>
                  <a:gd name="T26" fmla="*/ 6 w 36"/>
                  <a:gd name="T27" fmla="*/ 21 h 53"/>
                  <a:gd name="T28" fmla="*/ 4 w 36"/>
                  <a:gd name="T29" fmla="*/ 17 h 53"/>
                  <a:gd name="T30" fmla="*/ 2 w 36"/>
                  <a:gd name="T31" fmla="*/ 17 h 53"/>
                  <a:gd name="T32" fmla="*/ 2 w 36"/>
                  <a:gd name="T33" fmla="*/ 24 h 53"/>
                  <a:gd name="T34" fmla="*/ 4 w 36"/>
                  <a:gd name="T35" fmla="*/ 23 h 53"/>
                  <a:gd name="T36" fmla="*/ 8 w 36"/>
                  <a:gd name="T37" fmla="*/ 23 h 53"/>
                  <a:gd name="T38" fmla="*/ 10 w 36"/>
                  <a:gd name="T39" fmla="*/ 24 h 53"/>
                  <a:gd name="T40" fmla="*/ 11 w 36"/>
                  <a:gd name="T41" fmla="*/ 21 h 53"/>
                  <a:gd name="T42" fmla="*/ 10 w 36"/>
                  <a:gd name="T43" fmla="*/ 21 h 53"/>
                  <a:gd name="T44" fmla="*/ 10 w 36"/>
                  <a:gd name="T45" fmla="*/ 19 h 53"/>
                  <a:gd name="T46" fmla="*/ 10 w 36"/>
                  <a:gd name="T47" fmla="*/ 15 h 53"/>
                  <a:gd name="T48" fmla="*/ 11 w 36"/>
                  <a:gd name="T49" fmla="*/ 15 h 53"/>
                  <a:gd name="T50" fmla="*/ 13 w 36"/>
                  <a:gd name="T51" fmla="*/ 21 h 53"/>
                  <a:gd name="T52" fmla="*/ 13 w 36"/>
                  <a:gd name="T53" fmla="*/ 24 h 53"/>
                  <a:gd name="T54" fmla="*/ 15 w 36"/>
                  <a:gd name="T55" fmla="*/ 24 h 53"/>
                  <a:gd name="T56" fmla="*/ 15 w 36"/>
                  <a:gd name="T57" fmla="*/ 28 h 53"/>
                  <a:gd name="T58" fmla="*/ 13 w 36"/>
                  <a:gd name="T59" fmla="*/ 32 h 53"/>
                  <a:gd name="T60" fmla="*/ 11 w 36"/>
                  <a:gd name="T61" fmla="*/ 34 h 53"/>
                  <a:gd name="T62" fmla="*/ 10 w 36"/>
                  <a:gd name="T63" fmla="*/ 36 h 53"/>
                  <a:gd name="T64" fmla="*/ 11 w 36"/>
                  <a:gd name="T65" fmla="*/ 45 h 53"/>
                  <a:gd name="T66" fmla="*/ 10 w 36"/>
                  <a:gd name="T67" fmla="*/ 47 h 53"/>
                  <a:gd name="T68" fmla="*/ 11 w 36"/>
                  <a:gd name="T69" fmla="*/ 49 h 53"/>
                  <a:gd name="T70" fmla="*/ 15 w 36"/>
                  <a:gd name="T71" fmla="*/ 51 h 53"/>
                  <a:gd name="T72" fmla="*/ 17 w 36"/>
                  <a:gd name="T73" fmla="*/ 47 h 53"/>
                  <a:gd name="T74" fmla="*/ 15 w 36"/>
                  <a:gd name="T75" fmla="*/ 43 h 53"/>
                  <a:gd name="T76" fmla="*/ 15 w 36"/>
                  <a:gd name="T77" fmla="*/ 41 h 53"/>
                  <a:gd name="T78" fmla="*/ 19 w 36"/>
                  <a:gd name="T79" fmla="*/ 41 h 53"/>
                  <a:gd name="T80" fmla="*/ 17 w 36"/>
                  <a:gd name="T81" fmla="*/ 43 h 53"/>
                  <a:gd name="T82" fmla="*/ 17 w 36"/>
                  <a:gd name="T83" fmla="*/ 45 h 53"/>
                  <a:gd name="T84" fmla="*/ 17 w 36"/>
                  <a:gd name="T85" fmla="*/ 53 h 53"/>
                  <a:gd name="T86" fmla="*/ 19 w 36"/>
                  <a:gd name="T87" fmla="*/ 51 h 53"/>
                  <a:gd name="T88" fmla="*/ 23 w 36"/>
                  <a:gd name="T89" fmla="*/ 49 h 53"/>
                  <a:gd name="T90" fmla="*/ 23 w 36"/>
                  <a:gd name="T91" fmla="*/ 47 h 53"/>
                  <a:gd name="T92" fmla="*/ 25 w 36"/>
                  <a:gd name="T93" fmla="*/ 45 h 53"/>
                  <a:gd name="T94" fmla="*/ 27 w 36"/>
                  <a:gd name="T95" fmla="*/ 45 h 53"/>
                  <a:gd name="T96" fmla="*/ 36 w 36"/>
                  <a:gd name="T97" fmla="*/ 21 h 53"/>
                  <a:gd name="T98" fmla="*/ 36 w 36"/>
                  <a:gd name="T99" fmla="*/ 17 h 53"/>
                  <a:gd name="T100" fmla="*/ 34 w 36"/>
                  <a:gd name="T101" fmla="*/ 13 h 53"/>
                  <a:gd name="T102" fmla="*/ 30 w 36"/>
                  <a:gd name="T103" fmla="*/ 13 h 53"/>
                  <a:gd name="T104" fmla="*/ 30 w 36"/>
                  <a:gd name="T105" fmla="*/ 11 h 53"/>
                  <a:gd name="T106" fmla="*/ 32 w 36"/>
                  <a:gd name="T107" fmla="*/ 7 h 53"/>
                  <a:gd name="T108" fmla="*/ 30 w 36"/>
                  <a:gd name="T109" fmla="*/ 6 h 53"/>
                  <a:gd name="T110" fmla="*/ 29 w 36"/>
                  <a:gd name="T111" fmla="*/ 7 h 53"/>
                  <a:gd name="T112" fmla="*/ 25 w 36"/>
                  <a:gd name="T113" fmla="*/ 7 h 53"/>
                  <a:gd name="T114" fmla="*/ 21 w 36"/>
                  <a:gd name="T115" fmla="*/ 4 h 53"/>
                  <a:gd name="T116" fmla="*/ 21 w 36"/>
                  <a:gd name="T117" fmla="*/ 2 h 53"/>
                  <a:gd name="T118" fmla="*/ 19 w 36"/>
                  <a:gd name="T119"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 h="53">
                    <a:moveTo>
                      <a:pt x="19" y="2"/>
                    </a:moveTo>
                    <a:lnTo>
                      <a:pt x="19" y="2"/>
                    </a:lnTo>
                    <a:lnTo>
                      <a:pt x="17" y="0"/>
                    </a:lnTo>
                    <a:lnTo>
                      <a:pt x="15" y="2"/>
                    </a:lnTo>
                    <a:lnTo>
                      <a:pt x="13" y="4"/>
                    </a:lnTo>
                    <a:lnTo>
                      <a:pt x="11" y="7"/>
                    </a:lnTo>
                    <a:lnTo>
                      <a:pt x="10" y="7"/>
                    </a:lnTo>
                    <a:lnTo>
                      <a:pt x="8" y="9"/>
                    </a:lnTo>
                    <a:lnTo>
                      <a:pt x="6" y="9"/>
                    </a:lnTo>
                    <a:lnTo>
                      <a:pt x="6" y="9"/>
                    </a:lnTo>
                    <a:lnTo>
                      <a:pt x="4" y="9"/>
                    </a:lnTo>
                    <a:lnTo>
                      <a:pt x="0" y="13"/>
                    </a:lnTo>
                    <a:lnTo>
                      <a:pt x="4" y="19"/>
                    </a:lnTo>
                    <a:lnTo>
                      <a:pt x="6" y="21"/>
                    </a:lnTo>
                    <a:lnTo>
                      <a:pt x="4" y="17"/>
                    </a:lnTo>
                    <a:lnTo>
                      <a:pt x="2" y="17"/>
                    </a:lnTo>
                    <a:lnTo>
                      <a:pt x="2" y="24"/>
                    </a:lnTo>
                    <a:lnTo>
                      <a:pt x="4" y="23"/>
                    </a:lnTo>
                    <a:lnTo>
                      <a:pt x="8" y="23"/>
                    </a:lnTo>
                    <a:lnTo>
                      <a:pt x="10" y="24"/>
                    </a:lnTo>
                    <a:lnTo>
                      <a:pt x="11" y="21"/>
                    </a:lnTo>
                    <a:lnTo>
                      <a:pt x="10" y="21"/>
                    </a:lnTo>
                    <a:lnTo>
                      <a:pt x="10" y="19"/>
                    </a:lnTo>
                    <a:lnTo>
                      <a:pt x="10" y="15"/>
                    </a:lnTo>
                    <a:lnTo>
                      <a:pt x="11" y="15"/>
                    </a:lnTo>
                    <a:lnTo>
                      <a:pt x="13" y="21"/>
                    </a:lnTo>
                    <a:lnTo>
                      <a:pt x="13" y="24"/>
                    </a:lnTo>
                    <a:lnTo>
                      <a:pt x="15" y="24"/>
                    </a:lnTo>
                    <a:lnTo>
                      <a:pt x="15" y="28"/>
                    </a:lnTo>
                    <a:lnTo>
                      <a:pt x="13" y="32"/>
                    </a:lnTo>
                    <a:lnTo>
                      <a:pt x="11" y="34"/>
                    </a:lnTo>
                    <a:lnTo>
                      <a:pt x="10" y="36"/>
                    </a:lnTo>
                    <a:lnTo>
                      <a:pt x="11" y="45"/>
                    </a:lnTo>
                    <a:lnTo>
                      <a:pt x="10" y="47"/>
                    </a:lnTo>
                    <a:lnTo>
                      <a:pt x="11" y="49"/>
                    </a:lnTo>
                    <a:lnTo>
                      <a:pt x="15" y="51"/>
                    </a:lnTo>
                    <a:lnTo>
                      <a:pt x="17" y="47"/>
                    </a:lnTo>
                    <a:lnTo>
                      <a:pt x="15" y="43"/>
                    </a:lnTo>
                    <a:lnTo>
                      <a:pt x="15" y="41"/>
                    </a:lnTo>
                    <a:lnTo>
                      <a:pt x="19" y="41"/>
                    </a:lnTo>
                    <a:lnTo>
                      <a:pt x="17" y="43"/>
                    </a:lnTo>
                    <a:lnTo>
                      <a:pt x="17" y="45"/>
                    </a:lnTo>
                    <a:lnTo>
                      <a:pt x="17" y="53"/>
                    </a:lnTo>
                    <a:lnTo>
                      <a:pt x="19" y="51"/>
                    </a:lnTo>
                    <a:lnTo>
                      <a:pt x="23" y="49"/>
                    </a:lnTo>
                    <a:lnTo>
                      <a:pt x="23" y="47"/>
                    </a:lnTo>
                    <a:lnTo>
                      <a:pt x="25" y="45"/>
                    </a:lnTo>
                    <a:lnTo>
                      <a:pt x="27" y="45"/>
                    </a:lnTo>
                    <a:lnTo>
                      <a:pt x="36" y="21"/>
                    </a:lnTo>
                    <a:lnTo>
                      <a:pt x="36" y="17"/>
                    </a:lnTo>
                    <a:lnTo>
                      <a:pt x="34" y="13"/>
                    </a:lnTo>
                    <a:lnTo>
                      <a:pt x="30" y="13"/>
                    </a:lnTo>
                    <a:lnTo>
                      <a:pt x="30" y="11"/>
                    </a:lnTo>
                    <a:lnTo>
                      <a:pt x="32" y="7"/>
                    </a:lnTo>
                    <a:lnTo>
                      <a:pt x="30" y="6"/>
                    </a:lnTo>
                    <a:lnTo>
                      <a:pt x="29" y="7"/>
                    </a:lnTo>
                    <a:lnTo>
                      <a:pt x="25" y="7"/>
                    </a:lnTo>
                    <a:lnTo>
                      <a:pt x="21" y="4"/>
                    </a:lnTo>
                    <a:lnTo>
                      <a:pt x="21" y="2"/>
                    </a:lnTo>
                    <a:lnTo>
                      <a:pt x="19"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19" name="Freeform 1025">
                <a:extLst>
                  <a:ext uri="{FF2B5EF4-FFF2-40B4-BE49-F238E27FC236}">
                    <a16:creationId xmlns:a16="http://schemas.microsoft.com/office/drawing/2014/main" id="{041C8255-DDB7-C57E-736F-18659EA6DE78}"/>
                  </a:ext>
                </a:extLst>
              </p:cNvPr>
              <p:cNvSpPr>
                <a:spLocks/>
              </p:cNvSpPr>
              <p:nvPr/>
            </p:nvSpPr>
            <p:spPr bwMode="auto">
              <a:xfrm>
                <a:off x="7242446" y="4020657"/>
                <a:ext cx="53632" cy="78959"/>
              </a:xfrm>
              <a:custGeom>
                <a:avLst/>
                <a:gdLst>
                  <a:gd name="T0" fmla="*/ 19 w 36"/>
                  <a:gd name="T1" fmla="*/ 2 h 53"/>
                  <a:gd name="T2" fmla="*/ 19 w 36"/>
                  <a:gd name="T3" fmla="*/ 2 h 53"/>
                  <a:gd name="T4" fmla="*/ 17 w 36"/>
                  <a:gd name="T5" fmla="*/ 0 h 53"/>
                  <a:gd name="T6" fmla="*/ 15 w 36"/>
                  <a:gd name="T7" fmla="*/ 2 h 53"/>
                  <a:gd name="T8" fmla="*/ 13 w 36"/>
                  <a:gd name="T9" fmla="*/ 4 h 53"/>
                  <a:gd name="T10" fmla="*/ 11 w 36"/>
                  <a:gd name="T11" fmla="*/ 7 h 53"/>
                  <a:gd name="T12" fmla="*/ 10 w 36"/>
                  <a:gd name="T13" fmla="*/ 7 h 53"/>
                  <a:gd name="T14" fmla="*/ 8 w 36"/>
                  <a:gd name="T15" fmla="*/ 9 h 53"/>
                  <a:gd name="T16" fmla="*/ 6 w 36"/>
                  <a:gd name="T17" fmla="*/ 9 h 53"/>
                  <a:gd name="T18" fmla="*/ 6 w 36"/>
                  <a:gd name="T19" fmla="*/ 9 h 53"/>
                  <a:gd name="T20" fmla="*/ 4 w 36"/>
                  <a:gd name="T21" fmla="*/ 9 h 53"/>
                  <a:gd name="T22" fmla="*/ 0 w 36"/>
                  <a:gd name="T23" fmla="*/ 13 h 53"/>
                  <a:gd name="T24" fmla="*/ 4 w 36"/>
                  <a:gd name="T25" fmla="*/ 19 h 53"/>
                  <a:gd name="T26" fmla="*/ 6 w 36"/>
                  <a:gd name="T27" fmla="*/ 21 h 53"/>
                  <a:gd name="T28" fmla="*/ 4 w 36"/>
                  <a:gd name="T29" fmla="*/ 17 h 53"/>
                  <a:gd name="T30" fmla="*/ 2 w 36"/>
                  <a:gd name="T31" fmla="*/ 17 h 53"/>
                  <a:gd name="T32" fmla="*/ 2 w 36"/>
                  <a:gd name="T33" fmla="*/ 24 h 53"/>
                  <a:gd name="T34" fmla="*/ 4 w 36"/>
                  <a:gd name="T35" fmla="*/ 23 h 53"/>
                  <a:gd name="T36" fmla="*/ 8 w 36"/>
                  <a:gd name="T37" fmla="*/ 23 h 53"/>
                  <a:gd name="T38" fmla="*/ 10 w 36"/>
                  <a:gd name="T39" fmla="*/ 24 h 53"/>
                  <a:gd name="T40" fmla="*/ 11 w 36"/>
                  <a:gd name="T41" fmla="*/ 21 h 53"/>
                  <a:gd name="T42" fmla="*/ 10 w 36"/>
                  <a:gd name="T43" fmla="*/ 21 h 53"/>
                  <a:gd name="T44" fmla="*/ 10 w 36"/>
                  <a:gd name="T45" fmla="*/ 19 h 53"/>
                  <a:gd name="T46" fmla="*/ 10 w 36"/>
                  <a:gd name="T47" fmla="*/ 15 h 53"/>
                  <a:gd name="T48" fmla="*/ 11 w 36"/>
                  <a:gd name="T49" fmla="*/ 15 h 53"/>
                  <a:gd name="T50" fmla="*/ 13 w 36"/>
                  <a:gd name="T51" fmla="*/ 21 h 53"/>
                  <a:gd name="T52" fmla="*/ 13 w 36"/>
                  <a:gd name="T53" fmla="*/ 24 h 53"/>
                  <a:gd name="T54" fmla="*/ 15 w 36"/>
                  <a:gd name="T55" fmla="*/ 24 h 53"/>
                  <a:gd name="T56" fmla="*/ 15 w 36"/>
                  <a:gd name="T57" fmla="*/ 28 h 53"/>
                  <a:gd name="T58" fmla="*/ 13 w 36"/>
                  <a:gd name="T59" fmla="*/ 32 h 53"/>
                  <a:gd name="T60" fmla="*/ 11 w 36"/>
                  <a:gd name="T61" fmla="*/ 34 h 53"/>
                  <a:gd name="T62" fmla="*/ 10 w 36"/>
                  <a:gd name="T63" fmla="*/ 36 h 53"/>
                  <a:gd name="T64" fmla="*/ 11 w 36"/>
                  <a:gd name="T65" fmla="*/ 45 h 53"/>
                  <a:gd name="T66" fmla="*/ 10 w 36"/>
                  <a:gd name="T67" fmla="*/ 47 h 53"/>
                  <a:gd name="T68" fmla="*/ 11 w 36"/>
                  <a:gd name="T69" fmla="*/ 49 h 53"/>
                  <a:gd name="T70" fmla="*/ 15 w 36"/>
                  <a:gd name="T71" fmla="*/ 51 h 53"/>
                  <a:gd name="T72" fmla="*/ 17 w 36"/>
                  <a:gd name="T73" fmla="*/ 47 h 53"/>
                  <a:gd name="T74" fmla="*/ 15 w 36"/>
                  <a:gd name="T75" fmla="*/ 43 h 53"/>
                  <a:gd name="T76" fmla="*/ 15 w 36"/>
                  <a:gd name="T77" fmla="*/ 41 h 53"/>
                  <a:gd name="T78" fmla="*/ 19 w 36"/>
                  <a:gd name="T79" fmla="*/ 41 h 53"/>
                  <a:gd name="T80" fmla="*/ 17 w 36"/>
                  <a:gd name="T81" fmla="*/ 43 h 53"/>
                  <a:gd name="T82" fmla="*/ 17 w 36"/>
                  <a:gd name="T83" fmla="*/ 45 h 53"/>
                  <a:gd name="T84" fmla="*/ 17 w 36"/>
                  <a:gd name="T85" fmla="*/ 53 h 53"/>
                  <a:gd name="T86" fmla="*/ 19 w 36"/>
                  <a:gd name="T87" fmla="*/ 51 h 53"/>
                  <a:gd name="T88" fmla="*/ 23 w 36"/>
                  <a:gd name="T89" fmla="*/ 49 h 53"/>
                  <a:gd name="T90" fmla="*/ 23 w 36"/>
                  <a:gd name="T91" fmla="*/ 47 h 53"/>
                  <a:gd name="T92" fmla="*/ 25 w 36"/>
                  <a:gd name="T93" fmla="*/ 45 h 53"/>
                  <a:gd name="T94" fmla="*/ 27 w 36"/>
                  <a:gd name="T95" fmla="*/ 45 h 53"/>
                  <a:gd name="T96" fmla="*/ 36 w 36"/>
                  <a:gd name="T97" fmla="*/ 21 h 53"/>
                  <a:gd name="T98" fmla="*/ 36 w 36"/>
                  <a:gd name="T99" fmla="*/ 17 h 53"/>
                  <a:gd name="T100" fmla="*/ 34 w 36"/>
                  <a:gd name="T101" fmla="*/ 13 h 53"/>
                  <a:gd name="T102" fmla="*/ 30 w 36"/>
                  <a:gd name="T103" fmla="*/ 13 h 53"/>
                  <a:gd name="T104" fmla="*/ 30 w 36"/>
                  <a:gd name="T105" fmla="*/ 11 h 53"/>
                  <a:gd name="T106" fmla="*/ 32 w 36"/>
                  <a:gd name="T107" fmla="*/ 7 h 53"/>
                  <a:gd name="T108" fmla="*/ 30 w 36"/>
                  <a:gd name="T109" fmla="*/ 6 h 53"/>
                  <a:gd name="T110" fmla="*/ 29 w 36"/>
                  <a:gd name="T111" fmla="*/ 7 h 53"/>
                  <a:gd name="T112" fmla="*/ 25 w 36"/>
                  <a:gd name="T113" fmla="*/ 7 h 53"/>
                  <a:gd name="T114" fmla="*/ 21 w 36"/>
                  <a:gd name="T115" fmla="*/ 4 h 53"/>
                  <a:gd name="T116" fmla="*/ 21 w 36"/>
                  <a:gd name="T117" fmla="*/ 2 h 53"/>
                  <a:gd name="T118" fmla="*/ 19 w 36"/>
                  <a:gd name="T119"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 h="53">
                    <a:moveTo>
                      <a:pt x="19" y="2"/>
                    </a:moveTo>
                    <a:lnTo>
                      <a:pt x="19" y="2"/>
                    </a:lnTo>
                    <a:lnTo>
                      <a:pt x="17" y="0"/>
                    </a:lnTo>
                    <a:lnTo>
                      <a:pt x="15" y="2"/>
                    </a:lnTo>
                    <a:lnTo>
                      <a:pt x="13" y="4"/>
                    </a:lnTo>
                    <a:lnTo>
                      <a:pt x="11" y="7"/>
                    </a:lnTo>
                    <a:lnTo>
                      <a:pt x="10" y="7"/>
                    </a:lnTo>
                    <a:lnTo>
                      <a:pt x="8" y="9"/>
                    </a:lnTo>
                    <a:lnTo>
                      <a:pt x="6" y="9"/>
                    </a:lnTo>
                    <a:lnTo>
                      <a:pt x="6" y="9"/>
                    </a:lnTo>
                    <a:lnTo>
                      <a:pt x="4" y="9"/>
                    </a:lnTo>
                    <a:lnTo>
                      <a:pt x="0" y="13"/>
                    </a:lnTo>
                    <a:lnTo>
                      <a:pt x="4" y="19"/>
                    </a:lnTo>
                    <a:lnTo>
                      <a:pt x="6" y="21"/>
                    </a:lnTo>
                    <a:lnTo>
                      <a:pt x="4" y="17"/>
                    </a:lnTo>
                    <a:lnTo>
                      <a:pt x="2" y="17"/>
                    </a:lnTo>
                    <a:lnTo>
                      <a:pt x="2" y="24"/>
                    </a:lnTo>
                    <a:lnTo>
                      <a:pt x="4" y="23"/>
                    </a:lnTo>
                    <a:lnTo>
                      <a:pt x="8" y="23"/>
                    </a:lnTo>
                    <a:lnTo>
                      <a:pt x="10" y="24"/>
                    </a:lnTo>
                    <a:lnTo>
                      <a:pt x="11" y="21"/>
                    </a:lnTo>
                    <a:lnTo>
                      <a:pt x="10" y="21"/>
                    </a:lnTo>
                    <a:lnTo>
                      <a:pt x="10" y="19"/>
                    </a:lnTo>
                    <a:lnTo>
                      <a:pt x="10" y="15"/>
                    </a:lnTo>
                    <a:lnTo>
                      <a:pt x="11" y="15"/>
                    </a:lnTo>
                    <a:lnTo>
                      <a:pt x="13" y="21"/>
                    </a:lnTo>
                    <a:lnTo>
                      <a:pt x="13" y="24"/>
                    </a:lnTo>
                    <a:lnTo>
                      <a:pt x="15" y="24"/>
                    </a:lnTo>
                    <a:lnTo>
                      <a:pt x="15" y="28"/>
                    </a:lnTo>
                    <a:lnTo>
                      <a:pt x="13" y="32"/>
                    </a:lnTo>
                    <a:lnTo>
                      <a:pt x="11" y="34"/>
                    </a:lnTo>
                    <a:lnTo>
                      <a:pt x="10" y="36"/>
                    </a:lnTo>
                    <a:lnTo>
                      <a:pt x="11" y="45"/>
                    </a:lnTo>
                    <a:lnTo>
                      <a:pt x="10" y="47"/>
                    </a:lnTo>
                    <a:lnTo>
                      <a:pt x="11" y="49"/>
                    </a:lnTo>
                    <a:lnTo>
                      <a:pt x="15" y="51"/>
                    </a:lnTo>
                    <a:lnTo>
                      <a:pt x="17" y="47"/>
                    </a:lnTo>
                    <a:lnTo>
                      <a:pt x="15" y="43"/>
                    </a:lnTo>
                    <a:lnTo>
                      <a:pt x="15" y="41"/>
                    </a:lnTo>
                    <a:lnTo>
                      <a:pt x="19" y="41"/>
                    </a:lnTo>
                    <a:lnTo>
                      <a:pt x="17" y="43"/>
                    </a:lnTo>
                    <a:lnTo>
                      <a:pt x="17" y="45"/>
                    </a:lnTo>
                    <a:lnTo>
                      <a:pt x="17" y="53"/>
                    </a:lnTo>
                    <a:lnTo>
                      <a:pt x="19" y="51"/>
                    </a:lnTo>
                    <a:lnTo>
                      <a:pt x="23" y="49"/>
                    </a:lnTo>
                    <a:lnTo>
                      <a:pt x="23" y="47"/>
                    </a:lnTo>
                    <a:lnTo>
                      <a:pt x="25" y="45"/>
                    </a:lnTo>
                    <a:lnTo>
                      <a:pt x="27" y="45"/>
                    </a:lnTo>
                    <a:lnTo>
                      <a:pt x="36" y="21"/>
                    </a:lnTo>
                    <a:lnTo>
                      <a:pt x="36" y="17"/>
                    </a:lnTo>
                    <a:lnTo>
                      <a:pt x="34" y="13"/>
                    </a:lnTo>
                    <a:lnTo>
                      <a:pt x="30" y="13"/>
                    </a:lnTo>
                    <a:lnTo>
                      <a:pt x="30" y="11"/>
                    </a:lnTo>
                    <a:lnTo>
                      <a:pt x="32" y="7"/>
                    </a:lnTo>
                    <a:lnTo>
                      <a:pt x="30" y="6"/>
                    </a:lnTo>
                    <a:lnTo>
                      <a:pt x="29" y="7"/>
                    </a:lnTo>
                    <a:lnTo>
                      <a:pt x="25" y="7"/>
                    </a:lnTo>
                    <a:lnTo>
                      <a:pt x="21" y="4"/>
                    </a:lnTo>
                    <a:lnTo>
                      <a:pt x="21" y="2"/>
                    </a:lnTo>
                    <a:lnTo>
                      <a:pt x="19" y="2"/>
                    </a:lnTo>
                  </a:path>
                </a:pathLst>
              </a:custGeom>
              <a:solidFill>
                <a:schemeClr val="bg2"/>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20" name="Freeform 1026">
                <a:extLst>
                  <a:ext uri="{FF2B5EF4-FFF2-40B4-BE49-F238E27FC236}">
                    <a16:creationId xmlns:a16="http://schemas.microsoft.com/office/drawing/2014/main" id="{9496A7DD-5588-F3D4-846D-367A064CBC9D}"/>
                  </a:ext>
                </a:extLst>
              </p:cNvPr>
              <p:cNvSpPr>
                <a:spLocks/>
              </p:cNvSpPr>
              <p:nvPr/>
            </p:nvSpPr>
            <p:spPr bwMode="auto">
              <a:xfrm>
                <a:off x="7251385" y="4059391"/>
                <a:ext cx="5959" cy="8939"/>
              </a:xfrm>
              <a:custGeom>
                <a:avLst/>
                <a:gdLst>
                  <a:gd name="T0" fmla="*/ 2 w 4"/>
                  <a:gd name="T1" fmla="*/ 0 h 6"/>
                  <a:gd name="T2" fmla="*/ 2 w 4"/>
                  <a:gd name="T3" fmla="*/ 2 h 6"/>
                  <a:gd name="T4" fmla="*/ 0 w 4"/>
                  <a:gd name="T5" fmla="*/ 4 h 6"/>
                  <a:gd name="T6" fmla="*/ 2 w 4"/>
                  <a:gd name="T7" fmla="*/ 6 h 6"/>
                  <a:gd name="T8" fmla="*/ 4 w 4"/>
                  <a:gd name="T9" fmla="*/ 2 h 6"/>
                  <a:gd name="T10" fmla="*/ 2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2" y="0"/>
                    </a:moveTo>
                    <a:lnTo>
                      <a:pt x="2" y="2"/>
                    </a:lnTo>
                    <a:lnTo>
                      <a:pt x="0" y="4"/>
                    </a:lnTo>
                    <a:lnTo>
                      <a:pt x="2" y="6"/>
                    </a:lnTo>
                    <a:lnTo>
                      <a:pt x="4"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21" name="Freeform 1027">
                <a:extLst>
                  <a:ext uri="{FF2B5EF4-FFF2-40B4-BE49-F238E27FC236}">
                    <a16:creationId xmlns:a16="http://schemas.microsoft.com/office/drawing/2014/main" id="{1B8C4A84-0670-0652-92C3-B841CA76EA90}"/>
                  </a:ext>
                </a:extLst>
              </p:cNvPr>
              <p:cNvSpPr>
                <a:spLocks/>
              </p:cNvSpPr>
              <p:nvPr/>
            </p:nvSpPr>
            <p:spPr bwMode="auto">
              <a:xfrm>
                <a:off x="7251385" y="4059391"/>
                <a:ext cx="5959" cy="8939"/>
              </a:xfrm>
              <a:custGeom>
                <a:avLst/>
                <a:gdLst>
                  <a:gd name="T0" fmla="*/ 2 w 4"/>
                  <a:gd name="T1" fmla="*/ 0 h 6"/>
                  <a:gd name="T2" fmla="*/ 2 w 4"/>
                  <a:gd name="T3" fmla="*/ 2 h 6"/>
                  <a:gd name="T4" fmla="*/ 0 w 4"/>
                  <a:gd name="T5" fmla="*/ 4 h 6"/>
                  <a:gd name="T6" fmla="*/ 2 w 4"/>
                  <a:gd name="T7" fmla="*/ 6 h 6"/>
                  <a:gd name="T8" fmla="*/ 4 w 4"/>
                  <a:gd name="T9" fmla="*/ 2 h 6"/>
                  <a:gd name="T10" fmla="*/ 2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2" y="0"/>
                    </a:moveTo>
                    <a:lnTo>
                      <a:pt x="2" y="2"/>
                    </a:lnTo>
                    <a:lnTo>
                      <a:pt x="0" y="4"/>
                    </a:lnTo>
                    <a:lnTo>
                      <a:pt x="2" y="6"/>
                    </a:lnTo>
                    <a:lnTo>
                      <a:pt x="4"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22" name="Freeform 1028">
                <a:extLst>
                  <a:ext uri="{FF2B5EF4-FFF2-40B4-BE49-F238E27FC236}">
                    <a16:creationId xmlns:a16="http://schemas.microsoft.com/office/drawing/2014/main" id="{B1DCACA7-02C5-0386-DF84-B3DCCDF0C0A9}"/>
                  </a:ext>
                </a:extLst>
              </p:cNvPr>
              <p:cNvSpPr>
                <a:spLocks/>
              </p:cNvSpPr>
              <p:nvPr/>
            </p:nvSpPr>
            <p:spPr bwMode="auto">
              <a:xfrm>
                <a:off x="7273732" y="4105574"/>
                <a:ext cx="2980" cy="10429"/>
              </a:xfrm>
              <a:custGeom>
                <a:avLst/>
                <a:gdLst>
                  <a:gd name="T0" fmla="*/ 2 w 2"/>
                  <a:gd name="T1" fmla="*/ 1 h 7"/>
                  <a:gd name="T2" fmla="*/ 0 w 2"/>
                  <a:gd name="T3" fmla="*/ 0 h 7"/>
                  <a:gd name="T4" fmla="*/ 0 w 2"/>
                  <a:gd name="T5" fmla="*/ 5 h 7"/>
                  <a:gd name="T6" fmla="*/ 0 w 2"/>
                  <a:gd name="T7" fmla="*/ 7 h 7"/>
                  <a:gd name="T8" fmla="*/ 2 w 2"/>
                  <a:gd name="T9" fmla="*/ 1 h 7"/>
                </a:gdLst>
                <a:ahLst/>
                <a:cxnLst>
                  <a:cxn ang="0">
                    <a:pos x="T0" y="T1"/>
                  </a:cxn>
                  <a:cxn ang="0">
                    <a:pos x="T2" y="T3"/>
                  </a:cxn>
                  <a:cxn ang="0">
                    <a:pos x="T4" y="T5"/>
                  </a:cxn>
                  <a:cxn ang="0">
                    <a:pos x="T6" y="T7"/>
                  </a:cxn>
                  <a:cxn ang="0">
                    <a:pos x="T8" y="T9"/>
                  </a:cxn>
                </a:cxnLst>
                <a:rect l="0" t="0" r="r" b="b"/>
                <a:pathLst>
                  <a:path w="2" h="7">
                    <a:moveTo>
                      <a:pt x="2" y="1"/>
                    </a:moveTo>
                    <a:lnTo>
                      <a:pt x="0" y="0"/>
                    </a:lnTo>
                    <a:lnTo>
                      <a:pt x="0" y="5"/>
                    </a:lnTo>
                    <a:lnTo>
                      <a:pt x="0" y="7"/>
                    </a:lnTo>
                    <a:lnTo>
                      <a:pt x="2"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23" name="Freeform 1029">
                <a:extLst>
                  <a:ext uri="{FF2B5EF4-FFF2-40B4-BE49-F238E27FC236}">
                    <a16:creationId xmlns:a16="http://schemas.microsoft.com/office/drawing/2014/main" id="{F175BB01-4DB0-DD63-D0FD-6AB0AEC45421}"/>
                  </a:ext>
                </a:extLst>
              </p:cNvPr>
              <p:cNvSpPr>
                <a:spLocks/>
              </p:cNvSpPr>
              <p:nvPr/>
            </p:nvSpPr>
            <p:spPr bwMode="auto">
              <a:xfrm>
                <a:off x="7273732" y="4105574"/>
                <a:ext cx="2980" cy="10429"/>
              </a:xfrm>
              <a:custGeom>
                <a:avLst/>
                <a:gdLst>
                  <a:gd name="T0" fmla="*/ 2 w 2"/>
                  <a:gd name="T1" fmla="*/ 1 h 7"/>
                  <a:gd name="T2" fmla="*/ 0 w 2"/>
                  <a:gd name="T3" fmla="*/ 0 h 7"/>
                  <a:gd name="T4" fmla="*/ 0 w 2"/>
                  <a:gd name="T5" fmla="*/ 5 h 7"/>
                  <a:gd name="T6" fmla="*/ 0 w 2"/>
                  <a:gd name="T7" fmla="*/ 7 h 7"/>
                  <a:gd name="T8" fmla="*/ 2 w 2"/>
                  <a:gd name="T9" fmla="*/ 1 h 7"/>
                </a:gdLst>
                <a:ahLst/>
                <a:cxnLst>
                  <a:cxn ang="0">
                    <a:pos x="T0" y="T1"/>
                  </a:cxn>
                  <a:cxn ang="0">
                    <a:pos x="T2" y="T3"/>
                  </a:cxn>
                  <a:cxn ang="0">
                    <a:pos x="T4" y="T5"/>
                  </a:cxn>
                  <a:cxn ang="0">
                    <a:pos x="T6" y="T7"/>
                  </a:cxn>
                  <a:cxn ang="0">
                    <a:pos x="T8" y="T9"/>
                  </a:cxn>
                </a:cxnLst>
                <a:rect l="0" t="0" r="r" b="b"/>
                <a:pathLst>
                  <a:path w="2" h="7">
                    <a:moveTo>
                      <a:pt x="2" y="1"/>
                    </a:moveTo>
                    <a:lnTo>
                      <a:pt x="0" y="0"/>
                    </a:lnTo>
                    <a:lnTo>
                      <a:pt x="0" y="5"/>
                    </a:lnTo>
                    <a:lnTo>
                      <a:pt x="0" y="7"/>
                    </a:lnTo>
                    <a:lnTo>
                      <a:pt x="2"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24" name="Freeform 1030">
                <a:extLst>
                  <a:ext uri="{FF2B5EF4-FFF2-40B4-BE49-F238E27FC236}">
                    <a16:creationId xmlns:a16="http://schemas.microsoft.com/office/drawing/2014/main" id="{A6C35B4F-FF5A-5468-F02F-CEA78EA1DC2C}"/>
                  </a:ext>
                </a:extLst>
              </p:cNvPr>
              <p:cNvSpPr>
                <a:spLocks/>
              </p:cNvSpPr>
              <p:nvPr/>
            </p:nvSpPr>
            <p:spPr bwMode="auto">
              <a:xfrm>
                <a:off x="7258835" y="4113024"/>
                <a:ext cx="5959" cy="5959"/>
              </a:xfrm>
              <a:custGeom>
                <a:avLst/>
                <a:gdLst>
                  <a:gd name="T0" fmla="*/ 2 w 4"/>
                  <a:gd name="T1" fmla="*/ 2 h 4"/>
                  <a:gd name="T2" fmla="*/ 2 w 4"/>
                  <a:gd name="T3" fmla="*/ 0 h 4"/>
                  <a:gd name="T4" fmla="*/ 0 w 4"/>
                  <a:gd name="T5" fmla="*/ 2 h 4"/>
                  <a:gd name="T6" fmla="*/ 2 w 4"/>
                  <a:gd name="T7" fmla="*/ 4 h 4"/>
                  <a:gd name="T8" fmla="*/ 4 w 4"/>
                  <a:gd name="T9" fmla="*/ 4 h 4"/>
                  <a:gd name="T10" fmla="*/ 4 w 4"/>
                  <a:gd name="T11" fmla="*/ 2 h 4"/>
                  <a:gd name="T12" fmla="*/ 2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2"/>
                    </a:moveTo>
                    <a:lnTo>
                      <a:pt x="2" y="0"/>
                    </a:lnTo>
                    <a:lnTo>
                      <a:pt x="0" y="2"/>
                    </a:lnTo>
                    <a:lnTo>
                      <a:pt x="2" y="4"/>
                    </a:lnTo>
                    <a:lnTo>
                      <a:pt x="4" y="4"/>
                    </a:lnTo>
                    <a:lnTo>
                      <a:pt x="4" y="2"/>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25" name="Freeform 1031">
                <a:extLst>
                  <a:ext uri="{FF2B5EF4-FFF2-40B4-BE49-F238E27FC236}">
                    <a16:creationId xmlns:a16="http://schemas.microsoft.com/office/drawing/2014/main" id="{3CD0E84A-379C-E593-A030-8AA155ECDC5B}"/>
                  </a:ext>
                </a:extLst>
              </p:cNvPr>
              <p:cNvSpPr>
                <a:spLocks/>
              </p:cNvSpPr>
              <p:nvPr/>
            </p:nvSpPr>
            <p:spPr bwMode="auto">
              <a:xfrm>
                <a:off x="7258835" y="4113024"/>
                <a:ext cx="5959" cy="5959"/>
              </a:xfrm>
              <a:custGeom>
                <a:avLst/>
                <a:gdLst>
                  <a:gd name="T0" fmla="*/ 2 w 4"/>
                  <a:gd name="T1" fmla="*/ 2 h 4"/>
                  <a:gd name="T2" fmla="*/ 2 w 4"/>
                  <a:gd name="T3" fmla="*/ 0 h 4"/>
                  <a:gd name="T4" fmla="*/ 0 w 4"/>
                  <a:gd name="T5" fmla="*/ 2 h 4"/>
                  <a:gd name="T6" fmla="*/ 2 w 4"/>
                  <a:gd name="T7" fmla="*/ 4 h 4"/>
                  <a:gd name="T8" fmla="*/ 4 w 4"/>
                  <a:gd name="T9" fmla="*/ 4 h 4"/>
                  <a:gd name="T10" fmla="*/ 4 w 4"/>
                  <a:gd name="T11" fmla="*/ 2 h 4"/>
                  <a:gd name="T12" fmla="*/ 2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2"/>
                    </a:moveTo>
                    <a:lnTo>
                      <a:pt x="2" y="0"/>
                    </a:lnTo>
                    <a:lnTo>
                      <a:pt x="0" y="2"/>
                    </a:lnTo>
                    <a:lnTo>
                      <a:pt x="2" y="4"/>
                    </a:lnTo>
                    <a:lnTo>
                      <a:pt x="4" y="4"/>
                    </a:lnTo>
                    <a:lnTo>
                      <a:pt x="4" y="2"/>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26" name="Rectangle 1032">
                <a:extLst>
                  <a:ext uri="{FF2B5EF4-FFF2-40B4-BE49-F238E27FC236}">
                    <a16:creationId xmlns:a16="http://schemas.microsoft.com/office/drawing/2014/main" id="{BFB07C86-BB95-F899-C969-B74F848279B4}"/>
                  </a:ext>
                </a:extLst>
              </p:cNvPr>
              <p:cNvSpPr>
                <a:spLocks noChangeArrowheads="1"/>
              </p:cNvSpPr>
              <p:nvPr/>
            </p:nvSpPr>
            <p:spPr bwMode="auto">
              <a:xfrm>
                <a:off x="7223080" y="4054921"/>
                <a:ext cx="2980" cy="1490"/>
              </a:xfrm>
              <a:prstGeom prst="rect">
                <a:avLst/>
              </a:pr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27" name="Rectangle 1033">
                <a:extLst>
                  <a:ext uri="{FF2B5EF4-FFF2-40B4-BE49-F238E27FC236}">
                    <a16:creationId xmlns:a16="http://schemas.microsoft.com/office/drawing/2014/main" id="{35C53749-8213-B574-E112-19990F14A952}"/>
                  </a:ext>
                </a:extLst>
              </p:cNvPr>
              <p:cNvSpPr>
                <a:spLocks noChangeArrowheads="1"/>
              </p:cNvSpPr>
              <p:nvPr/>
            </p:nvSpPr>
            <p:spPr bwMode="auto">
              <a:xfrm>
                <a:off x="7223080" y="4054921"/>
                <a:ext cx="2980" cy="1490"/>
              </a:xfrm>
              <a:prstGeom prst="rect">
                <a:avLst/>
              </a:pr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28" name="Freeform 1034">
                <a:extLst>
                  <a:ext uri="{FF2B5EF4-FFF2-40B4-BE49-F238E27FC236}">
                    <a16:creationId xmlns:a16="http://schemas.microsoft.com/office/drawing/2014/main" id="{4C92D249-1B3D-73C6-092C-35B3E6A33C66}"/>
                  </a:ext>
                </a:extLst>
              </p:cNvPr>
              <p:cNvSpPr>
                <a:spLocks/>
              </p:cNvSpPr>
              <p:nvPr/>
            </p:nvSpPr>
            <p:spPr bwMode="auto">
              <a:xfrm>
                <a:off x="7229039" y="4045983"/>
                <a:ext cx="4470" cy="5959"/>
              </a:xfrm>
              <a:custGeom>
                <a:avLst/>
                <a:gdLst>
                  <a:gd name="T0" fmla="*/ 3 w 3"/>
                  <a:gd name="T1" fmla="*/ 2 h 4"/>
                  <a:gd name="T2" fmla="*/ 2 w 3"/>
                  <a:gd name="T3" fmla="*/ 0 h 4"/>
                  <a:gd name="T4" fmla="*/ 2 w 3"/>
                  <a:gd name="T5" fmla="*/ 0 h 4"/>
                  <a:gd name="T6" fmla="*/ 0 w 3"/>
                  <a:gd name="T7" fmla="*/ 2 h 4"/>
                  <a:gd name="T8" fmla="*/ 2 w 3"/>
                  <a:gd name="T9" fmla="*/ 4 h 4"/>
                  <a:gd name="T10" fmla="*/ 3 w 3"/>
                  <a:gd name="T11" fmla="*/ 2 h 4"/>
                  <a:gd name="T12" fmla="*/ 3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2"/>
                    </a:moveTo>
                    <a:lnTo>
                      <a:pt x="2" y="0"/>
                    </a:lnTo>
                    <a:lnTo>
                      <a:pt x="2" y="0"/>
                    </a:lnTo>
                    <a:lnTo>
                      <a:pt x="0" y="2"/>
                    </a:lnTo>
                    <a:lnTo>
                      <a:pt x="2" y="4"/>
                    </a:lnTo>
                    <a:lnTo>
                      <a:pt x="3" y="2"/>
                    </a:lnTo>
                    <a:lnTo>
                      <a:pt x="3"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29" name="Freeform 1035">
                <a:extLst>
                  <a:ext uri="{FF2B5EF4-FFF2-40B4-BE49-F238E27FC236}">
                    <a16:creationId xmlns:a16="http://schemas.microsoft.com/office/drawing/2014/main" id="{1A89BA89-EF48-FBE2-4EF9-3006B57C56B2}"/>
                  </a:ext>
                </a:extLst>
              </p:cNvPr>
              <p:cNvSpPr>
                <a:spLocks/>
              </p:cNvSpPr>
              <p:nvPr/>
            </p:nvSpPr>
            <p:spPr bwMode="auto">
              <a:xfrm>
                <a:off x="7229039" y="4045983"/>
                <a:ext cx="4470" cy="5959"/>
              </a:xfrm>
              <a:custGeom>
                <a:avLst/>
                <a:gdLst>
                  <a:gd name="T0" fmla="*/ 3 w 3"/>
                  <a:gd name="T1" fmla="*/ 2 h 4"/>
                  <a:gd name="T2" fmla="*/ 2 w 3"/>
                  <a:gd name="T3" fmla="*/ 0 h 4"/>
                  <a:gd name="T4" fmla="*/ 2 w 3"/>
                  <a:gd name="T5" fmla="*/ 0 h 4"/>
                  <a:gd name="T6" fmla="*/ 0 w 3"/>
                  <a:gd name="T7" fmla="*/ 2 h 4"/>
                  <a:gd name="T8" fmla="*/ 2 w 3"/>
                  <a:gd name="T9" fmla="*/ 4 h 4"/>
                  <a:gd name="T10" fmla="*/ 3 w 3"/>
                  <a:gd name="T11" fmla="*/ 2 h 4"/>
                  <a:gd name="T12" fmla="*/ 3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2"/>
                    </a:moveTo>
                    <a:lnTo>
                      <a:pt x="2" y="0"/>
                    </a:lnTo>
                    <a:lnTo>
                      <a:pt x="2" y="0"/>
                    </a:lnTo>
                    <a:lnTo>
                      <a:pt x="0" y="2"/>
                    </a:lnTo>
                    <a:lnTo>
                      <a:pt x="2" y="4"/>
                    </a:lnTo>
                    <a:lnTo>
                      <a:pt x="3" y="2"/>
                    </a:lnTo>
                    <a:lnTo>
                      <a:pt x="3"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30" name="Freeform 1036">
                <a:extLst>
                  <a:ext uri="{FF2B5EF4-FFF2-40B4-BE49-F238E27FC236}">
                    <a16:creationId xmlns:a16="http://schemas.microsoft.com/office/drawing/2014/main" id="{26CD671B-DCA5-C7CB-680E-1C212A6F07C8}"/>
                  </a:ext>
                </a:extLst>
              </p:cNvPr>
              <p:cNvSpPr>
                <a:spLocks/>
              </p:cNvSpPr>
              <p:nvPr/>
            </p:nvSpPr>
            <p:spPr bwMode="auto">
              <a:xfrm>
                <a:off x="7245426" y="4023636"/>
                <a:ext cx="0" cy="2980"/>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lnTo>
                      <a:pt x="0" y="2"/>
                    </a:lnTo>
                    <a:lnTo>
                      <a:pt x="0"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31" name="Freeform 1037">
                <a:extLst>
                  <a:ext uri="{FF2B5EF4-FFF2-40B4-BE49-F238E27FC236}">
                    <a16:creationId xmlns:a16="http://schemas.microsoft.com/office/drawing/2014/main" id="{B94A3AA9-BA99-7E8E-F6AA-F354241C7C37}"/>
                  </a:ext>
                </a:extLst>
              </p:cNvPr>
              <p:cNvSpPr>
                <a:spLocks/>
              </p:cNvSpPr>
              <p:nvPr/>
            </p:nvSpPr>
            <p:spPr bwMode="auto">
              <a:xfrm>
                <a:off x="7245426" y="4023636"/>
                <a:ext cx="0" cy="2980"/>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lnTo>
                      <a:pt x="0" y="2"/>
                    </a:lnTo>
                    <a:lnTo>
                      <a:pt x="0"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32" name="Freeform 1038">
                <a:extLst>
                  <a:ext uri="{FF2B5EF4-FFF2-40B4-BE49-F238E27FC236}">
                    <a16:creationId xmlns:a16="http://schemas.microsoft.com/office/drawing/2014/main" id="{147AE403-BF90-3846-C2DA-A2C16EC8A4CC}"/>
                  </a:ext>
                </a:extLst>
              </p:cNvPr>
              <p:cNvSpPr>
                <a:spLocks/>
              </p:cNvSpPr>
              <p:nvPr/>
            </p:nvSpPr>
            <p:spPr bwMode="auto">
              <a:xfrm>
                <a:off x="7024937" y="4245614"/>
                <a:ext cx="43204" cy="78959"/>
              </a:xfrm>
              <a:custGeom>
                <a:avLst/>
                <a:gdLst>
                  <a:gd name="T0" fmla="*/ 21 w 29"/>
                  <a:gd name="T1" fmla="*/ 0 h 53"/>
                  <a:gd name="T2" fmla="*/ 23 w 29"/>
                  <a:gd name="T3" fmla="*/ 0 h 53"/>
                  <a:gd name="T4" fmla="*/ 25 w 29"/>
                  <a:gd name="T5" fmla="*/ 2 h 53"/>
                  <a:gd name="T6" fmla="*/ 27 w 29"/>
                  <a:gd name="T7" fmla="*/ 2 h 53"/>
                  <a:gd name="T8" fmla="*/ 27 w 29"/>
                  <a:gd name="T9" fmla="*/ 2 h 53"/>
                  <a:gd name="T10" fmla="*/ 29 w 29"/>
                  <a:gd name="T11" fmla="*/ 4 h 53"/>
                  <a:gd name="T12" fmla="*/ 27 w 29"/>
                  <a:gd name="T13" fmla="*/ 8 h 53"/>
                  <a:gd name="T14" fmla="*/ 27 w 29"/>
                  <a:gd name="T15" fmla="*/ 10 h 53"/>
                  <a:gd name="T16" fmla="*/ 12 w 29"/>
                  <a:gd name="T17" fmla="*/ 53 h 53"/>
                  <a:gd name="T18" fmla="*/ 12 w 29"/>
                  <a:gd name="T19" fmla="*/ 53 h 53"/>
                  <a:gd name="T20" fmla="*/ 8 w 29"/>
                  <a:gd name="T21" fmla="*/ 46 h 53"/>
                  <a:gd name="T22" fmla="*/ 6 w 29"/>
                  <a:gd name="T23" fmla="*/ 44 h 53"/>
                  <a:gd name="T24" fmla="*/ 2 w 29"/>
                  <a:gd name="T25" fmla="*/ 40 h 53"/>
                  <a:gd name="T26" fmla="*/ 0 w 29"/>
                  <a:gd name="T27" fmla="*/ 27 h 53"/>
                  <a:gd name="T28" fmla="*/ 2 w 29"/>
                  <a:gd name="T29" fmla="*/ 25 h 53"/>
                  <a:gd name="T30" fmla="*/ 14 w 29"/>
                  <a:gd name="T31" fmla="*/ 4 h 53"/>
                  <a:gd name="T32" fmla="*/ 19 w 29"/>
                  <a:gd name="T33" fmla="*/ 2 h 53"/>
                  <a:gd name="T34" fmla="*/ 21 w 29"/>
                  <a:gd name="T35" fmla="*/ 0 h 53"/>
                  <a:gd name="T36" fmla="*/ 21 w 29"/>
                  <a:gd name="T3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53">
                    <a:moveTo>
                      <a:pt x="21" y="0"/>
                    </a:moveTo>
                    <a:lnTo>
                      <a:pt x="23" y="0"/>
                    </a:lnTo>
                    <a:lnTo>
                      <a:pt x="25" y="2"/>
                    </a:lnTo>
                    <a:lnTo>
                      <a:pt x="27" y="2"/>
                    </a:lnTo>
                    <a:lnTo>
                      <a:pt x="27" y="2"/>
                    </a:lnTo>
                    <a:lnTo>
                      <a:pt x="29" y="4"/>
                    </a:lnTo>
                    <a:lnTo>
                      <a:pt x="27" y="8"/>
                    </a:lnTo>
                    <a:lnTo>
                      <a:pt x="27" y="10"/>
                    </a:lnTo>
                    <a:lnTo>
                      <a:pt x="12" y="53"/>
                    </a:lnTo>
                    <a:lnTo>
                      <a:pt x="12" y="53"/>
                    </a:lnTo>
                    <a:lnTo>
                      <a:pt x="8" y="46"/>
                    </a:lnTo>
                    <a:lnTo>
                      <a:pt x="6" y="44"/>
                    </a:lnTo>
                    <a:lnTo>
                      <a:pt x="2" y="40"/>
                    </a:lnTo>
                    <a:lnTo>
                      <a:pt x="0" y="27"/>
                    </a:lnTo>
                    <a:lnTo>
                      <a:pt x="2" y="25"/>
                    </a:lnTo>
                    <a:lnTo>
                      <a:pt x="14" y="4"/>
                    </a:lnTo>
                    <a:lnTo>
                      <a:pt x="19" y="2"/>
                    </a:lnTo>
                    <a:lnTo>
                      <a:pt x="21" y="0"/>
                    </a:lnTo>
                    <a:lnTo>
                      <a:pt x="2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33" name="Freeform 1039">
                <a:extLst>
                  <a:ext uri="{FF2B5EF4-FFF2-40B4-BE49-F238E27FC236}">
                    <a16:creationId xmlns:a16="http://schemas.microsoft.com/office/drawing/2014/main" id="{38AB0A2A-A282-DF3D-C487-5E8AA145B831}"/>
                  </a:ext>
                </a:extLst>
              </p:cNvPr>
              <p:cNvSpPr>
                <a:spLocks/>
              </p:cNvSpPr>
              <p:nvPr/>
            </p:nvSpPr>
            <p:spPr bwMode="auto">
              <a:xfrm>
                <a:off x="7024937" y="4245614"/>
                <a:ext cx="43204" cy="78959"/>
              </a:xfrm>
              <a:custGeom>
                <a:avLst/>
                <a:gdLst>
                  <a:gd name="T0" fmla="*/ 21 w 29"/>
                  <a:gd name="T1" fmla="*/ 0 h 53"/>
                  <a:gd name="T2" fmla="*/ 23 w 29"/>
                  <a:gd name="T3" fmla="*/ 0 h 53"/>
                  <a:gd name="T4" fmla="*/ 25 w 29"/>
                  <a:gd name="T5" fmla="*/ 2 h 53"/>
                  <a:gd name="T6" fmla="*/ 27 w 29"/>
                  <a:gd name="T7" fmla="*/ 2 h 53"/>
                  <a:gd name="T8" fmla="*/ 27 w 29"/>
                  <a:gd name="T9" fmla="*/ 2 h 53"/>
                  <a:gd name="T10" fmla="*/ 29 w 29"/>
                  <a:gd name="T11" fmla="*/ 4 h 53"/>
                  <a:gd name="T12" fmla="*/ 27 w 29"/>
                  <a:gd name="T13" fmla="*/ 8 h 53"/>
                  <a:gd name="T14" fmla="*/ 27 w 29"/>
                  <a:gd name="T15" fmla="*/ 10 h 53"/>
                  <a:gd name="T16" fmla="*/ 12 w 29"/>
                  <a:gd name="T17" fmla="*/ 53 h 53"/>
                  <a:gd name="T18" fmla="*/ 12 w 29"/>
                  <a:gd name="T19" fmla="*/ 53 h 53"/>
                  <a:gd name="T20" fmla="*/ 8 w 29"/>
                  <a:gd name="T21" fmla="*/ 46 h 53"/>
                  <a:gd name="T22" fmla="*/ 6 w 29"/>
                  <a:gd name="T23" fmla="*/ 44 h 53"/>
                  <a:gd name="T24" fmla="*/ 2 w 29"/>
                  <a:gd name="T25" fmla="*/ 40 h 53"/>
                  <a:gd name="T26" fmla="*/ 0 w 29"/>
                  <a:gd name="T27" fmla="*/ 27 h 53"/>
                  <a:gd name="T28" fmla="*/ 2 w 29"/>
                  <a:gd name="T29" fmla="*/ 25 h 53"/>
                  <a:gd name="T30" fmla="*/ 14 w 29"/>
                  <a:gd name="T31" fmla="*/ 4 h 53"/>
                  <a:gd name="T32" fmla="*/ 19 w 29"/>
                  <a:gd name="T33" fmla="*/ 2 h 53"/>
                  <a:gd name="T34" fmla="*/ 21 w 29"/>
                  <a:gd name="T35" fmla="*/ 0 h 53"/>
                  <a:gd name="T36" fmla="*/ 21 w 29"/>
                  <a:gd name="T3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53">
                    <a:moveTo>
                      <a:pt x="21" y="0"/>
                    </a:moveTo>
                    <a:lnTo>
                      <a:pt x="23" y="0"/>
                    </a:lnTo>
                    <a:lnTo>
                      <a:pt x="25" y="2"/>
                    </a:lnTo>
                    <a:lnTo>
                      <a:pt x="27" y="2"/>
                    </a:lnTo>
                    <a:lnTo>
                      <a:pt x="27" y="2"/>
                    </a:lnTo>
                    <a:lnTo>
                      <a:pt x="29" y="4"/>
                    </a:lnTo>
                    <a:lnTo>
                      <a:pt x="27" y="8"/>
                    </a:lnTo>
                    <a:lnTo>
                      <a:pt x="27" y="10"/>
                    </a:lnTo>
                    <a:lnTo>
                      <a:pt x="12" y="53"/>
                    </a:lnTo>
                    <a:lnTo>
                      <a:pt x="12" y="53"/>
                    </a:lnTo>
                    <a:lnTo>
                      <a:pt x="8" y="46"/>
                    </a:lnTo>
                    <a:lnTo>
                      <a:pt x="6" y="44"/>
                    </a:lnTo>
                    <a:lnTo>
                      <a:pt x="2" y="40"/>
                    </a:lnTo>
                    <a:lnTo>
                      <a:pt x="0" y="27"/>
                    </a:lnTo>
                    <a:lnTo>
                      <a:pt x="2" y="25"/>
                    </a:lnTo>
                    <a:lnTo>
                      <a:pt x="14" y="4"/>
                    </a:lnTo>
                    <a:lnTo>
                      <a:pt x="19" y="2"/>
                    </a:lnTo>
                    <a:lnTo>
                      <a:pt x="21" y="0"/>
                    </a:lnTo>
                    <a:lnTo>
                      <a:pt x="2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34" name="Freeform 1040">
                <a:extLst>
                  <a:ext uri="{FF2B5EF4-FFF2-40B4-BE49-F238E27FC236}">
                    <a16:creationId xmlns:a16="http://schemas.microsoft.com/office/drawing/2014/main" id="{3D9D11FC-A81A-DAF7-BD6F-73A9D22275BE}"/>
                  </a:ext>
                </a:extLst>
              </p:cNvPr>
              <p:cNvSpPr>
                <a:spLocks/>
              </p:cNvSpPr>
              <p:nvPr/>
            </p:nvSpPr>
            <p:spPr bwMode="auto">
              <a:xfrm>
                <a:off x="7106876" y="4264982"/>
                <a:ext cx="5959" cy="2980"/>
              </a:xfrm>
              <a:custGeom>
                <a:avLst/>
                <a:gdLst>
                  <a:gd name="T0" fmla="*/ 2 w 4"/>
                  <a:gd name="T1" fmla="*/ 0 h 2"/>
                  <a:gd name="T2" fmla="*/ 2 w 4"/>
                  <a:gd name="T3" fmla="*/ 0 h 2"/>
                  <a:gd name="T4" fmla="*/ 4 w 4"/>
                  <a:gd name="T5" fmla="*/ 0 h 2"/>
                  <a:gd name="T6" fmla="*/ 4 w 4"/>
                  <a:gd name="T7" fmla="*/ 2 h 2"/>
                  <a:gd name="T8" fmla="*/ 2 w 4"/>
                  <a:gd name="T9" fmla="*/ 2 h 2"/>
                  <a:gd name="T10" fmla="*/ 2 w 4"/>
                  <a:gd name="T11" fmla="*/ 2 h 2"/>
                  <a:gd name="T12" fmla="*/ 0 w 4"/>
                  <a:gd name="T13" fmla="*/ 2 h 2"/>
                  <a:gd name="T14" fmla="*/ 2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2" y="0"/>
                    </a:moveTo>
                    <a:lnTo>
                      <a:pt x="2" y="0"/>
                    </a:lnTo>
                    <a:lnTo>
                      <a:pt x="4" y="0"/>
                    </a:lnTo>
                    <a:lnTo>
                      <a:pt x="4" y="2"/>
                    </a:lnTo>
                    <a:lnTo>
                      <a:pt x="2" y="2"/>
                    </a:lnTo>
                    <a:lnTo>
                      <a:pt x="2" y="2"/>
                    </a:lnTo>
                    <a:lnTo>
                      <a:pt x="0"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35" name="Freeform 1041">
                <a:extLst>
                  <a:ext uri="{FF2B5EF4-FFF2-40B4-BE49-F238E27FC236}">
                    <a16:creationId xmlns:a16="http://schemas.microsoft.com/office/drawing/2014/main" id="{8366A231-5928-4F33-DEF6-19B5FDD5B1ED}"/>
                  </a:ext>
                </a:extLst>
              </p:cNvPr>
              <p:cNvSpPr>
                <a:spLocks/>
              </p:cNvSpPr>
              <p:nvPr/>
            </p:nvSpPr>
            <p:spPr bwMode="auto">
              <a:xfrm>
                <a:off x="7106876" y="4264982"/>
                <a:ext cx="5959" cy="2980"/>
              </a:xfrm>
              <a:custGeom>
                <a:avLst/>
                <a:gdLst>
                  <a:gd name="T0" fmla="*/ 2 w 4"/>
                  <a:gd name="T1" fmla="*/ 0 h 2"/>
                  <a:gd name="T2" fmla="*/ 2 w 4"/>
                  <a:gd name="T3" fmla="*/ 0 h 2"/>
                  <a:gd name="T4" fmla="*/ 4 w 4"/>
                  <a:gd name="T5" fmla="*/ 0 h 2"/>
                  <a:gd name="T6" fmla="*/ 4 w 4"/>
                  <a:gd name="T7" fmla="*/ 2 h 2"/>
                  <a:gd name="T8" fmla="*/ 2 w 4"/>
                  <a:gd name="T9" fmla="*/ 2 h 2"/>
                  <a:gd name="T10" fmla="*/ 2 w 4"/>
                  <a:gd name="T11" fmla="*/ 2 h 2"/>
                  <a:gd name="T12" fmla="*/ 0 w 4"/>
                  <a:gd name="T13" fmla="*/ 2 h 2"/>
                  <a:gd name="T14" fmla="*/ 2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2" y="0"/>
                    </a:moveTo>
                    <a:lnTo>
                      <a:pt x="2" y="0"/>
                    </a:lnTo>
                    <a:lnTo>
                      <a:pt x="4" y="0"/>
                    </a:lnTo>
                    <a:lnTo>
                      <a:pt x="4" y="2"/>
                    </a:lnTo>
                    <a:lnTo>
                      <a:pt x="2" y="2"/>
                    </a:lnTo>
                    <a:lnTo>
                      <a:pt x="2" y="2"/>
                    </a:lnTo>
                    <a:lnTo>
                      <a:pt x="0"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36" name="Freeform 1042">
                <a:extLst>
                  <a:ext uri="{FF2B5EF4-FFF2-40B4-BE49-F238E27FC236}">
                    <a16:creationId xmlns:a16="http://schemas.microsoft.com/office/drawing/2014/main" id="{E291AE1A-223A-F395-AD65-FC840B2367EE}"/>
                  </a:ext>
                </a:extLst>
              </p:cNvPr>
              <p:cNvSpPr>
                <a:spLocks/>
              </p:cNvSpPr>
              <p:nvPr/>
            </p:nvSpPr>
            <p:spPr bwMode="auto">
              <a:xfrm>
                <a:off x="7115815" y="4263492"/>
                <a:ext cx="5959" cy="4470"/>
              </a:xfrm>
              <a:custGeom>
                <a:avLst/>
                <a:gdLst>
                  <a:gd name="T0" fmla="*/ 2 w 4"/>
                  <a:gd name="T1" fmla="*/ 1 h 3"/>
                  <a:gd name="T2" fmla="*/ 0 w 4"/>
                  <a:gd name="T3" fmla="*/ 1 h 3"/>
                  <a:gd name="T4" fmla="*/ 2 w 4"/>
                  <a:gd name="T5" fmla="*/ 1 h 3"/>
                  <a:gd name="T6" fmla="*/ 4 w 4"/>
                  <a:gd name="T7" fmla="*/ 0 h 3"/>
                  <a:gd name="T8" fmla="*/ 4 w 4"/>
                  <a:gd name="T9" fmla="*/ 1 h 3"/>
                  <a:gd name="T10" fmla="*/ 4 w 4"/>
                  <a:gd name="T11" fmla="*/ 1 h 3"/>
                  <a:gd name="T12" fmla="*/ 2 w 4"/>
                  <a:gd name="T13" fmla="*/ 3 h 3"/>
                  <a:gd name="T14" fmla="*/ 2 w 4"/>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2" y="1"/>
                    </a:moveTo>
                    <a:lnTo>
                      <a:pt x="0" y="1"/>
                    </a:lnTo>
                    <a:lnTo>
                      <a:pt x="2" y="1"/>
                    </a:lnTo>
                    <a:lnTo>
                      <a:pt x="4" y="0"/>
                    </a:lnTo>
                    <a:lnTo>
                      <a:pt x="4" y="1"/>
                    </a:lnTo>
                    <a:lnTo>
                      <a:pt x="4" y="1"/>
                    </a:lnTo>
                    <a:lnTo>
                      <a:pt x="2" y="3"/>
                    </a:lnTo>
                    <a:lnTo>
                      <a:pt x="2"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37" name="Freeform 1043">
                <a:extLst>
                  <a:ext uri="{FF2B5EF4-FFF2-40B4-BE49-F238E27FC236}">
                    <a16:creationId xmlns:a16="http://schemas.microsoft.com/office/drawing/2014/main" id="{B74E2EDA-6477-DA36-5B37-A8EC31E3EE50}"/>
                  </a:ext>
                </a:extLst>
              </p:cNvPr>
              <p:cNvSpPr>
                <a:spLocks/>
              </p:cNvSpPr>
              <p:nvPr/>
            </p:nvSpPr>
            <p:spPr bwMode="auto">
              <a:xfrm>
                <a:off x="7115815" y="4263492"/>
                <a:ext cx="5959" cy="4470"/>
              </a:xfrm>
              <a:custGeom>
                <a:avLst/>
                <a:gdLst>
                  <a:gd name="T0" fmla="*/ 2 w 4"/>
                  <a:gd name="T1" fmla="*/ 1 h 3"/>
                  <a:gd name="T2" fmla="*/ 0 w 4"/>
                  <a:gd name="T3" fmla="*/ 1 h 3"/>
                  <a:gd name="T4" fmla="*/ 2 w 4"/>
                  <a:gd name="T5" fmla="*/ 1 h 3"/>
                  <a:gd name="T6" fmla="*/ 4 w 4"/>
                  <a:gd name="T7" fmla="*/ 0 h 3"/>
                  <a:gd name="T8" fmla="*/ 4 w 4"/>
                  <a:gd name="T9" fmla="*/ 1 h 3"/>
                  <a:gd name="T10" fmla="*/ 4 w 4"/>
                  <a:gd name="T11" fmla="*/ 1 h 3"/>
                  <a:gd name="T12" fmla="*/ 2 w 4"/>
                  <a:gd name="T13" fmla="*/ 3 h 3"/>
                  <a:gd name="T14" fmla="*/ 2 w 4"/>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2" y="1"/>
                    </a:moveTo>
                    <a:lnTo>
                      <a:pt x="0" y="1"/>
                    </a:lnTo>
                    <a:lnTo>
                      <a:pt x="2" y="1"/>
                    </a:lnTo>
                    <a:lnTo>
                      <a:pt x="4" y="0"/>
                    </a:lnTo>
                    <a:lnTo>
                      <a:pt x="4" y="1"/>
                    </a:lnTo>
                    <a:lnTo>
                      <a:pt x="4" y="1"/>
                    </a:lnTo>
                    <a:lnTo>
                      <a:pt x="2" y="3"/>
                    </a:lnTo>
                    <a:lnTo>
                      <a:pt x="2"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38" name="Freeform 1044">
                <a:extLst>
                  <a:ext uri="{FF2B5EF4-FFF2-40B4-BE49-F238E27FC236}">
                    <a16:creationId xmlns:a16="http://schemas.microsoft.com/office/drawing/2014/main" id="{5640B06B-848A-D437-747B-B4624749198E}"/>
                  </a:ext>
                </a:extLst>
              </p:cNvPr>
              <p:cNvSpPr>
                <a:spLocks/>
              </p:cNvSpPr>
              <p:nvPr/>
            </p:nvSpPr>
            <p:spPr bwMode="auto">
              <a:xfrm>
                <a:off x="7197753" y="4203900"/>
                <a:ext cx="10429" cy="19368"/>
              </a:xfrm>
              <a:custGeom>
                <a:avLst/>
                <a:gdLst>
                  <a:gd name="T0" fmla="*/ 2 w 7"/>
                  <a:gd name="T1" fmla="*/ 7 h 13"/>
                  <a:gd name="T2" fmla="*/ 4 w 7"/>
                  <a:gd name="T3" fmla="*/ 5 h 13"/>
                  <a:gd name="T4" fmla="*/ 4 w 7"/>
                  <a:gd name="T5" fmla="*/ 4 h 13"/>
                  <a:gd name="T6" fmla="*/ 6 w 7"/>
                  <a:gd name="T7" fmla="*/ 4 h 13"/>
                  <a:gd name="T8" fmla="*/ 7 w 7"/>
                  <a:gd name="T9" fmla="*/ 2 h 13"/>
                  <a:gd name="T10" fmla="*/ 7 w 7"/>
                  <a:gd name="T11" fmla="*/ 0 h 13"/>
                  <a:gd name="T12" fmla="*/ 7 w 7"/>
                  <a:gd name="T13" fmla="*/ 4 h 13"/>
                  <a:gd name="T14" fmla="*/ 7 w 7"/>
                  <a:gd name="T15" fmla="*/ 5 h 13"/>
                  <a:gd name="T16" fmla="*/ 6 w 7"/>
                  <a:gd name="T17" fmla="*/ 5 h 13"/>
                  <a:gd name="T18" fmla="*/ 4 w 7"/>
                  <a:gd name="T19" fmla="*/ 9 h 13"/>
                  <a:gd name="T20" fmla="*/ 4 w 7"/>
                  <a:gd name="T21" fmla="*/ 9 h 13"/>
                  <a:gd name="T22" fmla="*/ 2 w 7"/>
                  <a:gd name="T23" fmla="*/ 11 h 13"/>
                  <a:gd name="T24" fmla="*/ 2 w 7"/>
                  <a:gd name="T25" fmla="*/ 11 h 13"/>
                  <a:gd name="T26" fmla="*/ 2 w 7"/>
                  <a:gd name="T27" fmla="*/ 13 h 13"/>
                  <a:gd name="T28" fmla="*/ 0 w 7"/>
                  <a:gd name="T29" fmla="*/ 11 h 13"/>
                  <a:gd name="T30" fmla="*/ 2 w 7"/>
                  <a:gd name="T31" fmla="*/ 7 h 13"/>
                  <a:gd name="T32" fmla="*/ 2 w 7"/>
                  <a:gd name="T3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3">
                    <a:moveTo>
                      <a:pt x="2" y="7"/>
                    </a:moveTo>
                    <a:lnTo>
                      <a:pt x="4" y="5"/>
                    </a:lnTo>
                    <a:lnTo>
                      <a:pt x="4" y="4"/>
                    </a:lnTo>
                    <a:lnTo>
                      <a:pt x="6" y="4"/>
                    </a:lnTo>
                    <a:lnTo>
                      <a:pt x="7" y="2"/>
                    </a:lnTo>
                    <a:lnTo>
                      <a:pt x="7" y="0"/>
                    </a:lnTo>
                    <a:lnTo>
                      <a:pt x="7" y="4"/>
                    </a:lnTo>
                    <a:lnTo>
                      <a:pt x="7" y="5"/>
                    </a:lnTo>
                    <a:lnTo>
                      <a:pt x="6" y="5"/>
                    </a:lnTo>
                    <a:lnTo>
                      <a:pt x="4" y="9"/>
                    </a:lnTo>
                    <a:lnTo>
                      <a:pt x="4" y="9"/>
                    </a:lnTo>
                    <a:lnTo>
                      <a:pt x="2" y="11"/>
                    </a:lnTo>
                    <a:lnTo>
                      <a:pt x="2" y="11"/>
                    </a:lnTo>
                    <a:lnTo>
                      <a:pt x="2" y="13"/>
                    </a:lnTo>
                    <a:lnTo>
                      <a:pt x="0" y="11"/>
                    </a:lnTo>
                    <a:lnTo>
                      <a:pt x="2" y="7"/>
                    </a:lnTo>
                    <a:lnTo>
                      <a:pt x="2"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39" name="Freeform 1045">
                <a:extLst>
                  <a:ext uri="{FF2B5EF4-FFF2-40B4-BE49-F238E27FC236}">
                    <a16:creationId xmlns:a16="http://schemas.microsoft.com/office/drawing/2014/main" id="{C9FBDE6B-1BAC-CC9D-8E62-29023FD68F99}"/>
                  </a:ext>
                </a:extLst>
              </p:cNvPr>
              <p:cNvSpPr>
                <a:spLocks/>
              </p:cNvSpPr>
              <p:nvPr/>
            </p:nvSpPr>
            <p:spPr bwMode="auto">
              <a:xfrm>
                <a:off x="7197753" y="4203900"/>
                <a:ext cx="10429" cy="19368"/>
              </a:xfrm>
              <a:custGeom>
                <a:avLst/>
                <a:gdLst>
                  <a:gd name="T0" fmla="*/ 2 w 7"/>
                  <a:gd name="T1" fmla="*/ 7 h 13"/>
                  <a:gd name="T2" fmla="*/ 4 w 7"/>
                  <a:gd name="T3" fmla="*/ 5 h 13"/>
                  <a:gd name="T4" fmla="*/ 4 w 7"/>
                  <a:gd name="T5" fmla="*/ 4 h 13"/>
                  <a:gd name="T6" fmla="*/ 6 w 7"/>
                  <a:gd name="T7" fmla="*/ 4 h 13"/>
                  <a:gd name="T8" fmla="*/ 7 w 7"/>
                  <a:gd name="T9" fmla="*/ 2 h 13"/>
                  <a:gd name="T10" fmla="*/ 7 w 7"/>
                  <a:gd name="T11" fmla="*/ 0 h 13"/>
                  <a:gd name="T12" fmla="*/ 7 w 7"/>
                  <a:gd name="T13" fmla="*/ 4 h 13"/>
                  <a:gd name="T14" fmla="*/ 7 w 7"/>
                  <a:gd name="T15" fmla="*/ 5 h 13"/>
                  <a:gd name="T16" fmla="*/ 6 w 7"/>
                  <a:gd name="T17" fmla="*/ 5 h 13"/>
                  <a:gd name="T18" fmla="*/ 4 w 7"/>
                  <a:gd name="T19" fmla="*/ 9 h 13"/>
                  <a:gd name="T20" fmla="*/ 4 w 7"/>
                  <a:gd name="T21" fmla="*/ 9 h 13"/>
                  <a:gd name="T22" fmla="*/ 2 w 7"/>
                  <a:gd name="T23" fmla="*/ 11 h 13"/>
                  <a:gd name="T24" fmla="*/ 2 w 7"/>
                  <a:gd name="T25" fmla="*/ 11 h 13"/>
                  <a:gd name="T26" fmla="*/ 2 w 7"/>
                  <a:gd name="T27" fmla="*/ 13 h 13"/>
                  <a:gd name="T28" fmla="*/ 0 w 7"/>
                  <a:gd name="T29" fmla="*/ 11 h 13"/>
                  <a:gd name="T30" fmla="*/ 2 w 7"/>
                  <a:gd name="T31" fmla="*/ 7 h 13"/>
                  <a:gd name="T32" fmla="*/ 2 w 7"/>
                  <a:gd name="T3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3">
                    <a:moveTo>
                      <a:pt x="2" y="7"/>
                    </a:moveTo>
                    <a:lnTo>
                      <a:pt x="4" y="5"/>
                    </a:lnTo>
                    <a:lnTo>
                      <a:pt x="4" y="4"/>
                    </a:lnTo>
                    <a:lnTo>
                      <a:pt x="6" y="4"/>
                    </a:lnTo>
                    <a:lnTo>
                      <a:pt x="7" y="2"/>
                    </a:lnTo>
                    <a:lnTo>
                      <a:pt x="7" y="0"/>
                    </a:lnTo>
                    <a:lnTo>
                      <a:pt x="7" y="4"/>
                    </a:lnTo>
                    <a:lnTo>
                      <a:pt x="7" y="5"/>
                    </a:lnTo>
                    <a:lnTo>
                      <a:pt x="6" y="5"/>
                    </a:lnTo>
                    <a:lnTo>
                      <a:pt x="4" y="9"/>
                    </a:lnTo>
                    <a:lnTo>
                      <a:pt x="4" y="9"/>
                    </a:lnTo>
                    <a:lnTo>
                      <a:pt x="2" y="11"/>
                    </a:lnTo>
                    <a:lnTo>
                      <a:pt x="2" y="11"/>
                    </a:lnTo>
                    <a:lnTo>
                      <a:pt x="2" y="13"/>
                    </a:lnTo>
                    <a:lnTo>
                      <a:pt x="0" y="11"/>
                    </a:lnTo>
                    <a:lnTo>
                      <a:pt x="2" y="7"/>
                    </a:lnTo>
                    <a:lnTo>
                      <a:pt x="2"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40" name="Freeform 1046">
                <a:extLst>
                  <a:ext uri="{FF2B5EF4-FFF2-40B4-BE49-F238E27FC236}">
                    <a16:creationId xmlns:a16="http://schemas.microsoft.com/office/drawing/2014/main" id="{8778AFE9-B19F-66F0-DEA8-FC3CA38FAA93}"/>
                  </a:ext>
                </a:extLst>
              </p:cNvPr>
              <p:cNvSpPr>
                <a:spLocks/>
              </p:cNvSpPr>
              <p:nvPr/>
            </p:nvSpPr>
            <p:spPr bwMode="auto">
              <a:xfrm>
                <a:off x="7226059" y="4178574"/>
                <a:ext cx="0" cy="5959"/>
              </a:xfrm>
              <a:custGeom>
                <a:avLst/>
                <a:gdLst>
                  <a:gd name="T0" fmla="*/ 2 h 4"/>
                  <a:gd name="T1" fmla="*/ 4 h 4"/>
                  <a:gd name="T2" fmla="*/ 4 h 4"/>
                  <a:gd name="T3" fmla="*/ 2 h 4"/>
                  <a:gd name="T4" fmla="*/ 2 h 4"/>
                  <a:gd name="T5" fmla="*/ 0 h 4"/>
                  <a:gd name="T6" fmla="*/ 2 h 4"/>
                  <a:gd name="T7" fmla="*/ 2 h 4"/>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4">
                    <a:moveTo>
                      <a:pt x="0" y="2"/>
                    </a:moveTo>
                    <a:lnTo>
                      <a:pt x="0" y="4"/>
                    </a:lnTo>
                    <a:lnTo>
                      <a:pt x="0" y="4"/>
                    </a:lnTo>
                    <a:lnTo>
                      <a:pt x="0" y="2"/>
                    </a:lnTo>
                    <a:lnTo>
                      <a:pt x="0" y="2"/>
                    </a:lnTo>
                    <a:lnTo>
                      <a:pt x="0" y="0"/>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41" name="Freeform 1047">
                <a:extLst>
                  <a:ext uri="{FF2B5EF4-FFF2-40B4-BE49-F238E27FC236}">
                    <a16:creationId xmlns:a16="http://schemas.microsoft.com/office/drawing/2014/main" id="{737AB968-5C2F-EB34-6F87-000840FF6B49}"/>
                  </a:ext>
                </a:extLst>
              </p:cNvPr>
              <p:cNvSpPr>
                <a:spLocks/>
              </p:cNvSpPr>
              <p:nvPr/>
            </p:nvSpPr>
            <p:spPr bwMode="auto">
              <a:xfrm>
                <a:off x="7226059" y="4178574"/>
                <a:ext cx="0" cy="5959"/>
              </a:xfrm>
              <a:custGeom>
                <a:avLst/>
                <a:gdLst>
                  <a:gd name="T0" fmla="*/ 2 h 4"/>
                  <a:gd name="T1" fmla="*/ 4 h 4"/>
                  <a:gd name="T2" fmla="*/ 4 h 4"/>
                  <a:gd name="T3" fmla="*/ 2 h 4"/>
                  <a:gd name="T4" fmla="*/ 2 h 4"/>
                  <a:gd name="T5" fmla="*/ 0 h 4"/>
                  <a:gd name="T6" fmla="*/ 2 h 4"/>
                  <a:gd name="T7" fmla="*/ 2 h 4"/>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4">
                    <a:moveTo>
                      <a:pt x="0" y="2"/>
                    </a:moveTo>
                    <a:lnTo>
                      <a:pt x="0" y="4"/>
                    </a:lnTo>
                    <a:lnTo>
                      <a:pt x="0" y="4"/>
                    </a:lnTo>
                    <a:lnTo>
                      <a:pt x="0" y="2"/>
                    </a:lnTo>
                    <a:lnTo>
                      <a:pt x="0" y="2"/>
                    </a:lnTo>
                    <a:lnTo>
                      <a:pt x="0" y="0"/>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42" name="Freeform 1048">
                <a:extLst>
                  <a:ext uri="{FF2B5EF4-FFF2-40B4-BE49-F238E27FC236}">
                    <a16:creationId xmlns:a16="http://schemas.microsoft.com/office/drawing/2014/main" id="{A48A6737-E759-E5DA-1A03-6368526C6D7F}"/>
                  </a:ext>
                </a:extLst>
              </p:cNvPr>
              <p:cNvSpPr>
                <a:spLocks/>
              </p:cNvSpPr>
              <p:nvPr/>
            </p:nvSpPr>
            <p:spPr bwMode="auto">
              <a:xfrm>
                <a:off x="7233508" y="4163676"/>
                <a:ext cx="8939" cy="8939"/>
              </a:xfrm>
              <a:custGeom>
                <a:avLst/>
                <a:gdLst>
                  <a:gd name="T0" fmla="*/ 2 w 6"/>
                  <a:gd name="T1" fmla="*/ 0 h 6"/>
                  <a:gd name="T2" fmla="*/ 4 w 6"/>
                  <a:gd name="T3" fmla="*/ 0 h 6"/>
                  <a:gd name="T4" fmla="*/ 6 w 6"/>
                  <a:gd name="T5" fmla="*/ 0 h 6"/>
                  <a:gd name="T6" fmla="*/ 6 w 6"/>
                  <a:gd name="T7" fmla="*/ 2 h 6"/>
                  <a:gd name="T8" fmla="*/ 4 w 6"/>
                  <a:gd name="T9" fmla="*/ 2 h 6"/>
                  <a:gd name="T10" fmla="*/ 2 w 6"/>
                  <a:gd name="T11" fmla="*/ 4 h 6"/>
                  <a:gd name="T12" fmla="*/ 2 w 6"/>
                  <a:gd name="T13" fmla="*/ 6 h 6"/>
                  <a:gd name="T14" fmla="*/ 0 w 6"/>
                  <a:gd name="T15" fmla="*/ 6 h 6"/>
                  <a:gd name="T16" fmla="*/ 0 w 6"/>
                  <a:gd name="T17" fmla="*/ 4 h 6"/>
                  <a:gd name="T18" fmla="*/ 0 w 6"/>
                  <a:gd name="T19" fmla="*/ 2 h 6"/>
                  <a:gd name="T20" fmla="*/ 2 w 6"/>
                  <a:gd name="T21" fmla="*/ 0 h 6"/>
                  <a:gd name="T22" fmla="*/ 2 w 6"/>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2" y="0"/>
                    </a:moveTo>
                    <a:lnTo>
                      <a:pt x="4" y="0"/>
                    </a:lnTo>
                    <a:lnTo>
                      <a:pt x="6" y="0"/>
                    </a:lnTo>
                    <a:lnTo>
                      <a:pt x="6" y="2"/>
                    </a:lnTo>
                    <a:lnTo>
                      <a:pt x="4" y="2"/>
                    </a:lnTo>
                    <a:lnTo>
                      <a:pt x="2" y="4"/>
                    </a:lnTo>
                    <a:lnTo>
                      <a:pt x="2" y="6"/>
                    </a:lnTo>
                    <a:lnTo>
                      <a:pt x="0" y="6"/>
                    </a:lnTo>
                    <a:lnTo>
                      <a:pt x="0" y="4"/>
                    </a:lnTo>
                    <a:lnTo>
                      <a:pt x="0" y="2"/>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43" name="Freeform 1049">
                <a:extLst>
                  <a:ext uri="{FF2B5EF4-FFF2-40B4-BE49-F238E27FC236}">
                    <a16:creationId xmlns:a16="http://schemas.microsoft.com/office/drawing/2014/main" id="{2459F957-B9F0-FE66-B849-C40E0935DC0A}"/>
                  </a:ext>
                </a:extLst>
              </p:cNvPr>
              <p:cNvSpPr>
                <a:spLocks/>
              </p:cNvSpPr>
              <p:nvPr/>
            </p:nvSpPr>
            <p:spPr bwMode="auto">
              <a:xfrm>
                <a:off x="7233508" y="4163676"/>
                <a:ext cx="8939" cy="8939"/>
              </a:xfrm>
              <a:custGeom>
                <a:avLst/>
                <a:gdLst>
                  <a:gd name="T0" fmla="*/ 2 w 6"/>
                  <a:gd name="T1" fmla="*/ 0 h 6"/>
                  <a:gd name="T2" fmla="*/ 4 w 6"/>
                  <a:gd name="T3" fmla="*/ 0 h 6"/>
                  <a:gd name="T4" fmla="*/ 6 w 6"/>
                  <a:gd name="T5" fmla="*/ 0 h 6"/>
                  <a:gd name="T6" fmla="*/ 6 w 6"/>
                  <a:gd name="T7" fmla="*/ 2 h 6"/>
                  <a:gd name="T8" fmla="*/ 4 w 6"/>
                  <a:gd name="T9" fmla="*/ 2 h 6"/>
                  <a:gd name="T10" fmla="*/ 2 w 6"/>
                  <a:gd name="T11" fmla="*/ 4 h 6"/>
                  <a:gd name="T12" fmla="*/ 2 w 6"/>
                  <a:gd name="T13" fmla="*/ 6 h 6"/>
                  <a:gd name="T14" fmla="*/ 0 w 6"/>
                  <a:gd name="T15" fmla="*/ 6 h 6"/>
                  <a:gd name="T16" fmla="*/ 0 w 6"/>
                  <a:gd name="T17" fmla="*/ 4 h 6"/>
                  <a:gd name="T18" fmla="*/ 0 w 6"/>
                  <a:gd name="T19" fmla="*/ 2 h 6"/>
                  <a:gd name="T20" fmla="*/ 2 w 6"/>
                  <a:gd name="T21" fmla="*/ 0 h 6"/>
                  <a:gd name="T22" fmla="*/ 2 w 6"/>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2" y="0"/>
                    </a:moveTo>
                    <a:lnTo>
                      <a:pt x="4" y="0"/>
                    </a:lnTo>
                    <a:lnTo>
                      <a:pt x="6" y="0"/>
                    </a:lnTo>
                    <a:lnTo>
                      <a:pt x="6" y="2"/>
                    </a:lnTo>
                    <a:lnTo>
                      <a:pt x="4" y="2"/>
                    </a:lnTo>
                    <a:lnTo>
                      <a:pt x="2" y="4"/>
                    </a:lnTo>
                    <a:lnTo>
                      <a:pt x="2" y="6"/>
                    </a:lnTo>
                    <a:lnTo>
                      <a:pt x="0" y="6"/>
                    </a:lnTo>
                    <a:lnTo>
                      <a:pt x="0" y="4"/>
                    </a:lnTo>
                    <a:lnTo>
                      <a:pt x="0" y="2"/>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44" name="Freeform 1050">
                <a:extLst>
                  <a:ext uri="{FF2B5EF4-FFF2-40B4-BE49-F238E27FC236}">
                    <a16:creationId xmlns:a16="http://schemas.microsoft.com/office/drawing/2014/main" id="{540F6D01-B730-F358-9187-7C67ADE93510}"/>
                  </a:ext>
                </a:extLst>
              </p:cNvPr>
              <p:cNvSpPr>
                <a:spLocks/>
              </p:cNvSpPr>
              <p:nvPr/>
            </p:nvSpPr>
            <p:spPr bwMode="auto">
              <a:xfrm>
                <a:off x="7144120" y="4254553"/>
                <a:ext cx="2980" cy="5959"/>
              </a:xfrm>
              <a:custGeom>
                <a:avLst/>
                <a:gdLst>
                  <a:gd name="T0" fmla="*/ 0 w 2"/>
                  <a:gd name="T1" fmla="*/ 2 h 4"/>
                  <a:gd name="T2" fmla="*/ 0 w 2"/>
                  <a:gd name="T3" fmla="*/ 0 h 4"/>
                  <a:gd name="T4" fmla="*/ 0 w 2"/>
                  <a:gd name="T5" fmla="*/ 0 h 4"/>
                  <a:gd name="T6" fmla="*/ 0 w 2"/>
                  <a:gd name="T7" fmla="*/ 2 h 4"/>
                  <a:gd name="T8" fmla="*/ 2 w 2"/>
                  <a:gd name="T9" fmla="*/ 2 h 4"/>
                  <a:gd name="T10" fmla="*/ 2 w 2"/>
                  <a:gd name="T11" fmla="*/ 2 h 4"/>
                  <a:gd name="T12" fmla="*/ 2 w 2"/>
                  <a:gd name="T13" fmla="*/ 4 h 4"/>
                  <a:gd name="T14" fmla="*/ 0 w 2"/>
                  <a:gd name="T15" fmla="*/ 2 h 4"/>
                  <a:gd name="T16" fmla="*/ 0 w 2"/>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0" y="2"/>
                    </a:moveTo>
                    <a:lnTo>
                      <a:pt x="0" y="0"/>
                    </a:lnTo>
                    <a:lnTo>
                      <a:pt x="0" y="0"/>
                    </a:lnTo>
                    <a:lnTo>
                      <a:pt x="0" y="2"/>
                    </a:lnTo>
                    <a:lnTo>
                      <a:pt x="2" y="2"/>
                    </a:lnTo>
                    <a:lnTo>
                      <a:pt x="2" y="2"/>
                    </a:lnTo>
                    <a:lnTo>
                      <a:pt x="2" y="4"/>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45" name="Freeform 1051">
                <a:extLst>
                  <a:ext uri="{FF2B5EF4-FFF2-40B4-BE49-F238E27FC236}">
                    <a16:creationId xmlns:a16="http://schemas.microsoft.com/office/drawing/2014/main" id="{733134B9-1B4A-5491-A709-BC2B72A6FED0}"/>
                  </a:ext>
                </a:extLst>
              </p:cNvPr>
              <p:cNvSpPr>
                <a:spLocks/>
              </p:cNvSpPr>
              <p:nvPr/>
            </p:nvSpPr>
            <p:spPr bwMode="auto">
              <a:xfrm>
                <a:off x="7144120" y="4254553"/>
                <a:ext cx="2980" cy="5959"/>
              </a:xfrm>
              <a:custGeom>
                <a:avLst/>
                <a:gdLst>
                  <a:gd name="T0" fmla="*/ 0 w 2"/>
                  <a:gd name="T1" fmla="*/ 2 h 4"/>
                  <a:gd name="T2" fmla="*/ 0 w 2"/>
                  <a:gd name="T3" fmla="*/ 0 h 4"/>
                  <a:gd name="T4" fmla="*/ 0 w 2"/>
                  <a:gd name="T5" fmla="*/ 0 h 4"/>
                  <a:gd name="T6" fmla="*/ 0 w 2"/>
                  <a:gd name="T7" fmla="*/ 2 h 4"/>
                  <a:gd name="T8" fmla="*/ 2 w 2"/>
                  <a:gd name="T9" fmla="*/ 2 h 4"/>
                  <a:gd name="T10" fmla="*/ 2 w 2"/>
                  <a:gd name="T11" fmla="*/ 2 h 4"/>
                  <a:gd name="T12" fmla="*/ 2 w 2"/>
                  <a:gd name="T13" fmla="*/ 4 h 4"/>
                  <a:gd name="T14" fmla="*/ 0 w 2"/>
                  <a:gd name="T15" fmla="*/ 2 h 4"/>
                  <a:gd name="T16" fmla="*/ 0 w 2"/>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0" y="2"/>
                    </a:moveTo>
                    <a:lnTo>
                      <a:pt x="0" y="0"/>
                    </a:lnTo>
                    <a:lnTo>
                      <a:pt x="0" y="0"/>
                    </a:lnTo>
                    <a:lnTo>
                      <a:pt x="0" y="2"/>
                    </a:lnTo>
                    <a:lnTo>
                      <a:pt x="2" y="2"/>
                    </a:lnTo>
                    <a:lnTo>
                      <a:pt x="2" y="2"/>
                    </a:lnTo>
                    <a:lnTo>
                      <a:pt x="2" y="4"/>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46" name="Freeform 1052">
                <a:extLst>
                  <a:ext uri="{FF2B5EF4-FFF2-40B4-BE49-F238E27FC236}">
                    <a16:creationId xmlns:a16="http://schemas.microsoft.com/office/drawing/2014/main" id="{E593AA4D-418A-FECB-2BE4-EA74E5C749CE}"/>
                  </a:ext>
                </a:extLst>
              </p:cNvPr>
              <p:cNvSpPr>
                <a:spLocks/>
              </p:cNvSpPr>
              <p:nvPr/>
            </p:nvSpPr>
            <p:spPr bwMode="auto">
              <a:xfrm>
                <a:off x="8070769" y="5164814"/>
                <a:ext cx="14898" cy="19368"/>
              </a:xfrm>
              <a:custGeom>
                <a:avLst/>
                <a:gdLst>
                  <a:gd name="T0" fmla="*/ 0 w 10"/>
                  <a:gd name="T1" fmla="*/ 0 h 13"/>
                  <a:gd name="T2" fmla="*/ 2 w 10"/>
                  <a:gd name="T3" fmla="*/ 0 h 13"/>
                  <a:gd name="T4" fmla="*/ 2 w 10"/>
                  <a:gd name="T5" fmla="*/ 0 h 13"/>
                  <a:gd name="T6" fmla="*/ 2 w 10"/>
                  <a:gd name="T7" fmla="*/ 2 h 13"/>
                  <a:gd name="T8" fmla="*/ 2 w 10"/>
                  <a:gd name="T9" fmla="*/ 4 h 13"/>
                  <a:gd name="T10" fmla="*/ 4 w 10"/>
                  <a:gd name="T11" fmla="*/ 6 h 13"/>
                  <a:gd name="T12" fmla="*/ 4 w 10"/>
                  <a:gd name="T13" fmla="*/ 7 h 13"/>
                  <a:gd name="T14" fmla="*/ 6 w 10"/>
                  <a:gd name="T15" fmla="*/ 6 h 13"/>
                  <a:gd name="T16" fmla="*/ 8 w 10"/>
                  <a:gd name="T17" fmla="*/ 4 h 13"/>
                  <a:gd name="T18" fmla="*/ 8 w 10"/>
                  <a:gd name="T19" fmla="*/ 4 h 13"/>
                  <a:gd name="T20" fmla="*/ 8 w 10"/>
                  <a:gd name="T21" fmla="*/ 4 h 13"/>
                  <a:gd name="T22" fmla="*/ 10 w 10"/>
                  <a:gd name="T23" fmla="*/ 6 h 13"/>
                  <a:gd name="T24" fmla="*/ 10 w 10"/>
                  <a:gd name="T25" fmla="*/ 6 h 13"/>
                  <a:gd name="T26" fmla="*/ 10 w 10"/>
                  <a:gd name="T27" fmla="*/ 11 h 13"/>
                  <a:gd name="T28" fmla="*/ 10 w 10"/>
                  <a:gd name="T29" fmla="*/ 11 h 13"/>
                  <a:gd name="T30" fmla="*/ 8 w 10"/>
                  <a:gd name="T31" fmla="*/ 11 h 13"/>
                  <a:gd name="T32" fmla="*/ 6 w 10"/>
                  <a:gd name="T33" fmla="*/ 13 h 13"/>
                  <a:gd name="T34" fmla="*/ 4 w 10"/>
                  <a:gd name="T35" fmla="*/ 13 h 13"/>
                  <a:gd name="T36" fmla="*/ 0 w 10"/>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3">
                    <a:moveTo>
                      <a:pt x="0" y="0"/>
                    </a:moveTo>
                    <a:lnTo>
                      <a:pt x="2" y="0"/>
                    </a:lnTo>
                    <a:lnTo>
                      <a:pt x="2" y="0"/>
                    </a:lnTo>
                    <a:lnTo>
                      <a:pt x="2" y="2"/>
                    </a:lnTo>
                    <a:lnTo>
                      <a:pt x="2" y="4"/>
                    </a:lnTo>
                    <a:lnTo>
                      <a:pt x="4" y="6"/>
                    </a:lnTo>
                    <a:lnTo>
                      <a:pt x="4" y="7"/>
                    </a:lnTo>
                    <a:lnTo>
                      <a:pt x="6" y="6"/>
                    </a:lnTo>
                    <a:lnTo>
                      <a:pt x="8" y="4"/>
                    </a:lnTo>
                    <a:lnTo>
                      <a:pt x="8" y="4"/>
                    </a:lnTo>
                    <a:lnTo>
                      <a:pt x="8" y="4"/>
                    </a:lnTo>
                    <a:lnTo>
                      <a:pt x="10" y="6"/>
                    </a:lnTo>
                    <a:lnTo>
                      <a:pt x="10" y="6"/>
                    </a:lnTo>
                    <a:lnTo>
                      <a:pt x="10" y="11"/>
                    </a:lnTo>
                    <a:lnTo>
                      <a:pt x="10" y="11"/>
                    </a:lnTo>
                    <a:lnTo>
                      <a:pt x="8" y="11"/>
                    </a:lnTo>
                    <a:lnTo>
                      <a:pt x="6" y="13"/>
                    </a:lnTo>
                    <a:lnTo>
                      <a:pt x="4" y="13"/>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47" name="Freeform 1053">
                <a:extLst>
                  <a:ext uri="{FF2B5EF4-FFF2-40B4-BE49-F238E27FC236}">
                    <a16:creationId xmlns:a16="http://schemas.microsoft.com/office/drawing/2014/main" id="{E172F11F-6850-D111-7675-FDADE503F52E}"/>
                  </a:ext>
                </a:extLst>
              </p:cNvPr>
              <p:cNvSpPr>
                <a:spLocks/>
              </p:cNvSpPr>
              <p:nvPr/>
            </p:nvSpPr>
            <p:spPr bwMode="auto">
              <a:xfrm>
                <a:off x="8070769" y="5164814"/>
                <a:ext cx="14898" cy="19368"/>
              </a:xfrm>
              <a:custGeom>
                <a:avLst/>
                <a:gdLst>
                  <a:gd name="T0" fmla="*/ 0 w 10"/>
                  <a:gd name="T1" fmla="*/ 0 h 13"/>
                  <a:gd name="T2" fmla="*/ 2 w 10"/>
                  <a:gd name="T3" fmla="*/ 0 h 13"/>
                  <a:gd name="T4" fmla="*/ 2 w 10"/>
                  <a:gd name="T5" fmla="*/ 0 h 13"/>
                  <a:gd name="T6" fmla="*/ 2 w 10"/>
                  <a:gd name="T7" fmla="*/ 2 h 13"/>
                  <a:gd name="T8" fmla="*/ 2 w 10"/>
                  <a:gd name="T9" fmla="*/ 4 h 13"/>
                  <a:gd name="T10" fmla="*/ 4 w 10"/>
                  <a:gd name="T11" fmla="*/ 6 h 13"/>
                  <a:gd name="T12" fmla="*/ 4 w 10"/>
                  <a:gd name="T13" fmla="*/ 7 h 13"/>
                  <a:gd name="T14" fmla="*/ 6 w 10"/>
                  <a:gd name="T15" fmla="*/ 6 h 13"/>
                  <a:gd name="T16" fmla="*/ 8 w 10"/>
                  <a:gd name="T17" fmla="*/ 4 h 13"/>
                  <a:gd name="T18" fmla="*/ 8 w 10"/>
                  <a:gd name="T19" fmla="*/ 4 h 13"/>
                  <a:gd name="T20" fmla="*/ 8 w 10"/>
                  <a:gd name="T21" fmla="*/ 4 h 13"/>
                  <a:gd name="T22" fmla="*/ 10 w 10"/>
                  <a:gd name="T23" fmla="*/ 6 h 13"/>
                  <a:gd name="T24" fmla="*/ 10 w 10"/>
                  <a:gd name="T25" fmla="*/ 6 h 13"/>
                  <a:gd name="T26" fmla="*/ 10 w 10"/>
                  <a:gd name="T27" fmla="*/ 11 h 13"/>
                  <a:gd name="T28" fmla="*/ 10 w 10"/>
                  <a:gd name="T29" fmla="*/ 11 h 13"/>
                  <a:gd name="T30" fmla="*/ 8 w 10"/>
                  <a:gd name="T31" fmla="*/ 11 h 13"/>
                  <a:gd name="T32" fmla="*/ 6 w 10"/>
                  <a:gd name="T33" fmla="*/ 13 h 13"/>
                  <a:gd name="T34" fmla="*/ 4 w 10"/>
                  <a:gd name="T35" fmla="*/ 13 h 13"/>
                  <a:gd name="T36" fmla="*/ 0 w 10"/>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3">
                    <a:moveTo>
                      <a:pt x="0" y="0"/>
                    </a:moveTo>
                    <a:lnTo>
                      <a:pt x="2" y="0"/>
                    </a:lnTo>
                    <a:lnTo>
                      <a:pt x="2" y="0"/>
                    </a:lnTo>
                    <a:lnTo>
                      <a:pt x="2" y="2"/>
                    </a:lnTo>
                    <a:lnTo>
                      <a:pt x="2" y="4"/>
                    </a:lnTo>
                    <a:lnTo>
                      <a:pt x="4" y="6"/>
                    </a:lnTo>
                    <a:lnTo>
                      <a:pt x="4" y="7"/>
                    </a:lnTo>
                    <a:lnTo>
                      <a:pt x="6" y="6"/>
                    </a:lnTo>
                    <a:lnTo>
                      <a:pt x="8" y="4"/>
                    </a:lnTo>
                    <a:lnTo>
                      <a:pt x="8" y="4"/>
                    </a:lnTo>
                    <a:lnTo>
                      <a:pt x="8" y="4"/>
                    </a:lnTo>
                    <a:lnTo>
                      <a:pt x="10" y="6"/>
                    </a:lnTo>
                    <a:lnTo>
                      <a:pt x="10" y="6"/>
                    </a:lnTo>
                    <a:lnTo>
                      <a:pt x="10" y="11"/>
                    </a:lnTo>
                    <a:lnTo>
                      <a:pt x="10" y="11"/>
                    </a:lnTo>
                    <a:lnTo>
                      <a:pt x="8" y="11"/>
                    </a:lnTo>
                    <a:lnTo>
                      <a:pt x="6" y="13"/>
                    </a:lnTo>
                    <a:lnTo>
                      <a:pt x="4" y="13"/>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48" name="Freeform 1054">
                <a:extLst>
                  <a:ext uri="{FF2B5EF4-FFF2-40B4-BE49-F238E27FC236}">
                    <a16:creationId xmlns:a16="http://schemas.microsoft.com/office/drawing/2014/main" id="{8C9110D1-FAAD-4D20-05B9-EAB0DF350E4F}"/>
                  </a:ext>
                </a:extLst>
              </p:cNvPr>
              <p:cNvSpPr>
                <a:spLocks/>
              </p:cNvSpPr>
              <p:nvPr/>
            </p:nvSpPr>
            <p:spPr bwMode="auto">
              <a:xfrm>
                <a:off x="8085667" y="5190140"/>
                <a:ext cx="13409" cy="13409"/>
              </a:xfrm>
              <a:custGeom>
                <a:avLst/>
                <a:gdLst>
                  <a:gd name="T0" fmla="*/ 0 w 9"/>
                  <a:gd name="T1" fmla="*/ 0 h 9"/>
                  <a:gd name="T2" fmla="*/ 2 w 9"/>
                  <a:gd name="T3" fmla="*/ 0 h 9"/>
                  <a:gd name="T4" fmla="*/ 2 w 9"/>
                  <a:gd name="T5" fmla="*/ 2 h 9"/>
                  <a:gd name="T6" fmla="*/ 4 w 9"/>
                  <a:gd name="T7" fmla="*/ 2 h 9"/>
                  <a:gd name="T8" fmla="*/ 4 w 9"/>
                  <a:gd name="T9" fmla="*/ 4 h 9"/>
                  <a:gd name="T10" fmla="*/ 5 w 9"/>
                  <a:gd name="T11" fmla="*/ 6 h 9"/>
                  <a:gd name="T12" fmla="*/ 7 w 9"/>
                  <a:gd name="T13" fmla="*/ 7 h 9"/>
                  <a:gd name="T14" fmla="*/ 9 w 9"/>
                  <a:gd name="T15" fmla="*/ 9 h 9"/>
                  <a:gd name="T16" fmla="*/ 9 w 9"/>
                  <a:gd name="T17" fmla="*/ 9 h 9"/>
                  <a:gd name="T18" fmla="*/ 4 w 9"/>
                  <a:gd name="T19" fmla="*/ 9 h 9"/>
                  <a:gd name="T20" fmla="*/ 4 w 9"/>
                  <a:gd name="T21" fmla="*/ 4 h 9"/>
                  <a:gd name="T22" fmla="*/ 2 w 9"/>
                  <a:gd name="T23" fmla="*/ 4 h 9"/>
                  <a:gd name="T24" fmla="*/ 0 w 9"/>
                  <a:gd name="T25" fmla="*/ 2 h 9"/>
                  <a:gd name="T26" fmla="*/ 0 w 9"/>
                  <a:gd name="T2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0" y="0"/>
                    </a:moveTo>
                    <a:lnTo>
                      <a:pt x="2" y="0"/>
                    </a:lnTo>
                    <a:lnTo>
                      <a:pt x="2" y="2"/>
                    </a:lnTo>
                    <a:lnTo>
                      <a:pt x="4" y="2"/>
                    </a:lnTo>
                    <a:lnTo>
                      <a:pt x="4" y="4"/>
                    </a:lnTo>
                    <a:lnTo>
                      <a:pt x="5" y="6"/>
                    </a:lnTo>
                    <a:lnTo>
                      <a:pt x="7" y="7"/>
                    </a:lnTo>
                    <a:lnTo>
                      <a:pt x="9" y="9"/>
                    </a:lnTo>
                    <a:lnTo>
                      <a:pt x="9" y="9"/>
                    </a:lnTo>
                    <a:lnTo>
                      <a:pt x="4" y="9"/>
                    </a:lnTo>
                    <a:lnTo>
                      <a:pt x="4" y="4"/>
                    </a:lnTo>
                    <a:lnTo>
                      <a:pt x="2"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49" name="Freeform 1055">
                <a:extLst>
                  <a:ext uri="{FF2B5EF4-FFF2-40B4-BE49-F238E27FC236}">
                    <a16:creationId xmlns:a16="http://schemas.microsoft.com/office/drawing/2014/main" id="{645ABB32-D27E-C18E-BAF9-E1A6B26EF60B}"/>
                  </a:ext>
                </a:extLst>
              </p:cNvPr>
              <p:cNvSpPr>
                <a:spLocks/>
              </p:cNvSpPr>
              <p:nvPr/>
            </p:nvSpPr>
            <p:spPr bwMode="auto">
              <a:xfrm>
                <a:off x="8085667" y="5190140"/>
                <a:ext cx="13409" cy="13409"/>
              </a:xfrm>
              <a:custGeom>
                <a:avLst/>
                <a:gdLst>
                  <a:gd name="T0" fmla="*/ 0 w 9"/>
                  <a:gd name="T1" fmla="*/ 0 h 9"/>
                  <a:gd name="T2" fmla="*/ 2 w 9"/>
                  <a:gd name="T3" fmla="*/ 0 h 9"/>
                  <a:gd name="T4" fmla="*/ 2 w 9"/>
                  <a:gd name="T5" fmla="*/ 2 h 9"/>
                  <a:gd name="T6" fmla="*/ 4 w 9"/>
                  <a:gd name="T7" fmla="*/ 2 h 9"/>
                  <a:gd name="T8" fmla="*/ 4 w 9"/>
                  <a:gd name="T9" fmla="*/ 4 h 9"/>
                  <a:gd name="T10" fmla="*/ 5 w 9"/>
                  <a:gd name="T11" fmla="*/ 6 h 9"/>
                  <a:gd name="T12" fmla="*/ 7 w 9"/>
                  <a:gd name="T13" fmla="*/ 7 h 9"/>
                  <a:gd name="T14" fmla="*/ 9 w 9"/>
                  <a:gd name="T15" fmla="*/ 9 h 9"/>
                  <a:gd name="T16" fmla="*/ 9 w 9"/>
                  <a:gd name="T17" fmla="*/ 9 h 9"/>
                  <a:gd name="T18" fmla="*/ 4 w 9"/>
                  <a:gd name="T19" fmla="*/ 9 h 9"/>
                  <a:gd name="T20" fmla="*/ 4 w 9"/>
                  <a:gd name="T21" fmla="*/ 4 h 9"/>
                  <a:gd name="T22" fmla="*/ 2 w 9"/>
                  <a:gd name="T23" fmla="*/ 4 h 9"/>
                  <a:gd name="T24" fmla="*/ 0 w 9"/>
                  <a:gd name="T25" fmla="*/ 2 h 9"/>
                  <a:gd name="T26" fmla="*/ 0 w 9"/>
                  <a:gd name="T2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0" y="0"/>
                    </a:moveTo>
                    <a:lnTo>
                      <a:pt x="2" y="0"/>
                    </a:lnTo>
                    <a:lnTo>
                      <a:pt x="2" y="2"/>
                    </a:lnTo>
                    <a:lnTo>
                      <a:pt x="4" y="2"/>
                    </a:lnTo>
                    <a:lnTo>
                      <a:pt x="4" y="4"/>
                    </a:lnTo>
                    <a:lnTo>
                      <a:pt x="5" y="6"/>
                    </a:lnTo>
                    <a:lnTo>
                      <a:pt x="7" y="7"/>
                    </a:lnTo>
                    <a:lnTo>
                      <a:pt x="9" y="9"/>
                    </a:lnTo>
                    <a:lnTo>
                      <a:pt x="9" y="9"/>
                    </a:lnTo>
                    <a:lnTo>
                      <a:pt x="4" y="9"/>
                    </a:lnTo>
                    <a:lnTo>
                      <a:pt x="4" y="4"/>
                    </a:lnTo>
                    <a:lnTo>
                      <a:pt x="2"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50" name="Freeform 1056">
                <a:extLst>
                  <a:ext uri="{FF2B5EF4-FFF2-40B4-BE49-F238E27FC236}">
                    <a16:creationId xmlns:a16="http://schemas.microsoft.com/office/drawing/2014/main" id="{C2FCBF52-C0C9-96AB-9237-D2BB719C3108}"/>
                  </a:ext>
                </a:extLst>
              </p:cNvPr>
              <p:cNvSpPr>
                <a:spLocks/>
              </p:cNvSpPr>
              <p:nvPr/>
            </p:nvSpPr>
            <p:spPr bwMode="auto">
              <a:xfrm>
                <a:off x="8108014" y="5181202"/>
                <a:ext cx="2980" cy="11918"/>
              </a:xfrm>
              <a:custGeom>
                <a:avLst/>
                <a:gdLst>
                  <a:gd name="T0" fmla="*/ 0 w 2"/>
                  <a:gd name="T1" fmla="*/ 0 h 8"/>
                  <a:gd name="T2" fmla="*/ 0 w 2"/>
                  <a:gd name="T3" fmla="*/ 0 h 8"/>
                  <a:gd name="T4" fmla="*/ 2 w 2"/>
                  <a:gd name="T5" fmla="*/ 4 h 8"/>
                  <a:gd name="T6" fmla="*/ 2 w 2"/>
                  <a:gd name="T7" fmla="*/ 4 h 8"/>
                  <a:gd name="T8" fmla="*/ 2 w 2"/>
                  <a:gd name="T9" fmla="*/ 6 h 8"/>
                  <a:gd name="T10" fmla="*/ 2 w 2"/>
                  <a:gd name="T11" fmla="*/ 8 h 8"/>
                  <a:gd name="T12" fmla="*/ 0 w 2"/>
                  <a:gd name="T13" fmla="*/ 4 h 8"/>
                  <a:gd name="T14" fmla="*/ 0 w 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0" y="0"/>
                    </a:moveTo>
                    <a:lnTo>
                      <a:pt x="0" y="0"/>
                    </a:lnTo>
                    <a:lnTo>
                      <a:pt x="2" y="4"/>
                    </a:lnTo>
                    <a:lnTo>
                      <a:pt x="2" y="4"/>
                    </a:lnTo>
                    <a:lnTo>
                      <a:pt x="2" y="6"/>
                    </a:lnTo>
                    <a:lnTo>
                      <a:pt x="2" y="8"/>
                    </a:lnTo>
                    <a:lnTo>
                      <a:pt x="0" y="4"/>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51" name="Freeform 1057">
                <a:extLst>
                  <a:ext uri="{FF2B5EF4-FFF2-40B4-BE49-F238E27FC236}">
                    <a16:creationId xmlns:a16="http://schemas.microsoft.com/office/drawing/2014/main" id="{301D7170-13DF-F390-9C29-B54A79FFA308}"/>
                  </a:ext>
                </a:extLst>
              </p:cNvPr>
              <p:cNvSpPr>
                <a:spLocks/>
              </p:cNvSpPr>
              <p:nvPr/>
            </p:nvSpPr>
            <p:spPr bwMode="auto">
              <a:xfrm>
                <a:off x="8108014" y="5181202"/>
                <a:ext cx="2980" cy="11918"/>
              </a:xfrm>
              <a:custGeom>
                <a:avLst/>
                <a:gdLst>
                  <a:gd name="T0" fmla="*/ 0 w 2"/>
                  <a:gd name="T1" fmla="*/ 0 h 8"/>
                  <a:gd name="T2" fmla="*/ 0 w 2"/>
                  <a:gd name="T3" fmla="*/ 0 h 8"/>
                  <a:gd name="T4" fmla="*/ 2 w 2"/>
                  <a:gd name="T5" fmla="*/ 4 h 8"/>
                  <a:gd name="T6" fmla="*/ 2 w 2"/>
                  <a:gd name="T7" fmla="*/ 4 h 8"/>
                  <a:gd name="T8" fmla="*/ 2 w 2"/>
                  <a:gd name="T9" fmla="*/ 6 h 8"/>
                  <a:gd name="T10" fmla="*/ 2 w 2"/>
                  <a:gd name="T11" fmla="*/ 8 h 8"/>
                  <a:gd name="T12" fmla="*/ 0 w 2"/>
                  <a:gd name="T13" fmla="*/ 4 h 8"/>
                  <a:gd name="T14" fmla="*/ 0 w 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0" y="0"/>
                    </a:moveTo>
                    <a:lnTo>
                      <a:pt x="0" y="0"/>
                    </a:lnTo>
                    <a:lnTo>
                      <a:pt x="2" y="4"/>
                    </a:lnTo>
                    <a:lnTo>
                      <a:pt x="2" y="4"/>
                    </a:lnTo>
                    <a:lnTo>
                      <a:pt x="2" y="6"/>
                    </a:lnTo>
                    <a:lnTo>
                      <a:pt x="2" y="8"/>
                    </a:lnTo>
                    <a:lnTo>
                      <a:pt x="0" y="4"/>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52" name="Freeform 1058">
                <a:extLst>
                  <a:ext uri="{FF2B5EF4-FFF2-40B4-BE49-F238E27FC236}">
                    <a16:creationId xmlns:a16="http://schemas.microsoft.com/office/drawing/2014/main" id="{42547CDE-4219-8C92-7E57-0E33F0FB7423}"/>
                  </a:ext>
                </a:extLst>
              </p:cNvPr>
              <p:cNvSpPr>
                <a:spLocks/>
              </p:cNvSpPr>
              <p:nvPr/>
            </p:nvSpPr>
            <p:spPr bwMode="auto">
              <a:xfrm>
                <a:off x="8102055" y="5196100"/>
                <a:ext cx="8939" cy="4470"/>
              </a:xfrm>
              <a:custGeom>
                <a:avLst/>
                <a:gdLst>
                  <a:gd name="T0" fmla="*/ 4 w 6"/>
                  <a:gd name="T1" fmla="*/ 0 h 3"/>
                  <a:gd name="T2" fmla="*/ 4 w 6"/>
                  <a:gd name="T3" fmla="*/ 0 h 3"/>
                  <a:gd name="T4" fmla="*/ 4 w 6"/>
                  <a:gd name="T5" fmla="*/ 2 h 3"/>
                  <a:gd name="T6" fmla="*/ 6 w 6"/>
                  <a:gd name="T7" fmla="*/ 3 h 3"/>
                  <a:gd name="T8" fmla="*/ 4 w 6"/>
                  <a:gd name="T9" fmla="*/ 3 h 3"/>
                  <a:gd name="T10" fmla="*/ 2 w 6"/>
                  <a:gd name="T11" fmla="*/ 3 h 3"/>
                  <a:gd name="T12" fmla="*/ 0 w 6"/>
                  <a:gd name="T13" fmla="*/ 2 h 3"/>
                  <a:gd name="T14" fmla="*/ 0 w 6"/>
                  <a:gd name="T15" fmla="*/ 2 h 3"/>
                  <a:gd name="T16" fmla="*/ 2 w 6"/>
                  <a:gd name="T17" fmla="*/ 2 h 3"/>
                  <a:gd name="T18" fmla="*/ 4 w 6"/>
                  <a:gd name="T19" fmla="*/ 0 h 3"/>
                  <a:gd name="T20" fmla="*/ 4 w 6"/>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3">
                    <a:moveTo>
                      <a:pt x="4" y="0"/>
                    </a:moveTo>
                    <a:lnTo>
                      <a:pt x="4" y="0"/>
                    </a:lnTo>
                    <a:lnTo>
                      <a:pt x="4" y="2"/>
                    </a:lnTo>
                    <a:lnTo>
                      <a:pt x="6" y="3"/>
                    </a:lnTo>
                    <a:lnTo>
                      <a:pt x="4" y="3"/>
                    </a:lnTo>
                    <a:lnTo>
                      <a:pt x="2" y="3"/>
                    </a:lnTo>
                    <a:lnTo>
                      <a:pt x="0" y="2"/>
                    </a:lnTo>
                    <a:lnTo>
                      <a:pt x="0" y="2"/>
                    </a:lnTo>
                    <a:lnTo>
                      <a:pt x="2" y="2"/>
                    </a:lnTo>
                    <a:lnTo>
                      <a:pt x="4"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53" name="Freeform 1059">
                <a:extLst>
                  <a:ext uri="{FF2B5EF4-FFF2-40B4-BE49-F238E27FC236}">
                    <a16:creationId xmlns:a16="http://schemas.microsoft.com/office/drawing/2014/main" id="{DFA223FD-F937-0E67-DAAC-574923BF3815}"/>
                  </a:ext>
                </a:extLst>
              </p:cNvPr>
              <p:cNvSpPr>
                <a:spLocks/>
              </p:cNvSpPr>
              <p:nvPr/>
            </p:nvSpPr>
            <p:spPr bwMode="auto">
              <a:xfrm>
                <a:off x="8102055" y="5196100"/>
                <a:ext cx="8939" cy="4470"/>
              </a:xfrm>
              <a:custGeom>
                <a:avLst/>
                <a:gdLst>
                  <a:gd name="T0" fmla="*/ 4 w 6"/>
                  <a:gd name="T1" fmla="*/ 0 h 3"/>
                  <a:gd name="T2" fmla="*/ 4 w 6"/>
                  <a:gd name="T3" fmla="*/ 0 h 3"/>
                  <a:gd name="T4" fmla="*/ 4 w 6"/>
                  <a:gd name="T5" fmla="*/ 2 h 3"/>
                  <a:gd name="T6" fmla="*/ 6 w 6"/>
                  <a:gd name="T7" fmla="*/ 3 h 3"/>
                  <a:gd name="T8" fmla="*/ 4 w 6"/>
                  <a:gd name="T9" fmla="*/ 3 h 3"/>
                  <a:gd name="T10" fmla="*/ 2 w 6"/>
                  <a:gd name="T11" fmla="*/ 3 h 3"/>
                  <a:gd name="T12" fmla="*/ 0 w 6"/>
                  <a:gd name="T13" fmla="*/ 2 h 3"/>
                  <a:gd name="T14" fmla="*/ 0 w 6"/>
                  <a:gd name="T15" fmla="*/ 2 h 3"/>
                  <a:gd name="T16" fmla="*/ 2 w 6"/>
                  <a:gd name="T17" fmla="*/ 2 h 3"/>
                  <a:gd name="T18" fmla="*/ 4 w 6"/>
                  <a:gd name="T19" fmla="*/ 0 h 3"/>
                  <a:gd name="T20" fmla="*/ 4 w 6"/>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3">
                    <a:moveTo>
                      <a:pt x="4" y="0"/>
                    </a:moveTo>
                    <a:lnTo>
                      <a:pt x="4" y="0"/>
                    </a:lnTo>
                    <a:lnTo>
                      <a:pt x="4" y="2"/>
                    </a:lnTo>
                    <a:lnTo>
                      <a:pt x="6" y="3"/>
                    </a:lnTo>
                    <a:lnTo>
                      <a:pt x="4" y="3"/>
                    </a:lnTo>
                    <a:lnTo>
                      <a:pt x="2" y="3"/>
                    </a:lnTo>
                    <a:lnTo>
                      <a:pt x="0" y="2"/>
                    </a:lnTo>
                    <a:lnTo>
                      <a:pt x="0" y="2"/>
                    </a:lnTo>
                    <a:lnTo>
                      <a:pt x="2" y="2"/>
                    </a:lnTo>
                    <a:lnTo>
                      <a:pt x="4"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54" name="Freeform 1060">
                <a:extLst>
                  <a:ext uri="{FF2B5EF4-FFF2-40B4-BE49-F238E27FC236}">
                    <a16:creationId xmlns:a16="http://schemas.microsoft.com/office/drawing/2014/main" id="{29719723-F118-1757-2793-D6CD6F0B27B8}"/>
                  </a:ext>
                </a:extLst>
              </p:cNvPr>
              <p:cNvSpPr>
                <a:spLocks/>
              </p:cNvSpPr>
              <p:nvPr/>
            </p:nvSpPr>
            <p:spPr bwMode="auto">
              <a:xfrm>
                <a:off x="8108014" y="5228875"/>
                <a:ext cx="8939" cy="5959"/>
              </a:xfrm>
              <a:custGeom>
                <a:avLst/>
                <a:gdLst>
                  <a:gd name="T0" fmla="*/ 4 w 6"/>
                  <a:gd name="T1" fmla="*/ 0 h 4"/>
                  <a:gd name="T2" fmla="*/ 6 w 6"/>
                  <a:gd name="T3" fmla="*/ 0 h 4"/>
                  <a:gd name="T4" fmla="*/ 6 w 6"/>
                  <a:gd name="T5" fmla="*/ 4 h 4"/>
                  <a:gd name="T6" fmla="*/ 4 w 6"/>
                  <a:gd name="T7" fmla="*/ 4 h 4"/>
                  <a:gd name="T8" fmla="*/ 2 w 6"/>
                  <a:gd name="T9" fmla="*/ 4 h 4"/>
                  <a:gd name="T10" fmla="*/ 0 w 6"/>
                  <a:gd name="T11" fmla="*/ 4 h 4"/>
                  <a:gd name="T12" fmla="*/ 2 w 6"/>
                  <a:gd name="T13" fmla="*/ 2 h 4"/>
                  <a:gd name="T14" fmla="*/ 2 w 6"/>
                  <a:gd name="T15" fmla="*/ 0 h 4"/>
                  <a:gd name="T16" fmla="*/ 4 w 6"/>
                  <a:gd name="T17" fmla="*/ 0 h 4"/>
                  <a:gd name="T18" fmla="*/ 4 w 6"/>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4" y="0"/>
                    </a:moveTo>
                    <a:lnTo>
                      <a:pt x="6" y="0"/>
                    </a:lnTo>
                    <a:lnTo>
                      <a:pt x="6" y="4"/>
                    </a:lnTo>
                    <a:lnTo>
                      <a:pt x="4" y="4"/>
                    </a:lnTo>
                    <a:lnTo>
                      <a:pt x="2" y="4"/>
                    </a:lnTo>
                    <a:lnTo>
                      <a:pt x="0" y="4"/>
                    </a:lnTo>
                    <a:lnTo>
                      <a:pt x="2" y="2"/>
                    </a:lnTo>
                    <a:lnTo>
                      <a:pt x="2" y="0"/>
                    </a:lnTo>
                    <a:lnTo>
                      <a:pt x="4"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55" name="Freeform 1061">
                <a:extLst>
                  <a:ext uri="{FF2B5EF4-FFF2-40B4-BE49-F238E27FC236}">
                    <a16:creationId xmlns:a16="http://schemas.microsoft.com/office/drawing/2014/main" id="{BF74D0DB-F5A6-8FE4-0150-C0632F46835F}"/>
                  </a:ext>
                </a:extLst>
              </p:cNvPr>
              <p:cNvSpPr>
                <a:spLocks/>
              </p:cNvSpPr>
              <p:nvPr/>
            </p:nvSpPr>
            <p:spPr bwMode="auto">
              <a:xfrm>
                <a:off x="8108014" y="5228875"/>
                <a:ext cx="8939" cy="5959"/>
              </a:xfrm>
              <a:custGeom>
                <a:avLst/>
                <a:gdLst>
                  <a:gd name="T0" fmla="*/ 4 w 6"/>
                  <a:gd name="T1" fmla="*/ 0 h 4"/>
                  <a:gd name="T2" fmla="*/ 6 w 6"/>
                  <a:gd name="T3" fmla="*/ 0 h 4"/>
                  <a:gd name="T4" fmla="*/ 6 w 6"/>
                  <a:gd name="T5" fmla="*/ 4 h 4"/>
                  <a:gd name="T6" fmla="*/ 4 w 6"/>
                  <a:gd name="T7" fmla="*/ 4 h 4"/>
                  <a:gd name="T8" fmla="*/ 2 w 6"/>
                  <a:gd name="T9" fmla="*/ 4 h 4"/>
                  <a:gd name="T10" fmla="*/ 0 w 6"/>
                  <a:gd name="T11" fmla="*/ 4 h 4"/>
                  <a:gd name="T12" fmla="*/ 2 w 6"/>
                  <a:gd name="T13" fmla="*/ 2 h 4"/>
                  <a:gd name="T14" fmla="*/ 2 w 6"/>
                  <a:gd name="T15" fmla="*/ 0 h 4"/>
                  <a:gd name="T16" fmla="*/ 4 w 6"/>
                  <a:gd name="T17" fmla="*/ 0 h 4"/>
                  <a:gd name="T18" fmla="*/ 4 w 6"/>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4" y="0"/>
                    </a:moveTo>
                    <a:lnTo>
                      <a:pt x="6" y="0"/>
                    </a:lnTo>
                    <a:lnTo>
                      <a:pt x="6" y="4"/>
                    </a:lnTo>
                    <a:lnTo>
                      <a:pt x="4" y="4"/>
                    </a:lnTo>
                    <a:lnTo>
                      <a:pt x="2" y="4"/>
                    </a:lnTo>
                    <a:lnTo>
                      <a:pt x="0" y="4"/>
                    </a:lnTo>
                    <a:lnTo>
                      <a:pt x="2" y="2"/>
                    </a:lnTo>
                    <a:lnTo>
                      <a:pt x="2" y="0"/>
                    </a:lnTo>
                    <a:lnTo>
                      <a:pt x="4"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56" name="Freeform 1062">
                <a:extLst>
                  <a:ext uri="{FF2B5EF4-FFF2-40B4-BE49-F238E27FC236}">
                    <a16:creationId xmlns:a16="http://schemas.microsoft.com/office/drawing/2014/main" id="{A75EE9F1-8B1B-708A-71EA-0B6255FEF533}"/>
                  </a:ext>
                </a:extLst>
              </p:cNvPr>
              <p:cNvSpPr>
                <a:spLocks/>
              </p:cNvSpPr>
              <p:nvPr/>
            </p:nvSpPr>
            <p:spPr bwMode="auto">
              <a:xfrm>
                <a:off x="8124401" y="5254202"/>
                <a:ext cx="5959" cy="8939"/>
              </a:xfrm>
              <a:custGeom>
                <a:avLst/>
                <a:gdLst>
                  <a:gd name="T0" fmla="*/ 2 w 4"/>
                  <a:gd name="T1" fmla="*/ 0 h 6"/>
                  <a:gd name="T2" fmla="*/ 2 w 4"/>
                  <a:gd name="T3" fmla="*/ 0 h 6"/>
                  <a:gd name="T4" fmla="*/ 2 w 4"/>
                  <a:gd name="T5" fmla="*/ 0 h 6"/>
                  <a:gd name="T6" fmla="*/ 2 w 4"/>
                  <a:gd name="T7" fmla="*/ 0 h 6"/>
                  <a:gd name="T8" fmla="*/ 4 w 4"/>
                  <a:gd name="T9" fmla="*/ 2 h 6"/>
                  <a:gd name="T10" fmla="*/ 4 w 4"/>
                  <a:gd name="T11" fmla="*/ 2 h 6"/>
                  <a:gd name="T12" fmla="*/ 4 w 4"/>
                  <a:gd name="T13" fmla="*/ 6 h 6"/>
                  <a:gd name="T14" fmla="*/ 4 w 4"/>
                  <a:gd name="T15" fmla="*/ 6 h 6"/>
                  <a:gd name="T16" fmla="*/ 2 w 4"/>
                  <a:gd name="T17" fmla="*/ 4 h 6"/>
                  <a:gd name="T18" fmla="*/ 0 w 4"/>
                  <a:gd name="T19" fmla="*/ 2 h 6"/>
                  <a:gd name="T20" fmla="*/ 2 w 4"/>
                  <a:gd name="T21" fmla="*/ 0 h 6"/>
                  <a:gd name="T22" fmla="*/ 2 w 4"/>
                  <a:gd name="T23" fmla="*/ 4 h 6"/>
                  <a:gd name="T24" fmla="*/ 0 w 4"/>
                  <a:gd name="T25" fmla="*/ 2 h 6"/>
                  <a:gd name="T26" fmla="*/ 2 w 4"/>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6">
                    <a:moveTo>
                      <a:pt x="2" y="0"/>
                    </a:moveTo>
                    <a:lnTo>
                      <a:pt x="2" y="0"/>
                    </a:lnTo>
                    <a:lnTo>
                      <a:pt x="2" y="0"/>
                    </a:lnTo>
                    <a:lnTo>
                      <a:pt x="2" y="0"/>
                    </a:lnTo>
                    <a:lnTo>
                      <a:pt x="4" y="2"/>
                    </a:lnTo>
                    <a:lnTo>
                      <a:pt x="4" y="2"/>
                    </a:lnTo>
                    <a:lnTo>
                      <a:pt x="4" y="6"/>
                    </a:lnTo>
                    <a:lnTo>
                      <a:pt x="4" y="6"/>
                    </a:lnTo>
                    <a:lnTo>
                      <a:pt x="2" y="4"/>
                    </a:lnTo>
                    <a:lnTo>
                      <a:pt x="0" y="2"/>
                    </a:lnTo>
                    <a:lnTo>
                      <a:pt x="2" y="0"/>
                    </a:lnTo>
                    <a:lnTo>
                      <a:pt x="2" y="4"/>
                    </a:lnTo>
                    <a:lnTo>
                      <a:pt x="0"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57" name="Freeform 1063">
                <a:extLst>
                  <a:ext uri="{FF2B5EF4-FFF2-40B4-BE49-F238E27FC236}">
                    <a16:creationId xmlns:a16="http://schemas.microsoft.com/office/drawing/2014/main" id="{76FE8BD4-6274-1898-2AE9-E4076218E16E}"/>
                  </a:ext>
                </a:extLst>
              </p:cNvPr>
              <p:cNvSpPr>
                <a:spLocks/>
              </p:cNvSpPr>
              <p:nvPr/>
            </p:nvSpPr>
            <p:spPr bwMode="auto">
              <a:xfrm>
                <a:off x="8124401" y="5254202"/>
                <a:ext cx="5959" cy="8939"/>
              </a:xfrm>
              <a:custGeom>
                <a:avLst/>
                <a:gdLst>
                  <a:gd name="T0" fmla="*/ 2 w 4"/>
                  <a:gd name="T1" fmla="*/ 0 h 6"/>
                  <a:gd name="T2" fmla="*/ 2 w 4"/>
                  <a:gd name="T3" fmla="*/ 0 h 6"/>
                  <a:gd name="T4" fmla="*/ 2 w 4"/>
                  <a:gd name="T5" fmla="*/ 0 h 6"/>
                  <a:gd name="T6" fmla="*/ 2 w 4"/>
                  <a:gd name="T7" fmla="*/ 0 h 6"/>
                  <a:gd name="T8" fmla="*/ 4 w 4"/>
                  <a:gd name="T9" fmla="*/ 2 h 6"/>
                  <a:gd name="T10" fmla="*/ 4 w 4"/>
                  <a:gd name="T11" fmla="*/ 2 h 6"/>
                  <a:gd name="T12" fmla="*/ 4 w 4"/>
                  <a:gd name="T13" fmla="*/ 6 h 6"/>
                  <a:gd name="T14" fmla="*/ 4 w 4"/>
                  <a:gd name="T15" fmla="*/ 6 h 6"/>
                  <a:gd name="T16" fmla="*/ 2 w 4"/>
                  <a:gd name="T17" fmla="*/ 4 h 6"/>
                  <a:gd name="T18" fmla="*/ 0 w 4"/>
                  <a:gd name="T19" fmla="*/ 2 h 6"/>
                  <a:gd name="T20" fmla="*/ 2 w 4"/>
                  <a:gd name="T21" fmla="*/ 0 h 6"/>
                  <a:gd name="T22" fmla="*/ 2 w 4"/>
                  <a:gd name="T23" fmla="*/ 4 h 6"/>
                  <a:gd name="T24" fmla="*/ 0 w 4"/>
                  <a:gd name="T25" fmla="*/ 2 h 6"/>
                  <a:gd name="T26" fmla="*/ 2 w 4"/>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6">
                    <a:moveTo>
                      <a:pt x="2" y="0"/>
                    </a:moveTo>
                    <a:lnTo>
                      <a:pt x="2" y="0"/>
                    </a:lnTo>
                    <a:lnTo>
                      <a:pt x="2" y="0"/>
                    </a:lnTo>
                    <a:lnTo>
                      <a:pt x="2" y="0"/>
                    </a:lnTo>
                    <a:lnTo>
                      <a:pt x="4" y="2"/>
                    </a:lnTo>
                    <a:lnTo>
                      <a:pt x="4" y="2"/>
                    </a:lnTo>
                    <a:lnTo>
                      <a:pt x="4" y="6"/>
                    </a:lnTo>
                    <a:lnTo>
                      <a:pt x="4" y="6"/>
                    </a:lnTo>
                    <a:lnTo>
                      <a:pt x="2" y="4"/>
                    </a:lnTo>
                    <a:lnTo>
                      <a:pt x="0" y="2"/>
                    </a:lnTo>
                    <a:lnTo>
                      <a:pt x="2" y="0"/>
                    </a:lnTo>
                    <a:lnTo>
                      <a:pt x="2" y="4"/>
                    </a:lnTo>
                    <a:lnTo>
                      <a:pt x="0"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58" name="Freeform 1064">
                <a:extLst>
                  <a:ext uri="{FF2B5EF4-FFF2-40B4-BE49-F238E27FC236}">
                    <a16:creationId xmlns:a16="http://schemas.microsoft.com/office/drawing/2014/main" id="{B4A0C062-5772-E769-DBA9-8FC720B3957E}"/>
                  </a:ext>
                </a:extLst>
              </p:cNvPr>
              <p:cNvSpPr>
                <a:spLocks/>
              </p:cNvSpPr>
              <p:nvPr/>
            </p:nvSpPr>
            <p:spPr bwMode="auto">
              <a:xfrm>
                <a:off x="8130360" y="5272079"/>
                <a:ext cx="5959" cy="5959"/>
              </a:xfrm>
              <a:custGeom>
                <a:avLst/>
                <a:gdLst>
                  <a:gd name="T0" fmla="*/ 2 w 4"/>
                  <a:gd name="T1" fmla="*/ 0 h 4"/>
                  <a:gd name="T2" fmla="*/ 2 w 4"/>
                  <a:gd name="T3" fmla="*/ 0 h 4"/>
                  <a:gd name="T4" fmla="*/ 4 w 4"/>
                  <a:gd name="T5" fmla="*/ 2 h 4"/>
                  <a:gd name="T6" fmla="*/ 2 w 4"/>
                  <a:gd name="T7" fmla="*/ 4 h 4"/>
                  <a:gd name="T8" fmla="*/ 2 w 4"/>
                  <a:gd name="T9" fmla="*/ 4 h 4"/>
                  <a:gd name="T10" fmla="*/ 0 w 4"/>
                  <a:gd name="T11" fmla="*/ 2 h 4"/>
                  <a:gd name="T12" fmla="*/ 0 w 4"/>
                  <a:gd name="T13" fmla="*/ 2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lnTo>
                      <a:pt x="2" y="0"/>
                    </a:lnTo>
                    <a:lnTo>
                      <a:pt x="4" y="2"/>
                    </a:lnTo>
                    <a:lnTo>
                      <a:pt x="2" y="4"/>
                    </a:lnTo>
                    <a:lnTo>
                      <a:pt x="2" y="4"/>
                    </a:lnTo>
                    <a:lnTo>
                      <a:pt x="0" y="2"/>
                    </a:lnTo>
                    <a:lnTo>
                      <a:pt x="0"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59" name="Freeform 1065">
                <a:extLst>
                  <a:ext uri="{FF2B5EF4-FFF2-40B4-BE49-F238E27FC236}">
                    <a16:creationId xmlns:a16="http://schemas.microsoft.com/office/drawing/2014/main" id="{599572D0-E173-B523-A947-805482EA6763}"/>
                  </a:ext>
                </a:extLst>
              </p:cNvPr>
              <p:cNvSpPr>
                <a:spLocks/>
              </p:cNvSpPr>
              <p:nvPr/>
            </p:nvSpPr>
            <p:spPr bwMode="auto">
              <a:xfrm>
                <a:off x="8130360" y="5272079"/>
                <a:ext cx="5959" cy="5959"/>
              </a:xfrm>
              <a:custGeom>
                <a:avLst/>
                <a:gdLst>
                  <a:gd name="T0" fmla="*/ 2 w 4"/>
                  <a:gd name="T1" fmla="*/ 0 h 4"/>
                  <a:gd name="T2" fmla="*/ 2 w 4"/>
                  <a:gd name="T3" fmla="*/ 0 h 4"/>
                  <a:gd name="T4" fmla="*/ 4 w 4"/>
                  <a:gd name="T5" fmla="*/ 2 h 4"/>
                  <a:gd name="T6" fmla="*/ 2 w 4"/>
                  <a:gd name="T7" fmla="*/ 4 h 4"/>
                  <a:gd name="T8" fmla="*/ 2 w 4"/>
                  <a:gd name="T9" fmla="*/ 4 h 4"/>
                  <a:gd name="T10" fmla="*/ 0 w 4"/>
                  <a:gd name="T11" fmla="*/ 2 h 4"/>
                  <a:gd name="T12" fmla="*/ 0 w 4"/>
                  <a:gd name="T13" fmla="*/ 2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lnTo>
                      <a:pt x="2" y="0"/>
                    </a:lnTo>
                    <a:lnTo>
                      <a:pt x="4" y="2"/>
                    </a:lnTo>
                    <a:lnTo>
                      <a:pt x="2" y="4"/>
                    </a:lnTo>
                    <a:lnTo>
                      <a:pt x="2" y="4"/>
                    </a:lnTo>
                    <a:lnTo>
                      <a:pt x="0" y="2"/>
                    </a:lnTo>
                    <a:lnTo>
                      <a:pt x="0"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60" name="Freeform 1066">
                <a:extLst>
                  <a:ext uri="{FF2B5EF4-FFF2-40B4-BE49-F238E27FC236}">
                    <a16:creationId xmlns:a16="http://schemas.microsoft.com/office/drawing/2014/main" id="{EF065063-8AF5-ACF7-B0E5-594E58610B0D}"/>
                  </a:ext>
                </a:extLst>
              </p:cNvPr>
              <p:cNvSpPr>
                <a:spLocks/>
              </p:cNvSpPr>
              <p:nvPr/>
            </p:nvSpPr>
            <p:spPr bwMode="auto">
              <a:xfrm>
                <a:off x="6884897" y="4315635"/>
                <a:ext cx="5959" cy="5959"/>
              </a:xfrm>
              <a:custGeom>
                <a:avLst/>
                <a:gdLst>
                  <a:gd name="T0" fmla="*/ 4 w 4"/>
                  <a:gd name="T1" fmla="*/ 0 h 4"/>
                  <a:gd name="T2" fmla="*/ 4 w 4"/>
                  <a:gd name="T3" fmla="*/ 2 h 4"/>
                  <a:gd name="T4" fmla="*/ 2 w 4"/>
                  <a:gd name="T5" fmla="*/ 2 h 4"/>
                  <a:gd name="T6" fmla="*/ 0 w 4"/>
                  <a:gd name="T7" fmla="*/ 2 h 4"/>
                  <a:gd name="T8" fmla="*/ 2 w 4"/>
                  <a:gd name="T9" fmla="*/ 2 h 4"/>
                  <a:gd name="T10" fmla="*/ 2 w 4"/>
                  <a:gd name="T11" fmla="*/ 2 h 4"/>
                  <a:gd name="T12" fmla="*/ 2 w 4"/>
                  <a:gd name="T13" fmla="*/ 2 h 4"/>
                  <a:gd name="T14" fmla="*/ 2 w 4"/>
                  <a:gd name="T15" fmla="*/ 2 h 4"/>
                  <a:gd name="T16" fmla="*/ 4 w 4"/>
                  <a:gd name="T17" fmla="*/ 2 h 4"/>
                  <a:gd name="T18" fmla="*/ 4 w 4"/>
                  <a:gd name="T19" fmla="*/ 4 h 4"/>
                  <a:gd name="T20" fmla="*/ 4 w 4"/>
                  <a:gd name="T21" fmla="*/ 4 h 4"/>
                  <a:gd name="T22" fmla="*/ 4 w 4"/>
                  <a:gd name="T23" fmla="*/ 2 h 4"/>
                  <a:gd name="T24" fmla="*/ 4 w 4"/>
                  <a:gd name="T25" fmla="*/ 2 h 4"/>
                  <a:gd name="T26" fmla="*/ 4 w 4"/>
                  <a:gd name="T27" fmla="*/ 0 h 4"/>
                  <a:gd name="T28" fmla="*/ 4 w 4"/>
                  <a:gd name="T29" fmla="*/ 0 h 4"/>
                  <a:gd name="T30" fmla="*/ 4 w 4"/>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4">
                    <a:moveTo>
                      <a:pt x="4" y="0"/>
                    </a:moveTo>
                    <a:lnTo>
                      <a:pt x="4" y="2"/>
                    </a:lnTo>
                    <a:lnTo>
                      <a:pt x="2" y="2"/>
                    </a:lnTo>
                    <a:lnTo>
                      <a:pt x="0" y="2"/>
                    </a:lnTo>
                    <a:lnTo>
                      <a:pt x="2" y="2"/>
                    </a:lnTo>
                    <a:lnTo>
                      <a:pt x="2" y="2"/>
                    </a:lnTo>
                    <a:lnTo>
                      <a:pt x="2" y="2"/>
                    </a:lnTo>
                    <a:lnTo>
                      <a:pt x="2" y="2"/>
                    </a:lnTo>
                    <a:lnTo>
                      <a:pt x="4" y="2"/>
                    </a:lnTo>
                    <a:lnTo>
                      <a:pt x="4" y="4"/>
                    </a:lnTo>
                    <a:lnTo>
                      <a:pt x="4" y="4"/>
                    </a:lnTo>
                    <a:lnTo>
                      <a:pt x="4" y="2"/>
                    </a:lnTo>
                    <a:lnTo>
                      <a:pt x="4" y="2"/>
                    </a:lnTo>
                    <a:lnTo>
                      <a:pt x="4" y="0"/>
                    </a:lnTo>
                    <a:lnTo>
                      <a:pt x="4"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61" name="Freeform 1067">
                <a:extLst>
                  <a:ext uri="{FF2B5EF4-FFF2-40B4-BE49-F238E27FC236}">
                    <a16:creationId xmlns:a16="http://schemas.microsoft.com/office/drawing/2014/main" id="{46BD00CF-B422-8B84-156A-C55B97E58A53}"/>
                  </a:ext>
                </a:extLst>
              </p:cNvPr>
              <p:cNvSpPr>
                <a:spLocks/>
              </p:cNvSpPr>
              <p:nvPr/>
            </p:nvSpPr>
            <p:spPr bwMode="auto">
              <a:xfrm>
                <a:off x="6884897" y="4315635"/>
                <a:ext cx="5959" cy="5959"/>
              </a:xfrm>
              <a:custGeom>
                <a:avLst/>
                <a:gdLst>
                  <a:gd name="T0" fmla="*/ 4 w 4"/>
                  <a:gd name="T1" fmla="*/ 0 h 4"/>
                  <a:gd name="T2" fmla="*/ 4 w 4"/>
                  <a:gd name="T3" fmla="*/ 2 h 4"/>
                  <a:gd name="T4" fmla="*/ 2 w 4"/>
                  <a:gd name="T5" fmla="*/ 2 h 4"/>
                  <a:gd name="T6" fmla="*/ 0 w 4"/>
                  <a:gd name="T7" fmla="*/ 2 h 4"/>
                  <a:gd name="T8" fmla="*/ 2 w 4"/>
                  <a:gd name="T9" fmla="*/ 2 h 4"/>
                  <a:gd name="T10" fmla="*/ 2 w 4"/>
                  <a:gd name="T11" fmla="*/ 2 h 4"/>
                  <a:gd name="T12" fmla="*/ 2 w 4"/>
                  <a:gd name="T13" fmla="*/ 2 h 4"/>
                  <a:gd name="T14" fmla="*/ 2 w 4"/>
                  <a:gd name="T15" fmla="*/ 2 h 4"/>
                  <a:gd name="T16" fmla="*/ 4 w 4"/>
                  <a:gd name="T17" fmla="*/ 2 h 4"/>
                  <a:gd name="T18" fmla="*/ 4 w 4"/>
                  <a:gd name="T19" fmla="*/ 4 h 4"/>
                  <a:gd name="T20" fmla="*/ 4 w 4"/>
                  <a:gd name="T21" fmla="*/ 4 h 4"/>
                  <a:gd name="T22" fmla="*/ 4 w 4"/>
                  <a:gd name="T23" fmla="*/ 2 h 4"/>
                  <a:gd name="T24" fmla="*/ 4 w 4"/>
                  <a:gd name="T25" fmla="*/ 2 h 4"/>
                  <a:gd name="T26" fmla="*/ 4 w 4"/>
                  <a:gd name="T27" fmla="*/ 0 h 4"/>
                  <a:gd name="T28" fmla="*/ 4 w 4"/>
                  <a:gd name="T29" fmla="*/ 0 h 4"/>
                  <a:gd name="T30" fmla="*/ 4 w 4"/>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4">
                    <a:moveTo>
                      <a:pt x="4" y="0"/>
                    </a:moveTo>
                    <a:lnTo>
                      <a:pt x="4" y="2"/>
                    </a:lnTo>
                    <a:lnTo>
                      <a:pt x="2" y="2"/>
                    </a:lnTo>
                    <a:lnTo>
                      <a:pt x="0" y="2"/>
                    </a:lnTo>
                    <a:lnTo>
                      <a:pt x="2" y="2"/>
                    </a:lnTo>
                    <a:lnTo>
                      <a:pt x="2" y="2"/>
                    </a:lnTo>
                    <a:lnTo>
                      <a:pt x="2" y="2"/>
                    </a:lnTo>
                    <a:lnTo>
                      <a:pt x="2" y="2"/>
                    </a:lnTo>
                    <a:lnTo>
                      <a:pt x="4" y="2"/>
                    </a:lnTo>
                    <a:lnTo>
                      <a:pt x="4" y="4"/>
                    </a:lnTo>
                    <a:lnTo>
                      <a:pt x="4" y="4"/>
                    </a:lnTo>
                    <a:lnTo>
                      <a:pt x="4" y="2"/>
                    </a:lnTo>
                    <a:lnTo>
                      <a:pt x="4" y="2"/>
                    </a:lnTo>
                    <a:lnTo>
                      <a:pt x="4" y="0"/>
                    </a:lnTo>
                    <a:lnTo>
                      <a:pt x="4"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62" name="Freeform 1068">
                <a:extLst>
                  <a:ext uri="{FF2B5EF4-FFF2-40B4-BE49-F238E27FC236}">
                    <a16:creationId xmlns:a16="http://schemas.microsoft.com/office/drawing/2014/main" id="{9A8112B4-B887-8015-6228-B7AAF856FB2B}"/>
                  </a:ext>
                </a:extLst>
              </p:cNvPr>
              <p:cNvSpPr>
                <a:spLocks/>
              </p:cNvSpPr>
              <p:nvPr/>
            </p:nvSpPr>
            <p:spPr bwMode="auto">
              <a:xfrm>
                <a:off x="6893836" y="4318615"/>
                <a:ext cx="1490" cy="0"/>
              </a:xfrm>
              <a:custGeom>
                <a:avLst/>
                <a:gdLst>
                  <a:gd name="T0" fmla="*/ 0 w 1"/>
                  <a:gd name="T1" fmla="*/ 0 w 1"/>
                  <a:gd name="T2" fmla="*/ 0 w 1"/>
                  <a:gd name="T3" fmla="*/ 0 w 1"/>
                  <a:gd name="T4" fmla="*/ 0 w 1"/>
                  <a:gd name="T5" fmla="*/ 1 w 1"/>
                  <a:gd name="T6" fmla="*/ 1 w 1"/>
                  <a:gd name="T7" fmla="*/ 1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lnTo>
                      <a:pt x="0" y="0"/>
                    </a:lnTo>
                    <a:lnTo>
                      <a:pt x="0" y="0"/>
                    </a:lnTo>
                    <a:lnTo>
                      <a:pt x="0" y="0"/>
                    </a:lnTo>
                    <a:lnTo>
                      <a:pt x="0" y="0"/>
                    </a:lnTo>
                    <a:lnTo>
                      <a:pt x="1" y="0"/>
                    </a:lnTo>
                    <a:lnTo>
                      <a:pt x="1" y="0"/>
                    </a:lnTo>
                    <a:lnTo>
                      <a:pt x="1"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63" name="Freeform 1069">
                <a:extLst>
                  <a:ext uri="{FF2B5EF4-FFF2-40B4-BE49-F238E27FC236}">
                    <a16:creationId xmlns:a16="http://schemas.microsoft.com/office/drawing/2014/main" id="{5922D31B-9593-E4B7-855A-33C547E2B2B3}"/>
                  </a:ext>
                </a:extLst>
              </p:cNvPr>
              <p:cNvSpPr>
                <a:spLocks/>
              </p:cNvSpPr>
              <p:nvPr/>
            </p:nvSpPr>
            <p:spPr bwMode="auto">
              <a:xfrm>
                <a:off x="6893836" y="4318615"/>
                <a:ext cx="1490" cy="0"/>
              </a:xfrm>
              <a:custGeom>
                <a:avLst/>
                <a:gdLst>
                  <a:gd name="T0" fmla="*/ 0 w 1"/>
                  <a:gd name="T1" fmla="*/ 0 w 1"/>
                  <a:gd name="T2" fmla="*/ 0 w 1"/>
                  <a:gd name="T3" fmla="*/ 0 w 1"/>
                  <a:gd name="T4" fmla="*/ 0 w 1"/>
                  <a:gd name="T5" fmla="*/ 1 w 1"/>
                  <a:gd name="T6" fmla="*/ 1 w 1"/>
                  <a:gd name="T7" fmla="*/ 1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lnTo>
                      <a:pt x="0" y="0"/>
                    </a:lnTo>
                    <a:lnTo>
                      <a:pt x="0" y="0"/>
                    </a:lnTo>
                    <a:lnTo>
                      <a:pt x="0" y="0"/>
                    </a:lnTo>
                    <a:lnTo>
                      <a:pt x="0" y="0"/>
                    </a:lnTo>
                    <a:lnTo>
                      <a:pt x="1" y="0"/>
                    </a:lnTo>
                    <a:lnTo>
                      <a:pt x="1" y="0"/>
                    </a:lnTo>
                    <a:lnTo>
                      <a:pt x="1"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64" name="Freeform 1070">
                <a:extLst>
                  <a:ext uri="{FF2B5EF4-FFF2-40B4-BE49-F238E27FC236}">
                    <a16:creationId xmlns:a16="http://schemas.microsoft.com/office/drawing/2014/main" id="{6618B4AD-B003-58ED-7108-787AE18E3709}"/>
                  </a:ext>
                </a:extLst>
              </p:cNvPr>
              <p:cNvSpPr>
                <a:spLocks/>
              </p:cNvSpPr>
              <p:nvPr/>
            </p:nvSpPr>
            <p:spPr bwMode="auto">
              <a:xfrm>
                <a:off x="6768694" y="4369267"/>
                <a:ext cx="53632" cy="46184"/>
              </a:xfrm>
              <a:custGeom>
                <a:avLst/>
                <a:gdLst>
                  <a:gd name="T0" fmla="*/ 29 w 36"/>
                  <a:gd name="T1" fmla="*/ 0 h 31"/>
                  <a:gd name="T2" fmla="*/ 29 w 36"/>
                  <a:gd name="T3" fmla="*/ 0 h 31"/>
                  <a:gd name="T4" fmla="*/ 29 w 36"/>
                  <a:gd name="T5" fmla="*/ 0 h 31"/>
                  <a:gd name="T6" fmla="*/ 31 w 36"/>
                  <a:gd name="T7" fmla="*/ 0 h 31"/>
                  <a:gd name="T8" fmla="*/ 34 w 36"/>
                  <a:gd name="T9" fmla="*/ 2 h 31"/>
                  <a:gd name="T10" fmla="*/ 36 w 36"/>
                  <a:gd name="T11" fmla="*/ 8 h 31"/>
                  <a:gd name="T12" fmla="*/ 32 w 36"/>
                  <a:gd name="T13" fmla="*/ 10 h 31"/>
                  <a:gd name="T14" fmla="*/ 27 w 36"/>
                  <a:gd name="T15" fmla="*/ 21 h 31"/>
                  <a:gd name="T16" fmla="*/ 21 w 36"/>
                  <a:gd name="T17" fmla="*/ 27 h 31"/>
                  <a:gd name="T18" fmla="*/ 19 w 36"/>
                  <a:gd name="T19" fmla="*/ 29 h 31"/>
                  <a:gd name="T20" fmla="*/ 17 w 36"/>
                  <a:gd name="T21" fmla="*/ 31 h 31"/>
                  <a:gd name="T22" fmla="*/ 15 w 36"/>
                  <a:gd name="T23" fmla="*/ 31 h 31"/>
                  <a:gd name="T24" fmla="*/ 14 w 36"/>
                  <a:gd name="T25" fmla="*/ 31 h 31"/>
                  <a:gd name="T26" fmla="*/ 4 w 36"/>
                  <a:gd name="T27" fmla="*/ 27 h 31"/>
                  <a:gd name="T28" fmla="*/ 0 w 36"/>
                  <a:gd name="T29" fmla="*/ 23 h 31"/>
                  <a:gd name="T30" fmla="*/ 0 w 36"/>
                  <a:gd name="T31" fmla="*/ 14 h 31"/>
                  <a:gd name="T32" fmla="*/ 8 w 36"/>
                  <a:gd name="T33" fmla="*/ 6 h 31"/>
                  <a:gd name="T34" fmla="*/ 8 w 36"/>
                  <a:gd name="T35" fmla="*/ 6 h 31"/>
                  <a:gd name="T36" fmla="*/ 14 w 36"/>
                  <a:gd name="T37" fmla="*/ 2 h 31"/>
                  <a:gd name="T38" fmla="*/ 21 w 36"/>
                  <a:gd name="T39" fmla="*/ 2 h 31"/>
                  <a:gd name="T40" fmla="*/ 23 w 36"/>
                  <a:gd name="T41" fmla="*/ 0 h 31"/>
                  <a:gd name="T42" fmla="*/ 29 w 36"/>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1">
                    <a:moveTo>
                      <a:pt x="29" y="0"/>
                    </a:moveTo>
                    <a:lnTo>
                      <a:pt x="29" y="0"/>
                    </a:lnTo>
                    <a:lnTo>
                      <a:pt x="29" y="0"/>
                    </a:lnTo>
                    <a:lnTo>
                      <a:pt x="31" y="0"/>
                    </a:lnTo>
                    <a:lnTo>
                      <a:pt x="34" y="2"/>
                    </a:lnTo>
                    <a:lnTo>
                      <a:pt x="36" y="8"/>
                    </a:lnTo>
                    <a:lnTo>
                      <a:pt x="32" y="10"/>
                    </a:lnTo>
                    <a:lnTo>
                      <a:pt x="27" y="21"/>
                    </a:lnTo>
                    <a:lnTo>
                      <a:pt x="21" y="27"/>
                    </a:lnTo>
                    <a:lnTo>
                      <a:pt x="19" y="29"/>
                    </a:lnTo>
                    <a:lnTo>
                      <a:pt x="17" y="31"/>
                    </a:lnTo>
                    <a:lnTo>
                      <a:pt x="15" y="31"/>
                    </a:lnTo>
                    <a:lnTo>
                      <a:pt x="14" y="31"/>
                    </a:lnTo>
                    <a:lnTo>
                      <a:pt x="4" y="27"/>
                    </a:lnTo>
                    <a:lnTo>
                      <a:pt x="0" y="23"/>
                    </a:lnTo>
                    <a:lnTo>
                      <a:pt x="0" y="14"/>
                    </a:lnTo>
                    <a:lnTo>
                      <a:pt x="8" y="6"/>
                    </a:lnTo>
                    <a:lnTo>
                      <a:pt x="8" y="6"/>
                    </a:lnTo>
                    <a:lnTo>
                      <a:pt x="14" y="2"/>
                    </a:lnTo>
                    <a:lnTo>
                      <a:pt x="21" y="2"/>
                    </a:lnTo>
                    <a:lnTo>
                      <a:pt x="23" y="0"/>
                    </a:lnTo>
                    <a:lnTo>
                      <a:pt x="29"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65" name="Freeform 1071">
                <a:extLst>
                  <a:ext uri="{FF2B5EF4-FFF2-40B4-BE49-F238E27FC236}">
                    <a16:creationId xmlns:a16="http://schemas.microsoft.com/office/drawing/2014/main" id="{71C0C1F6-CFEE-0921-62CB-08B6D1E6616B}"/>
                  </a:ext>
                </a:extLst>
              </p:cNvPr>
              <p:cNvSpPr>
                <a:spLocks/>
              </p:cNvSpPr>
              <p:nvPr/>
            </p:nvSpPr>
            <p:spPr bwMode="auto">
              <a:xfrm>
                <a:off x="6768694" y="4369267"/>
                <a:ext cx="53632" cy="46184"/>
              </a:xfrm>
              <a:custGeom>
                <a:avLst/>
                <a:gdLst>
                  <a:gd name="T0" fmla="*/ 29 w 36"/>
                  <a:gd name="T1" fmla="*/ 0 h 31"/>
                  <a:gd name="T2" fmla="*/ 29 w 36"/>
                  <a:gd name="T3" fmla="*/ 0 h 31"/>
                  <a:gd name="T4" fmla="*/ 29 w 36"/>
                  <a:gd name="T5" fmla="*/ 0 h 31"/>
                  <a:gd name="T6" fmla="*/ 31 w 36"/>
                  <a:gd name="T7" fmla="*/ 0 h 31"/>
                  <a:gd name="T8" fmla="*/ 34 w 36"/>
                  <a:gd name="T9" fmla="*/ 2 h 31"/>
                  <a:gd name="T10" fmla="*/ 36 w 36"/>
                  <a:gd name="T11" fmla="*/ 8 h 31"/>
                  <a:gd name="T12" fmla="*/ 32 w 36"/>
                  <a:gd name="T13" fmla="*/ 10 h 31"/>
                  <a:gd name="T14" fmla="*/ 27 w 36"/>
                  <a:gd name="T15" fmla="*/ 21 h 31"/>
                  <a:gd name="T16" fmla="*/ 21 w 36"/>
                  <a:gd name="T17" fmla="*/ 27 h 31"/>
                  <a:gd name="T18" fmla="*/ 19 w 36"/>
                  <a:gd name="T19" fmla="*/ 29 h 31"/>
                  <a:gd name="T20" fmla="*/ 17 w 36"/>
                  <a:gd name="T21" fmla="*/ 31 h 31"/>
                  <a:gd name="T22" fmla="*/ 15 w 36"/>
                  <a:gd name="T23" fmla="*/ 31 h 31"/>
                  <a:gd name="T24" fmla="*/ 14 w 36"/>
                  <a:gd name="T25" fmla="*/ 31 h 31"/>
                  <a:gd name="T26" fmla="*/ 4 w 36"/>
                  <a:gd name="T27" fmla="*/ 27 h 31"/>
                  <a:gd name="T28" fmla="*/ 0 w 36"/>
                  <a:gd name="T29" fmla="*/ 23 h 31"/>
                  <a:gd name="T30" fmla="*/ 0 w 36"/>
                  <a:gd name="T31" fmla="*/ 14 h 31"/>
                  <a:gd name="T32" fmla="*/ 8 w 36"/>
                  <a:gd name="T33" fmla="*/ 6 h 31"/>
                  <a:gd name="T34" fmla="*/ 8 w 36"/>
                  <a:gd name="T35" fmla="*/ 6 h 31"/>
                  <a:gd name="T36" fmla="*/ 14 w 36"/>
                  <a:gd name="T37" fmla="*/ 2 h 31"/>
                  <a:gd name="T38" fmla="*/ 21 w 36"/>
                  <a:gd name="T39" fmla="*/ 2 h 31"/>
                  <a:gd name="T40" fmla="*/ 23 w 36"/>
                  <a:gd name="T41" fmla="*/ 0 h 31"/>
                  <a:gd name="T42" fmla="*/ 29 w 36"/>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1">
                    <a:moveTo>
                      <a:pt x="29" y="0"/>
                    </a:moveTo>
                    <a:lnTo>
                      <a:pt x="29" y="0"/>
                    </a:lnTo>
                    <a:lnTo>
                      <a:pt x="29" y="0"/>
                    </a:lnTo>
                    <a:lnTo>
                      <a:pt x="31" y="0"/>
                    </a:lnTo>
                    <a:lnTo>
                      <a:pt x="34" y="2"/>
                    </a:lnTo>
                    <a:lnTo>
                      <a:pt x="36" y="8"/>
                    </a:lnTo>
                    <a:lnTo>
                      <a:pt x="32" y="10"/>
                    </a:lnTo>
                    <a:lnTo>
                      <a:pt x="27" y="21"/>
                    </a:lnTo>
                    <a:lnTo>
                      <a:pt x="21" y="27"/>
                    </a:lnTo>
                    <a:lnTo>
                      <a:pt x="19" y="29"/>
                    </a:lnTo>
                    <a:lnTo>
                      <a:pt x="17" y="31"/>
                    </a:lnTo>
                    <a:lnTo>
                      <a:pt x="15" y="31"/>
                    </a:lnTo>
                    <a:lnTo>
                      <a:pt x="14" y="31"/>
                    </a:lnTo>
                    <a:lnTo>
                      <a:pt x="4" y="27"/>
                    </a:lnTo>
                    <a:lnTo>
                      <a:pt x="0" y="23"/>
                    </a:lnTo>
                    <a:lnTo>
                      <a:pt x="0" y="14"/>
                    </a:lnTo>
                    <a:lnTo>
                      <a:pt x="8" y="6"/>
                    </a:lnTo>
                    <a:lnTo>
                      <a:pt x="8" y="6"/>
                    </a:lnTo>
                    <a:lnTo>
                      <a:pt x="14" y="2"/>
                    </a:lnTo>
                    <a:lnTo>
                      <a:pt x="21" y="2"/>
                    </a:lnTo>
                    <a:lnTo>
                      <a:pt x="23" y="0"/>
                    </a:lnTo>
                    <a:lnTo>
                      <a:pt x="29"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66" name="Freeform 1072">
                <a:extLst>
                  <a:ext uri="{FF2B5EF4-FFF2-40B4-BE49-F238E27FC236}">
                    <a16:creationId xmlns:a16="http://schemas.microsoft.com/office/drawing/2014/main" id="{C10E59BB-21C7-5396-460C-1D96D7DF8BFA}"/>
                  </a:ext>
                </a:extLst>
              </p:cNvPr>
              <p:cNvSpPr>
                <a:spLocks/>
              </p:cNvSpPr>
              <p:nvPr/>
            </p:nvSpPr>
            <p:spPr bwMode="auto">
              <a:xfrm>
                <a:off x="3939585" y="4160697"/>
                <a:ext cx="16388" cy="14898"/>
              </a:xfrm>
              <a:custGeom>
                <a:avLst/>
                <a:gdLst>
                  <a:gd name="T0" fmla="*/ 9 w 11"/>
                  <a:gd name="T1" fmla="*/ 0 h 10"/>
                  <a:gd name="T2" fmla="*/ 9 w 11"/>
                  <a:gd name="T3" fmla="*/ 0 h 10"/>
                  <a:gd name="T4" fmla="*/ 4 w 11"/>
                  <a:gd name="T5" fmla="*/ 4 h 10"/>
                  <a:gd name="T6" fmla="*/ 0 w 11"/>
                  <a:gd name="T7" fmla="*/ 4 h 10"/>
                  <a:gd name="T8" fmla="*/ 2 w 11"/>
                  <a:gd name="T9" fmla="*/ 8 h 10"/>
                  <a:gd name="T10" fmla="*/ 4 w 11"/>
                  <a:gd name="T11" fmla="*/ 10 h 10"/>
                  <a:gd name="T12" fmla="*/ 7 w 11"/>
                  <a:gd name="T13" fmla="*/ 10 h 10"/>
                  <a:gd name="T14" fmla="*/ 7 w 11"/>
                  <a:gd name="T15" fmla="*/ 6 h 10"/>
                  <a:gd name="T16" fmla="*/ 11 w 11"/>
                  <a:gd name="T17" fmla="*/ 2 h 10"/>
                  <a:gd name="T18" fmla="*/ 11 w 11"/>
                  <a:gd name="T19" fmla="*/ 2 h 10"/>
                  <a:gd name="T20" fmla="*/ 11 w 11"/>
                  <a:gd name="T21" fmla="*/ 0 h 10"/>
                  <a:gd name="T22" fmla="*/ 9 w 11"/>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0">
                    <a:moveTo>
                      <a:pt x="9" y="0"/>
                    </a:moveTo>
                    <a:lnTo>
                      <a:pt x="9" y="0"/>
                    </a:lnTo>
                    <a:lnTo>
                      <a:pt x="4" y="4"/>
                    </a:lnTo>
                    <a:lnTo>
                      <a:pt x="0" y="4"/>
                    </a:lnTo>
                    <a:lnTo>
                      <a:pt x="2" y="8"/>
                    </a:lnTo>
                    <a:lnTo>
                      <a:pt x="4" y="10"/>
                    </a:lnTo>
                    <a:lnTo>
                      <a:pt x="7" y="10"/>
                    </a:lnTo>
                    <a:lnTo>
                      <a:pt x="7" y="6"/>
                    </a:lnTo>
                    <a:lnTo>
                      <a:pt x="11" y="2"/>
                    </a:lnTo>
                    <a:lnTo>
                      <a:pt x="11" y="2"/>
                    </a:lnTo>
                    <a:lnTo>
                      <a:pt x="11" y="0"/>
                    </a:lnTo>
                    <a:lnTo>
                      <a:pt x="9"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67" name="Freeform 1073">
                <a:extLst>
                  <a:ext uri="{FF2B5EF4-FFF2-40B4-BE49-F238E27FC236}">
                    <a16:creationId xmlns:a16="http://schemas.microsoft.com/office/drawing/2014/main" id="{554C0CE7-373D-3D1D-4ACE-4BABE08F56DC}"/>
                  </a:ext>
                </a:extLst>
              </p:cNvPr>
              <p:cNvSpPr>
                <a:spLocks/>
              </p:cNvSpPr>
              <p:nvPr/>
            </p:nvSpPr>
            <p:spPr bwMode="auto">
              <a:xfrm>
                <a:off x="3939585" y="4160697"/>
                <a:ext cx="16388" cy="14898"/>
              </a:xfrm>
              <a:custGeom>
                <a:avLst/>
                <a:gdLst>
                  <a:gd name="T0" fmla="*/ 9 w 11"/>
                  <a:gd name="T1" fmla="*/ 0 h 10"/>
                  <a:gd name="T2" fmla="*/ 9 w 11"/>
                  <a:gd name="T3" fmla="*/ 0 h 10"/>
                  <a:gd name="T4" fmla="*/ 4 w 11"/>
                  <a:gd name="T5" fmla="*/ 4 h 10"/>
                  <a:gd name="T6" fmla="*/ 0 w 11"/>
                  <a:gd name="T7" fmla="*/ 4 h 10"/>
                  <a:gd name="T8" fmla="*/ 2 w 11"/>
                  <a:gd name="T9" fmla="*/ 8 h 10"/>
                  <a:gd name="T10" fmla="*/ 4 w 11"/>
                  <a:gd name="T11" fmla="*/ 10 h 10"/>
                  <a:gd name="T12" fmla="*/ 7 w 11"/>
                  <a:gd name="T13" fmla="*/ 10 h 10"/>
                  <a:gd name="T14" fmla="*/ 7 w 11"/>
                  <a:gd name="T15" fmla="*/ 6 h 10"/>
                  <a:gd name="T16" fmla="*/ 11 w 11"/>
                  <a:gd name="T17" fmla="*/ 2 h 10"/>
                  <a:gd name="T18" fmla="*/ 11 w 11"/>
                  <a:gd name="T19" fmla="*/ 2 h 10"/>
                  <a:gd name="T20" fmla="*/ 11 w 11"/>
                  <a:gd name="T21" fmla="*/ 0 h 10"/>
                  <a:gd name="T22" fmla="*/ 9 w 11"/>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0">
                    <a:moveTo>
                      <a:pt x="9" y="0"/>
                    </a:moveTo>
                    <a:lnTo>
                      <a:pt x="9" y="0"/>
                    </a:lnTo>
                    <a:lnTo>
                      <a:pt x="4" y="4"/>
                    </a:lnTo>
                    <a:lnTo>
                      <a:pt x="0" y="4"/>
                    </a:lnTo>
                    <a:lnTo>
                      <a:pt x="2" y="8"/>
                    </a:lnTo>
                    <a:lnTo>
                      <a:pt x="4" y="10"/>
                    </a:lnTo>
                    <a:lnTo>
                      <a:pt x="7" y="10"/>
                    </a:lnTo>
                    <a:lnTo>
                      <a:pt x="7" y="6"/>
                    </a:lnTo>
                    <a:lnTo>
                      <a:pt x="11" y="2"/>
                    </a:lnTo>
                    <a:lnTo>
                      <a:pt x="11" y="2"/>
                    </a:lnTo>
                    <a:lnTo>
                      <a:pt x="11" y="0"/>
                    </a:lnTo>
                    <a:lnTo>
                      <a:pt x="9"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68" name="Freeform 1074">
                <a:extLst>
                  <a:ext uri="{FF2B5EF4-FFF2-40B4-BE49-F238E27FC236}">
                    <a16:creationId xmlns:a16="http://schemas.microsoft.com/office/drawing/2014/main" id="{2A5357FF-92A6-DA57-C0B9-5C567AB5F709}"/>
                  </a:ext>
                </a:extLst>
              </p:cNvPr>
              <p:cNvSpPr>
                <a:spLocks/>
              </p:cNvSpPr>
              <p:nvPr/>
            </p:nvSpPr>
            <p:spPr bwMode="auto">
              <a:xfrm>
                <a:off x="3964911" y="4172615"/>
                <a:ext cx="8939" cy="11918"/>
              </a:xfrm>
              <a:custGeom>
                <a:avLst/>
                <a:gdLst>
                  <a:gd name="T0" fmla="*/ 2 w 6"/>
                  <a:gd name="T1" fmla="*/ 0 h 8"/>
                  <a:gd name="T2" fmla="*/ 0 w 6"/>
                  <a:gd name="T3" fmla="*/ 4 h 8"/>
                  <a:gd name="T4" fmla="*/ 0 w 6"/>
                  <a:gd name="T5" fmla="*/ 6 h 8"/>
                  <a:gd name="T6" fmla="*/ 2 w 6"/>
                  <a:gd name="T7" fmla="*/ 8 h 8"/>
                  <a:gd name="T8" fmla="*/ 4 w 6"/>
                  <a:gd name="T9" fmla="*/ 8 h 8"/>
                  <a:gd name="T10" fmla="*/ 6 w 6"/>
                  <a:gd name="T11" fmla="*/ 6 h 8"/>
                  <a:gd name="T12" fmla="*/ 6 w 6"/>
                  <a:gd name="T13" fmla="*/ 6 h 8"/>
                  <a:gd name="T14" fmla="*/ 6 w 6"/>
                  <a:gd name="T15" fmla="*/ 4 h 8"/>
                  <a:gd name="T16" fmla="*/ 6 w 6"/>
                  <a:gd name="T17" fmla="*/ 2 h 8"/>
                  <a:gd name="T18" fmla="*/ 6 w 6"/>
                  <a:gd name="T19" fmla="*/ 2 h 8"/>
                  <a:gd name="T20" fmla="*/ 2 w 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2" y="0"/>
                    </a:moveTo>
                    <a:lnTo>
                      <a:pt x="0" y="4"/>
                    </a:lnTo>
                    <a:lnTo>
                      <a:pt x="0" y="6"/>
                    </a:lnTo>
                    <a:lnTo>
                      <a:pt x="2" y="8"/>
                    </a:lnTo>
                    <a:lnTo>
                      <a:pt x="4" y="8"/>
                    </a:lnTo>
                    <a:lnTo>
                      <a:pt x="6" y="6"/>
                    </a:lnTo>
                    <a:lnTo>
                      <a:pt x="6" y="6"/>
                    </a:lnTo>
                    <a:lnTo>
                      <a:pt x="6" y="4"/>
                    </a:lnTo>
                    <a:lnTo>
                      <a:pt x="6" y="2"/>
                    </a:lnTo>
                    <a:lnTo>
                      <a:pt x="6"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69" name="Freeform 1075">
                <a:extLst>
                  <a:ext uri="{FF2B5EF4-FFF2-40B4-BE49-F238E27FC236}">
                    <a16:creationId xmlns:a16="http://schemas.microsoft.com/office/drawing/2014/main" id="{633A6FEB-2C9E-5FA7-FA4A-8092F09302CC}"/>
                  </a:ext>
                </a:extLst>
              </p:cNvPr>
              <p:cNvSpPr>
                <a:spLocks/>
              </p:cNvSpPr>
              <p:nvPr/>
            </p:nvSpPr>
            <p:spPr bwMode="auto">
              <a:xfrm>
                <a:off x="3964911" y="4172615"/>
                <a:ext cx="8939" cy="11918"/>
              </a:xfrm>
              <a:custGeom>
                <a:avLst/>
                <a:gdLst>
                  <a:gd name="T0" fmla="*/ 2 w 6"/>
                  <a:gd name="T1" fmla="*/ 0 h 8"/>
                  <a:gd name="T2" fmla="*/ 0 w 6"/>
                  <a:gd name="T3" fmla="*/ 4 h 8"/>
                  <a:gd name="T4" fmla="*/ 0 w 6"/>
                  <a:gd name="T5" fmla="*/ 6 h 8"/>
                  <a:gd name="T6" fmla="*/ 2 w 6"/>
                  <a:gd name="T7" fmla="*/ 8 h 8"/>
                  <a:gd name="T8" fmla="*/ 4 w 6"/>
                  <a:gd name="T9" fmla="*/ 8 h 8"/>
                  <a:gd name="T10" fmla="*/ 6 w 6"/>
                  <a:gd name="T11" fmla="*/ 6 h 8"/>
                  <a:gd name="T12" fmla="*/ 6 w 6"/>
                  <a:gd name="T13" fmla="*/ 6 h 8"/>
                  <a:gd name="T14" fmla="*/ 6 w 6"/>
                  <a:gd name="T15" fmla="*/ 4 h 8"/>
                  <a:gd name="T16" fmla="*/ 6 w 6"/>
                  <a:gd name="T17" fmla="*/ 2 h 8"/>
                  <a:gd name="T18" fmla="*/ 6 w 6"/>
                  <a:gd name="T19" fmla="*/ 2 h 8"/>
                  <a:gd name="T20" fmla="*/ 2 w 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2" y="0"/>
                    </a:moveTo>
                    <a:lnTo>
                      <a:pt x="0" y="4"/>
                    </a:lnTo>
                    <a:lnTo>
                      <a:pt x="0" y="6"/>
                    </a:lnTo>
                    <a:lnTo>
                      <a:pt x="2" y="8"/>
                    </a:lnTo>
                    <a:lnTo>
                      <a:pt x="4" y="8"/>
                    </a:lnTo>
                    <a:lnTo>
                      <a:pt x="6" y="6"/>
                    </a:lnTo>
                    <a:lnTo>
                      <a:pt x="6" y="6"/>
                    </a:lnTo>
                    <a:lnTo>
                      <a:pt x="6" y="4"/>
                    </a:lnTo>
                    <a:lnTo>
                      <a:pt x="6" y="2"/>
                    </a:lnTo>
                    <a:lnTo>
                      <a:pt x="6"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70" name="Freeform 1076">
                <a:extLst>
                  <a:ext uri="{FF2B5EF4-FFF2-40B4-BE49-F238E27FC236}">
                    <a16:creationId xmlns:a16="http://schemas.microsoft.com/office/drawing/2014/main" id="{76D90CBE-C828-55ED-FC5D-76D0020423C4}"/>
                  </a:ext>
                </a:extLst>
              </p:cNvPr>
              <p:cNvSpPr>
                <a:spLocks/>
              </p:cNvSpPr>
              <p:nvPr/>
            </p:nvSpPr>
            <p:spPr bwMode="auto">
              <a:xfrm>
                <a:off x="3996197" y="4159207"/>
                <a:ext cx="10429" cy="16388"/>
              </a:xfrm>
              <a:custGeom>
                <a:avLst/>
                <a:gdLst>
                  <a:gd name="T0" fmla="*/ 7 w 7"/>
                  <a:gd name="T1" fmla="*/ 0 h 11"/>
                  <a:gd name="T2" fmla="*/ 7 w 7"/>
                  <a:gd name="T3" fmla="*/ 0 h 11"/>
                  <a:gd name="T4" fmla="*/ 7 w 7"/>
                  <a:gd name="T5" fmla="*/ 0 h 11"/>
                  <a:gd name="T6" fmla="*/ 2 w 7"/>
                  <a:gd name="T7" fmla="*/ 7 h 11"/>
                  <a:gd name="T8" fmla="*/ 2 w 7"/>
                  <a:gd name="T9" fmla="*/ 9 h 11"/>
                  <a:gd name="T10" fmla="*/ 0 w 7"/>
                  <a:gd name="T11" fmla="*/ 11 h 11"/>
                  <a:gd name="T12" fmla="*/ 5 w 7"/>
                  <a:gd name="T13" fmla="*/ 7 h 11"/>
                  <a:gd name="T14" fmla="*/ 7 w 7"/>
                  <a:gd name="T15" fmla="*/ 5 h 11"/>
                  <a:gd name="T16" fmla="*/ 7 w 7"/>
                  <a:gd name="T17" fmla="*/ 3 h 11"/>
                  <a:gd name="T18" fmla="*/ 7 w 7"/>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1">
                    <a:moveTo>
                      <a:pt x="7" y="0"/>
                    </a:moveTo>
                    <a:lnTo>
                      <a:pt x="7" y="0"/>
                    </a:lnTo>
                    <a:lnTo>
                      <a:pt x="7" y="0"/>
                    </a:lnTo>
                    <a:lnTo>
                      <a:pt x="2" y="7"/>
                    </a:lnTo>
                    <a:lnTo>
                      <a:pt x="2" y="9"/>
                    </a:lnTo>
                    <a:lnTo>
                      <a:pt x="0" y="11"/>
                    </a:lnTo>
                    <a:lnTo>
                      <a:pt x="5" y="7"/>
                    </a:lnTo>
                    <a:lnTo>
                      <a:pt x="7" y="5"/>
                    </a:lnTo>
                    <a:lnTo>
                      <a:pt x="7" y="3"/>
                    </a:lnTo>
                    <a:lnTo>
                      <a:pt x="7"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71" name="Freeform 1077">
                <a:extLst>
                  <a:ext uri="{FF2B5EF4-FFF2-40B4-BE49-F238E27FC236}">
                    <a16:creationId xmlns:a16="http://schemas.microsoft.com/office/drawing/2014/main" id="{3EC61A39-5BE6-ED7E-905D-822E493E9400}"/>
                  </a:ext>
                </a:extLst>
              </p:cNvPr>
              <p:cNvSpPr>
                <a:spLocks/>
              </p:cNvSpPr>
              <p:nvPr/>
            </p:nvSpPr>
            <p:spPr bwMode="auto">
              <a:xfrm>
                <a:off x="3996197" y="4159207"/>
                <a:ext cx="10429" cy="16388"/>
              </a:xfrm>
              <a:custGeom>
                <a:avLst/>
                <a:gdLst>
                  <a:gd name="T0" fmla="*/ 7 w 7"/>
                  <a:gd name="T1" fmla="*/ 0 h 11"/>
                  <a:gd name="T2" fmla="*/ 7 w 7"/>
                  <a:gd name="T3" fmla="*/ 0 h 11"/>
                  <a:gd name="T4" fmla="*/ 7 w 7"/>
                  <a:gd name="T5" fmla="*/ 0 h 11"/>
                  <a:gd name="T6" fmla="*/ 2 w 7"/>
                  <a:gd name="T7" fmla="*/ 7 h 11"/>
                  <a:gd name="T8" fmla="*/ 2 w 7"/>
                  <a:gd name="T9" fmla="*/ 9 h 11"/>
                  <a:gd name="T10" fmla="*/ 0 w 7"/>
                  <a:gd name="T11" fmla="*/ 11 h 11"/>
                  <a:gd name="T12" fmla="*/ 5 w 7"/>
                  <a:gd name="T13" fmla="*/ 7 h 11"/>
                  <a:gd name="T14" fmla="*/ 7 w 7"/>
                  <a:gd name="T15" fmla="*/ 5 h 11"/>
                  <a:gd name="T16" fmla="*/ 7 w 7"/>
                  <a:gd name="T17" fmla="*/ 3 h 11"/>
                  <a:gd name="T18" fmla="*/ 7 w 7"/>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1">
                    <a:moveTo>
                      <a:pt x="7" y="0"/>
                    </a:moveTo>
                    <a:lnTo>
                      <a:pt x="7" y="0"/>
                    </a:lnTo>
                    <a:lnTo>
                      <a:pt x="7" y="0"/>
                    </a:lnTo>
                    <a:lnTo>
                      <a:pt x="2" y="7"/>
                    </a:lnTo>
                    <a:lnTo>
                      <a:pt x="2" y="9"/>
                    </a:lnTo>
                    <a:lnTo>
                      <a:pt x="0" y="11"/>
                    </a:lnTo>
                    <a:lnTo>
                      <a:pt x="5" y="7"/>
                    </a:lnTo>
                    <a:lnTo>
                      <a:pt x="7" y="5"/>
                    </a:lnTo>
                    <a:lnTo>
                      <a:pt x="7" y="3"/>
                    </a:lnTo>
                    <a:lnTo>
                      <a:pt x="7"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72" name="Freeform 1078">
                <a:extLst>
                  <a:ext uri="{FF2B5EF4-FFF2-40B4-BE49-F238E27FC236}">
                    <a16:creationId xmlns:a16="http://schemas.microsoft.com/office/drawing/2014/main" id="{D3DE0AD8-1A12-9430-505E-B189441F331F}"/>
                  </a:ext>
                </a:extLst>
              </p:cNvPr>
              <p:cNvSpPr>
                <a:spLocks/>
              </p:cNvSpPr>
              <p:nvPr/>
            </p:nvSpPr>
            <p:spPr bwMode="auto">
              <a:xfrm>
                <a:off x="4009605" y="4144309"/>
                <a:ext cx="8939" cy="8939"/>
              </a:xfrm>
              <a:custGeom>
                <a:avLst/>
                <a:gdLst>
                  <a:gd name="T0" fmla="*/ 6 w 6"/>
                  <a:gd name="T1" fmla="*/ 2 h 6"/>
                  <a:gd name="T2" fmla="*/ 4 w 6"/>
                  <a:gd name="T3" fmla="*/ 0 h 6"/>
                  <a:gd name="T4" fmla="*/ 4 w 6"/>
                  <a:gd name="T5" fmla="*/ 2 h 6"/>
                  <a:gd name="T6" fmla="*/ 0 w 6"/>
                  <a:gd name="T7" fmla="*/ 4 h 6"/>
                  <a:gd name="T8" fmla="*/ 0 w 6"/>
                  <a:gd name="T9" fmla="*/ 6 h 6"/>
                  <a:gd name="T10" fmla="*/ 0 w 6"/>
                  <a:gd name="T11" fmla="*/ 6 h 6"/>
                  <a:gd name="T12" fmla="*/ 2 w 6"/>
                  <a:gd name="T13" fmla="*/ 6 h 6"/>
                  <a:gd name="T14" fmla="*/ 4 w 6"/>
                  <a:gd name="T15" fmla="*/ 6 h 6"/>
                  <a:gd name="T16" fmla="*/ 6 w 6"/>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6" y="2"/>
                    </a:moveTo>
                    <a:lnTo>
                      <a:pt x="4" y="0"/>
                    </a:lnTo>
                    <a:lnTo>
                      <a:pt x="4" y="2"/>
                    </a:lnTo>
                    <a:lnTo>
                      <a:pt x="0" y="4"/>
                    </a:lnTo>
                    <a:lnTo>
                      <a:pt x="0" y="6"/>
                    </a:lnTo>
                    <a:lnTo>
                      <a:pt x="0" y="6"/>
                    </a:lnTo>
                    <a:lnTo>
                      <a:pt x="2" y="6"/>
                    </a:lnTo>
                    <a:lnTo>
                      <a:pt x="4" y="6"/>
                    </a:lnTo>
                    <a:lnTo>
                      <a:pt x="6"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73" name="Freeform 1079">
                <a:extLst>
                  <a:ext uri="{FF2B5EF4-FFF2-40B4-BE49-F238E27FC236}">
                    <a16:creationId xmlns:a16="http://schemas.microsoft.com/office/drawing/2014/main" id="{E99E725A-B28C-8E0F-B4C6-F4CC4298FDB9}"/>
                  </a:ext>
                </a:extLst>
              </p:cNvPr>
              <p:cNvSpPr>
                <a:spLocks/>
              </p:cNvSpPr>
              <p:nvPr/>
            </p:nvSpPr>
            <p:spPr bwMode="auto">
              <a:xfrm>
                <a:off x="4009605" y="4144309"/>
                <a:ext cx="8939" cy="8939"/>
              </a:xfrm>
              <a:custGeom>
                <a:avLst/>
                <a:gdLst>
                  <a:gd name="T0" fmla="*/ 6 w 6"/>
                  <a:gd name="T1" fmla="*/ 2 h 6"/>
                  <a:gd name="T2" fmla="*/ 4 w 6"/>
                  <a:gd name="T3" fmla="*/ 0 h 6"/>
                  <a:gd name="T4" fmla="*/ 4 w 6"/>
                  <a:gd name="T5" fmla="*/ 2 h 6"/>
                  <a:gd name="T6" fmla="*/ 0 w 6"/>
                  <a:gd name="T7" fmla="*/ 4 h 6"/>
                  <a:gd name="T8" fmla="*/ 0 w 6"/>
                  <a:gd name="T9" fmla="*/ 6 h 6"/>
                  <a:gd name="T10" fmla="*/ 0 w 6"/>
                  <a:gd name="T11" fmla="*/ 6 h 6"/>
                  <a:gd name="T12" fmla="*/ 2 w 6"/>
                  <a:gd name="T13" fmla="*/ 6 h 6"/>
                  <a:gd name="T14" fmla="*/ 4 w 6"/>
                  <a:gd name="T15" fmla="*/ 6 h 6"/>
                  <a:gd name="T16" fmla="*/ 6 w 6"/>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6" y="2"/>
                    </a:moveTo>
                    <a:lnTo>
                      <a:pt x="4" y="0"/>
                    </a:lnTo>
                    <a:lnTo>
                      <a:pt x="4" y="2"/>
                    </a:lnTo>
                    <a:lnTo>
                      <a:pt x="0" y="4"/>
                    </a:lnTo>
                    <a:lnTo>
                      <a:pt x="0" y="6"/>
                    </a:lnTo>
                    <a:lnTo>
                      <a:pt x="0" y="6"/>
                    </a:lnTo>
                    <a:lnTo>
                      <a:pt x="2" y="6"/>
                    </a:lnTo>
                    <a:lnTo>
                      <a:pt x="4" y="6"/>
                    </a:lnTo>
                    <a:lnTo>
                      <a:pt x="6"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74" name="Freeform 1080">
                <a:extLst>
                  <a:ext uri="{FF2B5EF4-FFF2-40B4-BE49-F238E27FC236}">
                    <a16:creationId xmlns:a16="http://schemas.microsoft.com/office/drawing/2014/main" id="{721275B3-E372-C309-0D83-C72EB5AD800C}"/>
                  </a:ext>
                </a:extLst>
              </p:cNvPr>
              <p:cNvSpPr>
                <a:spLocks/>
              </p:cNvSpPr>
              <p:nvPr/>
            </p:nvSpPr>
            <p:spPr bwMode="auto">
              <a:xfrm>
                <a:off x="4483358" y="4789388"/>
                <a:ext cx="2980" cy="5959"/>
              </a:xfrm>
              <a:custGeom>
                <a:avLst/>
                <a:gdLst>
                  <a:gd name="T0" fmla="*/ 0 w 2"/>
                  <a:gd name="T1" fmla="*/ 0 h 4"/>
                  <a:gd name="T2" fmla="*/ 2 w 2"/>
                  <a:gd name="T3" fmla="*/ 0 h 4"/>
                  <a:gd name="T4" fmla="*/ 2 w 2"/>
                  <a:gd name="T5" fmla="*/ 2 h 4"/>
                  <a:gd name="T6" fmla="*/ 0 w 2"/>
                  <a:gd name="T7" fmla="*/ 4 h 4"/>
                  <a:gd name="T8" fmla="*/ 0 w 2"/>
                  <a:gd name="T9" fmla="*/ 4 h 4"/>
                  <a:gd name="T10" fmla="*/ 0 w 2"/>
                  <a:gd name="T11" fmla="*/ 2 h 4"/>
                  <a:gd name="T12" fmla="*/ 0 w 2"/>
                  <a:gd name="T13" fmla="*/ 0 h 4"/>
                  <a:gd name="T14" fmla="*/ 0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0"/>
                    </a:moveTo>
                    <a:lnTo>
                      <a:pt x="2" y="0"/>
                    </a:lnTo>
                    <a:lnTo>
                      <a:pt x="2" y="2"/>
                    </a:lnTo>
                    <a:lnTo>
                      <a:pt x="0" y="4"/>
                    </a:lnTo>
                    <a:lnTo>
                      <a:pt x="0" y="4"/>
                    </a:lnTo>
                    <a:lnTo>
                      <a:pt x="0" y="2"/>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75" name="Freeform 1081">
                <a:extLst>
                  <a:ext uri="{FF2B5EF4-FFF2-40B4-BE49-F238E27FC236}">
                    <a16:creationId xmlns:a16="http://schemas.microsoft.com/office/drawing/2014/main" id="{1909506B-F1AE-1F1B-C463-480615C7227A}"/>
                  </a:ext>
                </a:extLst>
              </p:cNvPr>
              <p:cNvSpPr>
                <a:spLocks/>
              </p:cNvSpPr>
              <p:nvPr/>
            </p:nvSpPr>
            <p:spPr bwMode="auto">
              <a:xfrm>
                <a:off x="4483358" y="4789388"/>
                <a:ext cx="2980" cy="5959"/>
              </a:xfrm>
              <a:custGeom>
                <a:avLst/>
                <a:gdLst>
                  <a:gd name="T0" fmla="*/ 0 w 2"/>
                  <a:gd name="T1" fmla="*/ 0 h 4"/>
                  <a:gd name="T2" fmla="*/ 2 w 2"/>
                  <a:gd name="T3" fmla="*/ 0 h 4"/>
                  <a:gd name="T4" fmla="*/ 2 w 2"/>
                  <a:gd name="T5" fmla="*/ 2 h 4"/>
                  <a:gd name="T6" fmla="*/ 0 w 2"/>
                  <a:gd name="T7" fmla="*/ 4 h 4"/>
                  <a:gd name="T8" fmla="*/ 0 w 2"/>
                  <a:gd name="T9" fmla="*/ 4 h 4"/>
                  <a:gd name="T10" fmla="*/ 0 w 2"/>
                  <a:gd name="T11" fmla="*/ 2 h 4"/>
                  <a:gd name="T12" fmla="*/ 0 w 2"/>
                  <a:gd name="T13" fmla="*/ 0 h 4"/>
                  <a:gd name="T14" fmla="*/ 0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0"/>
                    </a:moveTo>
                    <a:lnTo>
                      <a:pt x="2" y="0"/>
                    </a:lnTo>
                    <a:lnTo>
                      <a:pt x="2" y="2"/>
                    </a:lnTo>
                    <a:lnTo>
                      <a:pt x="0" y="4"/>
                    </a:lnTo>
                    <a:lnTo>
                      <a:pt x="0" y="4"/>
                    </a:lnTo>
                    <a:lnTo>
                      <a:pt x="0" y="2"/>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76" name="Freeform 1082">
                <a:extLst>
                  <a:ext uri="{FF2B5EF4-FFF2-40B4-BE49-F238E27FC236}">
                    <a16:creationId xmlns:a16="http://schemas.microsoft.com/office/drawing/2014/main" id="{EFDB05E0-FBE7-BE79-0EB2-799E16986FCD}"/>
                  </a:ext>
                </a:extLst>
              </p:cNvPr>
              <p:cNvSpPr>
                <a:spLocks/>
              </p:cNvSpPr>
              <p:nvPr/>
            </p:nvSpPr>
            <p:spPr bwMode="auto">
              <a:xfrm>
                <a:off x="4463991" y="4820673"/>
                <a:ext cx="7449" cy="5959"/>
              </a:xfrm>
              <a:custGeom>
                <a:avLst/>
                <a:gdLst>
                  <a:gd name="T0" fmla="*/ 4 w 5"/>
                  <a:gd name="T1" fmla="*/ 0 h 4"/>
                  <a:gd name="T2" fmla="*/ 4 w 5"/>
                  <a:gd name="T3" fmla="*/ 0 h 4"/>
                  <a:gd name="T4" fmla="*/ 5 w 5"/>
                  <a:gd name="T5" fmla="*/ 0 h 4"/>
                  <a:gd name="T6" fmla="*/ 5 w 5"/>
                  <a:gd name="T7" fmla="*/ 2 h 4"/>
                  <a:gd name="T8" fmla="*/ 4 w 5"/>
                  <a:gd name="T9" fmla="*/ 4 h 4"/>
                  <a:gd name="T10" fmla="*/ 2 w 5"/>
                  <a:gd name="T11" fmla="*/ 4 h 4"/>
                  <a:gd name="T12" fmla="*/ 0 w 5"/>
                  <a:gd name="T13" fmla="*/ 4 h 4"/>
                  <a:gd name="T14" fmla="*/ 0 w 5"/>
                  <a:gd name="T15" fmla="*/ 2 h 4"/>
                  <a:gd name="T16" fmla="*/ 0 w 5"/>
                  <a:gd name="T17" fmla="*/ 0 h 4"/>
                  <a:gd name="T18" fmla="*/ 2 w 5"/>
                  <a:gd name="T19" fmla="*/ 0 h 4"/>
                  <a:gd name="T20" fmla="*/ 4 w 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4" y="0"/>
                    </a:moveTo>
                    <a:lnTo>
                      <a:pt x="4" y="0"/>
                    </a:lnTo>
                    <a:lnTo>
                      <a:pt x="5" y="0"/>
                    </a:lnTo>
                    <a:lnTo>
                      <a:pt x="5" y="2"/>
                    </a:lnTo>
                    <a:lnTo>
                      <a:pt x="4" y="4"/>
                    </a:lnTo>
                    <a:lnTo>
                      <a:pt x="2" y="4"/>
                    </a:lnTo>
                    <a:lnTo>
                      <a:pt x="0" y="4"/>
                    </a:lnTo>
                    <a:lnTo>
                      <a:pt x="0" y="2"/>
                    </a:lnTo>
                    <a:lnTo>
                      <a:pt x="0" y="0"/>
                    </a:lnTo>
                    <a:lnTo>
                      <a:pt x="2"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77" name="Freeform 1083">
                <a:extLst>
                  <a:ext uri="{FF2B5EF4-FFF2-40B4-BE49-F238E27FC236}">
                    <a16:creationId xmlns:a16="http://schemas.microsoft.com/office/drawing/2014/main" id="{5B01B45D-CA79-79CC-2160-E12C32A314A7}"/>
                  </a:ext>
                </a:extLst>
              </p:cNvPr>
              <p:cNvSpPr>
                <a:spLocks/>
              </p:cNvSpPr>
              <p:nvPr/>
            </p:nvSpPr>
            <p:spPr bwMode="auto">
              <a:xfrm>
                <a:off x="4463991" y="4820673"/>
                <a:ext cx="7449" cy="5959"/>
              </a:xfrm>
              <a:custGeom>
                <a:avLst/>
                <a:gdLst>
                  <a:gd name="T0" fmla="*/ 4 w 5"/>
                  <a:gd name="T1" fmla="*/ 0 h 4"/>
                  <a:gd name="T2" fmla="*/ 4 w 5"/>
                  <a:gd name="T3" fmla="*/ 0 h 4"/>
                  <a:gd name="T4" fmla="*/ 5 w 5"/>
                  <a:gd name="T5" fmla="*/ 0 h 4"/>
                  <a:gd name="T6" fmla="*/ 5 w 5"/>
                  <a:gd name="T7" fmla="*/ 2 h 4"/>
                  <a:gd name="T8" fmla="*/ 4 w 5"/>
                  <a:gd name="T9" fmla="*/ 4 h 4"/>
                  <a:gd name="T10" fmla="*/ 2 w 5"/>
                  <a:gd name="T11" fmla="*/ 4 h 4"/>
                  <a:gd name="T12" fmla="*/ 0 w 5"/>
                  <a:gd name="T13" fmla="*/ 4 h 4"/>
                  <a:gd name="T14" fmla="*/ 0 w 5"/>
                  <a:gd name="T15" fmla="*/ 2 h 4"/>
                  <a:gd name="T16" fmla="*/ 0 w 5"/>
                  <a:gd name="T17" fmla="*/ 0 h 4"/>
                  <a:gd name="T18" fmla="*/ 2 w 5"/>
                  <a:gd name="T19" fmla="*/ 0 h 4"/>
                  <a:gd name="T20" fmla="*/ 4 w 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4" y="0"/>
                    </a:moveTo>
                    <a:lnTo>
                      <a:pt x="4" y="0"/>
                    </a:lnTo>
                    <a:lnTo>
                      <a:pt x="5" y="0"/>
                    </a:lnTo>
                    <a:lnTo>
                      <a:pt x="5" y="2"/>
                    </a:lnTo>
                    <a:lnTo>
                      <a:pt x="4" y="4"/>
                    </a:lnTo>
                    <a:lnTo>
                      <a:pt x="2" y="4"/>
                    </a:lnTo>
                    <a:lnTo>
                      <a:pt x="0" y="4"/>
                    </a:lnTo>
                    <a:lnTo>
                      <a:pt x="0" y="2"/>
                    </a:lnTo>
                    <a:lnTo>
                      <a:pt x="0" y="0"/>
                    </a:lnTo>
                    <a:lnTo>
                      <a:pt x="2"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78" name="Freeform 1084">
                <a:extLst>
                  <a:ext uri="{FF2B5EF4-FFF2-40B4-BE49-F238E27FC236}">
                    <a16:creationId xmlns:a16="http://schemas.microsoft.com/office/drawing/2014/main" id="{307B0F5F-95EC-3CA9-AB6A-633C16345F59}"/>
                  </a:ext>
                </a:extLst>
              </p:cNvPr>
              <p:cNvSpPr>
                <a:spLocks/>
              </p:cNvSpPr>
              <p:nvPr/>
            </p:nvSpPr>
            <p:spPr bwMode="auto">
              <a:xfrm>
                <a:off x="5582822" y="3676515"/>
                <a:ext cx="385856" cy="250284"/>
              </a:xfrm>
              <a:custGeom>
                <a:avLst/>
                <a:gdLst>
                  <a:gd name="T0" fmla="*/ 15 w 259"/>
                  <a:gd name="T1" fmla="*/ 91 h 168"/>
                  <a:gd name="T2" fmla="*/ 15 w 259"/>
                  <a:gd name="T3" fmla="*/ 83 h 168"/>
                  <a:gd name="T4" fmla="*/ 17 w 259"/>
                  <a:gd name="T5" fmla="*/ 76 h 168"/>
                  <a:gd name="T6" fmla="*/ 28 w 259"/>
                  <a:gd name="T7" fmla="*/ 70 h 168"/>
                  <a:gd name="T8" fmla="*/ 30 w 259"/>
                  <a:gd name="T9" fmla="*/ 66 h 168"/>
                  <a:gd name="T10" fmla="*/ 34 w 259"/>
                  <a:gd name="T11" fmla="*/ 64 h 168"/>
                  <a:gd name="T12" fmla="*/ 38 w 259"/>
                  <a:gd name="T13" fmla="*/ 62 h 168"/>
                  <a:gd name="T14" fmla="*/ 51 w 259"/>
                  <a:gd name="T15" fmla="*/ 68 h 168"/>
                  <a:gd name="T16" fmla="*/ 58 w 259"/>
                  <a:gd name="T17" fmla="*/ 70 h 168"/>
                  <a:gd name="T18" fmla="*/ 60 w 259"/>
                  <a:gd name="T19" fmla="*/ 76 h 168"/>
                  <a:gd name="T20" fmla="*/ 60 w 259"/>
                  <a:gd name="T21" fmla="*/ 81 h 168"/>
                  <a:gd name="T22" fmla="*/ 62 w 259"/>
                  <a:gd name="T23" fmla="*/ 89 h 168"/>
                  <a:gd name="T24" fmla="*/ 81 w 259"/>
                  <a:gd name="T25" fmla="*/ 91 h 168"/>
                  <a:gd name="T26" fmla="*/ 91 w 259"/>
                  <a:gd name="T27" fmla="*/ 95 h 168"/>
                  <a:gd name="T28" fmla="*/ 93 w 259"/>
                  <a:gd name="T29" fmla="*/ 102 h 168"/>
                  <a:gd name="T30" fmla="*/ 96 w 259"/>
                  <a:gd name="T31" fmla="*/ 114 h 168"/>
                  <a:gd name="T32" fmla="*/ 127 w 259"/>
                  <a:gd name="T33" fmla="*/ 134 h 168"/>
                  <a:gd name="T34" fmla="*/ 147 w 259"/>
                  <a:gd name="T35" fmla="*/ 149 h 168"/>
                  <a:gd name="T36" fmla="*/ 157 w 259"/>
                  <a:gd name="T37" fmla="*/ 153 h 168"/>
                  <a:gd name="T38" fmla="*/ 159 w 259"/>
                  <a:gd name="T39" fmla="*/ 167 h 168"/>
                  <a:gd name="T40" fmla="*/ 168 w 259"/>
                  <a:gd name="T41" fmla="*/ 168 h 168"/>
                  <a:gd name="T42" fmla="*/ 178 w 259"/>
                  <a:gd name="T43" fmla="*/ 168 h 168"/>
                  <a:gd name="T44" fmla="*/ 183 w 259"/>
                  <a:gd name="T45" fmla="*/ 155 h 168"/>
                  <a:gd name="T46" fmla="*/ 187 w 259"/>
                  <a:gd name="T47" fmla="*/ 151 h 168"/>
                  <a:gd name="T48" fmla="*/ 183 w 259"/>
                  <a:gd name="T49" fmla="*/ 146 h 168"/>
                  <a:gd name="T50" fmla="*/ 183 w 259"/>
                  <a:gd name="T51" fmla="*/ 136 h 168"/>
                  <a:gd name="T52" fmla="*/ 176 w 259"/>
                  <a:gd name="T53" fmla="*/ 134 h 168"/>
                  <a:gd name="T54" fmla="*/ 174 w 259"/>
                  <a:gd name="T55" fmla="*/ 127 h 168"/>
                  <a:gd name="T56" fmla="*/ 180 w 259"/>
                  <a:gd name="T57" fmla="*/ 123 h 168"/>
                  <a:gd name="T58" fmla="*/ 189 w 259"/>
                  <a:gd name="T59" fmla="*/ 123 h 168"/>
                  <a:gd name="T60" fmla="*/ 195 w 259"/>
                  <a:gd name="T61" fmla="*/ 114 h 168"/>
                  <a:gd name="T62" fmla="*/ 200 w 259"/>
                  <a:gd name="T63" fmla="*/ 110 h 168"/>
                  <a:gd name="T64" fmla="*/ 202 w 259"/>
                  <a:gd name="T65" fmla="*/ 104 h 168"/>
                  <a:gd name="T66" fmla="*/ 206 w 259"/>
                  <a:gd name="T67" fmla="*/ 102 h 168"/>
                  <a:gd name="T68" fmla="*/ 217 w 259"/>
                  <a:gd name="T69" fmla="*/ 97 h 168"/>
                  <a:gd name="T70" fmla="*/ 221 w 259"/>
                  <a:gd name="T71" fmla="*/ 97 h 168"/>
                  <a:gd name="T72" fmla="*/ 221 w 259"/>
                  <a:gd name="T73" fmla="*/ 102 h 168"/>
                  <a:gd name="T74" fmla="*/ 221 w 259"/>
                  <a:gd name="T75" fmla="*/ 112 h 168"/>
                  <a:gd name="T76" fmla="*/ 231 w 259"/>
                  <a:gd name="T77" fmla="*/ 110 h 168"/>
                  <a:gd name="T78" fmla="*/ 242 w 259"/>
                  <a:gd name="T79" fmla="*/ 110 h 168"/>
                  <a:gd name="T80" fmla="*/ 246 w 259"/>
                  <a:gd name="T81" fmla="*/ 106 h 168"/>
                  <a:gd name="T82" fmla="*/ 251 w 259"/>
                  <a:gd name="T83" fmla="*/ 104 h 168"/>
                  <a:gd name="T84" fmla="*/ 259 w 259"/>
                  <a:gd name="T85" fmla="*/ 98 h 168"/>
                  <a:gd name="T86" fmla="*/ 251 w 259"/>
                  <a:gd name="T87" fmla="*/ 97 h 168"/>
                  <a:gd name="T88" fmla="*/ 240 w 259"/>
                  <a:gd name="T89" fmla="*/ 91 h 168"/>
                  <a:gd name="T90" fmla="*/ 236 w 259"/>
                  <a:gd name="T91" fmla="*/ 85 h 168"/>
                  <a:gd name="T92" fmla="*/ 233 w 259"/>
                  <a:gd name="T93" fmla="*/ 93 h 168"/>
                  <a:gd name="T94" fmla="*/ 221 w 259"/>
                  <a:gd name="T95" fmla="*/ 87 h 168"/>
                  <a:gd name="T96" fmla="*/ 215 w 259"/>
                  <a:gd name="T97" fmla="*/ 85 h 168"/>
                  <a:gd name="T98" fmla="*/ 231 w 259"/>
                  <a:gd name="T99" fmla="*/ 72 h 168"/>
                  <a:gd name="T100" fmla="*/ 223 w 259"/>
                  <a:gd name="T101" fmla="*/ 70 h 168"/>
                  <a:gd name="T102" fmla="*/ 217 w 259"/>
                  <a:gd name="T103" fmla="*/ 74 h 168"/>
                  <a:gd name="T104" fmla="*/ 204 w 259"/>
                  <a:gd name="T105" fmla="*/ 85 h 168"/>
                  <a:gd name="T106" fmla="*/ 197 w 259"/>
                  <a:gd name="T107" fmla="*/ 93 h 168"/>
                  <a:gd name="T108" fmla="*/ 164 w 259"/>
                  <a:gd name="T109" fmla="*/ 91 h 168"/>
                  <a:gd name="T110" fmla="*/ 153 w 259"/>
                  <a:gd name="T111" fmla="*/ 68 h 168"/>
                  <a:gd name="T112" fmla="*/ 151 w 259"/>
                  <a:gd name="T113" fmla="*/ 57 h 168"/>
                  <a:gd name="T114" fmla="*/ 132 w 259"/>
                  <a:gd name="T115" fmla="*/ 42 h 168"/>
                  <a:gd name="T116" fmla="*/ 0 w 259"/>
                  <a:gd name="T117" fmla="*/ 1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68">
                    <a:moveTo>
                      <a:pt x="0" y="13"/>
                    </a:moveTo>
                    <a:lnTo>
                      <a:pt x="0" y="89"/>
                    </a:lnTo>
                    <a:lnTo>
                      <a:pt x="15" y="91"/>
                    </a:lnTo>
                    <a:lnTo>
                      <a:pt x="17" y="89"/>
                    </a:lnTo>
                    <a:lnTo>
                      <a:pt x="15" y="85"/>
                    </a:lnTo>
                    <a:lnTo>
                      <a:pt x="15" y="83"/>
                    </a:lnTo>
                    <a:lnTo>
                      <a:pt x="13" y="79"/>
                    </a:lnTo>
                    <a:lnTo>
                      <a:pt x="15" y="78"/>
                    </a:lnTo>
                    <a:lnTo>
                      <a:pt x="17" y="76"/>
                    </a:lnTo>
                    <a:lnTo>
                      <a:pt x="19" y="72"/>
                    </a:lnTo>
                    <a:lnTo>
                      <a:pt x="26" y="72"/>
                    </a:lnTo>
                    <a:lnTo>
                      <a:pt x="28" y="70"/>
                    </a:lnTo>
                    <a:lnTo>
                      <a:pt x="28" y="68"/>
                    </a:lnTo>
                    <a:lnTo>
                      <a:pt x="28" y="66"/>
                    </a:lnTo>
                    <a:lnTo>
                      <a:pt x="30" y="66"/>
                    </a:lnTo>
                    <a:lnTo>
                      <a:pt x="34" y="68"/>
                    </a:lnTo>
                    <a:lnTo>
                      <a:pt x="36" y="68"/>
                    </a:lnTo>
                    <a:lnTo>
                      <a:pt x="34" y="64"/>
                    </a:lnTo>
                    <a:lnTo>
                      <a:pt x="32" y="62"/>
                    </a:lnTo>
                    <a:lnTo>
                      <a:pt x="34" y="62"/>
                    </a:lnTo>
                    <a:lnTo>
                      <a:pt x="38" y="62"/>
                    </a:lnTo>
                    <a:lnTo>
                      <a:pt x="40" y="61"/>
                    </a:lnTo>
                    <a:lnTo>
                      <a:pt x="40" y="59"/>
                    </a:lnTo>
                    <a:lnTo>
                      <a:pt x="51" y="68"/>
                    </a:lnTo>
                    <a:lnTo>
                      <a:pt x="53" y="70"/>
                    </a:lnTo>
                    <a:lnTo>
                      <a:pt x="55" y="70"/>
                    </a:lnTo>
                    <a:lnTo>
                      <a:pt x="58" y="70"/>
                    </a:lnTo>
                    <a:lnTo>
                      <a:pt x="60" y="72"/>
                    </a:lnTo>
                    <a:lnTo>
                      <a:pt x="60" y="74"/>
                    </a:lnTo>
                    <a:lnTo>
                      <a:pt x="60" y="76"/>
                    </a:lnTo>
                    <a:lnTo>
                      <a:pt x="64" y="79"/>
                    </a:lnTo>
                    <a:lnTo>
                      <a:pt x="62" y="79"/>
                    </a:lnTo>
                    <a:lnTo>
                      <a:pt x="60" y="81"/>
                    </a:lnTo>
                    <a:lnTo>
                      <a:pt x="62" y="85"/>
                    </a:lnTo>
                    <a:lnTo>
                      <a:pt x="60" y="87"/>
                    </a:lnTo>
                    <a:lnTo>
                      <a:pt x="62" y="89"/>
                    </a:lnTo>
                    <a:lnTo>
                      <a:pt x="66" y="91"/>
                    </a:lnTo>
                    <a:lnTo>
                      <a:pt x="79" y="93"/>
                    </a:lnTo>
                    <a:lnTo>
                      <a:pt x="81" y="91"/>
                    </a:lnTo>
                    <a:lnTo>
                      <a:pt x="81" y="89"/>
                    </a:lnTo>
                    <a:lnTo>
                      <a:pt x="85" y="89"/>
                    </a:lnTo>
                    <a:lnTo>
                      <a:pt x="91" y="95"/>
                    </a:lnTo>
                    <a:lnTo>
                      <a:pt x="91" y="97"/>
                    </a:lnTo>
                    <a:lnTo>
                      <a:pt x="93" y="100"/>
                    </a:lnTo>
                    <a:lnTo>
                      <a:pt x="93" y="102"/>
                    </a:lnTo>
                    <a:lnTo>
                      <a:pt x="96" y="106"/>
                    </a:lnTo>
                    <a:lnTo>
                      <a:pt x="98" y="110"/>
                    </a:lnTo>
                    <a:lnTo>
                      <a:pt x="96" y="114"/>
                    </a:lnTo>
                    <a:lnTo>
                      <a:pt x="100" y="119"/>
                    </a:lnTo>
                    <a:lnTo>
                      <a:pt x="121" y="134"/>
                    </a:lnTo>
                    <a:lnTo>
                      <a:pt x="127" y="134"/>
                    </a:lnTo>
                    <a:lnTo>
                      <a:pt x="144" y="149"/>
                    </a:lnTo>
                    <a:lnTo>
                      <a:pt x="145" y="149"/>
                    </a:lnTo>
                    <a:lnTo>
                      <a:pt x="147" y="149"/>
                    </a:lnTo>
                    <a:lnTo>
                      <a:pt x="149" y="148"/>
                    </a:lnTo>
                    <a:lnTo>
                      <a:pt x="155" y="151"/>
                    </a:lnTo>
                    <a:lnTo>
                      <a:pt x="157" y="153"/>
                    </a:lnTo>
                    <a:lnTo>
                      <a:pt x="161" y="155"/>
                    </a:lnTo>
                    <a:lnTo>
                      <a:pt x="159" y="159"/>
                    </a:lnTo>
                    <a:lnTo>
                      <a:pt x="159" y="167"/>
                    </a:lnTo>
                    <a:lnTo>
                      <a:pt x="159" y="167"/>
                    </a:lnTo>
                    <a:lnTo>
                      <a:pt x="166" y="167"/>
                    </a:lnTo>
                    <a:lnTo>
                      <a:pt x="168" y="168"/>
                    </a:lnTo>
                    <a:lnTo>
                      <a:pt x="170" y="168"/>
                    </a:lnTo>
                    <a:lnTo>
                      <a:pt x="174" y="168"/>
                    </a:lnTo>
                    <a:lnTo>
                      <a:pt x="178" y="168"/>
                    </a:lnTo>
                    <a:lnTo>
                      <a:pt x="178" y="168"/>
                    </a:lnTo>
                    <a:lnTo>
                      <a:pt x="178" y="165"/>
                    </a:lnTo>
                    <a:lnTo>
                      <a:pt x="183" y="155"/>
                    </a:lnTo>
                    <a:lnTo>
                      <a:pt x="185" y="155"/>
                    </a:lnTo>
                    <a:lnTo>
                      <a:pt x="185" y="153"/>
                    </a:lnTo>
                    <a:lnTo>
                      <a:pt x="187" y="151"/>
                    </a:lnTo>
                    <a:lnTo>
                      <a:pt x="187" y="149"/>
                    </a:lnTo>
                    <a:lnTo>
                      <a:pt x="185" y="148"/>
                    </a:lnTo>
                    <a:lnTo>
                      <a:pt x="183" y="146"/>
                    </a:lnTo>
                    <a:lnTo>
                      <a:pt x="181" y="142"/>
                    </a:lnTo>
                    <a:lnTo>
                      <a:pt x="183" y="138"/>
                    </a:lnTo>
                    <a:lnTo>
                      <a:pt x="183" y="136"/>
                    </a:lnTo>
                    <a:lnTo>
                      <a:pt x="181" y="134"/>
                    </a:lnTo>
                    <a:lnTo>
                      <a:pt x="178" y="134"/>
                    </a:lnTo>
                    <a:lnTo>
                      <a:pt x="176" y="134"/>
                    </a:lnTo>
                    <a:lnTo>
                      <a:pt x="176" y="132"/>
                    </a:lnTo>
                    <a:lnTo>
                      <a:pt x="172" y="129"/>
                    </a:lnTo>
                    <a:lnTo>
                      <a:pt x="174" y="127"/>
                    </a:lnTo>
                    <a:lnTo>
                      <a:pt x="174" y="125"/>
                    </a:lnTo>
                    <a:lnTo>
                      <a:pt x="174" y="123"/>
                    </a:lnTo>
                    <a:lnTo>
                      <a:pt x="180" y="123"/>
                    </a:lnTo>
                    <a:lnTo>
                      <a:pt x="181" y="123"/>
                    </a:lnTo>
                    <a:lnTo>
                      <a:pt x="187" y="125"/>
                    </a:lnTo>
                    <a:lnTo>
                      <a:pt x="189" y="123"/>
                    </a:lnTo>
                    <a:lnTo>
                      <a:pt x="193" y="117"/>
                    </a:lnTo>
                    <a:lnTo>
                      <a:pt x="193" y="115"/>
                    </a:lnTo>
                    <a:lnTo>
                      <a:pt x="195" y="114"/>
                    </a:lnTo>
                    <a:lnTo>
                      <a:pt x="198" y="114"/>
                    </a:lnTo>
                    <a:lnTo>
                      <a:pt x="200" y="112"/>
                    </a:lnTo>
                    <a:lnTo>
                      <a:pt x="200" y="110"/>
                    </a:lnTo>
                    <a:lnTo>
                      <a:pt x="200" y="108"/>
                    </a:lnTo>
                    <a:lnTo>
                      <a:pt x="200" y="106"/>
                    </a:lnTo>
                    <a:lnTo>
                      <a:pt x="202" y="104"/>
                    </a:lnTo>
                    <a:lnTo>
                      <a:pt x="202" y="102"/>
                    </a:lnTo>
                    <a:lnTo>
                      <a:pt x="204" y="100"/>
                    </a:lnTo>
                    <a:lnTo>
                      <a:pt x="206" y="102"/>
                    </a:lnTo>
                    <a:lnTo>
                      <a:pt x="208" y="102"/>
                    </a:lnTo>
                    <a:lnTo>
                      <a:pt x="215" y="98"/>
                    </a:lnTo>
                    <a:lnTo>
                      <a:pt x="217" y="97"/>
                    </a:lnTo>
                    <a:lnTo>
                      <a:pt x="219" y="95"/>
                    </a:lnTo>
                    <a:lnTo>
                      <a:pt x="221" y="95"/>
                    </a:lnTo>
                    <a:lnTo>
                      <a:pt x="221" y="97"/>
                    </a:lnTo>
                    <a:lnTo>
                      <a:pt x="223" y="98"/>
                    </a:lnTo>
                    <a:lnTo>
                      <a:pt x="223" y="100"/>
                    </a:lnTo>
                    <a:lnTo>
                      <a:pt x="221" y="102"/>
                    </a:lnTo>
                    <a:lnTo>
                      <a:pt x="219" y="104"/>
                    </a:lnTo>
                    <a:lnTo>
                      <a:pt x="217" y="104"/>
                    </a:lnTo>
                    <a:lnTo>
                      <a:pt x="221" y="112"/>
                    </a:lnTo>
                    <a:lnTo>
                      <a:pt x="223" y="112"/>
                    </a:lnTo>
                    <a:lnTo>
                      <a:pt x="225" y="110"/>
                    </a:lnTo>
                    <a:lnTo>
                      <a:pt x="231" y="110"/>
                    </a:lnTo>
                    <a:lnTo>
                      <a:pt x="236" y="112"/>
                    </a:lnTo>
                    <a:lnTo>
                      <a:pt x="240" y="112"/>
                    </a:lnTo>
                    <a:lnTo>
                      <a:pt x="242" y="110"/>
                    </a:lnTo>
                    <a:lnTo>
                      <a:pt x="242" y="108"/>
                    </a:lnTo>
                    <a:lnTo>
                      <a:pt x="244" y="106"/>
                    </a:lnTo>
                    <a:lnTo>
                      <a:pt x="246" y="106"/>
                    </a:lnTo>
                    <a:lnTo>
                      <a:pt x="248" y="104"/>
                    </a:lnTo>
                    <a:lnTo>
                      <a:pt x="250" y="106"/>
                    </a:lnTo>
                    <a:lnTo>
                      <a:pt x="251" y="104"/>
                    </a:lnTo>
                    <a:lnTo>
                      <a:pt x="253" y="102"/>
                    </a:lnTo>
                    <a:lnTo>
                      <a:pt x="257" y="100"/>
                    </a:lnTo>
                    <a:lnTo>
                      <a:pt x="259" y="98"/>
                    </a:lnTo>
                    <a:lnTo>
                      <a:pt x="257" y="98"/>
                    </a:lnTo>
                    <a:lnTo>
                      <a:pt x="255" y="98"/>
                    </a:lnTo>
                    <a:lnTo>
                      <a:pt x="251" y="97"/>
                    </a:lnTo>
                    <a:lnTo>
                      <a:pt x="248" y="95"/>
                    </a:lnTo>
                    <a:lnTo>
                      <a:pt x="246" y="95"/>
                    </a:lnTo>
                    <a:lnTo>
                      <a:pt x="240" y="91"/>
                    </a:lnTo>
                    <a:lnTo>
                      <a:pt x="240" y="89"/>
                    </a:lnTo>
                    <a:lnTo>
                      <a:pt x="238" y="87"/>
                    </a:lnTo>
                    <a:lnTo>
                      <a:pt x="236" y="85"/>
                    </a:lnTo>
                    <a:lnTo>
                      <a:pt x="234" y="89"/>
                    </a:lnTo>
                    <a:lnTo>
                      <a:pt x="233" y="91"/>
                    </a:lnTo>
                    <a:lnTo>
                      <a:pt x="233" y="93"/>
                    </a:lnTo>
                    <a:lnTo>
                      <a:pt x="231" y="93"/>
                    </a:lnTo>
                    <a:lnTo>
                      <a:pt x="223" y="91"/>
                    </a:lnTo>
                    <a:lnTo>
                      <a:pt x="221" y="87"/>
                    </a:lnTo>
                    <a:lnTo>
                      <a:pt x="219" y="87"/>
                    </a:lnTo>
                    <a:lnTo>
                      <a:pt x="217" y="87"/>
                    </a:lnTo>
                    <a:lnTo>
                      <a:pt x="215" y="85"/>
                    </a:lnTo>
                    <a:lnTo>
                      <a:pt x="215" y="83"/>
                    </a:lnTo>
                    <a:lnTo>
                      <a:pt x="225" y="74"/>
                    </a:lnTo>
                    <a:lnTo>
                      <a:pt x="231" y="72"/>
                    </a:lnTo>
                    <a:lnTo>
                      <a:pt x="229" y="70"/>
                    </a:lnTo>
                    <a:lnTo>
                      <a:pt x="225" y="68"/>
                    </a:lnTo>
                    <a:lnTo>
                      <a:pt x="223" y="70"/>
                    </a:lnTo>
                    <a:lnTo>
                      <a:pt x="221" y="74"/>
                    </a:lnTo>
                    <a:lnTo>
                      <a:pt x="219" y="74"/>
                    </a:lnTo>
                    <a:lnTo>
                      <a:pt x="217" y="74"/>
                    </a:lnTo>
                    <a:lnTo>
                      <a:pt x="215" y="78"/>
                    </a:lnTo>
                    <a:lnTo>
                      <a:pt x="214" y="79"/>
                    </a:lnTo>
                    <a:lnTo>
                      <a:pt x="204" y="85"/>
                    </a:lnTo>
                    <a:lnTo>
                      <a:pt x="202" y="87"/>
                    </a:lnTo>
                    <a:lnTo>
                      <a:pt x="198" y="89"/>
                    </a:lnTo>
                    <a:lnTo>
                      <a:pt x="197" y="93"/>
                    </a:lnTo>
                    <a:lnTo>
                      <a:pt x="193" y="95"/>
                    </a:lnTo>
                    <a:lnTo>
                      <a:pt x="180" y="89"/>
                    </a:lnTo>
                    <a:lnTo>
                      <a:pt x="164" y="91"/>
                    </a:lnTo>
                    <a:lnTo>
                      <a:pt x="163" y="79"/>
                    </a:lnTo>
                    <a:lnTo>
                      <a:pt x="153" y="78"/>
                    </a:lnTo>
                    <a:lnTo>
                      <a:pt x="153" y="68"/>
                    </a:lnTo>
                    <a:lnTo>
                      <a:pt x="155" y="68"/>
                    </a:lnTo>
                    <a:lnTo>
                      <a:pt x="155" y="57"/>
                    </a:lnTo>
                    <a:lnTo>
                      <a:pt x="151" y="57"/>
                    </a:lnTo>
                    <a:lnTo>
                      <a:pt x="145" y="47"/>
                    </a:lnTo>
                    <a:lnTo>
                      <a:pt x="136" y="40"/>
                    </a:lnTo>
                    <a:lnTo>
                      <a:pt x="132" y="42"/>
                    </a:lnTo>
                    <a:lnTo>
                      <a:pt x="91" y="44"/>
                    </a:lnTo>
                    <a:lnTo>
                      <a:pt x="38" y="0"/>
                    </a:lnTo>
                    <a:lnTo>
                      <a:pt x="0" y="1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79" name="Freeform 1085">
                <a:extLst>
                  <a:ext uri="{FF2B5EF4-FFF2-40B4-BE49-F238E27FC236}">
                    <a16:creationId xmlns:a16="http://schemas.microsoft.com/office/drawing/2014/main" id="{8336DDC7-65C6-FFCE-11A5-0EA1845098AB}"/>
                  </a:ext>
                </a:extLst>
              </p:cNvPr>
              <p:cNvSpPr>
                <a:spLocks/>
              </p:cNvSpPr>
              <p:nvPr/>
            </p:nvSpPr>
            <p:spPr bwMode="auto">
              <a:xfrm>
                <a:off x="5582822" y="3676515"/>
                <a:ext cx="385856" cy="250284"/>
              </a:xfrm>
              <a:custGeom>
                <a:avLst/>
                <a:gdLst>
                  <a:gd name="T0" fmla="*/ 15 w 259"/>
                  <a:gd name="T1" fmla="*/ 91 h 168"/>
                  <a:gd name="T2" fmla="*/ 15 w 259"/>
                  <a:gd name="T3" fmla="*/ 83 h 168"/>
                  <a:gd name="T4" fmla="*/ 17 w 259"/>
                  <a:gd name="T5" fmla="*/ 76 h 168"/>
                  <a:gd name="T6" fmla="*/ 28 w 259"/>
                  <a:gd name="T7" fmla="*/ 70 h 168"/>
                  <a:gd name="T8" fmla="*/ 30 w 259"/>
                  <a:gd name="T9" fmla="*/ 66 h 168"/>
                  <a:gd name="T10" fmla="*/ 34 w 259"/>
                  <a:gd name="T11" fmla="*/ 64 h 168"/>
                  <a:gd name="T12" fmla="*/ 38 w 259"/>
                  <a:gd name="T13" fmla="*/ 62 h 168"/>
                  <a:gd name="T14" fmla="*/ 51 w 259"/>
                  <a:gd name="T15" fmla="*/ 68 h 168"/>
                  <a:gd name="T16" fmla="*/ 58 w 259"/>
                  <a:gd name="T17" fmla="*/ 70 h 168"/>
                  <a:gd name="T18" fmla="*/ 60 w 259"/>
                  <a:gd name="T19" fmla="*/ 76 h 168"/>
                  <a:gd name="T20" fmla="*/ 60 w 259"/>
                  <a:gd name="T21" fmla="*/ 81 h 168"/>
                  <a:gd name="T22" fmla="*/ 62 w 259"/>
                  <a:gd name="T23" fmla="*/ 89 h 168"/>
                  <a:gd name="T24" fmla="*/ 81 w 259"/>
                  <a:gd name="T25" fmla="*/ 91 h 168"/>
                  <a:gd name="T26" fmla="*/ 91 w 259"/>
                  <a:gd name="T27" fmla="*/ 95 h 168"/>
                  <a:gd name="T28" fmla="*/ 93 w 259"/>
                  <a:gd name="T29" fmla="*/ 102 h 168"/>
                  <a:gd name="T30" fmla="*/ 96 w 259"/>
                  <a:gd name="T31" fmla="*/ 114 h 168"/>
                  <a:gd name="T32" fmla="*/ 127 w 259"/>
                  <a:gd name="T33" fmla="*/ 134 h 168"/>
                  <a:gd name="T34" fmla="*/ 147 w 259"/>
                  <a:gd name="T35" fmla="*/ 149 h 168"/>
                  <a:gd name="T36" fmla="*/ 157 w 259"/>
                  <a:gd name="T37" fmla="*/ 153 h 168"/>
                  <a:gd name="T38" fmla="*/ 159 w 259"/>
                  <a:gd name="T39" fmla="*/ 167 h 168"/>
                  <a:gd name="T40" fmla="*/ 168 w 259"/>
                  <a:gd name="T41" fmla="*/ 168 h 168"/>
                  <a:gd name="T42" fmla="*/ 178 w 259"/>
                  <a:gd name="T43" fmla="*/ 168 h 168"/>
                  <a:gd name="T44" fmla="*/ 183 w 259"/>
                  <a:gd name="T45" fmla="*/ 155 h 168"/>
                  <a:gd name="T46" fmla="*/ 187 w 259"/>
                  <a:gd name="T47" fmla="*/ 151 h 168"/>
                  <a:gd name="T48" fmla="*/ 183 w 259"/>
                  <a:gd name="T49" fmla="*/ 146 h 168"/>
                  <a:gd name="T50" fmla="*/ 183 w 259"/>
                  <a:gd name="T51" fmla="*/ 136 h 168"/>
                  <a:gd name="T52" fmla="*/ 176 w 259"/>
                  <a:gd name="T53" fmla="*/ 134 h 168"/>
                  <a:gd name="T54" fmla="*/ 174 w 259"/>
                  <a:gd name="T55" fmla="*/ 127 h 168"/>
                  <a:gd name="T56" fmla="*/ 180 w 259"/>
                  <a:gd name="T57" fmla="*/ 123 h 168"/>
                  <a:gd name="T58" fmla="*/ 189 w 259"/>
                  <a:gd name="T59" fmla="*/ 123 h 168"/>
                  <a:gd name="T60" fmla="*/ 195 w 259"/>
                  <a:gd name="T61" fmla="*/ 114 h 168"/>
                  <a:gd name="T62" fmla="*/ 200 w 259"/>
                  <a:gd name="T63" fmla="*/ 110 h 168"/>
                  <a:gd name="T64" fmla="*/ 202 w 259"/>
                  <a:gd name="T65" fmla="*/ 104 h 168"/>
                  <a:gd name="T66" fmla="*/ 206 w 259"/>
                  <a:gd name="T67" fmla="*/ 102 h 168"/>
                  <a:gd name="T68" fmla="*/ 217 w 259"/>
                  <a:gd name="T69" fmla="*/ 97 h 168"/>
                  <a:gd name="T70" fmla="*/ 221 w 259"/>
                  <a:gd name="T71" fmla="*/ 97 h 168"/>
                  <a:gd name="T72" fmla="*/ 221 w 259"/>
                  <a:gd name="T73" fmla="*/ 102 h 168"/>
                  <a:gd name="T74" fmla="*/ 221 w 259"/>
                  <a:gd name="T75" fmla="*/ 112 h 168"/>
                  <a:gd name="T76" fmla="*/ 231 w 259"/>
                  <a:gd name="T77" fmla="*/ 110 h 168"/>
                  <a:gd name="T78" fmla="*/ 242 w 259"/>
                  <a:gd name="T79" fmla="*/ 110 h 168"/>
                  <a:gd name="T80" fmla="*/ 246 w 259"/>
                  <a:gd name="T81" fmla="*/ 106 h 168"/>
                  <a:gd name="T82" fmla="*/ 251 w 259"/>
                  <a:gd name="T83" fmla="*/ 104 h 168"/>
                  <a:gd name="T84" fmla="*/ 259 w 259"/>
                  <a:gd name="T85" fmla="*/ 98 h 168"/>
                  <a:gd name="T86" fmla="*/ 251 w 259"/>
                  <a:gd name="T87" fmla="*/ 97 h 168"/>
                  <a:gd name="T88" fmla="*/ 240 w 259"/>
                  <a:gd name="T89" fmla="*/ 91 h 168"/>
                  <a:gd name="T90" fmla="*/ 236 w 259"/>
                  <a:gd name="T91" fmla="*/ 85 h 168"/>
                  <a:gd name="T92" fmla="*/ 233 w 259"/>
                  <a:gd name="T93" fmla="*/ 93 h 168"/>
                  <a:gd name="T94" fmla="*/ 221 w 259"/>
                  <a:gd name="T95" fmla="*/ 87 h 168"/>
                  <a:gd name="T96" fmla="*/ 215 w 259"/>
                  <a:gd name="T97" fmla="*/ 85 h 168"/>
                  <a:gd name="T98" fmla="*/ 231 w 259"/>
                  <a:gd name="T99" fmla="*/ 72 h 168"/>
                  <a:gd name="T100" fmla="*/ 223 w 259"/>
                  <a:gd name="T101" fmla="*/ 70 h 168"/>
                  <a:gd name="T102" fmla="*/ 217 w 259"/>
                  <a:gd name="T103" fmla="*/ 74 h 168"/>
                  <a:gd name="T104" fmla="*/ 204 w 259"/>
                  <a:gd name="T105" fmla="*/ 85 h 168"/>
                  <a:gd name="T106" fmla="*/ 197 w 259"/>
                  <a:gd name="T107" fmla="*/ 93 h 168"/>
                  <a:gd name="T108" fmla="*/ 164 w 259"/>
                  <a:gd name="T109" fmla="*/ 91 h 168"/>
                  <a:gd name="T110" fmla="*/ 153 w 259"/>
                  <a:gd name="T111" fmla="*/ 68 h 168"/>
                  <a:gd name="T112" fmla="*/ 151 w 259"/>
                  <a:gd name="T113" fmla="*/ 57 h 168"/>
                  <a:gd name="T114" fmla="*/ 132 w 259"/>
                  <a:gd name="T115" fmla="*/ 42 h 168"/>
                  <a:gd name="T116" fmla="*/ 0 w 259"/>
                  <a:gd name="T117" fmla="*/ 1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68">
                    <a:moveTo>
                      <a:pt x="0" y="13"/>
                    </a:moveTo>
                    <a:lnTo>
                      <a:pt x="0" y="89"/>
                    </a:lnTo>
                    <a:lnTo>
                      <a:pt x="15" y="91"/>
                    </a:lnTo>
                    <a:lnTo>
                      <a:pt x="17" y="89"/>
                    </a:lnTo>
                    <a:lnTo>
                      <a:pt x="15" y="85"/>
                    </a:lnTo>
                    <a:lnTo>
                      <a:pt x="15" y="83"/>
                    </a:lnTo>
                    <a:lnTo>
                      <a:pt x="13" y="79"/>
                    </a:lnTo>
                    <a:lnTo>
                      <a:pt x="15" y="78"/>
                    </a:lnTo>
                    <a:lnTo>
                      <a:pt x="17" y="76"/>
                    </a:lnTo>
                    <a:lnTo>
                      <a:pt x="19" y="72"/>
                    </a:lnTo>
                    <a:lnTo>
                      <a:pt x="26" y="72"/>
                    </a:lnTo>
                    <a:lnTo>
                      <a:pt x="28" y="70"/>
                    </a:lnTo>
                    <a:lnTo>
                      <a:pt x="28" y="68"/>
                    </a:lnTo>
                    <a:lnTo>
                      <a:pt x="28" y="66"/>
                    </a:lnTo>
                    <a:lnTo>
                      <a:pt x="30" y="66"/>
                    </a:lnTo>
                    <a:lnTo>
                      <a:pt x="34" y="68"/>
                    </a:lnTo>
                    <a:lnTo>
                      <a:pt x="36" y="68"/>
                    </a:lnTo>
                    <a:lnTo>
                      <a:pt x="34" y="64"/>
                    </a:lnTo>
                    <a:lnTo>
                      <a:pt x="32" y="62"/>
                    </a:lnTo>
                    <a:lnTo>
                      <a:pt x="34" y="62"/>
                    </a:lnTo>
                    <a:lnTo>
                      <a:pt x="38" y="62"/>
                    </a:lnTo>
                    <a:lnTo>
                      <a:pt x="40" y="61"/>
                    </a:lnTo>
                    <a:lnTo>
                      <a:pt x="40" y="59"/>
                    </a:lnTo>
                    <a:lnTo>
                      <a:pt x="51" y="68"/>
                    </a:lnTo>
                    <a:lnTo>
                      <a:pt x="53" y="70"/>
                    </a:lnTo>
                    <a:lnTo>
                      <a:pt x="55" y="70"/>
                    </a:lnTo>
                    <a:lnTo>
                      <a:pt x="58" y="70"/>
                    </a:lnTo>
                    <a:lnTo>
                      <a:pt x="60" y="72"/>
                    </a:lnTo>
                    <a:lnTo>
                      <a:pt x="60" y="74"/>
                    </a:lnTo>
                    <a:lnTo>
                      <a:pt x="60" y="76"/>
                    </a:lnTo>
                    <a:lnTo>
                      <a:pt x="64" y="79"/>
                    </a:lnTo>
                    <a:lnTo>
                      <a:pt x="62" y="79"/>
                    </a:lnTo>
                    <a:lnTo>
                      <a:pt x="60" y="81"/>
                    </a:lnTo>
                    <a:lnTo>
                      <a:pt x="62" y="85"/>
                    </a:lnTo>
                    <a:lnTo>
                      <a:pt x="60" y="87"/>
                    </a:lnTo>
                    <a:lnTo>
                      <a:pt x="62" y="89"/>
                    </a:lnTo>
                    <a:lnTo>
                      <a:pt x="66" y="91"/>
                    </a:lnTo>
                    <a:lnTo>
                      <a:pt x="79" y="93"/>
                    </a:lnTo>
                    <a:lnTo>
                      <a:pt x="81" y="91"/>
                    </a:lnTo>
                    <a:lnTo>
                      <a:pt x="81" y="89"/>
                    </a:lnTo>
                    <a:lnTo>
                      <a:pt x="85" y="89"/>
                    </a:lnTo>
                    <a:lnTo>
                      <a:pt x="91" y="95"/>
                    </a:lnTo>
                    <a:lnTo>
                      <a:pt x="91" y="97"/>
                    </a:lnTo>
                    <a:lnTo>
                      <a:pt x="93" y="100"/>
                    </a:lnTo>
                    <a:lnTo>
                      <a:pt x="93" y="102"/>
                    </a:lnTo>
                    <a:lnTo>
                      <a:pt x="96" y="106"/>
                    </a:lnTo>
                    <a:lnTo>
                      <a:pt x="98" y="110"/>
                    </a:lnTo>
                    <a:lnTo>
                      <a:pt x="96" y="114"/>
                    </a:lnTo>
                    <a:lnTo>
                      <a:pt x="100" y="119"/>
                    </a:lnTo>
                    <a:lnTo>
                      <a:pt x="121" y="134"/>
                    </a:lnTo>
                    <a:lnTo>
                      <a:pt x="127" y="134"/>
                    </a:lnTo>
                    <a:lnTo>
                      <a:pt x="144" y="149"/>
                    </a:lnTo>
                    <a:lnTo>
                      <a:pt x="145" y="149"/>
                    </a:lnTo>
                    <a:lnTo>
                      <a:pt x="147" y="149"/>
                    </a:lnTo>
                    <a:lnTo>
                      <a:pt x="149" y="148"/>
                    </a:lnTo>
                    <a:lnTo>
                      <a:pt x="155" y="151"/>
                    </a:lnTo>
                    <a:lnTo>
                      <a:pt x="157" y="153"/>
                    </a:lnTo>
                    <a:lnTo>
                      <a:pt x="161" y="155"/>
                    </a:lnTo>
                    <a:lnTo>
                      <a:pt x="159" y="159"/>
                    </a:lnTo>
                    <a:lnTo>
                      <a:pt x="159" y="167"/>
                    </a:lnTo>
                    <a:lnTo>
                      <a:pt x="159" y="167"/>
                    </a:lnTo>
                    <a:lnTo>
                      <a:pt x="166" y="167"/>
                    </a:lnTo>
                    <a:lnTo>
                      <a:pt x="168" y="168"/>
                    </a:lnTo>
                    <a:lnTo>
                      <a:pt x="170" y="168"/>
                    </a:lnTo>
                    <a:lnTo>
                      <a:pt x="174" y="168"/>
                    </a:lnTo>
                    <a:lnTo>
                      <a:pt x="178" y="168"/>
                    </a:lnTo>
                    <a:lnTo>
                      <a:pt x="178" y="168"/>
                    </a:lnTo>
                    <a:lnTo>
                      <a:pt x="178" y="165"/>
                    </a:lnTo>
                    <a:lnTo>
                      <a:pt x="183" y="155"/>
                    </a:lnTo>
                    <a:lnTo>
                      <a:pt x="185" y="155"/>
                    </a:lnTo>
                    <a:lnTo>
                      <a:pt x="185" y="153"/>
                    </a:lnTo>
                    <a:lnTo>
                      <a:pt x="187" y="151"/>
                    </a:lnTo>
                    <a:lnTo>
                      <a:pt x="187" y="149"/>
                    </a:lnTo>
                    <a:lnTo>
                      <a:pt x="185" y="148"/>
                    </a:lnTo>
                    <a:lnTo>
                      <a:pt x="183" y="146"/>
                    </a:lnTo>
                    <a:lnTo>
                      <a:pt x="181" y="142"/>
                    </a:lnTo>
                    <a:lnTo>
                      <a:pt x="183" y="138"/>
                    </a:lnTo>
                    <a:lnTo>
                      <a:pt x="183" y="136"/>
                    </a:lnTo>
                    <a:lnTo>
                      <a:pt x="181" y="134"/>
                    </a:lnTo>
                    <a:lnTo>
                      <a:pt x="178" y="134"/>
                    </a:lnTo>
                    <a:lnTo>
                      <a:pt x="176" y="134"/>
                    </a:lnTo>
                    <a:lnTo>
                      <a:pt x="176" y="132"/>
                    </a:lnTo>
                    <a:lnTo>
                      <a:pt x="172" y="129"/>
                    </a:lnTo>
                    <a:lnTo>
                      <a:pt x="174" y="127"/>
                    </a:lnTo>
                    <a:lnTo>
                      <a:pt x="174" y="125"/>
                    </a:lnTo>
                    <a:lnTo>
                      <a:pt x="174" y="123"/>
                    </a:lnTo>
                    <a:lnTo>
                      <a:pt x="180" y="123"/>
                    </a:lnTo>
                    <a:lnTo>
                      <a:pt x="181" y="123"/>
                    </a:lnTo>
                    <a:lnTo>
                      <a:pt x="187" y="125"/>
                    </a:lnTo>
                    <a:lnTo>
                      <a:pt x="189" y="123"/>
                    </a:lnTo>
                    <a:lnTo>
                      <a:pt x="193" y="117"/>
                    </a:lnTo>
                    <a:lnTo>
                      <a:pt x="193" y="115"/>
                    </a:lnTo>
                    <a:lnTo>
                      <a:pt x="195" y="114"/>
                    </a:lnTo>
                    <a:lnTo>
                      <a:pt x="198" y="114"/>
                    </a:lnTo>
                    <a:lnTo>
                      <a:pt x="200" y="112"/>
                    </a:lnTo>
                    <a:lnTo>
                      <a:pt x="200" y="110"/>
                    </a:lnTo>
                    <a:lnTo>
                      <a:pt x="200" y="108"/>
                    </a:lnTo>
                    <a:lnTo>
                      <a:pt x="200" y="106"/>
                    </a:lnTo>
                    <a:lnTo>
                      <a:pt x="202" y="104"/>
                    </a:lnTo>
                    <a:lnTo>
                      <a:pt x="202" y="102"/>
                    </a:lnTo>
                    <a:lnTo>
                      <a:pt x="204" y="100"/>
                    </a:lnTo>
                    <a:lnTo>
                      <a:pt x="206" y="102"/>
                    </a:lnTo>
                    <a:lnTo>
                      <a:pt x="208" y="102"/>
                    </a:lnTo>
                    <a:lnTo>
                      <a:pt x="215" y="98"/>
                    </a:lnTo>
                    <a:lnTo>
                      <a:pt x="217" y="97"/>
                    </a:lnTo>
                    <a:lnTo>
                      <a:pt x="219" y="95"/>
                    </a:lnTo>
                    <a:lnTo>
                      <a:pt x="221" y="95"/>
                    </a:lnTo>
                    <a:lnTo>
                      <a:pt x="221" y="97"/>
                    </a:lnTo>
                    <a:lnTo>
                      <a:pt x="223" y="98"/>
                    </a:lnTo>
                    <a:lnTo>
                      <a:pt x="223" y="100"/>
                    </a:lnTo>
                    <a:lnTo>
                      <a:pt x="221" y="102"/>
                    </a:lnTo>
                    <a:lnTo>
                      <a:pt x="219" y="104"/>
                    </a:lnTo>
                    <a:lnTo>
                      <a:pt x="217" y="104"/>
                    </a:lnTo>
                    <a:lnTo>
                      <a:pt x="221" y="112"/>
                    </a:lnTo>
                    <a:lnTo>
                      <a:pt x="223" y="112"/>
                    </a:lnTo>
                    <a:lnTo>
                      <a:pt x="225" y="110"/>
                    </a:lnTo>
                    <a:lnTo>
                      <a:pt x="231" y="110"/>
                    </a:lnTo>
                    <a:lnTo>
                      <a:pt x="236" y="112"/>
                    </a:lnTo>
                    <a:lnTo>
                      <a:pt x="240" y="112"/>
                    </a:lnTo>
                    <a:lnTo>
                      <a:pt x="242" y="110"/>
                    </a:lnTo>
                    <a:lnTo>
                      <a:pt x="242" y="108"/>
                    </a:lnTo>
                    <a:lnTo>
                      <a:pt x="244" y="106"/>
                    </a:lnTo>
                    <a:lnTo>
                      <a:pt x="246" y="106"/>
                    </a:lnTo>
                    <a:lnTo>
                      <a:pt x="248" y="104"/>
                    </a:lnTo>
                    <a:lnTo>
                      <a:pt x="250" y="106"/>
                    </a:lnTo>
                    <a:lnTo>
                      <a:pt x="251" y="104"/>
                    </a:lnTo>
                    <a:lnTo>
                      <a:pt x="253" y="102"/>
                    </a:lnTo>
                    <a:lnTo>
                      <a:pt x="257" y="100"/>
                    </a:lnTo>
                    <a:lnTo>
                      <a:pt x="259" y="98"/>
                    </a:lnTo>
                    <a:lnTo>
                      <a:pt x="257" y="98"/>
                    </a:lnTo>
                    <a:lnTo>
                      <a:pt x="255" y="98"/>
                    </a:lnTo>
                    <a:lnTo>
                      <a:pt x="251" y="97"/>
                    </a:lnTo>
                    <a:lnTo>
                      <a:pt x="248" y="95"/>
                    </a:lnTo>
                    <a:lnTo>
                      <a:pt x="246" y="95"/>
                    </a:lnTo>
                    <a:lnTo>
                      <a:pt x="240" y="91"/>
                    </a:lnTo>
                    <a:lnTo>
                      <a:pt x="240" y="89"/>
                    </a:lnTo>
                    <a:lnTo>
                      <a:pt x="238" y="87"/>
                    </a:lnTo>
                    <a:lnTo>
                      <a:pt x="236" y="85"/>
                    </a:lnTo>
                    <a:lnTo>
                      <a:pt x="234" y="89"/>
                    </a:lnTo>
                    <a:lnTo>
                      <a:pt x="233" y="91"/>
                    </a:lnTo>
                    <a:lnTo>
                      <a:pt x="233" y="93"/>
                    </a:lnTo>
                    <a:lnTo>
                      <a:pt x="231" y="93"/>
                    </a:lnTo>
                    <a:lnTo>
                      <a:pt x="223" y="91"/>
                    </a:lnTo>
                    <a:lnTo>
                      <a:pt x="221" y="87"/>
                    </a:lnTo>
                    <a:lnTo>
                      <a:pt x="219" y="87"/>
                    </a:lnTo>
                    <a:lnTo>
                      <a:pt x="217" y="87"/>
                    </a:lnTo>
                    <a:lnTo>
                      <a:pt x="215" y="85"/>
                    </a:lnTo>
                    <a:lnTo>
                      <a:pt x="215" y="83"/>
                    </a:lnTo>
                    <a:lnTo>
                      <a:pt x="225" y="74"/>
                    </a:lnTo>
                    <a:lnTo>
                      <a:pt x="231" y="72"/>
                    </a:lnTo>
                    <a:lnTo>
                      <a:pt x="229" y="70"/>
                    </a:lnTo>
                    <a:lnTo>
                      <a:pt x="225" y="68"/>
                    </a:lnTo>
                    <a:lnTo>
                      <a:pt x="223" y="70"/>
                    </a:lnTo>
                    <a:lnTo>
                      <a:pt x="221" y="74"/>
                    </a:lnTo>
                    <a:lnTo>
                      <a:pt x="219" y="74"/>
                    </a:lnTo>
                    <a:lnTo>
                      <a:pt x="217" y="74"/>
                    </a:lnTo>
                    <a:lnTo>
                      <a:pt x="215" y="78"/>
                    </a:lnTo>
                    <a:lnTo>
                      <a:pt x="214" y="79"/>
                    </a:lnTo>
                    <a:lnTo>
                      <a:pt x="204" y="85"/>
                    </a:lnTo>
                    <a:lnTo>
                      <a:pt x="202" y="87"/>
                    </a:lnTo>
                    <a:lnTo>
                      <a:pt x="198" y="89"/>
                    </a:lnTo>
                    <a:lnTo>
                      <a:pt x="197" y="93"/>
                    </a:lnTo>
                    <a:lnTo>
                      <a:pt x="193" y="95"/>
                    </a:lnTo>
                    <a:lnTo>
                      <a:pt x="180" y="89"/>
                    </a:lnTo>
                    <a:lnTo>
                      <a:pt x="164" y="91"/>
                    </a:lnTo>
                    <a:lnTo>
                      <a:pt x="163" y="79"/>
                    </a:lnTo>
                    <a:lnTo>
                      <a:pt x="153" y="78"/>
                    </a:lnTo>
                    <a:lnTo>
                      <a:pt x="153" y="68"/>
                    </a:lnTo>
                    <a:lnTo>
                      <a:pt x="155" y="68"/>
                    </a:lnTo>
                    <a:lnTo>
                      <a:pt x="155" y="57"/>
                    </a:lnTo>
                    <a:lnTo>
                      <a:pt x="151" y="57"/>
                    </a:lnTo>
                    <a:lnTo>
                      <a:pt x="145" y="47"/>
                    </a:lnTo>
                    <a:lnTo>
                      <a:pt x="136" y="40"/>
                    </a:lnTo>
                    <a:lnTo>
                      <a:pt x="132" y="42"/>
                    </a:lnTo>
                    <a:lnTo>
                      <a:pt x="91" y="44"/>
                    </a:lnTo>
                    <a:lnTo>
                      <a:pt x="38" y="0"/>
                    </a:lnTo>
                    <a:lnTo>
                      <a:pt x="0" y="1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80" name="Freeform 1086">
                <a:extLst>
                  <a:ext uri="{FF2B5EF4-FFF2-40B4-BE49-F238E27FC236}">
                    <a16:creationId xmlns:a16="http://schemas.microsoft.com/office/drawing/2014/main" id="{845A2D04-8299-6A8E-5F68-2A54FBA79A02}"/>
                  </a:ext>
                </a:extLst>
              </p:cNvPr>
              <p:cNvSpPr>
                <a:spLocks/>
              </p:cNvSpPr>
              <p:nvPr/>
            </p:nvSpPr>
            <p:spPr bwMode="auto">
              <a:xfrm>
                <a:off x="2716468" y="3006110"/>
                <a:ext cx="16388" cy="10429"/>
              </a:xfrm>
              <a:custGeom>
                <a:avLst/>
                <a:gdLst>
                  <a:gd name="T0" fmla="*/ 2 w 11"/>
                  <a:gd name="T1" fmla="*/ 0 h 7"/>
                  <a:gd name="T2" fmla="*/ 2 w 11"/>
                  <a:gd name="T3" fmla="*/ 0 h 7"/>
                  <a:gd name="T4" fmla="*/ 4 w 11"/>
                  <a:gd name="T5" fmla="*/ 0 h 7"/>
                  <a:gd name="T6" fmla="*/ 7 w 11"/>
                  <a:gd name="T7" fmla="*/ 2 h 7"/>
                  <a:gd name="T8" fmla="*/ 11 w 11"/>
                  <a:gd name="T9" fmla="*/ 4 h 7"/>
                  <a:gd name="T10" fmla="*/ 9 w 11"/>
                  <a:gd name="T11" fmla="*/ 5 h 7"/>
                  <a:gd name="T12" fmla="*/ 7 w 11"/>
                  <a:gd name="T13" fmla="*/ 7 h 7"/>
                  <a:gd name="T14" fmla="*/ 4 w 11"/>
                  <a:gd name="T15" fmla="*/ 5 h 7"/>
                  <a:gd name="T16" fmla="*/ 2 w 11"/>
                  <a:gd name="T17" fmla="*/ 4 h 7"/>
                  <a:gd name="T18" fmla="*/ 0 w 11"/>
                  <a:gd name="T19" fmla="*/ 0 h 7"/>
                  <a:gd name="T20" fmla="*/ 2 w 11"/>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2" y="0"/>
                    </a:moveTo>
                    <a:lnTo>
                      <a:pt x="2" y="0"/>
                    </a:lnTo>
                    <a:lnTo>
                      <a:pt x="4" y="0"/>
                    </a:lnTo>
                    <a:lnTo>
                      <a:pt x="7" y="2"/>
                    </a:lnTo>
                    <a:lnTo>
                      <a:pt x="11" y="4"/>
                    </a:lnTo>
                    <a:lnTo>
                      <a:pt x="9" y="5"/>
                    </a:lnTo>
                    <a:lnTo>
                      <a:pt x="7" y="7"/>
                    </a:lnTo>
                    <a:lnTo>
                      <a:pt x="4" y="5"/>
                    </a:lnTo>
                    <a:lnTo>
                      <a:pt x="2" y="4"/>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81" name="Freeform 1087">
                <a:extLst>
                  <a:ext uri="{FF2B5EF4-FFF2-40B4-BE49-F238E27FC236}">
                    <a16:creationId xmlns:a16="http://schemas.microsoft.com/office/drawing/2014/main" id="{A64D0A09-D28F-892C-3836-2D6086B6CBE1}"/>
                  </a:ext>
                </a:extLst>
              </p:cNvPr>
              <p:cNvSpPr>
                <a:spLocks/>
              </p:cNvSpPr>
              <p:nvPr/>
            </p:nvSpPr>
            <p:spPr bwMode="auto">
              <a:xfrm>
                <a:off x="2716468" y="3006110"/>
                <a:ext cx="16388" cy="10429"/>
              </a:xfrm>
              <a:custGeom>
                <a:avLst/>
                <a:gdLst>
                  <a:gd name="T0" fmla="*/ 2 w 11"/>
                  <a:gd name="T1" fmla="*/ 0 h 7"/>
                  <a:gd name="T2" fmla="*/ 2 w 11"/>
                  <a:gd name="T3" fmla="*/ 0 h 7"/>
                  <a:gd name="T4" fmla="*/ 4 w 11"/>
                  <a:gd name="T5" fmla="*/ 0 h 7"/>
                  <a:gd name="T6" fmla="*/ 7 w 11"/>
                  <a:gd name="T7" fmla="*/ 2 h 7"/>
                  <a:gd name="T8" fmla="*/ 11 w 11"/>
                  <a:gd name="T9" fmla="*/ 4 h 7"/>
                  <a:gd name="T10" fmla="*/ 9 w 11"/>
                  <a:gd name="T11" fmla="*/ 5 h 7"/>
                  <a:gd name="T12" fmla="*/ 7 w 11"/>
                  <a:gd name="T13" fmla="*/ 7 h 7"/>
                  <a:gd name="T14" fmla="*/ 4 w 11"/>
                  <a:gd name="T15" fmla="*/ 5 h 7"/>
                  <a:gd name="T16" fmla="*/ 2 w 11"/>
                  <a:gd name="T17" fmla="*/ 4 h 7"/>
                  <a:gd name="T18" fmla="*/ 0 w 11"/>
                  <a:gd name="T19" fmla="*/ 0 h 7"/>
                  <a:gd name="T20" fmla="*/ 2 w 11"/>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2" y="0"/>
                    </a:moveTo>
                    <a:lnTo>
                      <a:pt x="2" y="0"/>
                    </a:lnTo>
                    <a:lnTo>
                      <a:pt x="4" y="0"/>
                    </a:lnTo>
                    <a:lnTo>
                      <a:pt x="7" y="2"/>
                    </a:lnTo>
                    <a:lnTo>
                      <a:pt x="11" y="4"/>
                    </a:lnTo>
                    <a:lnTo>
                      <a:pt x="9" y="5"/>
                    </a:lnTo>
                    <a:lnTo>
                      <a:pt x="7" y="7"/>
                    </a:lnTo>
                    <a:lnTo>
                      <a:pt x="4" y="5"/>
                    </a:lnTo>
                    <a:lnTo>
                      <a:pt x="2" y="4"/>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82" name="Freeform 1088">
                <a:extLst>
                  <a:ext uri="{FF2B5EF4-FFF2-40B4-BE49-F238E27FC236}">
                    <a16:creationId xmlns:a16="http://schemas.microsoft.com/office/drawing/2014/main" id="{FC5E51A9-2198-0AAC-4F48-6278637C1C30}"/>
                  </a:ext>
                </a:extLst>
              </p:cNvPr>
              <p:cNvSpPr>
                <a:spLocks/>
              </p:cNvSpPr>
              <p:nvPr/>
            </p:nvSpPr>
            <p:spPr bwMode="auto">
              <a:xfrm>
                <a:off x="4824520" y="3724188"/>
                <a:ext cx="140040" cy="87898"/>
              </a:xfrm>
              <a:custGeom>
                <a:avLst/>
                <a:gdLst>
                  <a:gd name="T0" fmla="*/ 7 w 94"/>
                  <a:gd name="T1" fmla="*/ 57 h 59"/>
                  <a:gd name="T2" fmla="*/ 6 w 94"/>
                  <a:gd name="T3" fmla="*/ 44 h 59"/>
                  <a:gd name="T4" fmla="*/ 0 w 94"/>
                  <a:gd name="T5" fmla="*/ 38 h 59"/>
                  <a:gd name="T6" fmla="*/ 0 w 94"/>
                  <a:gd name="T7" fmla="*/ 32 h 59"/>
                  <a:gd name="T8" fmla="*/ 4 w 94"/>
                  <a:gd name="T9" fmla="*/ 25 h 59"/>
                  <a:gd name="T10" fmla="*/ 7 w 94"/>
                  <a:gd name="T11" fmla="*/ 21 h 59"/>
                  <a:gd name="T12" fmla="*/ 0 w 94"/>
                  <a:gd name="T13" fmla="*/ 13 h 59"/>
                  <a:gd name="T14" fmla="*/ 0 w 94"/>
                  <a:gd name="T15" fmla="*/ 2 h 59"/>
                  <a:gd name="T16" fmla="*/ 6 w 94"/>
                  <a:gd name="T17" fmla="*/ 0 h 59"/>
                  <a:gd name="T18" fmla="*/ 9 w 94"/>
                  <a:gd name="T19" fmla="*/ 0 h 59"/>
                  <a:gd name="T20" fmla="*/ 7 w 94"/>
                  <a:gd name="T21" fmla="*/ 4 h 59"/>
                  <a:gd name="T22" fmla="*/ 9 w 94"/>
                  <a:gd name="T23" fmla="*/ 8 h 59"/>
                  <a:gd name="T24" fmla="*/ 47 w 94"/>
                  <a:gd name="T25" fmla="*/ 10 h 59"/>
                  <a:gd name="T26" fmla="*/ 70 w 94"/>
                  <a:gd name="T27" fmla="*/ 0 h 59"/>
                  <a:gd name="T28" fmla="*/ 74 w 94"/>
                  <a:gd name="T29" fmla="*/ 0 h 59"/>
                  <a:gd name="T30" fmla="*/ 76 w 94"/>
                  <a:gd name="T31" fmla="*/ 2 h 59"/>
                  <a:gd name="T32" fmla="*/ 85 w 94"/>
                  <a:gd name="T33" fmla="*/ 4 h 59"/>
                  <a:gd name="T34" fmla="*/ 91 w 94"/>
                  <a:gd name="T35" fmla="*/ 8 h 59"/>
                  <a:gd name="T36" fmla="*/ 94 w 94"/>
                  <a:gd name="T37" fmla="*/ 8 h 59"/>
                  <a:gd name="T38" fmla="*/ 94 w 94"/>
                  <a:gd name="T39" fmla="*/ 12 h 59"/>
                  <a:gd name="T40" fmla="*/ 93 w 94"/>
                  <a:gd name="T41" fmla="*/ 15 h 59"/>
                  <a:gd name="T42" fmla="*/ 87 w 94"/>
                  <a:gd name="T43" fmla="*/ 17 h 59"/>
                  <a:gd name="T44" fmla="*/ 83 w 94"/>
                  <a:gd name="T45" fmla="*/ 21 h 59"/>
                  <a:gd name="T46" fmla="*/ 83 w 94"/>
                  <a:gd name="T47" fmla="*/ 29 h 59"/>
                  <a:gd name="T48" fmla="*/ 81 w 94"/>
                  <a:gd name="T49" fmla="*/ 30 h 59"/>
                  <a:gd name="T50" fmla="*/ 81 w 94"/>
                  <a:gd name="T51" fmla="*/ 30 h 59"/>
                  <a:gd name="T52" fmla="*/ 77 w 94"/>
                  <a:gd name="T53" fmla="*/ 34 h 59"/>
                  <a:gd name="T54" fmla="*/ 79 w 94"/>
                  <a:gd name="T55" fmla="*/ 34 h 59"/>
                  <a:gd name="T56" fmla="*/ 79 w 94"/>
                  <a:gd name="T57" fmla="*/ 36 h 59"/>
                  <a:gd name="T58" fmla="*/ 85 w 94"/>
                  <a:gd name="T59" fmla="*/ 44 h 59"/>
                  <a:gd name="T60" fmla="*/ 85 w 94"/>
                  <a:gd name="T61" fmla="*/ 46 h 59"/>
                  <a:gd name="T62" fmla="*/ 83 w 94"/>
                  <a:gd name="T63" fmla="*/ 46 h 59"/>
                  <a:gd name="T64" fmla="*/ 77 w 94"/>
                  <a:gd name="T65" fmla="*/ 46 h 59"/>
                  <a:gd name="T66" fmla="*/ 72 w 94"/>
                  <a:gd name="T67" fmla="*/ 44 h 59"/>
                  <a:gd name="T68" fmla="*/ 62 w 94"/>
                  <a:gd name="T69" fmla="*/ 47 h 59"/>
                  <a:gd name="T70" fmla="*/ 60 w 94"/>
                  <a:gd name="T71" fmla="*/ 49 h 59"/>
                  <a:gd name="T72" fmla="*/ 57 w 94"/>
                  <a:gd name="T73" fmla="*/ 49 h 59"/>
                  <a:gd name="T74" fmla="*/ 57 w 94"/>
                  <a:gd name="T75" fmla="*/ 55 h 59"/>
                  <a:gd name="T76" fmla="*/ 53 w 94"/>
                  <a:gd name="T77" fmla="*/ 57 h 59"/>
                  <a:gd name="T78" fmla="*/ 47 w 94"/>
                  <a:gd name="T79" fmla="*/ 59 h 59"/>
                  <a:gd name="T80" fmla="*/ 38 w 94"/>
                  <a:gd name="T81" fmla="*/ 55 h 59"/>
                  <a:gd name="T82" fmla="*/ 34 w 94"/>
                  <a:gd name="T83" fmla="*/ 53 h 59"/>
                  <a:gd name="T84" fmla="*/ 7 w 94"/>
                  <a:gd name="T85"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 h="59">
                    <a:moveTo>
                      <a:pt x="7" y="57"/>
                    </a:moveTo>
                    <a:lnTo>
                      <a:pt x="6" y="44"/>
                    </a:lnTo>
                    <a:lnTo>
                      <a:pt x="0" y="38"/>
                    </a:lnTo>
                    <a:lnTo>
                      <a:pt x="0" y="32"/>
                    </a:lnTo>
                    <a:lnTo>
                      <a:pt x="4" y="25"/>
                    </a:lnTo>
                    <a:lnTo>
                      <a:pt x="7" y="21"/>
                    </a:lnTo>
                    <a:lnTo>
                      <a:pt x="0" y="13"/>
                    </a:lnTo>
                    <a:lnTo>
                      <a:pt x="0" y="2"/>
                    </a:lnTo>
                    <a:lnTo>
                      <a:pt x="6" y="0"/>
                    </a:lnTo>
                    <a:lnTo>
                      <a:pt x="9" y="0"/>
                    </a:lnTo>
                    <a:lnTo>
                      <a:pt x="7" y="4"/>
                    </a:lnTo>
                    <a:lnTo>
                      <a:pt x="9" y="8"/>
                    </a:lnTo>
                    <a:lnTo>
                      <a:pt x="47" y="10"/>
                    </a:lnTo>
                    <a:lnTo>
                      <a:pt x="70" y="0"/>
                    </a:lnTo>
                    <a:lnTo>
                      <a:pt x="74" y="0"/>
                    </a:lnTo>
                    <a:lnTo>
                      <a:pt x="76" y="2"/>
                    </a:lnTo>
                    <a:lnTo>
                      <a:pt x="85" y="4"/>
                    </a:lnTo>
                    <a:lnTo>
                      <a:pt x="91" y="8"/>
                    </a:lnTo>
                    <a:lnTo>
                      <a:pt x="94" y="8"/>
                    </a:lnTo>
                    <a:lnTo>
                      <a:pt x="94" y="12"/>
                    </a:lnTo>
                    <a:lnTo>
                      <a:pt x="93" y="15"/>
                    </a:lnTo>
                    <a:lnTo>
                      <a:pt x="87" y="17"/>
                    </a:lnTo>
                    <a:lnTo>
                      <a:pt x="83" y="21"/>
                    </a:lnTo>
                    <a:lnTo>
                      <a:pt x="83" y="29"/>
                    </a:lnTo>
                    <a:lnTo>
                      <a:pt x="81" y="30"/>
                    </a:lnTo>
                    <a:lnTo>
                      <a:pt x="81" y="30"/>
                    </a:lnTo>
                    <a:lnTo>
                      <a:pt x="77" y="34"/>
                    </a:lnTo>
                    <a:lnTo>
                      <a:pt x="79" y="34"/>
                    </a:lnTo>
                    <a:lnTo>
                      <a:pt x="79" y="36"/>
                    </a:lnTo>
                    <a:lnTo>
                      <a:pt x="85" y="44"/>
                    </a:lnTo>
                    <a:lnTo>
                      <a:pt x="85" y="46"/>
                    </a:lnTo>
                    <a:lnTo>
                      <a:pt x="83" y="46"/>
                    </a:lnTo>
                    <a:lnTo>
                      <a:pt x="77" y="46"/>
                    </a:lnTo>
                    <a:lnTo>
                      <a:pt x="72" y="44"/>
                    </a:lnTo>
                    <a:lnTo>
                      <a:pt x="62" y="47"/>
                    </a:lnTo>
                    <a:lnTo>
                      <a:pt x="60" y="49"/>
                    </a:lnTo>
                    <a:lnTo>
                      <a:pt x="57" y="49"/>
                    </a:lnTo>
                    <a:lnTo>
                      <a:pt x="57" y="55"/>
                    </a:lnTo>
                    <a:lnTo>
                      <a:pt x="53" y="57"/>
                    </a:lnTo>
                    <a:lnTo>
                      <a:pt x="47" y="59"/>
                    </a:lnTo>
                    <a:lnTo>
                      <a:pt x="38" y="55"/>
                    </a:lnTo>
                    <a:lnTo>
                      <a:pt x="34" y="53"/>
                    </a:lnTo>
                    <a:lnTo>
                      <a:pt x="7" y="5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83" name="Freeform 1089">
                <a:extLst>
                  <a:ext uri="{FF2B5EF4-FFF2-40B4-BE49-F238E27FC236}">
                    <a16:creationId xmlns:a16="http://schemas.microsoft.com/office/drawing/2014/main" id="{5115AA91-B11F-A86B-BD01-BA0471785144}"/>
                  </a:ext>
                </a:extLst>
              </p:cNvPr>
              <p:cNvSpPr>
                <a:spLocks/>
              </p:cNvSpPr>
              <p:nvPr/>
            </p:nvSpPr>
            <p:spPr bwMode="auto">
              <a:xfrm>
                <a:off x="4824520" y="3724188"/>
                <a:ext cx="140040" cy="87898"/>
              </a:xfrm>
              <a:custGeom>
                <a:avLst/>
                <a:gdLst>
                  <a:gd name="T0" fmla="*/ 7 w 94"/>
                  <a:gd name="T1" fmla="*/ 57 h 59"/>
                  <a:gd name="T2" fmla="*/ 6 w 94"/>
                  <a:gd name="T3" fmla="*/ 44 h 59"/>
                  <a:gd name="T4" fmla="*/ 0 w 94"/>
                  <a:gd name="T5" fmla="*/ 38 h 59"/>
                  <a:gd name="T6" fmla="*/ 0 w 94"/>
                  <a:gd name="T7" fmla="*/ 32 h 59"/>
                  <a:gd name="T8" fmla="*/ 4 w 94"/>
                  <a:gd name="T9" fmla="*/ 25 h 59"/>
                  <a:gd name="T10" fmla="*/ 7 w 94"/>
                  <a:gd name="T11" fmla="*/ 21 h 59"/>
                  <a:gd name="T12" fmla="*/ 0 w 94"/>
                  <a:gd name="T13" fmla="*/ 13 h 59"/>
                  <a:gd name="T14" fmla="*/ 0 w 94"/>
                  <a:gd name="T15" fmla="*/ 2 h 59"/>
                  <a:gd name="T16" fmla="*/ 6 w 94"/>
                  <a:gd name="T17" fmla="*/ 0 h 59"/>
                  <a:gd name="T18" fmla="*/ 9 w 94"/>
                  <a:gd name="T19" fmla="*/ 0 h 59"/>
                  <a:gd name="T20" fmla="*/ 7 w 94"/>
                  <a:gd name="T21" fmla="*/ 4 h 59"/>
                  <a:gd name="T22" fmla="*/ 9 w 94"/>
                  <a:gd name="T23" fmla="*/ 8 h 59"/>
                  <a:gd name="T24" fmla="*/ 47 w 94"/>
                  <a:gd name="T25" fmla="*/ 10 h 59"/>
                  <a:gd name="T26" fmla="*/ 70 w 94"/>
                  <a:gd name="T27" fmla="*/ 0 h 59"/>
                  <a:gd name="T28" fmla="*/ 74 w 94"/>
                  <a:gd name="T29" fmla="*/ 0 h 59"/>
                  <a:gd name="T30" fmla="*/ 76 w 94"/>
                  <a:gd name="T31" fmla="*/ 2 h 59"/>
                  <a:gd name="T32" fmla="*/ 85 w 94"/>
                  <a:gd name="T33" fmla="*/ 4 h 59"/>
                  <a:gd name="T34" fmla="*/ 91 w 94"/>
                  <a:gd name="T35" fmla="*/ 8 h 59"/>
                  <a:gd name="T36" fmla="*/ 94 w 94"/>
                  <a:gd name="T37" fmla="*/ 8 h 59"/>
                  <a:gd name="T38" fmla="*/ 94 w 94"/>
                  <a:gd name="T39" fmla="*/ 12 h 59"/>
                  <a:gd name="T40" fmla="*/ 93 w 94"/>
                  <a:gd name="T41" fmla="*/ 15 h 59"/>
                  <a:gd name="T42" fmla="*/ 87 w 94"/>
                  <a:gd name="T43" fmla="*/ 17 h 59"/>
                  <a:gd name="T44" fmla="*/ 83 w 94"/>
                  <a:gd name="T45" fmla="*/ 21 h 59"/>
                  <a:gd name="T46" fmla="*/ 83 w 94"/>
                  <a:gd name="T47" fmla="*/ 29 h 59"/>
                  <a:gd name="T48" fmla="*/ 81 w 94"/>
                  <a:gd name="T49" fmla="*/ 30 h 59"/>
                  <a:gd name="T50" fmla="*/ 81 w 94"/>
                  <a:gd name="T51" fmla="*/ 30 h 59"/>
                  <a:gd name="T52" fmla="*/ 77 w 94"/>
                  <a:gd name="T53" fmla="*/ 34 h 59"/>
                  <a:gd name="T54" fmla="*/ 79 w 94"/>
                  <a:gd name="T55" fmla="*/ 34 h 59"/>
                  <a:gd name="T56" fmla="*/ 79 w 94"/>
                  <a:gd name="T57" fmla="*/ 36 h 59"/>
                  <a:gd name="T58" fmla="*/ 85 w 94"/>
                  <a:gd name="T59" fmla="*/ 44 h 59"/>
                  <a:gd name="T60" fmla="*/ 85 w 94"/>
                  <a:gd name="T61" fmla="*/ 46 h 59"/>
                  <a:gd name="T62" fmla="*/ 83 w 94"/>
                  <a:gd name="T63" fmla="*/ 46 h 59"/>
                  <a:gd name="T64" fmla="*/ 77 w 94"/>
                  <a:gd name="T65" fmla="*/ 46 h 59"/>
                  <a:gd name="T66" fmla="*/ 72 w 94"/>
                  <a:gd name="T67" fmla="*/ 44 h 59"/>
                  <a:gd name="T68" fmla="*/ 62 w 94"/>
                  <a:gd name="T69" fmla="*/ 47 h 59"/>
                  <a:gd name="T70" fmla="*/ 60 w 94"/>
                  <a:gd name="T71" fmla="*/ 49 h 59"/>
                  <a:gd name="T72" fmla="*/ 57 w 94"/>
                  <a:gd name="T73" fmla="*/ 49 h 59"/>
                  <a:gd name="T74" fmla="*/ 57 w 94"/>
                  <a:gd name="T75" fmla="*/ 55 h 59"/>
                  <a:gd name="T76" fmla="*/ 53 w 94"/>
                  <a:gd name="T77" fmla="*/ 57 h 59"/>
                  <a:gd name="T78" fmla="*/ 47 w 94"/>
                  <a:gd name="T79" fmla="*/ 59 h 59"/>
                  <a:gd name="T80" fmla="*/ 38 w 94"/>
                  <a:gd name="T81" fmla="*/ 55 h 59"/>
                  <a:gd name="T82" fmla="*/ 34 w 94"/>
                  <a:gd name="T83" fmla="*/ 53 h 59"/>
                  <a:gd name="T84" fmla="*/ 7 w 94"/>
                  <a:gd name="T85"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 h="59">
                    <a:moveTo>
                      <a:pt x="7" y="57"/>
                    </a:moveTo>
                    <a:lnTo>
                      <a:pt x="6" y="44"/>
                    </a:lnTo>
                    <a:lnTo>
                      <a:pt x="0" y="38"/>
                    </a:lnTo>
                    <a:lnTo>
                      <a:pt x="0" y="32"/>
                    </a:lnTo>
                    <a:lnTo>
                      <a:pt x="4" y="25"/>
                    </a:lnTo>
                    <a:lnTo>
                      <a:pt x="7" y="21"/>
                    </a:lnTo>
                    <a:lnTo>
                      <a:pt x="0" y="13"/>
                    </a:lnTo>
                    <a:lnTo>
                      <a:pt x="0" y="2"/>
                    </a:lnTo>
                    <a:lnTo>
                      <a:pt x="6" y="0"/>
                    </a:lnTo>
                    <a:lnTo>
                      <a:pt x="9" y="0"/>
                    </a:lnTo>
                    <a:lnTo>
                      <a:pt x="7" y="4"/>
                    </a:lnTo>
                    <a:lnTo>
                      <a:pt x="9" y="8"/>
                    </a:lnTo>
                    <a:lnTo>
                      <a:pt x="47" y="10"/>
                    </a:lnTo>
                    <a:lnTo>
                      <a:pt x="70" y="0"/>
                    </a:lnTo>
                    <a:lnTo>
                      <a:pt x="74" y="0"/>
                    </a:lnTo>
                    <a:lnTo>
                      <a:pt x="76" y="2"/>
                    </a:lnTo>
                    <a:lnTo>
                      <a:pt x="85" y="4"/>
                    </a:lnTo>
                    <a:lnTo>
                      <a:pt x="91" y="8"/>
                    </a:lnTo>
                    <a:lnTo>
                      <a:pt x="94" y="8"/>
                    </a:lnTo>
                    <a:lnTo>
                      <a:pt x="94" y="12"/>
                    </a:lnTo>
                    <a:lnTo>
                      <a:pt x="93" y="15"/>
                    </a:lnTo>
                    <a:lnTo>
                      <a:pt x="87" y="17"/>
                    </a:lnTo>
                    <a:lnTo>
                      <a:pt x="83" y="21"/>
                    </a:lnTo>
                    <a:lnTo>
                      <a:pt x="83" y="29"/>
                    </a:lnTo>
                    <a:lnTo>
                      <a:pt x="81" y="30"/>
                    </a:lnTo>
                    <a:lnTo>
                      <a:pt x="81" y="30"/>
                    </a:lnTo>
                    <a:lnTo>
                      <a:pt x="77" y="34"/>
                    </a:lnTo>
                    <a:lnTo>
                      <a:pt x="79" y="34"/>
                    </a:lnTo>
                    <a:lnTo>
                      <a:pt x="79" y="36"/>
                    </a:lnTo>
                    <a:lnTo>
                      <a:pt x="85" y="44"/>
                    </a:lnTo>
                    <a:lnTo>
                      <a:pt x="85" y="46"/>
                    </a:lnTo>
                    <a:lnTo>
                      <a:pt x="83" y="46"/>
                    </a:lnTo>
                    <a:lnTo>
                      <a:pt x="77" y="46"/>
                    </a:lnTo>
                    <a:lnTo>
                      <a:pt x="72" y="44"/>
                    </a:lnTo>
                    <a:lnTo>
                      <a:pt x="62" y="47"/>
                    </a:lnTo>
                    <a:lnTo>
                      <a:pt x="60" y="49"/>
                    </a:lnTo>
                    <a:lnTo>
                      <a:pt x="57" y="49"/>
                    </a:lnTo>
                    <a:lnTo>
                      <a:pt x="57" y="55"/>
                    </a:lnTo>
                    <a:lnTo>
                      <a:pt x="53" y="57"/>
                    </a:lnTo>
                    <a:lnTo>
                      <a:pt x="47" y="59"/>
                    </a:lnTo>
                    <a:lnTo>
                      <a:pt x="38" y="55"/>
                    </a:lnTo>
                    <a:lnTo>
                      <a:pt x="34" y="53"/>
                    </a:lnTo>
                    <a:lnTo>
                      <a:pt x="7" y="5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84" name="Freeform 1090">
                <a:extLst>
                  <a:ext uri="{FF2B5EF4-FFF2-40B4-BE49-F238E27FC236}">
                    <a16:creationId xmlns:a16="http://schemas.microsoft.com/office/drawing/2014/main" id="{40E358F1-A850-190C-332C-0FE8B6FA8AD8}"/>
                  </a:ext>
                </a:extLst>
              </p:cNvPr>
              <p:cNvSpPr>
                <a:spLocks/>
              </p:cNvSpPr>
              <p:nvPr/>
            </p:nvSpPr>
            <p:spPr bwMode="auto">
              <a:xfrm>
                <a:off x="4644255" y="3689924"/>
                <a:ext cx="7449" cy="8939"/>
              </a:xfrm>
              <a:custGeom>
                <a:avLst/>
                <a:gdLst>
                  <a:gd name="T0" fmla="*/ 2 w 5"/>
                  <a:gd name="T1" fmla="*/ 0 h 6"/>
                  <a:gd name="T2" fmla="*/ 2 w 5"/>
                  <a:gd name="T3" fmla="*/ 2 h 6"/>
                  <a:gd name="T4" fmla="*/ 4 w 5"/>
                  <a:gd name="T5" fmla="*/ 4 h 6"/>
                  <a:gd name="T6" fmla="*/ 5 w 5"/>
                  <a:gd name="T7" fmla="*/ 6 h 6"/>
                  <a:gd name="T8" fmla="*/ 4 w 5"/>
                  <a:gd name="T9" fmla="*/ 4 h 6"/>
                  <a:gd name="T10" fmla="*/ 2 w 5"/>
                  <a:gd name="T11" fmla="*/ 4 h 6"/>
                  <a:gd name="T12" fmla="*/ 0 w 5"/>
                  <a:gd name="T13" fmla="*/ 4 h 6"/>
                  <a:gd name="T14" fmla="*/ 2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2" y="2"/>
                    </a:lnTo>
                    <a:lnTo>
                      <a:pt x="4" y="4"/>
                    </a:lnTo>
                    <a:lnTo>
                      <a:pt x="5" y="6"/>
                    </a:lnTo>
                    <a:lnTo>
                      <a:pt x="4" y="4"/>
                    </a:lnTo>
                    <a:lnTo>
                      <a:pt x="2" y="4"/>
                    </a:lnTo>
                    <a:lnTo>
                      <a:pt x="0" y="4"/>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85" name="Freeform 1091">
                <a:extLst>
                  <a:ext uri="{FF2B5EF4-FFF2-40B4-BE49-F238E27FC236}">
                    <a16:creationId xmlns:a16="http://schemas.microsoft.com/office/drawing/2014/main" id="{651FBCF8-D1F8-857A-5A7B-16F08B1DD01A}"/>
                  </a:ext>
                </a:extLst>
              </p:cNvPr>
              <p:cNvSpPr>
                <a:spLocks/>
              </p:cNvSpPr>
              <p:nvPr/>
            </p:nvSpPr>
            <p:spPr bwMode="auto">
              <a:xfrm>
                <a:off x="4644255" y="3689924"/>
                <a:ext cx="7449" cy="8939"/>
              </a:xfrm>
              <a:custGeom>
                <a:avLst/>
                <a:gdLst>
                  <a:gd name="T0" fmla="*/ 2 w 5"/>
                  <a:gd name="T1" fmla="*/ 0 h 6"/>
                  <a:gd name="T2" fmla="*/ 2 w 5"/>
                  <a:gd name="T3" fmla="*/ 2 h 6"/>
                  <a:gd name="T4" fmla="*/ 4 w 5"/>
                  <a:gd name="T5" fmla="*/ 4 h 6"/>
                  <a:gd name="T6" fmla="*/ 5 w 5"/>
                  <a:gd name="T7" fmla="*/ 6 h 6"/>
                  <a:gd name="T8" fmla="*/ 4 w 5"/>
                  <a:gd name="T9" fmla="*/ 4 h 6"/>
                  <a:gd name="T10" fmla="*/ 2 w 5"/>
                  <a:gd name="T11" fmla="*/ 4 h 6"/>
                  <a:gd name="T12" fmla="*/ 0 w 5"/>
                  <a:gd name="T13" fmla="*/ 4 h 6"/>
                  <a:gd name="T14" fmla="*/ 2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2" y="2"/>
                    </a:lnTo>
                    <a:lnTo>
                      <a:pt x="4" y="4"/>
                    </a:lnTo>
                    <a:lnTo>
                      <a:pt x="5" y="6"/>
                    </a:lnTo>
                    <a:lnTo>
                      <a:pt x="4" y="4"/>
                    </a:lnTo>
                    <a:lnTo>
                      <a:pt x="2" y="4"/>
                    </a:lnTo>
                    <a:lnTo>
                      <a:pt x="0" y="4"/>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86" name="Freeform 1092">
                <a:extLst>
                  <a:ext uri="{FF2B5EF4-FFF2-40B4-BE49-F238E27FC236}">
                    <a16:creationId xmlns:a16="http://schemas.microsoft.com/office/drawing/2014/main" id="{A3283484-1263-5686-B361-223B50B4A410}"/>
                  </a:ext>
                </a:extLst>
              </p:cNvPr>
              <p:cNvSpPr>
                <a:spLocks/>
              </p:cNvSpPr>
              <p:nvPr/>
            </p:nvSpPr>
            <p:spPr bwMode="auto">
              <a:xfrm>
                <a:off x="4641275" y="3689924"/>
                <a:ext cx="2980" cy="17877"/>
              </a:xfrm>
              <a:custGeom>
                <a:avLst/>
                <a:gdLst>
                  <a:gd name="T0" fmla="*/ 0 w 2"/>
                  <a:gd name="T1" fmla="*/ 2 h 12"/>
                  <a:gd name="T2" fmla="*/ 0 w 2"/>
                  <a:gd name="T3" fmla="*/ 0 h 12"/>
                  <a:gd name="T4" fmla="*/ 0 w 2"/>
                  <a:gd name="T5" fmla="*/ 0 h 12"/>
                  <a:gd name="T6" fmla="*/ 2 w 2"/>
                  <a:gd name="T7" fmla="*/ 2 h 12"/>
                  <a:gd name="T8" fmla="*/ 2 w 2"/>
                  <a:gd name="T9" fmla="*/ 12 h 12"/>
                  <a:gd name="T10" fmla="*/ 0 w 2"/>
                  <a:gd name="T11" fmla="*/ 8 h 12"/>
                  <a:gd name="T12" fmla="*/ 0 w 2"/>
                  <a:gd name="T13" fmla="*/ 8 h 12"/>
                  <a:gd name="T14" fmla="*/ 2 w 2"/>
                  <a:gd name="T15" fmla="*/ 6 h 12"/>
                  <a:gd name="T16" fmla="*/ 2 w 2"/>
                  <a:gd name="T17" fmla="*/ 4 h 12"/>
                  <a:gd name="T18" fmla="*/ 0 w 2"/>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2">
                    <a:moveTo>
                      <a:pt x="0" y="2"/>
                    </a:moveTo>
                    <a:lnTo>
                      <a:pt x="0" y="0"/>
                    </a:lnTo>
                    <a:lnTo>
                      <a:pt x="0" y="0"/>
                    </a:lnTo>
                    <a:lnTo>
                      <a:pt x="2" y="2"/>
                    </a:lnTo>
                    <a:lnTo>
                      <a:pt x="2" y="12"/>
                    </a:lnTo>
                    <a:lnTo>
                      <a:pt x="0" y="8"/>
                    </a:lnTo>
                    <a:lnTo>
                      <a:pt x="0" y="8"/>
                    </a:lnTo>
                    <a:lnTo>
                      <a:pt x="2" y="6"/>
                    </a:lnTo>
                    <a:lnTo>
                      <a:pt x="2"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87" name="Freeform 1093">
                <a:extLst>
                  <a:ext uri="{FF2B5EF4-FFF2-40B4-BE49-F238E27FC236}">
                    <a16:creationId xmlns:a16="http://schemas.microsoft.com/office/drawing/2014/main" id="{B39234B6-961D-BAF5-FD9C-A073CBBA0930}"/>
                  </a:ext>
                </a:extLst>
              </p:cNvPr>
              <p:cNvSpPr>
                <a:spLocks/>
              </p:cNvSpPr>
              <p:nvPr/>
            </p:nvSpPr>
            <p:spPr bwMode="auto">
              <a:xfrm>
                <a:off x="4641275" y="3689924"/>
                <a:ext cx="2980" cy="17877"/>
              </a:xfrm>
              <a:custGeom>
                <a:avLst/>
                <a:gdLst>
                  <a:gd name="T0" fmla="*/ 0 w 2"/>
                  <a:gd name="T1" fmla="*/ 2 h 12"/>
                  <a:gd name="T2" fmla="*/ 0 w 2"/>
                  <a:gd name="T3" fmla="*/ 0 h 12"/>
                  <a:gd name="T4" fmla="*/ 0 w 2"/>
                  <a:gd name="T5" fmla="*/ 0 h 12"/>
                  <a:gd name="T6" fmla="*/ 2 w 2"/>
                  <a:gd name="T7" fmla="*/ 2 h 12"/>
                  <a:gd name="T8" fmla="*/ 2 w 2"/>
                  <a:gd name="T9" fmla="*/ 12 h 12"/>
                  <a:gd name="T10" fmla="*/ 0 w 2"/>
                  <a:gd name="T11" fmla="*/ 8 h 12"/>
                  <a:gd name="T12" fmla="*/ 0 w 2"/>
                  <a:gd name="T13" fmla="*/ 8 h 12"/>
                  <a:gd name="T14" fmla="*/ 2 w 2"/>
                  <a:gd name="T15" fmla="*/ 6 h 12"/>
                  <a:gd name="T16" fmla="*/ 2 w 2"/>
                  <a:gd name="T17" fmla="*/ 4 h 12"/>
                  <a:gd name="T18" fmla="*/ 0 w 2"/>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2">
                    <a:moveTo>
                      <a:pt x="0" y="2"/>
                    </a:moveTo>
                    <a:lnTo>
                      <a:pt x="0" y="0"/>
                    </a:lnTo>
                    <a:lnTo>
                      <a:pt x="0" y="0"/>
                    </a:lnTo>
                    <a:lnTo>
                      <a:pt x="2" y="2"/>
                    </a:lnTo>
                    <a:lnTo>
                      <a:pt x="2" y="12"/>
                    </a:lnTo>
                    <a:lnTo>
                      <a:pt x="0" y="8"/>
                    </a:lnTo>
                    <a:lnTo>
                      <a:pt x="0" y="8"/>
                    </a:lnTo>
                    <a:lnTo>
                      <a:pt x="2" y="6"/>
                    </a:lnTo>
                    <a:lnTo>
                      <a:pt x="2"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88" name="Freeform 1094">
                <a:extLst>
                  <a:ext uri="{FF2B5EF4-FFF2-40B4-BE49-F238E27FC236}">
                    <a16:creationId xmlns:a16="http://schemas.microsoft.com/office/drawing/2014/main" id="{46356EA1-6FE5-07F4-39C6-059C1DB2B000}"/>
                  </a:ext>
                </a:extLst>
              </p:cNvPr>
              <p:cNvSpPr>
                <a:spLocks/>
              </p:cNvSpPr>
              <p:nvPr/>
            </p:nvSpPr>
            <p:spPr bwMode="auto">
              <a:xfrm>
                <a:off x="4688949" y="3746536"/>
                <a:ext cx="11918" cy="2980"/>
              </a:xfrm>
              <a:custGeom>
                <a:avLst/>
                <a:gdLst>
                  <a:gd name="T0" fmla="*/ 0 w 8"/>
                  <a:gd name="T1" fmla="*/ 0 h 2"/>
                  <a:gd name="T2" fmla="*/ 0 w 8"/>
                  <a:gd name="T3" fmla="*/ 0 h 2"/>
                  <a:gd name="T4" fmla="*/ 6 w 8"/>
                  <a:gd name="T5" fmla="*/ 2 h 2"/>
                  <a:gd name="T6" fmla="*/ 8 w 8"/>
                  <a:gd name="T7" fmla="*/ 2 h 2"/>
                  <a:gd name="T8" fmla="*/ 6 w 8"/>
                  <a:gd name="T9" fmla="*/ 2 h 2"/>
                  <a:gd name="T10" fmla="*/ 0 w 8"/>
                  <a:gd name="T11" fmla="*/ 2 h 2"/>
                  <a:gd name="T12" fmla="*/ 0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0" y="0"/>
                    </a:moveTo>
                    <a:lnTo>
                      <a:pt x="0" y="0"/>
                    </a:lnTo>
                    <a:lnTo>
                      <a:pt x="6" y="2"/>
                    </a:lnTo>
                    <a:lnTo>
                      <a:pt x="8" y="2"/>
                    </a:lnTo>
                    <a:lnTo>
                      <a:pt x="6"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89" name="Freeform 1095">
                <a:extLst>
                  <a:ext uri="{FF2B5EF4-FFF2-40B4-BE49-F238E27FC236}">
                    <a16:creationId xmlns:a16="http://schemas.microsoft.com/office/drawing/2014/main" id="{976A1D7F-A492-57A3-4D92-B3BE60CE8DB0}"/>
                  </a:ext>
                </a:extLst>
              </p:cNvPr>
              <p:cNvSpPr>
                <a:spLocks/>
              </p:cNvSpPr>
              <p:nvPr/>
            </p:nvSpPr>
            <p:spPr bwMode="auto">
              <a:xfrm>
                <a:off x="4688949" y="3746536"/>
                <a:ext cx="11918" cy="2980"/>
              </a:xfrm>
              <a:custGeom>
                <a:avLst/>
                <a:gdLst>
                  <a:gd name="T0" fmla="*/ 0 w 8"/>
                  <a:gd name="T1" fmla="*/ 0 h 2"/>
                  <a:gd name="T2" fmla="*/ 0 w 8"/>
                  <a:gd name="T3" fmla="*/ 0 h 2"/>
                  <a:gd name="T4" fmla="*/ 6 w 8"/>
                  <a:gd name="T5" fmla="*/ 2 h 2"/>
                  <a:gd name="T6" fmla="*/ 8 w 8"/>
                  <a:gd name="T7" fmla="*/ 2 h 2"/>
                  <a:gd name="T8" fmla="*/ 6 w 8"/>
                  <a:gd name="T9" fmla="*/ 2 h 2"/>
                  <a:gd name="T10" fmla="*/ 0 w 8"/>
                  <a:gd name="T11" fmla="*/ 2 h 2"/>
                  <a:gd name="T12" fmla="*/ 0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0" y="0"/>
                    </a:moveTo>
                    <a:lnTo>
                      <a:pt x="0" y="0"/>
                    </a:lnTo>
                    <a:lnTo>
                      <a:pt x="6" y="2"/>
                    </a:lnTo>
                    <a:lnTo>
                      <a:pt x="8" y="2"/>
                    </a:lnTo>
                    <a:lnTo>
                      <a:pt x="6"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90" name="Freeform 1096">
                <a:extLst>
                  <a:ext uri="{FF2B5EF4-FFF2-40B4-BE49-F238E27FC236}">
                    <a16:creationId xmlns:a16="http://schemas.microsoft.com/office/drawing/2014/main" id="{F0578A06-A203-2240-0879-BBC2C2870888}"/>
                  </a:ext>
                </a:extLst>
              </p:cNvPr>
              <p:cNvSpPr>
                <a:spLocks/>
              </p:cNvSpPr>
              <p:nvPr/>
            </p:nvSpPr>
            <p:spPr bwMode="auto">
              <a:xfrm>
                <a:off x="4694908" y="3761434"/>
                <a:ext cx="10429" cy="0"/>
              </a:xfrm>
              <a:custGeom>
                <a:avLst/>
                <a:gdLst>
                  <a:gd name="T0" fmla="*/ 0 w 7"/>
                  <a:gd name="T1" fmla="*/ 0 w 7"/>
                  <a:gd name="T2" fmla="*/ 6 w 7"/>
                  <a:gd name="T3" fmla="*/ 6 w 7"/>
                  <a:gd name="T4" fmla="*/ 7 w 7"/>
                  <a:gd name="T5" fmla="*/ 0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6" y="0"/>
                    </a:lnTo>
                    <a:lnTo>
                      <a:pt x="6" y="0"/>
                    </a:lnTo>
                    <a:lnTo>
                      <a:pt x="7" y="0"/>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91" name="Freeform 1097">
                <a:extLst>
                  <a:ext uri="{FF2B5EF4-FFF2-40B4-BE49-F238E27FC236}">
                    <a16:creationId xmlns:a16="http://schemas.microsoft.com/office/drawing/2014/main" id="{B988AE7A-FCA0-B6ED-1CF2-D51F7268F81B}"/>
                  </a:ext>
                </a:extLst>
              </p:cNvPr>
              <p:cNvSpPr>
                <a:spLocks/>
              </p:cNvSpPr>
              <p:nvPr/>
            </p:nvSpPr>
            <p:spPr bwMode="auto">
              <a:xfrm>
                <a:off x="4694908" y="3761434"/>
                <a:ext cx="10429" cy="0"/>
              </a:xfrm>
              <a:custGeom>
                <a:avLst/>
                <a:gdLst>
                  <a:gd name="T0" fmla="*/ 0 w 7"/>
                  <a:gd name="T1" fmla="*/ 0 w 7"/>
                  <a:gd name="T2" fmla="*/ 6 w 7"/>
                  <a:gd name="T3" fmla="*/ 6 w 7"/>
                  <a:gd name="T4" fmla="*/ 7 w 7"/>
                  <a:gd name="T5" fmla="*/ 0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6" y="0"/>
                    </a:lnTo>
                    <a:lnTo>
                      <a:pt x="6" y="0"/>
                    </a:lnTo>
                    <a:lnTo>
                      <a:pt x="7" y="0"/>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92" name="Freeform 1098">
                <a:extLst>
                  <a:ext uri="{FF2B5EF4-FFF2-40B4-BE49-F238E27FC236}">
                    <a16:creationId xmlns:a16="http://schemas.microsoft.com/office/drawing/2014/main" id="{91BBBCF3-4E37-80CD-3532-42AED6A2CEFB}"/>
                  </a:ext>
                </a:extLst>
              </p:cNvPr>
              <p:cNvSpPr>
                <a:spLocks/>
              </p:cNvSpPr>
              <p:nvPr/>
            </p:nvSpPr>
            <p:spPr bwMode="auto">
              <a:xfrm>
                <a:off x="4703847" y="3758454"/>
                <a:ext cx="29796" cy="16388"/>
              </a:xfrm>
              <a:custGeom>
                <a:avLst/>
                <a:gdLst>
                  <a:gd name="T0" fmla="*/ 20 w 20"/>
                  <a:gd name="T1" fmla="*/ 11 h 11"/>
                  <a:gd name="T2" fmla="*/ 13 w 20"/>
                  <a:gd name="T3" fmla="*/ 6 h 11"/>
                  <a:gd name="T4" fmla="*/ 9 w 20"/>
                  <a:gd name="T5" fmla="*/ 4 h 11"/>
                  <a:gd name="T6" fmla="*/ 3 w 20"/>
                  <a:gd name="T7" fmla="*/ 2 h 11"/>
                  <a:gd name="T8" fmla="*/ 0 w 20"/>
                  <a:gd name="T9" fmla="*/ 0 h 11"/>
                  <a:gd name="T10" fmla="*/ 1 w 20"/>
                  <a:gd name="T11" fmla="*/ 0 h 11"/>
                  <a:gd name="T12" fmla="*/ 5 w 20"/>
                  <a:gd name="T13" fmla="*/ 0 h 11"/>
                  <a:gd name="T14" fmla="*/ 5 w 20"/>
                  <a:gd name="T15" fmla="*/ 2 h 11"/>
                  <a:gd name="T16" fmla="*/ 7 w 20"/>
                  <a:gd name="T17" fmla="*/ 2 h 11"/>
                  <a:gd name="T18" fmla="*/ 9 w 20"/>
                  <a:gd name="T19" fmla="*/ 0 h 11"/>
                  <a:gd name="T20" fmla="*/ 11 w 20"/>
                  <a:gd name="T21" fmla="*/ 2 h 11"/>
                  <a:gd name="T22" fmla="*/ 11 w 20"/>
                  <a:gd name="T23" fmla="*/ 2 h 11"/>
                  <a:gd name="T24" fmla="*/ 13 w 20"/>
                  <a:gd name="T25" fmla="*/ 4 h 11"/>
                  <a:gd name="T26" fmla="*/ 15 w 20"/>
                  <a:gd name="T27" fmla="*/ 4 h 11"/>
                  <a:gd name="T28" fmla="*/ 18 w 20"/>
                  <a:gd name="T29" fmla="*/ 7 h 11"/>
                  <a:gd name="T30" fmla="*/ 20 w 20"/>
                  <a:gd name="T31" fmla="*/ 7 h 11"/>
                  <a:gd name="T32" fmla="*/ 20 w 20"/>
                  <a:gd name="T33" fmla="*/ 9 h 11"/>
                  <a:gd name="T34" fmla="*/ 20 w 20"/>
                  <a:gd name="T35" fmla="*/ 9 h 11"/>
                  <a:gd name="T36" fmla="*/ 20 w 20"/>
                  <a:gd name="T3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1">
                    <a:moveTo>
                      <a:pt x="20" y="11"/>
                    </a:moveTo>
                    <a:lnTo>
                      <a:pt x="13" y="6"/>
                    </a:lnTo>
                    <a:lnTo>
                      <a:pt x="9" y="4"/>
                    </a:lnTo>
                    <a:lnTo>
                      <a:pt x="3" y="2"/>
                    </a:lnTo>
                    <a:lnTo>
                      <a:pt x="0" y="0"/>
                    </a:lnTo>
                    <a:lnTo>
                      <a:pt x="1" y="0"/>
                    </a:lnTo>
                    <a:lnTo>
                      <a:pt x="5" y="0"/>
                    </a:lnTo>
                    <a:lnTo>
                      <a:pt x="5" y="2"/>
                    </a:lnTo>
                    <a:lnTo>
                      <a:pt x="7" y="2"/>
                    </a:lnTo>
                    <a:lnTo>
                      <a:pt x="9" y="0"/>
                    </a:lnTo>
                    <a:lnTo>
                      <a:pt x="11" y="2"/>
                    </a:lnTo>
                    <a:lnTo>
                      <a:pt x="11" y="2"/>
                    </a:lnTo>
                    <a:lnTo>
                      <a:pt x="13" y="4"/>
                    </a:lnTo>
                    <a:lnTo>
                      <a:pt x="15" y="4"/>
                    </a:lnTo>
                    <a:lnTo>
                      <a:pt x="18" y="7"/>
                    </a:lnTo>
                    <a:lnTo>
                      <a:pt x="20" y="7"/>
                    </a:lnTo>
                    <a:lnTo>
                      <a:pt x="20" y="9"/>
                    </a:lnTo>
                    <a:lnTo>
                      <a:pt x="20" y="9"/>
                    </a:lnTo>
                    <a:lnTo>
                      <a:pt x="20" y="1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93" name="Freeform 1099">
                <a:extLst>
                  <a:ext uri="{FF2B5EF4-FFF2-40B4-BE49-F238E27FC236}">
                    <a16:creationId xmlns:a16="http://schemas.microsoft.com/office/drawing/2014/main" id="{D2802BDA-C316-C309-5B63-66B42F810A49}"/>
                  </a:ext>
                </a:extLst>
              </p:cNvPr>
              <p:cNvSpPr>
                <a:spLocks/>
              </p:cNvSpPr>
              <p:nvPr/>
            </p:nvSpPr>
            <p:spPr bwMode="auto">
              <a:xfrm>
                <a:off x="4703847" y="3758454"/>
                <a:ext cx="29796" cy="16388"/>
              </a:xfrm>
              <a:custGeom>
                <a:avLst/>
                <a:gdLst>
                  <a:gd name="T0" fmla="*/ 20 w 20"/>
                  <a:gd name="T1" fmla="*/ 11 h 11"/>
                  <a:gd name="T2" fmla="*/ 13 w 20"/>
                  <a:gd name="T3" fmla="*/ 6 h 11"/>
                  <a:gd name="T4" fmla="*/ 9 w 20"/>
                  <a:gd name="T5" fmla="*/ 4 h 11"/>
                  <a:gd name="T6" fmla="*/ 3 w 20"/>
                  <a:gd name="T7" fmla="*/ 2 h 11"/>
                  <a:gd name="T8" fmla="*/ 0 w 20"/>
                  <a:gd name="T9" fmla="*/ 0 h 11"/>
                  <a:gd name="T10" fmla="*/ 1 w 20"/>
                  <a:gd name="T11" fmla="*/ 0 h 11"/>
                  <a:gd name="T12" fmla="*/ 5 w 20"/>
                  <a:gd name="T13" fmla="*/ 0 h 11"/>
                  <a:gd name="T14" fmla="*/ 5 w 20"/>
                  <a:gd name="T15" fmla="*/ 2 h 11"/>
                  <a:gd name="T16" fmla="*/ 7 w 20"/>
                  <a:gd name="T17" fmla="*/ 2 h 11"/>
                  <a:gd name="T18" fmla="*/ 9 w 20"/>
                  <a:gd name="T19" fmla="*/ 0 h 11"/>
                  <a:gd name="T20" fmla="*/ 11 w 20"/>
                  <a:gd name="T21" fmla="*/ 2 h 11"/>
                  <a:gd name="T22" fmla="*/ 11 w 20"/>
                  <a:gd name="T23" fmla="*/ 2 h 11"/>
                  <a:gd name="T24" fmla="*/ 13 w 20"/>
                  <a:gd name="T25" fmla="*/ 4 h 11"/>
                  <a:gd name="T26" fmla="*/ 15 w 20"/>
                  <a:gd name="T27" fmla="*/ 4 h 11"/>
                  <a:gd name="T28" fmla="*/ 18 w 20"/>
                  <a:gd name="T29" fmla="*/ 7 h 11"/>
                  <a:gd name="T30" fmla="*/ 20 w 20"/>
                  <a:gd name="T31" fmla="*/ 7 h 11"/>
                  <a:gd name="T32" fmla="*/ 20 w 20"/>
                  <a:gd name="T33" fmla="*/ 9 h 11"/>
                  <a:gd name="T34" fmla="*/ 20 w 20"/>
                  <a:gd name="T35" fmla="*/ 9 h 11"/>
                  <a:gd name="T36" fmla="*/ 20 w 20"/>
                  <a:gd name="T3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1">
                    <a:moveTo>
                      <a:pt x="20" y="11"/>
                    </a:moveTo>
                    <a:lnTo>
                      <a:pt x="13" y="6"/>
                    </a:lnTo>
                    <a:lnTo>
                      <a:pt x="9" y="4"/>
                    </a:lnTo>
                    <a:lnTo>
                      <a:pt x="3" y="2"/>
                    </a:lnTo>
                    <a:lnTo>
                      <a:pt x="0" y="0"/>
                    </a:lnTo>
                    <a:lnTo>
                      <a:pt x="1" y="0"/>
                    </a:lnTo>
                    <a:lnTo>
                      <a:pt x="5" y="0"/>
                    </a:lnTo>
                    <a:lnTo>
                      <a:pt x="5" y="2"/>
                    </a:lnTo>
                    <a:lnTo>
                      <a:pt x="7" y="2"/>
                    </a:lnTo>
                    <a:lnTo>
                      <a:pt x="9" y="0"/>
                    </a:lnTo>
                    <a:lnTo>
                      <a:pt x="11" y="2"/>
                    </a:lnTo>
                    <a:lnTo>
                      <a:pt x="11" y="2"/>
                    </a:lnTo>
                    <a:lnTo>
                      <a:pt x="13" y="4"/>
                    </a:lnTo>
                    <a:lnTo>
                      <a:pt x="15" y="4"/>
                    </a:lnTo>
                    <a:lnTo>
                      <a:pt x="18" y="7"/>
                    </a:lnTo>
                    <a:lnTo>
                      <a:pt x="20" y="7"/>
                    </a:lnTo>
                    <a:lnTo>
                      <a:pt x="20" y="9"/>
                    </a:lnTo>
                    <a:lnTo>
                      <a:pt x="20" y="9"/>
                    </a:lnTo>
                    <a:lnTo>
                      <a:pt x="20" y="1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94" name="Freeform 1100">
                <a:extLst>
                  <a:ext uri="{FF2B5EF4-FFF2-40B4-BE49-F238E27FC236}">
                    <a16:creationId xmlns:a16="http://schemas.microsoft.com/office/drawing/2014/main" id="{3824C3A1-9082-641A-1E2F-6A1CB546CB4D}"/>
                  </a:ext>
                </a:extLst>
              </p:cNvPr>
              <p:cNvSpPr>
                <a:spLocks/>
              </p:cNvSpPr>
              <p:nvPr/>
            </p:nvSpPr>
            <p:spPr bwMode="auto">
              <a:xfrm>
                <a:off x="4624888" y="3645230"/>
                <a:ext cx="131101" cy="113224"/>
              </a:xfrm>
              <a:custGeom>
                <a:avLst/>
                <a:gdLst>
                  <a:gd name="T0" fmla="*/ 66 w 88"/>
                  <a:gd name="T1" fmla="*/ 17 h 76"/>
                  <a:gd name="T2" fmla="*/ 56 w 88"/>
                  <a:gd name="T3" fmla="*/ 10 h 76"/>
                  <a:gd name="T4" fmla="*/ 45 w 88"/>
                  <a:gd name="T5" fmla="*/ 2 h 76"/>
                  <a:gd name="T6" fmla="*/ 43 w 88"/>
                  <a:gd name="T7" fmla="*/ 0 h 76"/>
                  <a:gd name="T8" fmla="*/ 39 w 88"/>
                  <a:gd name="T9" fmla="*/ 2 h 76"/>
                  <a:gd name="T10" fmla="*/ 39 w 88"/>
                  <a:gd name="T11" fmla="*/ 4 h 76"/>
                  <a:gd name="T12" fmla="*/ 37 w 88"/>
                  <a:gd name="T13" fmla="*/ 6 h 76"/>
                  <a:gd name="T14" fmla="*/ 30 w 88"/>
                  <a:gd name="T15" fmla="*/ 12 h 76"/>
                  <a:gd name="T16" fmla="*/ 32 w 88"/>
                  <a:gd name="T17" fmla="*/ 17 h 76"/>
                  <a:gd name="T18" fmla="*/ 26 w 88"/>
                  <a:gd name="T19" fmla="*/ 23 h 76"/>
                  <a:gd name="T20" fmla="*/ 24 w 88"/>
                  <a:gd name="T21" fmla="*/ 29 h 76"/>
                  <a:gd name="T22" fmla="*/ 20 w 88"/>
                  <a:gd name="T23" fmla="*/ 27 h 76"/>
                  <a:gd name="T24" fmla="*/ 20 w 88"/>
                  <a:gd name="T25" fmla="*/ 27 h 76"/>
                  <a:gd name="T26" fmla="*/ 15 w 88"/>
                  <a:gd name="T27" fmla="*/ 21 h 76"/>
                  <a:gd name="T28" fmla="*/ 5 w 88"/>
                  <a:gd name="T29" fmla="*/ 25 h 76"/>
                  <a:gd name="T30" fmla="*/ 0 w 88"/>
                  <a:gd name="T31" fmla="*/ 25 h 76"/>
                  <a:gd name="T32" fmla="*/ 5 w 88"/>
                  <a:gd name="T33" fmla="*/ 38 h 76"/>
                  <a:gd name="T34" fmla="*/ 15 w 88"/>
                  <a:gd name="T35" fmla="*/ 29 h 76"/>
                  <a:gd name="T36" fmla="*/ 20 w 88"/>
                  <a:gd name="T37" fmla="*/ 32 h 76"/>
                  <a:gd name="T38" fmla="*/ 22 w 88"/>
                  <a:gd name="T39" fmla="*/ 44 h 76"/>
                  <a:gd name="T40" fmla="*/ 24 w 88"/>
                  <a:gd name="T41" fmla="*/ 51 h 76"/>
                  <a:gd name="T42" fmla="*/ 36 w 88"/>
                  <a:gd name="T43" fmla="*/ 61 h 76"/>
                  <a:gd name="T44" fmla="*/ 60 w 88"/>
                  <a:gd name="T45" fmla="*/ 76 h 76"/>
                  <a:gd name="T46" fmla="*/ 54 w 88"/>
                  <a:gd name="T47" fmla="*/ 66 h 76"/>
                  <a:gd name="T48" fmla="*/ 47 w 88"/>
                  <a:gd name="T49" fmla="*/ 59 h 76"/>
                  <a:gd name="T50" fmla="*/ 43 w 88"/>
                  <a:gd name="T51" fmla="*/ 53 h 76"/>
                  <a:gd name="T52" fmla="*/ 39 w 88"/>
                  <a:gd name="T53" fmla="*/ 48 h 76"/>
                  <a:gd name="T54" fmla="*/ 39 w 88"/>
                  <a:gd name="T55" fmla="*/ 44 h 76"/>
                  <a:gd name="T56" fmla="*/ 36 w 88"/>
                  <a:gd name="T57" fmla="*/ 38 h 76"/>
                  <a:gd name="T58" fmla="*/ 34 w 88"/>
                  <a:gd name="T59" fmla="*/ 36 h 76"/>
                  <a:gd name="T60" fmla="*/ 36 w 88"/>
                  <a:gd name="T61" fmla="*/ 27 h 76"/>
                  <a:gd name="T62" fmla="*/ 41 w 88"/>
                  <a:gd name="T63" fmla="*/ 32 h 76"/>
                  <a:gd name="T64" fmla="*/ 51 w 88"/>
                  <a:gd name="T65" fmla="*/ 29 h 76"/>
                  <a:gd name="T66" fmla="*/ 54 w 88"/>
                  <a:gd name="T67" fmla="*/ 30 h 76"/>
                  <a:gd name="T68" fmla="*/ 58 w 88"/>
                  <a:gd name="T69" fmla="*/ 30 h 76"/>
                  <a:gd name="T70" fmla="*/ 62 w 88"/>
                  <a:gd name="T71" fmla="*/ 30 h 76"/>
                  <a:gd name="T72" fmla="*/ 68 w 88"/>
                  <a:gd name="T73" fmla="*/ 30 h 76"/>
                  <a:gd name="T74" fmla="*/ 70 w 88"/>
                  <a:gd name="T75" fmla="*/ 32 h 76"/>
                  <a:gd name="T76" fmla="*/ 75 w 88"/>
                  <a:gd name="T77" fmla="*/ 32 h 76"/>
                  <a:gd name="T78" fmla="*/ 77 w 88"/>
                  <a:gd name="T79" fmla="*/ 30 h 76"/>
                  <a:gd name="T80" fmla="*/ 79 w 88"/>
                  <a:gd name="T81" fmla="*/ 34 h 76"/>
                  <a:gd name="T82" fmla="*/ 85 w 88"/>
                  <a:gd name="T83" fmla="*/ 34 h 76"/>
                  <a:gd name="T84" fmla="*/ 83 w 88"/>
                  <a:gd name="T85" fmla="*/ 30 h 76"/>
                  <a:gd name="T86" fmla="*/ 85 w 88"/>
                  <a:gd name="T87" fmla="*/ 29 h 76"/>
                  <a:gd name="T88" fmla="*/ 88 w 88"/>
                  <a:gd name="T89" fmla="*/ 29 h 76"/>
                  <a:gd name="T90" fmla="*/ 85 w 88"/>
                  <a:gd name="T91" fmla="*/ 27 h 76"/>
                  <a:gd name="T92" fmla="*/ 83 w 88"/>
                  <a:gd name="T93" fmla="*/ 25 h 76"/>
                  <a:gd name="T94" fmla="*/ 81 w 88"/>
                  <a:gd name="T95" fmla="*/ 23 h 76"/>
                  <a:gd name="T96" fmla="*/ 83 w 88"/>
                  <a:gd name="T97" fmla="*/ 23 h 76"/>
                  <a:gd name="T98" fmla="*/ 81 w 88"/>
                  <a:gd name="T99" fmla="*/ 21 h 76"/>
                  <a:gd name="T100" fmla="*/ 79 w 88"/>
                  <a:gd name="T101" fmla="*/ 21 h 76"/>
                  <a:gd name="T102" fmla="*/ 79 w 88"/>
                  <a:gd name="T103" fmla="*/ 17 h 76"/>
                  <a:gd name="T104" fmla="*/ 77 w 88"/>
                  <a:gd name="T105"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76">
                    <a:moveTo>
                      <a:pt x="77" y="15"/>
                    </a:moveTo>
                    <a:lnTo>
                      <a:pt x="75" y="17"/>
                    </a:lnTo>
                    <a:lnTo>
                      <a:pt x="66" y="17"/>
                    </a:lnTo>
                    <a:lnTo>
                      <a:pt x="62" y="15"/>
                    </a:lnTo>
                    <a:lnTo>
                      <a:pt x="58" y="13"/>
                    </a:lnTo>
                    <a:lnTo>
                      <a:pt x="56" y="10"/>
                    </a:lnTo>
                    <a:lnTo>
                      <a:pt x="53" y="8"/>
                    </a:lnTo>
                    <a:lnTo>
                      <a:pt x="49" y="4"/>
                    </a:lnTo>
                    <a:lnTo>
                      <a:pt x="45" y="2"/>
                    </a:lnTo>
                    <a:lnTo>
                      <a:pt x="45" y="2"/>
                    </a:lnTo>
                    <a:lnTo>
                      <a:pt x="45" y="2"/>
                    </a:lnTo>
                    <a:lnTo>
                      <a:pt x="43" y="0"/>
                    </a:lnTo>
                    <a:lnTo>
                      <a:pt x="41" y="0"/>
                    </a:lnTo>
                    <a:lnTo>
                      <a:pt x="39" y="2"/>
                    </a:lnTo>
                    <a:lnTo>
                      <a:pt x="39" y="2"/>
                    </a:lnTo>
                    <a:lnTo>
                      <a:pt x="41" y="4"/>
                    </a:lnTo>
                    <a:lnTo>
                      <a:pt x="41" y="6"/>
                    </a:lnTo>
                    <a:lnTo>
                      <a:pt x="39" y="4"/>
                    </a:lnTo>
                    <a:lnTo>
                      <a:pt x="37" y="4"/>
                    </a:lnTo>
                    <a:lnTo>
                      <a:pt x="37" y="6"/>
                    </a:lnTo>
                    <a:lnTo>
                      <a:pt x="37" y="6"/>
                    </a:lnTo>
                    <a:lnTo>
                      <a:pt x="32" y="8"/>
                    </a:lnTo>
                    <a:lnTo>
                      <a:pt x="30" y="10"/>
                    </a:lnTo>
                    <a:lnTo>
                      <a:pt x="30" y="12"/>
                    </a:lnTo>
                    <a:lnTo>
                      <a:pt x="32" y="13"/>
                    </a:lnTo>
                    <a:lnTo>
                      <a:pt x="32" y="15"/>
                    </a:lnTo>
                    <a:lnTo>
                      <a:pt x="32" y="17"/>
                    </a:lnTo>
                    <a:lnTo>
                      <a:pt x="28" y="19"/>
                    </a:lnTo>
                    <a:lnTo>
                      <a:pt x="26" y="21"/>
                    </a:lnTo>
                    <a:lnTo>
                      <a:pt x="26" y="23"/>
                    </a:lnTo>
                    <a:lnTo>
                      <a:pt x="26" y="23"/>
                    </a:lnTo>
                    <a:lnTo>
                      <a:pt x="26" y="27"/>
                    </a:lnTo>
                    <a:lnTo>
                      <a:pt x="24" y="29"/>
                    </a:lnTo>
                    <a:lnTo>
                      <a:pt x="24" y="29"/>
                    </a:lnTo>
                    <a:lnTo>
                      <a:pt x="22" y="27"/>
                    </a:lnTo>
                    <a:lnTo>
                      <a:pt x="20" y="27"/>
                    </a:lnTo>
                    <a:lnTo>
                      <a:pt x="20" y="25"/>
                    </a:lnTo>
                    <a:lnTo>
                      <a:pt x="20" y="25"/>
                    </a:lnTo>
                    <a:lnTo>
                      <a:pt x="20" y="27"/>
                    </a:lnTo>
                    <a:lnTo>
                      <a:pt x="18" y="27"/>
                    </a:lnTo>
                    <a:lnTo>
                      <a:pt x="15" y="21"/>
                    </a:lnTo>
                    <a:lnTo>
                      <a:pt x="15" y="21"/>
                    </a:lnTo>
                    <a:lnTo>
                      <a:pt x="13" y="25"/>
                    </a:lnTo>
                    <a:lnTo>
                      <a:pt x="7" y="27"/>
                    </a:lnTo>
                    <a:lnTo>
                      <a:pt x="5" y="25"/>
                    </a:lnTo>
                    <a:lnTo>
                      <a:pt x="5" y="27"/>
                    </a:lnTo>
                    <a:lnTo>
                      <a:pt x="1" y="27"/>
                    </a:lnTo>
                    <a:lnTo>
                      <a:pt x="0" y="25"/>
                    </a:lnTo>
                    <a:lnTo>
                      <a:pt x="0" y="30"/>
                    </a:lnTo>
                    <a:lnTo>
                      <a:pt x="3" y="38"/>
                    </a:lnTo>
                    <a:lnTo>
                      <a:pt x="5" y="38"/>
                    </a:lnTo>
                    <a:lnTo>
                      <a:pt x="7" y="38"/>
                    </a:lnTo>
                    <a:lnTo>
                      <a:pt x="11" y="29"/>
                    </a:lnTo>
                    <a:lnTo>
                      <a:pt x="15" y="29"/>
                    </a:lnTo>
                    <a:lnTo>
                      <a:pt x="17" y="32"/>
                    </a:lnTo>
                    <a:lnTo>
                      <a:pt x="18" y="32"/>
                    </a:lnTo>
                    <a:lnTo>
                      <a:pt x="20" y="32"/>
                    </a:lnTo>
                    <a:lnTo>
                      <a:pt x="20" y="36"/>
                    </a:lnTo>
                    <a:lnTo>
                      <a:pt x="20" y="40"/>
                    </a:lnTo>
                    <a:lnTo>
                      <a:pt x="22" y="44"/>
                    </a:lnTo>
                    <a:lnTo>
                      <a:pt x="28" y="49"/>
                    </a:lnTo>
                    <a:lnTo>
                      <a:pt x="26" y="49"/>
                    </a:lnTo>
                    <a:lnTo>
                      <a:pt x="24" y="51"/>
                    </a:lnTo>
                    <a:lnTo>
                      <a:pt x="24" y="53"/>
                    </a:lnTo>
                    <a:lnTo>
                      <a:pt x="28" y="57"/>
                    </a:lnTo>
                    <a:lnTo>
                      <a:pt x="36" y="61"/>
                    </a:lnTo>
                    <a:lnTo>
                      <a:pt x="37" y="66"/>
                    </a:lnTo>
                    <a:lnTo>
                      <a:pt x="45" y="66"/>
                    </a:lnTo>
                    <a:lnTo>
                      <a:pt x="60" y="76"/>
                    </a:lnTo>
                    <a:lnTo>
                      <a:pt x="62" y="76"/>
                    </a:lnTo>
                    <a:lnTo>
                      <a:pt x="56" y="68"/>
                    </a:lnTo>
                    <a:lnTo>
                      <a:pt x="54" y="66"/>
                    </a:lnTo>
                    <a:lnTo>
                      <a:pt x="54" y="65"/>
                    </a:lnTo>
                    <a:lnTo>
                      <a:pt x="53" y="65"/>
                    </a:lnTo>
                    <a:lnTo>
                      <a:pt x="47" y="59"/>
                    </a:lnTo>
                    <a:lnTo>
                      <a:pt x="47" y="57"/>
                    </a:lnTo>
                    <a:lnTo>
                      <a:pt x="45" y="53"/>
                    </a:lnTo>
                    <a:lnTo>
                      <a:pt x="43" y="53"/>
                    </a:lnTo>
                    <a:lnTo>
                      <a:pt x="41" y="49"/>
                    </a:lnTo>
                    <a:lnTo>
                      <a:pt x="39" y="49"/>
                    </a:lnTo>
                    <a:lnTo>
                      <a:pt x="39" y="48"/>
                    </a:lnTo>
                    <a:lnTo>
                      <a:pt x="39" y="48"/>
                    </a:lnTo>
                    <a:lnTo>
                      <a:pt x="39" y="46"/>
                    </a:lnTo>
                    <a:lnTo>
                      <a:pt x="39" y="44"/>
                    </a:lnTo>
                    <a:lnTo>
                      <a:pt x="37" y="42"/>
                    </a:lnTo>
                    <a:lnTo>
                      <a:pt x="36" y="38"/>
                    </a:lnTo>
                    <a:lnTo>
                      <a:pt x="36" y="38"/>
                    </a:lnTo>
                    <a:lnTo>
                      <a:pt x="34" y="36"/>
                    </a:lnTo>
                    <a:lnTo>
                      <a:pt x="34" y="36"/>
                    </a:lnTo>
                    <a:lnTo>
                      <a:pt x="34" y="36"/>
                    </a:lnTo>
                    <a:lnTo>
                      <a:pt x="34" y="34"/>
                    </a:lnTo>
                    <a:lnTo>
                      <a:pt x="34" y="29"/>
                    </a:lnTo>
                    <a:lnTo>
                      <a:pt x="36" y="27"/>
                    </a:lnTo>
                    <a:lnTo>
                      <a:pt x="37" y="29"/>
                    </a:lnTo>
                    <a:lnTo>
                      <a:pt x="37" y="29"/>
                    </a:lnTo>
                    <a:lnTo>
                      <a:pt x="41" y="32"/>
                    </a:lnTo>
                    <a:lnTo>
                      <a:pt x="43" y="32"/>
                    </a:lnTo>
                    <a:lnTo>
                      <a:pt x="45" y="29"/>
                    </a:lnTo>
                    <a:lnTo>
                      <a:pt x="51" y="29"/>
                    </a:lnTo>
                    <a:lnTo>
                      <a:pt x="51" y="27"/>
                    </a:lnTo>
                    <a:lnTo>
                      <a:pt x="51" y="27"/>
                    </a:lnTo>
                    <a:lnTo>
                      <a:pt x="54" y="30"/>
                    </a:lnTo>
                    <a:lnTo>
                      <a:pt x="56" y="30"/>
                    </a:lnTo>
                    <a:lnTo>
                      <a:pt x="56" y="29"/>
                    </a:lnTo>
                    <a:lnTo>
                      <a:pt x="58" y="30"/>
                    </a:lnTo>
                    <a:lnTo>
                      <a:pt x="62" y="30"/>
                    </a:lnTo>
                    <a:lnTo>
                      <a:pt x="62" y="30"/>
                    </a:lnTo>
                    <a:lnTo>
                      <a:pt x="62" y="30"/>
                    </a:lnTo>
                    <a:lnTo>
                      <a:pt x="66" y="32"/>
                    </a:lnTo>
                    <a:lnTo>
                      <a:pt x="66" y="32"/>
                    </a:lnTo>
                    <a:lnTo>
                      <a:pt x="68" y="30"/>
                    </a:lnTo>
                    <a:lnTo>
                      <a:pt x="68" y="30"/>
                    </a:lnTo>
                    <a:lnTo>
                      <a:pt x="70" y="30"/>
                    </a:lnTo>
                    <a:lnTo>
                      <a:pt x="70" y="32"/>
                    </a:lnTo>
                    <a:lnTo>
                      <a:pt x="71" y="30"/>
                    </a:lnTo>
                    <a:lnTo>
                      <a:pt x="73" y="30"/>
                    </a:lnTo>
                    <a:lnTo>
                      <a:pt x="75" y="32"/>
                    </a:lnTo>
                    <a:lnTo>
                      <a:pt x="75" y="32"/>
                    </a:lnTo>
                    <a:lnTo>
                      <a:pt x="75" y="30"/>
                    </a:lnTo>
                    <a:lnTo>
                      <a:pt x="77" y="30"/>
                    </a:lnTo>
                    <a:lnTo>
                      <a:pt x="79" y="34"/>
                    </a:lnTo>
                    <a:lnTo>
                      <a:pt x="79" y="34"/>
                    </a:lnTo>
                    <a:lnTo>
                      <a:pt x="79" y="34"/>
                    </a:lnTo>
                    <a:lnTo>
                      <a:pt x="81" y="36"/>
                    </a:lnTo>
                    <a:lnTo>
                      <a:pt x="83" y="36"/>
                    </a:lnTo>
                    <a:lnTo>
                      <a:pt x="85" y="34"/>
                    </a:lnTo>
                    <a:lnTo>
                      <a:pt x="85" y="34"/>
                    </a:lnTo>
                    <a:lnTo>
                      <a:pt x="85" y="32"/>
                    </a:lnTo>
                    <a:lnTo>
                      <a:pt x="83" y="30"/>
                    </a:lnTo>
                    <a:lnTo>
                      <a:pt x="85" y="30"/>
                    </a:lnTo>
                    <a:lnTo>
                      <a:pt x="85" y="29"/>
                    </a:lnTo>
                    <a:lnTo>
                      <a:pt x="85" y="29"/>
                    </a:lnTo>
                    <a:lnTo>
                      <a:pt x="87" y="29"/>
                    </a:lnTo>
                    <a:lnTo>
                      <a:pt x="88" y="29"/>
                    </a:lnTo>
                    <a:lnTo>
                      <a:pt x="88" y="29"/>
                    </a:lnTo>
                    <a:lnTo>
                      <a:pt x="88" y="27"/>
                    </a:lnTo>
                    <a:lnTo>
                      <a:pt x="87" y="27"/>
                    </a:lnTo>
                    <a:lnTo>
                      <a:pt x="85" y="27"/>
                    </a:lnTo>
                    <a:lnTo>
                      <a:pt x="85" y="27"/>
                    </a:lnTo>
                    <a:lnTo>
                      <a:pt x="83" y="25"/>
                    </a:lnTo>
                    <a:lnTo>
                      <a:pt x="83" y="25"/>
                    </a:lnTo>
                    <a:lnTo>
                      <a:pt x="81" y="25"/>
                    </a:lnTo>
                    <a:lnTo>
                      <a:pt x="83" y="25"/>
                    </a:lnTo>
                    <a:lnTo>
                      <a:pt x="81" y="23"/>
                    </a:lnTo>
                    <a:lnTo>
                      <a:pt x="81" y="23"/>
                    </a:lnTo>
                    <a:lnTo>
                      <a:pt x="83" y="23"/>
                    </a:lnTo>
                    <a:lnTo>
                      <a:pt x="83" y="23"/>
                    </a:lnTo>
                    <a:lnTo>
                      <a:pt x="83" y="21"/>
                    </a:lnTo>
                    <a:lnTo>
                      <a:pt x="83" y="21"/>
                    </a:lnTo>
                    <a:lnTo>
                      <a:pt x="81" y="21"/>
                    </a:lnTo>
                    <a:lnTo>
                      <a:pt x="81" y="21"/>
                    </a:lnTo>
                    <a:lnTo>
                      <a:pt x="81" y="21"/>
                    </a:lnTo>
                    <a:lnTo>
                      <a:pt x="79" y="21"/>
                    </a:lnTo>
                    <a:lnTo>
                      <a:pt x="81" y="19"/>
                    </a:lnTo>
                    <a:lnTo>
                      <a:pt x="81" y="19"/>
                    </a:lnTo>
                    <a:lnTo>
                      <a:pt x="79" y="17"/>
                    </a:lnTo>
                    <a:lnTo>
                      <a:pt x="81" y="17"/>
                    </a:lnTo>
                    <a:lnTo>
                      <a:pt x="81" y="17"/>
                    </a:lnTo>
                    <a:lnTo>
                      <a:pt x="77" y="1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95" name="Freeform 1101">
                <a:extLst>
                  <a:ext uri="{FF2B5EF4-FFF2-40B4-BE49-F238E27FC236}">
                    <a16:creationId xmlns:a16="http://schemas.microsoft.com/office/drawing/2014/main" id="{AE38740E-0BAD-B4D0-662E-387AE774DAA8}"/>
                  </a:ext>
                </a:extLst>
              </p:cNvPr>
              <p:cNvSpPr>
                <a:spLocks/>
              </p:cNvSpPr>
              <p:nvPr/>
            </p:nvSpPr>
            <p:spPr bwMode="auto">
              <a:xfrm>
                <a:off x="4624888" y="3645230"/>
                <a:ext cx="131101" cy="113224"/>
              </a:xfrm>
              <a:custGeom>
                <a:avLst/>
                <a:gdLst>
                  <a:gd name="T0" fmla="*/ 66 w 88"/>
                  <a:gd name="T1" fmla="*/ 17 h 76"/>
                  <a:gd name="T2" fmla="*/ 56 w 88"/>
                  <a:gd name="T3" fmla="*/ 10 h 76"/>
                  <a:gd name="T4" fmla="*/ 45 w 88"/>
                  <a:gd name="T5" fmla="*/ 2 h 76"/>
                  <a:gd name="T6" fmla="*/ 43 w 88"/>
                  <a:gd name="T7" fmla="*/ 0 h 76"/>
                  <a:gd name="T8" fmla="*/ 39 w 88"/>
                  <a:gd name="T9" fmla="*/ 2 h 76"/>
                  <a:gd name="T10" fmla="*/ 39 w 88"/>
                  <a:gd name="T11" fmla="*/ 4 h 76"/>
                  <a:gd name="T12" fmla="*/ 37 w 88"/>
                  <a:gd name="T13" fmla="*/ 6 h 76"/>
                  <a:gd name="T14" fmla="*/ 30 w 88"/>
                  <a:gd name="T15" fmla="*/ 12 h 76"/>
                  <a:gd name="T16" fmla="*/ 32 w 88"/>
                  <a:gd name="T17" fmla="*/ 17 h 76"/>
                  <a:gd name="T18" fmla="*/ 26 w 88"/>
                  <a:gd name="T19" fmla="*/ 23 h 76"/>
                  <a:gd name="T20" fmla="*/ 24 w 88"/>
                  <a:gd name="T21" fmla="*/ 29 h 76"/>
                  <a:gd name="T22" fmla="*/ 20 w 88"/>
                  <a:gd name="T23" fmla="*/ 27 h 76"/>
                  <a:gd name="T24" fmla="*/ 20 w 88"/>
                  <a:gd name="T25" fmla="*/ 27 h 76"/>
                  <a:gd name="T26" fmla="*/ 15 w 88"/>
                  <a:gd name="T27" fmla="*/ 21 h 76"/>
                  <a:gd name="T28" fmla="*/ 5 w 88"/>
                  <a:gd name="T29" fmla="*/ 25 h 76"/>
                  <a:gd name="T30" fmla="*/ 0 w 88"/>
                  <a:gd name="T31" fmla="*/ 25 h 76"/>
                  <a:gd name="T32" fmla="*/ 5 w 88"/>
                  <a:gd name="T33" fmla="*/ 38 h 76"/>
                  <a:gd name="T34" fmla="*/ 15 w 88"/>
                  <a:gd name="T35" fmla="*/ 29 h 76"/>
                  <a:gd name="T36" fmla="*/ 20 w 88"/>
                  <a:gd name="T37" fmla="*/ 32 h 76"/>
                  <a:gd name="T38" fmla="*/ 22 w 88"/>
                  <a:gd name="T39" fmla="*/ 44 h 76"/>
                  <a:gd name="T40" fmla="*/ 24 w 88"/>
                  <a:gd name="T41" fmla="*/ 51 h 76"/>
                  <a:gd name="T42" fmla="*/ 36 w 88"/>
                  <a:gd name="T43" fmla="*/ 61 h 76"/>
                  <a:gd name="T44" fmla="*/ 60 w 88"/>
                  <a:gd name="T45" fmla="*/ 76 h 76"/>
                  <a:gd name="T46" fmla="*/ 54 w 88"/>
                  <a:gd name="T47" fmla="*/ 66 h 76"/>
                  <a:gd name="T48" fmla="*/ 47 w 88"/>
                  <a:gd name="T49" fmla="*/ 59 h 76"/>
                  <a:gd name="T50" fmla="*/ 43 w 88"/>
                  <a:gd name="T51" fmla="*/ 53 h 76"/>
                  <a:gd name="T52" fmla="*/ 39 w 88"/>
                  <a:gd name="T53" fmla="*/ 48 h 76"/>
                  <a:gd name="T54" fmla="*/ 39 w 88"/>
                  <a:gd name="T55" fmla="*/ 44 h 76"/>
                  <a:gd name="T56" fmla="*/ 36 w 88"/>
                  <a:gd name="T57" fmla="*/ 38 h 76"/>
                  <a:gd name="T58" fmla="*/ 34 w 88"/>
                  <a:gd name="T59" fmla="*/ 36 h 76"/>
                  <a:gd name="T60" fmla="*/ 36 w 88"/>
                  <a:gd name="T61" fmla="*/ 27 h 76"/>
                  <a:gd name="T62" fmla="*/ 41 w 88"/>
                  <a:gd name="T63" fmla="*/ 32 h 76"/>
                  <a:gd name="T64" fmla="*/ 51 w 88"/>
                  <a:gd name="T65" fmla="*/ 29 h 76"/>
                  <a:gd name="T66" fmla="*/ 54 w 88"/>
                  <a:gd name="T67" fmla="*/ 30 h 76"/>
                  <a:gd name="T68" fmla="*/ 58 w 88"/>
                  <a:gd name="T69" fmla="*/ 30 h 76"/>
                  <a:gd name="T70" fmla="*/ 62 w 88"/>
                  <a:gd name="T71" fmla="*/ 30 h 76"/>
                  <a:gd name="T72" fmla="*/ 68 w 88"/>
                  <a:gd name="T73" fmla="*/ 30 h 76"/>
                  <a:gd name="T74" fmla="*/ 70 w 88"/>
                  <a:gd name="T75" fmla="*/ 32 h 76"/>
                  <a:gd name="T76" fmla="*/ 75 w 88"/>
                  <a:gd name="T77" fmla="*/ 32 h 76"/>
                  <a:gd name="T78" fmla="*/ 77 w 88"/>
                  <a:gd name="T79" fmla="*/ 30 h 76"/>
                  <a:gd name="T80" fmla="*/ 79 w 88"/>
                  <a:gd name="T81" fmla="*/ 34 h 76"/>
                  <a:gd name="T82" fmla="*/ 85 w 88"/>
                  <a:gd name="T83" fmla="*/ 34 h 76"/>
                  <a:gd name="T84" fmla="*/ 83 w 88"/>
                  <a:gd name="T85" fmla="*/ 30 h 76"/>
                  <a:gd name="T86" fmla="*/ 85 w 88"/>
                  <a:gd name="T87" fmla="*/ 29 h 76"/>
                  <a:gd name="T88" fmla="*/ 88 w 88"/>
                  <a:gd name="T89" fmla="*/ 29 h 76"/>
                  <a:gd name="T90" fmla="*/ 85 w 88"/>
                  <a:gd name="T91" fmla="*/ 27 h 76"/>
                  <a:gd name="T92" fmla="*/ 83 w 88"/>
                  <a:gd name="T93" fmla="*/ 25 h 76"/>
                  <a:gd name="T94" fmla="*/ 81 w 88"/>
                  <a:gd name="T95" fmla="*/ 23 h 76"/>
                  <a:gd name="T96" fmla="*/ 83 w 88"/>
                  <a:gd name="T97" fmla="*/ 23 h 76"/>
                  <a:gd name="T98" fmla="*/ 81 w 88"/>
                  <a:gd name="T99" fmla="*/ 21 h 76"/>
                  <a:gd name="T100" fmla="*/ 79 w 88"/>
                  <a:gd name="T101" fmla="*/ 21 h 76"/>
                  <a:gd name="T102" fmla="*/ 79 w 88"/>
                  <a:gd name="T103" fmla="*/ 17 h 76"/>
                  <a:gd name="T104" fmla="*/ 77 w 88"/>
                  <a:gd name="T105"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76">
                    <a:moveTo>
                      <a:pt x="77" y="15"/>
                    </a:moveTo>
                    <a:lnTo>
                      <a:pt x="75" y="17"/>
                    </a:lnTo>
                    <a:lnTo>
                      <a:pt x="66" y="17"/>
                    </a:lnTo>
                    <a:lnTo>
                      <a:pt x="62" y="15"/>
                    </a:lnTo>
                    <a:lnTo>
                      <a:pt x="58" y="13"/>
                    </a:lnTo>
                    <a:lnTo>
                      <a:pt x="56" y="10"/>
                    </a:lnTo>
                    <a:lnTo>
                      <a:pt x="53" y="8"/>
                    </a:lnTo>
                    <a:lnTo>
                      <a:pt x="49" y="4"/>
                    </a:lnTo>
                    <a:lnTo>
                      <a:pt x="45" y="2"/>
                    </a:lnTo>
                    <a:lnTo>
                      <a:pt x="45" y="2"/>
                    </a:lnTo>
                    <a:lnTo>
                      <a:pt x="45" y="2"/>
                    </a:lnTo>
                    <a:lnTo>
                      <a:pt x="43" y="0"/>
                    </a:lnTo>
                    <a:lnTo>
                      <a:pt x="41" y="0"/>
                    </a:lnTo>
                    <a:lnTo>
                      <a:pt x="39" y="2"/>
                    </a:lnTo>
                    <a:lnTo>
                      <a:pt x="39" y="2"/>
                    </a:lnTo>
                    <a:lnTo>
                      <a:pt x="41" y="4"/>
                    </a:lnTo>
                    <a:lnTo>
                      <a:pt x="41" y="6"/>
                    </a:lnTo>
                    <a:lnTo>
                      <a:pt x="39" y="4"/>
                    </a:lnTo>
                    <a:lnTo>
                      <a:pt x="37" y="4"/>
                    </a:lnTo>
                    <a:lnTo>
                      <a:pt x="37" y="6"/>
                    </a:lnTo>
                    <a:lnTo>
                      <a:pt x="37" y="6"/>
                    </a:lnTo>
                    <a:lnTo>
                      <a:pt x="32" y="8"/>
                    </a:lnTo>
                    <a:lnTo>
                      <a:pt x="30" y="10"/>
                    </a:lnTo>
                    <a:lnTo>
                      <a:pt x="30" y="12"/>
                    </a:lnTo>
                    <a:lnTo>
                      <a:pt x="32" y="13"/>
                    </a:lnTo>
                    <a:lnTo>
                      <a:pt x="32" y="15"/>
                    </a:lnTo>
                    <a:lnTo>
                      <a:pt x="32" y="17"/>
                    </a:lnTo>
                    <a:lnTo>
                      <a:pt x="28" y="19"/>
                    </a:lnTo>
                    <a:lnTo>
                      <a:pt x="26" y="21"/>
                    </a:lnTo>
                    <a:lnTo>
                      <a:pt x="26" y="23"/>
                    </a:lnTo>
                    <a:lnTo>
                      <a:pt x="26" y="23"/>
                    </a:lnTo>
                    <a:lnTo>
                      <a:pt x="26" y="27"/>
                    </a:lnTo>
                    <a:lnTo>
                      <a:pt x="24" y="29"/>
                    </a:lnTo>
                    <a:lnTo>
                      <a:pt x="24" y="29"/>
                    </a:lnTo>
                    <a:lnTo>
                      <a:pt x="22" y="27"/>
                    </a:lnTo>
                    <a:lnTo>
                      <a:pt x="20" y="27"/>
                    </a:lnTo>
                    <a:lnTo>
                      <a:pt x="20" y="25"/>
                    </a:lnTo>
                    <a:lnTo>
                      <a:pt x="20" y="25"/>
                    </a:lnTo>
                    <a:lnTo>
                      <a:pt x="20" y="27"/>
                    </a:lnTo>
                    <a:lnTo>
                      <a:pt x="18" y="27"/>
                    </a:lnTo>
                    <a:lnTo>
                      <a:pt x="15" y="21"/>
                    </a:lnTo>
                    <a:lnTo>
                      <a:pt x="15" y="21"/>
                    </a:lnTo>
                    <a:lnTo>
                      <a:pt x="13" y="25"/>
                    </a:lnTo>
                    <a:lnTo>
                      <a:pt x="7" y="27"/>
                    </a:lnTo>
                    <a:lnTo>
                      <a:pt x="5" y="25"/>
                    </a:lnTo>
                    <a:lnTo>
                      <a:pt x="5" y="27"/>
                    </a:lnTo>
                    <a:lnTo>
                      <a:pt x="1" y="27"/>
                    </a:lnTo>
                    <a:lnTo>
                      <a:pt x="0" y="25"/>
                    </a:lnTo>
                    <a:lnTo>
                      <a:pt x="0" y="30"/>
                    </a:lnTo>
                    <a:lnTo>
                      <a:pt x="3" y="38"/>
                    </a:lnTo>
                    <a:lnTo>
                      <a:pt x="5" y="38"/>
                    </a:lnTo>
                    <a:lnTo>
                      <a:pt x="7" y="38"/>
                    </a:lnTo>
                    <a:lnTo>
                      <a:pt x="11" y="29"/>
                    </a:lnTo>
                    <a:lnTo>
                      <a:pt x="15" y="29"/>
                    </a:lnTo>
                    <a:lnTo>
                      <a:pt x="17" y="32"/>
                    </a:lnTo>
                    <a:lnTo>
                      <a:pt x="18" y="32"/>
                    </a:lnTo>
                    <a:lnTo>
                      <a:pt x="20" y="32"/>
                    </a:lnTo>
                    <a:lnTo>
                      <a:pt x="20" y="36"/>
                    </a:lnTo>
                    <a:lnTo>
                      <a:pt x="20" y="40"/>
                    </a:lnTo>
                    <a:lnTo>
                      <a:pt x="22" y="44"/>
                    </a:lnTo>
                    <a:lnTo>
                      <a:pt x="28" y="49"/>
                    </a:lnTo>
                    <a:lnTo>
                      <a:pt x="26" y="49"/>
                    </a:lnTo>
                    <a:lnTo>
                      <a:pt x="24" y="51"/>
                    </a:lnTo>
                    <a:lnTo>
                      <a:pt x="24" y="53"/>
                    </a:lnTo>
                    <a:lnTo>
                      <a:pt x="28" y="57"/>
                    </a:lnTo>
                    <a:lnTo>
                      <a:pt x="36" y="61"/>
                    </a:lnTo>
                    <a:lnTo>
                      <a:pt x="37" y="66"/>
                    </a:lnTo>
                    <a:lnTo>
                      <a:pt x="45" y="66"/>
                    </a:lnTo>
                    <a:lnTo>
                      <a:pt x="60" y="76"/>
                    </a:lnTo>
                    <a:lnTo>
                      <a:pt x="62" y="76"/>
                    </a:lnTo>
                    <a:lnTo>
                      <a:pt x="56" y="68"/>
                    </a:lnTo>
                    <a:lnTo>
                      <a:pt x="54" y="66"/>
                    </a:lnTo>
                    <a:lnTo>
                      <a:pt x="54" y="65"/>
                    </a:lnTo>
                    <a:lnTo>
                      <a:pt x="53" y="65"/>
                    </a:lnTo>
                    <a:lnTo>
                      <a:pt x="47" y="59"/>
                    </a:lnTo>
                    <a:lnTo>
                      <a:pt x="47" y="57"/>
                    </a:lnTo>
                    <a:lnTo>
                      <a:pt x="45" y="53"/>
                    </a:lnTo>
                    <a:lnTo>
                      <a:pt x="43" y="53"/>
                    </a:lnTo>
                    <a:lnTo>
                      <a:pt x="41" y="49"/>
                    </a:lnTo>
                    <a:lnTo>
                      <a:pt x="39" y="49"/>
                    </a:lnTo>
                    <a:lnTo>
                      <a:pt x="39" y="48"/>
                    </a:lnTo>
                    <a:lnTo>
                      <a:pt x="39" y="48"/>
                    </a:lnTo>
                    <a:lnTo>
                      <a:pt x="39" y="46"/>
                    </a:lnTo>
                    <a:lnTo>
                      <a:pt x="39" y="44"/>
                    </a:lnTo>
                    <a:lnTo>
                      <a:pt x="37" y="42"/>
                    </a:lnTo>
                    <a:lnTo>
                      <a:pt x="36" y="38"/>
                    </a:lnTo>
                    <a:lnTo>
                      <a:pt x="36" y="38"/>
                    </a:lnTo>
                    <a:lnTo>
                      <a:pt x="34" y="36"/>
                    </a:lnTo>
                    <a:lnTo>
                      <a:pt x="34" y="36"/>
                    </a:lnTo>
                    <a:lnTo>
                      <a:pt x="34" y="36"/>
                    </a:lnTo>
                    <a:lnTo>
                      <a:pt x="34" y="34"/>
                    </a:lnTo>
                    <a:lnTo>
                      <a:pt x="34" y="29"/>
                    </a:lnTo>
                    <a:lnTo>
                      <a:pt x="36" y="27"/>
                    </a:lnTo>
                    <a:lnTo>
                      <a:pt x="37" y="29"/>
                    </a:lnTo>
                    <a:lnTo>
                      <a:pt x="37" y="29"/>
                    </a:lnTo>
                    <a:lnTo>
                      <a:pt x="41" y="32"/>
                    </a:lnTo>
                    <a:lnTo>
                      <a:pt x="43" y="32"/>
                    </a:lnTo>
                    <a:lnTo>
                      <a:pt x="45" y="29"/>
                    </a:lnTo>
                    <a:lnTo>
                      <a:pt x="51" y="29"/>
                    </a:lnTo>
                    <a:lnTo>
                      <a:pt x="51" y="27"/>
                    </a:lnTo>
                    <a:lnTo>
                      <a:pt x="51" y="27"/>
                    </a:lnTo>
                    <a:lnTo>
                      <a:pt x="54" y="30"/>
                    </a:lnTo>
                    <a:lnTo>
                      <a:pt x="56" y="30"/>
                    </a:lnTo>
                    <a:lnTo>
                      <a:pt x="56" y="29"/>
                    </a:lnTo>
                    <a:lnTo>
                      <a:pt x="58" y="30"/>
                    </a:lnTo>
                    <a:lnTo>
                      <a:pt x="62" y="30"/>
                    </a:lnTo>
                    <a:lnTo>
                      <a:pt x="62" y="30"/>
                    </a:lnTo>
                    <a:lnTo>
                      <a:pt x="62" y="30"/>
                    </a:lnTo>
                    <a:lnTo>
                      <a:pt x="66" y="32"/>
                    </a:lnTo>
                    <a:lnTo>
                      <a:pt x="66" y="32"/>
                    </a:lnTo>
                    <a:lnTo>
                      <a:pt x="68" y="30"/>
                    </a:lnTo>
                    <a:lnTo>
                      <a:pt x="68" y="30"/>
                    </a:lnTo>
                    <a:lnTo>
                      <a:pt x="70" y="30"/>
                    </a:lnTo>
                    <a:lnTo>
                      <a:pt x="70" y="32"/>
                    </a:lnTo>
                    <a:lnTo>
                      <a:pt x="71" y="30"/>
                    </a:lnTo>
                    <a:lnTo>
                      <a:pt x="73" y="30"/>
                    </a:lnTo>
                    <a:lnTo>
                      <a:pt x="75" y="32"/>
                    </a:lnTo>
                    <a:lnTo>
                      <a:pt x="75" y="32"/>
                    </a:lnTo>
                    <a:lnTo>
                      <a:pt x="75" y="30"/>
                    </a:lnTo>
                    <a:lnTo>
                      <a:pt x="77" y="30"/>
                    </a:lnTo>
                    <a:lnTo>
                      <a:pt x="79" y="34"/>
                    </a:lnTo>
                    <a:lnTo>
                      <a:pt x="79" y="34"/>
                    </a:lnTo>
                    <a:lnTo>
                      <a:pt x="79" y="34"/>
                    </a:lnTo>
                    <a:lnTo>
                      <a:pt x="81" y="36"/>
                    </a:lnTo>
                    <a:lnTo>
                      <a:pt x="83" y="36"/>
                    </a:lnTo>
                    <a:lnTo>
                      <a:pt x="85" y="34"/>
                    </a:lnTo>
                    <a:lnTo>
                      <a:pt x="85" y="34"/>
                    </a:lnTo>
                    <a:lnTo>
                      <a:pt x="85" y="32"/>
                    </a:lnTo>
                    <a:lnTo>
                      <a:pt x="83" y="30"/>
                    </a:lnTo>
                    <a:lnTo>
                      <a:pt x="85" y="30"/>
                    </a:lnTo>
                    <a:lnTo>
                      <a:pt x="85" y="29"/>
                    </a:lnTo>
                    <a:lnTo>
                      <a:pt x="85" y="29"/>
                    </a:lnTo>
                    <a:lnTo>
                      <a:pt x="87" y="29"/>
                    </a:lnTo>
                    <a:lnTo>
                      <a:pt x="88" y="29"/>
                    </a:lnTo>
                    <a:lnTo>
                      <a:pt x="88" y="29"/>
                    </a:lnTo>
                    <a:lnTo>
                      <a:pt x="88" y="27"/>
                    </a:lnTo>
                    <a:lnTo>
                      <a:pt x="87" y="27"/>
                    </a:lnTo>
                    <a:lnTo>
                      <a:pt x="85" y="27"/>
                    </a:lnTo>
                    <a:lnTo>
                      <a:pt x="85" y="27"/>
                    </a:lnTo>
                    <a:lnTo>
                      <a:pt x="83" y="25"/>
                    </a:lnTo>
                    <a:lnTo>
                      <a:pt x="83" y="25"/>
                    </a:lnTo>
                    <a:lnTo>
                      <a:pt x="81" y="25"/>
                    </a:lnTo>
                    <a:lnTo>
                      <a:pt x="83" y="25"/>
                    </a:lnTo>
                    <a:lnTo>
                      <a:pt x="81" y="23"/>
                    </a:lnTo>
                    <a:lnTo>
                      <a:pt x="81" y="23"/>
                    </a:lnTo>
                    <a:lnTo>
                      <a:pt x="83" y="23"/>
                    </a:lnTo>
                    <a:lnTo>
                      <a:pt x="83" y="23"/>
                    </a:lnTo>
                    <a:lnTo>
                      <a:pt x="83" y="21"/>
                    </a:lnTo>
                    <a:lnTo>
                      <a:pt x="83" y="21"/>
                    </a:lnTo>
                    <a:lnTo>
                      <a:pt x="81" y="21"/>
                    </a:lnTo>
                    <a:lnTo>
                      <a:pt x="81" y="21"/>
                    </a:lnTo>
                    <a:lnTo>
                      <a:pt x="81" y="21"/>
                    </a:lnTo>
                    <a:lnTo>
                      <a:pt x="79" y="21"/>
                    </a:lnTo>
                    <a:lnTo>
                      <a:pt x="81" y="19"/>
                    </a:lnTo>
                    <a:lnTo>
                      <a:pt x="81" y="19"/>
                    </a:lnTo>
                    <a:lnTo>
                      <a:pt x="79" y="17"/>
                    </a:lnTo>
                    <a:lnTo>
                      <a:pt x="81" y="17"/>
                    </a:lnTo>
                    <a:lnTo>
                      <a:pt x="81" y="17"/>
                    </a:lnTo>
                    <a:lnTo>
                      <a:pt x="77" y="1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96" name="Freeform 1102">
                <a:extLst>
                  <a:ext uri="{FF2B5EF4-FFF2-40B4-BE49-F238E27FC236}">
                    <a16:creationId xmlns:a16="http://schemas.microsoft.com/office/drawing/2014/main" id="{2B9809A0-14D0-D3D6-7487-D3A6492F991B}"/>
                  </a:ext>
                </a:extLst>
              </p:cNvPr>
              <p:cNvSpPr>
                <a:spLocks/>
              </p:cNvSpPr>
              <p:nvPr/>
            </p:nvSpPr>
            <p:spPr bwMode="auto">
              <a:xfrm>
                <a:off x="4754499" y="3768882"/>
                <a:ext cx="38735" cy="90878"/>
              </a:xfrm>
              <a:custGeom>
                <a:avLst/>
                <a:gdLst>
                  <a:gd name="T0" fmla="*/ 13 w 26"/>
                  <a:gd name="T1" fmla="*/ 61 h 61"/>
                  <a:gd name="T2" fmla="*/ 11 w 26"/>
                  <a:gd name="T3" fmla="*/ 59 h 61"/>
                  <a:gd name="T4" fmla="*/ 11 w 26"/>
                  <a:gd name="T5" fmla="*/ 57 h 61"/>
                  <a:gd name="T6" fmla="*/ 9 w 26"/>
                  <a:gd name="T7" fmla="*/ 53 h 61"/>
                  <a:gd name="T8" fmla="*/ 3 w 26"/>
                  <a:gd name="T9" fmla="*/ 52 h 61"/>
                  <a:gd name="T10" fmla="*/ 0 w 26"/>
                  <a:gd name="T11" fmla="*/ 46 h 61"/>
                  <a:gd name="T12" fmla="*/ 1 w 26"/>
                  <a:gd name="T13" fmla="*/ 46 h 61"/>
                  <a:gd name="T14" fmla="*/ 1 w 26"/>
                  <a:gd name="T15" fmla="*/ 40 h 61"/>
                  <a:gd name="T16" fmla="*/ 1 w 26"/>
                  <a:gd name="T17" fmla="*/ 36 h 61"/>
                  <a:gd name="T18" fmla="*/ 1 w 26"/>
                  <a:gd name="T19" fmla="*/ 35 h 61"/>
                  <a:gd name="T20" fmla="*/ 1 w 26"/>
                  <a:gd name="T21" fmla="*/ 33 h 61"/>
                  <a:gd name="T22" fmla="*/ 3 w 26"/>
                  <a:gd name="T23" fmla="*/ 31 h 61"/>
                  <a:gd name="T24" fmla="*/ 1 w 26"/>
                  <a:gd name="T25" fmla="*/ 27 h 61"/>
                  <a:gd name="T26" fmla="*/ 3 w 26"/>
                  <a:gd name="T27" fmla="*/ 19 h 61"/>
                  <a:gd name="T28" fmla="*/ 3 w 26"/>
                  <a:gd name="T29" fmla="*/ 17 h 61"/>
                  <a:gd name="T30" fmla="*/ 0 w 26"/>
                  <a:gd name="T31" fmla="*/ 17 h 61"/>
                  <a:gd name="T32" fmla="*/ 1 w 26"/>
                  <a:gd name="T33" fmla="*/ 12 h 61"/>
                  <a:gd name="T34" fmla="*/ 1 w 26"/>
                  <a:gd name="T35" fmla="*/ 10 h 61"/>
                  <a:gd name="T36" fmla="*/ 1 w 26"/>
                  <a:gd name="T37" fmla="*/ 6 h 61"/>
                  <a:gd name="T38" fmla="*/ 5 w 26"/>
                  <a:gd name="T39" fmla="*/ 4 h 61"/>
                  <a:gd name="T40" fmla="*/ 7 w 26"/>
                  <a:gd name="T41" fmla="*/ 0 h 61"/>
                  <a:gd name="T42" fmla="*/ 9 w 26"/>
                  <a:gd name="T43" fmla="*/ 2 h 61"/>
                  <a:gd name="T44" fmla="*/ 13 w 26"/>
                  <a:gd name="T45" fmla="*/ 4 h 61"/>
                  <a:gd name="T46" fmla="*/ 15 w 26"/>
                  <a:gd name="T47" fmla="*/ 6 h 61"/>
                  <a:gd name="T48" fmla="*/ 17 w 26"/>
                  <a:gd name="T49" fmla="*/ 8 h 61"/>
                  <a:gd name="T50" fmla="*/ 20 w 26"/>
                  <a:gd name="T51" fmla="*/ 12 h 61"/>
                  <a:gd name="T52" fmla="*/ 19 w 26"/>
                  <a:gd name="T53" fmla="*/ 27 h 61"/>
                  <a:gd name="T54" fmla="*/ 20 w 26"/>
                  <a:gd name="T55" fmla="*/ 33 h 61"/>
                  <a:gd name="T56" fmla="*/ 26 w 26"/>
                  <a:gd name="T57" fmla="*/ 36 h 61"/>
                  <a:gd name="T58" fmla="*/ 26 w 26"/>
                  <a:gd name="T59" fmla="*/ 44 h 61"/>
                  <a:gd name="T60" fmla="*/ 22 w 26"/>
                  <a:gd name="T61" fmla="*/ 48 h 61"/>
                  <a:gd name="T62" fmla="*/ 20 w 26"/>
                  <a:gd name="T63" fmla="*/ 52 h 61"/>
                  <a:gd name="T64" fmla="*/ 19 w 26"/>
                  <a:gd name="T65" fmla="*/ 53 h 61"/>
                  <a:gd name="T66" fmla="*/ 17 w 26"/>
                  <a:gd name="T67" fmla="*/ 57 h 61"/>
                  <a:gd name="T68" fmla="*/ 17 w 26"/>
                  <a:gd name="T69" fmla="*/ 59 h 61"/>
                  <a:gd name="T70" fmla="*/ 13 w 26"/>
                  <a:gd name="T71" fmla="*/ 61 h 61"/>
                  <a:gd name="T72" fmla="*/ 13 w 26"/>
                  <a:gd name="T7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 h="61">
                    <a:moveTo>
                      <a:pt x="13" y="61"/>
                    </a:moveTo>
                    <a:lnTo>
                      <a:pt x="11" y="59"/>
                    </a:lnTo>
                    <a:lnTo>
                      <a:pt x="11" y="57"/>
                    </a:lnTo>
                    <a:lnTo>
                      <a:pt x="9" y="53"/>
                    </a:lnTo>
                    <a:lnTo>
                      <a:pt x="3" y="52"/>
                    </a:lnTo>
                    <a:lnTo>
                      <a:pt x="0" y="46"/>
                    </a:lnTo>
                    <a:lnTo>
                      <a:pt x="1" y="46"/>
                    </a:lnTo>
                    <a:lnTo>
                      <a:pt x="1" y="40"/>
                    </a:lnTo>
                    <a:lnTo>
                      <a:pt x="1" y="36"/>
                    </a:lnTo>
                    <a:lnTo>
                      <a:pt x="1" y="35"/>
                    </a:lnTo>
                    <a:lnTo>
                      <a:pt x="1" y="33"/>
                    </a:lnTo>
                    <a:lnTo>
                      <a:pt x="3" y="31"/>
                    </a:lnTo>
                    <a:lnTo>
                      <a:pt x="1" y="27"/>
                    </a:lnTo>
                    <a:lnTo>
                      <a:pt x="3" y="19"/>
                    </a:lnTo>
                    <a:lnTo>
                      <a:pt x="3" y="17"/>
                    </a:lnTo>
                    <a:lnTo>
                      <a:pt x="0" y="17"/>
                    </a:lnTo>
                    <a:lnTo>
                      <a:pt x="1" y="12"/>
                    </a:lnTo>
                    <a:lnTo>
                      <a:pt x="1" y="10"/>
                    </a:lnTo>
                    <a:lnTo>
                      <a:pt x="1" y="6"/>
                    </a:lnTo>
                    <a:lnTo>
                      <a:pt x="5" y="4"/>
                    </a:lnTo>
                    <a:lnTo>
                      <a:pt x="7" y="0"/>
                    </a:lnTo>
                    <a:lnTo>
                      <a:pt x="9" y="2"/>
                    </a:lnTo>
                    <a:lnTo>
                      <a:pt x="13" y="4"/>
                    </a:lnTo>
                    <a:lnTo>
                      <a:pt x="15" y="6"/>
                    </a:lnTo>
                    <a:lnTo>
                      <a:pt x="17" y="8"/>
                    </a:lnTo>
                    <a:lnTo>
                      <a:pt x="20" y="12"/>
                    </a:lnTo>
                    <a:lnTo>
                      <a:pt x="19" y="27"/>
                    </a:lnTo>
                    <a:lnTo>
                      <a:pt x="20" y="33"/>
                    </a:lnTo>
                    <a:lnTo>
                      <a:pt x="26" y="36"/>
                    </a:lnTo>
                    <a:lnTo>
                      <a:pt x="26" y="44"/>
                    </a:lnTo>
                    <a:lnTo>
                      <a:pt x="22" y="48"/>
                    </a:lnTo>
                    <a:lnTo>
                      <a:pt x="20" y="52"/>
                    </a:lnTo>
                    <a:lnTo>
                      <a:pt x="19" y="53"/>
                    </a:lnTo>
                    <a:lnTo>
                      <a:pt x="17" y="57"/>
                    </a:lnTo>
                    <a:lnTo>
                      <a:pt x="17" y="59"/>
                    </a:lnTo>
                    <a:lnTo>
                      <a:pt x="13" y="61"/>
                    </a:lnTo>
                    <a:lnTo>
                      <a:pt x="13" y="6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97" name="Freeform 1103">
                <a:extLst>
                  <a:ext uri="{FF2B5EF4-FFF2-40B4-BE49-F238E27FC236}">
                    <a16:creationId xmlns:a16="http://schemas.microsoft.com/office/drawing/2014/main" id="{6CB6D7C7-BAE4-C3F0-0FF1-CCA855106340}"/>
                  </a:ext>
                </a:extLst>
              </p:cNvPr>
              <p:cNvSpPr>
                <a:spLocks/>
              </p:cNvSpPr>
              <p:nvPr/>
            </p:nvSpPr>
            <p:spPr bwMode="auto">
              <a:xfrm>
                <a:off x="4754499" y="3768882"/>
                <a:ext cx="38735" cy="90878"/>
              </a:xfrm>
              <a:custGeom>
                <a:avLst/>
                <a:gdLst>
                  <a:gd name="T0" fmla="*/ 13 w 26"/>
                  <a:gd name="T1" fmla="*/ 61 h 61"/>
                  <a:gd name="T2" fmla="*/ 11 w 26"/>
                  <a:gd name="T3" fmla="*/ 59 h 61"/>
                  <a:gd name="T4" fmla="*/ 11 w 26"/>
                  <a:gd name="T5" fmla="*/ 57 h 61"/>
                  <a:gd name="T6" fmla="*/ 9 w 26"/>
                  <a:gd name="T7" fmla="*/ 53 h 61"/>
                  <a:gd name="T8" fmla="*/ 3 w 26"/>
                  <a:gd name="T9" fmla="*/ 52 h 61"/>
                  <a:gd name="T10" fmla="*/ 0 w 26"/>
                  <a:gd name="T11" fmla="*/ 46 h 61"/>
                  <a:gd name="T12" fmla="*/ 1 w 26"/>
                  <a:gd name="T13" fmla="*/ 46 h 61"/>
                  <a:gd name="T14" fmla="*/ 1 w 26"/>
                  <a:gd name="T15" fmla="*/ 40 h 61"/>
                  <a:gd name="T16" fmla="*/ 1 w 26"/>
                  <a:gd name="T17" fmla="*/ 36 h 61"/>
                  <a:gd name="T18" fmla="*/ 1 w 26"/>
                  <a:gd name="T19" fmla="*/ 35 h 61"/>
                  <a:gd name="T20" fmla="*/ 1 w 26"/>
                  <a:gd name="T21" fmla="*/ 33 h 61"/>
                  <a:gd name="T22" fmla="*/ 3 w 26"/>
                  <a:gd name="T23" fmla="*/ 31 h 61"/>
                  <a:gd name="T24" fmla="*/ 1 w 26"/>
                  <a:gd name="T25" fmla="*/ 27 h 61"/>
                  <a:gd name="T26" fmla="*/ 3 w 26"/>
                  <a:gd name="T27" fmla="*/ 19 h 61"/>
                  <a:gd name="T28" fmla="*/ 3 w 26"/>
                  <a:gd name="T29" fmla="*/ 17 h 61"/>
                  <a:gd name="T30" fmla="*/ 0 w 26"/>
                  <a:gd name="T31" fmla="*/ 17 h 61"/>
                  <a:gd name="T32" fmla="*/ 1 w 26"/>
                  <a:gd name="T33" fmla="*/ 12 h 61"/>
                  <a:gd name="T34" fmla="*/ 1 w 26"/>
                  <a:gd name="T35" fmla="*/ 10 h 61"/>
                  <a:gd name="T36" fmla="*/ 1 w 26"/>
                  <a:gd name="T37" fmla="*/ 6 h 61"/>
                  <a:gd name="T38" fmla="*/ 5 w 26"/>
                  <a:gd name="T39" fmla="*/ 4 h 61"/>
                  <a:gd name="T40" fmla="*/ 7 w 26"/>
                  <a:gd name="T41" fmla="*/ 0 h 61"/>
                  <a:gd name="T42" fmla="*/ 9 w 26"/>
                  <a:gd name="T43" fmla="*/ 2 h 61"/>
                  <a:gd name="T44" fmla="*/ 13 w 26"/>
                  <a:gd name="T45" fmla="*/ 4 h 61"/>
                  <a:gd name="T46" fmla="*/ 15 w 26"/>
                  <a:gd name="T47" fmla="*/ 6 h 61"/>
                  <a:gd name="T48" fmla="*/ 17 w 26"/>
                  <a:gd name="T49" fmla="*/ 8 h 61"/>
                  <a:gd name="T50" fmla="*/ 20 w 26"/>
                  <a:gd name="T51" fmla="*/ 12 h 61"/>
                  <a:gd name="T52" fmla="*/ 19 w 26"/>
                  <a:gd name="T53" fmla="*/ 27 h 61"/>
                  <a:gd name="T54" fmla="*/ 20 w 26"/>
                  <a:gd name="T55" fmla="*/ 33 h 61"/>
                  <a:gd name="T56" fmla="*/ 26 w 26"/>
                  <a:gd name="T57" fmla="*/ 36 h 61"/>
                  <a:gd name="T58" fmla="*/ 26 w 26"/>
                  <a:gd name="T59" fmla="*/ 44 h 61"/>
                  <a:gd name="T60" fmla="*/ 22 w 26"/>
                  <a:gd name="T61" fmla="*/ 48 h 61"/>
                  <a:gd name="T62" fmla="*/ 20 w 26"/>
                  <a:gd name="T63" fmla="*/ 52 h 61"/>
                  <a:gd name="T64" fmla="*/ 19 w 26"/>
                  <a:gd name="T65" fmla="*/ 53 h 61"/>
                  <a:gd name="T66" fmla="*/ 17 w 26"/>
                  <a:gd name="T67" fmla="*/ 57 h 61"/>
                  <a:gd name="T68" fmla="*/ 17 w 26"/>
                  <a:gd name="T69" fmla="*/ 59 h 61"/>
                  <a:gd name="T70" fmla="*/ 13 w 26"/>
                  <a:gd name="T71" fmla="*/ 61 h 61"/>
                  <a:gd name="T72" fmla="*/ 13 w 26"/>
                  <a:gd name="T7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 h="61">
                    <a:moveTo>
                      <a:pt x="13" y="61"/>
                    </a:moveTo>
                    <a:lnTo>
                      <a:pt x="11" y="59"/>
                    </a:lnTo>
                    <a:lnTo>
                      <a:pt x="11" y="57"/>
                    </a:lnTo>
                    <a:lnTo>
                      <a:pt x="9" y="53"/>
                    </a:lnTo>
                    <a:lnTo>
                      <a:pt x="3" y="52"/>
                    </a:lnTo>
                    <a:lnTo>
                      <a:pt x="0" y="46"/>
                    </a:lnTo>
                    <a:lnTo>
                      <a:pt x="1" y="46"/>
                    </a:lnTo>
                    <a:lnTo>
                      <a:pt x="1" y="40"/>
                    </a:lnTo>
                    <a:lnTo>
                      <a:pt x="1" y="36"/>
                    </a:lnTo>
                    <a:lnTo>
                      <a:pt x="1" y="35"/>
                    </a:lnTo>
                    <a:lnTo>
                      <a:pt x="1" y="33"/>
                    </a:lnTo>
                    <a:lnTo>
                      <a:pt x="3" y="31"/>
                    </a:lnTo>
                    <a:lnTo>
                      <a:pt x="1" y="27"/>
                    </a:lnTo>
                    <a:lnTo>
                      <a:pt x="3" y="19"/>
                    </a:lnTo>
                    <a:lnTo>
                      <a:pt x="3" y="17"/>
                    </a:lnTo>
                    <a:lnTo>
                      <a:pt x="0" y="17"/>
                    </a:lnTo>
                    <a:lnTo>
                      <a:pt x="1" y="12"/>
                    </a:lnTo>
                    <a:lnTo>
                      <a:pt x="1" y="10"/>
                    </a:lnTo>
                    <a:lnTo>
                      <a:pt x="1" y="6"/>
                    </a:lnTo>
                    <a:lnTo>
                      <a:pt x="5" y="4"/>
                    </a:lnTo>
                    <a:lnTo>
                      <a:pt x="7" y="0"/>
                    </a:lnTo>
                    <a:lnTo>
                      <a:pt x="9" y="2"/>
                    </a:lnTo>
                    <a:lnTo>
                      <a:pt x="13" y="4"/>
                    </a:lnTo>
                    <a:lnTo>
                      <a:pt x="15" y="6"/>
                    </a:lnTo>
                    <a:lnTo>
                      <a:pt x="17" y="8"/>
                    </a:lnTo>
                    <a:lnTo>
                      <a:pt x="20" y="12"/>
                    </a:lnTo>
                    <a:lnTo>
                      <a:pt x="19" y="27"/>
                    </a:lnTo>
                    <a:lnTo>
                      <a:pt x="20" y="33"/>
                    </a:lnTo>
                    <a:lnTo>
                      <a:pt x="26" y="36"/>
                    </a:lnTo>
                    <a:lnTo>
                      <a:pt x="26" y="44"/>
                    </a:lnTo>
                    <a:lnTo>
                      <a:pt x="22" y="48"/>
                    </a:lnTo>
                    <a:lnTo>
                      <a:pt x="20" y="52"/>
                    </a:lnTo>
                    <a:lnTo>
                      <a:pt x="19" y="53"/>
                    </a:lnTo>
                    <a:lnTo>
                      <a:pt x="17" y="57"/>
                    </a:lnTo>
                    <a:lnTo>
                      <a:pt x="17" y="59"/>
                    </a:lnTo>
                    <a:lnTo>
                      <a:pt x="13" y="61"/>
                    </a:lnTo>
                    <a:lnTo>
                      <a:pt x="13" y="6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98" name="Freeform 1104">
                <a:extLst>
                  <a:ext uri="{FF2B5EF4-FFF2-40B4-BE49-F238E27FC236}">
                    <a16:creationId xmlns:a16="http://schemas.microsoft.com/office/drawing/2014/main" id="{9C516DC0-55F9-2192-DF87-99D4BC283FC9}"/>
                  </a:ext>
                </a:extLst>
              </p:cNvPr>
              <p:cNvSpPr>
                <a:spLocks/>
              </p:cNvSpPr>
              <p:nvPr/>
            </p:nvSpPr>
            <p:spPr bwMode="auto">
              <a:xfrm>
                <a:off x="6537777" y="4646368"/>
                <a:ext cx="2980" cy="7449"/>
              </a:xfrm>
              <a:custGeom>
                <a:avLst/>
                <a:gdLst>
                  <a:gd name="T0" fmla="*/ 0 w 2"/>
                  <a:gd name="T1" fmla="*/ 2 h 5"/>
                  <a:gd name="T2" fmla="*/ 0 w 2"/>
                  <a:gd name="T3" fmla="*/ 2 h 5"/>
                  <a:gd name="T4" fmla="*/ 0 w 2"/>
                  <a:gd name="T5" fmla="*/ 4 h 5"/>
                  <a:gd name="T6" fmla="*/ 0 w 2"/>
                  <a:gd name="T7" fmla="*/ 5 h 5"/>
                  <a:gd name="T8" fmla="*/ 2 w 2"/>
                  <a:gd name="T9" fmla="*/ 4 h 5"/>
                  <a:gd name="T10" fmla="*/ 2 w 2"/>
                  <a:gd name="T11" fmla="*/ 2 h 5"/>
                  <a:gd name="T12" fmla="*/ 0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2"/>
                    </a:moveTo>
                    <a:lnTo>
                      <a:pt x="0" y="2"/>
                    </a:lnTo>
                    <a:lnTo>
                      <a:pt x="0" y="4"/>
                    </a:lnTo>
                    <a:lnTo>
                      <a:pt x="0" y="5"/>
                    </a:lnTo>
                    <a:lnTo>
                      <a:pt x="2" y="4"/>
                    </a:lnTo>
                    <a:lnTo>
                      <a:pt x="2" y="2"/>
                    </a:lnTo>
                    <a:lnTo>
                      <a:pt x="0" y="0"/>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599" name="Freeform 1105">
                <a:extLst>
                  <a:ext uri="{FF2B5EF4-FFF2-40B4-BE49-F238E27FC236}">
                    <a16:creationId xmlns:a16="http://schemas.microsoft.com/office/drawing/2014/main" id="{5EB2B5FA-9365-50BF-0241-D24C3E3514AE}"/>
                  </a:ext>
                </a:extLst>
              </p:cNvPr>
              <p:cNvSpPr>
                <a:spLocks/>
              </p:cNvSpPr>
              <p:nvPr/>
            </p:nvSpPr>
            <p:spPr bwMode="auto">
              <a:xfrm>
                <a:off x="6537777" y="4646368"/>
                <a:ext cx="2980" cy="7449"/>
              </a:xfrm>
              <a:custGeom>
                <a:avLst/>
                <a:gdLst>
                  <a:gd name="T0" fmla="*/ 0 w 2"/>
                  <a:gd name="T1" fmla="*/ 2 h 5"/>
                  <a:gd name="T2" fmla="*/ 0 w 2"/>
                  <a:gd name="T3" fmla="*/ 2 h 5"/>
                  <a:gd name="T4" fmla="*/ 0 w 2"/>
                  <a:gd name="T5" fmla="*/ 4 h 5"/>
                  <a:gd name="T6" fmla="*/ 0 w 2"/>
                  <a:gd name="T7" fmla="*/ 5 h 5"/>
                  <a:gd name="T8" fmla="*/ 2 w 2"/>
                  <a:gd name="T9" fmla="*/ 4 h 5"/>
                  <a:gd name="T10" fmla="*/ 2 w 2"/>
                  <a:gd name="T11" fmla="*/ 2 h 5"/>
                  <a:gd name="T12" fmla="*/ 0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2"/>
                    </a:moveTo>
                    <a:lnTo>
                      <a:pt x="0" y="2"/>
                    </a:lnTo>
                    <a:lnTo>
                      <a:pt x="0" y="4"/>
                    </a:lnTo>
                    <a:lnTo>
                      <a:pt x="0" y="5"/>
                    </a:lnTo>
                    <a:lnTo>
                      <a:pt x="2" y="4"/>
                    </a:lnTo>
                    <a:lnTo>
                      <a:pt x="2" y="2"/>
                    </a:lnTo>
                    <a:lnTo>
                      <a:pt x="0"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00" name="Freeform 1106">
                <a:extLst>
                  <a:ext uri="{FF2B5EF4-FFF2-40B4-BE49-F238E27FC236}">
                    <a16:creationId xmlns:a16="http://schemas.microsoft.com/office/drawing/2014/main" id="{3C4A489F-82D2-724B-9997-416CAC26FC7A}"/>
                  </a:ext>
                </a:extLst>
              </p:cNvPr>
              <p:cNvSpPr>
                <a:spLocks/>
              </p:cNvSpPr>
              <p:nvPr/>
            </p:nvSpPr>
            <p:spPr bwMode="auto">
              <a:xfrm>
                <a:off x="6521389" y="4355859"/>
                <a:ext cx="177285" cy="347121"/>
              </a:xfrm>
              <a:custGeom>
                <a:avLst/>
                <a:gdLst>
                  <a:gd name="T0" fmla="*/ 34 w 119"/>
                  <a:gd name="T1" fmla="*/ 6 h 233"/>
                  <a:gd name="T2" fmla="*/ 5 w 119"/>
                  <a:gd name="T3" fmla="*/ 19 h 233"/>
                  <a:gd name="T4" fmla="*/ 0 w 119"/>
                  <a:gd name="T5" fmla="*/ 38 h 233"/>
                  <a:gd name="T6" fmla="*/ 13 w 119"/>
                  <a:gd name="T7" fmla="*/ 57 h 233"/>
                  <a:gd name="T8" fmla="*/ 19 w 119"/>
                  <a:gd name="T9" fmla="*/ 72 h 233"/>
                  <a:gd name="T10" fmla="*/ 13 w 119"/>
                  <a:gd name="T11" fmla="*/ 83 h 233"/>
                  <a:gd name="T12" fmla="*/ 9 w 119"/>
                  <a:gd name="T13" fmla="*/ 93 h 233"/>
                  <a:gd name="T14" fmla="*/ 24 w 119"/>
                  <a:gd name="T15" fmla="*/ 125 h 233"/>
                  <a:gd name="T16" fmla="*/ 30 w 119"/>
                  <a:gd name="T17" fmla="*/ 140 h 233"/>
                  <a:gd name="T18" fmla="*/ 9 w 119"/>
                  <a:gd name="T19" fmla="*/ 191 h 233"/>
                  <a:gd name="T20" fmla="*/ 23 w 119"/>
                  <a:gd name="T21" fmla="*/ 200 h 233"/>
                  <a:gd name="T22" fmla="*/ 32 w 119"/>
                  <a:gd name="T23" fmla="*/ 214 h 233"/>
                  <a:gd name="T24" fmla="*/ 41 w 119"/>
                  <a:gd name="T25" fmla="*/ 217 h 233"/>
                  <a:gd name="T26" fmla="*/ 55 w 119"/>
                  <a:gd name="T27" fmla="*/ 225 h 233"/>
                  <a:gd name="T28" fmla="*/ 60 w 119"/>
                  <a:gd name="T29" fmla="*/ 229 h 233"/>
                  <a:gd name="T30" fmla="*/ 70 w 119"/>
                  <a:gd name="T31" fmla="*/ 225 h 233"/>
                  <a:gd name="T32" fmla="*/ 45 w 119"/>
                  <a:gd name="T33" fmla="*/ 208 h 233"/>
                  <a:gd name="T34" fmla="*/ 36 w 119"/>
                  <a:gd name="T35" fmla="*/ 182 h 233"/>
                  <a:gd name="T36" fmla="*/ 28 w 119"/>
                  <a:gd name="T37" fmla="*/ 180 h 233"/>
                  <a:gd name="T38" fmla="*/ 24 w 119"/>
                  <a:gd name="T39" fmla="*/ 159 h 233"/>
                  <a:gd name="T40" fmla="*/ 28 w 119"/>
                  <a:gd name="T41" fmla="*/ 153 h 233"/>
                  <a:gd name="T42" fmla="*/ 36 w 119"/>
                  <a:gd name="T43" fmla="*/ 121 h 233"/>
                  <a:gd name="T44" fmla="*/ 45 w 119"/>
                  <a:gd name="T45" fmla="*/ 113 h 233"/>
                  <a:gd name="T46" fmla="*/ 49 w 119"/>
                  <a:gd name="T47" fmla="*/ 125 h 233"/>
                  <a:gd name="T48" fmla="*/ 51 w 119"/>
                  <a:gd name="T49" fmla="*/ 127 h 233"/>
                  <a:gd name="T50" fmla="*/ 74 w 119"/>
                  <a:gd name="T51" fmla="*/ 136 h 233"/>
                  <a:gd name="T52" fmla="*/ 79 w 119"/>
                  <a:gd name="T53" fmla="*/ 142 h 233"/>
                  <a:gd name="T54" fmla="*/ 81 w 119"/>
                  <a:gd name="T55" fmla="*/ 138 h 233"/>
                  <a:gd name="T56" fmla="*/ 70 w 119"/>
                  <a:gd name="T57" fmla="*/ 117 h 233"/>
                  <a:gd name="T58" fmla="*/ 75 w 119"/>
                  <a:gd name="T59" fmla="*/ 110 h 233"/>
                  <a:gd name="T60" fmla="*/ 85 w 119"/>
                  <a:gd name="T61" fmla="*/ 100 h 233"/>
                  <a:gd name="T62" fmla="*/ 115 w 119"/>
                  <a:gd name="T63" fmla="*/ 102 h 233"/>
                  <a:gd name="T64" fmla="*/ 117 w 119"/>
                  <a:gd name="T65" fmla="*/ 98 h 233"/>
                  <a:gd name="T66" fmla="*/ 119 w 119"/>
                  <a:gd name="T67" fmla="*/ 79 h 233"/>
                  <a:gd name="T68" fmla="*/ 115 w 119"/>
                  <a:gd name="T69" fmla="*/ 76 h 233"/>
                  <a:gd name="T70" fmla="*/ 110 w 119"/>
                  <a:gd name="T71" fmla="*/ 72 h 233"/>
                  <a:gd name="T72" fmla="*/ 106 w 119"/>
                  <a:gd name="T73" fmla="*/ 57 h 233"/>
                  <a:gd name="T74" fmla="*/ 102 w 119"/>
                  <a:gd name="T75" fmla="*/ 47 h 233"/>
                  <a:gd name="T76" fmla="*/ 83 w 119"/>
                  <a:gd name="T77" fmla="*/ 38 h 233"/>
                  <a:gd name="T78" fmla="*/ 75 w 119"/>
                  <a:gd name="T79" fmla="*/ 45 h 233"/>
                  <a:gd name="T80" fmla="*/ 68 w 119"/>
                  <a:gd name="T81" fmla="*/ 40 h 233"/>
                  <a:gd name="T82" fmla="*/ 57 w 119"/>
                  <a:gd name="T83" fmla="*/ 45 h 233"/>
                  <a:gd name="T84" fmla="*/ 51 w 119"/>
                  <a:gd name="T85" fmla="*/ 49 h 233"/>
                  <a:gd name="T86" fmla="*/ 53 w 119"/>
                  <a:gd name="T87" fmla="*/ 26 h 233"/>
                  <a:gd name="T88" fmla="*/ 53 w 119"/>
                  <a:gd name="T89" fmla="*/ 17 h 233"/>
                  <a:gd name="T90" fmla="*/ 43 w 119"/>
                  <a:gd name="T91" fmla="*/ 8 h 233"/>
                  <a:gd name="T92" fmla="*/ 38 w 119"/>
                  <a:gd name="T93" fmla="*/ 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233">
                    <a:moveTo>
                      <a:pt x="40" y="0"/>
                    </a:moveTo>
                    <a:lnTo>
                      <a:pt x="38" y="0"/>
                    </a:lnTo>
                    <a:lnTo>
                      <a:pt x="34" y="6"/>
                    </a:lnTo>
                    <a:lnTo>
                      <a:pt x="30" y="8"/>
                    </a:lnTo>
                    <a:lnTo>
                      <a:pt x="19" y="17"/>
                    </a:lnTo>
                    <a:lnTo>
                      <a:pt x="5" y="19"/>
                    </a:lnTo>
                    <a:lnTo>
                      <a:pt x="2" y="32"/>
                    </a:lnTo>
                    <a:lnTo>
                      <a:pt x="2" y="36"/>
                    </a:lnTo>
                    <a:lnTo>
                      <a:pt x="0" y="38"/>
                    </a:lnTo>
                    <a:lnTo>
                      <a:pt x="5" y="49"/>
                    </a:lnTo>
                    <a:lnTo>
                      <a:pt x="11" y="55"/>
                    </a:lnTo>
                    <a:lnTo>
                      <a:pt x="13" y="57"/>
                    </a:lnTo>
                    <a:lnTo>
                      <a:pt x="15" y="70"/>
                    </a:lnTo>
                    <a:lnTo>
                      <a:pt x="17" y="70"/>
                    </a:lnTo>
                    <a:lnTo>
                      <a:pt x="19" y="72"/>
                    </a:lnTo>
                    <a:lnTo>
                      <a:pt x="17" y="74"/>
                    </a:lnTo>
                    <a:lnTo>
                      <a:pt x="13" y="79"/>
                    </a:lnTo>
                    <a:lnTo>
                      <a:pt x="13" y="83"/>
                    </a:lnTo>
                    <a:lnTo>
                      <a:pt x="11" y="87"/>
                    </a:lnTo>
                    <a:lnTo>
                      <a:pt x="9" y="89"/>
                    </a:lnTo>
                    <a:lnTo>
                      <a:pt x="9" y="93"/>
                    </a:lnTo>
                    <a:lnTo>
                      <a:pt x="11" y="96"/>
                    </a:lnTo>
                    <a:lnTo>
                      <a:pt x="21" y="106"/>
                    </a:lnTo>
                    <a:lnTo>
                      <a:pt x="24" y="125"/>
                    </a:lnTo>
                    <a:lnTo>
                      <a:pt x="24" y="125"/>
                    </a:lnTo>
                    <a:lnTo>
                      <a:pt x="30" y="138"/>
                    </a:lnTo>
                    <a:lnTo>
                      <a:pt x="30" y="140"/>
                    </a:lnTo>
                    <a:lnTo>
                      <a:pt x="24" y="149"/>
                    </a:lnTo>
                    <a:lnTo>
                      <a:pt x="23" y="151"/>
                    </a:lnTo>
                    <a:lnTo>
                      <a:pt x="9" y="191"/>
                    </a:lnTo>
                    <a:lnTo>
                      <a:pt x="11" y="195"/>
                    </a:lnTo>
                    <a:lnTo>
                      <a:pt x="17" y="193"/>
                    </a:lnTo>
                    <a:lnTo>
                      <a:pt x="23" y="200"/>
                    </a:lnTo>
                    <a:lnTo>
                      <a:pt x="24" y="200"/>
                    </a:lnTo>
                    <a:lnTo>
                      <a:pt x="30" y="210"/>
                    </a:lnTo>
                    <a:lnTo>
                      <a:pt x="32" y="214"/>
                    </a:lnTo>
                    <a:lnTo>
                      <a:pt x="40" y="221"/>
                    </a:lnTo>
                    <a:lnTo>
                      <a:pt x="38" y="217"/>
                    </a:lnTo>
                    <a:lnTo>
                      <a:pt x="41" y="217"/>
                    </a:lnTo>
                    <a:lnTo>
                      <a:pt x="43" y="219"/>
                    </a:lnTo>
                    <a:lnTo>
                      <a:pt x="51" y="221"/>
                    </a:lnTo>
                    <a:lnTo>
                      <a:pt x="55" y="225"/>
                    </a:lnTo>
                    <a:lnTo>
                      <a:pt x="53" y="229"/>
                    </a:lnTo>
                    <a:lnTo>
                      <a:pt x="55" y="233"/>
                    </a:lnTo>
                    <a:lnTo>
                      <a:pt x="60" y="229"/>
                    </a:lnTo>
                    <a:lnTo>
                      <a:pt x="64" y="229"/>
                    </a:lnTo>
                    <a:lnTo>
                      <a:pt x="66" y="229"/>
                    </a:lnTo>
                    <a:lnTo>
                      <a:pt x="70" y="225"/>
                    </a:lnTo>
                    <a:lnTo>
                      <a:pt x="58" y="214"/>
                    </a:lnTo>
                    <a:lnTo>
                      <a:pt x="49" y="214"/>
                    </a:lnTo>
                    <a:lnTo>
                      <a:pt x="45" y="208"/>
                    </a:lnTo>
                    <a:lnTo>
                      <a:pt x="41" y="195"/>
                    </a:lnTo>
                    <a:lnTo>
                      <a:pt x="38" y="191"/>
                    </a:lnTo>
                    <a:lnTo>
                      <a:pt x="36" y="182"/>
                    </a:lnTo>
                    <a:lnTo>
                      <a:pt x="34" y="180"/>
                    </a:lnTo>
                    <a:lnTo>
                      <a:pt x="32" y="178"/>
                    </a:lnTo>
                    <a:lnTo>
                      <a:pt x="28" y="180"/>
                    </a:lnTo>
                    <a:lnTo>
                      <a:pt x="24" y="180"/>
                    </a:lnTo>
                    <a:lnTo>
                      <a:pt x="23" y="163"/>
                    </a:lnTo>
                    <a:lnTo>
                      <a:pt x="24" y="159"/>
                    </a:lnTo>
                    <a:lnTo>
                      <a:pt x="26" y="157"/>
                    </a:lnTo>
                    <a:lnTo>
                      <a:pt x="26" y="155"/>
                    </a:lnTo>
                    <a:lnTo>
                      <a:pt x="28" y="153"/>
                    </a:lnTo>
                    <a:lnTo>
                      <a:pt x="28" y="149"/>
                    </a:lnTo>
                    <a:lnTo>
                      <a:pt x="36" y="134"/>
                    </a:lnTo>
                    <a:lnTo>
                      <a:pt x="36" y="121"/>
                    </a:lnTo>
                    <a:lnTo>
                      <a:pt x="36" y="113"/>
                    </a:lnTo>
                    <a:lnTo>
                      <a:pt x="40" y="113"/>
                    </a:lnTo>
                    <a:lnTo>
                      <a:pt x="45" y="113"/>
                    </a:lnTo>
                    <a:lnTo>
                      <a:pt x="49" y="113"/>
                    </a:lnTo>
                    <a:lnTo>
                      <a:pt x="51" y="115"/>
                    </a:lnTo>
                    <a:lnTo>
                      <a:pt x="49" y="125"/>
                    </a:lnTo>
                    <a:lnTo>
                      <a:pt x="51" y="127"/>
                    </a:lnTo>
                    <a:lnTo>
                      <a:pt x="51" y="127"/>
                    </a:lnTo>
                    <a:lnTo>
                      <a:pt x="51" y="127"/>
                    </a:lnTo>
                    <a:lnTo>
                      <a:pt x="64" y="127"/>
                    </a:lnTo>
                    <a:lnTo>
                      <a:pt x="72" y="134"/>
                    </a:lnTo>
                    <a:lnTo>
                      <a:pt x="74" y="136"/>
                    </a:lnTo>
                    <a:lnTo>
                      <a:pt x="75" y="134"/>
                    </a:lnTo>
                    <a:lnTo>
                      <a:pt x="75" y="136"/>
                    </a:lnTo>
                    <a:lnTo>
                      <a:pt x="79" y="142"/>
                    </a:lnTo>
                    <a:lnTo>
                      <a:pt x="79" y="142"/>
                    </a:lnTo>
                    <a:lnTo>
                      <a:pt x="81" y="140"/>
                    </a:lnTo>
                    <a:lnTo>
                      <a:pt x="81" y="138"/>
                    </a:lnTo>
                    <a:lnTo>
                      <a:pt x="77" y="130"/>
                    </a:lnTo>
                    <a:lnTo>
                      <a:pt x="74" y="127"/>
                    </a:lnTo>
                    <a:lnTo>
                      <a:pt x="70" y="117"/>
                    </a:lnTo>
                    <a:lnTo>
                      <a:pt x="72" y="113"/>
                    </a:lnTo>
                    <a:lnTo>
                      <a:pt x="74" y="112"/>
                    </a:lnTo>
                    <a:lnTo>
                      <a:pt x="75" y="110"/>
                    </a:lnTo>
                    <a:lnTo>
                      <a:pt x="77" y="108"/>
                    </a:lnTo>
                    <a:lnTo>
                      <a:pt x="83" y="100"/>
                    </a:lnTo>
                    <a:lnTo>
                      <a:pt x="85" y="100"/>
                    </a:lnTo>
                    <a:lnTo>
                      <a:pt x="110" y="100"/>
                    </a:lnTo>
                    <a:lnTo>
                      <a:pt x="111" y="102"/>
                    </a:lnTo>
                    <a:lnTo>
                      <a:pt x="115" y="102"/>
                    </a:lnTo>
                    <a:lnTo>
                      <a:pt x="115" y="100"/>
                    </a:lnTo>
                    <a:lnTo>
                      <a:pt x="115" y="100"/>
                    </a:lnTo>
                    <a:lnTo>
                      <a:pt x="117" y="98"/>
                    </a:lnTo>
                    <a:lnTo>
                      <a:pt x="117" y="85"/>
                    </a:lnTo>
                    <a:lnTo>
                      <a:pt x="119" y="83"/>
                    </a:lnTo>
                    <a:lnTo>
                      <a:pt x="119" y="79"/>
                    </a:lnTo>
                    <a:lnTo>
                      <a:pt x="119" y="79"/>
                    </a:lnTo>
                    <a:lnTo>
                      <a:pt x="117" y="78"/>
                    </a:lnTo>
                    <a:lnTo>
                      <a:pt x="115" y="76"/>
                    </a:lnTo>
                    <a:lnTo>
                      <a:pt x="113" y="74"/>
                    </a:lnTo>
                    <a:lnTo>
                      <a:pt x="111" y="74"/>
                    </a:lnTo>
                    <a:lnTo>
                      <a:pt x="110" y="72"/>
                    </a:lnTo>
                    <a:lnTo>
                      <a:pt x="108" y="70"/>
                    </a:lnTo>
                    <a:lnTo>
                      <a:pt x="106" y="66"/>
                    </a:lnTo>
                    <a:lnTo>
                      <a:pt x="106" y="57"/>
                    </a:lnTo>
                    <a:lnTo>
                      <a:pt x="104" y="49"/>
                    </a:lnTo>
                    <a:lnTo>
                      <a:pt x="102" y="49"/>
                    </a:lnTo>
                    <a:lnTo>
                      <a:pt x="102" y="47"/>
                    </a:lnTo>
                    <a:lnTo>
                      <a:pt x="96" y="43"/>
                    </a:lnTo>
                    <a:lnTo>
                      <a:pt x="93" y="38"/>
                    </a:lnTo>
                    <a:lnTo>
                      <a:pt x="83" y="38"/>
                    </a:lnTo>
                    <a:lnTo>
                      <a:pt x="81" y="42"/>
                    </a:lnTo>
                    <a:lnTo>
                      <a:pt x="81" y="42"/>
                    </a:lnTo>
                    <a:lnTo>
                      <a:pt x="75" y="45"/>
                    </a:lnTo>
                    <a:lnTo>
                      <a:pt x="74" y="45"/>
                    </a:lnTo>
                    <a:lnTo>
                      <a:pt x="70" y="43"/>
                    </a:lnTo>
                    <a:lnTo>
                      <a:pt x="68" y="40"/>
                    </a:lnTo>
                    <a:lnTo>
                      <a:pt x="66" y="40"/>
                    </a:lnTo>
                    <a:lnTo>
                      <a:pt x="60" y="42"/>
                    </a:lnTo>
                    <a:lnTo>
                      <a:pt x="57" y="45"/>
                    </a:lnTo>
                    <a:lnTo>
                      <a:pt x="55" y="47"/>
                    </a:lnTo>
                    <a:lnTo>
                      <a:pt x="51" y="49"/>
                    </a:lnTo>
                    <a:lnTo>
                      <a:pt x="51" y="49"/>
                    </a:lnTo>
                    <a:lnTo>
                      <a:pt x="51" y="49"/>
                    </a:lnTo>
                    <a:lnTo>
                      <a:pt x="49" y="45"/>
                    </a:lnTo>
                    <a:lnTo>
                      <a:pt x="53" y="26"/>
                    </a:lnTo>
                    <a:lnTo>
                      <a:pt x="53" y="23"/>
                    </a:lnTo>
                    <a:lnTo>
                      <a:pt x="53" y="17"/>
                    </a:lnTo>
                    <a:lnTo>
                      <a:pt x="53" y="17"/>
                    </a:lnTo>
                    <a:lnTo>
                      <a:pt x="45" y="17"/>
                    </a:lnTo>
                    <a:lnTo>
                      <a:pt x="45" y="15"/>
                    </a:lnTo>
                    <a:lnTo>
                      <a:pt x="43" y="8"/>
                    </a:lnTo>
                    <a:lnTo>
                      <a:pt x="41" y="4"/>
                    </a:lnTo>
                    <a:lnTo>
                      <a:pt x="40" y="4"/>
                    </a:lnTo>
                    <a:lnTo>
                      <a:pt x="38" y="2"/>
                    </a:lnTo>
                    <a:lnTo>
                      <a:pt x="40" y="0"/>
                    </a:lnTo>
                    <a:lnTo>
                      <a:pt x="4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01" name="Freeform 1107">
                <a:extLst>
                  <a:ext uri="{FF2B5EF4-FFF2-40B4-BE49-F238E27FC236}">
                    <a16:creationId xmlns:a16="http://schemas.microsoft.com/office/drawing/2014/main" id="{B3DECE13-8F2B-C589-4123-308EFEB80F67}"/>
                  </a:ext>
                </a:extLst>
              </p:cNvPr>
              <p:cNvSpPr>
                <a:spLocks/>
              </p:cNvSpPr>
              <p:nvPr/>
            </p:nvSpPr>
            <p:spPr bwMode="auto">
              <a:xfrm>
                <a:off x="6521389" y="4355859"/>
                <a:ext cx="177285" cy="347121"/>
              </a:xfrm>
              <a:custGeom>
                <a:avLst/>
                <a:gdLst>
                  <a:gd name="T0" fmla="*/ 34 w 119"/>
                  <a:gd name="T1" fmla="*/ 6 h 233"/>
                  <a:gd name="T2" fmla="*/ 5 w 119"/>
                  <a:gd name="T3" fmla="*/ 19 h 233"/>
                  <a:gd name="T4" fmla="*/ 0 w 119"/>
                  <a:gd name="T5" fmla="*/ 38 h 233"/>
                  <a:gd name="T6" fmla="*/ 13 w 119"/>
                  <a:gd name="T7" fmla="*/ 57 h 233"/>
                  <a:gd name="T8" fmla="*/ 19 w 119"/>
                  <a:gd name="T9" fmla="*/ 72 h 233"/>
                  <a:gd name="T10" fmla="*/ 13 w 119"/>
                  <a:gd name="T11" fmla="*/ 83 h 233"/>
                  <a:gd name="T12" fmla="*/ 9 w 119"/>
                  <a:gd name="T13" fmla="*/ 93 h 233"/>
                  <a:gd name="T14" fmla="*/ 24 w 119"/>
                  <a:gd name="T15" fmla="*/ 125 h 233"/>
                  <a:gd name="T16" fmla="*/ 30 w 119"/>
                  <a:gd name="T17" fmla="*/ 140 h 233"/>
                  <a:gd name="T18" fmla="*/ 9 w 119"/>
                  <a:gd name="T19" fmla="*/ 191 h 233"/>
                  <a:gd name="T20" fmla="*/ 23 w 119"/>
                  <a:gd name="T21" fmla="*/ 200 h 233"/>
                  <a:gd name="T22" fmla="*/ 32 w 119"/>
                  <a:gd name="T23" fmla="*/ 214 h 233"/>
                  <a:gd name="T24" fmla="*/ 41 w 119"/>
                  <a:gd name="T25" fmla="*/ 217 h 233"/>
                  <a:gd name="T26" fmla="*/ 55 w 119"/>
                  <a:gd name="T27" fmla="*/ 225 h 233"/>
                  <a:gd name="T28" fmla="*/ 60 w 119"/>
                  <a:gd name="T29" fmla="*/ 229 h 233"/>
                  <a:gd name="T30" fmla="*/ 70 w 119"/>
                  <a:gd name="T31" fmla="*/ 225 h 233"/>
                  <a:gd name="T32" fmla="*/ 45 w 119"/>
                  <a:gd name="T33" fmla="*/ 208 h 233"/>
                  <a:gd name="T34" fmla="*/ 36 w 119"/>
                  <a:gd name="T35" fmla="*/ 182 h 233"/>
                  <a:gd name="T36" fmla="*/ 28 w 119"/>
                  <a:gd name="T37" fmla="*/ 180 h 233"/>
                  <a:gd name="T38" fmla="*/ 24 w 119"/>
                  <a:gd name="T39" fmla="*/ 159 h 233"/>
                  <a:gd name="T40" fmla="*/ 28 w 119"/>
                  <a:gd name="T41" fmla="*/ 153 h 233"/>
                  <a:gd name="T42" fmla="*/ 36 w 119"/>
                  <a:gd name="T43" fmla="*/ 121 h 233"/>
                  <a:gd name="T44" fmla="*/ 45 w 119"/>
                  <a:gd name="T45" fmla="*/ 113 h 233"/>
                  <a:gd name="T46" fmla="*/ 49 w 119"/>
                  <a:gd name="T47" fmla="*/ 125 h 233"/>
                  <a:gd name="T48" fmla="*/ 51 w 119"/>
                  <a:gd name="T49" fmla="*/ 127 h 233"/>
                  <a:gd name="T50" fmla="*/ 74 w 119"/>
                  <a:gd name="T51" fmla="*/ 136 h 233"/>
                  <a:gd name="T52" fmla="*/ 79 w 119"/>
                  <a:gd name="T53" fmla="*/ 142 h 233"/>
                  <a:gd name="T54" fmla="*/ 81 w 119"/>
                  <a:gd name="T55" fmla="*/ 138 h 233"/>
                  <a:gd name="T56" fmla="*/ 70 w 119"/>
                  <a:gd name="T57" fmla="*/ 117 h 233"/>
                  <a:gd name="T58" fmla="*/ 75 w 119"/>
                  <a:gd name="T59" fmla="*/ 110 h 233"/>
                  <a:gd name="T60" fmla="*/ 85 w 119"/>
                  <a:gd name="T61" fmla="*/ 100 h 233"/>
                  <a:gd name="T62" fmla="*/ 115 w 119"/>
                  <a:gd name="T63" fmla="*/ 102 h 233"/>
                  <a:gd name="T64" fmla="*/ 117 w 119"/>
                  <a:gd name="T65" fmla="*/ 98 h 233"/>
                  <a:gd name="T66" fmla="*/ 119 w 119"/>
                  <a:gd name="T67" fmla="*/ 79 h 233"/>
                  <a:gd name="T68" fmla="*/ 115 w 119"/>
                  <a:gd name="T69" fmla="*/ 76 h 233"/>
                  <a:gd name="T70" fmla="*/ 110 w 119"/>
                  <a:gd name="T71" fmla="*/ 72 h 233"/>
                  <a:gd name="T72" fmla="*/ 106 w 119"/>
                  <a:gd name="T73" fmla="*/ 57 h 233"/>
                  <a:gd name="T74" fmla="*/ 102 w 119"/>
                  <a:gd name="T75" fmla="*/ 47 h 233"/>
                  <a:gd name="T76" fmla="*/ 83 w 119"/>
                  <a:gd name="T77" fmla="*/ 38 h 233"/>
                  <a:gd name="T78" fmla="*/ 75 w 119"/>
                  <a:gd name="T79" fmla="*/ 45 h 233"/>
                  <a:gd name="T80" fmla="*/ 68 w 119"/>
                  <a:gd name="T81" fmla="*/ 40 h 233"/>
                  <a:gd name="T82" fmla="*/ 57 w 119"/>
                  <a:gd name="T83" fmla="*/ 45 h 233"/>
                  <a:gd name="T84" fmla="*/ 51 w 119"/>
                  <a:gd name="T85" fmla="*/ 49 h 233"/>
                  <a:gd name="T86" fmla="*/ 53 w 119"/>
                  <a:gd name="T87" fmla="*/ 26 h 233"/>
                  <a:gd name="T88" fmla="*/ 53 w 119"/>
                  <a:gd name="T89" fmla="*/ 17 h 233"/>
                  <a:gd name="T90" fmla="*/ 43 w 119"/>
                  <a:gd name="T91" fmla="*/ 8 h 233"/>
                  <a:gd name="T92" fmla="*/ 38 w 119"/>
                  <a:gd name="T93" fmla="*/ 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233">
                    <a:moveTo>
                      <a:pt x="40" y="0"/>
                    </a:moveTo>
                    <a:lnTo>
                      <a:pt x="38" y="0"/>
                    </a:lnTo>
                    <a:lnTo>
                      <a:pt x="34" y="6"/>
                    </a:lnTo>
                    <a:lnTo>
                      <a:pt x="30" y="8"/>
                    </a:lnTo>
                    <a:lnTo>
                      <a:pt x="19" y="17"/>
                    </a:lnTo>
                    <a:lnTo>
                      <a:pt x="5" y="19"/>
                    </a:lnTo>
                    <a:lnTo>
                      <a:pt x="2" y="32"/>
                    </a:lnTo>
                    <a:lnTo>
                      <a:pt x="2" y="36"/>
                    </a:lnTo>
                    <a:lnTo>
                      <a:pt x="0" y="38"/>
                    </a:lnTo>
                    <a:lnTo>
                      <a:pt x="5" y="49"/>
                    </a:lnTo>
                    <a:lnTo>
                      <a:pt x="11" y="55"/>
                    </a:lnTo>
                    <a:lnTo>
                      <a:pt x="13" y="57"/>
                    </a:lnTo>
                    <a:lnTo>
                      <a:pt x="15" y="70"/>
                    </a:lnTo>
                    <a:lnTo>
                      <a:pt x="17" y="70"/>
                    </a:lnTo>
                    <a:lnTo>
                      <a:pt x="19" y="72"/>
                    </a:lnTo>
                    <a:lnTo>
                      <a:pt x="17" y="74"/>
                    </a:lnTo>
                    <a:lnTo>
                      <a:pt x="13" y="79"/>
                    </a:lnTo>
                    <a:lnTo>
                      <a:pt x="13" y="83"/>
                    </a:lnTo>
                    <a:lnTo>
                      <a:pt x="11" y="87"/>
                    </a:lnTo>
                    <a:lnTo>
                      <a:pt x="9" y="89"/>
                    </a:lnTo>
                    <a:lnTo>
                      <a:pt x="9" y="93"/>
                    </a:lnTo>
                    <a:lnTo>
                      <a:pt x="11" y="96"/>
                    </a:lnTo>
                    <a:lnTo>
                      <a:pt x="21" y="106"/>
                    </a:lnTo>
                    <a:lnTo>
                      <a:pt x="24" y="125"/>
                    </a:lnTo>
                    <a:lnTo>
                      <a:pt x="24" y="125"/>
                    </a:lnTo>
                    <a:lnTo>
                      <a:pt x="30" y="138"/>
                    </a:lnTo>
                    <a:lnTo>
                      <a:pt x="30" y="140"/>
                    </a:lnTo>
                    <a:lnTo>
                      <a:pt x="24" y="149"/>
                    </a:lnTo>
                    <a:lnTo>
                      <a:pt x="23" y="151"/>
                    </a:lnTo>
                    <a:lnTo>
                      <a:pt x="9" y="191"/>
                    </a:lnTo>
                    <a:lnTo>
                      <a:pt x="11" y="195"/>
                    </a:lnTo>
                    <a:lnTo>
                      <a:pt x="17" y="193"/>
                    </a:lnTo>
                    <a:lnTo>
                      <a:pt x="23" y="200"/>
                    </a:lnTo>
                    <a:lnTo>
                      <a:pt x="24" y="200"/>
                    </a:lnTo>
                    <a:lnTo>
                      <a:pt x="30" y="210"/>
                    </a:lnTo>
                    <a:lnTo>
                      <a:pt x="32" y="214"/>
                    </a:lnTo>
                    <a:lnTo>
                      <a:pt x="40" y="221"/>
                    </a:lnTo>
                    <a:lnTo>
                      <a:pt x="38" y="217"/>
                    </a:lnTo>
                    <a:lnTo>
                      <a:pt x="41" y="217"/>
                    </a:lnTo>
                    <a:lnTo>
                      <a:pt x="43" y="219"/>
                    </a:lnTo>
                    <a:lnTo>
                      <a:pt x="51" y="221"/>
                    </a:lnTo>
                    <a:lnTo>
                      <a:pt x="55" y="225"/>
                    </a:lnTo>
                    <a:lnTo>
                      <a:pt x="53" y="229"/>
                    </a:lnTo>
                    <a:lnTo>
                      <a:pt x="55" y="233"/>
                    </a:lnTo>
                    <a:lnTo>
                      <a:pt x="60" y="229"/>
                    </a:lnTo>
                    <a:lnTo>
                      <a:pt x="64" y="229"/>
                    </a:lnTo>
                    <a:lnTo>
                      <a:pt x="66" y="229"/>
                    </a:lnTo>
                    <a:lnTo>
                      <a:pt x="70" y="225"/>
                    </a:lnTo>
                    <a:lnTo>
                      <a:pt x="58" y="214"/>
                    </a:lnTo>
                    <a:lnTo>
                      <a:pt x="49" y="214"/>
                    </a:lnTo>
                    <a:lnTo>
                      <a:pt x="45" y="208"/>
                    </a:lnTo>
                    <a:lnTo>
                      <a:pt x="41" y="195"/>
                    </a:lnTo>
                    <a:lnTo>
                      <a:pt x="38" y="191"/>
                    </a:lnTo>
                    <a:lnTo>
                      <a:pt x="36" y="182"/>
                    </a:lnTo>
                    <a:lnTo>
                      <a:pt x="34" y="180"/>
                    </a:lnTo>
                    <a:lnTo>
                      <a:pt x="32" y="178"/>
                    </a:lnTo>
                    <a:lnTo>
                      <a:pt x="28" y="180"/>
                    </a:lnTo>
                    <a:lnTo>
                      <a:pt x="24" y="180"/>
                    </a:lnTo>
                    <a:lnTo>
                      <a:pt x="23" y="163"/>
                    </a:lnTo>
                    <a:lnTo>
                      <a:pt x="24" y="159"/>
                    </a:lnTo>
                    <a:lnTo>
                      <a:pt x="26" y="157"/>
                    </a:lnTo>
                    <a:lnTo>
                      <a:pt x="26" y="155"/>
                    </a:lnTo>
                    <a:lnTo>
                      <a:pt x="28" y="153"/>
                    </a:lnTo>
                    <a:lnTo>
                      <a:pt x="28" y="149"/>
                    </a:lnTo>
                    <a:lnTo>
                      <a:pt x="36" y="134"/>
                    </a:lnTo>
                    <a:lnTo>
                      <a:pt x="36" y="121"/>
                    </a:lnTo>
                    <a:lnTo>
                      <a:pt x="36" y="113"/>
                    </a:lnTo>
                    <a:lnTo>
                      <a:pt x="40" y="113"/>
                    </a:lnTo>
                    <a:lnTo>
                      <a:pt x="45" y="113"/>
                    </a:lnTo>
                    <a:lnTo>
                      <a:pt x="49" y="113"/>
                    </a:lnTo>
                    <a:lnTo>
                      <a:pt x="51" y="115"/>
                    </a:lnTo>
                    <a:lnTo>
                      <a:pt x="49" y="125"/>
                    </a:lnTo>
                    <a:lnTo>
                      <a:pt x="51" y="127"/>
                    </a:lnTo>
                    <a:lnTo>
                      <a:pt x="51" y="127"/>
                    </a:lnTo>
                    <a:lnTo>
                      <a:pt x="51" y="127"/>
                    </a:lnTo>
                    <a:lnTo>
                      <a:pt x="64" y="127"/>
                    </a:lnTo>
                    <a:lnTo>
                      <a:pt x="72" y="134"/>
                    </a:lnTo>
                    <a:lnTo>
                      <a:pt x="74" y="136"/>
                    </a:lnTo>
                    <a:lnTo>
                      <a:pt x="75" y="134"/>
                    </a:lnTo>
                    <a:lnTo>
                      <a:pt x="75" y="136"/>
                    </a:lnTo>
                    <a:lnTo>
                      <a:pt x="79" y="142"/>
                    </a:lnTo>
                    <a:lnTo>
                      <a:pt x="79" y="142"/>
                    </a:lnTo>
                    <a:lnTo>
                      <a:pt x="81" y="140"/>
                    </a:lnTo>
                    <a:lnTo>
                      <a:pt x="81" y="138"/>
                    </a:lnTo>
                    <a:lnTo>
                      <a:pt x="77" y="130"/>
                    </a:lnTo>
                    <a:lnTo>
                      <a:pt x="74" y="127"/>
                    </a:lnTo>
                    <a:lnTo>
                      <a:pt x="70" y="117"/>
                    </a:lnTo>
                    <a:lnTo>
                      <a:pt x="72" y="113"/>
                    </a:lnTo>
                    <a:lnTo>
                      <a:pt x="74" y="112"/>
                    </a:lnTo>
                    <a:lnTo>
                      <a:pt x="75" y="110"/>
                    </a:lnTo>
                    <a:lnTo>
                      <a:pt x="77" y="108"/>
                    </a:lnTo>
                    <a:lnTo>
                      <a:pt x="83" y="100"/>
                    </a:lnTo>
                    <a:lnTo>
                      <a:pt x="85" y="100"/>
                    </a:lnTo>
                    <a:lnTo>
                      <a:pt x="110" y="100"/>
                    </a:lnTo>
                    <a:lnTo>
                      <a:pt x="111" y="102"/>
                    </a:lnTo>
                    <a:lnTo>
                      <a:pt x="115" y="102"/>
                    </a:lnTo>
                    <a:lnTo>
                      <a:pt x="115" y="100"/>
                    </a:lnTo>
                    <a:lnTo>
                      <a:pt x="115" y="100"/>
                    </a:lnTo>
                    <a:lnTo>
                      <a:pt x="117" y="98"/>
                    </a:lnTo>
                    <a:lnTo>
                      <a:pt x="117" y="85"/>
                    </a:lnTo>
                    <a:lnTo>
                      <a:pt x="119" y="83"/>
                    </a:lnTo>
                    <a:lnTo>
                      <a:pt x="119" y="79"/>
                    </a:lnTo>
                    <a:lnTo>
                      <a:pt x="119" y="79"/>
                    </a:lnTo>
                    <a:lnTo>
                      <a:pt x="117" y="78"/>
                    </a:lnTo>
                    <a:lnTo>
                      <a:pt x="115" y="76"/>
                    </a:lnTo>
                    <a:lnTo>
                      <a:pt x="113" y="74"/>
                    </a:lnTo>
                    <a:lnTo>
                      <a:pt x="111" y="74"/>
                    </a:lnTo>
                    <a:lnTo>
                      <a:pt x="110" y="72"/>
                    </a:lnTo>
                    <a:lnTo>
                      <a:pt x="108" y="70"/>
                    </a:lnTo>
                    <a:lnTo>
                      <a:pt x="106" y="66"/>
                    </a:lnTo>
                    <a:lnTo>
                      <a:pt x="106" y="57"/>
                    </a:lnTo>
                    <a:lnTo>
                      <a:pt x="104" y="49"/>
                    </a:lnTo>
                    <a:lnTo>
                      <a:pt x="102" y="49"/>
                    </a:lnTo>
                    <a:lnTo>
                      <a:pt x="102" y="47"/>
                    </a:lnTo>
                    <a:lnTo>
                      <a:pt x="96" y="43"/>
                    </a:lnTo>
                    <a:lnTo>
                      <a:pt x="93" y="38"/>
                    </a:lnTo>
                    <a:lnTo>
                      <a:pt x="83" y="38"/>
                    </a:lnTo>
                    <a:lnTo>
                      <a:pt x="81" y="42"/>
                    </a:lnTo>
                    <a:lnTo>
                      <a:pt x="81" y="42"/>
                    </a:lnTo>
                    <a:lnTo>
                      <a:pt x="75" y="45"/>
                    </a:lnTo>
                    <a:lnTo>
                      <a:pt x="74" y="45"/>
                    </a:lnTo>
                    <a:lnTo>
                      <a:pt x="70" y="43"/>
                    </a:lnTo>
                    <a:lnTo>
                      <a:pt x="68" y="40"/>
                    </a:lnTo>
                    <a:lnTo>
                      <a:pt x="66" y="40"/>
                    </a:lnTo>
                    <a:lnTo>
                      <a:pt x="60" y="42"/>
                    </a:lnTo>
                    <a:lnTo>
                      <a:pt x="57" y="45"/>
                    </a:lnTo>
                    <a:lnTo>
                      <a:pt x="55" y="47"/>
                    </a:lnTo>
                    <a:lnTo>
                      <a:pt x="51" y="49"/>
                    </a:lnTo>
                    <a:lnTo>
                      <a:pt x="51" y="49"/>
                    </a:lnTo>
                    <a:lnTo>
                      <a:pt x="51" y="49"/>
                    </a:lnTo>
                    <a:lnTo>
                      <a:pt x="49" y="45"/>
                    </a:lnTo>
                    <a:lnTo>
                      <a:pt x="53" y="26"/>
                    </a:lnTo>
                    <a:lnTo>
                      <a:pt x="53" y="23"/>
                    </a:lnTo>
                    <a:lnTo>
                      <a:pt x="53" y="17"/>
                    </a:lnTo>
                    <a:lnTo>
                      <a:pt x="53" y="17"/>
                    </a:lnTo>
                    <a:lnTo>
                      <a:pt x="45" y="17"/>
                    </a:lnTo>
                    <a:lnTo>
                      <a:pt x="45" y="15"/>
                    </a:lnTo>
                    <a:lnTo>
                      <a:pt x="43" y="8"/>
                    </a:lnTo>
                    <a:lnTo>
                      <a:pt x="41" y="4"/>
                    </a:lnTo>
                    <a:lnTo>
                      <a:pt x="40" y="4"/>
                    </a:lnTo>
                    <a:lnTo>
                      <a:pt x="38" y="2"/>
                    </a:lnTo>
                    <a:lnTo>
                      <a:pt x="40" y="0"/>
                    </a:lnTo>
                    <a:lnTo>
                      <a:pt x="4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02" name="Freeform 1108">
                <a:extLst>
                  <a:ext uri="{FF2B5EF4-FFF2-40B4-BE49-F238E27FC236}">
                    <a16:creationId xmlns:a16="http://schemas.microsoft.com/office/drawing/2014/main" id="{95879E59-4211-73B3-C238-82AA487B8A6A}"/>
                  </a:ext>
                </a:extLst>
              </p:cNvPr>
              <p:cNvSpPr>
                <a:spLocks/>
              </p:cNvSpPr>
              <p:nvPr/>
            </p:nvSpPr>
            <p:spPr bwMode="auto">
              <a:xfrm>
                <a:off x="4793234" y="3284701"/>
                <a:ext cx="129612" cy="101306"/>
              </a:xfrm>
              <a:custGeom>
                <a:avLst/>
                <a:gdLst>
                  <a:gd name="T0" fmla="*/ 0 w 87"/>
                  <a:gd name="T1" fmla="*/ 23 h 68"/>
                  <a:gd name="T2" fmla="*/ 2 w 87"/>
                  <a:gd name="T3" fmla="*/ 28 h 68"/>
                  <a:gd name="T4" fmla="*/ 4 w 87"/>
                  <a:gd name="T5" fmla="*/ 30 h 68"/>
                  <a:gd name="T6" fmla="*/ 6 w 87"/>
                  <a:gd name="T7" fmla="*/ 32 h 68"/>
                  <a:gd name="T8" fmla="*/ 10 w 87"/>
                  <a:gd name="T9" fmla="*/ 34 h 68"/>
                  <a:gd name="T10" fmla="*/ 19 w 87"/>
                  <a:gd name="T11" fmla="*/ 38 h 68"/>
                  <a:gd name="T12" fmla="*/ 25 w 87"/>
                  <a:gd name="T13" fmla="*/ 38 h 68"/>
                  <a:gd name="T14" fmla="*/ 27 w 87"/>
                  <a:gd name="T15" fmla="*/ 49 h 68"/>
                  <a:gd name="T16" fmla="*/ 36 w 87"/>
                  <a:gd name="T17" fmla="*/ 63 h 68"/>
                  <a:gd name="T18" fmla="*/ 42 w 87"/>
                  <a:gd name="T19" fmla="*/ 68 h 68"/>
                  <a:gd name="T20" fmla="*/ 49 w 87"/>
                  <a:gd name="T21" fmla="*/ 68 h 68"/>
                  <a:gd name="T22" fmla="*/ 53 w 87"/>
                  <a:gd name="T23" fmla="*/ 66 h 68"/>
                  <a:gd name="T24" fmla="*/ 59 w 87"/>
                  <a:gd name="T25" fmla="*/ 66 h 68"/>
                  <a:gd name="T26" fmla="*/ 59 w 87"/>
                  <a:gd name="T27" fmla="*/ 61 h 68"/>
                  <a:gd name="T28" fmla="*/ 63 w 87"/>
                  <a:gd name="T29" fmla="*/ 61 h 68"/>
                  <a:gd name="T30" fmla="*/ 66 w 87"/>
                  <a:gd name="T31" fmla="*/ 59 h 68"/>
                  <a:gd name="T32" fmla="*/ 70 w 87"/>
                  <a:gd name="T33" fmla="*/ 63 h 68"/>
                  <a:gd name="T34" fmla="*/ 72 w 87"/>
                  <a:gd name="T35" fmla="*/ 59 h 68"/>
                  <a:gd name="T36" fmla="*/ 70 w 87"/>
                  <a:gd name="T37" fmla="*/ 55 h 68"/>
                  <a:gd name="T38" fmla="*/ 72 w 87"/>
                  <a:gd name="T39" fmla="*/ 49 h 68"/>
                  <a:gd name="T40" fmla="*/ 72 w 87"/>
                  <a:gd name="T41" fmla="*/ 45 h 68"/>
                  <a:gd name="T42" fmla="*/ 74 w 87"/>
                  <a:gd name="T43" fmla="*/ 40 h 68"/>
                  <a:gd name="T44" fmla="*/ 78 w 87"/>
                  <a:gd name="T45" fmla="*/ 38 h 68"/>
                  <a:gd name="T46" fmla="*/ 81 w 87"/>
                  <a:gd name="T47" fmla="*/ 36 h 68"/>
                  <a:gd name="T48" fmla="*/ 87 w 87"/>
                  <a:gd name="T49" fmla="*/ 30 h 68"/>
                  <a:gd name="T50" fmla="*/ 83 w 87"/>
                  <a:gd name="T51" fmla="*/ 30 h 68"/>
                  <a:gd name="T52" fmla="*/ 85 w 87"/>
                  <a:gd name="T53" fmla="*/ 25 h 68"/>
                  <a:gd name="T54" fmla="*/ 85 w 87"/>
                  <a:gd name="T55" fmla="*/ 23 h 68"/>
                  <a:gd name="T56" fmla="*/ 81 w 87"/>
                  <a:gd name="T57" fmla="*/ 21 h 68"/>
                  <a:gd name="T58" fmla="*/ 70 w 87"/>
                  <a:gd name="T59" fmla="*/ 10 h 68"/>
                  <a:gd name="T60" fmla="*/ 63 w 87"/>
                  <a:gd name="T61" fmla="*/ 8 h 68"/>
                  <a:gd name="T62" fmla="*/ 59 w 87"/>
                  <a:gd name="T63" fmla="*/ 0 h 68"/>
                  <a:gd name="T64" fmla="*/ 53 w 87"/>
                  <a:gd name="T65" fmla="*/ 4 h 68"/>
                  <a:gd name="T66" fmla="*/ 42 w 87"/>
                  <a:gd name="T67" fmla="*/ 2 h 68"/>
                  <a:gd name="T68" fmla="*/ 32 w 87"/>
                  <a:gd name="T69" fmla="*/ 2 h 68"/>
                  <a:gd name="T70" fmla="*/ 28 w 87"/>
                  <a:gd name="T71" fmla="*/ 2 h 68"/>
                  <a:gd name="T72" fmla="*/ 23 w 87"/>
                  <a:gd name="T73" fmla="*/ 2 h 68"/>
                  <a:gd name="T74" fmla="*/ 6 w 87"/>
                  <a:gd name="T75" fmla="*/ 6 h 68"/>
                  <a:gd name="T76" fmla="*/ 2 w 87"/>
                  <a:gd name="T77" fmla="*/ 1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68">
                    <a:moveTo>
                      <a:pt x="0" y="11"/>
                    </a:moveTo>
                    <a:lnTo>
                      <a:pt x="0" y="23"/>
                    </a:lnTo>
                    <a:lnTo>
                      <a:pt x="0" y="15"/>
                    </a:lnTo>
                    <a:lnTo>
                      <a:pt x="2" y="28"/>
                    </a:lnTo>
                    <a:lnTo>
                      <a:pt x="2" y="30"/>
                    </a:lnTo>
                    <a:lnTo>
                      <a:pt x="4" y="30"/>
                    </a:lnTo>
                    <a:lnTo>
                      <a:pt x="4" y="34"/>
                    </a:lnTo>
                    <a:lnTo>
                      <a:pt x="6" y="32"/>
                    </a:lnTo>
                    <a:lnTo>
                      <a:pt x="8" y="34"/>
                    </a:lnTo>
                    <a:lnTo>
                      <a:pt x="10" y="34"/>
                    </a:lnTo>
                    <a:lnTo>
                      <a:pt x="11" y="36"/>
                    </a:lnTo>
                    <a:lnTo>
                      <a:pt x="19" y="38"/>
                    </a:lnTo>
                    <a:lnTo>
                      <a:pt x="23" y="38"/>
                    </a:lnTo>
                    <a:lnTo>
                      <a:pt x="25" y="38"/>
                    </a:lnTo>
                    <a:lnTo>
                      <a:pt x="28" y="45"/>
                    </a:lnTo>
                    <a:lnTo>
                      <a:pt x="27" y="49"/>
                    </a:lnTo>
                    <a:lnTo>
                      <a:pt x="27" y="57"/>
                    </a:lnTo>
                    <a:lnTo>
                      <a:pt x="36" y="63"/>
                    </a:lnTo>
                    <a:lnTo>
                      <a:pt x="38" y="66"/>
                    </a:lnTo>
                    <a:lnTo>
                      <a:pt x="42" y="68"/>
                    </a:lnTo>
                    <a:lnTo>
                      <a:pt x="45" y="66"/>
                    </a:lnTo>
                    <a:lnTo>
                      <a:pt x="49" y="68"/>
                    </a:lnTo>
                    <a:lnTo>
                      <a:pt x="51" y="66"/>
                    </a:lnTo>
                    <a:lnTo>
                      <a:pt x="53" y="66"/>
                    </a:lnTo>
                    <a:lnTo>
                      <a:pt x="55" y="66"/>
                    </a:lnTo>
                    <a:lnTo>
                      <a:pt x="59" y="66"/>
                    </a:lnTo>
                    <a:lnTo>
                      <a:pt x="57" y="63"/>
                    </a:lnTo>
                    <a:lnTo>
                      <a:pt x="59" y="61"/>
                    </a:lnTo>
                    <a:lnTo>
                      <a:pt x="61" y="61"/>
                    </a:lnTo>
                    <a:lnTo>
                      <a:pt x="63" y="61"/>
                    </a:lnTo>
                    <a:lnTo>
                      <a:pt x="64" y="59"/>
                    </a:lnTo>
                    <a:lnTo>
                      <a:pt x="66" y="59"/>
                    </a:lnTo>
                    <a:lnTo>
                      <a:pt x="68" y="61"/>
                    </a:lnTo>
                    <a:lnTo>
                      <a:pt x="70" y="63"/>
                    </a:lnTo>
                    <a:lnTo>
                      <a:pt x="72" y="61"/>
                    </a:lnTo>
                    <a:lnTo>
                      <a:pt x="72" y="59"/>
                    </a:lnTo>
                    <a:lnTo>
                      <a:pt x="70" y="57"/>
                    </a:lnTo>
                    <a:lnTo>
                      <a:pt x="70" y="55"/>
                    </a:lnTo>
                    <a:lnTo>
                      <a:pt x="70" y="53"/>
                    </a:lnTo>
                    <a:lnTo>
                      <a:pt x="72" y="49"/>
                    </a:lnTo>
                    <a:lnTo>
                      <a:pt x="72" y="47"/>
                    </a:lnTo>
                    <a:lnTo>
                      <a:pt x="72" y="45"/>
                    </a:lnTo>
                    <a:lnTo>
                      <a:pt x="72" y="42"/>
                    </a:lnTo>
                    <a:lnTo>
                      <a:pt x="74" y="40"/>
                    </a:lnTo>
                    <a:lnTo>
                      <a:pt x="76" y="40"/>
                    </a:lnTo>
                    <a:lnTo>
                      <a:pt x="78" y="38"/>
                    </a:lnTo>
                    <a:lnTo>
                      <a:pt x="80" y="38"/>
                    </a:lnTo>
                    <a:lnTo>
                      <a:pt x="81" y="36"/>
                    </a:lnTo>
                    <a:lnTo>
                      <a:pt x="85" y="36"/>
                    </a:lnTo>
                    <a:lnTo>
                      <a:pt x="87" y="30"/>
                    </a:lnTo>
                    <a:lnTo>
                      <a:pt x="85" y="30"/>
                    </a:lnTo>
                    <a:lnTo>
                      <a:pt x="83" y="30"/>
                    </a:lnTo>
                    <a:lnTo>
                      <a:pt x="83" y="27"/>
                    </a:lnTo>
                    <a:lnTo>
                      <a:pt x="85" y="25"/>
                    </a:lnTo>
                    <a:lnTo>
                      <a:pt x="87" y="23"/>
                    </a:lnTo>
                    <a:lnTo>
                      <a:pt x="85" y="23"/>
                    </a:lnTo>
                    <a:lnTo>
                      <a:pt x="83" y="21"/>
                    </a:lnTo>
                    <a:lnTo>
                      <a:pt x="81" y="21"/>
                    </a:lnTo>
                    <a:lnTo>
                      <a:pt x="78" y="13"/>
                    </a:lnTo>
                    <a:lnTo>
                      <a:pt x="70" y="10"/>
                    </a:lnTo>
                    <a:lnTo>
                      <a:pt x="66" y="10"/>
                    </a:lnTo>
                    <a:lnTo>
                      <a:pt x="63" y="8"/>
                    </a:lnTo>
                    <a:lnTo>
                      <a:pt x="61" y="2"/>
                    </a:lnTo>
                    <a:lnTo>
                      <a:pt x="59" y="0"/>
                    </a:lnTo>
                    <a:lnTo>
                      <a:pt x="57" y="2"/>
                    </a:lnTo>
                    <a:lnTo>
                      <a:pt x="53" y="4"/>
                    </a:lnTo>
                    <a:lnTo>
                      <a:pt x="49" y="6"/>
                    </a:lnTo>
                    <a:lnTo>
                      <a:pt x="42" y="2"/>
                    </a:lnTo>
                    <a:lnTo>
                      <a:pt x="34" y="2"/>
                    </a:lnTo>
                    <a:lnTo>
                      <a:pt x="32" y="2"/>
                    </a:lnTo>
                    <a:lnTo>
                      <a:pt x="30" y="2"/>
                    </a:lnTo>
                    <a:lnTo>
                      <a:pt x="28" y="2"/>
                    </a:lnTo>
                    <a:lnTo>
                      <a:pt x="27" y="2"/>
                    </a:lnTo>
                    <a:lnTo>
                      <a:pt x="23" y="2"/>
                    </a:lnTo>
                    <a:lnTo>
                      <a:pt x="17" y="2"/>
                    </a:lnTo>
                    <a:lnTo>
                      <a:pt x="6" y="6"/>
                    </a:lnTo>
                    <a:lnTo>
                      <a:pt x="4" y="10"/>
                    </a:lnTo>
                    <a:lnTo>
                      <a:pt x="2" y="11"/>
                    </a:lnTo>
                    <a:lnTo>
                      <a:pt x="0" y="1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03" name="Freeform 1109">
                <a:extLst>
                  <a:ext uri="{FF2B5EF4-FFF2-40B4-BE49-F238E27FC236}">
                    <a16:creationId xmlns:a16="http://schemas.microsoft.com/office/drawing/2014/main" id="{B9717D70-358A-8BC1-8174-E085F902F6F8}"/>
                  </a:ext>
                </a:extLst>
              </p:cNvPr>
              <p:cNvSpPr>
                <a:spLocks/>
              </p:cNvSpPr>
              <p:nvPr/>
            </p:nvSpPr>
            <p:spPr bwMode="auto">
              <a:xfrm>
                <a:off x="4793234" y="3284701"/>
                <a:ext cx="129612" cy="101306"/>
              </a:xfrm>
              <a:custGeom>
                <a:avLst/>
                <a:gdLst>
                  <a:gd name="T0" fmla="*/ 0 w 87"/>
                  <a:gd name="T1" fmla="*/ 23 h 68"/>
                  <a:gd name="T2" fmla="*/ 2 w 87"/>
                  <a:gd name="T3" fmla="*/ 28 h 68"/>
                  <a:gd name="T4" fmla="*/ 4 w 87"/>
                  <a:gd name="T5" fmla="*/ 30 h 68"/>
                  <a:gd name="T6" fmla="*/ 6 w 87"/>
                  <a:gd name="T7" fmla="*/ 32 h 68"/>
                  <a:gd name="T8" fmla="*/ 10 w 87"/>
                  <a:gd name="T9" fmla="*/ 34 h 68"/>
                  <a:gd name="T10" fmla="*/ 19 w 87"/>
                  <a:gd name="T11" fmla="*/ 38 h 68"/>
                  <a:gd name="T12" fmla="*/ 25 w 87"/>
                  <a:gd name="T13" fmla="*/ 38 h 68"/>
                  <a:gd name="T14" fmla="*/ 27 w 87"/>
                  <a:gd name="T15" fmla="*/ 49 h 68"/>
                  <a:gd name="T16" fmla="*/ 36 w 87"/>
                  <a:gd name="T17" fmla="*/ 63 h 68"/>
                  <a:gd name="T18" fmla="*/ 42 w 87"/>
                  <a:gd name="T19" fmla="*/ 68 h 68"/>
                  <a:gd name="T20" fmla="*/ 49 w 87"/>
                  <a:gd name="T21" fmla="*/ 68 h 68"/>
                  <a:gd name="T22" fmla="*/ 53 w 87"/>
                  <a:gd name="T23" fmla="*/ 66 h 68"/>
                  <a:gd name="T24" fmla="*/ 59 w 87"/>
                  <a:gd name="T25" fmla="*/ 66 h 68"/>
                  <a:gd name="T26" fmla="*/ 59 w 87"/>
                  <a:gd name="T27" fmla="*/ 61 h 68"/>
                  <a:gd name="T28" fmla="*/ 63 w 87"/>
                  <a:gd name="T29" fmla="*/ 61 h 68"/>
                  <a:gd name="T30" fmla="*/ 66 w 87"/>
                  <a:gd name="T31" fmla="*/ 59 h 68"/>
                  <a:gd name="T32" fmla="*/ 70 w 87"/>
                  <a:gd name="T33" fmla="*/ 63 h 68"/>
                  <a:gd name="T34" fmla="*/ 72 w 87"/>
                  <a:gd name="T35" fmla="*/ 59 h 68"/>
                  <a:gd name="T36" fmla="*/ 70 w 87"/>
                  <a:gd name="T37" fmla="*/ 55 h 68"/>
                  <a:gd name="T38" fmla="*/ 72 w 87"/>
                  <a:gd name="T39" fmla="*/ 49 h 68"/>
                  <a:gd name="T40" fmla="*/ 72 w 87"/>
                  <a:gd name="T41" fmla="*/ 45 h 68"/>
                  <a:gd name="T42" fmla="*/ 74 w 87"/>
                  <a:gd name="T43" fmla="*/ 40 h 68"/>
                  <a:gd name="T44" fmla="*/ 78 w 87"/>
                  <a:gd name="T45" fmla="*/ 38 h 68"/>
                  <a:gd name="T46" fmla="*/ 81 w 87"/>
                  <a:gd name="T47" fmla="*/ 36 h 68"/>
                  <a:gd name="T48" fmla="*/ 87 w 87"/>
                  <a:gd name="T49" fmla="*/ 30 h 68"/>
                  <a:gd name="T50" fmla="*/ 83 w 87"/>
                  <a:gd name="T51" fmla="*/ 30 h 68"/>
                  <a:gd name="T52" fmla="*/ 85 w 87"/>
                  <a:gd name="T53" fmla="*/ 25 h 68"/>
                  <a:gd name="T54" fmla="*/ 85 w 87"/>
                  <a:gd name="T55" fmla="*/ 23 h 68"/>
                  <a:gd name="T56" fmla="*/ 81 w 87"/>
                  <a:gd name="T57" fmla="*/ 21 h 68"/>
                  <a:gd name="T58" fmla="*/ 70 w 87"/>
                  <a:gd name="T59" fmla="*/ 10 h 68"/>
                  <a:gd name="T60" fmla="*/ 63 w 87"/>
                  <a:gd name="T61" fmla="*/ 8 h 68"/>
                  <a:gd name="T62" fmla="*/ 59 w 87"/>
                  <a:gd name="T63" fmla="*/ 0 h 68"/>
                  <a:gd name="T64" fmla="*/ 53 w 87"/>
                  <a:gd name="T65" fmla="*/ 4 h 68"/>
                  <a:gd name="T66" fmla="*/ 42 w 87"/>
                  <a:gd name="T67" fmla="*/ 2 h 68"/>
                  <a:gd name="T68" fmla="*/ 32 w 87"/>
                  <a:gd name="T69" fmla="*/ 2 h 68"/>
                  <a:gd name="T70" fmla="*/ 28 w 87"/>
                  <a:gd name="T71" fmla="*/ 2 h 68"/>
                  <a:gd name="T72" fmla="*/ 23 w 87"/>
                  <a:gd name="T73" fmla="*/ 2 h 68"/>
                  <a:gd name="T74" fmla="*/ 6 w 87"/>
                  <a:gd name="T75" fmla="*/ 6 h 68"/>
                  <a:gd name="T76" fmla="*/ 2 w 87"/>
                  <a:gd name="T77" fmla="*/ 1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68">
                    <a:moveTo>
                      <a:pt x="0" y="11"/>
                    </a:moveTo>
                    <a:lnTo>
                      <a:pt x="0" y="23"/>
                    </a:lnTo>
                    <a:lnTo>
                      <a:pt x="0" y="15"/>
                    </a:lnTo>
                    <a:lnTo>
                      <a:pt x="2" y="28"/>
                    </a:lnTo>
                    <a:lnTo>
                      <a:pt x="2" y="30"/>
                    </a:lnTo>
                    <a:lnTo>
                      <a:pt x="4" y="30"/>
                    </a:lnTo>
                    <a:lnTo>
                      <a:pt x="4" y="34"/>
                    </a:lnTo>
                    <a:lnTo>
                      <a:pt x="6" y="32"/>
                    </a:lnTo>
                    <a:lnTo>
                      <a:pt x="8" y="34"/>
                    </a:lnTo>
                    <a:lnTo>
                      <a:pt x="10" y="34"/>
                    </a:lnTo>
                    <a:lnTo>
                      <a:pt x="11" y="36"/>
                    </a:lnTo>
                    <a:lnTo>
                      <a:pt x="19" y="38"/>
                    </a:lnTo>
                    <a:lnTo>
                      <a:pt x="23" y="38"/>
                    </a:lnTo>
                    <a:lnTo>
                      <a:pt x="25" y="38"/>
                    </a:lnTo>
                    <a:lnTo>
                      <a:pt x="28" y="45"/>
                    </a:lnTo>
                    <a:lnTo>
                      <a:pt x="27" y="49"/>
                    </a:lnTo>
                    <a:lnTo>
                      <a:pt x="27" y="57"/>
                    </a:lnTo>
                    <a:lnTo>
                      <a:pt x="36" y="63"/>
                    </a:lnTo>
                    <a:lnTo>
                      <a:pt x="38" y="66"/>
                    </a:lnTo>
                    <a:lnTo>
                      <a:pt x="42" y="68"/>
                    </a:lnTo>
                    <a:lnTo>
                      <a:pt x="45" y="66"/>
                    </a:lnTo>
                    <a:lnTo>
                      <a:pt x="49" y="68"/>
                    </a:lnTo>
                    <a:lnTo>
                      <a:pt x="51" y="66"/>
                    </a:lnTo>
                    <a:lnTo>
                      <a:pt x="53" y="66"/>
                    </a:lnTo>
                    <a:lnTo>
                      <a:pt x="55" y="66"/>
                    </a:lnTo>
                    <a:lnTo>
                      <a:pt x="59" y="66"/>
                    </a:lnTo>
                    <a:lnTo>
                      <a:pt x="57" y="63"/>
                    </a:lnTo>
                    <a:lnTo>
                      <a:pt x="59" y="61"/>
                    </a:lnTo>
                    <a:lnTo>
                      <a:pt x="61" y="61"/>
                    </a:lnTo>
                    <a:lnTo>
                      <a:pt x="63" y="61"/>
                    </a:lnTo>
                    <a:lnTo>
                      <a:pt x="64" y="59"/>
                    </a:lnTo>
                    <a:lnTo>
                      <a:pt x="66" y="59"/>
                    </a:lnTo>
                    <a:lnTo>
                      <a:pt x="68" y="61"/>
                    </a:lnTo>
                    <a:lnTo>
                      <a:pt x="70" y="63"/>
                    </a:lnTo>
                    <a:lnTo>
                      <a:pt x="72" y="61"/>
                    </a:lnTo>
                    <a:lnTo>
                      <a:pt x="72" y="59"/>
                    </a:lnTo>
                    <a:lnTo>
                      <a:pt x="70" y="57"/>
                    </a:lnTo>
                    <a:lnTo>
                      <a:pt x="70" y="55"/>
                    </a:lnTo>
                    <a:lnTo>
                      <a:pt x="70" y="53"/>
                    </a:lnTo>
                    <a:lnTo>
                      <a:pt x="72" y="49"/>
                    </a:lnTo>
                    <a:lnTo>
                      <a:pt x="72" y="47"/>
                    </a:lnTo>
                    <a:lnTo>
                      <a:pt x="72" y="45"/>
                    </a:lnTo>
                    <a:lnTo>
                      <a:pt x="72" y="42"/>
                    </a:lnTo>
                    <a:lnTo>
                      <a:pt x="74" y="40"/>
                    </a:lnTo>
                    <a:lnTo>
                      <a:pt x="76" y="40"/>
                    </a:lnTo>
                    <a:lnTo>
                      <a:pt x="78" y="38"/>
                    </a:lnTo>
                    <a:lnTo>
                      <a:pt x="80" y="38"/>
                    </a:lnTo>
                    <a:lnTo>
                      <a:pt x="81" y="36"/>
                    </a:lnTo>
                    <a:lnTo>
                      <a:pt x="85" y="36"/>
                    </a:lnTo>
                    <a:lnTo>
                      <a:pt x="87" y="30"/>
                    </a:lnTo>
                    <a:lnTo>
                      <a:pt x="85" y="30"/>
                    </a:lnTo>
                    <a:lnTo>
                      <a:pt x="83" y="30"/>
                    </a:lnTo>
                    <a:lnTo>
                      <a:pt x="83" y="27"/>
                    </a:lnTo>
                    <a:lnTo>
                      <a:pt x="85" y="25"/>
                    </a:lnTo>
                    <a:lnTo>
                      <a:pt x="87" y="23"/>
                    </a:lnTo>
                    <a:lnTo>
                      <a:pt x="85" y="23"/>
                    </a:lnTo>
                    <a:lnTo>
                      <a:pt x="83" y="21"/>
                    </a:lnTo>
                    <a:lnTo>
                      <a:pt x="81" y="21"/>
                    </a:lnTo>
                    <a:lnTo>
                      <a:pt x="78" y="13"/>
                    </a:lnTo>
                    <a:lnTo>
                      <a:pt x="70" y="10"/>
                    </a:lnTo>
                    <a:lnTo>
                      <a:pt x="66" y="10"/>
                    </a:lnTo>
                    <a:lnTo>
                      <a:pt x="63" y="8"/>
                    </a:lnTo>
                    <a:lnTo>
                      <a:pt x="61" y="2"/>
                    </a:lnTo>
                    <a:lnTo>
                      <a:pt x="59" y="0"/>
                    </a:lnTo>
                    <a:lnTo>
                      <a:pt x="57" y="2"/>
                    </a:lnTo>
                    <a:lnTo>
                      <a:pt x="53" y="4"/>
                    </a:lnTo>
                    <a:lnTo>
                      <a:pt x="49" y="6"/>
                    </a:lnTo>
                    <a:lnTo>
                      <a:pt x="42" y="2"/>
                    </a:lnTo>
                    <a:lnTo>
                      <a:pt x="34" y="2"/>
                    </a:lnTo>
                    <a:lnTo>
                      <a:pt x="32" y="2"/>
                    </a:lnTo>
                    <a:lnTo>
                      <a:pt x="30" y="2"/>
                    </a:lnTo>
                    <a:lnTo>
                      <a:pt x="28" y="2"/>
                    </a:lnTo>
                    <a:lnTo>
                      <a:pt x="27" y="2"/>
                    </a:lnTo>
                    <a:lnTo>
                      <a:pt x="23" y="2"/>
                    </a:lnTo>
                    <a:lnTo>
                      <a:pt x="17" y="2"/>
                    </a:lnTo>
                    <a:lnTo>
                      <a:pt x="6" y="6"/>
                    </a:lnTo>
                    <a:lnTo>
                      <a:pt x="4" y="10"/>
                    </a:lnTo>
                    <a:lnTo>
                      <a:pt x="2" y="11"/>
                    </a:lnTo>
                    <a:lnTo>
                      <a:pt x="0" y="1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04" name="Freeform 1110">
                <a:extLst>
                  <a:ext uri="{FF2B5EF4-FFF2-40B4-BE49-F238E27FC236}">
                    <a16:creationId xmlns:a16="http://schemas.microsoft.com/office/drawing/2014/main" id="{40BBE39C-8213-2E48-83A3-0717A019DADD}"/>
                  </a:ext>
                </a:extLst>
              </p:cNvPr>
              <p:cNvSpPr>
                <a:spLocks/>
              </p:cNvSpPr>
              <p:nvPr/>
            </p:nvSpPr>
            <p:spPr bwMode="auto">
              <a:xfrm>
                <a:off x="1317557" y="3378557"/>
                <a:ext cx="31286" cy="38735"/>
              </a:xfrm>
              <a:custGeom>
                <a:avLst/>
                <a:gdLst>
                  <a:gd name="T0" fmla="*/ 16 w 21"/>
                  <a:gd name="T1" fmla="*/ 3 h 26"/>
                  <a:gd name="T2" fmla="*/ 19 w 21"/>
                  <a:gd name="T3" fmla="*/ 1 h 26"/>
                  <a:gd name="T4" fmla="*/ 19 w 21"/>
                  <a:gd name="T5" fmla="*/ 0 h 26"/>
                  <a:gd name="T6" fmla="*/ 21 w 21"/>
                  <a:gd name="T7" fmla="*/ 1 h 26"/>
                  <a:gd name="T8" fmla="*/ 21 w 21"/>
                  <a:gd name="T9" fmla="*/ 3 h 26"/>
                  <a:gd name="T10" fmla="*/ 16 w 21"/>
                  <a:gd name="T11" fmla="*/ 24 h 26"/>
                  <a:gd name="T12" fmla="*/ 16 w 21"/>
                  <a:gd name="T13" fmla="*/ 22 h 26"/>
                  <a:gd name="T14" fmla="*/ 14 w 21"/>
                  <a:gd name="T15" fmla="*/ 22 h 26"/>
                  <a:gd name="T16" fmla="*/ 12 w 21"/>
                  <a:gd name="T17" fmla="*/ 22 h 26"/>
                  <a:gd name="T18" fmla="*/ 12 w 21"/>
                  <a:gd name="T19" fmla="*/ 26 h 26"/>
                  <a:gd name="T20" fmla="*/ 10 w 21"/>
                  <a:gd name="T21" fmla="*/ 24 h 26"/>
                  <a:gd name="T22" fmla="*/ 10 w 21"/>
                  <a:gd name="T23" fmla="*/ 22 h 26"/>
                  <a:gd name="T24" fmla="*/ 8 w 21"/>
                  <a:gd name="T25" fmla="*/ 20 h 26"/>
                  <a:gd name="T26" fmla="*/ 10 w 21"/>
                  <a:gd name="T27" fmla="*/ 20 h 26"/>
                  <a:gd name="T28" fmla="*/ 12 w 21"/>
                  <a:gd name="T29" fmla="*/ 18 h 26"/>
                  <a:gd name="T30" fmla="*/ 10 w 21"/>
                  <a:gd name="T31" fmla="*/ 17 h 26"/>
                  <a:gd name="T32" fmla="*/ 6 w 21"/>
                  <a:gd name="T33" fmla="*/ 15 h 26"/>
                  <a:gd name="T34" fmla="*/ 4 w 21"/>
                  <a:gd name="T35" fmla="*/ 15 h 26"/>
                  <a:gd name="T36" fmla="*/ 2 w 21"/>
                  <a:gd name="T37" fmla="*/ 5 h 26"/>
                  <a:gd name="T38" fmla="*/ 0 w 21"/>
                  <a:gd name="T39" fmla="*/ 5 h 26"/>
                  <a:gd name="T40" fmla="*/ 0 w 21"/>
                  <a:gd name="T41" fmla="*/ 0 h 26"/>
                  <a:gd name="T42" fmla="*/ 6 w 21"/>
                  <a:gd name="T43" fmla="*/ 0 h 26"/>
                  <a:gd name="T44" fmla="*/ 8 w 21"/>
                  <a:gd name="T45" fmla="*/ 0 h 26"/>
                  <a:gd name="T46" fmla="*/ 6 w 21"/>
                  <a:gd name="T47" fmla="*/ 5 h 26"/>
                  <a:gd name="T48" fmla="*/ 8 w 21"/>
                  <a:gd name="T49" fmla="*/ 3 h 26"/>
                  <a:gd name="T50" fmla="*/ 10 w 21"/>
                  <a:gd name="T51" fmla="*/ 1 h 26"/>
                  <a:gd name="T52" fmla="*/ 12 w 21"/>
                  <a:gd name="T53" fmla="*/ 1 h 26"/>
                  <a:gd name="T54" fmla="*/ 14 w 21"/>
                  <a:gd name="T55" fmla="*/ 3 h 26"/>
                  <a:gd name="T56" fmla="*/ 14 w 21"/>
                  <a:gd name="T57" fmla="*/ 9 h 26"/>
                  <a:gd name="T58" fmla="*/ 12 w 21"/>
                  <a:gd name="T59" fmla="*/ 9 h 26"/>
                  <a:gd name="T60" fmla="*/ 8 w 21"/>
                  <a:gd name="T61" fmla="*/ 13 h 26"/>
                  <a:gd name="T62" fmla="*/ 10 w 21"/>
                  <a:gd name="T63" fmla="*/ 13 h 26"/>
                  <a:gd name="T64" fmla="*/ 10 w 21"/>
                  <a:gd name="T65" fmla="*/ 15 h 26"/>
                  <a:gd name="T66" fmla="*/ 12 w 21"/>
                  <a:gd name="T67" fmla="*/ 15 h 26"/>
                  <a:gd name="T68" fmla="*/ 14 w 21"/>
                  <a:gd name="T69" fmla="*/ 11 h 26"/>
                  <a:gd name="T70" fmla="*/ 16 w 21"/>
                  <a:gd name="T71" fmla="*/ 7 h 26"/>
                  <a:gd name="T72" fmla="*/ 16 w 21"/>
                  <a:gd name="T73" fmla="*/ 3 h 26"/>
                  <a:gd name="T74" fmla="*/ 16 w 21"/>
                  <a:gd name="T75"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26">
                    <a:moveTo>
                      <a:pt x="16" y="3"/>
                    </a:moveTo>
                    <a:lnTo>
                      <a:pt x="19" y="1"/>
                    </a:lnTo>
                    <a:lnTo>
                      <a:pt x="19" y="0"/>
                    </a:lnTo>
                    <a:lnTo>
                      <a:pt x="21" y="1"/>
                    </a:lnTo>
                    <a:lnTo>
                      <a:pt x="21" y="3"/>
                    </a:lnTo>
                    <a:lnTo>
                      <a:pt x="16" y="24"/>
                    </a:lnTo>
                    <a:lnTo>
                      <a:pt x="16" y="22"/>
                    </a:lnTo>
                    <a:lnTo>
                      <a:pt x="14" y="22"/>
                    </a:lnTo>
                    <a:lnTo>
                      <a:pt x="12" y="22"/>
                    </a:lnTo>
                    <a:lnTo>
                      <a:pt x="12" y="26"/>
                    </a:lnTo>
                    <a:lnTo>
                      <a:pt x="10" y="24"/>
                    </a:lnTo>
                    <a:lnTo>
                      <a:pt x="10" y="22"/>
                    </a:lnTo>
                    <a:lnTo>
                      <a:pt x="8" y="20"/>
                    </a:lnTo>
                    <a:lnTo>
                      <a:pt x="10" y="20"/>
                    </a:lnTo>
                    <a:lnTo>
                      <a:pt x="12" y="18"/>
                    </a:lnTo>
                    <a:lnTo>
                      <a:pt x="10" y="17"/>
                    </a:lnTo>
                    <a:lnTo>
                      <a:pt x="6" y="15"/>
                    </a:lnTo>
                    <a:lnTo>
                      <a:pt x="4" y="15"/>
                    </a:lnTo>
                    <a:lnTo>
                      <a:pt x="2" y="5"/>
                    </a:lnTo>
                    <a:lnTo>
                      <a:pt x="0" y="5"/>
                    </a:lnTo>
                    <a:lnTo>
                      <a:pt x="0" y="0"/>
                    </a:lnTo>
                    <a:lnTo>
                      <a:pt x="6" y="0"/>
                    </a:lnTo>
                    <a:lnTo>
                      <a:pt x="8" y="0"/>
                    </a:lnTo>
                    <a:lnTo>
                      <a:pt x="6" y="5"/>
                    </a:lnTo>
                    <a:lnTo>
                      <a:pt x="8" y="3"/>
                    </a:lnTo>
                    <a:lnTo>
                      <a:pt x="10" y="1"/>
                    </a:lnTo>
                    <a:lnTo>
                      <a:pt x="12" y="1"/>
                    </a:lnTo>
                    <a:lnTo>
                      <a:pt x="14" y="3"/>
                    </a:lnTo>
                    <a:lnTo>
                      <a:pt x="14" y="9"/>
                    </a:lnTo>
                    <a:lnTo>
                      <a:pt x="12" y="9"/>
                    </a:lnTo>
                    <a:lnTo>
                      <a:pt x="8" y="13"/>
                    </a:lnTo>
                    <a:lnTo>
                      <a:pt x="10" y="13"/>
                    </a:lnTo>
                    <a:lnTo>
                      <a:pt x="10" y="15"/>
                    </a:lnTo>
                    <a:lnTo>
                      <a:pt x="12" y="15"/>
                    </a:lnTo>
                    <a:lnTo>
                      <a:pt x="14" y="11"/>
                    </a:lnTo>
                    <a:lnTo>
                      <a:pt x="16" y="7"/>
                    </a:lnTo>
                    <a:lnTo>
                      <a:pt x="16" y="3"/>
                    </a:lnTo>
                    <a:lnTo>
                      <a:pt x="16"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05" name="Freeform 1111">
                <a:extLst>
                  <a:ext uri="{FF2B5EF4-FFF2-40B4-BE49-F238E27FC236}">
                    <a16:creationId xmlns:a16="http://schemas.microsoft.com/office/drawing/2014/main" id="{5629E79A-29BF-78BE-4601-7CDA6882DA81}"/>
                  </a:ext>
                </a:extLst>
              </p:cNvPr>
              <p:cNvSpPr>
                <a:spLocks/>
              </p:cNvSpPr>
              <p:nvPr/>
            </p:nvSpPr>
            <p:spPr bwMode="auto">
              <a:xfrm>
                <a:off x="1317557" y="3378557"/>
                <a:ext cx="31286" cy="38735"/>
              </a:xfrm>
              <a:custGeom>
                <a:avLst/>
                <a:gdLst>
                  <a:gd name="T0" fmla="*/ 16 w 21"/>
                  <a:gd name="T1" fmla="*/ 3 h 26"/>
                  <a:gd name="T2" fmla="*/ 19 w 21"/>
                  <a:gd name="T3" fmla="*/ 1 h 26"/>
                  <a:gd name="T4" fmla="*/ 19 w 21"/>
                  <a:gd name="T5" fmla="*/ 0 h 26"/>
                  <a:gd name="T6" fmla="*/ 21 w 21"/>
                  <a:gd name="T7" fmla="*/ 1 h 26"/>
                  <a:gd name="T8" fmla="*/ 21 w 21"/>
                  <a:gd name="T9" fmla="*/ 3 h 26"/>
                  <a:gd name="T10" fmla="*/ 16 w 21"/>
                  <a:gd name="T11" fmla="*/ 24 h 26"/>
                  <a:gd name="T12" fmla="*/ 16 w 21"/>
                  <a:gd name="T13" fmla="*/ 22 h 26"/>
                  <a:gd name="T14" fmla="*/ 14 w 21"/>
                  <a:gd name="T15" fmla="*/ 22 h 26"/>
                  <a:gd name="T16" fmla="*/ 12 w 21"/>
                  <a:gd name="T17" fmla="*/ 22 h 26"/>
                  <a:gd name="T18" fmla="*/ 12 w 21"/>
                  <a:gd name="T19" fmla="*/ 26 h 26"/>
                  <a:gd name="T20" fmla="*/ 10 w 21"/>
                  <a:gd name="T21" fmla="*/ 24 h 26"/>
                  <a:gd name="T22" fmla="*/ 10 w 21"/>
                  <a:gd name="T23" fmla="*/ 22 h 26"/>
                  <a:gd name="T24" fmla="*/ 8 w 21"/>
                  <a:gd name="T25" fmla="*/ 20 h 26"/>
                  <a:gd name="T26" fmla="*/ 10 w 21"/>
                  <a:gd name="T27" fmla="*/ 20 h 26"/>
                  <a:gd name="T28" fmla="*/ 12 w 21"/>
                  <a:gd name="T29" fmla="*/ 18 h 26"/>
                  <a:gd name="T30" fmla="*/ 10 w 21"/>
                  <a:gd name="T31" fmla="*/ 17 h 26"/>
                  <a:gd name="T32" fmla="*/ 6 w 21"/>
                  <a:gd name="T33" fmla="*/ 15 h 26"/>
                  <a:gd name="T34" fmla="*/ 4 w 21"/>
                  <a:gd name="T35" fmla="*/ 15 h 26"/>
                  <a:gd name="T36" fmla="*/ 2 w 21"/>
                  <a:gd name="T37" fmla="*/ 5 h 26"/>
                  <a:gd name="T38" fmla="*/ 0 w 21"/>
                  <a:gd name="T39" fmla="*/ 5 h 26"/>
                  <a:gd name="T40" fmla="*/ 0 w 21"/>
                  <a:gd name="T41" fmla="*/ 0 h 26"/>
                  <a:gd name="T42" fmla="*/ 6 w 21"/>
                  <a:gd name="T43" fmla="*/ 0 h 26"/>
                  <a:gd name="T44" fmla="*/ 8 w 21"/>
                  <a:gd name="T45" fmla="*/ 0 h 26"/>
                  <a:gd name="T46" fmla="*/ 6 w 21"/>
                  <a:gd name="T47" fmla="*/ 5 h 26"/>
                  <a:gd name="T48" fmla="*/ 8 w 21"/>
                  <a:gd name="T49" fmla="*/ 3 h 26"/>
                  <a:gd name="T50" fmla="*/ 10 w 21"/>
                  <a:gd name="T51" fmla="*/ 1 h 26"/>
                  <a:gd name="T52" fmla="*/ 12 w 21"/>
                  <a:gd name="T53" fmla="*/ 1 h 26"/>
                  <a:gd name="T54" fmla="*/ 14 w 21"/>
                  <a:gd name="T55" fmla="*/ 3 h 26"/>
                  <a:gd name="T56" fmla="*/ 14 w 21"/>
                  <a:gd name="T57" fmla="*/ 9 h 26"/>
                  <a:gd name="T58" fmla="*/ 12 w 21"/>
                  <a:gd name="T59" fmla="*/ 9 h 26"/>
                  <a:gd name="T60" fmla="*/ 8 w 21"/>
                  <a:gd name="T61" fmla="*/ 13 h 26"/>
                  <a:gd name="T62" fmla="*/ 10 w 21"/>
                  <a:gd name="T63" fmla="*/ 13 h 26"/>
                  <a:gd name="T64" fmla="*/ 10 w 21"/>
                  <a:gd name="T65" fmla="*/ 15 h 26"/>
                  <a:gd name="T66" fmla="*/ 12 w 21"/>
                  <a:gd name="T67" fmla="*/ 15 h 26"/>
                  <a:gd name="T68" fmla="*/ 14 w 21"/>
                  <a:gd name="T69" fmla="*/ 11 h 26"/>
                  <a:gd name="T70" fmla="*/ 16 w 21"/>
                  <a:gd name="T71" fmla="*/ 7 h 26"/>
                  <a:gd name="T72" fmla="*/ 16 w 21"/>
                  <a:gd name="T73" fmla="*/ 3 h 26"/>
                  <a:gd name="T74" fmla="*/ 16 w 21"/>
                  <a:gd name="T75"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26">
                    <a:moveTo>
                      <a:pt x="16" y="3"/>
                    </a:moveTo>
                    <a:lnTo>
                      <a:pt x="19" y="1"/>
                    </a:lnTo>
                    <a:lnTo>
                      <a:pt x="19" y="0"/>
                    </a:lnTo>
                    <a:lnTo>
                      <a:pt x="21" y="1"/>
                    </a:lnTo>
                    <a:lnTo>
                      <a:pt x="21" y="3"/>
                    </a:lnTo>
                    <a:lnTo>
                      <a:pt x="16" y="24"/>
                    </a:lnTo>
                    <a:lnTo>
                      <a:pt x="16" y="22"/>
                    </a:lnTo>
                    <a:lnTo>
                      <a:pt x="14" y="22"/>
                    </a:lnTo>
                    <a:lnTo>
                      <a:pt x="12" y="22"/>
                    </a:lnTo>
                    <a:lnTo>
                      <a:pt x="12" y="26"/>
                    </a:lnTo>
                    <a:lnTo>
                      <a:pt x="10" y="24"/>
                    </a:lnTo>
                    <a:lnTo>
                      <a:pt x="10" y="22"/>
                    </a:lnTo>
                    <a:lnTo>
                      <a:pt x="8" y="20"/>
                    </a:lnTo>
                    <a:lnTo>
                      <a:pt x="10" y="20"/>
                    </a:lnTo>
                    <a:lnTo>
                      <a:pt x="12" y="18"/>
                    </a:lnTo>
                    <a:lnTo>
                      <a:pt x="10" y="17"/>
                    </a:lnTo>
                    <a:lnTo>
                      <a:pt x="6" y="15"/>
                    </a:lnTo>
                    <a:lnTo>
                      <a:pt x="4" y="15"/>
                    </a:lnTo>
                    <a:lnTo>
                      <a:pt x="2" y="5"/>
                    </a:lnTo>
                    <a:lnTo>
                      <a:pt x="0" y="5"/>
                    </a:lnTo>
                    <a:lnTo>
                      <a:pt x="0" y="0"/>
                    </a:lnTo>
                    <a:lnTo>
                      <a:pt x="6" y="0"/>
                    </a:lnTo>
                    <a:lnTo>
                      <a:pt x="8" y="0"/>
                    </a:lnTo>
                    <a:lnTo>
                      <a:pt x="6" y="5"/>
                    </a:lnTo>
                    <a:lnTo>
                      <a:pt x="8" y="3"/>
                    </a:lnTo>
                    <a:lnTo>
                      <a:pt x="10" y="1"/>
                    </a:lnTo>
                    <a:lnTo>
                      <a:pt x="12" y="1"/>
                    </a:lnTo>
                    <a:lnTo>
                      <a:pt x="14" y="3"/>
                    </a:lnTo>
                    <a:lnTo>
                      <a:pt x="14" y="9"/>
                    </a:lnTo>
                    <a:lnTo>
                      <a:pt x="12" y="9"/>
                    </a:lnTo>
                    <a:lnTo>
                      <a:pt x="8" y="13"/>
                    </a:lnTo>
                    <a:lnTo>
                      <a:pt x="10" y="13"/>
                    </a:lnTo>
                    <a:lnTo>
                      <a:pt x="10" y="15"/>
                    </a:lnTo>
                    <a:lnTo>
                      <a:pt x="12" y="15"/>
                    </a:lnTo>
                    <a:lnTo>
                      <a:pt x="14" y="11"/>
                    </a:lnTo>
                    <a:lnTo>
                      <a:pt x="16" y="7"/>
                    </a:lnTo>
                    <a:lnTo>
                      <a:pt x="16" y="3"/>
                    </a:lnTo>
                    <a:lnTo>
                      <a:pt x="16"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06" name="Freeform 1112">
                <a:extLst>
                  <a:ext uri="{FF2B5EF4-FFF2-40B4-BE49-F238E27FC236}">
                    <a16:creationId xmlns:a16="http://schemas.microsoft.com/office/drawing/2014/main" id="{7FCCCF9C-BF9E-C95B-7742-35BF0C0DAFFD}"/>
                  </a:ext>
                </a:extLst>
              </p:cNvPr>
              <p:cNvSpPr>
                <a:spLocks/>
              </p:cNvSpPr>
              <p:nvPr/>
            </p:nvSpPr>
            <p:spPr bwMode="auto">
              <a:xfrm>
                <a:off x="1335435" y="3411333"/>
                <a:ext cx="25327" cy="43204"/>
              </a:xfrm>
              <a:custGeom>
                <a:avLst/>
                <a:gdLst>
                  <a:gd name="T0" fmla="*/ 4 w 17"/>
                  <a:gd name="T1" fmla="*/ 13 h 29"/>
                  <a:gd name="T2" fmla="*/ 2 w 17"/>
                  <a:gd name="T3" fmla="*/ 12 h 29"/>
                  <a:gd name="T4" fmla="*/ 4 w 17"/>
                  <a:gd name="T5" fmla="*/ 8 h 29"/>
                  <a:gd name="T6" fmla="*/ 2 w 17"/>
                  <a:gd name="T7" fmla="*/ 10 h 29"/>
                  <a:gd name="T8" fmla="*/ 0 w 17"/>
                  <a:gd name="T9" fmla="*/ 10 h 29"/>
                  <a:gd name="T10" fmla="*/ 0 w 17"/>
                  <a:gd name="T11" fmla="*/ 8 h 29"/>
                  <a:gd name="T12" fmla="*/ 2 w 17"/>
                  <a:gd name="T13" fmla="*/ 6 h 29"/>
                  <a:gd name="T14" fmla="*/ 0 w 17"/>
                  <a:gd name="T15" fmla="*/ 6 h 29"/>
                  <a:gd name="T16" fmla="*/ 7 w 17"/>
                  <a:gd name="T17" fmla="*/ 0 h 29"/>
                  <a:gd name="T18" fmla="*/ 7 w 17"/>
                  <a:gd name="T19" fmla="*/ 0 h 29"/>
                  <a:gd name="T20" fmla="*/ 9 w 17"/>
                  <a:gd name="T21" fmla="*/ 4 h 29"/>
                  <a:gd name="T22" fmla="*/ 7 w 17"/>
                  <a:gd name="T23" fmla="*/ 6 h 29"/>
                  <a:gd name="T24" fmla="*/ 5 w 17"/>
                  <a:gd name="T25" fmla="*/ 6 h 29"/>
                  <a:gd name="T26" fmla="*/ 9 w 17"/>
                  <a:gd name="T27" fmla="*/ 6 h 29"/>
                  <a:gd name="T28" fmla="*/ 11 w 17"/>
                  <a:gd name="T29" fmla="*/ 8 h 29"/>
                  <a:gd name="T30" fmla="*/ 9 w 17"/>
                  <a:gd name="T31" fmla="*/ 10 h 29"/>
                  <a:gd name="T32" fmla="*/ 7 w 17"/>
                  <a:gd name="T33" fmla="*/ 10 h 29"/>
                  <a:gd name="T34" fmla="*/ 7 w 17"/>
                  <a:gd name="T35" fmla="*/ 10 h 29"/>
                  <a:gd name="T36" fmla="*/ 7 w 17"/>
                  <a:gd name="T37" fmla="*/ 13 h 29"/>
                  <a:gd name="T38" fmla="*/ 5 w 17"/>
                  <a:gd name="T39" fmla="*/ 13 h 29"/>
                  <a:gd name="T40" fmla="*/ 7 w 17"/>
                  <a:gd name="T41" fmla="*/ 17 h 29"/>
                  <a:gd name="T42" fmla="*/ 11 w 17"/>
                  <a:gd name="T43" fmla="*/ 19 h 29"/>
                  <a:gd name="T44" fmla="*/ 11 w 17"/>
                  <a:gd name="T45" fmla="*/ 21 h 29"/>
                  <a:gd name="T46" fmla="*/ 13 w 17"/>
                  <a:gd name="T47" fmla="*/ 21 h 29"/>
                  <a:gd name="T48" fmla="*/ 17 w 17"/>
                  <a:gd name="T49" fmla="*/ 27 h 29"/>
                  <a:gd name="T50" fmla="*/ 17 w 17"/>
                  <a:gd name="T51" fmla="*/ 29 h 29"/>
                  <a:gd name="T52" fmla="*/ 15 w 17"/>
                  <a:gd name="T53" fmla="*/ 29 h 29"/>
                  <a:gd name="T54" fmla="*/ 9 w 17"/>
                  <a:gd name="T55" fmla="*/ 23 h 29"/>
                  <a:gd name="T56" fmla="*/ 9 w 17"/>
                  <a:gd name="T57" fmla="*/ 21 h 29"/>
                  <a:gd name="T58" fmla="*/ 9 w 17"/>
                  <a:gd name="T59" fmla="*/ 21 h 29"/>
                  <a:gd name="T60" fmla="*/ 9 w 17"/>
                  <a:gd name="T61" fmla="*/ 19 h 29"/>
                  <a:gd name="T62" fmla="*/ 7 w 17"/>
                  <a:gd name="T63" fmla="*/ 19 h 29"/>
                  <a:gd name="T64" fmla="*/ 4 w 17"/>
                  <a:gd name="T65" fmla="*/ 13 h 29"/>
                  <a:gd name="T66" fmla="*/ 4 w 17"/>
                  <a:gd name="T67"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29">
                    <a:moveTo>
                      <a:pt x="4" y="13"/>
                    </a:moveTo>
                    <a:lnTo>
                      <a:pt x="2" y="12"/>
                    </a:lnTo>
                    <a:lnTo>
                      <a:pt x="4" y="8"/>
                    </a:lnTo>
                    <a:lnTo>
                      <a:pt x="2" y="10"/>
                    </a:lnTo>
                    <a:lnTo>
                      <a:pt x="0" y="10"/>
                    </a:lnTo>
                    <a:lnTo>
                      <a:pt x="0" y="8"/>
                    </a:lnTo>
                    <a:lnTo>
                      <a:pt x="2" y="6"/>
                    </a:lnTo>
                    <a:lnTo>
                      <a:pt x="0" y="6"/>
                    </a:lnTo>
                    <a:lnTo>
                      <a:pt x="7" y="0"/>
                    </a:lnTo>
                    <a:lnTo>
                      <a:pt x="7" y="0"/>
                    </a:lnTo>
                    <a:lnTo>
                      <a:pt x="9" y="4"/>
                    </a:lnTo>
                    <a:lnTo>
                      <a:pt x="7" y="6"/>
                    </a:lnTo>
                    <a:lnTo>
                      <a:pt x="5" y="6"/>
                    </a:lnTo>
                    <a:lnTo>
                      <a:pt x="9" y="6"/>
                    </a:lnTo>
                    <a:lnTo>
                      <a:pt x="11" y="8"/>
                    </a:lnTo>
                    <a:lnTo>
                      <a:pt x="9" y="10"/>
                    </a:lnTo>
                    <a:lnTo>
                      <a:pt x="7" y="10"/>
                    </a:lnTo>
                    <a:lnTo>
                      <a:pt x="7" y="10"/>
                    </a:lnTo>
                    <a:lnTo>
                      <a:pt x="7" y="13"/>
                    </a:lnTo>
                    <a:lnTo>
                      <a:pt x="5" y="13"/>
                    </a:lnTo>
                    <a:lnTo>
                      <a:pt x="7" y="17"/>
                    </a:lnTo>
                    <a:lnTo>
                      <a:pt x="11" y="19"/>
                    </a:lnTo>
                    <a:lnTo>
                      <a:pt x="11" y="21"/>
                    </a:lnTo>
                    <a:lnTo>
                      <a:pt x="13" y="21"/>
                    </a:lnTo>
                    <a:lnTo>
                      <a:pt x="17" y="27"/>
                    </a:lnTo>
                    <a:lnTo>
                      <a:pt x="17" y="29"/>
                    </a:lnTo>
                    <a:lnTo>
                      <a:pt x="15" y="29"/>
                    </a:lnTo>
                    <a:lnTo>
                      <a:pt x="9" y="23"/>
                    </a:lnTo>
                    <a:lnTo>
                      <a:pt x="9" y="21"/>
                    </a:lnTo>
                    <a:lnTo>
                      <a:pt x="9" y="21"/>
                    </a:lnTo>
                    <a:lnTo>
                      <a:pt x="9" y="19"/>
                    </a:lnTo>
                    <a:lnTo>
                      <a:pt x="7" y="19"/>
                    </a:lnTo>
                    <a:lnTo>
                      <a:pt x="4" y="13"/>
                    </a:lnTo>
                    <a:lnTo>
                      <a:pt x="4" y="1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07" name="Freeform 1113">
                <a:extLst>
                  <a:ext uri="{FF2B5EF4-FFF2-40B4-BE49-F238E27FC236}">
                    <a16:creationId xmlns:a16="http://schemas.microsoft.com/office/drawing/2014/main" id="{FFD26A8D-FEC4-F6DC-93ED-788CD326E1B2}"/>
                  </a:ext>
                </a:extLst>
              </p:cNvPr>
              <p:cNvSpPr>
                <a:spLocks/>
              </p:cNvSpPr>
              <p:nvPr/>
            </p:nvSpPr>
            <p:spPr bwMode="auto">
              <a:xfrm>
                <a:off x="1335435" y="3411333"/>
                <a:ext cx="25327" cy="43204"/>
              </a:xfrm>
              <a:custGeom>
                <a:avLst/>
                <a:gdLst>
                  <a:gd name="T0" fmla="*/ 4 w 17"/>
                  <a:gd name="T1" fmla="*/ 13 h 29"/>
                  <a:gd name="T2" fmla="*/ 2 w 17"/>
                  <a:gd name="T3" fmla="*/ 12 h 29"/>
                  <a:gd name="T4" fmla="*/ 4 w 17"/>
                  <a:gd name="T5" fmla="*/ 8 h 29"/>
                  <a:gd name="T6" fmla="*/ 2 w 17"/>
                  <a:gd name="T7" fmla="*/ 10 h 29"/>
                  <a:gd name="T8" fmla="*/ 0 w 17"/>
                  <a:gd name="T9" fmla="*/ 10 h 29"/>
                  <a:gd name="T10" fmla="*/ 0 w 17"/>
                  <a:gd name="T11" fmla="*/ 8 h 29"/>
                  <a:gd name="T12" fmla="*/ 2 w 17"/>
                  <a:gd name="T13" fmla="*/ 6 h 29"/>
                  <a:gd name="T14" fmla="*/ 0 w 17"/>
                  <a:gd name="T15" fmla="*/ 6 h 29"/>
                  <a:gd name="T16" fmla="*/ 7 w 17"/>
                  <a:gd name="T17" fmla="*/ 0 h 29"/>
                  <a:gd name="T18" fmla="*/ 7 w 17"/>
                  <a:gd name="T19" fmla="*/ 0 h 29"/>
                  <a:gd name="T20" fmla="*/ 9 w 17"/>
                  <a:gd name="T21" fmla="*/ 4 h 29"/>
                  <a:gd name="T22" fmla="*/ 7 w 17"/>
                  <a:gd name="T23" fmla="*/ 6 h 29"/>
                  <a:gd name="T24" fmla="*/ 5 w 17"/>
                  <a:gd name="T25" fmla="*/ 6 h 29"/>
                  <a:gd name="T26" fmla="*/ 9 w 17"/>
                  <a:gd name="T27" fmla="*/ 6 h 29"/>
                  <a:gd name="T28" fmla="*/ 11 w 17"/>
                  <a:gd name="T29" fmla="*/ 8 h 29"/>
                  <a:gd name="T30" fmla="*/ 9 w 17"/>
                  <a:gd name="T31" fmla="*/ 10 h 29"/>
                  <a:gd name="T32" fmla="*/ 7 w 17"/>
                  <a:gd name="T33" fmla="*/ 10 h 29"/>
                  <a:gd name="T34" fmla="*/ 7 w 17"/>
                  <a:gd name="T35" fmla="*/ 10 h 29"/>
                  <a:gd name="T36" fmla="*/ 7 w 17"/>
                  <a:gd name="T37" fmla="*/ 13 h 29"/>
                  <a:gd name="T38" fmla="*/ 5 w 17"/>
                  <a:gd name="T39" fmla="*/ 13 h 29"/>
                  <a:gd name="T40" fmla="*/ 7 w 17"/>
                  <a:gd name="T41" fmla="*/ 17 h 29"/>
                  <a:gd name="T42" fmla="*/ 11 w 17"/>
                  <a:gd name="T43" fmla="*/ 19 h 29"/>
                  <a:gd name="T44" fmla="*/ 11 w 17"/>
                  <a:gd name="T45" fmla="*/ 21 h 29"/>
                  <a:gd name="T46" fmla="*/ 13 w 17"/>
                  <a:gd name="T47" fmla="*/ 21 h 29"/>
                  <a:gd name="T48" fmla="*/ 17 w 17"/>
                  <a:gd name="T49" fmla="*/ 27 h 29"/>
                  <a:gd name="T50" fmla="*/ 17 w 17"/>
                  <a:gd name="T51" fmla="*/ 29 h 29"/>
                  <a:gd name="T52" fmla="*/ 15 w 17"/>
                  <a:gd name="T53" fmla="*/ 29 h 29"/>
                  <a:gd name="T54" fmla="*/ 9 w 17"/>
                  <a:gd name="T55" fmla="*/ 23 h 29"/>
                  <a:gd name="T56" fmla="*/ 9 w 17"/>
                  <a:gd name="T57" fmla="*/ 21 h 29"/>
                  <a:gd name="T58" fmla="*/ 9 w 17"/>
                  <a:gd name="T59" fmla="*/ 21 h 29"/>
                  <a:gd name="T60" fmla="*/ 9 w 17"/>
                  <a:gd name="T61" fmla="*/ 19 h 29"/>
                  <a:gd name="T62" fmla="*/ 7 w 17"/>
                  <a:gd name="T63" fmla="*/ 19 h 29"/>
                  <a:gd name="T64" fmla="*/ 4 w 17"/>
                  <a:gd name="T65" fmla="*/ 13 h 29"/>
                  <a:gd name="T66" fmla="*/ 4 w 17"/>
                  <a:gd name="T67"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29">
                    <a:moveTo>
                      <a:pt x="4" y="13"/>
                    </a:moveTo>
                    <a:lnTo>
                      <a:pt x="2" y="12"/>
                    </a:lnTo>
                    <a:lnTo>
                      <a:pt x="4" y="8"/>
                    </a:lnTo>
                    <a:lnTo>
                      <a:pt x="2" y="10"/>
                    </a:lnTo>
                    <a:lnTo>
                      <a:pt x="0" y="10"/>
                    </a:lnTo>
                    <a:lnTo>
                      <a:pt x="0" y="8"/>
                    </a:lnTo>
                    <a:lnTo>
                      <a:pt x="2" y="6"/>
                    </a:lnTo>
                    <a:lnTo>
                      <a:pt x="0" y="6"/>
                    </a:lnTo>
                    <a:lnTo>
                      <a:pt x="7" y="0"/>
                    </a:lnTo>
                    <a:lnTo>
                      <a:pt x="7" y="0"/>
                    </a:lnTo>
                    <a:lnTo>
                      <a:pt x="9" y="4"/>
                    </a:lnTo>
                    <a:lnTo>
                      <a:pt x="7" y="6"/>
                    </a:lnTo>
                    <a:lnTo>
                      <a:pt x="5" y="6"/>
                    </a:lnTo>
                    <a:lnTo>
                      <a:pt x="9" y="6"/>
                    </a:lnTo>
                    <a:lnTo>
                      <a:pt x="11" y="8"/>
                    </a:lnTo>
                    <a:lnTo>
                      <a:pt x="9" y="10"/>
                    </a:lnTo>
                    <a:lnTo>
                      <a:pt x="7" y="10"/>
                    </a:lnTo>
                    <a:lnTo>
                      <a:pt x="7" y="10"/>
                    </a:lnTo>
                    <a:lnTo>
                      <a:pt x="7" y="13"/>
                    </a:lnTo>
                    <a:lnTo>
                      <a:pt x="5" y="13"/>
                    </a:lnTo>
                    <a:lnTo>
                      <a:pt x="7" y="17"/>
                    </a:lnTo>
                    <a:lnTo>
                      <a:pt x="11" y="19"/>
                    </a:lnTo>
                    <a:lnTo>
                      <a:pt x="11" y="21"/>
                    </a:lnTo>
                    <a:lnTo>
                      <a:pt x="13" y="21"/>
                    </a:lnTo>
                    <a:lnTo>
                      <a:pt x="17" y="27"/>
                    </a:lnTo>
                    <a:lnTo>
                      <a:pt x="17" y="29"/>
                    </a:lnTo>
                    <a:lnTo>
                      <a:pt x="15" y="29"/>
                    </a:lnTo>
                    <a:lnTo>
                      <a:pt x="9" y="23"/>
                    </a:lnTo>
                    <a:lnTo>
                      <a:pt x="9" y="21"/>
                    </a:lnTo>
                    <a:lnTo>
                      <a:pt x="9" y="21"/>
                    </a:lnTo>
                    <a:lnTo>
                      <a:pt x="9" y="19"/>
                    </a:lnTo>
                    <a:lnTo>
                      <a:pt x="7" y="19"/>
                    </a:lnTo>
                    <a:lnTo>
                      <a:pt x="4" y="13"/>
                    </a:lnTo>
                    <a:lnTo>
                      <a:pt x="4" y="1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08" name="Freeform 1114">
                <a:extLst>
                  <a:ext uri="{FF2B5EF4-FFF2-40B4-BE49-F238E27FC236}">
                    <a16:creationId xmlns:a16="http://schemas.microsoft.com/office/drawing/2014/main" id="{B7489415-98C7-37C6-A3FF-E7D76098F1AA}"/>
                  </a:ext>
                </a:extLst>
              </p:cNvPr>
              <p:cNvSpPr>
                <a:spLocks/>
              </p:cNvSpPr>
              <p:nvPr/>
            </p:nvSpPr>
            <p:spPr bwMode="auto">
              <a:xfrm>
                <a:off x="1374169" y="3380048"/>
                <a:ext cx="8939" cy="8939"/>
              </a:xfrm>
              <a:custGeom>
                <a:avLst/>
                <a:gdLst>
                  <a:gd name="T0" fmla="*/ 0 w 6"/>
                  <a:gd name="T1" fmla="*/ 4 h 6"/>
                  <a:gd name="T2" fmla="*/ 0 w 6"/>
                  <a:gd name="T3" fmla="*/ 2 h 6"/>
                  <a:gd name="T4" fmla="*/ 2 w 6"/>
                  <a:gd name="T5" fmla="*/ 0 h 6"/>
                  <a:gd name="T6" fmla="*/ 4 w 6"/>
                  <a:gd name="T7" fmla="*/ 2 h 6"/>
                  <a:gd name="T8" fmla="*/ 6 w 6"/>
                  <a:gd name="T9" fmla="*/ 4 h 6"/>
                  <a:gd name="T10" fmla="*/ 4 w 6"/>
                  <a:gd name="T11" fmla="*/ 6 h 6"/>
                  <a:gd name="T12" fmla="*/ 0 w 6"/>
                  <a:gd name="T13" fmla="*/ 4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lnTo>
                      <a:pt x="0" y="2"/>
                    </a:lnTo>
                    <a:lnTo>
                      <a:pt x="2" y="0"/>
                    </a:lnTo>
                    <a:lnTo>
                      <a:pt x="4" y="2"/>
                    </a:lnTo>
                    <a:lnTo>
                      <a:pt x="6" y="4"/>
                    </a:lnTo>
                    <a:lnTo>
                      <a:pt x="4" y="6"/>
                    </a:lnTo>
                    <a:lnTo>
                      <a:pt x="0" y="4"/>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09" name="Freeform 1115">
                <a:extLst>
                  <a:ext uri="{FF2B5EF4-FFF2-40B4-BE49-F238E27FC236}">
                    <a16:creationId xmlns:a16="http://schemas.microsoft.com/office/drawing/2014/main" id="{0DAD9FD9-668D-A519-9E9A-DB9EFC4EA354}"/>
                  </a:ext>
                </a:extLst>
              </p:cNvPr>
              <p:cNvSpPr>
                <a:spLocks/>
              </p:cNvSpPr>
              <p:nvPr/>
            </p:nvSpPr>
            <p:spPr bwMode="auto">
              <a:xfrm>
                <a:off x="1374169" y="3380048"/>
                <a:ext cx="8939" cy="8939"/>
              </a:xfrm>
              <a:custGeom>
                <a:avLst/>
                <a:gdLst>
                  <a:gd name="T0" fmla="*/ 0 w 6"/>
                  <a:gd name="T1" fmla="*/ 4 h 6"/>
                  <a:gd name="T2" fmla="*/ 0 w 6"/>
                  <a:gd name="T3" fmla="*/ 2 h 6"/>
                  <a:gd name="T4" fmla="*/ 2 w 6"/>
                  <a:gd name="T5" fmla="*/ 0 h 6"/>
                  <a:gd name="T6" fmla="*/ 4 w 6"/>
                  <a:gd name="T7" fmla="*/ 2 h 6"/>
                  <a:gd name="T8" fmla="*/ 6 w 6"/>
                  <a:gd name="T9" fmla="*/ 4 h 6"/>
                  <a:gd name="T10" fmla="*/ 4 w 6"/>
                  <a:gd name="T11" fmla="*/ 6 h 6"/>
                  <a:gd name="T12" fmla="*/ 0 w 6"/>
                  <a:gd name="T13" fmla="*/ 4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lnTo>
                      <a:pt x="0" y="2"/>
                    </a:lnTo>
                    <a:lnTo>
                      <a:pt x="2" y="0"/>
                    </a:lnTo>
                    <a:lnTo>
                      <a:pt x="4" y="2"/>
                    </a:lnTo>
                    <a:lnTo>
                      <a:pt x="6" y="4"/>
                    </a:lnTo>
                    <a:lnTo>
                      <a:pt x="4" y="6"/>
                    </a:lnTo>
                    <a:lnTo>
                      <a:pt x="0" y="4"/>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10" name="Freeform 1116">
                <a:extLst>
                  <a:ext uri="{FF2B5EF4-FFF2-40B4-BE49-F238E27FC236}">
                    <a16:creationId xmlns:a16="http://schemas.microsoft.com/office/drawing/2014/main" id="{515C10BF-E280-3F66-8BFB-4411FB1F1D17}"/>
                  </a:ext>
                </a:extLst>
              </p:cNvPr>
              <p:cNvSpPr>
                <a:spLocks/>
              </p:cNvSpPr>
              <p:nvPr/>
            </p:nvSpPr>
            <p:spPr bwMode="auto">
              <a:xfrm>
                <a:off x="1377149" y="3397925"/>
                <a:ext cx="14898" cy="16388"/>
              </a:xfrm>
              <a:custGeom>
                <a:avLst/>
                <a:gdLst>
                  <a:gd name="T0" fmla="*/ 0 w 10"/>
                  <a:gd name="T1" fmla="*/ 0 h 11"/>
                  <a:gd name="T2" fmla="*/ 4 w 10"/>
                  <a:gd name="T3" fmla="*/ 2 h 11"/>
                  <a:gd name="T4" fmla="*/ 8 w 10"/>
                  <a:gd name="T5" fmla="*/ 5 h 11"/>
                  <a:gd name="T6" fmla="*/ 10 w 10"/>
                  <a:gd name="T7" fmla="*/ 9 h 11"/>
                  <a:gd name="T8" fmla="*/ 10 w 10"/>
                  <a:gd name="T9" fmla="*/ 11 h 11"/>
                  <a:gd name="T10" fmla="*/ 10 w 10"/>
                  <a:gd name="T11" fmla="*/ 11 h 11"/>
                  <a:gd name="T12" fmla="*/ 6 w 10"/>
                  <a:gd name="T13" fmla="*/ 7 h 11"/>
                  <a:gd name="T14" fmla="*/ 4 w 10"/>
                  <a:gd name="T15" fmla="*/ 5 h 11"/>
                  <a:gd name="T16" fmla="*/ 2 w 10"/>
                  <a:gd name="T17" fmla="*/ 4 h 11"/>
                  <a:gd name="T18" fmla="*/ 2 w 10"/>
                  <a:gd name="T19" fmla="*/ 4 h 11"/>
                  <a:gd name="T20" fmla="*/ 0 w 10"/>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0" y="0"/>
                    </a:moveTo>
                    <a:lnTo>
                      <a:pt x="4" y="2"/>
                    </a:lnTo>
                    <a:lnTo>
                      <a:pt x="8" y="5"/>
                    </a:lnTo>
                    <a:lnTo>
                      <a:pt x="10" y="9"/>
                    </a:lnTo>
                    <a:lnTo>
                      <a:pt x="10" y="11"/>
                    </a:lnTo>
                    <a:lnTo>
                      <a:pt x="10" y="11"/>
                    </a:lnTo>
                    <a:lnTo>
                      <a:pt x="6" y="7"/>
                    </a:lnTo>
                    <a:lnTo>
                      <a:pt x="4" y="5"/>
                    </a:lnTo>
                    <a:lnTo>
                      <a:pt x="2" y="4"/>
                    </a:lnTo>
                    <a:lnTo>
                      <a:pt x="2" y="4"/>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11" name="Freeform 1117">
                <a:extLst>
                  <a:ext uri="{FF2B5EF4-FFF2-40B4-BE49-F238E27FC236}">
                    <a16:creationId xmlns:a16="http://schemas.microsoft.com/office/drawing/2014/main" id="{4C3676C8-8050-2E63-5D35-8A5D910F8E64}"/>
                  </a:ext>
                </a:extLst>
              </p:cNvPr>
              <p:cNvSpPr>
                <a:spLocks/>
              </p:cNvSpPr>
              <p:nvPr/>
            </p:nvSpPr>
            <p:spPr bwMode="auto">
              <a:xfrm>
                <a:off x="1377149" y="3397925"/>
                <a:ext cx="14898" cy="16388"/>
              </a:xfrm>
              <a:custGeom>
                <a:avLst/>
                <a:gdLst>
                  <a:gd name="T0" fmla="*/ 0 w 10"/>
                  <a:gd name="T1" fmla="*/ 0 h 11"/>
                  <a:gd name="T2" fmla="*/ 4 w 10"/>
                  <a:gd name="T3" fmla="*/ 2 h 11"/>
                  <a:gd name="T4" fmla="*/ 8 w 10"/>
                  <a:gd name="T5" fmla="*/ 5 h 11"/>
                  <a:gd name="T6" fmla="*/ 10 w 10"/>
                  <a:gd name="T7" fmla="*/ 9 h 11"/>
                  <a:gd name="T8" fmla="*/ 10 w 10"/>
                  <a:gd name="T9" fmla="*/ 11 h 11"/>
                  <a:gd name="T10" fmla="*/ 10 w 10"/>
                  <a:gd name="T11" fmla="*/ 11 h 11"/>
                  <a:gd name="T12" fmla="*/ 6 w 10"/>
                  <a:gd name="T13" fmla="*/ 7 h 11"/>
                  <a:gd name="T14" fmla="*/ 4 w 10"/>
                  <a:gd name="T15" fmla="*/ 5 h 11"/>
                  <a:gd name="T16" fmla="*/ 2 w 10"/>
                  <a:gd name="T17" fmla="*/ 4 h 11"/>
                  <a:gd name="T18" fmla="*/ 2 w 10"/>
                  <a:gd name="T19" fmla="*/ 4 h 11"/>
                  <a:gd name="T20" fmla="*/ 0 w 10"/>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0" y="0"/>
                    </a:moveTo>
                    <a:lnTo>
                      <a:pt x="4" y="2"/>
                    </a:lnTo>
                    <a:lnTo>
                      <a:pt x="8" y="5"/>
                    </a:lnTo>
                    <a:lnTo>
                      <a:pt x="10" y="9"/>
                    </a:lnTo>
                    <a:lnTo>
                      <a:pt x="10" y="11"/>
                    </a:lnTo>
                    <a:lnTo>
                      <a:pt x="10" y="11"/>
                    </a:lnTo>
                    <a:lnTo>
                      <a:pt x="6" y="7"/>
                    </a:lnTo>
                    <a:lnTo>
                      <a:pt x="4" y="5"/>
                    </a:lnTo>
                    <a:lnTo>
                      <a:pt x="2" y="4"/>
                    </a:lnTo>
                    <a:lnTo>
                      <a:pt x="2" y="4"/>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12" name="Freeform 1118">
                <a:extLst>
                  <a:ext uri="{FF2B5EF4-FFF2-40B4-BE49-F238E27FC236}">
                    <a16:creationId xmlns:a16="http://schemas.microsoft.com/office/drawing/2014/main" id="{4679BFC7-6614-A0D0-BF2B-AF96ED7EC7FC}"/>
                  </a:ext>
                </a:extLst>
              </p:cNvPr>
              <p:cNvSpPr>
                <a:spLocks/>
              </p:cNvSpPr>
              <p:nvPr/>
            </p:nvSpPr>
            <p:spPr bwMode="auto">
              <a:xfrm>
                <a:off x="1383108" y="3388986"/>
                <a:ext cx="16388" cy="25327"/>
              </a:xfrm>
              <a:custGeom>
                <a:avLst/>
                <a:gdLst>
                  <a:gd name="T0" fmla="*/ 6 w 11"/>
                  <a:gd name="T1" fmla="*/ 6 h 17"/>
                  <a:gd name="T2" fmla="*/ 7 w 11"/>
                  <a:gd name="T3" fmla="*/ 6 h 17"/>
                  <a:gd name="T4" fmla="*/ 7 w 11"/>
                  <a:gd name="T5" fmla="*/ 8 h 17"/>
                  <a:gd name="T6" fmla="*/ 11 w 11"/>
                  <a:gd name="T7" fmla="*/ 11 h 17"/>
                  <a:gd name="T8" fmla="*/ 11 w 11"/>
                  <a:gd name="T9" fmla="*/ 15 h 17"/>
                  <a:gd name="T10" fmla="*/ 9 w 11"/>
                  <a:gd name="T11" fmla="*/ 17 h 17"/>
                  <a:gd name="T12" fmla="*/ 2 w 11"/>
                  <a:gd name="T13" fmla="*/ 4 h 17"/>
                  <a:gd name="T14" fmla="*/ 2 w 11"/>
                  <a:gd name="T15" fmla="*/ 4 h 17"/>
                  <a:gd name="T16" fmla="*/ 2 w 11"/>
                  <a:gd name="T17" fmla="*/ 2 h 17"/>
                  <a:gd name="T18" fmla="*/ 0 w 11"/>
                  <a:gd name="T19" fmla="*/ 0 h 17"/>
                  <a:gd name="T20" fmla="*/ 0 w 11"/>
                  <a:gd name="T21" fmla="*/ 0 h 17"/>
                  <a:gd name="T22" fmla="*/ 2 w 11"/>
                  <a:gd name="T23" fmla="*/ 0 h 17"/>
                  <a:gd name="T24" fmla="*/ 4 w 11"/>
                  <a:gd name="T25" fmla="*/ 2 h 17"/>
                  <a:gd name="T26" fmla="*/ 6 w 11"/>
                  <a:gd name="T2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7">
                    <a:moveTo>
                      <a:pt x="6" y="6"/>
                    </a:moveTo>
                    <a:lnTo>
                      <a:pt x="7" y="6"/>
                    </a:lnTo>
                    <a:lnTo>
                      <a:pt x="7" y="8"/>
                    </a:lnTo>
                    <a:lnTo>
                      <a:pt x="11" y="11"/>
                    </a:lnTo>
                    <a:lnTo>
                      <a:pt x="11" y="15"/>
                    </a:lnTo>
                    <a:lnTo>
                      <a:pt x="9" y="17"/>
                    </a:lnTo>
                    <a:lnTo>
                      <a:pt x="2" y="4"/>
                    </a:lnTo>
                    <a:lnTo>
                      <a:pt x="2" y="4"/>
                    </a:lnTo>
                    <a:lnTo>
                      <a:pt x="2" y="2"/>
                    </a:lnTo>
                    <a:lnTo>
                      <a:pt x="0" y="0"/>
                    </a:lnTo>
                    <a:lnTo>
                      <a:pt x="0" y="0"/>
                    </a:lnTo>
                    <a:lnTo>
                      <a:pt x="2" y="0"/>
                    </a:lnTo>
                    <a:lnTo>
                      <a:pt x="4" y="2"/>
                    </a:lnTo>
                    <a:lnTo>
                      <a:pt x="6"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13" name="Freeform 1119">
                <a:extLst>
                  <a:ext uri="{FF2B5EF4-FFF2-40B4-BE49-F238E27FC236}">
                    <a16:creationId xmlns:a16="http://schemas.microsoft.com/office/drawing/2014/main" id="{0D58F16C-B12E-3B88-2596-59F8EC2D5A24}"/>
                  </a:ext>
                </a:extLst>
              </p:cNvPr>
              <p:cNvSpPr>
                <a:spLocks/>
              </p:cNvSpPr>
              <p:nvPr/>
            </p:nvSpPr>
            <p:spPr bwMode="auto">
              <a:xfrm>
                <a:off x="1383108" y="3388986"/>
                <a:ext cx="16388" cy="25327"/>
              </a:xfrm>
              <a:custGeom>
                <a:avLst/>
                <a:gdLst>
                  <a:gd name="T0" fmla="*/ 6 w 11"/>
                  <a:gd name="T1" fmla="*/ 6 h 17"/>
                  <a:gd name="T2" fmla="*/ 7 w 11"/>
                  <a:gd name="T3" fmla="*/ 6 h 17"/>
                  <a:gd name="T4" fmla="*/ 7 w 11"/>
                  <a:gd name="T5" fmla="*/ 8 h 17"/>
                  <a:gd name="T6" fmla="*/ 11 w 11"/>
                  <a:gd name="T7" fmla="*/ 11 h 17"/>
                  <a:gd name="T8" fmla="*/ 11 w 11"/>
                  <a:gd name="T9" fmla="*/ 15 h 17"/>
                  <a:gd name="T10" fmla="*/ 9 w 11"/>
                  <a:gd name="T11" fmla="*/ 17 h 17"/>
                  <a:gd name="T12" fmla="*/ 2 w 11"/>
                  <a:gd name="T13" fmla="*/ 4 h 17"/>
                  <a:gd name="T14" fmla="*/ 2 w 11"/>
                  <a:gd name="T15" fmla="*/ 4 h 17"/>
                  <a:gd name="T16" fmla="*/ 2 w 11"/>
                  <a:gd name="T17" fmla="*/ 2 h 17"/>
                  <a:gd name="T18" fmla="*/ 0 w 11"/>
                  <a:gd name="T19" fmla="*/ 0 h 17"/>
                  <a:gd name="T20" fmla="*/ 0 w 11"/>
                  <a:gd name="T21" fmla="*/ 0 h 17"/>
                  <a:gd name="T22" fmla="*/ 2 w 11"/>
                  <a:gd name="T23" fmla="*/ 0 h 17"/>
                  <a:gd name="T24" fmla="*/ 4 w 11"/>
                  <a:gd name="T25" fmla="*/ 2 h 17"/>
                  <a:gd name="T26" fmla="*/ 6 w 11"/>
                  <a:gd name="T2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7">
                    <a:moveTo>
                      <a:pt x="6" y="6"/>
                    </a:moveTo>
                    <a:lnTo>
                      <a:pt x="7" y="6"/>
                    </a:lnTo>
                    <a:lnTo>
                      <a:pt x="7" y="8"/>
                    </a:lnTo>
                    <a:lnTo>
                      <a:pt x="11" y="11"/>
                    </a:lnTo>
                    <a:lnTo>
                      <a:pt x="11" y="15"/>
                    </a:lnTo>
                    <a:lnTo>
                      <a:pt x="9" y="17"/>
                    </a:lnTo>
                    <a:lnTo>
                      <a:pt x="2" y="4"/>
                    </a:lnTo>
                    <a:lnTo>
                      <a:pt x="2" y="4"/>
                    </a:lnTo>
                    <a:lnTo>
                      <a:pt x="2" y="2"/>
                    </a:lnTo>
                    <a:lnTo>
                      <a:pt x="0" y="0"/>
                    </a:lnTo>
                    <a:lnTo>
                      <a:pt x="0" y="0"/>
                    </a:lnTo>
                    <a:lnTo>
                      <a:pt x="2" y="0"/>
                    </a:lnTo>
                    <a:lnTo>
                      <a:pt x="4" y="2"/>
                    </a:lnTo>
                    <a:lnTo>
                      <a:pt x="6"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14" name="Freeform 1120">
                <a:extLst>
                  <a:ext uri="{FF2B5EF4-FFF2-40B4-BE49-F238E27FC236}">
                    <a16:creationId xmlns:a16="http://schemas.microsoft.com/office/drawing/2014/main" id="{3F5F0920-B051-5F6B-91CE-36A94ABF603A}"/>
                  </a:ext>
                </a:extLst>
              </p:cNvPr>
              <p:cNvSpPr>
                <a:spLocks/>
              </p:cNvSpPr>
              <p:nvPr/>
            </p:nvSpPr>
            <p:spPr bwMode="auto">
              <a:xfrm>
                <a:off x="1405454" y="3429210"/>
                <a:ext cx="5959" cy="10429"/>
              </a:xfrm>
              <a:custGeom>
                <a:avLst/>
                <a:gdLst>
                  <a:gd name="T0" fmla="*/ 0 w 4"/>
                  <a:gd name="T1" fmla="*/ 0 h 7"/>
                  <a:gd name="T2" fmla="*/ 0 w 4"/>
                  <a:gd name="T3" fmla="*/ 0 h 7"/>
                  <a:gd name="T4" fmla="*/ 4 w 4"/>
                  <a:gd name="T5" fmla="*/ 3 h 7"/>
                  <a:gd name="T6" fmla="*/ 4 w 4"/>
                  <a:gd name="T7" fmla="*/ 7 h 7"/>
                  <a:gd name="T8" fmla="*/ 2 w 4"/>
                  <a:gd name="T9" fmla="*/ 5 h 7"/>
                  <a:gd name="T10" fmla="*/ 0 w 4"/>
                  <a:gd name="T11" fmla="*/ 1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0"/>
                    </a:lnTo>
                    <a:lnTo>
                      <a:pt x="4" y="3"/>
                    </a:lnTo>
                    <a:lnTo>
                      <a:pt x="4" y="7"/>
                    </a:lnTo>
                    <a:lnTo>
                      <a:pt x="2" y="5"/>
                    </a:lnTo>
                    <a:lnTo>
                      <a:pt x="0" y="1"/>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15" name="Freeform 1121">
                <a:extLst>
                  <a:ext uri="{FF2B5EF4-FFF2-40B4-BE49-F238E27FC236}">
                    <a16:creationId xmlns:a16="http://schemas.microsoft.com/office/drawing/2014/main" id="{3856F1D8-A4A8-4078-6738-A81D035F0691}"/>
                  </a:ext>
                </a:extLst>
              </p:cNvPr>
              <p:cNvSpPr>
                <a:spLocks/>
              </p:cNvSpPr>
              <p:nvPr/>
            </p:nvSpPr>
            <p:spPr bwMode="auto">
              <a:xfrm>
                <a:off x="1405454" y="3429210"/>
                <a:ext cx="5959" cy="10429"/>
              </a:xfrm>
              <a:custGeom>
                <a:avLst/>
                <a:gdLst>
                  <a:gd name="T0" fmla="*/ 0 w 4"/>
                  <a:gd name="T1" fmla="*/ 0 h 7"/>
                  <a:gd name="T2" fmla="*/ 0 w 4"/>
                  <a:gd name="T3" fmla="*/ 0 h 7"/>
                  <a:gd name="T4" fmla="*/ 4 w 4"/>
                  <a:gd name="T5" fmla="*/ 3 h 7"/>
                  <a:gd name="T6" fmla="*/ 4 w 4"/>
                  <a:gd name="T7" fmla="*/ 7 h 7"/>
                  <a:gd name="T8" fmla="*/ 2 w 4"/>
                  <a:gd name="T9" fmla="*/ 5 h 7"/>
                  <a:gd name="T10" fmla="*/ 0 w 4"/>
                  <a:gd name="T11" fmla="*/ 1 h 7"/>
                  <a:gd name="T12" fmla="*/ 0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0"/>
                    </a:moveTo>
                    <a:lnTo>
                      <a:pt x="0" y="0"/>
                    </a:lnTo>
                    <a:lnTo>
                      <a:pt x="4" y="3"/>
                    </a:lnTo>
                    <a:lnTo>
                      <a:pt x="4" y="7"/>
                    </a:lnTo>
                    <a:lnTo>
                      <a:pt x="2" y="5"/>
                    </a:lnTo>
                    <a:lnTo>
                      <a:pt x="0" y="1"/>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16" name="Freeform 1122">
                <a:extLst>
                  <a:ext uri="{FF2B5EF4-FFF2-40B4-BE49-F238E27FC236}">
                    <a16:creationId xmlns:a16="http://schemas.microsoft.com/office/drawing/2014/main" id="{7BFA3D56-7260-8CDF-6E2A-D93CBC346999}"/>
                  </a:ext>
                </a:extLst>
              </p:cNvPr>
              <p:cNvSpPr>
                <a:spLocks/>
              </p:cNvSpPr>
              <p:nvPr/>
            </p:nvSpPr>
            <p:spPr bwMode="auto">
              <a:xfrm>
                <a:off x="1424822" y="3499231"/>
                <a:ext cx="113224" cy="87898"/>
              </a:xfrm>
              <a:custGeom>
                <a:avLst/>
                <a:gdLst>
                  <a:gd name="T0" fmla="*/ 14 w 76"/>
                  <a:gd name="T1" fmla="*/ 11 h 59"/>
                  <a:gd name="T2" fmla="*/ 14 w 76"/>
                  <a:gd name="T3" fmla="*/ 11 h 59"/>
                  <a:gd name="T4" fmla="*/ 8 w 76"/>
                  <a:gd name="T5" fmla="*/ 6 h 59"/>
                  <a:gd name="T6" fmla="*/ 4 w 76"/>
                  <a:gd name="T7" fmla="*/ 7 h 59"/>
                  <a:gd name="T8" fmla="*/ 0 w 76"/>
                  <a:gd name="T9" fmla="*/ 6 h 59"/>
                  <a:gd name="T10" fmla="*/ 2 w 76"/>
                  <a:gd name="T11" fmla="*/ 2 h 59"/>
                  <a:gd name="T12" fmla="*/ 6 w 76"/>
                  <a:gd name="T13" fmla="*/ 0 h 59"/>
                  <a:gd name="T14" fmla="*/ 15 w 76"/>
                  <a:gd name="T15" fmla="*/ 6 h 59"/>
                  <a:gd name="T16" fmla="*/ 44 w 76"/>
                  <a:gd name="T17" fmla="*/ 13 h 59"/>
                  <a:gd name="T18" fmla="*/ 44 w 76"/>
                  <a:gd name="T19" fmla="*/ 19 h 59"/>
                  <a:gd name="T20" fmla="*/ 53 w 76"/>
                  <a:gd name="T21" fmla="*/ 28 h 59"/>
                  <a:gd name="T22" fmla="*/ 53 w 76"/>
                  <a:gd name="T23" fmla="*/ 30 h 59"/>
                  <a:gd name="T24" fmla="*/ 61 w 76"/>
                  <a:gd name="T25" fmla="*/ 36 h 59"/>
                  <a:gd name="T26" fmla="*/ 65 w 76"/>
                  <a:gd name="T27" fmla="*/ 38 h 59"/>
                  <a:gd name="T28" fmla="*/ 70 w 76"/>
                  <a:gd name="T29" fmla="*/ 41 h 59"/>
                  <a:gd name="T30" fmla="*/ 74 w 76"/>
                  <a:gd name="T31" fmla="*/ 53 h 59"/>
                  <a:gd name="T32" fmla="*/ 76 w 76"/>
                  <a:gd name="T33" fmla="*/ 57 h 59"/>
                  <a:gd name="T34" fmla="*/ 74 w 76"/>
                  <a:gd name="T35" fmla="*/ 59 h 59"/>
                  <a:gd name="T36" fmla="*/ 63 w 76"/>
                  <a:gd name="T37" fmla="*/ 55 h 59"/>
                  <a:gd name="T38" fmla="*/ 59 w 76"/>
                  <a:gd name="T39" fmla="*/ 55 h 59"/>
                  <a:gd name="T40" fmla="*/ 55 w 76"/>
                  <a:gd name="T41" fmla="*/ 51 h 59"/>
                  <a:gd name="T42" fmla="*/ 55 w 76"/>
                  <a:gd name="T43" fmla="*/ 49 h 59"/>
                  <a:gd name="T44" fmla="*/ 53 w 76"/>
                  <a:gd name="T45" fmla="*/ 51 h 59"/>
                  <a:gd name="T46" fmla="*/ 49 w 76"/>
                  <a:gd name="T47" fmla="*/ 47 h 59"/>
                  <a:gd name="T48" fmla="*/ 51 w 76"/>
                  <a:gd name="T49" fmla="*/ 45 h 59"/>
                  <a:gd name="T50" fmla="*/ 51 w 76"/>
                  <a:gd name="T51" fmla="*/ 43 h 59"/>
                  <a:gd name="T52" fmla="*/ 48 w 76"/>
                  <a:gd name="T53" fmla="*/ 45 h 59"/>
                  <a:gd name="T54" fmla="*/ 44 w 76"/>
                  <a:gd name="T55" fmla="*/ 45 h 59"/>
                  <a:gd name="T56" fmla="*/ 44 w 76"/>
                  <a:gd name="T57" fmla="*/ 41 h 59"/>
                  <a:gd name="T58" fmla="*/ 40 w 76"/>
                  <a:gd name="T59" fmla="*/ 38 h 59"/>
                  <a:gd name="T60" fmla="*/ 36 w 76"/>
                  <a:gd name="T61" fmla="*/ 36 h 59"/>
                  <a:gd name="T62" fmla="*/ 29 w 76"/>
                  <a:gd name="T63" fmla="*/ 34 h 59"/>
                  <a:gd name="T64" fmla="*/ 29 w 76"/>
                  <a:gd name="T65" fmla="*/ 30 h 59"/>
                  <a:gd name="T66" fmla="*/ 36 w 76"/>
                  <a:gd name="T67" fmla="*/ 28 h 59"/>
                  <a:gd name="T68" fmla="*/ 31 w 76"/>
                  <a:gd name="T69" fmla="*/ 28 h 59"/>
                  <a:gd name="T70" fmla="*/ 31 w 76"/>
                  <a:gd name="T71" fmla="*/ 26 h 59"/>
                  <a:gd name="T72" fmla="*/ 27 w 76"/>
                  <a:gd name="T73" fmla="*/ 24 h 59"/>
                  <a:gd name="T74" fmla="*/ 23 w 76"/>
                  <a:gd name="T75" fmla="*/ 23 h 59"/>
                  <a:gd name="T76" fmla="*/ 21 w 76"/>
                  <a:gd name="T77" fmla="*/ 24 h 59"/>
                  <a:gd name="T78" fmla="*/ 19 w 76"/>
                  <a:gd name="T79" fmla="*/ 19 h 59"/>
                  <a:gd name="T80" fmla="*/ 19 w 76"/>
                  <a:gd name="T81" fmla="*/ 19 h 59"/>
                  <a:gd name="T82" fmla="*/ 15 w 76"/>
                  <a:gd name="T83" fmla="*/ 19 h 59"/>
                  <a:gd name="T84" fmla="*/ 14 w 76"/>
                  <a:gd name="T85" fmla="*/ 17 h 59"/>
                  <a:gd name="T86" fmla="*/ 10 w 76"/>
                  <a:gd name="T87" fmla="*/ 19 h 59"/>
                  <a:gd name="T88" fmla="*/ 8 w 76"/>
                  <a:gd name="T89" fmla="*/ 17 h 59"/>
                  <a:gd name="T90" fmla="*/ 10 w 76"/>
                  <a:gd name="T91" fmla="*/ 13 h 59"/>
                  <a:gd name="T92" fmla="*/ 8 w 76"/>
                  <a:gd name="T93" fmla="*/ 11 h 59"/>
                  <a:gd name="T94" fmla="*/ 12 w 76"/>
                  <a:gd name="T95" fmla="*/ 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 h="59">
                    <a:moveTo>
                      <a:pt x="14" y="11"/>
                    </a:moveTo>
                    <a:lnTo>
                      <a:pt x="14" y="11"/>
                    </a:lnTo>
                    <a:lnTo>
                      <a:pt x="14" y="11"/>
                    </a:lnTo>
                    <a:lnTo>
                      <a:pt x="14" y="11"/>
                    </a:lnTo>
                    <a:lnTo>
                      <a:pt x="14" y="6"/>
                    </a:lnTo>
                    <a:lnTo>
                      <a:pt x="8" y="6"/>
                    </a:lnTo>
                    <a:lnTo>
                      <a:pt x="6" y="4"/>
                    </a:lnTo>
                    <a:lnTo>
                      <a:pt x="4" y="7"/>
                    </a:lnTo>
                    <a:lnTo>
                      <a:pt x="2" y="7"/>
                    </a:lnTo>
                    <a:lnTo>
                      <a:pt x="0" y="6"/>
                    </a:lnTo>
                    <a:lnTo>
                      <a:pt x="0" y="4"/>
                    </a:lnTo>
                    <a:lnTo>
                      <a:pt x="2" y="2"/>
                    </a:lnTo>
                    <a:lnTo>
                      <a:pt x="2" y="0"/>
                    </a:lnTo>
                    <a:lnTo>
                      <a:pt x="6" y="0"/>
                    </a:lnTo>
                    <a:lnTo>
                      <a:pt x="14" y="4"/>
                    </a:lnTo>
                    <a:lnTo>
                      <a:pt x="15" y="6"/>
                    </a:lnTo>
                    <a:lnTo>
                      <a:pt x="42" y="13"/>
                    </a:lnTo>
                    <a:lnTo>
                      <a:pt x="44" y="13"/>
                    </a:lnTo>
                    <a:lnTo>
                      <a:pt x="44" y="15"/>
                    </a:lnTo>
                    <a:lnTo>
                      <a:pt x="44" y="19"/>
                    </a:lnTo>
                    <a:lnTo>
                      <a:pt x="53" y="26"/>
                    </a:lnTo>
                    <a:lnTo>
                      <a:pt x="53" y="28"/>
                    </a:lnTo>
                    <a:lnTo>
                      <a:pt x="53" y="30"/>
                    </a:lnTo>
                    <a:lnTo>
                      <a:pt x="53" y="30"/>
                    </a:lnTo>
                    <a:lnTo>
                      <a:pt x="53" y="32"/>
                    </a:lnTo>
                    <a:lnTo>
                      <a:pt x="61" y="36"/>
                    </a:lnTo>
                    <a:lnTo>
                      <a:pt x="63" y="36"/>
                    </a:lnTo>
                    <a:lnTo>
                      <a:pt x="65" y="38"/>
                    </a:lnTo>
                    <a:lnTo>
                      <a:pt x="66" y="38"/>
                    </a:lnTo>
                    <a:lnTo>
                      <a:pt x="70" y="41"/>
                    </a:lnTo>
                    <a:lnTo>
                      <a:pt x="74" y="53"/>
                    </a:lnTo>
                    <a:lnTo>
                      <a:pt x="74" y="53"/>
                    </a:lnTo>
                    <a:lnTo>
                      <a:pt x="76" y="55"/>
                    </a:lnTo>
                    <a:lnTo>
                      <a:pt x="76" y="57"/>
                    </a:lnTo>
                    <a:lnTo>
                      <a:pt x="76" y="59"/>
                    </a:lnTo>
                    <a:lnTo>
                      <a:pt x="74" y="59"/>
                    </a:lnTo>
                    <a:lnTo>
                      <a:pt x="63" y="55"/>
                    </a:lnTo>
                    <a:lnTo>
                      <a:pt x="63" y="55"/>
                    </a:lnTo>
                    <a:lnTo>
                      <a:pt x="61" y="53"/>
                    </a:lnTo>
                    <a:lnTo>
                      <a:pt x="59" y="55"/>
                    </a:lnTo>
                    <a:lnTo>
                      <a:pt x="55" y="53"/>
                    </a:lnTo>
                    <a:lnTo>
                      <a:pt x="55" y="51"/>
                    </a:lnTo>
                    <a:lnTo>
                      <a:pt x="57" y="49"/>
                    </a:lnTo>
                    <a:lnTo>
                      <a:pt x="55" y="49"/>
                    </a:lnTo>
                    <a:lnTo>
                      <a:pt x="55" y="51"/>
                    </a:lnTo>
                    <a:lnTo>
                      <a:pt x="53" y="51"/>
                    </a:lnTo>
                    <a:lnTo>
                      <a:pt x="51" y="49"/>
                    </a:lnTo>
                    <a:lnTo>
                      <a:pt x="49" y="47"/>
                    </a:lnTo>
                    <a:lnTo>
                      <a:pt x="49" y="45"/>
                    </a:lnTo>
                    <a:lnTo>
                      <a:pt x="51" y="45"/>
                    </a:lnTo>
                    <a:lnTo>
                      <a:pt x="53" y="43"/>
                    </a:lnTo>
                    <a:lnTo>
                      <a:pt x="51" y="43"/>
                    </a:lnTo>
                    <a:lnTo>
                      <a:pt x="49" y="43"/>
                    </a:lnTo>
                    <a:lnTo>
                      <a:pt x="48" y="45"/>
                    </a:lnTo>
                    <a:lnTo>
                      <a:pt x="46" y="43"/>
                    </a:lnTo>
                    <a:lnTo>
                      <a:pt x="44" y="45"/>
                    </a:lnTo>
                    <a:lnTo>
                      <a:pt x="40" y="43"/>
                    </a:lnTo>
                    <a:lnTo>
                      <a:pt x="44" y="41"/>
                    </a:lnTo>
                    <a:lnTo>
                      <a:pt x="44" y="40"/>
                    </a:lnTo>
                    <a:lnTo>
                      <a:pt x="40" y="38"/>
                    </a:lnTo>
                    <a:lnTo>
                      <a:pt x="38" y="38"/>
                    </a:lnTo>
                    <a:lnTo>
                      <a:pt x="36" y="36"/>
                    </a:lnTo>
                    <a:lnTo>
                      <a:pt x="34" y="34"/>
                    </a:lnTo>
                    <a:lnTo>
                      <a:pt x="29" y="34"/>
                    </a:lnTo>
                    <a:lnTo>
                      <a:pt x="29" y="32"/>
                    </a:lnTo>
                    <a:lnTo>
                      <a:pt x="29" y="30"/>
                    </a:lnTo>
                    <a:lnTo>
                      <a:pt x="32" y="30"/>
                    </a:lnTo>
                    <a:lnTo>
                      <a:pt x="36" y="28"/>
                    </a:lnTo>
                    <a:lnTo>
                      <a:pt x="32" y="28"/>
                    </a:lnTo>
                    <a:lnTo>
                      <a:pt x="31" y="28"/>
                    </a:lnTo>
                    <a:lnTo>
                      <a:pt x="31" y="28"/>
                    </a:lnTo>
                    <a:lnTo>
                      <a:pt x="31" y="26"/>
                    </a:lnTo>
                    <a:lnTo>
                      <a:pt x="29" y="28"/>
                    </a:lnTo>
                    <a:lnTo>
                      <a:pt x="27" y="24"/>
                    </a:lnTo>
                    <a:lnTo>
                      <a:pt x="25" y="23"/>
                    </a:lnTo>
                    <a:lnTo>
                      <a:pt x="23" y="23"/>
                    </a:lnTo>
                    <a:lnTo>
                      <a:pt x="23" y="23"/>
                    </a:lnTo>
                    <a:lnTo>
                      <a:pt x="21" y="24"/>
                    </a:lnTo>
                    <a:lnTo>
                      <a:pt x="19" y="23"/>
                    </a:lnTo>
                    <a:lnTo>
                      <a:pt x="19" y="19"/>
                    </a:lnTo>
                    <a:lnTo>
                      <a:pt x="19" y="19"/>
                    </a:lnTo>
                    <a:lnTo>
                      <a:pt x="19" y="19"/>
                    </a:lnTo>
                    <a:lnTo>
                      <a:pt x="17" y="17"/>
                    </a:lnTo>
                    <a:lnTo>
                      <a:pt x="15" y="19"/>
                    </a:lnTo>
                    <a:lnTo>
                      <a:pt x="14" y="17"/>
                    </a:lnTo>
                    <a:lnTo>
                      <a:pt x="14" y="17"/>
                    </a:lnTo>
                    <a:lnTo>
                      <a:pt x="12" y="17"/>
                    </a:lnTo>
                    <a:lnTo>
                      <a:pt x="10" y="19"/>
                    </a:lnTo>
                    <a:lnTo>
                      <a:pt x="10" y="19"/>
                    </a:lnTo>
                    <a:lnTo>
                      <a:pt x="8" y="17"/>
                    </a:lnTo>
                    <a:lnTo>
                      <a:pt x="10" y="15"/>
                    </a:lnTo>
                    <a:lnTo>
                      <a:pt x="10" y="13"/>
                    </a:lnTo>
                    <a:lnTo>
                      <a:pt x="8" y="13"/>
                    </a:lnTo>
                    <a:lnTo>
                      <a:pt x="8" y="11"/>
                    </a:lnTo>
                    <a:lnTo>
                      <a:pt x="10" y="9"/>
                    </a:lnTo>
                    <a:lnTo>
                      <a:pt x="12" y="9"/>
                    </a:lnTo>
                    <a:lnTo>
                      <a:pt x="14" y="1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17" name="Freeform 1123">
                <a:extLst>
                  <a:ext uri="{FF2B5EF4-FFF2-40B4-BE49-F238E27FC236}">
                    <a16:creationId xmlns:a16="http://schemas.microsoft.com/office/drawing/2014/main" id="{2B43AE18-3672-3EAE-5E89-409AFC2450E7}"/>
                  </a:ext>
                </a:extLst>
              </p:cNvPr>
              <p:cNvSpPr>
                <a:spLocks/>
              </p:cNvSpPr>
              <p:nvPr/>
            </p:nvSpPr>
            <p:spPr bwMode="auto">
              <a:xfrm>
                <a:off x="1424822" y="3499231"/>
                <a:ext cx="113224" cy="87898"/>
              </a:xfrm>
              <a:custGeom>
                <a:avLst/>
                <a:gdLst>
                  <a:gd name="T0" fmla="*/ 14 w 76"/>
                  <a:gd name="T1" fmla="*/ 11 h 59"/>
                  <a:gd name="T2" fmla="*/ 14 w 76"/>
                  <a:gd name="T3" fmla="*/ 11 h 59"/>
                  <a:gd name="T4" fmla="*/ 8 w 76"/>
                  <a:gd name="T5" fmla="*/ 6 h 59"/>
                  <a:gd name="T6" fmla="*/ 4 w 76"/>
                  <a:gd name="T7" fmla="*/ 7 h 59"/>
                  <a:gd name="T8" fmla="*/ 0 w 76"/>
                  <a:gd name="T9" fmla="*/ 6 h 59"/>
                  <a:gd name="T10" fmla="*/ 2 w 76"/>
                  <a:gd name="T11" fmla="*/ 2 h 59"/>
                  <a:gd name="T12" fmla="*/ 6 w 76"/>
                  <a:gd name="T13" fmla="*/ 0 h 59"/>
                  <a:gd name="T14" fmla="*/ 15 w 76"/>
                  <a:gd name="T15" fmla="*/ 6 h 59"/>
                  <a:gd name="T16" fmla="*/ 44 w 76"/>
                  <a:gd name="T17" fmla="*/ 13 h 59"/>
                  <a:gd name="T18" fmla="*/ 44 w 76"/>
                  <a:gd name="T19" fmla="*/ 19 h 59"/>
                  <a:gd name="T20" fmla="*/ 53 w 76"/>
                  <a:gd name="T21" fmla="*/ 28 h 59"/>
                  <a:gd name="T22" fmla="*/ 53 w 76"/>
                  <a:gd name="T23" fmla="*/ 30 h 59"/>
                  <a:gd name="T24" fmla="*/ 61 w 76"/>
                  <a:gd name="T25" fmla="*/ 36 h 59"/>
                  <a:gd name="T26" fmla="*/ 65 w 76"/>
                  <a:gd name="T27" fmla="*/ 38 h 59"/>
                  <a:gd name="T28" fmla="*/ 70 w 76"/>
                  <a:gd name="T29" fmla="*/ 41 h 59"/>
                  <a:gd name="T30" fmla="*/ 74 w 76"/>
                  <a:gd name="T31" fmla="*/ 53 h 59"/>
                  <a:gd name="T32" fmla="*/ 76 w 76"/>
                  <a:gd name="T33" fmla="*/ 57 h 59"/>
                  <a:gd name="T34" fmla="*/ 74 w 76"/>
                  <a:gd name="T35" fmla="*/ 59 h 59"/>
                  <a:gd name="T36" fmla="*/ 63 w 76"/>
                  <a:gd name="T37" fmla="*/ 55 h 59"/>
                  <a:gd name="T38" fmla="*/ 59 w 76"/>
                  <a:gd name="T39" fmla="*/ 55 h 59"/>
                  <a:gd name="T40" fmla="*/ 55 w 76"/>
                  <a:gd name="T41" fmla="*/ 51 h 59"/>
                  <a:gd name="T42" fmla="*/ 55 w 76"/>
                  <a:gd name="T43" fmla="*/ 49 h 59"/>
                  <a:gd name="T44" fmla="*/ 53 w 76"/>
                  <a:gd name="T45" fmla="*/ 51 h 59"/>
                  <a:gd name="T46" fmla="*/ 49 w 76"/>
                  <a:gd name="T47" fmla="*/ 47 h 59"/>
                  <a:gd name="T48" fmla="*/ 51 w 76"/>
                  <a:gd name="T49" fmla="*/ 45 h 59"/>
                  <a:gd name="T50" fmla="*/ 51 w 76"/>
                  <a:gd name="T51" fmla="*/ 43 h 59"/>
                  <a:gd name="T52" fmla="*/ 48 w 76"/>
                  <a:gd name="T53" fmla="*/ 45 h 59"/>
                  <a:gd name="T54" fmla="*/ 44 w 76"/>
                  <a:gd name="T55" fmla="*/ 45 h 59"/>
                  <a:gd name="T56" fmla="*/ 44 w 76"/>
                  <a:gd name="T57" fmla="*/ 41 h 59"/>
                  <a:gd name="T58" fmla="*/ 40 w 76"/>
                  <a:gd name="T59" fmla="*/ 38 h 59"/>
                  <a:gd name="T60" fmla="*/ 36 w 76"/>
                  <a:gd name="T61" fmla="*/ 36 h 59"/>
                  <a:gd name="T62" fmla="*/ 29 w 76"/>
                  <a:gd name="T63" fmla="*/ 34 h 59"/>
                  <a:gd name="T64" fmla="*/ 29 w 76"/>
                  <a:gd name="T65" fmla="*/ 30 h 59"/>
                  <a:gd name="T66" fmla="*/ 36 w 76"/>
                  <a:gd name="T67" fmla="*/ 28 h 59"/>
                  <a:gd name="T68" fmla="*/ 31 w 76"/>
                  <a:gd name="T69" fmla="*/ 28 h 59"/>
                  <a:gd name="T70" fmla="*/ 31 w 76"/>
                  <a:gd name="T71" fmla="*/ 26 h 59"/>
                  <a:gd name="T72" fmla="*/ 27 w 76"/>
                  <a:gd name="T73" fmla="*/ 24 h 59"/>
                  <a:gd name="T74" fmla="*/ 23 w 76"/>
                  <a:gd name="T75" fmla="*/ 23 h 59"/>
                  <a:gd name="T76" fmla="*/ 21 w 76"/>
                  <a:gd name="T77" fmla="*/ 24 h 59"/>
                  <a:gd name="T78" fmla="*/ 19 w 76"/>
                  <a:gd name="T79" fmla="*/ 19 h 59"/>
                  <a:gd name="T80" fmla="*/ 19 w 76"/>
                  <a:gd name="T81" fmla="*/ 19 h 59"/>
                  <a:gd name="T82" fmla="*/ 15 w 76"/>
                  <a:gd name="T83" fmla="*/ 19 h 59"/>
                  <a:gd name="T84" fmla="*/ 14 w 76"/>
                  <a:gd name="T85" fmla="*/ 17 h 59"/>
                  <a:gd name="T86" fmla="*/ 10 w 76"/>
                  <a:gd name="T87" fmla="*/ 19 h 59"/>
                  <a:gd name="T88" fmla="*/ 8 w 76"/>
                  <a:gd name="T89" fmla="*/ 17 h 59"/>
                  <a:gd name="T90" fmla="*/ 10 w 76"/>
                  <a:gd name="T91" fmla="*/ 13 h 59"/>
                  <a:gd name="T92" fmla="*/ 8 w 76"/>
                  <a:gd name="T93" fmla="*/ 11 h 59"/>
                  <a:gd name="T94" fmla="*/ 12 w 76"/>
                  <a:gd name="T95" fmla="*/ 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 h="59">
                    <a:moveTo>
                      <a:pt x="14" y="11"/>
                    </a:moveTo>
                    <a:lnTo>
                      <a:pt x="14" y="11"/>
                    </a:lnTo>
                    <a:lnTo>
                      <a:pt x="14" y="11"/>
                    </a:lnTo>
                    <a:lnTo>
                      <a:pt x="14" y="11"/>
                    </a:lnTo>
                    <a:lnTo>
                      <a:pt x="14" y="6"/>
                    </a:lnTo>
                    <a:lnTo>
                      <a:pt x="8" y="6"/>
                    </a:lnTo>
                    <a:lnTo>
                      <a:pt x="6" y="4"/>
                    </a:lnTo>
                    <a:lnTo>
                      <a:pt x="4" y="7"/>
                    </a:lnTo>
                    <a:lnTo>
                      <a:pt x="2" y="7"/>
                    </a:lnTo>
                    <a:lnTo>
                      <a:pt x="0" y="6"/>
                    </a:lnTo>
                    <a:lnTo>
                      <a:pt x="0" y="4"/>
                    </a:lnTo>
                    <a:lnTo>
                      <a:pt x="2" y="2"/>
                    </a:lnTo>
                    <a:lnTo>
                      <a:pt x="2" y="0"/>
                    </a:lnTo>
                    <a:lnTo>
                      <a:pt x="6" y="0"/>
                    </a:lnTo>
                    <a:lnTo>
                      <a:pt x="14" y="4"/>
                    </a:lnTo>
                    <a:lnTo>
                      <a:pt x="15" y="6"/>
                    </a:lnTo>
                    <a:lnTo>
                      <a:pt x="42" y="13"/>
                    </a:lnTo>
                    <a:lnTo>
                      <a:pt x="44" y="13"/>
                    </a:lnTo>
                    <a:lnTo>
                      <a:pt x="44" y="15"/>
                    </a:lnTo>
                    <a:lnTo>
                      <a:pt x="44" y="19"/>
                    </a:lnTo>
                    <a:lnTo>
                      <a:pt x="53" y="26"/>
                    </a:lnTo>
                    <a:lnTo>
                      <a:pt x="53" y="28"/>
                    </a:lnTo>
                    <a:lnTo>
                      <a:pt x="53" y="30"/>
                    </a:lnTo>
                    <a:lnTo>
                      <a:pt x="53" y="30"/>
                    </a:lnTo>
                    <a:lnTo>
                      <a:pt x="53" y="32"/>
                    </a:lnTo>
                    <a:lnTo>
                      <a:pt x="61" y="36"/>
                    </a:lnTo>
                    <a:lnTo>
                      <a:pt x="63" y="36"/>
                    </a:lnTo>
                    <a:lnTo>
                      <a:pt x="65" y="38"/>
                    </a:lnTo>
                    <a:lnTo>
                      <a:pt x="66" y="38"/>
                    </a:lnTo>
                    <a:lnTo>
                      <a:pt x="70" y="41"/>
                    </a:lnTo>
                    <a:lnTo>
                      <a:pt x="74" y="53"/>
                    </a:lnTo>
                    <a:lnTo>
                      <a:pt x="74" y="53"/>
                    </a:lnTo>
                    <a:lnTo>
                      <a:pt x="76" y="55"/>
                    </a:lnTo>
                    <a:lnTo>
                      <a:pt x="76" y="57"/>
                    </a:lnTo>
                    <a:lnTo>
                      <a:pt x="76" y="59"/>
                    </a:lnTo>
                    <a:lnTo>
                      <a:pt x="74" y="59"/>
                    </a:lnTo>
                    <a:lnTo>
                      <a:pt x="63" y="55"/>
                    </a:lnTo>
                    <a:lnTo>
                      <a:pt x="63" y="55"/>
                    </a:lnTo>
                    <a:lnTo>
                      <a:pt x="61" y="53"/>
                    </a:lnTo>
                    <a:lnTo>
                      <a:pt x="59" y="55"/>
                    </a:lnTo>
                    <a:lnTo>
                      <a:pt x="55" y="53"/>
                    </a:lnTo>
                    <a:lnTo>
                      <a:pt x="55" y="51"/>
                    </a:lnTo>
                    <a:lnTo>
                      <a:pt x="57" y="49"/>
                    </a:lnTo>
                    <a:lnTo>
                      <a:pt x="55" y="49"/>
                    </a:lnTo>
                    <a:lnTo>
                      <a:pt x="55" y="51"/>
                    </a:lnTo>
                    <a:lnTo>
                      <a:pt x="53" y="51"/>
                    </a:lnTo>
                    <a:lnTo>
                      <a:pt x="51" y="49"/>
                    </a:lnTo>
                    <a:lnTo>
                      <a:pt x="49" y="47"/>
                    </a:lnTo>
                    <a:lnTo>
                      <a:pt x="49" y="45"/>
                    </a:lnTo>
                    <a:lnTo>
                      <a:pt x="51" y="45"/>
                    </a:lnTo>
                    <a:lnTo>
                      <a:pt x="53" y="43"/>
                    </a:lnTo>
                    <a:lnTo>
                      <a:pt x="51" y="43"/>
                    </a:lnTo>
                    <a:lnTo>
                      <a:pt x="49" y="43"/>
                    </a:lnTo>
                    <a:lnTo>
                      <a:pt x="48" y="45"/>
                    </a:lnTo>
                    <a:lnTo>
                      <a:pt x="46" y="43"/>
                    </a:lnTo>
                    <a:lnTo>
                      <a:pt x="44" y="45"/>
                    </a:lnTo>
                    <a:lnTo>
                      <a:pt x="40" y="43"/>
                    </a:lnTo>
                    <a:lnTo>
                      <a:pt x="44" y="41"/>
                    </a:lnTo>
                    <a:lnTo>
                      <a:pt x="44" y="40"/>
                    </a:lnTo>
                    <a:lnTo>
                      <a:pt x="40" y="38"/>
                    </a:lnTo>
                    <a:lnTo>
                      <a:pt x="38" y="38"/>
                    </a:lnTo>
                    <a:lnTo>
                      <a:pt x="36" y="36"/>
                    </a:lnTo>
                    <a:lnTo>
                      <a:pt x="34" y="34"/>
                    </a:lnTo>
                    <a:lnTo>
                      <a:pt x="29" y="34"/>
                    </a:lnTo>
                    <a:lnTo>
                      <a:pt x="29" y="32"/>
                    </a:lnTo>
                    <a:lnTo>
                      <a:pt x="29" y="30"/>
                    </a:lnTo>
                    <a:lnTo>
                      <a:pt x="32" y="30"/>
                    </a:lnTo>
                    <a:lnTo>
                      <a:pt x="36" y="28"/>
                    </a:lnTo>
                    <a:lnTo>
                      <a:pt x="32" y="28"/>
                    </a:lnTo>
                    <a:lnTo>
                      <a:pt x="31" y="28"/>
                    </a:lnTo>
                    <a:lnTo>
                      <a:pt x="31" y="28"/>
                    </a:lnTo>
                    <a:lnTo>
                      <a:pt x="31" y="26"/>
                    </a:lnTo>
                    <a:lnTo>
                      <a:pt x="29" y="28"/>
                    </a:lnTo>
                    <a:lnTo>
                      <a:pt x="27" y="24"/>
                    </a:lnTo>
                    <a:lnTo>
                      <a:pt x="25" y="23"/>
                    </a:lnTo>
                    <a:lnTo>
                      <a:pt x="23" y="23"/>
                    </a:lnTo>
                    <a:lnTo>
                      <a:pt x="23" y="23"/>
                    </a:lnTo>
                    <a:lnTo>
                      <a:pt x="21" y="24"/>
                    </a:lnTo>
                    <a:lnTo>
                      <a:pt x="19" y="23"/>
                    </a:lnTo>
                    <a:lnTo>
                      <a:pt x="19" y="19"/>
                    </a:lnTo>
                    <a:lnTo>
                      <a:pt x="19" y="19"/>
                    </a:lnTo>
                    <a:lnTo>
                      <a:pt x="19" y="19"/>
                    </a:lnTo>
                    <a:lnTo>
                      <a:pt x="17" y="17"/>
                    </a:lnTo>
                    <a:lnTo>
                      <a:pt x="15" y="19"/>
                    </a:lnTo>
                    <a:lnTo>
                      <a:pt x="14" y="17"/>
                    </a:lnTo>
                    <a:lnTo>
                      <a:pt x="14" y="17"/>
                    </a:lnTo>
                    <a:lnTo>
                      <a:pt x="12" y="17"/>
                    </a:lnTo>
                    <a:lnTo>
                      <a:pt x="10" y="19"/>
                    </a:lnTo>
                    <a:lnTo>
                      <a:pt x="10" y="19"/>
                    </a:lnTo>
                    <a:lnTo>
                      <a:pt x="8" y="17"/>
                    </a:lnTo>
                    <a:lnTo>
                      <a:pt x="10" y="15"/>
                    </a:lnTo>
                    <a:lnTo>
                      <a:pt x="10" y="13"/>
                    </a:lnTo>
                    <a:lnTo>
                      <a:pt x="8" y="13"/>
                    </a:lnTo>
                    <a:lnTo>
                      <a:pt x="8" y="11"/>
                    </a:lnTo>
                    <a:lnTo>
                      <a:pt x="10" y="9"/>
                    </a:lnTo>
                    <a:lnTo>
                      <a:pt x="12" y="9"/>
                    </a:lnTo>
                    <a:lnTo>
                      <a:pt x="14" y="1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18" name="Freeform 1124">
                <a:extLst>
                  <a:ext uri="{FF2B5EF4-FFF2-40B4-BE49-F238E27FC236}">
                    <a16:creationId xmlns:a16="http://schemas.microsoft.com/office/drawing/2014/main" id="{DC80E862-4512-8A7D-F7E2-1B99A6E7EB90}"/>
                  </a:ext>
                </a:extLst>
              </p:cNvPr>
              <p:cNvSpPr>
                <a:spLocks/>
              </p:cNvSpPr>
              <p:nvPr/>
            </p:nvSpPr>
            <p:spPr bwMode="auto">
              <a:xfrm>
                <a:off x="2865447" y="3533495"/>
                <a:ext cx="62571" cy="26816"/>
              </a:xfrm>
              <a:custGeom>
                <a:avLst/>
                <a:gdLst>
                  <a:gd name="T0" fmla="*/ 9 w 42"/>
                  <a:gd name="T1" fmla="*/ 0 h 18"/>
                  <a:gd name="T2" fmla="*/ 28 w 42"/>
                  <a:gd name="T3" fmla="*/ 7 h 18"/>
                  <a:gd name="T4" fmla="*/ 34 w 42"/>
                  <a:gd name="T5" fmla="*/ 11 h 18"/>
                  <a:gd name="T6" fmla="*/ 38 w 42"/>
                  <a:gd name="T7" fmla="*/ 13 h 18"/>
                  <a:gd name="T8" fmla="*/ 38 w 42"/>
                  <a:gd name="T9" fmla="*/ 13 h 18"/>
                  <a:gd name="T10" fmla="*/ 40 w 42"/>
                  <a:gd name="T11" fmla="*/ 13 h 18"/>
                  <a:gd name="T12" fmla="*/ 40 w 42"/>
                  <a:gd name="T13" fmla="*/ 13 h 18"/>
                  <a:gd name="T14" fmla="*/ 40 w 42"/>
                  <a:gd name="T15" fmla="*/ 15 h 18"/>
                  <a:gd name="T16" fmla="*/ 42 w 42"/>
                  <a:gd name="T17" fmla="*/ 17 h 18"/>
                  <a:gd name="T18" fmla="*/ 42 w 42"/>
                  <a:gd name="T19" fmla="*/ 18 h 18"/>
                  <a:gd name="T20" fmla="*/ 40 w 42"/>
                  <a:gd name="T21" fmla="*/ 18 h 18"/>
                  <a:gd name="T22" fmla="*/ 27 w 42"/>
                  <a:gd name="T23" fmla="*/ 18 h 18"/>
                  <a:gd name="T24" fmla="*/ 17 w 42"/>
                  <a:gd name="T25" fmla="*/ 13 h 18"/>
                  <a:gd name="T26" fmla="*/ 15 w 42"/>
                  <a:gd name="T27" fmla="*/ 11 h 18"/>
                  <a:gd name="T28" fmla="*/ 13 w 42"/>
                  <a:gd name="T29" fmla="*/ 7 h 18"/>
                  <a:gd name="T30" fmla="*/ 2 w 42"/>
                  <a:gd name="T31" fmla="*/ 1 h 18"/>
                  <a:gd name="T32" fmla="*/ 0 w 42"/>
                  <a:gd name="T33" fmla="*/ 0 h 18"/>
                  <a:gd name="T34" fmla="*/ 4 w 42"/>
                  <a:gd name="T35" fmla="*/ 0 h 18"/>
                  <a:gd name="T36" fmla="*/ 9 w 42"/>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18">
                    <a:moveTo>
                      <a:pt x="9" y="0"/>
                    </a:moveTo>
                    <a:lnTo>
                      <a:pt x="28" y="7"/>
                    </a:lnTo>
                    <a:lnTo>
                      <a:pt x="34" y="11"/>
                    </a:lnTo>
                    <a:lnTo>
                      <a:pt x="38" y="13"/>
                    </a:lnTo>
                    <a:lnTo>
                      <a:pt x="38" y="13"/>
                    </a:lnTo>
                    <a:lnTo>
                      <a:pt x="40" y="13"/>
                    </a:lnTo>
                    <a:lnTo>
                      <a:pt x="40" y="13"/>
                    </a:lnTo>
                    <a:lnTo>
                      <a:pt x="40" y="15"/>
                    </a:lnTo>
                    <a:lnTo>
                      <a:pt x="42" y="17"/>
                    </a:lnTo>
                    <a:lnTo>
                      <a:pt x="42" y="18"/>
                    </a:lnTo>
                    <a:lnTo>
                      <a:pt x="40" y="18"/>
                    </a:lnTo>
                    <a:lnTo>
                      <a:pt x="27" y="18"/>
                    </a:lnTo>
                    <a:lnTo>
                      <a:pt x="17" y="13"/>
                    </a:lnTo>
                    <a:lnTo>
                      <a:pt x="15" y="11"/>
                    </a:lnTo>
                    <a:lnTo>
                      <a:pt x="13" y="7"/>
                    </a:lnTo>
                    <a:lnTo>
                      <a:pt x="2" y="1"/>
                    </a:lnTo>
                    <a:lnTo>
                      <a:pt x="0" y="0"/>
                    </a:lnTo>
                    <a:lnTo>
                      <a:pt x="4" y="0"/>
                    </a:lnTo>
                    <a:lnTo>
                      <a:pt x="9"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19" name="Freeform 1125">
                <a:extLst>
                  <a:ext uri="{FF2B5EF4-FFF2-40B4-BE49-F238E27FC236}">
                    <a16:creationId xmlns:a16="http://schemas.microsoft.com/office/drawing/2014/main" id="{5F65AF09-E666-A8CD-9CA8-63E0E11B8322}"/>
                  </a:ext>
                </a:extLst>
              </p:cNvPr>
              <p:cNvSpPr>
                <a:spLocks/>
              </p:cNvSpPr>
              <p:nvPr/>
            </p:nvSpPr>
            <p:spPr bwMode="auto">
              <a:xfrm>
                <a:off x="2865447" y="3533495"/>
                <a:ext cx="62571" cy="26816"/>
              </a:xfrm>
              <a:custGeom>
                <a:avLst/>
                <a:gdLst>
                  <a:gd name="T0" fmla="*/ 9 w 42"/>
                  <a:gd name="T1" fmla="*/ 0 h 18"/>
                  <a:gd name="T2" fmla="*/ 28 w 42"/>
                  <a:gd name="T3" fmla="*/ 7 h 18"/>
                  <a:gd name="T4" fmla="*/ 34 w 42"/>
                  <a:gd name="T5" fmla="*/ 11 h 18"/>
                  <a:gd name="T6" fmla="*/ 38 w 42"/>
                  <a:gd name="T7" fmla="*/ 13 h 18"/>
                  <a:gd name="T8" fmla="*/ 38 w 42"/>
                  <a:gd name="T9" fmla="*/ 13 h 18"/>
                  <a:gd name="T10" fmla="*/ 40 w 42"/>
                  <a:gd name="T11" fmla="*/ 13 h 18"/>
                  <a:gd name="T12" fmla="*/ 40 w 42"/>
                  <a:gd name="T13" fmla="*/ 13 h 18"/>
                  <a:gd name="T14" fmla="*/ 40 w 42"/>
                  <a:gd name="T15" fmla="*/ 15 h 18"/>
                  <a:gd name="T16" fmla="*/ 42 w 42"/>
                  <a:gd name="T17" fmla="*/ 17 h 18"/>
                  <a:gd name="T18" fmla="*/ 42 w 42"/>
                  <a:gd name="T19" fmla="*/ 18 h 18"/>
                  <a:gd name="T20" fmla="*/ 40 w 42"/>
                  <a:gd name="T21" fmla="*/ 18 h 18"/>
                  <a:gd name="T22" fmla="*/ 27 w 42"/>
                  <a:gd name="T23" fmla="*/ 18 h 18"/>
                  <a:gd name="T24" fmla="*/ 17 w 42"/>
                  <a:gd name="T25" fmla="*/ 13 h 18"/>
                  <a:gd name="T26" fmla="*/ 15 w 42"/>
                  <a:gd name="T27" fmla="*/ 11 h 18"/>
                  <a:gd name="T28" fmla="*/ 13 w 42"/>
                  <a:gd name="T29" fmla="*/ 7 h 18"/>
                  <a:gd name="T30" fmla="*/ 2 w 42"/>
                  <a:gd name="T31" fmla="*/ 1 h 18"/>
                  <a:gd name="T32" fmla="*/ 0 w 42"/>
                  <a:gd name="T33" fmla="*/ 0 h 18"/>
                  <a:gd name="T34" fmla="*/ 4 w 42"/>
                  <a:gd name="T35" fmla="*/ 0 h 18"/>
                  <a:gd name="T36" fmla="*/ 9 w 42"/>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18">
                    <a:moveTo>
                      <a:pt x="9" y="0"/>
                    </a:moveTo>
                    <a:lnTo>
                      <a:pt x="28" y="7"/>
                    </a:lnTo>
                    <a:lnTo>
                      <a:pt x="34" y="11"/>
                    </a:lnTo>
                    <a:lnTo>
                      <a:pt x="38" y="13"/>
                    </a:lnTo>
                    <a:lnTo>
                      <a:pt x="38" y="13"/>
                    </a:lnTo>
                    <a:lnTo>
                      <a:pt x="40" y="13"/>
                    </a:lnTo>
                    <a:lnTo>
                      <a:pt x="40" y="13"/>
                    </a:lnTo>
                    <a:lnTo>
                      <a:pt x="40" y="15"/>
                    </a:lnTo>
                    <a:lnTo>
                      <a:pt x="42" y="17"/>
                    </a:lnTo>
                    <a:lnTo>
                      <a:pt x="42" y="18"/>
                    </a:lnTo>
                    <a:lnTo>
                      <a:pt x="40" y="18"/>
                    </a:lnTo>
                    <a:lnTo>
                      <a:pt x="27" y="18"/>
                    </a:lnTo>
                    <a:lnTo>
                      <a:pt x="17" y="13"/>
                    </a:lnTo>
                    <a:lnTo>
                      <a:pt x="15" y="11"/>
                    </a:lnTo>
                    <a:lnTo>
                      <a:pt x="13" y="7"/>
                    </a:lnTo>
                    <a:lnTo>
                      <a:pt x="2" y="1"/>
                    </a:lnTo>
                    <a:lnTo>
                      <a:pt x="0" y="0"/>
                    </a:lnTo>
                    <a:lnTo>
                      <a:pt x="4" y="0"/>
                    </a:lnTo>
                    <a:lnTo>
                      <a:pt x="9"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20" name="Freeform 1126">
                <a:extLst>
                  <a:ext uri="{FF2B5EF4-FFF2-40B4-BE49-F238E27FC236}">
                    <a16:creationId xmlns:a16="http://schemas.microsoft.com/office/drawing/2014/main" id="{CBC83C7B-787B-DCE2-187F-C8EB57F00136}"/>
                  </a:ext>
                </a:extLst>
              </p:cNvPr>
              <p:cNvSpPr>
                <a:spLocks/>
              </p:cNvSpPr>
              <p:nvPr/>
            </p:nvSpPr>
            <p:spPr bwMode="auto">
              <a:xfrm>
                <a:off x="3048692" y="3628842"/>
                <a:ext cx="2980" cy="10429"/>
              </a:xfrm>
              <a:custGeom>
                <a:avLst/>
                <a:gdLst>
                  <a:gd name="T0" fmla="*/ 2 w 2"/>
                  <a:gd name="T1" fmla="*/ 0 h 7"/>
                  <a:gd name="T2" fmla="*/ 0 w 2"/>
                  <a:gd name="T3" fmla="*/ 0 h 7"/>
                  <a:gd name="T4" fmla="*/ 2 w 2"/>
                  <a:gd name="T5" fmla="*/ 7 h 7"/>
                  <a:gd name="T6" fmla="*/ 2 w 2"/>
                  <a:gd name="T7" fmla="*/ 6 h 7"/>
                  <a:gd name="T8" fmla="*/ 2 w 2"/>
                  <a:gd name="T9" fmla="*/ 2 h 7"/>
                  <a:gd name="T10" fmla="*/ 2 w 2"/>
                  <a:gd name="T11" fmla="*/ 0 h 7"/>
                </a:gdLst>
                <a:ahLst/>
                <a:cxnLst>
                  <a:cxn ang="0">
                    <a:pos x="T0" y="T1"/>
                  </a:cxn>
                  <a:cxn ang="0">
                    <a:pos x="T2" y="T3"/>
                  </a:cxn>
                  <a:cxn ang="0">
                    <a:pos x="T4" y="T5"/>
                  </a:cxn>
                  <a:cxn ang="0">
                    <a:pos x="T6" y="T7"/>
                  </a:cxn>
                  <a:cxn ang="0">
                    <a:pos x="T8" y="T9"/>
                  </a:cxn>
                  <a:cxn ang="0">
                    <a:pos x="T10" y="T11"/>
                  </a:cxn>
                </a:cxnLst>
                <a:rect l="0" t="0" r="r" b="b"/>
                <a:pathLst>
                  <a:path w="2" h="7">
                    <a:moveTo>
                      <a:pt x="2" y="0"/>
                    </a:moveTo>
                    <a:lnTo>
                      <a:pt x="0" y="0"/>
                    </a:lnTo>
                    <a:lnTo>
                      <a:pt x="2" y="7"/>
                    </a:lnTo>
                    <a:lnTo>
                      <a:pt x="2" y="6"/>
                    </a:lnTo>
                    <a:lnTo>
                      <a:pt x="2"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21" name="Freeform 1127">
                <a:extLst>
                  <a:ext uri="{FF2B5EF4-FFF2-40B4-BE49-F238E27FC236}">
                    <a16:creationId xmlns:a16="http://schemas.microsoft.com/office/drawing/2014/main" id="{0884649A-3F22-B227-0C47-3EC6A1AFE9F1}"/>
                  </a:ext>
                </a:extLst>
              </p:cNvPr>
              <p:cNvSpPr>
                <a:spLocks/>
              </p:cNvSpPr>
              <p:nvPr/>
            </p:nvSpPr>
            <p:spPr bwMode="auto">
              <a:xfrm>
                <a:off x="3048692" y="3628842"/>
                <a:ext cx="2980" cy="10429"/>
              </a:xfrm>
              <a:custGeom>
                <a:avLst/>
                <a:gdLst>
                  <a:gd name="T0" fmla="*/ 2 w 2"/>
                  <a:gd name="T1" fmla="*/ 0 h 7"/>
                  <a:gd name="T2" fmla="*/ 0 w 2"/>
                  <a:gd name="T3" fmla="*/ 0 h 7"/>
                  <a:gd name="T4" fmla="*/ 2 w 2"/>
                  <a:gd name="T5" fmla="*/ 7 h 7"/>
                  <a:gd name="T6" fmla="*/ 2 w 2"/>
                  <a:gd name="T7" fmla="*/ 6 h 7"/>
                  <a:gd name="T8" fmla="*/ 2 w 2"/>
                  <a:gd name="T9" fmla="*/ 2 h 7"/>
                  <a:gd name="T10" fmla="*/ 2 w 2"/>
                  <a:gd name="T11" fmla="*/ 0 h 7"/>
                </a:gdLst>
                <a:ahLst/>
                <a:cxnLst>
                  <a:cxn ang="0">
                    <a:pos x="T0" y="T1"/>
                  </a:cxn>
                  <a:cxn ang="0">
                    <a:pos x="T2" y="T3"/>
                  </a:cxn>
                  <a:cxn ang="0">
                    <a:pos x="T4" y="T5"/>
                  </a:cxn>
                  <a:cxn ang="0">
                    <a:pos x="T6" y="T7"/>
                  </a:cxn>
                  <a:cxn ang="0">
                    <a:pos x="T8" y="T9"/>
                  </a:cxn>
                  <a:cxn ang="0">
                    <a:pos x="T10" y="T11"/>
                  </a:cxn>
                </a:cxnLst>
                <a:rect l="0" t="0" r="r" b="b"/>
                <a:pathLst>
                  <a:path w="2" h="7">
                    <a:moveTo>
                      <a:pt x="2" y="0"/>
                    </a:moveTo>
                    <a:lnTo>
                      <a:pt x="0" y="0"/>
                    </a:lnTo>
                    <a:lnTo>
                      <a:pt x="2" y="7"/>
                    </a:lnTo>
                    <a:lnTo>
                      <a:pt x="2" y="6"/>
                    </a:lnTo>
                    <a:lnTo>
                      <a:pt x="2"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22" name="Freeform 1128">
                <a:extLst>
                  <a:ext uri="{FF2B5EF4-FFF2-40B4-BE49-F238E27FC236}">
                    <a16:creationId xmlns:a16="http://schemas.microsoft.com/office/drawing/2014/main" id="{AF758FB2-7110-9623-7ACD-BB88F21BB62E}"/>
                  </a:ext>
                </a:extLst>
              </p:cNvPr>
              <p:cNvSpPr>
                <a:spLocks/>
              </p:cNvSpPr>
              <p:nvPr/>
            </p:nvSpPr>
            <p:spPr bwMode="auto">
              <a:xfrm>
                <a:off x="2808835" y="3704822"/>
                <a:ext cx="5959" cy="5959"/>
              </a:xfrm>
              <a:custGeom>
                <a:avLst/>
                <a:gdLst>
                  <a:gd name="T0" fmla="*/ 2 w 4"/>
                  <a:gd name="T1" fmla="*/ 0 h 4"/>
                  <a:gd name="T2" fmla="*/ 2 w 4"/>
                  <a:gd name="T3" fmla="*/ 0 h 4"/>
                  <a:gd name="T4" fmla="*/ 0 w 4"/>
                  <a:gd name="T5" fmla="*/ 4 h 4"/>
                  <a:gd name="T6" fmla="*/ 2 w 4"/>
                  <a:gd name="T7" fmla="*/ 2 h 4"/>
                  <a:gd name="T8" fmla="*/ 4 w 4"/>
                  <a:gd name="T9" fmla="*/ 2 h 4"/>
                  <a:gd name="T10" fmla="*/ 4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0" y="4"/>
                    </a:lnTo>
                    <a:lnTo>
                      <a:pt x="2" y="2"/>
                    </a:lnTo>
                    <a:lnTo>
                      <a:pt x="4" y="2"/>
                    </a:lnTo>
                    <a:lnTo>
                      <a:pt x="4"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23" name="Freeform 1129">
                <a:extLst>
                  <a:ext uri="{FF2B5EF4-FFF2-40B4-BE49-F238E27FC236}">
                    <a16:creationId xmlns:a16="http://schemas.microsoft.com/office/drawing/2014/main" id="{58692454-C953-908C-3CBC-EB425FA3BD03}"/>
                  </a:ext>
                </a:extLst>
              </p:cNvPr>
              <p:cNvSpPr>
                <a:spLocks/>
              </p:cNvSpPr>
              <p:nvPr/>
            </p:nvSpPr>
            <p:spPr bwMode="auto">
              <a:xfrm>
                <a:off x="2808835" y="3704822"/>
                <a:ext cx="5959" cy="5959"/>
              </a:xfrm>
              <a:custGeom>
                <a:avLst/>
                <a:gdLst>
                  <a:gd name="T0" fmla="*/ 2 w 4"/>
                  <a:gd name="T1" fmla="*/ 0 h 4"/>
                  <a:gd name="T2" fmla="*/ 2 w 4"/>
                  <a:gd name="T3" fmla="*/ 0 h 4"/>
                  <a:gd name="T4" fmla="*/ 0 w 4"/>
                  <a:gd name="T5" fmla="*/ 4 h 4"/>
                  <a:gd name="T6" fmla="*/ 2 w 4"/>
                  <a:gd name="T7" fmla="*/ 2 h 4"/>
                  <a:gd name="T8" fmla="*/ 4 w 4"/>
                  <a:gd name="T9" fmla="*/ 2 h 4"/>
                  <a:gd name="T10" fmla="*/ 4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0" y="4"/>
                    </a:lnTo>
                    <a:lnTo>
                      <a:pt x="2" y="2"/>
                    </a:lnTo>
                    <a:lnTo>
                      <a:pt x="4" y="2"/>
                    </a:lnTo>
                    <a:lnTo>
                      <a:pt x="4"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24" name="Freeform 1130">
                <a:extLst>
                  <a:ext uri="{FF2B5EF4-FFF2-40B4-BE49-F238E27FC236}">
                    <a16:creationId xmlns:a16="http://schemas.microsoft.com/office/drawing/2014/main" id="{304BEC02-5E89-7A08-5A2A-AB851F685CF7}"/>
                  </a:ext>
                </a:extLst>
              </p:cNvPr>
              <p:cNvSpPr>
                <a:spLocks/>
              </p:cNvSpPr>
              <p:nvPr/>
            </p:nvSpPr>
            <p:spPr bwMode="auto">
              <a:xfrm>
                <a:off x="2981651" y="3473904"/>
                <a:ext cx="148979" cy="171326"/>
              </a:xfrm>
              <a:custGeom>
                <a:avLst/>
                <a:gdLst>
                  <a:gd name="T0" fmla="*/ 41 w 100"/>
                  <a:gd name="T1" fmla="*/ 7 h 115"/>
                  <a:gd name="T2" fmla="*/ 37 w 100"/>
                  <a:gd name="T3" fmla="*/ 13 h 115"/>
                  <a:gd name="T4" fmla="*/ 34 w 100"/>
                  <a:gd name="T5" fmla="*/ 19 h 115"/>
                  <a:gd name="T6" fmla="*/ 32 w 100"/>
                  <a:gd name="T7" fmla="*/ 24 h 115"/>
                  <a:gd name="T8" fmla="*/ 28 w 100"/>
                  <a:gd name="T9" fmla="*/ 32 h 115"/>
                  <a:gd name="T10" fmla="*/ 22 w 100"/>
                  <a:gd name="T11" fmla="*/ 45 h 115"/>
                  <a:gd name="T12" fmla="*/ 22 w 100"/>
                  <a:gd name="T13" fmla="*/ 49 h 115"/>
                  <a:gd name="T14" fmla="*/ 17 w 100"/>
                  <a:gd name="T15" fmla="*/ 55 h 115"/>
                  <a:gd name="T16" fmla="*/ 20 w 100"/>
                  <a:gd name="T17" fmla="*/ 57 h 115"/>
                  <a:gd name="T18" fmla="*/ 15 w 100"/>
                  <a:gd name="T19" fmla="*/ 60 h 115"/>
                  <a:gd name="T20" fmla="*/ 7 w 100"/>
                  <a:gd name="T21" fmla="*/ 68 h 115"/>
                  <a:gd name="T22" fmla="*/ 9 w 100"/>
                  <a:gd name="T23" fmla="*/ 72 h 115"/>
                  <a:gd name="T24" fmla="*/ 1 w 100"/>
                  <a:gd name="T25" fmla="*/ 87 h 115"/>
                  <a:gd name="T26" fmla="*/ 5 w 100"/>
                  <a:gd name="T27" fmla="*/ 94 h 115"/>
                  <a:gd name="T28" fmla="*/ 32 w 100"/>
                  <a:gd name="T29" fmla="*/ 93 h 115"/>
                  <a:gd name="T30" fmla="*/ 54 w 100"/>
                  <a:gd name="T31" fmla="*/ 89 h 115"/>
                  <a:gd name="T32" fmla="*/ 49 w 100"/>
                  <a:gd name="T33" fmla="*/ 96 h 115"/>
                  <a:gd name="T34" fmla="*/ 58 w 100"/>
                  <a:gd name="T35" fmla="*/ 96 h 115"/>
                  <a:gd name="T36" fmla="*/ 68 w 100"/>
                  <a:gd name="T37" fmla="*/ 93 h 115"/>
                  <a:gd name="T38" fmla="*/ 58 w 100"/>
                  <a:gd name="T39" fmla="*/ 104 h 115"/>
                  <a:gd name="T40" fmla="*/ 56 w 100"/>
                  <a:gd name="T41" fmla="*/ 110 h 115"/>
                  <a:gd name="T42" fmla="*/ 73 w 100"/>
                  <a:gd name="T43" fmla="*/ 96 h 115"/>
                  <a:gd name="T44" fmla="*/ 81 w 100"/>
                  <a:gd name="T45" fmla="*/ 87 h 115"/>
                  <a:gd name="T46" fmla="*/ 81 w 100"/>
                  <a:gd name="T47" fmla="*/ 110 h 115"/>
                  <a:gd name="T48" fmla="*/ 87 w 100"/>
                  <a:gd name="T49" fmla="*/ 108 h 115"/>
                  <a:gd name="T50" fmla="*/ 92 w 100"/>
                  <a:gd name="T51" fmla="*/ 113 h 115"/>
                  <a:gd name="T52" fmla="*/ 100 w 100"/>
                  <a:gd name="T53" fmla="*/ 91 h 115"/>
                  <a:gd name="T54" fmla="*/ 94 w 100"/>
                  <a:gd name="T55" fmla="*/ 94 h 115"/>
                  <a:gd name="T56" fmla="*/ 98 w 100"/>
                  <a:gd name="T57" fmla="*/ 83 h 115"/>
                  <a:gd name="T58" fmla="*/ 89 w 100"/>
                  <a:gd name="T59" fmla="*/ 93 h 115"/>
                  <a:gd name="T60" fmla="*/ 85 w 100"/>
                  <a:gd name="T61" fmla="*/ 89 h 115"/>
                  <a:gd name="T62" fmla="*/ 85 w 100"/>
                  <a:gd name="T63" fmla="*/ 81 h 115"/>
                  <a:gd name="T64" fmla="*/ 90 w 100"/>
                  <a:gd name="T65" fmla="*/ 76 h 115"/>
                  <a:gd name="T66" fmla="*/ 94 w 100"/>
                  <a:gd name="T67" fmla="*/ 70 h 115"/>
                  <a:gd name="T68" fmla="*/ 81 w 100"/>
                  <a:gd name="T69" fmla="*/ 74 h 115"/>
                  <a:gd name="T70" fmla="*/ 83 w 100"/>
                  <a:gd name="T71" fmla="*/ 66 h 115"/>
                  <a:gd name="T72" fmla="*/ 87 w 100"/>
                  <a:gd name="T73" fmla="*/ 58 h 115"/>
                  <a:gd name="T74" fmla="*/ 81 w 100"/>
                  <a:gd name="T75" fmla="*/ 51 h 115"/>
                  <a:gd name="T76" fmla="*/ 64 w 100"/>
                  <a:gd name="T77" fmla="*/ 55 h 115"/>
                  <a:gd name="T78" fmla="*/ 64 w 100"/>
                  <a:gd name="T79" fmla="*/ 49 h 115"/>
                  <a:gd name="T80" fmla="*/ 58 w 100"/>
                  <a:gd name="T81" fmla="*/ 51 h 115"/>
                  <a:gd name="T82" fmla="*/ 51 w 100"/>
                  <a:gd name="T83" fmla="*/ 45 h 115"/>
                  <a:gd name="T84" fmla="*/ 49 w 100"/>
                  <a:gd name="T85" fmla="*/ 40 h 115"/>
                  <a:gd name="T86" fmla="*/ 39 w 100"/>
                  <a:gd name="T87" fmla="*/ 47 h 115"/>
                  <a:gd name="T88" fmla="*/ 39 w 100"/>
                  <a:gd name="T89" fmla="*/ 38 h 115"/>
                  <a:gd name="T90" fmla="*/ 49 w 100"/>
                  <a:gd name="T91" fmla="*/ 19 h 115"/>
                  <a:gd name="T92" fmla="*/ 51 w 100"/>
                  <a:gd name="T93" fmla="*/ 7 h 115"/>
                  <a:gd name="T94" fmla="*/ 58 w 100"/>
                  <a:gd name="T95" fmla="*/ 2 h 115"/>
                  <a:gd name="T96" fmla="*/ 54 w 100"/>
                  <a:gd name="T9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0" h="115">
                    <a:moveTo>
                      <a:pt x="47" y="2"/>
                    </a:moveTo>
                    <a:lnTo>
                      <a:pt x="41" y="6"/>
                    </a:lnTo>
                    <a:lnTo>
                      <a:pt x="41" y="7"/>
                    </a:lnTo>
                    <a:lnTo>
                      <a:pt x="39" y="11"/>
                    </a:lnTo>
                    <a:lnTo>
                      <a:pt x="37" y="11"/>
                    </a:lnTo>
                    <a:lnTo>
                      <a:pt x="37" y="13"/>
                    </a:lnTo>
                    <a:lnTo>
                      <a:pt x="36" y="13"/>
                    </a:lnTo>
                    <a:lnTo>
                      <a:pt x="36" y="19"/>
                    </a:lnTo>
                    <a:lnTo>
                      <a:pt x="34" y="19"/>
                    </a:lnTo>
                    <a:lnTo>
                      <a:pt x="32" y="21"/>
                    </a:lnTo>
                    <a:lnTo>
                      <a:pt x="30" y="23"/>
                    </a:lnTo>
                    <a:lnTo>
                      <a:pt x="32" y="24"/>
                    </a:lnTo>
                    <a:lnTo>
                      <a:pt x="30" y="26"/>
                    </a:lnTo>
                    <a:lnTo>
                      <a:pt x="28" y="32"/>
                    </a:lnTo>
                    <a:lnTo>
                      <a:pt x="28" y="32"/>
                    </a:lnTo>
                    <a:lnTo>
                      <a:pt x="32" y="34"/>
                    </a:lnTo>
                    <a:lnTo>
                      <a:pt x="26" y="36"/>
                    </a:lnTo>
                    <a:lnTo>
                      <a:pt x="22" y="45"/>
                    </a:lnTo>
                    <a:lnTo>
                      <a:pt x="22" y="47"/>
                    </a:lnTo>
                    <a:lnTo>
                      <a:pt x="22" y="49"/>
                    </a:lnTo>
                    <a:lnTo>
                      <a:pt x="22" y="49"/>
                    </a:lnTo>
                    <a:lnTo>
                      <a:pt x="20" y="49"/>
                    </a:lnTo>
                    <a:lnTo>
                      <a:pt x="19" y="53"/>
                    </a:lnTo>
                    <a:lnTo>
                      <a:pt x="17" y="55"/>
                    </a:lnTo>
                    <a:lnTo>
                      <a:pt x="19" y="57"/>
                    </a:lnTo>
                    <a:lnTo>
                      <a:pt x="20" y="57"/>
                    </a:lnTo>
                    <a:lnTo>
                      <a:pt x="20" y="57"/>
                    </a:lnTo>
                    <a:lnTo>
                      <a:pt x="19" y="58"/>
                    </a:lnTo>
                    <a:lnTo>
                      <a:pt x="20" y="60"/>
                    </a:lnTo>
                    <a:lnTo>
                      <a:pt x="15" y="60"/>
                    </a:lnTo>
                    <a:lnTo>
                      <a:pt x="11" y="70"/>
                    </a:lnTo>
                    <a:lnTo>
                      <a:pt x="9" y="70"/>
                    </a:lnTo>
                    <a:lnTo>
                      <a:pt x="7" y="68"/>
                    </a:lnTo>
                    <a:lnTo>
                      <a:pt x="3" y="72"/>
                    </a:lnTo>
                    <a:lnTo>
                      <a:pt x="3" y="74"/>
                    </a:lnTo>
                    <a:lnTo>
                      <a:pt x="9" y="72"/>
                    </a:lnTo>
                    <a:lnTo>
                      <a:pt x="13" y="72"/>
                    </a:lnTo>
                    <a:lnTo>
                      <a:pt x="13" y="76"/>
                    </a:lnTo>
                    <a:lnTo>
                      <a:pt x="1" y="87"/>
                    </a:lnTo>
                    <a:lnTo>
                      <a:pt x="0" y="91"/>
                    </a:lnTo>
                    <a:lnTo>
                      <a:pt x="1" y="93"/>
                    </a:lnTo>
                    <a:lnTo>
                      <a:pt x="5" y="94"/>
                    </a:lnTo>
                    <a:lnTo>
                      <a:pt x="19" y="91"/>
                    </a:lnTo>
                    <a:lnTo>
                      <a:pt x="28" y="93"/>
                    </a:lnTo>
                    <a:lnTo>
                      <a:pt x="32" y="93"/>
                    </a:lnTo>
                    <a:lnTo>
                      <a:pt x="49" y="93"/>
                    </a:lnTo>
                    <a:lnTo>
                      <a:pt x="51" y="91"/>
                    </a:lnTo>
                    <a:lnTo>
                      <a:pt x="54" y="89"/>
                    </a:lnTo>
                    <a:lnTo>
                      <a:pt x="54" y="93"/>
                    </a:lnTo>
                    <a:lnTo>
                      <a:pt x="51" y="94"/>
                    </a:lnTo>
                    <a:lnTo>
                      <a:pt x="49" y="96"/>
                    </a:lnTo>
                    <a:lnTo>
                      <a:pt x="53" y="96"/>
                    </a:lnTo>
                    <a:lnTo>
                      <a:pt x="53" y="96"/>
                    </a:lnTo>
                    <a:lnTo>
                      <a:pt x="58" y="96"/>
                    </a:lnTo>
                    <a:lnTo>
                      <a:pt x="62" y="93"/>
                    </a:lnTo>
                    <a:lnTo>
                      <a:pt x="64" y="93"/>
                    </a:lnTo>
                    <a:lnTo>
                      <a:pt x="68" y="93"/>
                    </a:lnTo>
                    <a:lnTo>
                      <a:pt x="70" y="94"/>
                    </a:lnTo>
                    <a:lnTo>
                      <a:pt x="62" y="98"/>
                    </a:lnTo>
                    <a:lnTo>
                      <a:pt x="58" y="104"/>
                    </a:lnTo>
                    <a:lnTo>
                      <a:pt x="53" y="106"/>
                    </a:lnTo>
                    <a:lnTo>
                      <a:pt x="53" y="108"/>
                    </a:lnTo>
                    <a:lnTo>
                      <a:pt x="56" y="110"/>
                    </a:lnTo>
                    <a:lnTo>
                      <a:pt x="62" y="108"/>
                    </a:lnTo>
                    <a:lnTo>
                      <a:pt x="70" y="98"/>
                    </a:lnTo>
                    <a:lnTo>
                      <a:pt x="73" y="96"/>
                    </a:lnTo>
                    <a:lnTo>
                      <a:pt x="73" y="98"/>
                    </a:lnTo>
                    <a:lnTo>
                      <a:pt x="77" y="87"/>
                    </a:lnTo>
                    <a:lnTo>
                      <a:pt x="81" y="87"/>
                    </a:lnTo>
                    <a:lnTo>
                      <a:pt x="83" y="98"/>
                    </a:lnTo>
                    <a:lnTo>
                      <a:pt x="79" y="110"/>
                    </a:lnTo>
                    <a:lnTo>
                      <a:pt x="81" y="110"/>
                    </a:lnTo>
                    <a:lnTo>
                      <a:pt x="87" y="102"/>
                    </a:lnTo>
                    <a:lnTo>
                      <a:pt x="89" y="104"/>
                    </a:lnTo>
                    <a:lnTo>
                      <a:pt x="87" y="108"/>
                    </a:lnTo>
                    <a:lnTo>
                      <a:pt x="87" y="113"/>
                    </a:lnTo>
                    <a:lnTo>
                      <a:pt x="89" y="115"/>
                    </a:lnTo>
                    <a:lnTo>
                      <a:pt x="92" y="113"/>
                    </a:lnTo>
                    <a:lnTo>
                      <a:pt x="94" y="113"/>
                    </a:lnTo>
                    <a:lnTo>
                      <a:pt x="100" y="96"/>
                    </a:lnTo>
                    <a:lnTo>
                      <a:pt x="100" y="91"/>
                    </a:lnTo>
                    <a:lnTo>
                      <a:pt x="100" y="91"/>
                    </a:lnTo>
                    <a:lnTo>
                      <a:pt x="96" y="96"/>
                    </a:lnTo>
                    <a:lnTo>
                      <a:pt x="94" y="94"/>
                    </a:lnTo>
                    <a:lnTo>
                      <a:pt x="94" y="91"/>
                    </a:lnTo>
                    <a:lnTo>
                      <a:pt x="96" y="83"/>
                    </a:lnTo>
                    <a:lnTo>
                      <a:pt x="98" y="83"/>
                    </a:lnTo>
                    <a:lnTo>
                      <a:pt x="98" y="79"/>
                    </a:lnTo>
                    <a:lnTo>
                      <a:pt x="92" y="83"/>
                    </a:lnTo>
                    <a:lnTo>
                      <a:pt x="89" y="93"/>
                    </a:lnTo>
                    <a:lnTo>
                      <a:pt x="87" y="93"/>
                    </a:lnTo>
                    <a:lnTo>
                      <a:pt x="85" y="91"/>
                    </a:lnTo>
                    <a:lnTo>
                      <a:pt x="85" y="89"/>
                    </a:lnTo>
                    <a:lnTo>
                      <a:pt x="87" y="83"/>
                    </a:lnTo>
                    <a:lnTo>
                      <a:pt x="85" y="83"/>
                    </a:lnTo>
                    <a:lnTo>
                      <a:pt x="85" y="81"/>
                    </a:lnTo>
                    <a:lnTo>
                      <a:pt x="83" y="79"/>
                    </a:lnTo>
                    <a:lnTo>
                      <a:pt x="89" y="77"/>
                    </a:lnTo>
                    <a:lnTo>
                      <a:pt x="90" y="76"/>
                    </a:lnTo>
                    <a:lnTo>
                      <a:pt x="92" y="74"/>
                    </a:lnTo>
                    <a:lnTo>
                      <a:pt x="94" y="72"/>
                    </a:lnTo>
                    <a:lnTo>
                      <a:pt x="94" y="70"/>
                    </a:lnTo>
                    <a:lnTo>
                      <a:pt x="87" y="72"/>
                    </a:lnTo>
                    <a:lnTo>
                      <a:pt x="85" y="72"/>
                    </a:lnTo>
                    <a:lnTo>
                      <a:pt x="81" y="74"/>
                    </a:lnTo>
                    <a:lnTo>
                      <a:pt x="81" y="74"/>
                    </a:lnTo>
                    <a:lnTo>
                      <a:pt x="85" y="68"/>
                    </a:lnTo>
                    <a:lnTo>
                      <a:pt x="83" y="66"/>
                    </a:lnTo>
                    <a:lnTo>
                      <a:pt x="81" y="66"/>
                    </a:lnTo>
                    <a:lnTo>
                      <a:pt x="83" y="62"/>
                    </a:lnTo>
                    <a:lnTo>
                      <a:pt x="87" y="58"/>
                    </a:lnTo>
                    <a:lnTo>
                      <a:pt x="89" y="55"/>
                    </a:lnTo>
                    <a:lnTo>
                      <a:pt x="89" y="53"/>
                    </a:lnTo>
                    <a:lnTo>
                      <a:pt x="81" y="51"/>
                    </a:lnTo>
                    <a:lnTo>
                      <a:pt x="77" y="53"/>
                    </a:lnTo>
                    <a:lnTo>
                      <a:pt x="73" y="49"/>
                    </a:lnTo>
                    <a:lnTo>
                      <a:pt x="64" y="55"/>
                    </a:lnTo>
                    <a:lnTo>
                      <a:pt x="60" y="55"/>
                    </a:lnTo>
                    <a:lnTo>
                      <a:pt x="64" y="51"/>
                    </a:lnTo>
                    <a:lnTo>
                      <a:pt x="64" y="49"/>
                    </a:lnTo>
                    <a:lnTo>
                      <a:pt x="60" y="51"/>
                    </a:lnTo>
                    <a:lnTo>
                      <a:pt x="60" y="51"/>
                    </a:lnTo>
                    <a:lnTo>
                      <a:pt x="58" y="51"/>
                    </a:lnTo>
                    <a:lnTo>
                      <a:pt x="53" y="51"/>
                    </a:lnTo>
                    <a:lnTo>
                      <a:pt x="53" y="47"/>
                    </a:lnTo>
                    <a:lnTo>
                      <a:pt x="51" y="45"/>
                    </a:lnTo>
                    <a:lnTo>
                      <a:pt x="58" y="40"/>
                    </a:lnTo>
                    <a:lnTo>
                      <a:pt x="56" y="40"/>
                    </a:lnTo>
                    <a:lnTo>
                      <a:pt x="49" y="40"/>
                    </a:lnTo>
                    <a:lnTo>
                      <a:pt x="51" y="36"/>
                    </a:lnTo>
                    <a:lnTo>
                      <a:pt x="47" y="36"/>
                    </a:lnTo>
                    <a:lnTo>
                      <a:pt x="39" y="47"/>
                    </a:lnTo>
                    <a:lnTo>
                      <a:pt x="37" y="43"/>
                    </a:lnTo>
                    <a:lnTo>
                      <a:pt x="39" y="40"/>
                    </a:lnTo>
                    <a:lnTo>
                      <a:pt x="39" y="38"/>
                    </a:lnTo>
                    <a:lnTo>
                      <a:pt x="47" y="24"/>
                    </a:lnTo>
                    <a:lnTo>
                      <a:pt x="47" y="17"/>
                    </a:lnTo>
                    <a:lnTo>
                      <a:pt x="49" y="19"/>
                    </a:lnTo>
                    <a:lnTo>
                      <a:pt x="53" y="17"/>
                    </a:lnTo>
                    <a:lnTo>
                      <a:pt x="54" y="11"/>
                    </a:lnTo>
                    <a:lnTo>
                      <a:pt x="51" y="7"/>
                    </a:lnTo>
                    <a:lnTo>
                      <a:pt x="53" y="6"/>
                    </a:lnTo>
                    <a:lnTo>
                      <a:pt x="56" y="6"/>
                    </a:lnTo>
                    <a:lnTo>
                      <a:pt x="58" y="2"/>
                    </a:lnTo>
                    <a:lnTo>
                      <a:pt x="58" y="0"/>
                    </a:lnTo>
                    <a:lnTo>
                      <a:pt x="54" y="2"/>
                    </a:lnTo>
                    <a:lnTo>
                      <a:pt x="54" y="0"/>
                    </a:lnTo>
                    <a:lnTo>
                      <a:pt x="51" y="0"/>
                    </a:lnTo>
                    <a:lnTo>
                      <a:pt x="47"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25" name="Freeform 1131">
                <a:extLst>
                  <a:ext uri="{FF2B5EF4-FFF2-40B4-BE49-F238E27FC236}">
                    <a16:creationId xmlns:a16="http://schemas.microsoft.com/office/drawing/2014/main" id="{A6F99FEE-33CB-1ECF-2836-41F037CE9E7F}"/>
                  </a:ext>
                </a:extLst>
              </p:cNvPr>
              <p:cNvSpPr>
                <a:spLocks/>
              </p:cNvSpPr>
              <p:nvPr/>
            </p:nvSpPr>
            <p:spPr bwMode="auto">
              <a:xfrm>
                <a:off x="2981651" y="3473904"/>
                <a:ext cx="148979" cy="171326"/>
              </a:xfrm>
              <a:custGeom>
                <a:avLst/>
                <a:gdLst>
                  <a:gd name="T0" fmla="*/ 41 w 100"/>
                  <a:gd name="T1" fmla="*/ 7 h 115"/>
                  <a:gd name="T2" fmla="*/ 37 w 100"/>
                  <a:gd name="T3" fmla="*/ 13 h 115"/>
                  <a:gd name="T4" fmla="*/ 34 w 100"/>
                  <a:gd name="T5" fmla="*/ 19 h 115"/>
                  <a:gd name="T6" fmla="*/ 32 w 100"/>
                  <a:gd name="T7" fmla="*/ 24 h 115"/>
                  <a:gd name="T8" fmla="*/ 28 w 100"/>
                  <a:gd name="T9" fmla="*/ 32 h 115"/>
                  <a:gd name="T10" fmla="*/ 22 w 100"/>
                  <a:gd name="T11" fmla="*/ 45 h 115"/>
                  <a:gd name="T12" fmla="*/ 22 w 100"/>
                  <a:gd name="T13" fmla="*/ 49 h 115"/>
                  <a:gd name="T14" fmla="*/ 17 w 100"/>
                  <a:gd name="T15" fmla="*/ 55 h 115"/>
                  <a:gd name="T16" fmla="*/ 20 w 100"/>
                  <a:gd name="T17" fmla="*/ 57 h 115"/>
                  <a:gd name="T18" fmla="*/ 15 w 100"/>
                  <a:gd name="T19" fmla="*/ 60 h 115"/>
                  <a:gd name="T20" fmla="*/ 7 w 100"/>
                  <a:gd name="T21" fmla="*/ 68 h 115"/>
                  <a:gd name="T22" fmla="*/ 9 w 100"/>
                  <a:gd name="T23" fmla="*/ 72 h 115"/>
                  <a:gd name="T24" fmla="*/ 1 w 100"/>
                  <a:gd name="T25" fmla="*/ 87 h 115"/>
                  <a:gd name="T26" fmla="*/ 5 w 100"/>
                  <a:gd name="T27" fmla="*/ 94 h 115"/>
                  <a:gd name="T28" fmla="*/ 32 w 100"/>
                  <a:gd name="T29" fmla="*/ 93 h 115"/>
                  <a:gd name="T30" fmla="*/ 54 w 100"/>
                  <a:gd name="T31" fmla="*/ 89 h 115"/>
                  <a:gd name="T32" fmla="*/ 49 w 100"/>
                  <a:gd name="T33" fmla="*/ 96 h 115"/>
                  <a:gd name="T34" fmla="*/ 58 w 100"/>
                  <a:gd name="T35" fmla="*/ 96 h 115"/>
                  <a:gd name="T36" fmla="*/ 68 w 100"/>
                  <a:gd name="T37" fmla="*/ 93 h 115"/>
                  <a:gd name="T38" fmla="*/ 58 w 100"/>
                  <a:gd name="T39" fmla="*/ 104 h 115"/>
                  <a:gd name="T40" fmla="*/ 56 w 100"/>
                  <a:gd name="T41" fmla="*/ 110 h 115"/>
                  <a:gd name="T42" fmla="*/ 73 w 100"/>
                  <a:gd name="T43" fmla="*/ 96 h 115"/>
                  <a:gd name="T44" fmla="*/ 81 w 100"/>
                  <a:gd name="T45" fmla="*/ 87 h 115"/>
                  <a:gd name="T46" fmla="*/ 81 w 100"/>
                  <a:gd name="T47" fmla="*/ 110 h 115"/>
                  <a:gd name="T48" fmla="*/ 87 w 100"/>
                  <a:gd name="T49" fmla="*/ 108 h 115"/>
                  <a:gd name="T50" fmla="*/ 92 w 100"/>
                  <a:gd name="T51" fmla="*/ 113 h 115"/>
                  <a:gd name="T52" fmla="*/ 100 w 100"/>
                  <a:gd name="T53" fmla="*/ 91 h 115"/>
                  <a:gd name="T54" fmla="*/ 94 w 100"/>
                  <a:gd name="T55" fmla="*/ 94 h 115"/>
                  <a:gd name="T56" fmla="*/ 98 w 100"/>
                  <a:gd name="T57" fmla="*/ 83 h 115"/>
                  <a:gd name="T58" fmla="*/ 89 w 100"/>
                  <a:gd name="T59" fmla="*/ 93 h 115"/>
                  <a:gd name="T60" fmla="*/ 85 w 100"/>
                  <a:gd name="T61" fmla="*/ 89 h 115"/>
                  <a:gd name="T62" fmla="*/ 85 w 100"/>
                  <a:gd name="T63" fmla="*/ 81 h 115"/>
                  <a:gd name="T64" fmla="*/ 90 w 100"/>
                  <a:gd name="T65" fmla="*/ 76 h 115"/>
                  <a:gd name="T66" fmla="*/ 94 w 100"/>
                  <a:gd name="T67" fmla="*/ 70 h 115"/>
                  <a:gd name="T68" fmla="*/ 81 w 100"/>
                  <a:gd name="T69" fmla="*/ 74 h 115"/>
                  <a:gd name="T70" fmla="*/ 83 w 100"/>
                  <a:gd name="T71" fmla="*/ 66 h 115"/>
                  <a:gd name="T72" fmla="*/ 87 w 100"/>
                  <a:gd name="T73" fmla="*/ 58 h 115"/>
                  <a:gd name="T74" fmla="*/ 81 w 100"/>
                  <a:gd name="T75" fmla="*/ 51 h 115"/>
                  <a:gd name="T76" fmla="*/ 64 w 100"/>
                  <a:gd name="T77" fmla="*/ 55 h 115"/>
                  <a:gd name="T78" fmla="*/ 64 w 100"/>
                  <a:gd name="T79" fmla="*/ 49 h 115"/>
                  <a:gd name="T80" fmla="*/ 58 w 100"/>
                  <a:gd name="T81" fmla="*/ 51 h 115"/>
                  <a:gd name="T82" fmla="*/ 51 w 100"/>
                  <a:gd name="T83" fmla="*/ 45 h 115"/>
                  <a:gd name="T84" fmla="*/ 49 w 100"/>
                  <a:gd name="T85" fmla="*/ 40 h 115"/>
                  <a:gd name="T86" fmla="*/ 39 w 100"/>
                  <a:gd name="T87" fmla="*/ 47 h 115"/>
                  <a:gd name="T88" fmla="*/ 39 w 100"/>
                  <a:gd name="T89" fmla="*/ 38 h 115"/>
                  <a:gd name="T90" fmla="*/ 49 w 100"/>
                  <a:gd name="T91" fmla="*/ 19 h 115"/>
                  <a:gd name="T92" fmla="*/ 51 w 100"/>
                  <a:gd name="T93" fmla="*/ 7 h 115"/>
                  <a:gd name="T94" fmla="*/ 58 w 100"/>
                  <a:gd name="T95" fmla="*/ 2 h 115"/>
                  <a:gd name="T96" fmla="*/ 54 w 100"/>
                  <a:gd name="T9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0" h="115">
                    <a:moveTo>
                      <a:pt x="47" y="2"/>
                    </a:moveTo>
                    <a:lnTo>
                      <a:pt x="41" y="6"/>
                    </a:lnTo>
                    <a:lnTo>
                      <a:pt x="41" y="7"/>
                    </a:lnTo>
                    <a:lnTo>
                      <a:pt x="39" y="11"/>
                    </a:lnTo>
                    <a:lnTo>
                      <a:pt x="37" y="11"/>
                    </a:lnTo>
                    <a:lnTo>
                      <a:pt x="37" y="13"/>
                    </a:lnTo>
                    <a:lnTo>
                      <a:pt x="36" y="13"/>
                    </a:lnTo>
                    <a:lnTo>
                      <a:pt x="36" y="19"/>
                    </a:lnTo>
                    <a:lnTo>
                      <a:pt x="34" y="19"/>
                    </a:lnTo>
                    <a:lnTo>
                      <a:pt x="32" y="21"/>
                    </a:lnTo>
                    <a:lnTo>
                      <a:pt x="30" y="23"/>
                    </a:lnTo>
                    <a:lnTo>
                      <a:pt x="32" y="24"/>
                    </a:lnTo>
                    <a:lnTo>
                      <a:pt x="30" y="26"/>
                    </a:lnTo>
                    <a:lnTo>
                      <a:pt x="28" y="32"/>
                    </a:lnTo>
                    <a:lnTo>
                      <a:pt x="28" y="32"/>
                    </a:lnTo>
                    <a:lnTo>
                      <a:pt x="32" y="34"/>
                    </a:lnTo>
                    <a:lnTo>
                      <a:pt x="26" y="36"/>
                    </a:lnTo>
                    <a:lnTo>
                      <a:pt x="22" y="45"/>
                    </a:lnTo>
                    <a:lnTo>
                      <a:pt x="22" y="47"/>
                    </a:lnTo>
                    <a:lnTo>
                      <a:pt x="22" y="49"/>
                    </a:lnTo>
                    <a:lnTo>
                      <a:pt x="22" y="49"/>
                    </a:lnTo>
                    <a:lnTo>
                      <a:pt x="20" y="49"/>
                    </a:lnTo>
                    <a:lnTo>
                      <a:pt x="19" y="53"/>
                    </a:lnTo>
                    <a:lnTo>
                      <a:pt x="17" y="55"/>
                    </a:lnTo>
                    <a:lnTo>
                      <a:pt x="19" y="57"/>
                    </a:lnTo>
                    <a:lnTo>
                      <a:pt x="20" y="57"/>
                    </a:lnTo>
                    <a:lnTo>
                      <a:pt x="20" y="57"/>
                    </a:lnTo>
                    <a:lnTo>
                      <a:pt x="19" y="58"/>
                    </a:lnTo>
                    <a:lnTo>
                      <a:pt x="20" y="60"/>
                    </a:lnTo>
                    <a:lnTo>
                      <a:pt x="15" y="60"/>
                    </a:lnTo>
                    <a:lnTo>
                      <a:pt x="11" y="70"/>
                    </a:lnTo>
                    <a:lnTo>
                      <a:pt x="9" y="70"/>
                    </a:lnTo>
                    <a:lnTo>
                      <a:pt x="7" y="68"/>
                    </a:lnTo>
                    <a:lnTo>
                      <a:pt x="3" y="72"/>
                    </a:lnTo>
                    <a:lnTo>
                      <a:pt x="3" y="74"/>
                    </a:lnTo>
                    <a:lnTo>
                      <a:pt x="9" y="72"/>
                    </a:lnTo>
                    <a:lnTo>
                      <a:pt x="13" y="72"/>
                    </a:lnTo>
                    <a:lnTo>
                      <a:pt x="13" y="76"/>
                    </a:lnTo>
                    <a:lnTo>
                      <a:pt x="1" y="87"/>
                    </a:lnTo>
                    <a:lnTo>
                      <a:pt x="0" y="91"/>
                    </a:lnTo>
                    <a:lnTo>
                      <a:pt x="1" y="93"/>
                    </a:lnTo>
                    <a:lnTo>
                      <a:pt x="5" y="94"/>
                    </a:lnTo>
                    <a:lnTo>
                      <a:pt x="19" y="91"/>
                    </a:lnTo>
                    <a:lnTo>
                      <a:pt x="28" y="93"/>
                    </a:lnTo>
                    <a:lnTo>
                      <a:pt x="32" y="93"/>
                    </a:lnTo>
                    <a:lnTo>
                      <a:pt x="49" y="93"/>
                    </a:lnTo>
                    <a:lnTo>
                      <a:pt x="51" y="91"/>
                    </a:lnTo>
                    <a:lnTo>
                      <a:pt x="54" y="89"/>
                    </a:lnTo>
                    <a:lnTo>
                      <a:pt x="54" y="93"/>
                    </a:lnTo>
                    <a:lnTo>
                      <a:pt x="51" y="94"/>
                    </a:lnTo>
                    <a:lnTo>
                      <a:pt x="49" y="96"/>
                    </a:lnTo>
                    <a:lnTo>
                      <a:pt x="53" y="96"/>
                    </a:lnTo>
                    <a:lnTo>
                      <a:pt x="53" y="96"/>
                    </a:lnTo>
                    <a:lnTo>
                      <a:pt x="58" y="96"/>
                    </a:lnTo>
                    <a:lnTo>
                      <a:pt x="62" y="93"/>
                    </a:lnTo>
                    <a:lnTo>
                      <a:pt x="64" y="93"/>
                    </a:lnTo>
                    <a:lnTo>
                      <a:pt x="68" y="93"/>
                    </a:lnTo>
                    <a:lnTo>
                      <a:pt x="70" y="94"/>
                    </a:lnTo>
                    <a:lnTo>
                      <a:pt x="62" y="98"/>
                    </a:lnTo>
                    <a:lnTo>
                      <a:pt x="58" y="104"/>
                    </a:lnTo>
                    <a:lnTo>
                      <a:pt x="53" y="106"/>
                    </a:lnTo>
                    <a:lnTo>
                      <a:pt x="53" y="108"/>
                    </a:lnTo>
                    <a:lnTo>
                      <a:pt x="56" y="110"/>
                    </a:lnTo>
                    <a:lnTo>
                      <a:pt x="62" y="108"/>
                    </a:lnTo>
                    <a:lnTo>
                      <a:pt x="70" y="98"/>
                    </a:lnTo>
                    <a:lnTo>
                      <a:pt x="73" y="96"/>
                    </a:lnTo>
                    <a:lnTo>
                      <a:pt x="73" y="98"/>
                    </a:lnTo>
                    <a:lnTo>
                      <a:pt x="77" y="87"/>
                    </a:lnTo>
                    <a:lnTo>
                      <a:pt x="81" y="87"/>
                    </a:lnTo>
                    <a:lnTo>
                      <a:pt x="83" y="98"/>
                    </a:lnTo>
                    <a:lnTo>
                      <a:pt x="79" y="110"/>
                    </a:lnTo>
                    <a:lnTo>
                      <a:pt x="81" y="110"/>
                    </a:lnTo>
                    <a:lnTo>
                      <a:pt x="87" y="102"/>
                    </a:lnTo>
                    <a:lnTo>
                      <a:pt x="89" y="104"/>
                    </a:lnTo>
                    <a:lnTo>
                      <a:pt x="87" y="108"/>
                    </a:lnTo>
                    <a:lnTo>
                      <a:pt x="87" y="113"/>
                    </a:lnTo>
                    <a:lnTo>
                      <a:pt x="89" y="115"/>
                    </a:lnTo>
                    <a:lnTo>
                      <a:pt x="92" y="113"/>
                    </a:lnTo>
                    <a:lnTo>
                      <a:pt x="94" y="113"/>
                    </a:lnTo>
                    <a:lnTo>
                      <a:pt x="100" y="96"/>
                    </a:lnTo>
                    <a:lnTo>
                      <a:pt x="100" y="91"/>
                    </a:lnTo>
                    <a:lnTo>
                      <a:pt x="100" y="91"/>
                    </a:lnTo>
                    <a:lnTo>
                      <a:pt x="96" y="96"/>
                    </a:lnTo>
                    <a:lnTo>
                      <a:pt x="94" y="94"/>
                    </a:lnTo>
                    <a:lnTo>
                      <a:pt x="94" y="91"/>
                    </a:lnTo>
                    <a:lnTo>
                      <a:pt x="96" y="83"/>
                    </a:lnTo>
                    <a:lnTo>
                      <a:pt x="98" y="83"/>
                    </a:lnTo>
                    <a:lnTo>
                      <a:pt x="98" y="79"/>
                    </a:lnTo>
                    <a:lnTo>
                      <a:pt x="92" y="83"/>
                    </a:lnTo>
                    <a:lnTo>
                      <a:pt x="89" y="93"/>
                    </a:lnTo>
                    <a:lnTo>
                      <a:pt x="87" y="93"/>
                    </a:lnTo>
                    <a:lnTo>
                      <a:pt x="85" y="91"/>
                    </a:lnTo>
                    <a:lnTo>
                      <a:pt x="85" y="89"/>
                    </a:lnTo>
                    <a:lnTo>
                      <a:pt x="87" y="83"/>
                    </a:lnTo>
                    <a:lnTo>
                      <a:pt x="85" y="83"/>
                    </a:lnTo>
                    <a:lnTo>
                      <a:pt x="85" y="81"/>
                    </a:lnTo>
                    <a:lnTo>
                      <a:pt x="83" y="79"/>
                    </a:lnTo>
                    <a:lnTo>
                      <a:pt x="89" y="77"/>
                    </a:lnTo>
                    <a:lnTo>
                      <a:pt x="90" y="76"/>
                    </a:lnTo>
                    <a:lnTo>
                      <a:pt x="92" y="74"/>
                    </a:lnTo>
                    <a:lnTo>
                      <a:pt x="94" y="72"/>
                    </a:lnTo>
                    <a:lnTo>
                      <a:pt x="94" y="70"/>
                    </a:lnTo>
                    <a:lnTo>
                      <a:pt x="87" y="72"/>
                    </a:lnTo>
                    <a:lnTo>
                      <a:pt x="85" y="72"/>
                    </a:lnTo>
                    <a:lnTo>
                      <a:pt x="81" y="74"/>
                    </a:lnTo>
                    <a:lnTo>
                      <a:pt x="81" y="74"/>
                    </a:lnTo>
                    <a:lnTo>
                      <a:pt x="85" y="68"/>
                    </a:lnTo>
                    <a:lnTo>
                      <a:pt x="83" y="66"/>
                    </a:lnTo>
                    <a:lnTo>
                      <a:pt x="81" y="66"/>
                    </a:lnTo>
                    <a:lnTo>
                      <a:pt x="83" y="62"/>
                    </a:lnTo>
                    <a:lnTo>
                      <a:pt x="87" y="58"/>
                    </a:lnTo>
                    <a:lnTo>
                      <a:pt x="89" y="55"/>
                    </a:lnTo>
                    <a:lnTo>
                      <a:pt x="89" y="53"/>
                    </a:lnTo>
                    <a:lnTo>
                      <a:pt x="81" y="51"/>
                    </a:lnTo>
                    <a:lnTo>
                      <a:pt x="77" y="53"/>
                    </a:lnTo>
                    <a:lnTo>
                      <a:pt x="73" y="49"/>
                    </a:lnTo>
                    <a:lnTo>
                      <a:pt x="64" y="55"/>
                    </a:lnTo>
                    <a:lnTo>
                      <a:pt x="60" y="55"/>
                    </a:lnTo>
                    <a:lnTo>
                      <a:pt x="64" y="51"/>
                    </a:lnTo>
                    <a:lnTo>
                      <a:pt x="64" y="49"/>
                    </a:lnTo>
                    <a:lnTo>
                      <a:pt x="60" y="51"/>
                    </a:lnTo>
                    <a:lnTo>
                      <a:pt x="60" y="51"/>
                    </a:lnTo>
                    <a:lnTo>
                      <a:pt x="58" y="51"/>
                    </a:lnTo>
                    <a:lnTo>
                      <a:pt x="53" y="51"/>
                    </a:lnTo>
                    <a:lnTo>
                      <a:pt x="53" y="47"/>
                    </a:lnTo>
                    <a:lnTo>
                      <a:pt x="51" y="45"/>
                    </a:lnTo>
                    <a:lnTo>
                      <a:pt x="58" y="40"/>
                    </a:lnTo>
                    <a:lnTo>
                      <a:pt x="56" y="40"/>
                    </a:lnTo>
                    <a:lnTo>
                      <a:pt x="49" y="40"/>
                    </a:lnTo>
                    <a:lnTo>
                      <a:pt x="51" y="36"/>
                    </a:lnTo>
                    <a:lnTo>
                      <a:pt x="47" y="36"/>
                    </a:lnTo>
                    <a:lnTo>
                      <a:pt x="39" y="47"/>
                    </a:lnTo>
                    <a:lnTo>
                      <a:pt x="37" y="43"/>
                    </a:lnTo>
                    <a:lnTo>
                      <a:pt x="39" y="40"/>
                    </a:lnTo>
                    <a:lnTo>
                      <a:pt x="39" y="38"/>
                    </a:lnTo>
                    <a:lnTo>
                      <a:pt x="47" y="24"/>
                    </a:lnTo>
                    <a:lnTo>
                      <a:pt x="47" y="17"/>
                    </a:lnTo>
                    <a:lnTo>
                      <a:pt x="49" y="19"/>
                    </a:lnTo>
                    <a:lnTo>
                      <a:pt x="53" y="17"/>
                    </a:lnTo>
                    <a:lnTo>
                      <a:pt x="54" y="11"/>
                    </a:lnTo>
                    <a:lnTo>
                      <a:pt x="51" y="7"/>
                    </a:lnTo>
                    <a:lnTo>
                      <a:pt x="53" y="6"/>
                    </a:lnTo>
                    <a:lnTo>
                      <a:pt x="56" y="6"/>
                    </a:lnTo>
                    <a:lnTo>
                      <a:pt x="58" y="2"/>
                    </a:lnTo>
                    <a:lnTo>
                      <a:pt x="58" y="0"/>
                    </a:lnTo>
                    <a:lnTo>
                      <a:pt x="54" y="2"/>
                    </a:lnTo>
                    <a:lnTo>
                      <a:pt x="54" y="0"/>
                    </a:lnTo>
                    <a:lnTo>
                      <a:pt x="51" y="0"/>
                    </a:lnTo>
                    <a:lnTo>
                      <a:pt x="47"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26" name="Freeform 1132">
                <a:extLst>
                  <a:ext uri="{FF2B5EF4-FFF2-40B4-BE49-F238E27FC236}">
                    <a16:creationId xmlns:a16="http://schemas.microsoft.com/office/drawing/2014/main" id="{6803BE46-15D8-9622-6A18-642883AE07B3}"/>
                  </a:ext>
                </a:extLst>
              </p:cNvPr>
              <p:cNvSpPr>
                <a:spLocks/>
              </p:cNvSpPr>
              <p:nvPr/>
            </p:nvSpPr>
            <p:spPr bwMode="auto">
              <a:xfrm>
                <a:off x="1266905" y="2611317"/>
                <a:ext cx="34266" cy="47673"/>
              </a:xfrm>
              <a:custGeom>
                <a:avLst/>
                <a:gdLst>
                  <a:gd name="T0" fmla="*/ 4 w 23"/>
                  <a:gd name="T1" fmla="*/ 17 h 32"/>
                  <a:gd name="T2" fmla="*/ 6 w 23"/>
                  <a:gd name="T3" fmla="*/ 17 h 32"/>
                  <a:gd name="T4" fmla="*/ 8 w 23"/>
                  <a:gd name="T5" fmla="*/ 17 h 32"/>
                  <a:gd name="T6" fmla="*/ 6 w 23"/>
                  <a:gd name="T7" fmla="*/ 13 h 32"/>
                  <a:gd name="T8" fmla="*/ 8 w 23"/>
                  <a:gd name="T9" fmla="*/ 13 h 32"/>
                  <a:gd name="T10" fmla="*/ 8 w 23"/>
                  <a:gd name="T11" fmla="*/ 15 h 32"/>
                  <a:gd name="T12" fmla="*/ 10 w 23"/>
                  <a:gd name="T13" fmla="*/ 13 h 32"/>
                  <a:gd name="T14" fmla="*/ 12 w 23"/>
                  <a:gd name="T15" fmla="*/ 15 h 32"/>
                  <a:gd name="T16" fmla="*/ 14 w 23"/>
                  <a:gd name="T17" fmla="*/ 13 h 32"/>
                  <a:gd name="T18" fmla="*/ 14 w 23"/>
                  <a:gd name="T19" fmla="*/ 11 h 32"/>
                  <a:gd name="T20" fmla="*/ 12 w 23"/>
                  <a:gd name="T21" fmla="*/ 11 h 32"/>
                  <a:gd name="T22" fmla="*/ 12 w 23"/>
                  <a:gd name="T23" fmla="*/ 11 h 32"/>
                  <a:gd name="T24" fmla="*/ 12 w 23"/>
                  <a:gd name="T25" fmla="*/ 9 h 32"/>
                  <a:gd name="T26" fmla="*/ 14 w 23"/>
                  <a:gd name="T27" fmla="*/ 6 h 32"/>
                  <a:gd name="T28" fmla="*/ 12 w 23"/>
                  <a:gd name="T29" fmla="*/ 4 h 32"/>
                  <a:gd name="T30" fmla="*/ 12 w 23"/>
                  <a:gd name="T31" fmla="*/ 2 h 32"/>
                  <a:gd name="T32" fmla="*/ 14 w 23"/>
                  <a:gd name="T33" fmla="*/ 0 h 32"/>
                  <a:gd name="T34" fmla="*/ 14 w 23"/>
                  <a:gd name="T35" fmla="*/ 4 h 32"/>
                  <a:gd name="T36" fmla="*/ 15 w 23"/>
                  <a:gd name="T37" fmla="*/ 6 h 32"/>
                  <a:gd name="T38" fmla="*/ 15 w 23"/>
                  <a:gd name="T39" fmla="*/ 8 h 32"/>
                  <a:gd name="T40" fmla="*/ 17 w 23"/>
                  <a:gd name="T41" fmla="*/ 9 h 32"/>
                  <a:gd name="T42" fmla="*/ 19 w 23"/>
                  <a:gd name="T43" fmla="*/ 11 h 32"/>
                  <a:gd name="T44" fmla="*/ 21 w 23"/>
                  <a:gd name="T45" fmla="*/ 8 h 32"/>
                  <a:gd name="T46" fmla="*/ 23 w 23"/>
                  <a:gd name="T47" fmla="*/ 9 h 32"/>
                  <a:gd name="T48" fmla="*/ 23 w 23"/>
                  <a:gd name="T49" fmla="*/ 11 h 32"/>
                  <a:gd name="T50" fmla="*/ 21 w 23"/>
                  <a:gd name="T51" fmla="*/ 15 h 32"/>
                  <a:gd name="T52" fmla="*/ 10 w 23"/>
                  <a:gd name="T53" fmla="*/ 30 h 32"/>
                  <a:gd name="T54" fmla="*/ 6 w 23"/>
                  <a:gd name="T55" fmla="*/ 30 h 32"/>
                  <a:gd name="T56" fmla="*/ 6 w 23"/>
                  <a:gd name="T57" fmla="*/ 30 h 32"/>
                  <a:gd name="T58" fmla="*/ 6 w 23"/>
                  <a:gd name="T59" fmla="*/ 32 h 32"/>
                  <a:gd name="T60" fmla="*/ 4 w 23"/>
                  <a:gd name="T61" fmla="*/ 30 h 32"/>
                  <a:gd name="T62" fmla="*/ 6 w 23"/>
                  <a:gd name="T63" fmla="*/ 28 h 32"/>
                  <a:gd name="T64" fmla="*/ 8 w 23"/>
                  <a:gd name="T65" fmla="*/ 28 h 32"/>
                  <a:gd name="T66" fmla="*/ 10 w 23"/>
                  <a:gd name="T67" fmla="*/ 26 h 32"/>
                  <a:gd name="T68" fmla="*/ 12 w 23"/>
                  <a:gd name="T69" fmla="*/ 25 h 32"/>
                  <a:gd name="T70" fmla="*/ 8 w 23"/>
                  <a:gd name="T71" fmla="*/ 26 h 32"/>
                  <a:gd name="T72" fmla="*/ 4 w 23"/>
                  <a:gd name="T73" fmla="*/ 25 h 32"/>
                  <a:gd name="T74" fmla="*/ 2 w 23"/>
                  <a:gd name="T75" fmla="*/ 17 h 32"/>
                  <a:gd name="T76" fmla="*/ 0 w 23"/>
                  <a:gd name="T77" fmla="*/ 17 h 32"/>
                  <a:gd name="T78" fmla="*/ 0 w 23"/>
                  <a:gd name="T79" fmla="*/ 15 h 32"/>
                  <a:gd name="T80" fmla="*/ 0 w 23"/>
                  <a:gd name="T81" fmla="*/ 13 h 32"/>
                  <a:gd name="T82" fmla="*/ 2 w 23"/>
                  <a:gd name="T83" fmla="*/ 13 h 32"/>
                  <a:gd name="T84" fmla="*/ 4 w 23"/>
                  <a:gd name="T85"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32">
                    <a:moveTo>
                      <a:pt x="4" y="17"/>
                    </a:moveTo>
                    <a:lnTo>
                      <a:pt x="6" y="17"/>
                    </a:lnTo>
                    <a:lnTo>
                      <a:pt x="8" y="17"/>
                    </a:lnTo>
                    <a:lnTo>
                      <a:pt x="6" y="13"/>
                    </a:lnTo>
                    <a:lnTo>
                      <a:pt x="8" y="13"/>
                    </a:lnTo>
                    <a:lnTo>
                      <a:pt x="8" y="15"/>
                    </a:lnTo>
                    <a:lnTo>
                      <a:pt x="10" y="13"/>
                    </a:lnTo>
                    <a:lnTo>
                      <a:pt x="12" y="15"/>
                    </a:lnTo>
                    <a:lnTo>
                      <a:pt x="14" y="13"/>
                    </a:lnTo>
                    <a:lnTo>
                      <a:pt x="14" y="11"/>
                    </a:lnTo>
                    <a:lnTo>
                      <a:pt x="12" y="11"/>
                    </a:lnTo>
                    <a:lnTo>
                      <a:pt x="12" y="11"/>
                    </a:lnTo>
                    <a:lnTo>
                      <a:pt x="12" y="9"/>
                    </a:lnTo>
                    <a:lnTo>
                      <a:pt x="14" y="6"/>
                    </a:lnTo>
                    <a:lnTo>
                      <a:pt x="12" y="4"/>
                    </a:lnTo>
                    <a:lnTo>
                      <a:pt x="12" y="2"/>
                    </a:lnTo>
                    <a:lnTo>
                      <a:pt x="14" y="0"/>
                    </a:lnTo>
                    <a:lnTo>
                      <a:pt x="14" y="4"/>
                    </a:lnTo>
                    <a:lnTo>
                      <a:pt x="15" y="6"/>
                    </a:lnTo>
                    <a:lnTo>
                      <a:pt x="15" y="8"/>
                    </a:lnTo>
                    <a:lnTo>
                      <a:pt x="17" y="9"/>
                    </a:lnTo>
                    <a:lnTo>
                      <a:pt x="19" y="11"/>
                    </a:lnTo>
                    <a:lnTo>
                      <a:pt x="21" y="8"/>
                    </a:lnTo>
                    <a:lnTo>
                      <a:pt x="23" y="9"/>
                    </a:lnTo>
                    <a:lnTo>
                      <a:pt x="23" y="11"/>
                    </a:lnTo>
                    <a:lnTo>
                      <a:pt x="21" y="15"/>
                    </a:lnTo>
                    <a:lnTo>
                      <a:pt x="10" y="30"/>
                    </a:lnTo>
                    <a:lnTo>
                      <a:pt x="6" y="30"/>
                    </a:lnTo>
                    <a:lnTo>
                      <a:pt x="6" y="30"/>
                    </a:lnTo>
                    <a:lnTo>
                      <a:pt x="6" y="32"/>
                    </a:lnTo>
                    <a:lnTo>
                      <a:pt x="4" y="30"/>
                    </a:lnTo>
                    <a:lnTo>
                      <a:pt x="6" y="28"/>
                    </a:lnTo>
                    <a:lnTo>
                      <a:pt x="8" y="28"/>
                    </a:lnTo>
                    <a:lnTo>
                      <a:pt x="10" y="26"/>
                    </a:lnTo>
                    <a:lnTo>
                      <a:pt x="12" y="25"/>
                    </a:lnTo>
                    <a:lnTo>
                      <a:pt x="8" y="26"/>
                    </a:lnTo>
                    <a:lnTo>
                      <a:pt x="4" y="25"/>
                    </a:lnTo>
                    <a:lnTo>
                      <a:pt x="2" y="17"/>
                    </a:lnTo>
                    <a:lnTo>
                      <a:pt x="0" y="17"/>
                    </a:lnTo>
                    <a:lnTo>
                      <a:pt x="0" y="15"/>
                    </a:lnTo>
                    <a:lnTo>
                      <a:pt x="0" y="13"/>
                    </a:lnTo>
                    <a:lnTo>
                      <a:pt x="2" y="13"/>
                    </a:lnTo>
                    <a:lnTo>
                      <a:pt x="4" y="1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27" name="Freeform 1133">
                <a:extLst>
                  <a:ext uri="{FF2B5EF4-FFF2-40B4-BE49-F238E27FC236}">
                    <a16:creationId xmlns:a16="http://schemas.microsoft.com/office/drawing/2014/main" id="{46FD3027-D04A-D2A6-0860-D6099C01120F}"/>
                  </a:ext>
                </a:extLst>
              </p:cNvPr>
              <p:cNvSpPr>
                <a:spLocks/>
              </p:cNvSpPr>
              <p:nvPr/>
            </p:nvSpPr>
            <p:spPr bwMode="auto">
              <a:xfrm>
                <a:off x="1266905" y="2611317"/>
                <a:ext cx="34266" cy="47673"/>
              </a:xfrm>
              <a:custGeom>
                <a:avLst/>
                <a:gdLst>
                  <a:gd name="T0" fmla="*/ 4 w 23"/>
                  <a:gd name="T1" fmla="*/ 17 h 32"/>
                  <a:gd name="T2" fmla="*/ 6 w 23"/>
                  <a:gd name="T3" fmla="*/ 17 h 32"/>
                  <a:gd name="T4" fmla="*/ 8 w 23"/>
                  <a:gd name="T5" fmla="*/ 17 h 32"/>
                  <a:gd name="T6" fmla="*/ 6 w 23"/>
                  <a:gd name="T7" fmla="*/ 13 h 32"/>
                  <a:gd name="T8" fmla="*/ 8 w 23"/>
                  <a:gd name="T9" fmla="*/ 13 h 32"/>
                  <a:gd name="T10" fmla="*/ 8 w 23"/>
                  <a:gd name="T11" fmla="*/ 15 h 32"/>
                  <a:gd name="T12" fmla="*/ 10 w 23"/>
                  <a:gd name="T13" fmla="*/ 13 h 32"/>
                  <a:gd name="T14" fmla="*/ 12 w 23"/>
                  <a:gd name="T15" fmla="*/ 15 h 32"/>
                  <a:gd name="T16" fmla="*/ 14 w 23"/>
                  <a:gd name="T17" fmla="*/ 13 h 32"/>
                  <a:gd name="T18" fmla="*/ 14 w 23"/>
                  <a:gd name="T19" fmla="*/ 11 h 32"/>
                  <a:gd name="T20" fmla="*/ 12 w 23"/>
                  <a:gd name="T21" fmla="*/ 11 h 32"/>
                  <a:gd name="T22" fmla="*/ 12 w 23"/>
                  <a:gd name="T23" fmla="*/ 11 h 32"/>
                  <a:gd name="T24" fmla="*/ 12 w 23"/>
                  <a:gd name="T25" fmla="*/ 9 h 32"/>
                  <a:gd name="T26" fmla="*/ 14 w 23"/>
                  <a:gd name="T27" fmla="*/ 6 h 32"/>
                  <a:gd name="T28" fmla="*/ 12 w 23"/>
                  <a:gd name="T29" fmla="*/ 4 h 32"/>
                  <a:gd name="T30" fmla="*/ 12 w 23"/>
                  <a:gd name="T31" fmla="*/ 2 h 32"/>
                  <a:gd name="T32" fmla="*/ 14 w 23"/>
                  <a:gd name="T33" fmla="*/ 0 h 32"/>
                  <a:gd name="T34" fmla="*/ 14 w 23"/>
                  <a:gd name="T35" fmla="*/ 4 h 32"/>
                  <a:gd name="T36" fmla="*/ 15 w 23"/>
                  <a:gd name="T37" fmla="*/ 6 h 32"/>
                  <a:gd name="T38" fmla="*/ 15 w 23"/>
                  <a:gd name="T39" fmla="*/ 8 h 32"/>
                  <a:gd name="T40" fmla="*/ 17 w 23"/>
                  <a:gd name="T41" fmla="*/ 9 h 32"/>
                  <a:gd name="T42" fmla="*/ 19 w 23"/>
                  <a:gd name="T43" fmla="*/ 11 h 32"/>
                  <a:gd name="T44" fmla="*/ 21 w 23"/>
                  <a:gd name="T45" fmla="*/ 8 h 32"/>
                  <a:gd name="T46" fmla="*/ 23 w 23"/>
                  <a:gd name="T47" fmla="*/ 9 h 32"/>
                  <a:gd name="T48" fmla="*/ 23 w 23"/>
                  <a:gd name="T49" fmla="*/ 11 h 32"/>
                  <a:gd name="T50" fmla="*/ 21 w 23"/>
                  <a:gd name="T51" fmla="*/ 15 h 32"/>
                  <a:gd name="T52" fmla="*/ 10 w 23"/>
                  <a:gd name="T53" fmla="*/ 30 h 32"/>
                  <a:gd name="T54" fmla="*/ 6 w 23"/>
                  <a:gd name="T55" fmla="*/ 30 h 32"/>
                  <a:gd name="T56" fmla="*/ 6 w 23"/>
                  <a:gd name="T57" fmla="*/ 30 h 32"/>
                  <a:gd name="T58" fmla="*/ 6 w 23"/>
                  <a:gd name="T59" fmla="*/ 32 h 32"/>
                  <a:gd name="T60" fmla="*/ 4 w 23"/>
                  <a:gd name="T61" fmla="*/ 30 h 32"/>
                  <a:gd name="T62" fmla="*/ 6 w 23"/>
                  <a:gd name="T63" fmla="*/ 28 h 32"/>
                  <a:gd name="T64" fmla="*/ 8 w 23"/>
                  <a:gd name="T65" fmla="*/ 28 h 32"/>
                  <a:gd name="T66" fmla="*/ 10 w 23"/>
                  <a:gd name="T67" fmla="*/ 26 h 32"/>
                  <a:gd name="T68" fmla="*/ 12 w 23"/>
                  <a:gd name="T69" fmla="*/ 25 h 32"/>
                  <a:gd name="T70" fmla="*/ 8 w 23"/>
                  <a:gd name="T71" fmla="*/ 26 h 32"/>
                  <a:gd name="T72" fmla="*/ 4 w 23"/>
                  <a:gd name="T73" fmla="*/ 25 h 32"/>
                  <a:gd name="T74" fmla="*/ 2 w 23"/>
                  <a:gd name="T75" fmla="*/ 17 h 32"/>
                  <a:gd name="T76" fmla="*/ 0 w 23"/>
                  <a:gd name="T77" fmla="*/ 17 h 32"/>
                  <a:gd name="T78" fmla="*/ 0 w 23"/>
                  <a:gd name="T79" fmla="*/ 15 h 32"/>
                  <a:gd name="T80" fmla="*/ 0 w 23"/>
                  <a:gd name="T81" fmla="*/ 13 h 32"/>
                  <a:gd name="T82" fmla="*/ 2 w 23"/>
                  <a:gd name="T83" fmla="*/ 13 h 32"/>
                  <a:gd name="T84" fmla="*/ 4 w 23"/>
                  <a:gd name="T85"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32">
                    <a:moveTo>
                      <a:pt x="4" y="17"/>
                    </a:moveTo>
                    <a:lnTo>
                      <a:pt x="6" y="17"/>
                    </a:lnTo>
                    <a:lnTo>
                      <a:pt x="8" y="17"/>
                    </a:lnTo>
                    <a:lnTo>
                      <a:pt x="6" y="13"/>
                    </a:lnTo>
                    <a:lnTo>
                      <a:pt x="8" y="13"/>
                    </a:lnTo>
                    <a:lnTo>
                      <a:pt x="8" y="15"/>
                    </a:lnTo>
                    <a:lnTo>
                      <a:pt x="10" y="13"/>
                    </a:lnTo>
                    <a:lnTo>
                      <a:pt x="12" y="15"/>
                    </a:lnTo>
                    <a:lnTo>
                      <a:pt x="14" y="13"/>
                    </a:lnTo>
                    <a:lnTo>
                      <a:pt x="14" y="11"/>
                    </a:lnTo>
                    <a:lnTo>
                      <a:pt x="12" y="11"/>
                    </a:lnTo>
                    <a:lnTo>
                      <a:pt x="12" y="11"/>
                    </a:lnTo>
                    <a:lnTo>
                      <a:pt x="12" y="9"/>
                    </a:lnTo>
                    <a:lnTo>
                      <a:pt x="14" y="6"/>
                    </a:lnTo>
                    <a:lnTo>
                      <a:pt x="12" y="4"/>
                    </a:lnTo>
                    <a:lnTo>
                      <a:pt x="12" y="2"/>
                    </a:lnTo>
                    <a:lnTo>
                      <a:pt x="14" y="0"/>
                    </a:lnTo>
                    <a:lnTo>
                      <a:pt x="14" y="4"/>
                    </a:lnTo>
                    <a:lnTo>
                      <a:pt x="15" y="6"/>
                    </a:lnTo>
                    <a:lnTo>
                      <a:pt x="15" y="8"/>
                    </a:lnTo>
                    <a:lnTo>
                      <a:pt x="17" y="9"/>
                    </a:lnTo>
                    <a:lnTo>
                      <a:pt x="19" y="11"/>
                    </a:lnTo>
                    <a:lnTo>
                      <a:pt x="21" y="8"/>
                    </a:lnTo>
                    <a:lnTo>
                      <a:pt x="23" y="9"/>
                    </a:lnTo>
                    <a:lnTo>
                      <a:pt x="23" y="11"/>
                    </a:lnTo>
                    <a:lnTo>
                      <a:pt x="21" y="15"/>
                    </a:lnTo>
                    <a:lnTo>
                      <a:pt x="10" y="30"/>
                    </a:lnTo>
                    <a:lnTo>
                      <a:pt x="6" y="30"/>
                    </a:lnTo>
                    <a:lnTo>
                      <a:pt x="6" y="30"/>
                    </a:lnTo>
                    <a:lnTo>
                      <a:pt x="6" y="32"/>
                    </a:lnTo>
                    <a:lnTo>
                      <a:pt x="4" y="30"/>
                    </a:lnTo>
                    <a:lnTo>
                      <a:pt x="6" y="28"/>
                    </a:lnTo>
                    <a:lnTo>
                      <a:pt x="8" y="28"/>
                    </a:lnTo>
                    <a:lnTo>
                      <a:pt x="10" y="26"/>
                    </a:lnTo>
                    <a:lnTo>
                      <a:pt x="12" y="25"/>
                    </a:lnTo>
                    <a:lnTo>
                      <a:pt x="8" y="26"/>
                    </a:lnTo>
                    <a:lnTo>
                      <a:pt x="4" y="25"/>
                    </a:lnTo>
                    <a:lnTo>
                      <a:pt x="2" y="17"/>
                    </a:lnTo>
                    <a:lnTo>
                      <a:pt x="0" y="17"/>
                    </a:lnTo>
                    <a:lnTo>
                      <a:pt x="0" y="15"/>
                    </a:lnTo>
                    <a:lnTo>
                      <a:pt x="0" y="13"/>
                    </a:lnTo>
                    <a:lnTo>
                      <a:pt x="2" y="13"/>
                    </a:lnTo>
                    <a:lnTo>
                      <a:pt x="4" y="1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28" name="Freeform 1134">
                <a:extLst>
                  <a:ext uri="{FF2B5EF4-FFF2-40B4-BE49-F238E27FC236}">
                    <a16:creationId xmlns:a16="http://schemas.microsoft.com/office/drawing/2014/main" id="{4DFAAD36-B7D2-0AD8-CA02-4F72D8DFE2C6}"/>
                  </a:ext>
                </a:extLst>
              </p:cNvPr>
              <p:cNvSpPr>
                <a:spLocks/>
              </p:cNvSpPr>
              <p:nvPr/>
            </p:nvSpPr>
            <p:spPr bwMode="auto">
              <a:xfrm>
                <a:off x="1253496" y="2642602"/>
                <a:ext cx="22347" cy="22347"/>
              </a:xfrm>
              <a:custGeom>
                <a:avLst/>
                <a:gdLst>
                  <a:gd name="T0" fmla="*/ 0 w 15"/>
                  <a:gd name="T1" fmla="*/ 2 h 15"/>
                  <a:gd name="T2" fmla="*/ 0 w 15"/>
                  <a:gd name="T3" fmla="*/ 2 h 15"/>
                  <a:gd name="T4" fmla="*/ 0 w 15"/>
                  <a:gd name="T5" fmla="*/ 5 h 15"/>
                  <a:gd name="T6" fmla="*/ 2 w 15"/>
                  <a:gd name="T7" fmla="*/ 7 h 15"/>
                  <a:gd name="T8" fmla="*/ 4 w 15"/>
                  <a:gd name="T9" fmla="*/ 9 h 15"/>
                  <a:gd name="T10" fmla="*/ 6 w 15"/>
                  <a:gd name="T11" fmla="*/ 11 h 15"/>
                  <a:gd name="T12" fmla="*/ 9 w 15"/>
                  <a:gd name="T13" fmla="*/ 13 h 15"/>
                  <a:gd name="T14" fmla="*/ 11 w 15"/>
                  <a:gd name="T15" fmla="*/ 13 h 15"/>
                  <a:gd name="T16" fmla="*/ 11 w 15"/>
                  <a:gd name="T17" fmla="*/ 15 h 15"/>
                  <a:gd name="T18" fmla="*/ 13 w 15"/>
                  <a:gd name="T19" fmla="*/ 15 h 15"/>
                  <a:gd name="T20" fmla="*/ 15 w 15"/>
                  <a:gd name="T21" fmla="*/ 15 h 15"/>
                  <a:gd name="T22" fmla="*/ 15 w 15"/>
                  <a:gd name="T23" fmla="*/ 13 h 15"/>
                  <a:gd name="T24" fmla="*/ 13 w 15"/>
                  <a:gd name="T25" fmla="*/ 11 h 15"/>
                  <a:gd name="T26" fmla="*/ 7 w 15"/>
                  <a:gd name="T27" fmla="*/ 7 h 15"/>
                  <a:gd name="T28" fmla="*/ 9 w 15"/>
                  <a:gd name="T29" fmla="*/ 5 h 15"/>
                  <a:gd name="T30" fmla="*/ 6 w 15"/>
                  <a:gd name="T31" fmla="*/ 4 h 15"/>
                  <a:gd name="T32" fmla="*/ 4 w 15"/>
                  <a:gd name="T33" fmla="*/ 2 h 15"/>
                  <a:gd name="T34" fmla="*/ 4 w 15"/>
                  <a:gd name="T35" fmla="*/ 0 h 15"/>
                  <a:gd name="T36" fmla="*/ 2 w 15"/>
                  <a:gd name="T37" fmla="*/ 0 h 15"/>
                  <a:gd name="T38" fmla="*/ 0 w 15"/>
                  <a:gd name="T3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5">
                    <a:moveTo>
                      <a:pt x="0" y="2"/>
                    </a:moveTo>
                    <a:lnTo>
                      <a:pt x="0" y="2"/>
                    </a:lnTo>
                    <a:lnTo>
                      <a:pt x="0" y="5"/>
                    </a:lnTo>
                    <a:lnTo>
                      <a:pt x="2" y="7"/>
                    </a:lnTo>
                    <a:lnTo>
                      <a:pt x="4" y="9"/>
                    </a:lnTo>
                    <a:lnTo>
                      <a:pt x="6" y="11"/>
                    </a:lnTo>
                    <a:lnTo>
                      <a:pt x="9" y="13"/>
                    </a:lnTo>
                    <a:lnTo>
                      <a:pt x="11" y="13"/>
                    </a:lnTo>
                    <a:lnTo>
                      <a:pt x="11" y="15"/>
                    </a:lnTo>
                    <a:lnTo>
                      <a:pt x="13" y="15"/>
                    </a:lnTo>
                    <a:lnTo>
                      <a:pt x="15" y="15"/>
                    </a:lnTo>
                    <a:lnTo>
                      <a:pt x="15" y="13"/>
                    </a:lnTo>
                    <a:lnTo>
                      <a:pt x="13" y="11"/>
                    </a:lnTo>
                    <a:lnTo>
                      <a:pt x="7" y="7"/>
                    </a:lnTo>
                    <a:lnTo>
                      <a:pt x="9" y="5"/>
                    </a:lnTo>
                    <a:lnTo>
                      <a:pt x="6" y="4"/>
                    </a:lnTo>
                    <a:lnTo>
                      <a:pt x="4" y="2"/>
                    </a:lnTo>
                    <a:lnTo>
                      <a:pt x="4" y="0"/>
                    </a:lnTo>
                    <a:lnTo>
                      <a:pt x="2" y="0"/>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29" name="Freeform 1135">
                <a:extLst>
                  <a:ext uri="{FF2B5EF4-FFF2-40B4-BE49-F238E27FC236}">
                    <a16:creationId xmlns:a16="http://schemas.microsoft.com/office/drawing/2014/main" id="{219F1FEB-4111-85B7-91F8-4C7FBBAD7113}"/>
                  </a:ext>
                </a:extLst>
              </p:cNvPr>
              <p:cNvSpPr>
                <a:spLocks/>
              </p:cNvSpPr>
              <p:nvPr/>
            </p:nvSpPr>
            <p:spPr bwMode="auto">
              <a:xfrm>
                <a:off x="1253496" y="2642602"/>
                <a:ext cx="22347" cy="22347"/>
              </a:xfrm>
              <a:custGeom>
                <a:avLst/>
                <a:gdLst>
                  <a:gd name="T0" fmla="*/ 0 w 15"/>
                  <a:gd name="T1" fmla="*/ 2 h 15"/>
                  <a:gd name="T2" fmla="*/ 0 w 15"/>
                  <a:gd name="T3" fmla="*/ 2 h 15"/>
                  <a:gd name="T4" fmla="*/ 0 w 15"/>
                  <a:gd name="T5" fmla="*/ 5 h 15"/>
                  <a:gd name="T6" fmla="*/ 2 w 15"/>
                  <a:gd name="T7" fmla="*/ 7 h 15"/>
                  <a:gd name="T8" fmla="*/ 4 w 15"/>
                  <a:gd name="T9" fmla="*/ 9 h 15"/>
                  <a:gd name="T10" fmla="*/ 6 w 15"/>
                  <a:gd name="T11" fmla="*/ 11 h 15"/>
                  <a:gd name="T12" fmla="*/ 9 w 15"/>
                  <a:gd name="T13" fmla="*/ 13 h 15"/>
                  <a:gd name="T14" fmla="*/ 11 w 15"/>
                  <a:gd name="T15" fmla="*/ 13 h 15"/>
                  <a:gd name="T16" fmla="*/ 11 w 15"/>
                  <a:gd name="T17" fmla="*/ 15 h 15"/>
                  <a:gd name="T18" fmla="*/ 13 w 15"/>
                  <a:gd name="T19" fmla="*/ 15 h 15"/>
                  <a:gd name="T20" fmla="*/ 15 w 15"/>
                  <a:gd name="T21" fmla="*/ 15 h 15"/>
                  <a:gd name="T22" fmla="*/ 15 w 15"/>
                  <a:gd name="T23" fmla="*/ 13 h 15"/>
                  <a:gd name="T24" fmla="*/ 13 w 15"/>
                  <a:gd name="T25" fmla="*/ 11 h 15"/>
                  <a:gd name="T26" fmla="*/ 7 w 15"/>
                  <a:gd name="T27" fmla="*/ 7 h 15"/>
                  <a:gd name="T28" fmla="*/ 9 w 15"/>
                  <a:gd name="T29" fmla="*/ 5 h 15"/>
                  <a:gd name="T30" fmla="*/ 6 w 15"/>
                  <a:gd name="T31" fmla="*/ 4 h 15"/>
                  <a:gd name="T32" fmla="*/ 4 w 15"/>
                  <a:gd name="T33" fmla="*/ 2 h 15"/>
                  <a:gd name="T34" fmla="*/ 4 w 15"/>
                  <a:gd name="T35" fmla="*/ 0 h 15"/>
                  <a:gd name="T36" fmla="*/ 2 w 15"/>
                  <a:gd name="T37" fmla="*/ 0 h 15"/>
                  <a:gd name="T38" fmla="*/ 0 w 15"/>
                  <a:gd name="T3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5">
                    <a:moveTo>
                      <a:pt x="0" y="2"/>
                    </a:moveTo>
                    <a:lnTo>
                      <a:pt x="0" y="2"/>
                    </a:lnTo>
                    <a:lnTo>
                      <a:pt x="0" y="5"/>
                    </a:lnTo>
                    <a:lnTo>
                      <a:pt x="2" y="7"/>
                    </a:lnTo>
                    <a:lnTo>
                      <a:pt x="4" y="9"/>
                    </a:lnTo>
                    <a:lnTo>
                      <a:pt x="6" y="11"/>
                    </a:lnTo>
                    <a:lnTo>
                      <a:pt x="9" y="13"/>
                    </a:lnTo>
                    <a:lnTo>
                      <a:pt x="11" y="13"/>
                    </a:lnTo>
                    <a:lnTo>
                      <a:pt x="11" y="15"/>
                    </a:lnTo>
                    <a:lnTo>
                      <a:pt x="13" y="15"/>
                    </a:lnTo>
                    <a:lnTo>
                      <a:pt x="15" y="15"/>
                    </a:lnTo>
                    <a:lnTo>
                      <a:pt x="15" y="13"/>
                    </a:lnTo>
                    <a:lnTo>
                      <a:pt x="13" y="11"/>
                    </a:lnTo>
                    <a:lnTo>
                      <a:pt x="7" y="7"/>
                    </a:lnTo>
                    <a:lnTo>
                      <a:pt x="9" y="5"/>
                    </a:lnTo>
                    <a:lnTo>
                      <a:pt x="6" y="4"/>
                    </a:lnTo>
                    <a:lnTo>
                      <a:pt x="4" y="2"/>
                    </a:lnTo>
                    <a:lnTo>
                      <a:pt x="4" y="0"/>
                    </a:lnTo>
                    <a:lnTo>
                      <a:pt x="2"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30" name="Freeform 1136">
                <a:extLst>
                  <a:ext uri="{FF2B5EF4-FFF2-40B4-BE49-F238E27FC236}">
                    <a16:creationId xmlns:a16="http://schemas.microsoft.com/office/drawing/2014/main" id="{2E13BE85-C38B-1D6E-C229-6093B0AB2398}"/>
                  </a:ext>
                </a:extLst>
              </p:cNvPr>
              <p:cNvSpPr>
                <a:spLocks/>
              </p:cNvSpPr>
              <p:nvPr/>
            </p:nvSpPr>
            <p:spPr bwMode="auto">
              <a:xfrm>
                <a:off x="2075859" y="2602378"/>
                <a:ext cx="96837" cy="93857"/>
              </a:xfrm>
              <a:custGeom>
                <a:avLst/>
                <a:gdLst>
                  <a:gd name="T0" fmla="*/ 36 w 65"/>
                  <a:gd name="T1" fmla="*/ 12 h 63"/>
                  <a:gd name="T2" fmla="*/ 32 w 65"/>
                  <a:gd name="T3" fmla="*/ 10 h 63"/>
                  <a:gd name="T4" fmla="*/ 32 w 65"/>
                  <a:gd name="T5" fmla="*/ 6 h 63"/>
                  <a:gd name="T6" fmla="*/ 29 w 65"/>
                  <a:gd name="T7" fmla="*/ 2 h 63"/>
                  <a:gd name="T8" fmla="*/ 23 w 65"/>
                  <a:gd name="T9" fmla="*/ 0 h 63"/>
                  <a:gd name="T10" fmla="*/ 21 w 65"/>
                  <a:gd name="T11" fmla="*/ 6 h 63"/>
                  <a:gd name="T12" fmla="*/ 19 w 65"/>
                  <a:gd name="T13" fmla="*/ 15 h 63"/>
                  <a:gd name="T14" fmla="*/ 17 w 65"/>
                  <a:gd name="T15" fmla="*/ 15 h 63"/>
                  <a:gd name="T16" fmla="*/ 14 w 65"/>
                  <a:gd name="T17" fmla="*/ 17 h 63"/>
                  <a:gd name="T18" fmla="*/ 15 w 65"/>
                  <a:gd name="T19" fmla="*/ 21 h 63"/>
                  <a:gd name="T20" fmla="*/ 14 w 65"/>
                  <a:gd name="T21" fmla="*/ 29 h 63"/>
                  <a:gd name="T22" fmla="*/ 12 w 65"/>
                  <a:gd name="T23" fmla="*/ 31 h 63"/>
                  <a:gd name="T24" fmla="*/ 2 w 65"/>
                  <a:gd name="T25" fmla="*/ 34 h 63"/>
                  <a:gd name="T26" fmla="*/ 0 w 65"/>
                  <a:gd name="T27" fmla="*/ 38 h 63"/>
                  <a:gd name="T28" fmla="*/ 2 w 65"/>
                  <a:gd name="T29" fmla="*/ 46 h 63"/>
                  <a:gd name="T30" fmla="*/ 6 w 65"/>
                  <a:gd name="T31" fmla="*/ 46 h 63"/>
                  <a:gd name="T32" fmla="*/ 10 w 65"/>
                  <a:gd name="T33" fmla="*/ 44 h 63"/>
                  <a:gd name="T34" fmla="*/ 12 w 65"/>
                  <a:gd name="T35" fmla="*/ 48 h 63"/>
                  <a:gd name="T36" fmla="*/ 15 w 65"/>
                  <a:gd name="T37" fmla="*/ 49 h 63"/>
                  <a:gd name="T38" fmla="*/ 17 w 65"/>
                  <a:gd name="T39" fmla="*/ 48 h 63"/>
                  <a:gd name="T40" fmla="*/ 19 w 65"/>
                  <a:gd name="T41" fmla="*/ 51 h 63"/>
                  <a:gd name="T42" fmla="*/ 25 w 65"/>
                  <a:gd name="T43" fmla="*/ 51 h 63"/>
                  <a:gd name="T44" fmla="*/ 31 w 65"/>
                  <a:gd name="T45" fmla="*/ 57 h 63"/>
                  <a:gd name="T46" fmla="*/ 36 w 65"/>
                  <a:gd name="T47" fmla="*/ 59 h 63"/>
                  <a:gd name="T48" fmla="*/ 38 w 65"/>
                  <a:gd name="T49" fmla="*/ 57 h 63"/>
                  <a:gd name="T50" fmla="*/ 49 w 65"/>
                  <a:gd name="T51" fmla="*/ 61 h 63"/>
                  <a:gd name="T52" fmla="*/ 53 w 65"/>
                  <a:gd name="T53" fmla="*/ 55 h 63"/>
                  <a:gd name="T54" fmla="*/ 59 w 65"/>
                  <a:gd name="T55" fmla="*/ 49 h 63"/>
                  <a:gd name="T56" fmla="*/ 63 w 65"/>
                  <a:gd name="T57" fmla="*/ 51 h 63"/>
                  <a:gd name="T58" fmla="*/ 65 w 65"/>
                  <a:gd name="T59" fmla="*/ 46 h 63"/>
                  <a:gd name="T60" fmla="*/ 61 w 65"/>
                  <a:gd name="T61" fmla="*/ 48 h 63"/>
                  <a:gd name="T62" fmla="*/ 55 w 65"/>
                  <a:gd name="T63" fmla="*/ 40 h 63"/>
                  <a:gd name="T64" fmla="*/ 53 w 65"/>
                  <a:gd name="T65" fmla="*/ 31 h 63"/>
                  <a:gd name="T66" fmla="*/ 48 w 65"/>
                  <a:gd name="T67" fmla="*/ 25 h 63"/>
                  <a:gd name="T68" fmla="*/ 38 w 65"/>
                  <a:gd name="T69" fmla="*/ 1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 h="63">
                    <a:moveTo>
                      <a:pt x="38" y="15"/>
                    </a:moveTo>
                    <a:lnTo>
                      <a:pt x="36" y="12"/>
                    </a:lnTo>
                    <a:lnTo>
                      <a:pt x="34" y="10"/>
                    </a:lnTo>
                    <a:lnTo>
                      <a:pt x="32" y="10"/>
                    </a:lnTo>
                    <a:lnTo>
                      <a:pt x="32" y="8"/>
                    </a:lnTo>
                    <a:lnTo>
                      <a:pt x="32" y="6"/>
                    </a:lnTo>
                    <a:lnTo>
                      <a:pt x="31" y="6"/>
                    </a:lnTo>
                    <a:lnTo>
                      <a:pt x="29" y="2"/>
                    </a:lnTo>
                    <a:lnTo>
                      <a:pt x="27" y="0"/>
                    </a:lnTo>
                    <a:lnTo>
                      <a:pt x="23" y="0"/>
                    </a:lnTo>
                    <a:lnTo>
                      <a:pt x="23" y="4"/>
                    </a:lnTo>
                    <a:lnTo>
                      <a:pt x="21" y="6"/>
                    </a:lnTo>
                    <a:lnTo>
                      <a:pt x="17" y="14"/>
                    </a:lnTo>
                    <a:lnTo>
                      <a:pt x="19" y="15"/>
                    </a:lnTo>
                    <a:lnTo>
                      <a:pt x="19" y="17"/>
                    </a:lnTo>
                    <a:lnTo>
                      <a:pt x="17" y="15"/>
                    </a:lnTo>
                    <a:lnTo>
                      <a:pt x="15" y="15"/>
                    </a:lnTo>
                    <a:lnTo>
                      <a:pt x="14" y="17"/>
                    </a:lnTo>
                    <a:lnTo>
                      <a:pt x="15" y="17"/>
                    </a:lnTo>
                    <a:lnTo>
                      <a:pt x="15" y="21"/>
                    </a:lnTo>
                    <a:lnTo>
                      <a:pt x="15" y="27"/>
                    </a:lnTo>
                    <a:lnTo>
                      <a:pt x="14" y="29"/>
                    </a:lnTo>
                    <a:lnTo>
                      <a:pt x="14" y="31"/>
                    </a:lnTo>
                    <a:lnTo>
                      <a:pt x="12" y="31"/>
                    </a:lnTo>
                    <a:lnTo>
                      <a:pt x="6" y="34"/>
                    </a:lnTo>
                    <a:lnTo>
                      <a:pt x="2" y="34"/>
                    </a:lnTo>
                    <a:lnTo>
                      <a:pt x="0" y="36"/>
                    </a:lnTo>
                    <a:lnTo>
                      <a:pt x="0" y="38"/>
                    </a:lnTo>
                    <a:lnTo>
                      <a:pt x="0" y="44"/>
                    </a:lnTo>
                    <a:lnTo>
                      <a:pt x="2" y="46"/>
                    </a:lnTo>
                    <a:lnTo>
                      <a:pt x="6" y="48"/>
                    </a:lnTo>
                    <a:lnTo>
                      <a:pt x="6" y="46"/>
                    </a:lnTo>
                    <a:lnTo>
                      <a:pt x="6" y="44"/>
                    </a:lnTo>
                    <a:lnTo>
                      <a:pt x="10" y="44"/>
                    </a:lnTo>
                    <a:lnTo>
                      <a:pt x="12" y="44"/>
                    </a:lnTo>
                    <a:lnTo>
                      <a:pt x="12" y="48"/>
                    </a:lnTo>
                    <a:lnTo>
                      <a:pt x="14" y="48"/>
                    </a:lnTo>
                    <a:lnTo>
                      <a:pt x="15" y="49"/>
                    </a:lnTo>
                    <a:lnTo>
                      <a:pt x="17" y="48"/>
                    </a:lnTo>
                    <a:lnTo>
                      <a:pt x="17" y="48"/>
                    </a:lnTo>
                    <a:lnTo>
                      <a:pt x="19" y="48"/>
                    </a:lnTo>
                    <a:lnTo>
                      <a:pt x="19" y="51"/>
                    </a:lnTo>
                    <a:lnTo>
                      <a:pt x="21" y="51"/>
                    </a:lnTo>
                    <a:lnTo>
                      <a:pt x="25" y="51"/>
                    </a:lnTo>
                    <a:lnTo>
                      <a:pt x="27" y="55"/>
                    </a:lnTo>
                    <a:lnTo>
                      <a:pt x="31" y="57"/>
                    </a:lnTo>
                    <a:lnTo>
                      <a:pt x="36" y="59"/>
                    </a:lnTo>
                    <a:lnTo>
                      <a:pt x="36" y="59"/>
                    </a:lnTo>
                    <a:lnTo>
                      <a:pt x="36" y="57"/>
                    </a:lnTo>
                    <a:lnTo>
                      <a:pt x="38" y="57"/>
                    </a:lnTo>
                    <a:lnTo>
                      <a:pt x="46" y="63"/>
                    </a:lnTo>
                    <a:lnTo>
                      <a:pt x="49" y="61"/>
                    </a:lnTo>
                    <a:lnTo>
                      <a:pt x="51" y="55"/>
                    </a:lnTo>
                    <a:lnTo>
                      <a:pt x="53" y="55"/>
                    </a:lnTo>
                    <a:lnTo>
                      <a:pt x="57" y="51"/>
                    </a:lnTo>
                    <a:lnTo>
                      <a:pt x="59" y="49"/>
                    </a:lnTo>
                    <a:lnTo>
                      <a:pt x="59" y="53"/>
                    </a:lnTo>
                    <a:lnTo>
                      <a:pt x="63" y="51"/>
                    </a:lnTo>
                    <a:lnTo>
                      <a:pt x="65" y="49"/>
                    </a:lnTo>
                    <a:lnTo>
                      <a:pt x="65" y="46"/>
                    </a:lnTo>
                    <a:lnTo>
                      <a:pt x="65" y="46"/>
                    </a:lnTo>
                    <a:lnTo>
                      <a:pt x="61" y="48"/>
                    </a:lnTo>
                    <a:lnTo>
                      <a:pt x="57" y="44"/>
                    </a:lnTo>
                    <a:lnTo>
                      <a:pt x="55" y="40"/>
                    </a:lnTo>
                    <a:lnTo>
                      <a:pt x="55" y="38"/>
                    </a:lnTo>
                    <a:lnTo>
                      <a:pt x="53" y="31"/>
                    </a:lnTo>
                    <a:lnTo>
                      <a:pt x="49" y="29"/>
                    </a:lnTo>
                    <a:lnTo>
                      <a:pt x="48" y="25"/>
                    </a:lnTo>
                    <a:lnTo>
                      <a:pt x="40" y="17"/>
                    </a:lnTo>
                    <a:lnTo>
                      <a:pt x="38" y="1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31" name="Freeform 1137">
                <a:extLst>
                  <a:ext uri="{FF2B5EF4-FFF2-40B4-BE49-F238E27FC236}">
                    <a16:creationId xmlns:a16="http://schemas.microsoft.com/office/drawing/2014/main" id="{D7DE4ADA-5DF7-42C2-1459-526E8E47D1DD}"/>
                  </a:ext>
                </a:extLst>
              </p:cNvPr>
              <p:cNvSpPr>
                <a:spLocks/>
              </p:cNvSpPr>
              <p:nvPr/>
            </p:nvSpPr>
            <p:spPr bwMode="auto">
              <a:xfrm>
                <a:off x="2075859" y="2602378"/>
                <a:ext cx="96837" cy="93857"/>
              </a:xfrm>
              <a:custGeom>
                <a:avLst/>
                <a:gdLst>
                  <a:gd name="T0" fmla="*/ 36 w 65"/>
                  <a:gd name="T1" fmla="*/ 12 h 63"/>
                  <a:gd name="T2" fmla="*/ 32 w 65"/>
                  <a:gd name="T3" fmla="*/ 10 h 63"/>
                  <a:gd name="T4" fmla="*/ 32 w 65"/>
                  <a:gd name="T5" fmla="*/ 6 h 63"/>
                  <a:gd name="T6" fmla="*/ 29 w 65"/>
                  <a:gd name="T7" fmla="*/ 2 h 63"/>
                  <a:gd name="T8" fmla="*/ 23 w 65"/>
                  <a:gd name="T9" fmla="*/ 0 h 63"/>
                  <a:gd name="T10" fmla="*/ 21 w 65"/>
                  <a:gd name="T11" fmla="*/ 6 h 63"/>
                  <a:gd name="T12" fmla="*/ 19 w 65"/>
                  <a:gd name="T13" fmla="*/ 15 h 63"/>
                  <a:gd name="T14" fmla="*/ 17 w 65"/>
                  <a:gd name="T15" fmla="*/ 15 h 63"/>
                  <a:gd name="T16" fmla="*/ 14 w 65"/>
                  <a:gd name="T17" fmla="*/ 17 h 63"/>
                  <a:gd name="T18" fmla="*/ 15 w 65"/>
                  <a:gd name="T19" fmla="*/ 21 h 63"/>
                  <a:gd name="T20" fmla="*/ 14 w 65"/>
                  <a:gd name="T21" fmla="*/ 29 h 63"/>
                  <a:gd name="T22" fmla="*/ 12 w 65"/>
                  <a:gd name="T23" fmla="*/ 31 h 63"/>
                  <a:gd name="T24" fmla="*/ 2 w 65"/>
                  <a:gd name="T25" fmla="*/ 34 h 63"/>
                  <a:gd name="T26" fmla="*/ 0 w 65"/>
                  <a:gd name="T27" fmla="*/ 38 h 63"/>
                  <a:gd name="T28" fmla="*/ 2 w 65"/>
                  <a:gd name="T29" fmla="*/ 46 h 63"/>
                  <a:gd name="T30" fmla="*/ 6 w 65"/>
                  <a:gd name="T31" fmla="*/ 46 h 63"/>
                  <a:gd name="T32" fmla="*/ 10 w 65"/>
                  <a:gd name="T33" fmla="*/ 44 h 63"/>
                  <a:gd name="T34" fmla="*/ 12 w 65"/>
                  <a:gd name="T35" fmla="*/ 48 h 63"/>
                  <a:gd name="T36" fmla="*/ 15 w 65"/>
                  <a:gd name="T37" fmla="*/ 49 h 63"/>
                  <a:gd name="T38" fmla="*/ 17 w 65"/>
                  <a:gd name="T39" fmla="*/ 48 h 63"/>
                  <a:gd name="T40" fmla="*/ 19 w 65"/>
                  <a:gd name="T41" fmla="*/ 51 h 63"/>
                  <a:gd name="T42" fmla="*/ 25 w 65"/>
                  <a:gd name="T43" fmla="*/ 51 h 63"/>
                  <a:gd name="T44" fmla="*/ 31 w 65"/>
                  <a:gd name="T45" fmla="*/ 57 h 63"/>
                  <a:gd name="T46" fmla="*/ 36 w 65"/>
                  <a:gd name="T47" fmla="*/ 59 h 63"/>
                  <a:gd name="T48" fmla="*/ 38 w 65"/>
                  <a:gd name="T49" fmla="*/ 57 h 63"/>
                  <a:gd name="T50" fmla="*/ 49 w 65"/>
                  <a:gd name="T51" fmla="*/ 61 h 63"/>
                  <a:gd name="T52" fmla="*/ 53 w 65"/>
                  <a:gd name="T53" fmla="*/ 55 h 63"/>
                  <a:gd name="T54" fmla="*/ 59 w 65"/>
                  <a:gd name="T55" fmla="*/ 49 h 63"/>
                  <a:gd name="T56" fmla="*/ 63 w 65"/>
                  <a:gd name="T57" fmla="*/ 51 h 63"/>
                  <a:gd name="T58" fmla="*/ 65 w 65"/>
                  <a:gd name="T59" fmla="*/ 46 h 63"/>
                  <a:gd name="T60" fmla="*/ 61 w 65"/>
                  <a:gd name="T61" fmla="*/ 48 h 63"/>
                  <a:gd name="T62" fmla="*/ 55 w 65"/>
                  <a:gd name="T63" fmla="*/ 40 h 63"/>
                  <a:gd name="T64" fmla="*/ 53 w 65"/>
                  <a:gd name="T65" fmla="*/ 31 h 63"/>
                  <a:gd name="T66" fmla="*/ 48 w 65"/>
                  <a:gd name="T67" fmla="*/ 25 h 63"/>
                  <a:gd name="T68" fmla="*/ 38 w 65"/>
                  <a:gd name="T69" fmla="*/ 1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 h="63">
                    <a:moveTo>
                      <a:pt x="38" y="15"/>
                    </a:moveTo>
                    <a:lnTo>
                      <a:pt x="36" y="12"/>
                    </a:lnTo>
                    <a:lnTo>
                      <a:pt x="34" y="10"/>
                    </a:lnTo>
                    <a:lnTo>
                      <a:pt x="32" y="10"/>
                    </a:lnTo>
                    <a:lnTo>
                      <a:pt x="32" y="8"/>
                    </a:lnTo>
                    <a:lnTo>
                      <a:pt x="32" y="6"/>
                    </a:lnTo>
                    <a:lnTo>
                      <a:pt x="31" y="6"/>
                    </a:lnTo>
                    <a:lnTo>
                      <a:pt x="29" y="2"/>
                    </a:lnTo>
                    <a:lnTo>
                      <a:pt x="27" y="0"/>
                    </a:lnTo>
                    <a:lnTo>
                      <a:pt x="23" y="0"/>
                    </a:lnTo>
                    <a:lnTo>
                      <a:pt x="23" y="4"/>
                    </a:lnTo>
                    <a:lnTo>
                      <a:pt x="21" y="6"/>
                    </a:lnTo>
                    <a:lnTo>
                      <a:pt x="17" y="14"/>
                    </a:lnTo>
                    <a:lnTo>
                      <a:pt x="19" y="15"/>
                    </a:lnTo>
                    <a:lnTo>
                      <a:pt x="19" y="17"/>
                    </a:lnTo>
                    <a:lnTo>
                      <a:pt x="17" y="15"/>
                    </a:lnTo>
                    <a:lnTo>
                      <a:pt x="15" y="15"/>
                    </a:lnTo>
                    <a:lnTo>
                      <a:pt x="14" y="17"/>
                    </a:lnTo>
                    <a:lnTo>
                      <a:pt x="15" y="17"/>
                    </a:lnTo>
                    <a:lnTo>
                      <a:pt x="15" y="21"/>
                    </a:lnTo>
                    <a:lnTo>
                      <a:pt x="15" y="27"/>
                    </a:lnTo>
                    <a:lnTo>
                      <a:pt x="14" y="29"/>
                    </a:lnTo>
                    <a:lnTo>
                      <a:pt x="14" y="31"/>
                    </a:lnTo>
                    <a:lnTo>
                      <a:pt x="12" y="31"/>
                    </a:lnTo>
                    <a:lnTo>
                      <a:pt x="6" y="34"/>
                    </a:lnTo>
                    <a:lnTo>
                      <a:pt x="2" y="34"/>
                    </a:lnTo>
                    <a:lnTo>
                      <a:pt x="0" y="36"/>
                    </a:lnTo>
                    <a:lnTo>
                      <a:pt x="0" y="38"/>
                    </a:lnTo>
                    <a:lnTo>
                      <a:pt x="0" y="44"/>
                    </a:lnTo>
                    <a:lnTo>
                      <a:pt x="2" y="46"/>
                    </a:lnTo>
                    <a:lnTo>
                      <a:pt x="6" y="48"/>
                    </a:lnTo>
                    <a:lnTo>
                      <a:pt x="6" y="46"/>
                    </a:lnTo>
                    <a:lnTo>
                      <a:pt x="6" y="44"/>
                    </a:lnTo>
                    <a:lnTo>
                      <a:pt x="10" y="44"/>
                    </a:lnTo>
                    <a:lnTo>
                      <a:pt x="12" y="44"/>
                    </a:lnTo>
                    <a:lnTo>
                      <a:pt x="12" y="48"/>
                    </a:lnTo>
                    <a:lnTo>
                      <a:pt x="14" y="48"/>
                    </a:lnTo>
                    <a:lnTo>
                      <a:pt x="15" y="49"/>
                    </a:lnTo>
                    <a:lnTo>
                      <a:pt x="17" y="48"/>
                    </a:lnTo>
                    <a:lnTo>
                      <a:pt x="17" y="48"/>
                    </a:lnTo>
                    <a:lnTo>
                      <a:pt x="19" y="48"/>
                    </a:lnTo>
                    <a:lnTo>
                      <a:pt x="19" y="51"/>
                    </a:lnTo>
                    <a:lnTo>
                      <a:pt x="21" y="51"/>
                    </a:lnTo>
                    <a:lnTo>
                      <a:pt x="25" y="51"/>
                    </a:lnTo>
                    <a:lnTo>
                      <a:pt x="27" y="55"/>
                    </a:lnTo>
                    <a:lnTo>
                      <a:pt x="31" y="57"/>
                    </a:lnTo>
                    <a:lnTo>
                      <a:pt x="36" y="59"/>
                    </a:lnTo>
                    <a:lnTo>
                      <a:pt x="36" y="59"/>
                    </a:lnTo>
                    <a:lnTo>
                      <a:pt x="36" y="57"/>
                    </a:lnTo>
                    <a:lnTo>
                      <a:pt x="38" y="57"/>
                    </a:lnTo>
                    <a:lnTo>
                      <a:pt x="46" y="63"/>
                    </a:lnTo>
                    <a:lnTo>
                      <a:pt x="49" y="61"/>
                    </a:lnTo>
                    <a:lnTo>
                      <a:pt x="51" y="55"/>
                    </a:lnTo>
                    <a:lnTo>
                      <a:pt x="53" y="55"/>
                    </a:lnTo>
                    <a:lnTo>
                      <a:pt x="57" y="51"/>
                    </a:lnTo>
                    <a:lnTo>
                      <a:pt x="59" y="49"/>
                    </a:lnTo>
                    <a:lnTo>
                      <a:pt x="59" y="53"/>
                    </a:lnTo>
                    <a:lnTo>
                      <a:pt x="63" y="51"/>
                    </a:lnTo>
                    <a:lnTo>
                      <a:pt x="65" y="49"/>
                    </a:lnTo>
                    <a:lnTo>
                      <a:pt x="65" y="46"/>
                    </a:lnTo>
                    <a:lnTo>
                      <a:pt x="65" y="46"/>
                    </a:lnTo>
                    <a:lnTo>
                      <a:pt x="61" y="48"/>
                    </a:lnTo>
                    <a:lnTo>
                      <a:pt x="57" y="44"/>
                    </a:lnTo>
                    <a:lnTo>
                      <a:pt x="55" y="40"/>
                    </a:lnTo>
                    <a:lnTo>
                      <a:pt x="55" y="38"/>
                    </a:lnTo>
                    <a:lnTo>
                      <a:pt x="53" y="31"/>
                    </a:lnTo>
                    <a:lnTo>
                      <a:pt x="49" y="29"/>
                    </a:lnTo>
                    <a:lnTo>
                      <a:pt x="48" y="25"/>
                    </a:lnTo>
                    <a:lnTo>
                      <a:pt x="40" y="17"/>
                    </a:lnTo>
                    <a:lnTo>
                      <a:pt x="38" y="1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32" name="Freeform 1138">
                <a:extLst>
                  <a:ext uri="{FF2B5EF4-FFF2-40B4-BE49-F238E27FC236}">
                    <a16:creationId xmlns:a16="http://schemas.microsoft.com/office/drawing/2014/main" id="{AAABD205-B134-844D-1971-FF343EF0071D}"/>
                  </a:ext>
                </a:extLst>
              </p:cNvPr>
              <p:cNvSpPr>
                <a:spLocks/>
              </p:cNvSpPr>
              <p:nvPr/>
            </p:nvSpPr>
            <p:spPr bwMode="auto">
              <a:xfrm>
                <a:off x="2467674" y="3417292"/>
                <a:ext cx="31286" cy="19368"/>
              </a:xfrm>
              <a:custGeom>
                <a:avLst/>
                <a:gdLst>
                  <a:gd name="T0" fmla="*/ 2 w 21"/>
                  <a:gd name="T1" fmla="*/ 0 h 13"/>
                  <a:gd name="T2" fmla="*/ 10 w 21"/>
                  <a:gd name="T3" fmla="*/ 0 h 13"/>
                  <a:gd name="T4" fmla="*/ 14 w 21"/>
                  <a:gd name="T5" fmla="*/ 0 h 13"/>
                  <a:gd name="T6" fmla="*/ 15 w 21"/>
                  <a:gd name="T7" fmla="*/ 0 h 13"/>
                  <a:gd name="T8" fmla="*/ 17 w 21"/>
                  <a:gd name="T9" fmla="*/ 2 h 13"/>
                  <a:gd name="T10" fmla="*/ 19 w 21"/>
                  <a:gd name="T11" fmla="*/ 6 h 13"/>
                  <a:gd name="T12" fmla="*/ 19 w 21"/>
                  <a:gd name="T13" fmla="*/ 8 h 13"/>
                  <a:gd name="T14" fmla="*/ 21 w 21"/>
                  <a:gd name="T15" fmla="*/ 11 h 13"/>
                  <a:gd name="T16" fmla="*/ 19 w 21"/>
                  <a:gd name="T17" fmla="*/ 13 h 13"/>
                  <a:gd name="T18" fmla="*/ 17 w 21"/>
                  <a:gd name="T19" fmla="*/ 11 h 13"/>
                  <a:gd name="T20" fmla="*/ 15 w 21"/>
                  <a:gd name="T21" fmla="*/ 11 h 13"/>
                  <a:gd name="T22" fmla="*/ 10 w 21"/>
                  <a:gd name="T23" fmla="*/ 6 h 13"/>
                  <a:gd name="T24" fmla="*/ 4 w 21"/>
                  <a:gd name="T25" fmla="*/ 6 h 13"/>
                  <a:gd name="T26" fmla="*/ 0 w 21"/>
                  <a:gd name="T27" fmla="*/ 4 h 13"/>
                  <a:gd name="T28" fmla="*/ 2 w 21"/>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3">
                    <a:moveTo>
                      <a:pt x="2" y="0"/>
                    </a:moveTo>
                    <a:lnTo>
                      <a:pt x="10" y="0"/>
                    </a:lnTo>
                    <a:lnTo>
                      <a:pt x="14" y="0"/>
                    </a:lnTo>
                    <a:lnTo>
                      <a:pt x="15" y="0"/>
                    </a:lnTo>
                    <a:lnTo>
                      <a:pt x="17" y="2"/>
                    </a:lnTo>
                    <a:lnTo>
                      <a:pt x="19" y="6"/>
                    </a:lnTo>
                    <a:lnTo>
                      <a:pt x="19" y="8"/>
                    </a:lnTo>
                    <a:lnTo>
                      <a:pt x="21" y="11"/>
                    </a:lnTo>
                    <a:lnTo>
                      <a:pt x="19" y="13"/>
                    </a:lnTo>
                    <a:lnTo>
                      <a:pt x="17" y="11"/>
                    </a:lnTo>
                    <a:lnTo>
                      <a:pt x="15" y="11"/>
                    </a:lnTo>
                    <a:lnTo>
                      <a:pt x="10" y="6"/>
                    </a:lnTo>
                    <a:lnTo>
                      <a:pt x="4" y="6"/>
                    </a:lnTo>
                    <a:lnTo>
                      <a:pt x="0" y="4"/>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33" name="Freeform 1139">
                <a:extLst>
                  <a:ext uri="{FF2B5EF4-FFF2-40B4-BE49-F238E27FC236}">
                    <a16:creationId xmlns:a16="http://schemas.microsoft.com/office/drawing/2014/main" id="{40FDD4AA-7409-D2D2-24DE-96A371A2BF2C}"/>
                  </a:ext>
                </a:extLst>
              </p:cNvPr>
              <p:cNvSpPr>
                <a:spLocks/>
              </p:cNvSpPr>
              <p:nvPr/>
            </p:nvSpPr>
            <p:spPr bwMode="auto">
              <a:xfrm>
                <a:off x="2467674" y="3417292"/>
                <a:ext cx="31286" cy="19368"/>
              </a:xfrm>
              <a:custGeom>
                <a:avLst/>
                <a:gdLst>
                  <a:gd name="T0" fmla="*/ 2 w 21"/>
                  <a:gd name="T1" fmla="*/ 0 h 13"/>
                  <a:gd name="T2" fmla="*/ 10 w 21"/>
                  <a:gd name="T3" fmla="*/ 0 h 13"/>
                  <a:gd name="T4" fmla="*/ 14 w 21"/>
                  <a:gd name="T5" fmla="*/ 0 h 13"/>
                  <a:gd name="T6" fmla="*/ 15 w 21"/>
                  <a:gd name="T7" fmla="*/ 0 h 13"/>
                  <a:gd name="T8" fmla="*/ 17 w 21"/>
                  <a:gd name="T9" fmla="*/ 2 h 13"/>
                  <a:gd name="T10" fmla="*/ 19 w 21"/>
                  <a:gd name="T11" fmla="*/ 6 h 13"/>
                  <a:gd name="T12" fmla="*/ 19 w 21"/>
                  <a:gd name="T13" fmla="*/ 8 h 13"/>
                  <a:gd name="T14" fmla="*/ 21 w 21"/>
                  <a:gd name="T15" fmla="*/ 11 h 13"/>
                  <a:gd name="T16" fmla="*/ 19 w 21"/>
                  <a:gd name="T17" fmla="*/ 13 h 13"/>
                  <a:gd name="T18" fmla="*/ 17 w 21"/>
                  <a:gd name="T19" fmla="*/ 11 h 13"/>
                  <a:gd name="T20" fmla="*/ 15 w 21"/>
                  <a:gd name="T21" fmla="*/ 11 h 13"/>
                  <a:gd name="T22" fmla="*/ 10 w 21"/>
                  <a:gd name="T23" fmla="*/ 6 h 13"/>
                  <a:gd name="T24" fmla="*/ 4 w 21"/>
                  <a:gd name="T25" fmla="*/ 6 h 13"/>
                  <a:gd name="T26" fmla="*/ 0 w 21"/>
                  <a:gd name="T27" fmla="*/ 4 h 13"/>
                  <a:gd name="T28" fmla="*/ 2 w 21"/>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3">
                    <a:moveTo>
                      <a:pt x="2" y="0"/>
                    </a:moveTo>
                    <a:lnTo>
                      <a:pt x="10" y="0"/>
                    </a:lnTo>
                    <a:lnTo>
                      <a:pt x="14" y="0"/>
                    </a:lnTo>
                    <a:lnTo>
                      <a:pt x="15" y="0"/>
                    </a:lnTo>
                    <a:lnTo>
                      <a:pt x="17" y="2"/>
                    </a:lnTo>
                    <a:lnTo>
                      <a:pt x="19" y="6"/>
                    </a:lnTo>
                    <a:lnTo>
                      <a:pt x="19" y="8"/>
                    </a:lnTo>
                    <a:lnTo>
                      <a:pt x="21" y="11"/>
                    </a:lnTo>
                    <a:lnTo>
                      <a:pt x="19" y="13"/>
                    </a:lnTo>
                    <a:lnTo>
                      <a:pt x="17" y="11"/>
                    </a:lnTo>
                    <a:lnTo>
                      <a:pt x="15" y="11"/>
                    </a:lnTo>
                    <a:lnTo>
                      <a:pt x="10" y="6"/>
                    </a:lnTo>
                    <a:lnTo>
                      <a:pt x="4" y="6"/>
                    </a:lnTo>
                    <a:lnTo>
                      <a:pt x="0" y="4"/>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34" name="Freeform 1148">
                <a:extLst>
                  <a:ext uri="{FF2B5EF4-FFF2-40B4-BE49-F238E27FC236}">
                    <a16:creationId xmlns:a16="http://schemas.microsoft.com/office/drawing/2014/main" id="{974E634F-02C6-4043-3695-0C18D26C85B6}"/>
                  </a:ext>
                </a:extLst>
              </p:cNvPr>
              <p:cNvSpPr>
                <a:spLocks/>
              </p:cNvSpPr>
              <p:nvPr/>
            </p:nvSpPr>
            <p:spPr bwMode="auto">
              <a:xfrm>
                <a:off x="2126512" y="2371460"/>
                <a:ext cx="14898" cy="19368"/>
              </a:xfrm>
              <a:custGeom>
                <a:avLst/>
                <a:gdLst>
                  <a:gd name="T0" fmla="*/ 10 w 10"/>
                  <a:gd name="T1" fmla="*/ 8 h 13"/>
                  <a:gd name="T2" fmla="*/ 10 w 10"/>
                  <a:gd name="T3" fmla="*/ 6 h 13"/>
                  <a:gd name="T4" fmla="*/ 10 w 10"/>
                  <a:gd name="T5" fmla="*/ 2 h 13"/>
                  <a:gd name="T6" fmla="*/ 6 w 10"/>
                  <a:gd name="T7" fmla="*/ 0 h 13"/>
                  <a:gd name="T8" fmla="*/ 0 w 10"/>
                  <a:gd name="T9" fmla="*/ 4 h 13"/>
                  <a:gd name="T10" fmla="*/ 4 w 10"/>
                  <a:gd name="T11" fmla="*/ 13 h 13"/>
                  <a:gd name="T12" fmla="*/ 6 w 10"/>
                  <a:gd name="T13" fmla="*/ 13 h 13"/>
                  <a:gd name="T14" fmla="*/ 8 w 10"/>
                  <a:gd name="T15" fmla="*/ 12 h 13"/>
                  <a:gd name="T16" fmla="*/ 8 w 10"/>
                  <a:gd name="T17" fmla="*/ 10 h 13"/>
                  <a:gd name="T18" fmla="*/ 10 w 10"/>
                  <a:gd name="T19"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
                    <a:moveTo>
                      <a:pt x="10" y="8"/>
                    </a:moveTo>
                    <a:lnTo>
                      <a:pt x="10" y="6"/>
                    </a:lnTo>
                    <a:lnTo>
                      <a:pt x="10" y="2"/>
                    </a:lnTo>
                    <a:lnTo>
                      <a:pt x="6" y="0"/>
                    </a:lnTo>
                    <a:lnTo>
                      <a:pt x="0" y="4"/>
                    </a:lnTo>
                    <a:lnTo>
                      <a:pt x="4" y="13"/>
                    </a:lnTo>
                    <a:lnTo>
                      <a:pt x="6" y="13"/>
                    </a:lnTo>
                    <a:lnTo>
                      <a:pt x="8" y="12"/>
                    </a:lnTo>
                    <a:lnTo>
                      <a:pt x="8" y="10"/>
                    </a:lnTo>
                    <a:lnTo>
                      <a:pt x="10"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35" name="Freeform 1149">
                <a:extLst>
                  <a:ext uri="{FF2B5EF4-FFF2-40B4-BE49-F238E27FC236}">
                    <a16:creationId xmlns:a16="http://schemas.microsoft.com/office/drawing/2014/main" id="{E893F289-58BD-08FD-8E9F-AE2A91FD26B8}"/>
                  </a:ext>
                </a:extLst>
              </p:cNvPr>
              <p:cNvSpPr>
                <a:spLocks/>
              </p:cNvSpPr>
              <p:nvPr/>
            </p:nvSpPr>
            <p:spPr bwMode="auto">
              <a:xfrm>
                <a:off x="2126512" y="2371460"/>
                <a:ext cx="14898" cy="19368"/>
              </a:xfrm>
              <a:custGeom>
                <a:avLst/>
                <a:gdLst>
                  <a:gd name="T0" fmla="*/ 10 w 10"/>
                  <a:gd name="T1" fmla="*/ 8 h 13"/>
                  <a:gd name="T2" fmla="*/ 10 w 10"/>
                  <a:gd name="T3" fmla="*/ 6 h 13"/>
                  <a:gd name="T4" fmla="*/ 10 w 10"/>
                  <a:gd name="T5" fmla="*/ 2 h 13"/>
                  <a:gd name="T6" fmla="*/ 6 w 10"/>
                  <a:gd name="T7" fmla="*/ 0 h 13"/>
                  <a:gd name="T8" fmla="*/ 0 w 10"/>
                  <a:gd name="T9" fmla="*/ 4 h 13"/>
                  <a:gd name="T10" fmla="*/ 4 w 10"/>
                  <a:gd name="T11" fmla="*/ 13 h 13"/>
                  <a:gd name="T12" fmla="*/ 6 w 10"/>
                  <a:gd name="T13" fmla="*/ 13 h 13"/>
                  <a:gd name="T14" fmla="*/ 8 w 10"/>
                  <a:gd name="T15" fmla="*/ 12 h 13"/>
                  <a:gd name="T16" fmla="*/ 8 w 10"/>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10" y="8"/>
                    </a:moveTo>
                    <a:lnTo>
                      <a:pt x="10" y="6"/>
                    </a:lnTo>
                    <a:lnTo>
                      <a:pt x="10" y="2"/>
                    </a:lnTo>
                    <a:lnTo>
                      <a:pt x="6" y="0"/>
                    </a:lnTo>
                    <a:lnTo>
                      <a:pt x="0" y="4"/>
                    </a:lnTo>
                    <a:lnTo>
                      <a:pt x="4" y="13"/>
                    </a:lnTo>
                    <a:lnTo>
                      <a:pt x="6" y="13"/>
                    </a:lnTo>
                    <a:lnTo>
                      <a:pt x="8" y="12"/>
                    </a:lnTo>
                    <a:lnTo>
                      <a:pt x="8" y="1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36" name="Freeform 1150">
                <a:extLst>
                  <a:ext uri="{FF2B5EF4-FFF2-40B4-BE49-F238E27FC236}">
                    <a16:creationId xmlns:a16="http://schemas.microsoft.com/office/drawing/2014/main" id="{E1AE25B5-7327-5C88-7A5B-D506D5E90925}"/>
                  </a:ext>
                </a:extLst>
              </p:cNvPr>
              <p:cNvSpPr>
                <a:spLocks/>
              </p:cNvSpPr>
              <p:nvPr/>
            </p:nvSpPr>
            <p:spPr bwMode="auto">
              <a:xfrm>
                <a:off x="2075859" y="2298461"/>
                <a:ext cx="37245" cy="22347"/>
              </a:xfrm>
              <a:custGeom>
                <a:avLst/>
                <a:gdLst>
                  <a:gd name="T0" fmla="*/ 14 w 25"/>
                  <a:gd name="T1" fmla="*/ 13 h 15"/>
                  <a:gd name="T2" fmla="*/ 17 w 25"/>
                  <a:gd name="T3" fmla="*/ 11 h 15"/>
                  <a:gd name="T4" fmla="*/ 23 w 25"/>
                  <a:gd name="T5" fmla="*/ 6 h 15"/>
                  <a:gd name="T6" fmla="*/ 25 w 25"/>
                  <a:gd name="T7" fmla="*/ 2 h 15"/>
                  <a:gd name="T8" fmla="*/ 25 w 25"/>
                  <a:gd name="T9" fmla="*/ 0 h 15"/>
                  <a:gd name="T10" fmla="*/ 21 w 25"/>
                  <a:gd name="T11" fmla="*/ 0 h 15"/>
                  <a:gd name="T12" fmla="*/ 14 w 25"/>
                  <a:gd name="T13" fmla="*/ 4 h 15"/>
                  <a:gd name="T14" fmla="*/ 10 w 25"/>
                  <a:gd name="T15" fmla="*/ 4 h 15"/>
                  <a:gd name="T16" fmla="*/ 8 w 25"/>
                  <a:gd name="T17" fmla="*/ 6 h 15"/>
                  <a:gd name="T18" fmla="*/ 6 w 25"/>
                  <a:gd name="T19" fmla="*/ 8 h 15"/>
                  <a:gd name="T20" fmla="*/ 0 w 25"/>
                  <a:gd name="T21" fmla="*/ 11 h 15"/>
                  <a:gd name="T22" fmla="*/ 2 w 25"/>
                  <a:gd name="T23" fmla="*/ 13 h 15"/>
                  <a:gd name="T24" fmla="*/ 6 w 25"/>
                  <a:gd name="T25" fmla="*/ 13 h 15"/>
                  <a:gd name="T26" fmla="*/ 6 w 25"/>
                  <a:gd name="T27" fmla="*/ 13 h 15"/>
                  <a:gd name="T28" fmla="*/ 8 w 25"/>
                  <a:gd name="T29" fmla="*/ 13 h 15"/>
                  <a:gd name="T30" fmla="*/ 8 w 25"/>
                  <a:gd name="T31" fmla="*/ 15 h 15"/>
                  <a:gd name="T32" fmla="*/ 10 w 25"/>
                  <a:gd name="T33" fmla="*/ 13 h 15"/>
                  <a:gd name="T34" fmla="*/ 12 w 25"/>
                  <a:gd name="T35" fmla="*/ 15 h 15"/>
                  <a:gd name="T36" fmla="*/ 14 w 25"/>
                  <a:gd name="T3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5">
                    <a:moveTo>
                      <a:pt x="14" y="13"/>
                    </a:moveTo>
                    <a:lnTo>
                      <a:pt x="17" y="11"/>
                    </a:lnTo>
                    <a:lnTo>
                      <a:pt x="23" y="6"/>
                    </a:lnTo>
                    <a:lnTo>
                      <a:pt x="25" y="2"/>
                    </a:lnTo>
                    <a:lnTo>
                      <a:pt x="25" y="0"/>
                    </a:lnTo>
                    <a:lnTo>
                      <a:pt x="21" y="0"/>
                    </a:lnTo>
                    <a:lnTo>
                      <a:pt x="14" y="4"/>
                    </a:lnTo>
                    <a:lnTo>
                      <a:pt x="10" y="4"/>
                    </a:lnTo>
                    <a:lnTo>
                      <a:pt x="8" y="6"/>
                    </a:lnTo>
                    <a:lnTo>
                      <a:pt x="6" y="8"/>
                    </a:lnTo>
                    <a:lnTo>
                      <a:pt x="0" y="11"/>
                    </a:lnTo>
                    <a:lnTo>
                      <a:pt x="2" y="13"/>
                    </a:lnTo>
                    <a:lnTo>
                      <a:pt x="6" y="13"/>
                    </a:lnTo>
                    <a:lnTo>
                      <a:pt x="6" y="13"/>
                    </a:lnTo>
                    <a:lnTo>
                      <a:pt x="8" y="13"/>
                    </a:lnTo>
                    <a:lnTo>
                      <a:pt x="8" y="15"/>
                    </a:lnTo>
                    <a:lnTo>
                      <a:pt x="10" y="13"/>
                    </a:lnTo>
                    <a:lnTo>
                      <a:pt x="12" y="15"/>
                    </a:lnTo>
                    <a:lnTo>
                      <a:pt x="14" y="1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37" name="Freeform 1151">
                <a:extLst>
                  <a:ext uri="{FF2B5EF4-FFF2-40B4-BE49-F238E27FC236}">
                    <a16:creationId xmlns:a16="http://schemas.microsoft.com/office/drawing/2014/main" id="{53E740D8-B91C-CCC9-A2D6-E4E11B5A8ADC}"/>
                  </a:ext>
                </a:extLst>
              </p:cNvPr>
              <p:cNvSpPr>
                <a:spLocks/>
              </p:cNvSpPr>
              <p:nvPr/>
            </p:nvSpPr>
            <p:spPr bwMode="auto">
              <a:xfrm>
                <a:off x="2075859" y="2298461"/>
                <a:ext cx="37245" cy="22347"/>
              </a:xfrm>
              <a:custGeom>
                <a:avLst/>
                <a:gdLst>
                  <a:gd name="T0" fmla="*/ 14 w 25"/>
                  <a:gd name="T1" fmla="*/ 13 h 15"/>
                  <a:gd name="T2" fmla="*/ 17 w 25"/>
                  <a:gd name="T3" fmla="*/ 11 h 15"/>
                  <a:gd name="T4" fmla="*/ 23 w 25"/>
                  <a:gd name="T5" fmla="*/ 6 h 15"/>
                  <a:gd name="T6" fmla="*/ 25 w 25"/>
                  <a:gd name="T7" fmla="*/ 2 h 15"/>
                  <a:gd name="T8" fmla="*/ 25 w 25"/>
                  <a:gd name="T9" fmla="*/ 0 h 15"/>
                  <a:gd name="T10" fmla="*/ 21 w 25"/>
                  <a:gd name="T11" fmla="*/ 0 h 15"/>
                  <a:gd name="T12" fmla="*/ 14 w 25"/>
                  <a:gd name="T13" fmla="*/ 4 h 15"/>
                  <a:gd name="T14" fmla="*/ 10 w 25"/>
                  <a:gd name="T15" fmla="*/ 4 h 15"/>
                  <a:gd name="T16" fmla="*/ 8 w 25"/>
                  <a:gd name="T17" fmla="*/ 6 h 15"/>
                  <a:gd name="T18" fmla="*/ 6 w 25"/>
                  <a:gd name="T19" fmla="*/ 8 h 15"/>
                  <a:gd name="T20" fmla="*/ 0 w 25"/>
                  <a:gd name="T21" fmla="*/ 11 h 15"/>
                  <a:gd name="T22" fmla="*/ 2 w 25"/>
                  <a:gd name="T23" fmla="*/ 13 h 15"/>
                  <a:gd name="T24" fmla="*/ 6 w 25"/>
                  <a:gd name="T25" fmla="*/ 13 h 15"/>
                  <a:gd name="T26" fmla="*/ 6 w 25"/>
                  <a:gd name="T27" fmla="*/ 13 h 15"/>
                  <a:gd name="T28" fmla="*/ 8 w 25"/>
                  <a:gd name="T29" fmla="*/ 13 h 15"/>
                  <a:gd name="T30" fmla="*/ 8 w 25"/>
                  <a:gd name="T31" fmla="*/ 15 h 15"/>
                  <a:gd name="T32" fmla="*/ 10 w 25"/>
                  <a:gd name="T33" fmla="*/ 13 h 15"/>
                  <a:gd name="T34" fmla="*/ 12 w 25"/>
                  <a:gd name="T35" fmla="*/ 15 h 15"/>
                  <a:gd name="T36" fmla="*/ 14 w 25"/>
                  <a:gd name="T3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5">
                    <a:moveTo>
                      <a:pt x="14" y="13"/>
                    </a:moveTo>
                    <a:lnTo>
                      <a:pt x="17" y="11"/>
                    </a:lnTo>
                    <a:lnTo>
                      <a:pt x="23" y="6"/>
                    </a:lnTo>
                    <a:lnTo>
                      <a:pt x="25" y="2"/>
                    </a:lnTo>
                    <a:lnTo>
                      <a:pt x="25" y="0"/>
                    </a:lnTo>
                    <a:lnTo>
                      <a:pt x="21" y="0"/>
                    </a:lnTo>
                    <a:lnTo>
                      <a:pt x="14" y="4"/>
                    </a:lnTo>
                    <a:lnTo>
                      <a:pt x="10" y="4"/>
                    </a:lnTo>
                    <a:lnTo>
                      <a:pt x="8" y="6"/>
                    </a:lnTo>
                    <a:lnTo>
                      <a:pt x="6" y="8"/>
                    </a:lnTo>
                    <a:lnTo>
                      <a:pt x="0" y="11"/>
                    </a:lnTo>
                    <a:lnTo>
                      <a:pt x="2" y="13"/>
                    </a:lnTo>
                    <a:lnTo>
                      <a:pt x="6" y="13"/>
                    </a:lnTo>
                    <a:lnTo>
                      <a:pt x="6" y="13"/>
                    </a:lnTo>
                    <a:lnTo>
                      <a:pt x="8" y="13"/>
                    </a:lnTo>
                    <a:lnTo>
                      <a:pt x="8" y="15"/>
                    </a:lnTo>
                    <a:lnTo>
                      <a:pt x="10" y="13"/>
                    </a:lnTo>
                    <a:lnTo>
                      <a:pt x="12" y="15"/>
                    </a:lnTo>
                    <a:lnTo>
                      <a:pt x="14" y="1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38" name="Freeform 1152">
                <a:extLst>
                  <a:ext uri="{FF2B5EF4-FFF2-40B4-BE49-F238E27FC236}">
                    <a16:creationId xmlns:a16="http://schemas.microsoft.com/office/drawing/2014/main" id="{62287D03-8F8E-457E-1AD1-227CD710B253}"/>
                  </a:ext>
                </a:extLst>
              </p:cNvPr>
              <p:cNvSpPr>
                <a:spLocks/>
              </p:cNvSpPr>
              <p:nvPr/>
            </p:nvSpPr>
            <p:spPr bwMode="auto">
              <a:xfrm>
                <a:off x="2129492" y="2155441"/>
                <a:ext cx="25327" cy="26816"/>
              </a:xfrm>
              <a:custGeom>
                <a:avLst/>
                <a:gdLst>
                  <a:gd name="T0" fmla="*/ 12 w 17"/>
                  <a:gd name="T1" fmla="*/ 5 h 18"/>
                  <a:gd name="T2" fmla="*/ 10 w 17"/>
                  <a:gd name="T3" fmla="*/ 5 h 18"/>
                  <a:gd name="T4" fmla="*/ 8 w 17"/>
                  <a:gd name="T5" fmla="*/ 9 h 18"/>
                  <a:gd name="T6" fmla="*/ 8 w 17"/>
                  <a:gd name="T7" fmla="*/ 11 h 18"/>
                  <a:gd name="T8" fmla="*/ 8 w 17"/>
                  <a:gd name="T9" fmla="*/ 13 h 18"/>
                  <a:gd name="T10" fmla="*/ 6 w 17"/>
                  <a:gd name="T11" fmla="*/ 15 h 18"/>
                  <a:gd name="T12" fmla="*/ 6 w 17"/>
                  <a:gd name="T13" fmla="*/ 17 h 18"/>
                  <a:gd name="T14" fmla="*/ 6 w 17"/>
                  <a:gd name="T15" fmla="*/ 18 h 18"/>
                  <a:gd name="T16" fmla="*/ 2 w 17"/>
                  <a:gd name="T17" fmla="*/ 18 h 18"/>
                  <a:gd name="T18" fmla="*/ 2 w 17"/>
                  <a:gd name="T19" fmla="*/ 17 h 18"/>
                  <a:gd name="T20" fmla="*/ 2 w 17"/>
                  <a:gd name="T21" fmla="*/ 15 h 18"/>
                  <a:gd name="T22" fmla="*/ 0 w 17"/>
                  <a:gd name="T23" fmla="*/ 13 h 18"/>
                  <a:gd name="T24" fmla="*/ 0 w 17"/>
                  <a:gd name="T25" fmla="*/ 11 h 18"/>
                  <a:gd name="T26" fmla="*/ 4 w 17"/>
                  <a:gd name="T27" fmla="*/ 5 h 18"/>
                  <a:gd name="T28" fmla="*/ 6 w 17"/>
                  <a:gd name="T29" fmla="*/ 5 h 18"/>
                  <a:gd name="T30" fmla="*/ 8 w 17"/>
                  <a:gd name="T31" fmla="*/ 5 h 18"/>
                  <a:gd name="T32" fmla="*/ 10 w 17"/>
                  <a:gd name="T33" fmla="*/ 3 h 18"/>
                  <a:gd name="T34" fmla="*/ 10 w 17"/>
                  <a:gd name="T35" fmla="*/ 0 h 18"/>
                  <a:gd name="T36" fmla="*/ 15 w 17"/>
                  <a:gd name="T37" fmla="*/ 3 h 18"/>
                  <a:gd name="T38" fmla="*/ 17 w 17"/>
                  <a:gd name="T39" fmla="*/ 9 h 18"/>
                  <a:gd name="T40" fmla="*/ 13 w 17"/>
                  <a:gd name="T41" fmla="*/ 13 h 18"/>
                  <a:gd name="T42" fmla="*/ 13 w 17"/>
                  <a:gd name="T43" fmla="*/ 11 h 18"/>
                  <a:gd name="T44" fmla="*/ 12 w 17"/>
                  <a:gd name="T45" fmla="*/ 9 h 18"/>
                  <a:gd name="T46" fmla="*/ 12 w 17"/>
                  <a:gd name="T4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18">
                    <a:moveTo>
                      <a:pt x="12" y="5"/>
                    </a:moveTo>
                    <a:lnTo>
                      <a:pt x="10" y="5"/>
                    </a:lnTo>
                    <a:lnTo>
                      <a:pt x="8" y="9"/>
                    </a:lnTo>
                    <a:lnTo>
                      <a:pt x="8" y="11"/>
                    </a:lnTo>
                    <a:lnTo>
                      <a:pt x="8" y="13"/>
                    </a:lnTo>
                    <a:lnTo>
                      <a:pt x="6" y="15"/>
                    </a:lnTo>
                    <a:lnTo>
                      <a:pt x="6" y="17"/>
                    </a:lnTo>
                    <a:lnTo>
                      <a:pt x="6" y="18"/>
                    </a:lnTo>
                    <a:lnTo>
                      <a:pt x="2" y="18"/>
                    </a:lnTo>
                    <a:lnTo>
                      <a:pt x="2" y="17"/>
                    </a:lnTo>
                    <a:lnTo>
                      <a:pt x="2" y="15"/>
                    </a:lnTo>
                    <a:lnTo>
                      <a:pt x="0" y="13"/>
                    </a:lnTo>
                    <a:lnTo>
                      <a:pt x="0" y="11"/>
                    </a:lnTo>
                    <a:lnTo>
                      <a:pt x="4" y="5"/>
                    </a:lnTo>
                    <a:lnTo>
                      <a:pt x="6" y="5"/>
                    </a:lnTo>
                    <a:lnTo>
                      <a:pt x="8" y="5"/>
                    </a:lnTo>
                    <a:lnTo>
                      <a:pt x="10" y="3"/>
                    </a:lnTo>
                    <a:lnTo>
                      <a:pt x="10" y="0"/>
                    </a:lnTo>
                    <a:lnTo>
                      <a:pt x="15" y="3"/>
                    </a:lnTo>
                    <a:lnTo>
                      <a:pt x="17" y="9"/>
                    </a:lnTo>
                    <a:lnTo>
                      <a:pt x="13" y="13"/>
                    </a:lnTo>
                    <a:lnTo>
                      <a:pt x="13" y="11"/>
                    </a:lnTo>
                    <a:lnTo>
                      <a:pt x="12" y="9"/>
                    </a:lnTo>
                    <a:lnTo>
                      <a:pt x="12"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39" name="Freeform 1153">
                <a:extLst>
                  <a:ext uri="{FF2B5EF4-FFF2-40B4-BE49-F238E27FC236}">
                    <a16:creationId xmlns:a16="http://schemas.microsoft.com/office/drawing/2014/main" id="{FA480C19-5ECE-CA1C-B5A2-90F0497C98D9}"/>
                  </a:ext>
                </a:extLst>
              </p:cNvPr>
              <p:cNvSpPr>
                <a:spLocks/>
              </p:cNvSpPr>
              <p:nvPr/>
            </p:nvSpPr>
            <p:spPr bwMode="auto">
              <a:xfrm>
                <a:off x="2129492" y="2155441"/>
                <a:ext cx="25327" cy="26816"/>
              </a:xfrm>
              <a:custGeom>
                <a:avLst/>
                <a:gdLst>
                  <a:gd name="T0" fmla="*/ 12 w 17"/>
                  <a:gd name="T1" fmla="*/ 5 h 18"/>
                  <a:gd name="T2" fmla="*/ 10 w 17"/>
                  <a:gd name="T3" fmla="*/ 5 h 18"/>
                  <a:gd name="T4" fmla="*/ 8 w 17"/>
                  <a:gd name="T5" fmla="*/ 9 h 18"/>
                  <a:gd name="T6" fmla="*/ 8 w 17"/>
                  <a:gd name="T7" fmla="*/ 11 h 18"/>
                  <a:gd name="T8" fmla="*/ 8 w 17"/>
                  <a:gd name="T9" fmla="*/ 13 h 18"/>
                  <a:gd name="T10" fmla="*/ 6 w 17"/>
                  <a:gd name="T11" fmla="*/ 15 h 18"/>
                  <a:gd name="T12" fmla="*/ 6 w 17"/>
                  <a:gd name="T13" fmla="*/ 17 h 18"/>
                  <a:gd name="T14" fmla="*/ 6 w 17"/>
                  <a:gd name="T15" fmla="*/ 18 h 18"/>
                  <a:gd name="T16" fmla="*/ 2 w 17"/>
                  <a:gd name="T17" fmla="*/ 18 h 18"/>
                  <a:gd name="T18" fmla="*/ 2 w 17"/>
                  <a:gd name="T19" fmla="*/ 17 h 18"/>
                  <a:gd name="T20" fmla="*/ 2 w 17"/>
                  <a:gd name="T21" fmla="*/ 15 h 18"/>
                  <a:gd name="T22" fmla="*/ 0 w 17"/>
                  <a:gd name="T23" fmla="*/ 13 h 18"/>
                  <a:gd name="T24" fmla="*/ 0 w 17"/>
                  <a:gd name="T25" fmla="*/ 11 h 18"/>
                  <a:gd name="T26" fmla="*/ 4 w 17"/>
                  <a:gd name="T27" fmla="*/ 5 h 18"/>
                  <a:gd name="T28" fmla="*/ 6 w 17"/>
                  <a:gd name="T29" fmla="*/ 5 h 18"/>
                  <a:gd name="T30" fmla="*/ 8 w 17"/>
                  <a:gd name="T31" fmla="*/ 5 h 18"/>
                  <a:gd name="T32" fmla="*/ 10 w 17"/>
                  <a:gd name="T33" fmla="*/ 3 h 18"/>
                  <a:gd name="T34" fmla="*/ 10 w 17"/>
                  <a:gd name="T35" fmla="*/ 0 h 18"/>
                  <a:gd name="T36" fmla="*/ 15 w 17"/>
                  <a:gd name="T37" fmla="*/ 3 h 18"/>
                  <a:gd name="T38" fmla="*/ 17 w 17"/>
                  <a:gd name="T39" fmla="*/ 9 h 18"/>
                  <a:gd name="T40" fmla="*/ 13 w 17"/>
                  <a:gd name="T41" fmla="*/ 13 h 18"/>
                  <a:gd name="T42" fmla="*/ 13 w 17"/>
                  <a:gd name="T43" fmla="*/ 11 h 18"/>
                  <a:gd name="T44" fmla="*/ 12 w 17"/>
                  <a:gd name="T45" fmla="*/ 9 h 18"/>
                  <a:gd name="T46" fmla="*/ 12 w 17"/>
                  <a:gd name="T4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18">
                    <a:moveTo>
                      <a:pt x="12" y="5"/>
                    </a:moveTo>
                    <a:lnTo>
                      <a:pt x="10" y="5"/>
                    </a:lnTo>
                    <a:lnTo>
                      <a:pt x="8" y="9"/>
                    </a:lnTo>
                    <a:lnTo>
                      <a:pt x="8" y="11"/>
                    </a:lnTo>
                    <a:lnTo>
                      <a:pt x="8" y="13"/>
                    </a:lnTo>
                    <a:lnTo>
                      <a:pt x="6" y="15"/>
                    </a:lnTo>
                    <a:lnTo>
                      <a:pt x="6" y="17"/>
                    </a:lnTo>
                    <a:lnTo>
                      <a:pt x="6" y="18"/>
                    </a:lnTo>
                    <a:lnTo>
                      <a:pt x="2" y="18"/>
                    </a:lnTo>
                    <a:lnTo>
                      <a:pt x="2" y="17"/>
                    </a:lnTo>
                    <a:lnTo>
                      <a:pt x="2" y="15"/>
                    </a:lnTo>
                    <a:lnTo>
                      <a:pt x="0" y="13"/>
                    </a:lnTo>
                    <a:lnTo>
                      <a:pt x="0" y="11"/>
                    </a:lnTo>
                    <a:lnTo>
                      <a:pt x="4" y="5"/>
                    </a:lnTo>
                    <a:lnTo>
                      <a:pt x="6" y="5"/>
                    </a:lnTo>
                    <a:lnTo>
                      <a:pt x="8" y="5"/>
                    </a:lnTo>
                    <a:lnTo>
                      <a:pt x="10" y="3"/>
                    </a:lnTo>
                    <a:lnTo>
                      <a:pt x="10" y="0"/>
                    </a:lnTo>
                    <a:lnTo>
                      <a:pt x="15" y="3"/>
                    </a:lnTo>
                    <a:lnTo>
                      <a:pt x="17" y="9"/>
                    </a:lnTo>
                    <a:lnTo>
                      <a:pt x="13" y="13"/>
                    </a:lnTo>
                    <a:lnTo>
                      <a:pt x="13" y="11"/>
                    </a:lnTo>
                    <a:lnTo>
                      <a:pt x="12" y="9"/>
                    </a:lnTo>
                    <a:lnTo>
                      <a:pt x="12"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40" name="Freeform 1158">
                <a:extLst>
                  <a:ext uri="{FF2B5EF4-FFF2-40B4-BE49-F238E27FC236}">
                    <a16:creationId xmlns:a16="http://schemas.microsoft.com/office/drawing/2014/main" id="{3624C305-5AAE-27ED-AF47-F53DC0E9845E}"/>
                  </a:ext>
                </a:extLst>
              </p:cNvPr>
              <p:cNvSpPr>
                <a:spLocks/>
              </p:cNvSpPr>
              <p:nvPr/>
            </p:nvSpPr>
            <p:spPr bwMode="auto">
              <a:xfrm>
                <a:off x="1929860" y="1954320"/>
                <a:ext cx="38735" cy="68530"/>
              </a:xfrm>
              <a:custGeom>
                <a:avLst/>
                <a:gdLst>
                  <a:gd name="T0" fmla="*/ 15 w 26"/>
                  <a:gd name="T1" fmla="*/ 13 h 46"/>
                  <a:gd name="T2" fmla="*/ 17 w 26"/>
                  <a:gd name="T3" fmla="*/ 17 h 46"/>
                  <a:gd name="T4" fmla="*/ 15 w 26"/>
                  <a:gd name="T5" fmla="*/ 21 h 46"/>
                  <a:gd name="T6" fmla="*/ 15 w 26"/>
                  <a:gd name="T7" fmla="*/ 23 h 46"/>
                  <a:gd name="T8" fmla="*/ 21 w 26"/>
                  <a:gd name="T9" fmla="*/ 25 h 46"/>
                  <a:gd name="T10" fmla="*/ 21 w 26"/>
                  <a:gd name="T11" fmla="*/ 25 h 46"/>
                  <a:gd name="T12" fmla="*/ 25 w 26"/>
                  <a:gd name="T13" fmla="*/ 30 h 46"/>
                  <a:gd name="T14" fmla="*/ 25 w 26"/>
                  <a:gd name="T15" fmla="*/ 32 h 46"/>
                  <a:gd name="T16" fmla="*/ 26 w 26"/>
                  <a:gd name="T17" fmla="*/ 36 h 46"/>
                  <a:gd name="T18" fmla="*/ 26 w 26"/>
                  <a:gd name="T19" fmla="*/ 38 h 46"/>
                  <a:gd name="T20" fmla="*/ 25 w 26"/>
                  <a:gd name="T21" fmla="*/ 42 h 46"/>
                  <a:gd name="T22" fmla="*/ 23 w 26"/>
                  <a:gd name="T23" fmla="*/ 42 h 46"/>
                  <a:gd name="T24" fmla="*/ 21 w 26"/>
                  <a:gd name="T25" fmla="*/ 46 h 46"/>
                  <a:gd name="T26" fmla="*/ 15 w 26"/>
                  <a:gd name="T27" fmla="*/ 40 h 46"/>
                  <a:gd name="T28" fmla="*/ 13 w 26"/>
                  <a:gd name="T29" fmla="*/ 42 h 46"/>
                  <a:gd name="T30" fmla="*/ 4 w 26"/>
                  <a:gd name="T31" fmla="*/ 19 h 46"/>
                  <a:gd name="T32" fmla="*/ 6 w 26"/>
                  <a:gd name="T33" fmla="*/ 17 h 46"/>
                  <a:gd name="T34" fmla="*/ 0 w 26"/>
                  <a:gd name="T35" fmla="*/ 2 h 46"/>
                  <a:gd name="T36" fmla="*/ 0 w 26"/>
                  <a:gd name="T37" fmla="*/ 0 h 46"/>
                  <a:gd name="T38" fmla="*/ 2 w 26"/>
                  <a:gd name="T39" fmla="*/ 0 h 46"/>
                  <a:gd name="T40" fmla="*/ 6 w 26"/>
                  <a:gd name="T41" fmla="*/ 2 h 46"/>
                  <a:gd name="T42" fmla="*/ 9 w 26"/>
                  <a:gd name="T43" fmla="*/ 4 h 46"/>
                  <a:gd name="T44" fmla="*/ 9 w 26"/>
                  <a:gd name="T45" fmla="*/ 8 h 46"/>
                  <a:gd name="T46" fmla="*/ 13 w 26"/>
                  <a:gd name="T47" fmla="*/ 10 h 46"/>
                  <a:gd name="T48" fmla="*/ 13 w 26"/>
                  <a:gd name="T49" fmla="*/ 13 h 46"/>
                  <a:gd name="T50" fmla="*/ 15 w 26"/>
                  <a:gd name="T51"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46">
                    <a:moveTo>
                      <a:pt x="15" y="13"/>
                    </a:moveTo>
                    <a:lnTo>
                      <a:pt x="17" y="17"/>
                    </a:lnTo>
                    <a:lnTo>
                      <a:pt x="15" y="21"/>
                    </a:lnTo>
                    <a:lnTo>
                      <a:pt x="15" y="23"/>
                    </a:lnTo>
                    <a:lnTo>
                      <a:pt x="21" y="25"/>
                    </a:lnTo>
                    <a:lnTo>
                      <a:pt x="21" y="25"/>
                    </a:lnTo>
                    <a:lnTo>
                      <a:pt x="25" y="30"/>
                    </a:lnTo>
                    <a:lnTo>
                      <a:pt x="25" y="32"/>
                    </a:lnTo>
                    <a:lnTo>
                      <a:pt x="26" y="36"/>
                    </a:lnTo>
                    <a:lnTo>
                      <a:pt x="26" y="38"/>
                    </a:lnTo>
                    <a:lnTo>
                      <a:pt x="25" y="42"/>
                    </a:lnTo>
                    <a:lnTo>
                      <a:pt x="23" y="42"/>
                    </a:lnTo>
                    <a:lnTo>
                      <a:pt x="21" y="46"/>
                    </a:lnTo>
                    <a:lnTo>
                      <a:pt x="15" y="40"/>
                    </a:lnTo>
                    <a:lnTo>
                      <a:pt x="13" y="42"/>
                    </a:lnTo>
                    <a:lnTo>
                      <a:pt x="4" y="19"/>
                    </a:lnTo>
                    <a:lnTo>
                      <a:pt x="6" y="17"/>
                    </a:lnTo>
                    <a:lnTo>
                      <a:pt x="0" y="2"/>
                    </a:lnTo>
                    <a:lnTo>
                      <a:pt x="0" y="0"/>
                    </a:lnTo>
                    <a:lnTo>
                      <a:pt x="2" y="0"/>
                    </a:lnTo>
                    <a:lnTo>
                      <a:pt x="6" y="2"/>
                    </a:lnTo>
                    <a:lnTo>
                      <a:pt x="9" y="4"/>
                    </a:lnTo>
                    <a:lnTo>
                      <a:pt x="9" y="8"/>
                    </a:lnTo>
                    <a:lnTo>
                      <a:pt x="13" y="10"/>
                    </a:lnTo>
                    <a:lnTo>
                      <a:pt x="13" y="13"/>
                    </a:lnTo>
                    <a:lnTo>
                      <a:pt x="15" y="1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41" name="Freeform 1159">
                <a:extLst>
                  <a:ext uri="{FF2B5EF4-FFF2-40B4-BE49-F238E27FC236}">
                    <a16:creationId xmlns:a16="http://schemas.microsoft.com/office/drawing/2014/main" id="{6A794D46-BDC2-9E6E-6E63-C32D8705890D}"/>
                  </a:ext>
                </a:extLst>
              </p:cNvPr>
              <p:cNvSpPr>
                <a:spLocks/>
              </p:cNvSpPr>
              <p:nvPr/>
            </p:nvSpPr>
            <p:spPr bwMode="auto">
              <a:xfrm>
                <a:off x="1929860" y="1954320"/>
                <a:ext cx="38735" cy="68530"/>
              </a:xfrm>
              <a:custGeom>
                <a:avLst/>
                <a:gdLst>
                  <a:gd name="T0" fmla="*/ 15 w 26"/>
                  <a:gd name="T1" fmla="*/ 13 h 46"/>
                  <a:gd name="T2" fmla="*/ 17 w 26"/>
                  <a:gd name="T3" fmla="*/ 17 h 46"/>
                  <a:gd name="T4" fmla="*/ 15 w 26"/>
                  <a:gd name="T5" fmla="*/ 21 h 46"/>
                  <a:gd name="T6" fmla="*/ 15 w 26"/>
                  <a:gd name="T7" fmla="*/ 23 h 46"/>
                  <a:gd name="T8" fmla="*/ 21 w 26"/>
                  <a:gd name="T9" fmla="*/ 25 h 46"/>
                  <a:gd name="T10" fmla="*/ 21 w 26"/>
                  <a:gd name="T11" fmla="*/ 25 h 46"/>
                  <a:gd name="T12" fmla="*/ 25 w 26"/>
                  <a:gd name="T13" fmla="*/ 30 h 46"/>
                  <a:gd name="T14" fmla="*/ 25 w 26"/>
                  <a:gd name="T15" fmla="*/ 32 h 46"/>
                  <a:gd name="T16" fmla="*/ 26 w 26"/>
                  <a:gd name="T17" fmla="*/ 36 h 46"/>
                  <a:gd name="T18" fmla="*/ 26 w 26"/>
                  <a:gd name="T19" fmla="*/ 38 h 46"/>
                  <a:gd name="T20" fmla="*/ 25 w 26"/>
                  <a:gd name="T21" fmla="*/ 42 h 46"/>
                  <a:gd name="T22" fmla="*/ 23 w 26"/>
                  <a:gd name="T23" fmla="*/ 42 h 46"/>
                  <a:gd name="T24" fmla="*/ 21 w 26"/>
                  <a:gd name="T25" fmla="*/ 46 h 46"/>
                  <a:gd name="T26" fmla="*/ 15 w 26"/>
                  <a:gd name="T27" fmla="*/ 40 h 46"/>
                  <a:gd name="T28" fmla="*/ 13 w 26"/>
                  <a:gd name="T29" fmla="*/ 42 h 46"/>
                  <a:gd name="T30" fmla="*/ 4 w 26"/>
                  <a:gd name="T31" fmla="*/ 19 h 46"/>
                  <a:gd name="T32" fmla="*/ 6 w 26"/>
                  <a:gd name="T33" fmla="*/ 17 h 46"/>
                  <a:gd name="T34" fmla="*/ 0 w 26"/>
                  <a:gd name="T35" fmla="*/ 2 h 46"/>
                  <a:gd name="T36" fmla="*/ 0 w 26"/>
                  <a:gd name="T37" fmla="*/ 0 h 46"/>
                  <a:gd name="T38" fmla="*/ 2 w 26"/>
                  <a:gd name="T39" fmla="*/ 0 h 46"/>
                  <a:gd name="T40" fmla="*/ 6 w 26"/>
                  <a:gd name="T41" fmla="*/ 2 h 46"/>
                  <a:gd name="T42" fmla="*/ 9 w 26"/>
                  <a:gd name="T43" fmla="*/ 4 h 46"/>
                  <a:gd name="T44" fmla="*/ 9 w 26"/>
                  <a:gd name="T45" fmla="*/ 8 h 46"/>
                  <a:gd name="T46" fmla="*/ 13 w 26"/>
                  <a:gd name="T47" fmla="*/ 10 h 46"/>
                  <a:gd name="T48" fmla="*/ 13 w 26"/>
                  <a:gd name="T49" fmla="*/ 13 h 46"/>
                  <a:gd name="T50" fmla="*/ 15 w 26"/>
                  <a:gd name="T51"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46">
                    <a:moveTo>
                      <a:pt x="15" y="13"/>
                    </a:moveTo>
                    <a:lnTo>
                      <a:pt x="17" y="17"/>
                    </a:lnTo>
                    <a:lnTo>
                      <a:pt x="15" y="21"/>
                    </a:lnTo>
                    <a:lnTo>
                      <a:pt x="15" y="23"/>
                    </a:lnTo>
                    <a:lnTo>
                      <a:pt x="21" y="25"/>
                    </a:lnTo>
                    <a:lnTo>
                      <a:pt x="21" y="25"/>
                    </a:lnTo>
                    <a:lnTo>
                      <a:pt x="25" y="30"/>
                    </a:lnTo>
                    <a:lnTo>
                      <a:pt x="25" y="32"/>
                    </a:lnTo>
                    <a:lnTo>
                      <a:pt x="26" y="36"/>
                    </a:lnTo>
                    <a:lnTo>
                      <a:pt x="26" y="38"/>
                    </a:lnTo>
                    <a:lnTo>
                      <a:pt x="25" y="42"/>
                    </a:lnTo>
                    <a:lnTo>
                      <a:pt x="23" y="42"/>
                    </a:lnTo>
                    <a:lnTo>
                      <a:pt x="21" y="46"/>
                    </a:lnTo>
                    <a:lnTo>
                      <a:pt x="15" y="40"/>
                    </a:lnTo>
                    <a:lnTo>
                      <a:pt x="13" y="42"/>
                    </a:lnTo>
                    <a:lnTo>
                      <a:pt x="4" y="19"/>
                    </a:lnTo>
                    <a:lnTo>
                      <a:pt x="6" y="17"/>
                    </a:lnTo>
                    <a:lnTo>
                      <a:pt x="0" y="2"/>
                    </a:lnTo>
                    <a:lnTo>
                      <a:pt x="0" y="0"/>
                    </a:lnTo>
                    <a:lnTo>
                      <a:pt x="2" y="0"/>
                    </a:lnTo>
                    <a:lnTo>
                      <a:pt x="6" y="2"/>
                    </a:lnTo>
                    <a:lnTo>
                      <a:pt x="9" y="4"/>
                    </a:lnTo>
                    <a:lnTo>
                      <a:pt x="9" y="8"/>
                    </a:lnTo>
                    <a:lnTo>
                      <a:pt x="13" y="10"/>
                    </a:lnTo>
                    <a:lnTo>
                      <a:pt x="13" y="13"/>
                    </a:lnTo>
                    <a:lnTo>
                      <a:pt x="15" y="1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42" name="Freeform 1162">
                <a:extLst>
                  <a:ext uri="{FF2B5EF4-FFF2-40B4-BE49-F238E27FC236}">
                    <a16:creationId xmlns:a16="http://schemas.microsoft.com/office/drawing/2014/main" id="{595610F4-B70D-D48B-ACDE-1DB0D6212C2A}"/>
                  </a:ext>
                </a:extLst>
              </p:cNvPr>
              <p:cNvSpPr>
                <a:spLocks/>
              </p:cNvSpPr>
              <p:nvPr/>
            </p:nvSpPr>
            <p:spPr bwMode="auto">
              <a:xfrm>
                <a:off x="1964126" y="2098829"/>
                <a:ext cx="41714" cy="25327"/>
              </a:xfrm>
              <a:custGeom>
                <a:avLst/>
                <a:gdLst>
                  <a:gd name="T0" fmla="*/ 22 w 28"/>
                  <a:gd name="T1" fmla="*/ 0 h 17"/>
                  <a:gd name="T2" fmla="*/ 26 w 28"/>
                  <a:gd name="T3" fmla="*/ 0 h 17"/>
                  <a:gd name="T4" fmla="*/ 26 w 28"/>
                  <a:gd name="T5" fmla="*/ 2 h 17"/>
                  <a:gd name="T6" fmla="*/ 28 w 28"/>
                  <a:gd name="T7" fmla="*/ 5 h 17"/>
                  <a:gd name="T8" fmla="*/ 28 w 28"/>
                  <a:gd name="T9" fmla="*/ 9 h 17"/>
                  <a:gd name="T10" fmla="*/ 28 w 28"/>
                  <a:gd name="T11" fmla="*/ 11 h 17"/>
                  <a:gd name="T12" fmla="*/ 17 w 28"/>
                  <a:gd name="T13" fmla="*/ 17 h 17"/>
                  <a:gd name="T14" fmla="*/ 7 w 28"/>
                  <a:gd name="T15" fmla="*/ 17 h 17"/>
                  <a:gd name="T16" fmla="*/ 7 w 28"/>
                  <a:gd name="T17" fmla="*/ 15 h 17"/>
                  <a:gd name="T18" fmla="*/ 5 w 28"/>
                  <a:gd name="T19" fmla="*/ 15 h 17"/>
                  <a:gd name="T20" fmla="*/ 5 w 28"/>
                  <a:gd name="T21" fmla="*/ 17 h 17"/>
                  <a:gd name="T22" fmla="*/ 3 w 28"/>
                  <a:gd name="T23" fmla="*/ 15 h 17"/>
                  <a:gd name="T24" fmla="*/ 2 w 28"/>
                  <a:gd name="T25" fmla="*/ 13 h 17"/>
                  <a:gd name="T26" fmla="*/ 0 w 28"/>
                  <a:gd name="T27" fmla="*/ 9 h 17"/>
                  <a:gd name="T28" fmla="*/ 0 w 28"/>
                  <a:gd name="T29" fmla="*/ 7 h 17"/>
                  <a:gd name="T30" fmla="*/ 2 w 28"/>
                  <a:gd name="T31" fmla="*/ 5 h 17"/>
                  <a:gd name="T32" fmla="*/ 7 w 28"/>
                  <a:gd name="T33" fmla="*/ 5 h 17"/>
                  <a:gd name="T34" fmla="*/ 20 w 28"/>
                  <a:gd name="T35" fmla="*/ 0 h 17"/>
                  <a:gd name="T36" fmla="*/ 22 w 28"/>
                  <a:gd name="T3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17">
                    <a:moveTo>
                      <a:pt x="22" y="0"/>
                    </a:moveTo>
                    <a:lnTo>
                      <a:pt x="26" y="0"/>
                    </a:lnTo>
                    <a:lnTo>
                      <a:pt x="26" y="2"/>
                    </a:lnTo>
                    <a:lnTo>
                      <a:pt x="28" y="5"/>
                    </a:lnTo>
                    <a:lnTo>
                      <a:pt x="28" y="9"/>
                    </a:lnTo>
                    <a:lnTo>
                      <a:pt x="28" y="11"/>
                    </a:lnTo>
                    <a:lnTo>
                      <a:pt x="17" y="17"/>
                    </a:lnTo>
                    <a:lnTo>
                      <a:pt x="7" y="17"/>
                    </a:lnTo>
                    <a:lnTo>
                      <a:pt x="7" y="15"/>
                    </a:lnTo>
                    <a:lnTo>
                      <a:pt x="5" y="15"/>
                    </a:lnTo>
                    <a:lnTo>
                      <a:pt x="5" y="17"/>
                    </a:lnTo>
                    <a:lnTo>
                      <a:pt x="3" y="15"/>
                    </a:lnTo>
                    <a:lnTo>
                      <a:pt x="2" y="13"/>
                    </a:lnTo>
                    <a:lnTo>
                      <a:pt x="0" y="9"/>
                    </a:lnTo>
                    <a:lnTo>
                      <a:pt x="0" y="7"/>
                    </a:lnTo>
                    <a:lnTo>
                      <a:pt x="2" y="5"/>
                    </a:lnTo>
                    <a:lnTo>
                      <a:pt x="7" y="5"/>
                    </a:lnTo>
                    <a:lnTo>
                      <a:pt x="20" y="0"/>
                    </a:lnTo>
                    <a:lnTo>
                      <a:pt x="2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43" name="Freeform 1163">
                <a:extLst>
                  <a:ext uri="{FF2B5EF4-FFF2-40B4-BE49-F238E27FC236}">
                    <a16:creationId xmlns:a16="http://schemas.microsoft.com/office/drawing/2014/main" id="{0D651985-7AD2-1E0B-85CD-B375C60FF20C}"/>
                  </a:ext>
                </a:extLst>
              </p:cNvPr>
              <p:cNvSpPr>
                <a:spLocks/>
              </p:cNvSpPr>
              <p:nvPr/>
            </p:nvSpPr>
            <p:spPr bwMode="auto">
              <a:xfrm>
                <a:off x="1964126" y="2098829"/>
                <a:ext cx="41714" cy="25327"/>
              </a:xfrm>
              <a:custGeom>
                <a:avLst/>
                <a:gdLst>
                  <a:gd name="T0" fmla="*/ 22 w 28"/>
                  <a:gd name="T1" fmla="*/ 0 h 17"/>
                  <a:gd name="T2" fmla="*/ 26 w 28"/>
                  <a:gd name="T3" fmla="*/ 0 h 17"/>
                  <a:gd name="T4" fmla="*/ 26 w 28"/>
                  <a:gd name="T5" fmla="*/ 2 h 17"/>
                  <a:gd name="T6" fmla="*/ 28 w 28"/>
                  <a:gd name="T7" fmla="*/ 5 h 17"/>
                  <a:gd name="T8" fmla="*/ 28 w 28"/>
                  <a:gd name="T9" fmla="*/ 9 h 17"/>
                  <a:gd name="T10" fmla="*/ 28 w 28"/>
                  <a:gd name="T11" fmla="*/ 11 h 17"/>
                  <a:gd name="T12" fmla="*/ 17 w 28"/>
                  <a:gd name="T13" fmla="*/ 17 h 17"/>
                  <a:gd name="T14" fmla="*/ 7 w 28"/>
                  <a:gd name="T15" fmla="*/ 17 h 17"/>
                  <a:gd name="T16" fmla="*/ 7 w 28"/>
                  <a:gd name="T17" fmla="*/ 15 h 17"/>
                  <a:gd name="T18" fmla="*/ 5 w 28"/>
                  <a:gd name="T19" fmla="*/ 15 h 17"/>
                  <a:gd name="T20" fmla="*/ 5 w 28"/>
                  <a:gd name="T21" fmla="*/ 17 h 17"/>
                  <a:gd name="T22" fmla="*/ 3 w 28"/>
                  <a:gd name="T23" fmla="*/ 15 h 17"/>
                  <a:gd name="T24" fmla="*/ 2 w 28"/>
                  <a:gd name="T25" fmla="*/ 13 h 17"/>
                  <a:gd name="T26" fmla="*/ 0 w 28"/>
                  <a:gd name="T27" fmla="*/ 9 h 17"/>
                  <a:gd name="T28" fmla="*/ 0 w 28"/>
                  <a:gd name="T29" fmla="*/ 7 h 17"/>
                  <a:gd name="T30" fmla="*/ 2 w 28"/>
                  <a:gd name="T31" fmla="*/ 5 h 17"/>
                  <a:gd name="T32" fmla="*/ 7 w 28"/>
                  <a:gd name="T33" fmla="*/ 5 h 17"/>
                  <a:gd name="T34" fmla="*/ 20 w 28"/>
                  <a:gd name="T35" fmla="*/ 0 h 17"/>
                  <a:gd name="T36" fmla="*/ 22 w 28"/>
                  <a:gd name="T3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17">
                    <a:moveTo>
                      <a:pt x="22" y="0"/>
                    </a:moveTo>
                    <a:lnTo>
                      <a:pt x="26" y="0"/>
                    </a:lnTo>
                    <a:lnTo>
                      <a:pt x="26" y="2"/>
                    </a:lnTo>
                    <a:lnTo>
                      <a:pt x="28" y="5"/>
                    </a:lnTo>
                    <a:lnTo>
                      <a:pt x="28" y="9"/>
                    </a:lnTo>
                    <a:lnTo>
                      <a:pt x="28" y="11"/>
                    </a:lnTo>
                    <a:lnTo>
                      <a:pt x="17" y="17"/>
                    </a:lnTo>
                    <a:lnTo>
                      <a:pt x="7" y="17"/>
                    </a:lnTo>
                    <a:lnTo>
                      <a:pt x="7" y="15"/>
                    </a:lnTo>
                    <a:lnTo>
                      <a:pt x="5" y="15"/>
                    </a:lnTo>
                    <a:lnTo>
                      <a:pt x="5" y="17"/>
                    </a:lnTo>
                    <a:lnTo>
                      <a:pt x="3" y="15"/>
                    </a:lnTo>
                    <a:lnTo>
                      <a:pt x="2" y="13"/>
                    </a:lnTo>
                    <a:lnTo>
                      <a:pt x="0" y="9"/>
                    </a:lnTo>
                    <a:lnTo>
                      <a:pt x="0" y="7"/>
                    </a:lnTo>
                    <a:lnTo>
                      <a:pt x="2" y="5"/>
                    </a:lnTo>
                    <a:lnTo>
                      <a:pt x="7" y="5"/>
                    </a:lnTo>
                    <a:lnTo>
                      <a:pt x="20" y="0"/>
                    </a:lnTo>
                    <a:lnTo>
                      <a:pt x="2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44" name="Freeform 1164">
                <a:extLst>
                  <a:ext uri="{FF2B5EF4-FFF2-40B4-BE49-F238E27FC236}">
                    <a16:creationId xmlns:a16="http://schemas.microsoft.com/office/drawing/2014/main" id="{2D19AFCE-27AD-D2E7-A9C4-27DC439680F3}"/>
                  </a:ext>
                </a:extLst>
              </p:cNvPr>
              <p:cNvSpPr>
                <a:spLocks/>
              </p:cNvSpPr>
              <p:nvPr/>
            </p:nvSpPr>
            <p:spPr bwMode="auto">
              <a:xfrm>
                <a:off x="1974554" y="2118196"/>
                <a:ext cx="37245" cy="19368"/>
              </a:xfrm>
              <a:custGeom>
                <a:avLst/>
                <a:gdLst>
                  <a:gd name="T0" fmla="*/ 13 w 25"/>
                  <a:gd name="T1" fmla="*/ 4 h 13"/>
                  <a:gd name="T2" fmla="*/ 21 w 25"/>
                  <a:gd name="T3" fmla="*/ 0 h 13"/>
                  <a:gd name="T4" fmla="*/ 25 w 25"/>
                  <a:gd name="T5" fmla="*/ 2 h 13"/>
                  <a:gd name="T6" fmla="*/ 25 w 25"/>
                  <a:gd name="T7" fmla="*/ 6 h 13"/>
                  <a:gd name="T8" fmla="*/ 21 w 25"/>
                  <a:gd name="T9" fmla="*/ 7 h 13"/>
                  <a:gd name="T10" fmla="*/ 0 w 25"/>
                  <a:gd name="T11" fmla="*/ 13 h 13"/>
                  <a:gd name="T12" fmla="*/ 2 w 25"/>
                  <a:gd name="T13" fmla="*/ 9 h 13"/>
                  <a:gd name="T14" fmla="*/ 13 w 25"/>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
                    <a:moveTo>
                      <a:pt x="13" y="4"/>
                    </a:moveTo>
                    <a:lnTo>
                      <a:pt x="21" y="0"/>
                    </a:lnTo>
                    <a:lnTo>
                      <a:pt x="25" y="2"/>
                    </a:lnTo>
                    <a:lnTo>
                      <a:pt x="25" y="6"/>
                    </a:lnTo>
                    <a:lnTo>
                      <a:pt x="21" y="7"/>
                    </a:lnTo>
                    <a:lnTo>
                      <a:pt x="0" y="13"/>
                    </a:lnTo>
                    <a:lnTo>
                      <a:pt x="2" y="9"/>
                    </a:lnTo>
                    <a:lnTo>
                      <a:pt x="13"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45" name="Freeform 1165">
                <a:extLst>
                  <a:ext uri="{FF2B5EF4-FFF2-40B4-BE49-F238E27FC236}">
                    <a16:creationId xmlns:a16="http://schemas.microsoft.com/office/drawing/2014/main" id="{DC531B53-9273-87E7-B0E1-1BDEE9681840}"/>
                  </a:ext>
                </a:extLst>
              </p:cNvPr>
              <p:cNvSpPr>
                <a:spLocks/>
              </p:cNvSpPr>
              <p:nvPr/>
            </p:nvSpPr>
            <p:spPr bwMode="auto">
              <a:xfrm>
                <a:off x="1974554" y="2118196"/>
                <a:ext cx="37245" cy="19368"/>
              </a:xfrm>
              <a:custGeom>
                <a:avLst/>
                <a:gdLst>
                  <a:gd name="T0" fmla="*/ 13 w 25"/>
                  <a:gd name="T1" fmla="*/ 4 h 13"/>
                  <a:gd name="T2" fmla="*/ 21 w 25"/>
                  <a:gd name="T3" fmla="*/ 0 h 13"/>
                  <a:gd name="T4" fmla="*/ 25 w 25"/>
                  <a:gd name="T5" fmla="*/ 2 h 13"/>
                  <a:gd name="T6" fmla="*/ 25 w 25"/>
                  <a:gd name="T7" fmla="*/ 6 h 13"/>
                  <a:gd name="T8" fmla="*/ 21 w 25"/>
                  <a:gd name="T9" fmla="*/ 7 h 13"/>
                  <a:gd name="T10" fmla="*/ 0 w 25"/>
                  <a:gd name="T11" fmla="*/ 13 h 13"/>
                  <a:gd name="T12" fmla="*/ 2 w 25"/>
                  <a:gd name="T13" fmla="*/ 9 h 13"/>
                  <a:gd name="T14" fmla="*/ 13 w 25"/>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
                    <a:moveTo>
                      <a:pt x="13" y="4"/>
                    </a:moveTo>
                    <a:lnTo>
                      <a:pt x="21" y="0"/>
                    </a:lnTo>
                    <a:lnTo>
                      <a:pt x="25" y="2"/>
                    </a:lnTo>
                    <a:lnTo>
                      <a:pt x="25" y="6"/>
                    </a:lnTo>
                    <a:lnTo>
                      <a:pt x="21" y="7"/>
                    </a:lnTo>
                    <a:lnTo>
                      <a:pt x="0" y="13"/>
                    </a:lnTo>
                    <a:lnTo>
                      <a:pt x="2" y="9"/>
                    </a:lnTo>
                    <a:lnTo>
                      <a:pt x="13"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46" name="Freeform 1166">
                <a:extLst>
                  <a:ext uri="{FF2B5EF4-FFF2-40B4-BE49-F238E27FC236}">
                    <a16:creationId xmlns:a16="http://schemas.microsoft.com/office/drawing/2014/main" id="{64DB440C-90DB-3A58-F335-348CE01E16F6}"/>
                  </a:ext>
                </a:extLst>
              </p:cNvPr>
              <p:cNvSpPr>
                <a:spLocks/>
              </p:cNvSpPr>
              <p:nvPr/>
            </p:nvSpPr>
            <p:spPr bwMode="auto">
              <a:xfrm>
                <a:off x="1986472" y="2127135"/>
                <a:ext cx="31286" cy="25327"/>
              </a:xfrm>
              <a:custGeom>
                <a:avLst/>
                <a:gdLst>
                  <a:gd name="T0" fmla="*/ 5 w 21"/>
                  <a:gd name="T1" fmla="*/ 7 h 17"/>
                  <a:gd name="T2" fmla="*/ 7 w 21"/>
                  <a:gd name="T3" fmla="*/ 5 h 17"/>
                  <a:gd name="T4" fmla="*/ 19 w 21"/>
                  <a:gd name="T5" fmla="*/ 0 h 17"/>
                  <a:gd name="T6" fmla="*/ 21 w 21"/>
                  <a:gd name="T7" fmla="*/ 3 h 17"/>
                  <a:gd name="T8" fmla="*/ 15 w 21"/>
                  <a:gd name="T9" fmla="*/ 11 h 17"/>
                  <a:gd name="T10" fmla="*/ 13 w 21"/>
                  <a:gd name="T11" fmla="*/ 15 h 17"/>
                  <a:gd name="T12" fmla="*/ 9 w 21"/>
                  <a:gd name="T13" fmla="*/ 15 h 17"/>
                  <a:gd name="T14" fmla="*/ 5 w 21"/>
                  <a:gd name="T15" fmla="*/ 17 h 17"/>
                  <a:gd name="T16" fmla="*/ 2 w 21"/>
                  <a:gd name="T17" fmla="*/ 17 h 17"/>
                  <a:gd name="T18" fmla="*/ 0 w 21"/>
                  <a:gd name="T19" fmla="*/ 15 h 17"/>
                  <a:gd name="T20" fmla="*/ 2 w 21"/>
                  <a:gd name="T21" fmla="*/ 13 h 17"/>
                  <a:gd name="T22" fmla="*/ 5 w 21"/>
                  <a:gd name="T23" fmla="*/ 7 h 17"/>
                  <a:gd name="T24" fmla="*/ 5 w 21"/>
                  <a:gd name="T25"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7">
                    <a:moveTo>
                      <a:pt x="5" y="7"/>
                    </a:moveTo>
                    <a:lnTo>
                      <a:pt x="7" y="5"/>
                    </a:lnTo>
                    <a:lnTo>
                      <a:pt x="19" y="0"/>
                    </a:lnTo>
                    <a:lnTo>
                      <a:pt x="21" y="3"/>
                    </a:lnTo>
                    <a:lnTo>
                      <a:pt x="15" y="11"/>
                    </a:lnTo>
                    <a:lnTo>
                      <a:pt x="13" y="15"/>
                    </a:lnTo>
                    <a:lnTo>
                      <a:pt x="9" y="15"/>
                    </a:lnTo>
                    <a:lnTo>
                      <a:pt x="5" y="17"/>
                    </a:lnTo>
                    <a:lnTo>
                      <a:pt x="2" y="17"/>
                    </a:lnTo>
                    <a:lnTo>
                      <a:pt x="0" y="15"/>
                    </a:lnTo>
                    <a:lnTo>
                      <a:pt x="2" y="13"/>
                    </a:lnTo>
                    <a:lnTo>
                      <a:pt x="5" y="7"/>
                    </a:lnTo>
                    <a:lnTo>
                      <a:pt x="5"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47" name="Freeform 1167">
                <a:extLst>
                  <a:ext uri="{FF2B5EF4-FFF2-40B4-BE49-F238E27FC236}">
                    <a16:creationId xmlns:a16="http://schemas.microsoft.com/office/drawing/2014/main" id="{F08BA9D4-ED4C-F13C-B71E-1C87945AC946}"/>
                  </a:ext>
                </a:extLst>
              </p:cNvPr>
              <p:cNvSpPr>
                <a:spLocks/>
              </p:cNvSpPr>
              <p:nvPr/>
            </p:nvSpPr>
            <p:spPr bwMode="auto">
              <a:xfrm>
                <a:off x="1986472" y="2127135"/>
                <a:ext cx="31286" cy="25327"/>
              </a:xfrm>
              <a:custGeom>
                <a:avLst/>
                <a:gdLst>
                  <a:gd name="T0" fmla="*/ 5 w 21"/>
                  <a:gd name="T1" fmla="*/ 7 h 17"/>
                  <a:gd name="T2" fmla="*/ 7 w 21"/>
                  <a:gd name="T3" fmla="*/ 5 h 17"/>
                  <a:gd name="T4" fmla="*/ 19 w 21"/>
                  <a:gd name="T5" fmla="*/ 0 h 17"/>
                  <a:gd name="T6" fmla="*/ 21 w 21"/>
                  <a:gd name="T7" fmla="*/ 3 h 17"/>
                  <a:gd name="T8" fmla="*/ 15 w 21"/>
                  <a:gd name="T9" fmla="*/ 11 h 17"/>
                  <a:gd name="T10" fmla="*/ 13 w 21"/>
                  <a:gd name="T11" fmla="*/ 15 h 17"/>
                  <a:gd name="T12" fmla="*/ 9 w 21"/>
                  <a:gd name="T13" fmla="*/ 15 h 17"/>
                  <a:gd name="T14" fmla="*/ 5 w 21"/>
                  <a:gd name="T15" fmla="*/ 17 h 17"/>
                  <a:gd name="T16" fmla="*/ 2 w 21"/>
                  <a:gd name="T17" fmla="*/ 17 h 17"/>
                  <a:gd name="T18" fmla="*/ 0 w 21"/>
                  <a:gd name="T19" fmla="*/ 15 h 17"/>
                  <a:gd name="T20" fmla="*/ 2 w 21"/>
                  <a:gd name="T21" fmla="*/ 13 h 17"/>
                  <a:gd name="T22" fmla="*/ 5 w 21"/>
                  <a:gd name="T23" fmla="*/ 7 h 17"/>
                  <a:gd name="T24" fmla="*/ 5 w 21"/>
                  <a:gd name="T25"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7">
                    <a:moveTo>
                      <a:pt x="5" y="7"/>
                    </a:moveTo>
                    <a:lnTo>
                      <a:pt x="7" y="5"/>
                    </a:lnTo>
                    <a:lnTo>
                      <a:pt x="19" y="0"/>
                    </a:lnTo>
                    <a:lnTo>
                      <a:pt x="21" y="3"/>
                    </a:lnTo>
                    <a:lnTo>
                      <a:pt x="15" y="11"/>
                    </a:lnTo>
                    <a:lnTo>
                      <a:pt x="13" y="15"/>
                    </a:lnTo>
                    <a:lnTo>
                      <a:pt x="9" y="15"/>
                    </a:lnTo>
                    <a:lnTo>
                      <a:pt x="5" y="17"/>
                    </a:lnTo>
                    <a:lnTo>
                      <a:pt x="2" y="17"/>
                    </a:lnTo>
                    <a:lnTo>
                      <a:pt x="0" y="15"/>
                    </a:lnTo>
                    <a:lnTo>
                      <a:pt x="2" y="13"/>
                    </a:lnTo>
                    <a:lnTo>
                      <a:pt x="5" y="7"/>
                    </a:lnTo>
                    <a:lnTo>
                      <a:pt x="5"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48" name="Freeform 1176">
                <a:extLst>
                  <a:ext uri="{FF2B5EF4-FFF2-40B4-BE49-F238E27FC236}">
                    <a16:creationId xmlns:a16="http://schemas.microsoft.com/office/drawing/2014/main" id="{7DEBE528-61FB-5993-D036-41C5ECDFA053}"/>
                  </a:ext>
                </a:extLst>
              </p:cNvPr>
              <p:cNvSpPr>
                <a:spLocks/>
              </p:cNvSpPr>
              <p:nvPr/>
            </p:nvSpPr>
            <p:spPr bwMode="auto">
              <a:xfrm>
                <a:off x="1727249" y="2042218"/>
                <a:ext cx="31286" cy="19368"/>
              </a:xfrm>
              <a:custGeom>
                <a:avLst/>
                <a:gdLst>
                  <a:gd name="T0" fmla="*/ 13 w 21"/>
                  <a:gd name="T1" fmla="*/ 0 h 13"/>
                  <a:gd name="T2" fmla="*/ 15 w 21"/>
                  <a:gd name="T3" fmla="*/ 2 h 13"/>
                  <a:gd name="T4" fmla="*/ 21 w 21"/>
                  <a:gd name="T5" fmla="*/ 6 h 13"/>
                  <a:gd name="T6" fmla="*/ 19 w 21"/>
                  <a:gd name="T7" fmla="*/ 11 h 13"/>
                  <a:gd name="T8" fmla="*/ 13 w 21"/>
                  <a:gd name="T9" fmla="*/ 13 h 13"/>
                  <a:gd name="T10" fmla="*/ 3 w 21"/>
                  <a:gd name="T11" fmla="*/ 9 h 13"/>
                  <a:gd name="T12" fmla="*/ 0 w 21"/>
                  <a:gd name="T13" fmla="*/ 6 h 13"/>
                  <a:gd name="T14" fmla="*/ 2 w 21"/>
                  <a:gd name="T15" fmla="*/ 4 h 13"/>
                  <a:gd name="T16" fmla="*/ 13 w 21"/>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3">
                    <a:moveTo>
                      <a:pt x="13" y="0"/>
                    </a:moveTo>
                    <a:lnTo>
                      <a:pt x="15" y="2"/>
                    </a:lnTo>
                    <a:lnTo>
                      <a:pt x="21" y="6"/>
                    </a:lnTo>
                    <a:lnTo>
                      <a:pt x="19" y="11"/>
                    </a:lnTo>
                    <a:lnTo>
                      <a:pt x="13" y="13"/>
                    </a:lnTo>
                    <a:lnTo>
                      <a:pt x="3" y="9"/>
                    </a:lnTo>
                    <a:lnTo>
                      <a:pt x="0" y="6"/>
                    </a:lnTo>
                    <a:lnTo>
                      <a:pt x="2" y="4"/>
                    </a:lnTo>
                    <a:lnTo>
                      <a:pt x="1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49" name="Freeform 1177">
                <a:extLst>
                  <a:ext uri="{FF2B5EF4-FFF2-40B4-BE49-F238E27FC236}">
                    <a16:creationId xmlns:a16="http://schemas.microsoft.com/office/drawing/2014/main" id="{1E9399F6-6103-4690-524D-E4DC9BB69F9A}"/>
                  </a:ext>
                </a:extLst>
              </p:cNvPr>
              <p:cNvSpPr>
                <a:spLocks/>
              </p:cNvSpPr>
              <p:nvPr/>
            </p:nvSpPr>
            <p:spPr bwMode="auto">
              <a:xfrm>
                <a:off x="1727249" y="2042218"/>
                <a:ext cx="31286" cy="19368"/>
              </a:xfrm>
              <a:custGeom>
                <a:avLst/>
                <a:gdLst>
                  <a:gd name="T0" fmla="*/ 13 w 21"/>
                  <a:gd name="T1" fmla="*/ 0 h 13"/>
                  <a:gd name="T2" fmla="*/ 15 w 21"/>
                  <a:gd name="T3" fmla="*/ 2 h 13"/>
                  <a:gd name="T4" fmla="*/ 21 w 21"/>
                  <a:gd name="T5" fmla="*/ 6 h 13"/>
                  <a:gd name="T6" fmla="*/ 19 w 21"/>
                  <a:gd name="T7" fmla="*/ 11 h 13"/>
                  <a:gd name="T8" fmla="*/ 13 w 21"/>
                  <a:gd name="T9" fmla="*/ 13 h 13"/>
                  <a:gd name="T10" fmla="*/ 3 w 21"/>
                  <a:gd name="T11" fmla="*/ 9 h 13"/>
                  <a:gd name="T12" fmla="*/ 0 w 21"/>
                  <a:gd name="T13" fmla="*/ 6 h 13"/>
                  <a:gd name="T14" fmla="*/ 2 w 21"/>
                  <a:gd name="T15" fmla="*/ 4 h 13"/>
                  <a:gd name="T16" fmla="*/ 13 w 21"/>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3">
                    <a:moveTo>
                      <a:pt x="13" y="0"/>
                    </a:moveTo>
                    <a:lnTo>
                      <a:pt x="15" y="2"/>
                    </a:lnTo>
                    <a:lnTo>
                      <a:pt x="21" y="6"/>
                    </a:lnTo>
                    <a:lnTo>
                      <a:pt x="19" y="11"/>
                    </a:lnTo>
                    <a:lnTo>
                      <a:pt x="13" y="13"/>
                    </a:lnTo>
                    <a:lnTo>
                      <a:pt x="3" y="9"/>
                    </a:lnTo>
                    <a:lnTo>
                      <a:pt x="0" y="6"/>
                    </a:lnTo>
                    <a:lnTo>
                      <a:pt x="2" y="4"/>
                    </a:lnTo>
                    <a:lnTo>
                      <a:pt x="1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50" name="Freeform 1180">
                <a:extLst>
                  <a:ext uri="{FF2B5EF4-FFF2-40B4-BE49-F238E27FC236}">
                    <a16:creationId xmlns:a16="http://schemas.microsoft.com/office/drawing/2014/main" id="{A6CC4B65-107F-26AF-45D8-18F031192277}"/>
                  </a:ext>
                </a:extLst>
              </p:cNvPr>
              <p:cNvSpPr>
                <a:spLocks/>
              </p:cNvSpPr>
              <p:nvPr/>
            </p:nvSpPr>
            <p:spPr bwMode="auto">
              <a:xfrm>
                <a:off x="1721290" y="1923034"/>
                <a:ext cx="34266" cy="37245"/>
              </a:xfrm>
              <a:custGeom>
                <a:avLst/>
                <a:gdLst>
                  <a:gd name="T0" fmla="*/ 2 w 23"/>
                  <a:gd name="T1" fmla="*/ 8 h 25"/>
                  <a:gd name="T2" fmla="*/ 4 w 23"/>
                  <a:gd name="T3" fmla="*/ 6 h 25"/>
                  <a:gd name="T4" fmla="*/ 6 w 23"/>
                  <a:gd name="T5" fmla="*/ 8 h 25"/>
                  <a:gd name="T6" fmla="*/ 6 w 23"/>
                  <a:gd name="T7" fmla="*/ 6 h 25"/>
                  <a:gd name="T8" fmla="*/ 6 w 23"/>
                  <a:gd name="T9" fmla="*/ 2 h 25"/>
                  <a:gd name="T10" fmla="*/ 11 w 23"/>
                  <a:gd name="T11" fmla="*/ 0 h 25"/>
                  <a:gd name="T12" fmla="*/ 11 w 23"/>
                  <a:gd name="T13" fmla="*/ 2 h 25"/>
                  <a:gd name="T14" fmla="*/ 11 w 23"/>
                  <a:gd name="T15" fmla="*/ 4 h 25"/>
                  <a:gd name="T16" fmla="*/ 11 w 23"/>
                  <a:gd name="T17" fmla="*/ 6 h 25"/>
                  <a:gd name="T18" fmla="*/ 21 w 23"/>
                  <a:gd name="T19" fmla="*/ 16 h 25"/>
                  <a:gd name="T20" fmla="*/ 23 w 23"/>
                  <a:gd name="T21" fmla="*/ 19 h 25"/>
                  <a:gd name="T22" fmla="*/ 21 w 23"/>
                  <a:gd name="T23" fmla="*/ 23 h 25"/>
                  <a:gd name="T24" fmla="*/ 13 w 23"/>
                  <a:gd name="T25" fmla="*/ 25 h 25"/>
                  <a:gd name="T26" fmla="*/ 9 w 23"/>
                  <a:gd name="T27" fmla="*/ 21 h 25"/>
                  <a:gd name="T28" fmla="*/ 6 w 23"/>
                  <a:gd name="T29" fmla="*/ 14 h 25"/>
                  <a:gd name="T30" fmla="*/ 4 w 23"/>
                  <a:gd name="T31" fmla="*/ 16 h 25"/>
                  <a:gd name="T32" fmla="*/ 2 w 23"/>
                  <a:gd name="T33" fmla="*/ 10 h 25"/>
                  <a:gd name="T34" fmla="*/ 0 w 23"/>
                  <a:gd name="T35" fmla="*/ 8 h 25"/>
                  <a:gd name="T36" fmla="*/ 2 w 23"/>
                  <a:gd name="T3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5">
                    <a:moveTo>
                      <a:pt x="2" y="8"/>
                    </a:moveTo>
                    <a:lnTo>
                      <a:pt x="4" y="6"/>
                    </a:lnTo>
                    <a:lnTo>
                      <a:pt x="6" y="8"/>
                    </a:lnTo>
                    <a:lnTo>
                      <a:pt x="6" y="6"/>
                    </a:lnTo>
                    <a:lnTo>
                      <a:pt x="6" y="2"/>
                    </a:lnTo>
                    <a:lnTo>
                      <a:pt x="11" y="0"/>
                    </a:lnTo>
                    <a:lnTo>
                      <a:pt x="11" y="2"/>
                    </a:lnTo>
                    <a:lnTo>
                      <a:pt x="11" y="4"/>
                    </a:lnTo>
                    <a:lnTo>
                      <a:pt x="11" y="6"/>
                    </a:lnTo>
                    <a:lnTo>
                      <a:pt x="21" y="16"/>
                    </a:lnTo>
                    <a:lnTo>
                      <a:pt x="23" y="19"/>
                    </a:lnTo>
                    <a:lnTo>
                      <a:pt x="21" y="23"/>
                    </a:lnTo>
                    <a:lnTo>
                      <a:pt x="13" y="25"/>
                    </a:lnTo>
                    <a:lnTo>
                      <a:pt x="9" y="21"/>
                    </a:lnTo>
                    <a:lnTo>
                      <a:pt x="6" y="14"/>
                    </a:lnTo>
                    <a:lnTo>
                      <a:pt x="4" y="16"/>
                    </a:lnTo>
                    <a:lnTo>
                      <a:pt x="2" y="10"/>
                    </a:lnTo>
                    <a:lnTo>
                      <a:pt x="0" y="8"/>
                    </a:lnTo>
                    <a:lnTo>
                      <a:pt x="2"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51" name="Freeform 1181">
                <a:extLst>
                  <a:ext uri="{FF2B5EF4-FFF2-40B4-BE49-F238E27FC236}">
                    <a16:creationId xmlns:a16="http://schemas.microsoft.com/office/drawing/2014/main" id="{B40F232A-8342-57A3-BC96-FAD0285DF2A4}"/>
                  </a:ext>
                </a:extLst>
              </p:cNvPr>
              <p:cNvSpPr>
                <a:spLocks/>
              </p:cNvSpPr>
              <p:nvPr/>
            </p:nvSpPr>
            <p:spPr bwMode="auto">
              <a:xfrm>
                <a:off x="1721290" y="1923034"/>
                <a:ext cx="34266" cy="37245"/>
              </a:xfrm>
              <a:custGeom>
                <a:avLst/>
                <a:gdLst>
                  <a:gd name="T0" fmla="*/ 2 w 23"/>
                  <a:gd name="T1" fmla="*/ 8 h 25"/>
                  <a:gd name="T2" fmla="*/ 4 w 23"/>
                  <a:gd name="T3" fmla="*/ 6 h 25"/>
                  <a:gd name="T4" fmla="*/ 6 w 23"/>
                  <a:gd name="T5" fmla="*/ 8 h 25"/>
                  <a:gd name="T6" fmla="*/ 6 w 23"/>
                  <a:gd name="T7" fmla="*/ 6 h 25"/>
                  <a:gd name="T8" fmla="*/ 6 w 23"/>
                  <a:gd name="T9" fmla="*/ 2 h 25"/>
                  <a:gd name="T10" fmla="*/ 11 w 23"/>
                  <a:gd name="T11" fmla="*/ 0 h 25"/>
                  <a:gd name="T12" fmla="*/ 11 w 23"/>
                  <a:gd name="T13" fmla="*/ 2 h 25"/>
                  <a:gd name="T14" fmla="*/ 11 w 23"/>
                  <a:gd name="T15" fmla="*/ 4 h 25"/>
                  <a:gd name="T16" fmla="*/ 11 w 23"/>
                  <a:gd name="T17" fmla="*/ 6 h 25"/>
                  <a:gd name="T18" fmla="*/ 21 w 23"/>
                  <a:gd name="T19" fmla="*/ 16 h 25"/>
                  <a:gd name="T20" fmla="*/ 23 w 23"/>
                  <a:gd name="T21" fmla="*/ 19 h 25"/>
                  <a:gd name="T22" fmla="*/ 21 w 23"/>
                  <a:gd name="T23" fmla="*/ 23 h 25"/>
                  <a:gd name="T24" fmla="*/ 13 w 23"/>
                  <a:gd name="T25" fmla="*/ 25 h 25"/>
                  <a:gd name="T26" fmla="*/ 9 w 23"/>
                  <a:gd name="T27" fmla="*/ 21 h 25"/>
                  <a:gd name="T28" fmla="*/ 6 w 23"/>
                  <a:gd name="T29" fmla="*/ 14 h 25"/>
                  <a:gd name="T30" fmla="*/ 4 w 23"/>
                  <a:gd name="T31" fmla="*/ 16 h 25"/>
                  <a:gd name="T32" fmla="*/ 2 w 23"/>
                  <a:gd name="T33" fmla="*/ 10 h 25"/>
                  <a:gd name="T34" fmla="*/ 0 w 23"/>
                  <a:gd name="T35" fmla="*/ 8 h 25"/>
                  <a:gd name="T36" fmla="*/ 2 w 23"/>
                  <a:gd name="T3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5">
                    <a:moveTo>
                      <a:pt x="2" y="8"/>
                    </a:moveTo>
                    <a:lnTo>
                      <a:pt x="4" y="6"/>
                    </a:lnTo>
                    <a:lnTo>
                      <a:pt x="6" y="8"/>
                    </a:lnTo>
                    <a:lnTo>
                      <a:pt x="6" y="6"/>
                    </a:lnTo>
                    <a:lnTo>
                      <a:pt x="6" y="2"/>
                    </a:lnTo>
                    <a:lnTo>
                      <a:pt x="11" y="0"/>
                    </a:lnTo>
                    <a:lnTo>
                      <a:pt x="11" y="2"/>
                    </a:lnTo>
                    <a:lnTo>
                      <a:pt x="11" y="4"/>
                    </a:lnTo>
                    <a:lnTo>
                      <a:pt x="11" y="6"/>
                    </a:lnTo>
                    <a:lnTo>
                      <a:pt x="21" y="16"/>
                    </a:lnTo>
                    <a:lnTo>
                      <a:pt x="23" y="19"/>
                    </a:lnTo>
                    <a:lnTo>
                      <a:pt x="21" y="23"/>
                    </a:lnTo>
                    <a:lnTo>
                      <a:pt x="13" y="25"/>
                    </a:lnTo>
                    <a:lnTo>
                      <a:pt x="9" y="21"/>
                    </a:lnTo>
                    <a:lnTo>
                      <a:pt x="6" y="14"/>
                    </a:lnTo>
                    <a:lnTo>
                      <a:pt x="4" y="16"/>
                    </a:lnTo>
                    <a:lnTo>
                      <a:pt x="2" y="10"/>
                    </a:lnTo>
                    <a:lnTo>
                      <a:pt x="0" y="8"/>
                    </a:lnTo>
                    <a:lnTo>
                      <a:pt x="2"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52" name="Freeform 1188">
                <a:extLst>
                  <a:ext uri="{FF2B5EF4-FFF2-40B4-BE49-F238E27FC236}">
                    <a16:creationId xmlns:a16="http://schemas.microsoft.com/office/drawing/2014/main" id="{596CFDA0-7414-48AE-A6C3-D8496ACADEBD}"/>
                  </a:ext>
                </a:extLst>
              </p:cNvPr>
              <p:cNvSpPr>
                <a:spLocks/>
              </p:cNvSpPr>
              <p:nvPr/>
            </p:nvSpPr>
            <p:spPr bwMode="auto">
              <a:xfrm>
                <a:off x="2518327" y="2121176"/>
                <a:ext cx="17877" cy="31286"/>
              </a:xfrm>
              <a:custGeom>
                <a:avLst/>
                <a:gdLst>
                  <a:gd name="T0" fmla="*/ 10 w 12"/>
                  <a:gd name="T1" fmla="*/ 2 h 21"/>
                  <a:gd name="T2" fmla="*/ 10 w 12"/>
                  <a:gd name="T3" fmla="*/ 4 h 21"/>
                  <a:gd name="T4" fmla="*/ 8 w 12"/>
                  <a:gd name="T5" fmla="*/ 11 h 21"/>
                  <a:gd name="T6" fmla="*/ 10 w 12"/>
                  <a:gd name="T7" fmla="*/ 13 h 21"/>
                  <a:gd name="T8" fmla="*/ 12 w 12"/>
                  <a:gd name="T9" fmla="*/ 17 h 21"/>
                  <a:gd name="T10" fmla="*/ 6 w 12"/>
                  <a:gd name="T11" fmla="*/ 17 h 21"/>
                  <a:gd name="T12" fmla="*/ 6 w 12"/>
                  <a:gd name="T13" fmla="*/ 19 h 21"/>
                  <a:gd name="T14" fmla="*/ 4 w 12"/>
                  <a:gd name="T15" fmla="*/ 21 h 21"/>
                  <a:gd name="T16" fmla="*/ 0 w 12"/>
                  <a:gd name="T17" fmla="*/ 17 h 21"/>
                  <a:gd name="T18" fmla="*/ 2 w 12"/>
                  <a:gd name="T19" fmla="*/ 13 h 21"/>
                  <a:gd name="T20" fmla="*/ 2 w 12"/>
                  <a:gd name="T21" fmla="*/ 11 h 21"/>
                  <a:gd name="T22" fmla="*/ 4 w 12"/>
                  <a:gd name="T23" fmla="*/ 5 h 21"/>
                  <a:gd name="T24" fmla="*/ 4 w 12"/>
                  <a:gd name="T25" fmla="*/ 4 h 21"/>
                  <a:gd name="T26" fmla="*/ 6 w 12"/>
                  <a:gd name="T27" fmla="*/ 2 h 21"/>
                  <a:gd name="T28" fmla="*/ 6 w 12"/>
                  <a:gd name="T29" fmla="*/ 0 h 21"/>
                  <a:gd name="T30" fmla="*/ 6 w 12"/>
                  <a:gd name="T31" fmla="*/ 0 h 21"/>
                  <a:gd name="T32" fmla="*/ 10 w 12"/>
                  <a:gd name="T3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1">
                    <a:moveTo>
                      <a:pt x="10" y="2"/>
                    </a:moveTo>
                    <a:lnTo>
                      <a:pt x="10" y="4"/>
                    </a:lnTo>
                    <a:lnTo>
                      <a:pt x="8" y="11"/>
                    </a:lnTo>
                    <a:lnTo>
                      <a:pt x="10" y="13"/>
                    </a:lnTo>
                    <a:lnTo>
                      <a:pt x="12" y="17"/>
                    </a:lnTo>
                    <a:lnTo>
                      <a:pt x="6" y="17"/>
                    </a:lnTo>
                    <a:lnTo>
                      <a:pt x="6" y="19"/>
                    </a:lnTo>
                    <a:lnTo>
                      <a:pt x="4" y="21"/>
                    </a:lnTo>
                    <a:lnTo>
                      <a:pt x="0" y="17"/>
                    </a:lnTo>
                    <a:lnTo>
                      <a:pt x="2" y="13"/>
                    </a:lnTo>
                    <a:lnTo>
                      <a:pt x="2" y="11"/>
                    </a:lnTo>
                    <a:lnTo>
                      <a:pt x="4" y="5"/>
                    </a:lnTo>
                    <a:lnTo>
                      <a:pt x="4" y="4"/>
                    </a:lnTo>
                    <a:lnTo>
                      <a:pt x="6" y="2"/>
                    </a:lnTo>
                    <a:lnTo>
                      <a:pt x="6" y="0"/>
                    </a:lnTo>
                    <a:lnTo>
                      <a:pt x="6" y="0"/>
                    </a:lnTo>
                    <a:lnTo>
                      <a:pt x="1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53" name="Freeform 1189">
                <a:extLst>
                  <a:ext uri="{FF2B5EF4-FFF2-40B4-BE49-F238E27FC236}">
                    <a16:creationId xmlns:a16="http://schemas.microsoft.com/office/drawing/2014/main" id="{3660E40C-2B69-4979-C7DA-78B7BD454EDD}"/>
                  </a:ext>
                </a:extLst>
              </p:cNvPr>
              <p:cNvSpPr>
                <a:spLocks/>
              </p:cNvSpPr>
              <p:nvPr/>
            </p:nvSpPr>
            <p:spPr bwMode="auto">
              <a:xfrm>
                <a:off x="2518327" y="2121176"/>
                <a:ext cx="17877" cy="31286"/>
              </a:xfrm>
              <a:custGeom>
                <a:avLst/>
                <a:gdLst>
                  <a:gd name="T0" fmla="*/ 10 w 12"/>
                  <a:gd name="T1" fmla="*/ 2 h 21"/>
                  <a:gd name="T2" fmla="*/ 10 w 12"/>
                  <a:gd name="T3" fmla="*/ 4 h 21"/>
                  <a:gd name="T4" fmla="*/ 8 w 12"/>
                  <a:gd name="T5" fmla="*/ 11 h 21"/>
                  <a:gd name="T6" fmla="*/ 10 w 12"/>
                  <a:gd name="T7" fmla="*/ 13 h 21"/>
                  <a:gd name="T8" fmla="*/ 12 w 12"/>
                  <a:gd name="T9" fmla="*/ 17 h 21"/>
                  <a:gd name="T10" fmla="*/ 6 w 12"/>
                  <a:gd name="T11" fmla="*/ 17 h 21"/>
                  <a:gd name="T12" fmla="*/ 6 w 12"/>
                  <a:gd name="T13" fmla="*/ 19 h 21"/>
                  <a:gd name="T14" fmla="*/ 4 w 12"/>
                  <a:gd name="T15" fmla="*/ 21 h 21"/>
                  <a:gd name="T16" fmla="*/ 0 w 12"/>
                  <a:gd name="T17" fmla="*/ 17 h 21"/>
                  <a:gd name="T18" fmla="*/ 2 w 12"/>
                  <a:gd name="T19" fmla="*/ 13 h 21"/>
                  <a:gd name="T20" fmla="*/ 2 w 12"/>
                  <a:gd name="T21" fmla="*/ 11 h 21"/>
                  <a:gd name="T22" fmla="*/ 4 w 12"/>
                  <a:gd name="T23" fmla="*/ 5 h 21"/>
                  <a:gd name="T24" fmla="*/ 4 w 12"/>
                  <a:gd name="T25" fmla="*/ 4 h 21"/>
                  <a:gd name="T26" fmla="*/ 6 w 12"/>
                  <a:gd name="T27" fmla="*/ 2 h 21"/>
                  <a:gd name="T28" fmla="*/ 6 w 12"/>
                  <a:gd name="T29" fmla="*/ 0 h 21"/>
                  <a:gd name="T30" fmla="*/ 6 w 12"/>
                  <a:gd name="T31" fmla="*/ 0 h 21"/>
                  <a:gd name="T32" fmla="*/ 10 w 12"/>
                  <a:gd name="T3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1">
                    <a:moveTo>
                      <a:pt x="10" y="2"/>
                    </a:moveTo>
                    <a:lnTo>
                      <a:pt x="10" y="4"/>
                    </a:lnTo>
                    <a:lnTo>
                      <a:pt x="8" y="11"/>
                    </a:lnTo>
                    <a:lnTo>
                      <a:pt x="10" y="13"/>
                    </a:lnTo>
                    <a:lnTo>
                      <a:pt x="12" y="17"/>
                    </a:lnTo>
                    <a:lnTo>
                      <a:pt x="6" y="17"/>
                    </a:lnTo>
                    <a:lnTo>
                      <a:pt x="6" y="19"/>
                    </a:lnTo>
                    <a:lnTo>
                      <a:pt x="4" y="21"/>
                    </a:lnTo>
                    <a:lnTo>
                      <a:pt x="0" y="17"/>
                    </a:lnTo>
                    <a:lnTo>
                      <a:pt x="2" y="13"/>
                    </a:lnTo>
                    <a:lnTo>
                      <a:pt x="2" y="11"/>
                    </a:lnTo>
                    <a:lnTo>
                      <a:pt x="4" y="5"/>
                    </a:lnTo>
                    <a:lnTo>
                      <a:pt x="4" y="4"/>
                    </a:lnTo>
                    <a:lnTo>
                      <a:pt x="6" y="2"/>
                    </a:lnTo>
                    <a:lnTo>
                      <a:pt x="6" y="0"/>
                    </a:lnTo>
                    <a:lnTo>
                      <a:pt x="6" y="0"/>
                    </a:lnTo>
                    <a:lnTo>
                      <a:pt x="1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54" name="Freeform 1190">
                <a:extLst>
                  <a:ext uri="{FF2B5EF4-FFF2-40B4-BE49-F238E27FC236}">
                    <a16:creationId xmlns:a16="http://schemas.microsoft.com/office/drawing/2014/main" id="{12D0AF42-41F7-9288-B18D-02A6E85F34DC}"/>
                  </a:ext>
                </a:extLst>
              </p:cNvPr>
              <p:cNvSpPr>
                <a:spLocks/>
              </p:cNvSpPr>
              <p:nvPr/>
            </p:nvSpPr>
            <p:spPr bwMode="auto">
              <a:xfrm>
                <a:off x="2504918" y="2216522"/>
                <a:ext cx="22347" cy="19368"/>
              </a:xfrm>
              <a:custGeom>
                <a:avLst/>
                <a:gdLst>
                  <a:gd name="T0" fmla="*/ 11 w 15"/>
                  <a:gd name="T1" fmla="*/ 10 h 13"/>
                  <a:gd name="T2" fmla="*/ 13 w 15"/>
                  <a:gd name="T3" fmla="*/ 10 h 13"/>
                  <a:gd name="T4" fmla="*/ 15 w 15"/>
                  <a:gd name="T5" fmla="*/ 8 h 13"/>
                  <a:gd name="T6" fmla="*/ 13 w 15"/>
                  <a:gd name="T7" fmla="*/ 6 h 13"/>
                  <a:gd name="T8" fmla="*/ 13 w 15"/>
                  <a:gd name="T9" fmla="*/ 0 h 13"/>
                  <a:gd name="T10" fmla="*/ 7 w 15"/>
                  <a:gd name="T11" fmla="*/ 0 h 13"/>
                  <a:gd name="T12" fmla="*/ 4 w 15"/>
                  <a:gd name="T13" fmla="*/ 2 h 13"/>
                  <a:gd name="T14" fmla="*/ 4 w 15"/>
                  <a:gd name="T15" fmla="*/ 4 h 13"/>
                  <a:gd name="T16" fmla="*/ 2 w 15"/>
                  <a:gd name="T17" fmla="*/ 4 h 13"/>
                  <a:gd name="T18" fmla="*/ 0 w 15"/>
                  <a:gd name="T19" fmla="*/ 6 h 13"/>
                  <a:gd name="T20" fmla="*/ 2 w 15"/>
                  <a:gd name="T21" fmla="*/ 10 h 13"/>
                  <a:gd name="T22" fmla="*/ 4 w 15"/>
                  <a:gd name="T23" fmla="*/ 13 h 13"/>
                  <a:gd name="T24" fmla="*/ 7 w 15"/>
                  <a:gd name="T25" fmla="*/ 11 h 13"/>
                  <a:gd name="T26" fmla="*/ 11 w 15"/>
                  <a:gd name="T2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1" y="10"/>
                    </a:moveTo>
                    <a:lnTo>
                      <a:pt x="13" y="10"/>
                    </a:lnTo>
                    <a:lnTo>
                      <a:pt x="15" y="8"/>
                    </a:lnTo>
                    <a:lnTo>
                      <a:pt x="13" y="6"/>
                    </a:lnTo>
                    <a:lnTo>
                      <a:pt x="13" y="0"/>
                    </a:lnTo>
                    <a:lnTo>
                      <a:pt x="7" y="0"/>
                    </a:lnTo>
                    <a:lnTo>
                      <a:pt x="4" y="2"/>
                    </a:lnTo>
                    <a:lnTo>
                      <a:pt x="4" y="4"/>
                    </a:lnTo>
                    <a:lnTo>
                      <a:pt x="2" y="4"/>
                    </a:lnTo>
                    <a:lnTo>
                      <a:pt x="0" y="6"/>
                    </a:lnTo>
                    <a:lnTo>
                      <a:pt x="2" y="10"/>
                    </a:lnTo>
                    <a:lnTo>
                      <a:pt x="4" y="13"/>
                    </a:lnTo>
                    <a:lnTo>
                      <a:pt x="7" y="11"/>
                    </a:lnTo>
                    <a:lnTo>
                      <a:pt x="11" y="1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55" name="Freeform 1191">
                <a:extLst>
                  <a:ext uri="{FF2B5EF4-FFF2-40B4-BE49-F238E27FC236}">
                    <a16:creationId xmlns:a16="http://schemas.microsoft.com/office/drawing/2014/main" id="{A24BD7E5-F3BB-D20E-7261-8AA65FC35136}"/>
                  </a:ext>
                </a:extLst>
              </p:cNvPr>
              <p:cNvSpPr>
                <a:spLocks/>
              </p:cNvSpPr>
              <p:nvPr/>
            </p:nvSpPr>
            <p:spPr bwMode="auto">
              <a:xfrm>
                <a:off x="2504918" y="2216522"/>
                <a:ext cx="22347" cy="19368"/>
              </a:xfrm>
              <a:custGeom>
                <a:avLst/>
                <a:gdLst>
                  <a:gd name="T0" fmla="*/ 11 w 15"/>
                  <a:gd name="T1" fmla="*/ 10 h 13"/>
                  <a:gd name="T2" fmla="*/ 13 w 15"/>
                  <a:gd name="T3" fmla="*/ 10 h 13"/>
                  <a:gd name="T4" fmla="*/ 15 w 15"/>
                  <a:gd name="T5" fmla="*/ 8 h 13"/>
                  <a:gd name="T6" fmla="*/ 13 w 15"/>
                  <a:gd name="T7" fmla="*/ 6 h 13"/>
                  <a:gd name="T8" fmla="*/ 13 w 15"/>
                  <a:gd name="T9" fmla="*/ 0 h 13"/>
                  <a:gd name="T10" fmla="*/ 7 w 15"/>
                  <a:gd name="T11" fmla="*/ 0 h 13"/>
                  <a:gd name="T12" fmla="*/ 4 w 15"/>
                  <a:gd name="T13" fmla="*/ 2 h 13"/>
                  <a:gd name="T14" fmla="*/ 4 w 15"/>
                  <a:gd name="T15" fmla="*/ 4 h 13"/>
                  <a:gd name="T16" fmla="*/ 2 w 15"/>
                  <a:gd name="T17" fmla="*/ 4 h 13"/>
                  <a:gd name="T18" fmla="*/ 0 w 15"/>
                  <a:gd name="T19" fmla="*/ 6 h 13"/>
                  <a:gd name="T20" fmla="*/ 2 w 15"/>
                  <a:gd name="T21" fmla="*/ 10 h 13"/>
                  <a:gd name="T22" fmla="*/ 4 w 15"/>
                  <a:gd name="T23" fmla="*/ 13 h 13"/>
                  <a:gd name="T24" fmla="*/ 7 w 15"/>
                  <a:gd name="T25" fmla="*/ 11 h 13"/>
                  <a:gd name="T26" fmla="*/ 11 w 15"/>
                  <a:gd name="T2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1" y="10"/>
                    </a:moveTo>
                    <a:lnTo>
                      <a:pt x="13" y="10"/>
                    </a:lnTo>
                    <a:lnTo>
                      <a:pt x="15" y="8"/>
                    </a:lnTo>
                    <a:lnTo>
                      <a:pt x="13" y="6"/>
                    </a:lnTo>
                    <a:lnTo>
                      <a:pt x="13" y="0"/>
                    </a:lnTo>
                    <a:lnTo>
                      <a:pt x="7" y="0"/>
                    </a:lnTo>
                    <a:lnTo>
                      <a:pt x="4" y="2"/>
                    </a:lnTo>
                    <a:lnTo>
                      <a:pt x="4" y="4"/>
                    </a:lnTo>
                    <a:lnTo>
                      <a:pt x="2" y="4"/>
                    </a:lnTo>
                    <a:lnTo>
                      <a:pt x="0" y="6"/>
                    </a:lnTo>
                    <a:lnTo>
                      <a:pt x="2" y="10"/>
                    </a:lnTo>
                    <a:lnTo>
                      <a:pt x="4" y="13"/>
                    </a:lnTo>
                    <a:lnTo>
                      <a:pt x="7" y="11"/>
                    </a:lnTo>
                    <a:lnTo>
                      <a:pt x="11" y="1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56" name="Freeform 1194">
                <a:extLst>
                  <a:ext uri="{FF2B5EF4-FFF2-40B4-BE49-F238E27FC236}">
                    <a16:creationId xmlns:a16="http://schemas.microsoft.com/office/drawing/2014/main" id="{73685E4B-A261-4973-ECA6-52196C7D2B82}"/>
                  </a:ext>
                </a:extLst>
              </p:cNvPr>
              <p:cNvSpPr>
                <a:spLocks/>
              </p:cNvSpPr>
              <p:nvPr/>
            </p:nvSpPr>
            <p:spPr bwMode="auto">
              <a:xfrm>
                <a:off x="2352960" y="2842234"/>
                <a:ext cx="157918" cy="144510"/>
              </a:xfrm>
              <a:custGeom>
                <a:avLst/>
                <a:gdLst>
                  <a:gd name="T0" fmla="*/ 24 w 106"/>
                  <a:gd name="T1" fmla="*/ 2 h 97"/>
                  <a:gd name="T2" fmla="*/ 26 w 106"/>
                  <a:gd name="T3" fmla="*/ 4 h 97"/>
                  <a:gd name="T4" fmla="*/ 30 w 106"/>
                  <a:gd name="T5" fmla="*/ 8 h 97"/>
                  <a:gd name="T6" fmla="*/ 32 w 106"/>
                  <a:gd name="T7" fmla="*/ 13 h 97"/>
                  <a:gd name="T8" fmla="*/ 36 w 106"/>
                  <a:gd name="T9" fmla="*/ 25 h 97"/>
                  <a:gd name="T10" fmla="*/ 39 w 106"/>
                  <a:gd name="T11" fmla="*/ 17 h 97"/>
                  <a:gd name="T12" fmla="*/ 43 w 106"/>
                  <a:gd name="T13" fmla="*/ 21 h 97"/>
                  <a:gd name="T14" fmla="*/ 47 w 106"/>
                  <a:gd name="T15" fmla="*/ 25 h 97"/>
                  <a:gd name="T16" fmla="*/ 56 w 106"/>
                  <a:gd name="T17" fmla="*/ 28 h 97"/>
                  <a:gd name="T18" fmla="*/ 60 w 106"/>
                  <a:gd name="T19" fmla="*/ 36 h 97"/>
                  <a:gd name="T20" fmla="*/ 68 w 106"/>
                  <a:gd name="T21" fmla="*/ 40 h 97"/>
                  <a:gd name="T22" fmla="*/ 73 w 106"/>
                  <a:gd name="T23" fmla="*/ 42 h 97"/>
                  <a:gd name="T24" fmla="*/ 81 w 106"/>
                  <a:gd name="T25" fmla="*/ 51 h 97"/>
                  <a:gd name="T26" fmla="*/ 85 w 106"/>
                  <a:gd name="T27" fmla="*/ 63 h 97"/>
                  <a:gd name="T28" fmla="*/ 85 w 106"/>
                  <a:gd name="T29" fmla="*/ 66 h 97"/>
                  <a:gd name="T30" fmla="*/ 91 w 106"/>
                  <a:gd name="T31" fmla="*/ 66 h 97"/>
                  <a:gd name="T32" fmla="*/ 94 w 106"/>
                  <a:gd name="T33" fmla="*/ 63 h 97"/>
                  <a:gd name="T34" fmla="*/ 98 w 106"/>
                  <a:gd name="T35" fmla="*/ 68 h 97"/>
                  <a:gd name="T36" fmla="*/ 100 w 106"/>
                  <a:gd name="T37" fmla="*/ 72 h 97"/>
                  <a:gd name="T38" fmla="*/ 106 w 106"/>
                  <a:gd name="T39" fmla="*/ 74 h 97"/>
                  <a:gd name="T40" fmla="*/ 104 w 106"/>
                  <a:gd name="T41" fmla="*/ 76 h 97"/>
                  <a:gd name="T42" fmla="*/ 92 w 106"/>
                  <a:gd name="T43" fmla="*/ 87 h 97"/>
                  <a:gd name="T44" fmla="*/ 87 w 106"/>
                  <a:gd name="T45" fmla="*/ 83 h 97"/>
                  <a:gd name="T46" fmla="*/ 85 w 106"/>
                  <a:gd name="T47" fmla="*/ 83 h 97"/>
                  <a:gd name="T48" fmla="*/ 81 w 106"/>
                  <a:gd name="T49" fmla="*/ 80 h 97"/>
                  <a:gd name="T50" fmla="*/ 77 w 106"/>
                  <a:gd name="T51" fmla="*/ 78 h 97"/>
                  <a:gd name="T52" fmla="*/ 72 w 106"/>
                  <a:gd name="T53" fmla="*/ 80 h 97"/>
                  <a:gd name="T54" fmla="*/ 73 w 106"/>
                  <a:gd name="T55" fmla="*/ 74 h 97"/>
                  <a:gd name="T56" fmla="*/ 70 w 106"/>
                  <a:gd name="T57" fmla="*/ 70 h 97"/>
                  <a:gd name="T58" fmla="*/ 64 w 106"/>
                  <a:gd name="T59" fmla="*/ 68 h 97"/>
                  <a:gd name="T60" fmla="*/ 62 w 106"/>
                  <a:gd name="T61" fmla="*/ 68 h 97"/>
                  <a:gd name="T62" fmla="*/ 64 w 106"/>
                  <a:gd name="T63" fmla="*/ 63 h 97"/>
                  <a:gd name="T64" fmla="*/ 55 w 106"/>
                  <a:gd name="T65" fmla="*/ 64 h 97"/>
                  <a:gd name="T66" fmla="*/ 55 w 106"/>
                  <a:gd name="T67" fmla="*/ 74 h 97"/>
                  <a:gd name="T68" fmla="*/ 53 w 106"/>
                  <a:gd name="T69" fmla="*/ 76 h 97"/>
                  <a:gd name="T70" fmla="*/ 49 w 106"/>
                  <a:gd name="T71" fmla="*/ 80 h 97"/>
                  <a:gd name="T72" fmla="*/ 47 w 106"/>
                  <a:gd name="T73" fmla="*/ 83 h 97"/>
                  <a:gd name="T74" fmla="*/ 41 w 106"/>
                  <a:gd name="T75" fmla="*/ 87 h 97"/>
                  <a:gd name="T76" fmla="*/ 41 w 106"/>
                  <a:gd name="T77" fmla="*/ 89 h 97"/>
                  <a:gd name="T78" fmla="*/ 30 w 106"/>
                  <a:gd name="T79" fmla="*/ 97 h 97"/>
                  <a:gd name="T80" fmla="*/ 26 w 106"/>
                  <a:gd name="T81" fmla="*/ 97 h 97"/>
                  <a:gd name="T82" fmla="*/ 24 w 106"/>
                  <a:gd name="T83" fmla="*/ 81 h 97"/>
                  <a:gd name="T84" fmla="*/ 22 w 106"/>
                  <a:gd name="T85" fmla="*/ 72 h 97"/>
                  <a:gd name="T86" fmla="*/ 21 w 106"/>
                  <a:gd name="T87" fmla="*/ 78 h 97"/>
                  <a:gd name="T88" fmla="*/ 17 w 106"/>
                  <a:gd name="T89" fmla="*/ 80 h 97"/>
                  <a:gd name="T90" fmla="*/ 11 w 106"/>
                  <a:gd name="T91" fmla="*/ 80 h 97"/>
                  <a:gd name="T92" fmla="*/ 5 w 106"/>
                  <a:gd name="T93" fmla="*/ 81 h 97"/>
                  <a:gd name="T94" fmla="*/ 2 w 106"/>
                  <a:gd name="T95" fmla="*/ 81 h 97"/>
                  <a:gd name="T96" fmla="*/ 3 w 106"/>
                  <a:gd name="T97" fmla="*/ 72 h 97"/>
                  <a:gd name="T98" fmla="*/ 9 w 106"/>
                  <a:gd name="T99" fmla="*/ 68 h 97"/>
                  <a:gd name="T100" fmla="*/ 13 w 106"/>
                  <a:gd name="T101" fmla="*/ 59 h 97"/>
                  <a:gd name="T102" fmla="*/ 19 w 106"/>
                  <a:gd name="T103"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97">
                    <a:moveTo>
                      <a:pt x="21" y="4"/>
                    </a:moveTo>
                    <a:lnTo>
                      <a:pt x="24" y="2"/>
                    </a:lnTo>
                    <a:lnTo>
                      <a:pt x="24" y="0"/>
                    </a:lnTo>
                    <a:lnTo>
                      <a:pt x="26" y="4"/>
                    </a:lnTo>
                    <a:lnTo>
                      <a:pt x="28" y="4"/>
                    </a:lnTo>
                    <a:lnTo>
                      <a:pt x="30" y="8"/>
                    </a:lnTo>
                    <a:lnTo>
                      <a:pt x="32" y="11"/>
                    </a:lnTo>
                    <a:lnTo>
                      <a:pt x="32" y="13"/>
                    </a:lnTo>
                    <a:lnTo>
                      <a:pt x="34" y="23"/>
                    </a:lnTo>
                    <a:lnTo>
                      <a:pt x="36" y="25"/>
                    </a:lnTo>
                    <a:lnTo>
                      <a:pt x="38" y="21"/>
                    </a:lnTo>
                    <a:lnTo>
                      <a:pt x="39" y="17"/>
                    </a:lnTo>
                    <a:lnTo>
                      <a:pt x="41" y="17"/>
                    </a:lnTo>
                    <a:lnTo>
                      <a:pt x="43" y="21"/>
                    </a:lnTo>
                    <a:lnTo>
                      <a:pt x="47" y="21"/>
                    </a:lnTo>
                    <a:lnTo>
                      <a:pt x="47" y="25"/>
                    </a:lnTo>
                    <a:lnTo>
                      <a:pt x="49" y="27"/>
                    </a:lnTo>
                    <a:lnTo>
                      <a:pt x="56" y="28"/>
                    </a:lnTo>
                    <a:lnTo>
                      <a:pt x="58" y="32"/>
                    </a:lnTo>
                    <a:lnTo>
                      <a:pt x="60" y="36"/>
                    </a:lnTo>
                    <a:lnTo>
                      <a:pt x="64" y="38"/>
                    </a:lnTo>
                    <a:lnTo>
                      <a:pt x="68" y="40"/>
                    </a:lnTo>
                    <a:lnTo>
                      <a:pt x="70" y="42"/>
                    </a:lnTo>
                    <a:lnTo>
                      <a:pt x="73" y="42"/>
                    </a:lnTo>
                    <a:lnTo>
                      <a:pt x="79" y="45"/>
                    </a:lnTo>
                    <a:lnTo>
                      <a:pt x="81" y="51"/>
                    </a:lnTo>
                    <a:lnTo>
                      <a:pt x="83" y="61"/>
                    </a:lnTo>
                    <a:lnTo>
                      <a:pt x="85" y="63"/>
                    </a:lnTo>
                    <a:lnTo>
                      <a:pt x="83" y="66"/>
                    </a:lnTo>
                    <a:lnTo>
                      <a:pt x="85" y="66"/>
                    </a:lnTo>
                    <a:lnTo>
                      <a:pt x="89" y="66"/>
                    </a:lnTo>
                    <a:lnTo>
                      <a:pt x="91" y="66"/>
                    </a:lnTo>
                    <a:lnTo>
                      <a:pt x="91" y="68"/>
                    </a:lnTo>
                    <a:lnTo>
                      <a:pt x="94" y="63"/>
                    </a:lnTo>
                    <a:lnTo>
                      <a:pt x="96" y="64"/>
                    </a:lnTo>
                    <a:lnTo>
                      <a:pt x="98" y="68"/>
                    </a:lnTo>
                    <a:lnTo>
                      <a:pt x="100" y="68"/>
                    </a:lnTo>
                    <a:lnTo>
                      <a:pt x="100" y="72"/>
                    </a:lnTo>
                    <a:lnTo>
                      <a:pt x="100" y="72"/>
                    </a:lnTo>
                    <a:lnTo>
                      <a:pt x="106" y="74"/>
                    </a:lnTo>
                    <a:lnTo>
                      <a:pt x="106" y="76"/>
                    </a:lnTo>
                    <a:lnTo>
                      <a:pt x="104" y="76"/>
                    </a:lnTo>
                    <a:lnTo>
                      <a:pt x="94" y="85"/>
                    </a:lnTo>
                    <a:lnTo>
                      <a:pt x="92" y="87"/>
                    </a:lnTo>
                    <a:lnTo>
                      <a:pt x="89" y="85"/>
                    </a:lnTo>
                    <a:lnTo>
                      <a:pt x="87" y="83"/>
                    </a:lnTo>
                    <a:lnTo>
                      <a:pt x="87" y="81"/>
                    </a:lnTo>
                    <a:lnTo>
                      <a:pt x="85" y="83"/>
                    </a:lnTo>
                    <a:lnTo>
                      <a:pt x="83" y="81"/>
                    </a:lnTo>
                    <a:lnTo>
                      <a:pt x="81" y="80"/>
                    </a:lnTo>
                    <a:lnTo>
                      <a:pt x="79" y="80"/>
                    </a:lnTo>
                    <a:lnTo>
                      <a:pt x="77" y="78"/>
                    </a:lnTo>
                    <a:lnTo>
                      <a:pt x="75" y="80"/>
                    </a:lnTo>
                    <a:lnTo>
                      <a:pt x="72" y="80"/>
                    </a:lnTo>
                    <a:lnTo>
                      <a:pt x="72" y="78"/>
                    </a:lnTo>
                    <a:lnTo>
                      <a:pt x="73" y="74"/>
                    </a:lnTo>
                    <a:lnTo>
                      <a:pt x="72" y="70"/>
                    </a:lnTo>
                    <a:lnTo>
                      <a:pt x="70" y="70"/>
                    </a:lnTo>
                    <a:lnTo>
                      <a:pt x="64" y="68"/>
                    </a:lnTo>
                    <a:lnTo>
                      <a:pt x="64" y="68"/>
                    </a:lnTo>
                    <a:lnTo>
                      <a:pt x="64" y="70"/>
                    </a:lnTo>
                    <a:lnTo>
                      <a:pt x="62" y="68"/>
                    </a:lnTo>
                    <a:lnTo>
                      <a:pt x="64" y="64"/>
                    </a:lnTo>
                    <a:lnTo>
                      <a:pt x="64" y="63"/>
                    </a:lnTo>
                    <a:lnTo>
                      <a:pt x="64" y="63"/>
                    </a:lnTo>
                    <a:lnTo>
                      <a:pt x="55" y="64"/>
                    </a:lnTo>
                    <a:lnTo>
                      <a:pt x="55" y="72"/>
                    </a:lnTo>
                    <a:lnTo>
                      <a:pt x="55" y="74"/>
                    </a:lnTo>
                    <a:lnTo>
                      <a:pt x="55" y="76"/>
                    </a:lnTo>
                    <a:lnTo>
                      <a:pt x="53" y="76"/>
                    </a:lnTo>
                    <a:lnTo>
                      <a:pt x="51" y="78"/>
                    </a:lnTo>
                    <a:lnTo>
                      <a:pt x="49" y="80"/>
                    </a:lnTo>
                    <a:lnTo>
                      <a:pt x="49" y="81"/>
                    </a:lnTo>
                    <a:lnTo>
                      <a:pt x="47" y="83"/>
                    </a:lnTo>
                    <a:lnTo>
                      <a:pt x="45" y="81"/>
                    </a:lnTo>
                    <a:lnTo>
                      <a:pt x="41" y="87"/>
                    </a:lnTo>
                    <a:lnTo>
                      <a:pt x="39" y="87"/>
                    </a:lnTo>
                    <a:lnTo>
                      <a:pt x="41" y="89"/>
                    </a:lnTo>
                    <a:lnTo>
                      <a:pt x="38" y="93"/>
                    </a:lnTo>
                    <a:lnTo>
                      <a:pt x="30" y="97"/>
                    </a:lnTo>
                    <a:lnTo>
                      <a:pt x="28" y="97"/>
                    </a:lnTo>
                    <a:lnTo>
                      <a:pt x="26" y="97"/>
                    </a:lnTo>
                    <a:lnTo>
                      <a:pt x="24" y="93"/>
                    </a:lnTo>
                    <a:lnTo>
                      <a:pt x="24" y="81"/>
                    </a:lnTo>
                    <a:lnTo>
                      <a:pt x="22" y="80"/>
                    </a:lnTo>
                    <a:lnTo>
                      <a:pt x="22" y="72"/>
                    </a:lnTo>
                    <a:lnTo>
                      <a:pt x="21" y="74"/>
                    </a:lnTo>
                    <a:lnTo>
                      <a:pt x="21" y="78"/>
                    </a:lnTo>
                    <a:lnTo>
                      <a:pt x="19" y="78"/>
                    </a:lnTo>
                    <a:lnTo>
                      <a:pt x="17" y="80"/>
                    </a:lnTo>
                    <a:lnTo>
                      <a:pt x="13" y="80"/>
                    </a:lnTo>
                    <a:lnTo>
                      <a:pt x="11" y="80"/>
                    </a:lnTo>
                    <a:lnTo>
                      <a:pt x="9" y="80"/>
                    </a:lnTo>
                    <a:lnTo>
                      <a:pt x="5" y="81"/>
                    </a:lnTo>
                    <a:lnTo>
                      <a:pt x="2" y="83"/>
                    </a:lnTo>
                    <a:lnTo>
                      <a:pt x="2" y="81"/>
                    </a:lnTo>
                    <a:lnTo>
                      <a:pt x="0" y="80"/>
                    </a:lnTo>
                    <a:lnTo>
                      <a:pt x="3" y="72"/>
                    </a:lnTo>
                    <a:lnTo>
                      <a:pt x="5" y="70"/>
                    </a:lnTo>
                    <a:lnTo>
                      <a:pt x="9" y="68"/>
                    </a:lnTo>
                    <a:lnTo>
                      <a:pt x="15" y="63"/>
                    </a:lnTo>
                    <a:lnTo>
                      <a:pt x="13" y="59"/>
                    </a:lnTo>
                    <a:lnTo>
                      <a:pt x="13" y="57"/>
                    </a:lnTo>
                    <a:lnTo>
                      <a:pt x="19" y="10"/>
                    </a:lnTo>
                    <a:lnTo>
                      <a:pt x="21"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57" name="Freeform 1195">
                <a:extLst>
                  <a:ext uri="{FF2B5EF4-FFF2-40B4-BE49-F238E27FC236}">
                    <a16:creationId xmlns:a16="http://schemas.microsoft.com/office/drawing/2014/main" id="{58C373CE-F23B-7366-34C0-0DBEB5CDC287}"/>
                  </a:ext>
                </a:extLst>
              </p:cNvPr>
              <p:cNvSpPr>
                <a:spLocks/>
              </p:cNvSpPr>
              <p:nvPr/>
            </p:nvSpPr>
            <p:spPr bwMode="auto">
              <a:xfrm>
                <a:off x="2352960" y="2842234"/>
                <a:ext cx="157918" cy="144510"/>
              </a:xfrm>
              <a:custGeom>
                <a:avLst/>
                <a:gdLst>
                  <a:gd name="T0" fmla="*/ 24 w 106"/>
                  <a:gd name="T1" fmla="*/ 2 h 97"/>
                  <a:gd name="T2" fmla="*/ 26 w 106"/>
                  <a:gd name="T3" fmla="*/ 4 h 97"/>
                  <a:gd name="T4" fmla="*/ 30 w 106"/>
                  <a:gd name="T5" fmla="*/ 8 h 97"/>
                  <a:gd name="T6" fmla="*/ 32 w 106"/>
                  <a:gd name="T7" fmla="*/ 13 h 97"/>
                  <a:gd name="T8" fmla="*/ 36 w 106"/>
                  <a:gd name="T9" fmla="*/ 25 h 97"/>
                  <a:gd name="T10" fmla="*/ 39 w 106"/>
                  <a:gd name="T11" fmla="*/ 17 h 97"/>
                  <a:gd name="T12" fmla="*/ 43 w 106"/>
                  <a:gd name="T13" fmla="*/ 21 h 97"/>
                  <a:gd name="T14" fmla="*/ 47 w 106"/>
                  <a:gd name="T15" fmla="*/ 25 h 97"/>
                  <a:gd name="T16" fmla="*/ 56 w 106"/>
                  <a:gd name="T17" fmla="*/ 28 h 97"/>
                  <a:gd name="T18" fmla="*/ 60 w 106"/>
                  <a:gd name="T19" fmla="*/ 36 h 97"/>
                  <a:gd name="T20" fmla="*/ 68 w 106"/>
                  <a:gd name="T21" fmla="*/ 40 h 97"/>
                  <a:gd name="T22" fmla="*/ 73 w 106"/>
                  <a:gd name="T23" fmla="*/ 42 h 97"/>
                  <a:gd name="T24" fmla="*/ 81 w 106"/>
                  <a:gd name="T25" fmla="*/ 51 h 97"/>
                  <a:gd name="T26" fmla="*/ 85 w 106"/>
                  <a:gd name="T27" fmla="*/ 63 h 97"/>
                  <a:gd name="T28" fmla="*/ 85 w 106"/>
                  <a:gd name="T29" fmla="*/ 66 h 97"/>
                  <a:gd name="T30" fmla="*/ 91 w 106"/>
                  <a:gd name="T31" fmla="*/ 66 h 97"/>
                  <a:gd name="T32" fmla="*/ 94 w 106"/>
                  <a:gd name="T33" fmla="*/ 63 h 97"/>
                  <a:gd name="T34" fmla="*/ 98 w 106"/>
                  <a:gd name="T35" fmla="*/ 68 h 97"/>
                  <a:gd name="T36" fmla="*/ 100 w 106"/>
                  <a:gd name="T37" fmla="*/ 72 h 97"/>
                  <a:gd name="T38" fmla="*/ 106 w 106"/>
                  <a:gd name="T39" fmla="*/ 74 h 97"/>
                  <a:gd name="T40" fmla="*/ 104 w 106"/>
                  <a:gd name="T41" fmla="*/ 76 h 97"/>
                  <a:gd name="T42" fmla="*/ 92 w 106"/>
                  <a:gd name="T43" fmla="*/ 87 h 97"/>
                  <a:gd name="T44" fmla="*/ 87 w 106"/>
                  <a:gd name="T45" fmla="*/ 83 h 97"/>
                  <a:gd name="T46" fmla="*/ 85 w 106"/>
                  <a:gd name="T47" fmla="*/ 83 h 97"/>
                  <a:gd name="T48" fmla="*/ 81 w 106"/>
                  <a:gd name="T49" fmla="*/ 80 h 97"/>
                  <a:gd name="T50" fmla="*/ 77 w 106"/>
                  <a:gd name="T51" fmla="*/ 78 h 97"/>
                  <a:gd name="T52" fmla="*/ 72 w 106"/>
                  <a:gd name="T53" fmla="*/ 80 h 97"/>
                  <a:gd name="T54" fmla="*/ 73 w 106"/>
                  <a:gd name="T55" fmla="*/ 74 h 97"/>
                  <a:gd name="T56" fmla="*/ 70 w 106"/>
                  <a:gd name="T57" fmla="*/ 70 h 97"/>
                  <a:gd name="T58" fmla="*/ 64 w 106"/>
                  <a:gd name="T59" fmla="*/ 68 h 97"/>
                  <a:gd name="T60" fmla="*/ 62 w 106"/>
                  <a:gd name="T61" fmla="*/ 68 h 97"/>
                  <a:gd name="T62" fmla="*/ 64 w 106"/>
                  <a:gd name="T63" fmla="*/ 63 h 97"/>
                  <a:gd name="T64" fmla="*/ 55 w 106"/>
                  <a:gd name="T65" fmla="*/ 64 h 97"/>
                  <a:gd name="T66" fmla="*/ 55 w 106"/>
                  <a:gd name="T67" fmla="*/ 74 h 97"/>
                  <a:gd name="T68" fmla="*/ 53 w 106"/>
                  <a:gd name="T69" fmla="*/ 76 h 97"/>
                  <a:gd name="T70" fmla="*/ 49 w 106"/>
                  <a:gd name="T71" fmla="*/ 80 h 97"/>
                  <a:gd name="T72" fmla="*/ 47 w 106"/>
                  <a:gd name="T73" fmla="*/ 83 h 97"/>
                  <a:gd name="T74" fmla="*/ 41 w 106"/>
                  <a:gd name="T75" fmla="*/ 87 h 97"/>
                  <a:gd name="T76" fmla="*/ 41 w 106"/>
                  <a:gd name="T77" fmla="*/ 89 h 97"/>
                  <a:gd name="T78" fmla="*/ 30 w 106"/>
                  <a:gd name="T79" fmla="*/ 97 h 97"/>
                  <a:gd name="T80" fmla="*/ 26 w 106"/>
                  <a:gd name="T81" fmla="*/ 97 h 97"/>
                  <a:gd name="T82" fmla="*/ 24 w 106"/>
                  <a:gd name="T83" fmla="*/ 81 h 97"/>
                  <a:gd name="T84" fmla="*/ 22 w 106"/>
                  <a:gd name="T85" fmla="*/ 72 h 97"/>
                  <a:gd name="T86" fmla="*/ 21 w 106"/>
                  <a:gd name="T87" fmla="*/ 78 h 97"/>
                  <a:gd name="T88" fmla="*/ 17 w 106"/>
                  <a:gd name="T89" fmla="*/ 80 h 97"/>
                  <a:gd name="T90" fmla="*/ 11 w 106"/>
                  <a:gd name="T91" fmla="*/ 80 h 97"/>
                  <a:gd name="T92" fmla="*/ 5 w 106"/>
                  <a:gd name="T93" fmla="*/ 81 h 97"/>
                  <a:gd name="T94" fmla="*/ 2 w 106"/>
                  <a:gd name="T95" fmla="*/ 81 h 97"/>
                  <a:gd name="T96" fmla="*/ 3 w 106"/>
                  <a:gd name="T97" fmla="*/ 72 h 97"/>
                  <a:gd name="T98" fmla="*/ 9 w 106"/>
                  <a:gd name="T99" fmla="*/ 68 h 97"/>
                  <a:gd name="T100" fmla="*/ 13 w 106"/>
                  <a:gd name="T101" fmla="*/ 59 h 97"/>
                  <a:gd name="T102" fmla="*/ 19 w 106"/>
                  <a:gd name="T103"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97">
                    <a:moveTo>
                      <a:pt x="21" y="4"/>
                    </a:moveTo>
                    <a:lnTo>
                      <a:pt x="24" y="2"/>
                    </a:lnTo>
                    <a:lnTo>
                      <a:pt x="24" y="0"/>
                    </a:lnTo>
                    <a:lnTo>
                      <a:pt x="26" y="4"/>
                    </a:lnTo>
                    <a:lnTo>
                      <a:pt x="28" y="4"/>
                    </a:lnTo>
                    <a:lnTo>
                      <a:pt x="30" y="8"/>
                    </a:lnTo>
                    <a:lnTo>
                      <a:pt x="32" y="11"/>
                    </a:lnTo>
                    <a:lnTo>
                      <a:pt x="32" y="13"/>
                    </a:lnTo>
                    <a:lnTo>
                      <a:pt x="34" y="23"/>
                    </a:lnTo>
                    <a:lnTo>
                      <a:pt x="36" y="25"/>
                    </a:lnTo>
                    <a:lnTo>
                      <a:pt x="38" y="21"/>
                    </a:lnTo>
                    <a:lnTo>
                      <a:pt x="39" y="17"/>
                    </a:lnTo>
                    <a:lnTo>
                      <a:pt x="41" y="17"/>
                    </a:lnTo>
                    <a:lnTo>
                      <a:pt x="43" y="21"/>
                    </a:lnTo>
                    <a:lnTo>
                      <a:pt x="47" y="21"/>
                    </a:lnTo>
                    <a:lnTo>
                      <a:pt x="47" y="25"/>
                    </a:lnTo>
                    <a:lnTo>
                      <a:pt x="49" y="27"/>
                    </a:lnTo>
                    <a:lnTo>
                      <a:pt x="56" y="28"/>
                    </a:lnTo>
                    <a:lnTo>
                      <a:pt x="58" y="32"/>
                    </a:lnTo>
                    <a:lnTo>
                      <a:pt x="60" y="36"/>
                    </a:lnTo>
                    <a:lnTo>
                      <a:pt x="64" y="38"/>
                    </a:lnTo>
                    <a:lnTo>
                      <a:pt x="68" y="40"/>
                    </a:lnTo>
                    <a:lnTo>
                      <a:pt x="70" y="42"/>
                    </a:lnTo>
                    <a:lnTo>
                      <a:pt x="73" y="42"/>
                    </a:lnTo>
                    <a:lnTo>
                      <a:pt x="79" y="45"/>
                    </a:lnTo>
                    <a:lnTo>
                      <a:pt x="81" y="51"/>
                    </a:lnTo>
                    <a:lnTo>
                      <a:pt x="83" y="61"/>
                    </a:lnTo>
                    <a:lnTo>
                      <a:pt x="85" y="63"/>
                    </a:lnTo>
                    <a:lnTo>
                      <a:pt x="83" y="66"/>
                    </a:lnTo>
                    <a:lnTo>
                      <a:pt x="85" y="66"/>
                    </a:lnTo>
                    <a:lnTo>
                      <a:pt x="89" y="66"/>
                    </a:lnTo>
                    <a:lnTo>
                      <a:pt x="91" y="66"/>
                    </a:lnTo>
                    <a:lnTo>
                      <a:pt x="91" y="68"/>
                    </a:lnTo>
                    <a:lnTo>
                      <a:pt x="94" y="63"/>
                    </a:lnTo>
                    <a:lnTo>
                      <a:pt x="96" y="64"/>
                    </a:lnTo>
                    <a:lnTo>
                      <a:pt x="98" y="68"/>
                    </a:lnTo>
                    <a:lnTo>
                      <a:pt x="100" y="68"/>
                    </a:lnTo>
                    <a:lnTo>
                      <a:pt x="100" y="72"/>
                    </a:lnTo>
                    <a:lnTo>
                      <a:pt x="100" y="72"/>
                    </a:lnTo>
                    <a:lnTo>
                      <a:pt x="106" y="74"/>
                    </a:lnTo>
                    <a:lnTo>
                      <a:pt x="106" y="76"/>
                    </a:lnTo>
                    <a:lnTo>
                      <a:pt x="104" y="76"/>
                    </a:lnTo>
                    <a:lnTo>
                      <a:pt x="94" y="85"/>
                    </a:lnTo>
                    <a:lnTo>
                      <a:pt x="92" y="87"/>
                    </a:lnTo>
                    <a:lnTo>
                      <a:pt x="89" y="85"/>
                    </a:lnTo>
                    <a:lnTo>
                      <a:pt x="87" y="83"/>
                    </a:lnTo>
                    <a:lnTo>
                      <a:pt x="87" y="81"/>
                    </a:lnTo>
                    <a:lnTo>
                      <a:pt x="85" y="83"/>
                    </a:lnTo>
                    <a:lnTo>
                      <a:pt x="83" y="81"/>
                    </a:lnTo>
                    <a:lnTo>
                      <a:pt x="81" y="80"/>
                    </a:lnTo>
                    <a:lnTo>
                      <a:pt x="79" y="80"/>
                    </a:lnTo>
                    <a:lnTo>
                      <a:pt x="77" y="78"/>
                    </a:lnTo>
                    <a:lnTo>
                      <a:pt x="75" y="80"/>
                    </a:lnTo>
                    <a:lnTo>
                      <a:pt x="72" y="80"/>
                    </a:lnTo>
                    <a:lnTo>
                      <a:pt x="72" y="78"/>
                    </a:lnTo>
                    <a:lnTo>
                      <a:pt x="73" y="74"/>
                    </a:lnTo>
                    <a:lnTo>
                      <a:pt x="72" y="70"/>
                    </a:lnTo>
                    <a:lnTo>
                      <a:pt x="70" y="70"/>
                    </a:lnTo>
                    <a:lnTo>
                      <a:pt x="64" y="68"/>
                    </a:lnTo>
                    <a:lnTo>
                      <a:pt x="64" y="68"/>
                    </a:lnTo>
                    <a:lnTo>
                      <a:pt x="64" y="70"/>
                    </a:lnTo>
                    <a:lnTo>
                      <a:pt x="62" y="68"/>
                    </a:lnTo>
                    <a:lnTo>
                      <a:pt x="64" y="64"/>
                    </a:lnTo>
                    <a:lnTo>
                      <a:pt x="64" y="63"/>
                    </a:lnTo>
                    <a:lnTo>
                      <a:pt x="64" y="63"/>
                    </a:lnTo>
                    <a:lnTo>
                      <a:pt x="55" y="64"/>
                    </a:lnTo>
                    <a:lnTo>
                      <a:pt x="55" y="72"/>
                    </a:lnTo>
                    <a:lnTo>
                      <a:pt x="55" y="74"/>
                    </a:lnTo>
                    <a:lnTo>
                      <a:pt x="55" y="76"/>
                    </a:lnTo>
                    <a:lnTo>
                      <a:pt x="53" y="76"/>
                    </a:lnTo>
                    <a:lnTo>
                      <a:pt x="51" y="78"/>
                    </a:lnTo>
                    <a:lnTo>
                      <a:pt x="49" y="80"/>
                    </a:lnTo>
                    <a:lnTo>
                      <a:pt x="49" y="81"/>
                    </a:lnTo>
                    <a:lnTo>
                      <a:pt x="47" y="83"/>
                    </a:lnTo>
                    <a:lnTo>
                      <a:pt x="45" y="81"/>
                    </a:lnTo>
                    <a:lnTo>
                      <a:pt x="41" y="87"/>
                    </a:lnTo>
                    <a:lnTo>
                      <a:pt x="39" y="87"/>
                    </a:lnTo>
                    <a:lnTo>
                      <a:pt x="41" y="89"/>
                    </a:lnTo>
                    <a:lnTo>
                      <a:pt x="38" y="93"/>
                    </a:lnTo>
                    <a:lnTo>
                      <a:pt x="30" y="97"/>
                    </a:lnTo>
                    <a:lnTo>
                      <a:pt x="28" y="97"/>
                    </a:lnTo>
                    <a:lnTo>
                      <a:pt x="26" y="97"/>
                    </a:lnTo>
                    <a:lnTo>
                      <a:pt x="24" y="93"/>
                    </a:lnTo>
                    <a:lnTo>
                      <a:pt x="24" y="81"/>
                    </a:lnTo>
                    <a:lnTo>
                      <a:pt x="22" y="80"/>
                    </a:lnTo>
                    <a:lnTo>
                      <a:pt x="22" y="72"/>
                    </a:lnTo>
                    <a:lnTo>
                      <a:pt x="21" y="74"/>
                    </a:lnTo>
                    <a:lnTo>
                      <a:pt x="21" y="78"/>
                    </a:lnTo>
                    <a:lnTo>
                      <a:pt x="19" y="78"/>
                    </a:lnTo>
                    <a:lnTo>
                      <a:pt x="17" y="80"/>
                    </a:lnTo>
                    <a:lnTo>
                      <a:pt x="13" y="80"/>
                    </a:lnTo>
                    <a:lnTo>
                      <a:pt x="11" y="80"/>
                    </a:lnTo>
                    <a:lnTo>
                      <a:pt x="9" y="80"/>
                    </a:lnTo>
                    <a:lnTo>
                      <a:pt x="5" y="81"/>
                    </a:lnTo>
                    <a:lnTo>
                      <a:pt x="2" y="83"/>
                    </a:lnTo>
                    <a:lnTo>
                      <a:pt x="2" y="81"/>
                    </a:lnTo>
                    <a:lnTo>
                      <a:pt x="0" y="80"/>
                    </a:lnTo>
                    <a:lnTo>
                      <a:pt x="3" y="72"/>
                    </a:lnTo>
                    <a:lnTo>
                      <a:pt x="5" y="70"/>
                    </a:lnTo>
                    <a:lnTo>
                      <a:pt x="9" y="68"/>
                    </a:lnTo>
                    <a:lnTo>
                      <a:pt x="15" y="63"/>
                    </a:lnTo>
                    <a:lnTo>
                      <a:pt x="13" y="59"/>
                    </a:lnTo>
                    <a:lnTo>
                      <a:pt x="13" y="57"/>
                    </a:lnTo>
                    <a:lnTo>
                      <a:pt x="19" y="10"/>
                    </a:lnTo>
                    <a:lnTo>
                      <a:pt x="21"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58" name="Freeform 1196">
                <a:extLst>
                  <a:ext uri="{FF2B5EF4-FFF2-40B4-BE49-F238E27FC236}">
                    <a16:creationId xmlns:a16="http://schemas.microsoft.com/office/drawing/2014/main" id="{95348657-BDD2-6A02-B503-5D9E2AF20036}"/>
                  </a:ext>
                </a:extLst>
              </p:cNvPr>
              <p:cNvSpPr>
                <a:spLocks/>
              </p:cNvSpPr>
              <p:nvPr/>
            </p:nvSpPr>
            <p:spPr bwMode="auto">
              <a:xfrm>
                <a:off x="2414042" y="2831805"/>
                <a:ext cx="25327" cy="26816"/>
              </a:xfrm>
              <a:custGeom>
                <a:avLst/>
                <a:gdLst>
                  <a:gd name="T0" fmla="*/ 10 w 17"/>
                  <a:gd name="T1" fmla="*/ 5 h 18"/>
                  <a:gd name="T2" fmla="*/ 10 w 17"/>
                  <a:gd name="T3" fmla="*/ 7 h 18"/>
                  <a:gd name="T4" fmla="*/ 12 w 17"/>
                  <a:gd name="T5" fmla="*/ 7 h 18"/>
                  <a:gd name="T6" fmla="*/ 14 w 17"/>
                  <a:gd name="T7" fmla="*/ 13 h 18"/>
                  <a:gd name="T8" fmla="*/ 14 w 17"/>
                  <a:gd name="T9" fmla="*/ 15 h 18"/>
                  <a:gd name="T10" fmla="*/ 17 w 17"/>
                  <a:gd name="T11" fmla="*/ 17 h 18"/>
                  <a:gd name="T12" fmla="*/ 17 w 17"/>
                  <a:gd name="T13" fmla="*/ 18 h 18"/>
                  <a:gd name="T14" fmla="*/ 12 w 17"/>
                  <a:gd name="T15" fmla="*/ 17 h 18"/>
                  <a:gd name="T16" fmla="*/ 10 w 17"/>
                  <a:gd name="T17" fmla="*/ 15 h 18"/>
                  <a:gd name="T18" fmla="*/ 6 w 17"/>
                  <a:gd name="T19" fmla="*/ 11 h 18"/>
                  <a:gd name="T20" fmla="*/ 4 w 17"/>
                  <a:gd name="T21" fmla="*/ 5 h 18"/>
                  <a:gd name="T22" fmla="*/ 0 w 17"/>
                  <a:gd name="T23" fmla="*/ 1 h 18"/>
                  <a:gd name="T24" fmla="*/ 0 w 17"/>
                  <a:gd name="T25" fmla="*/ 0 h 18"/>
                  <a:gd name="T26" fmla="*/ 2 w 17"/>
                  <a:gd name="T27" fmla="*/ 0 h 18"/>
                  <a:gd name="T28" fmla="*/ 6 w 17"/>
                  <a:gd name="T29" fmla="*/ 1 h 18"/>
                  <a:gd name="T30" fmla="*/ 10 w 17"/>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8">
                    <a:moveTo>
                      <a:pt x="10" y="5"/>
                    </a:moveTo>
                    <a:lnTo>
                      <a:pt x="10" y="7"/>
                    </a:lnTo>
                    <a:lnTo>
                      <a:pt x="12" y="7"/>
                    </a:lnTo>
                    <a:lnTo>
                      <a:pt x="14" y="13"/>
                    </a:lnTo>
                    <a:lnTo>
                      <a:pt x="14" y="15"/>
                    </a:lnTo>
                    <a:lnTo>
                      <a:pt x="17" y="17"/>
                    </a:lnTo>
                    <a:lnTo>
                      <a:pt x="17" y="18"/>
                    </a:lnTo>
                    <a:lnTo>
                      <a:pt x="12" y="17"/>
                    </a:lnTo>
                    <a:lnTo>
                      <a:pt x="10" y="15"/>
                    </a:lnTo>
                    <a:lnTo>
                      <a:pt x="6" y="11"/>
                    </a:lnTo>
                    <a:lnTo>
                      <a:pt x="4" y="5"/>
                    </a:lnTo>
                    <a:lnTo>
                      <a:pt x="0" y="1"/>
                    </a:lnTo>
                    <a:lnTo>
                      <a:pt x="0" y="0"/>
                    </a:lnTo>
                    <a:lnTo>
                      <a:pt x="2" y="0"/>
                    </a:lnTo>
                    <a:lnTo>
                      <a:pt x="6" y="1"/>
                    </a:lnTo>
                    <a:lnTo>
                      <a:pt x="10"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59" name="Freeform 1197">
                <a:extLst>
                  <a:ext uri="{FF2B5EF4-FFF2-40B4-BE49-F238E27FC236}">
                    <a16:creationId xmlns:a16="http://schemas.microsoft.com/office/drawing/2014/main" id="{0F431AA4-3F17-C517-86B2-211E579A032B}"/>
                  </a:ext>
                </a:extLst>
              </p:cNvPr>
              <p:cNvSpPr>
                <a:spLocks/>
              </p:cNvSpPr>
              <p:nvPr/>
            </p:nvSpPr>
            <p:spPr bwMode="auto">
              <a:xfrm>
                <a:off x="2414042" y="2831805"/>
                <a:ext cx="25327" cy="26816"/>
              </a:xfrm>
              <a:custGeom>
                <a:avLst/>
                <a:gdLst>
                  <a:gd name="T0" fmla="*/ 10 w 17"/>
                  <a:gd name="T1" fmla="*/ 5 h 18"/>
                  <a:gd name="T2" fmla="*/ 10 w 17"/>
                  <a:gd name="T3" fmla="*/ 7 h 18"/>
                  <a:gd name="T4" fmla="*/ 12 w 17"/>
                  <a:gd name="T5" fmla="*/ 7 h 18"/>
                  <a:gd name="T6" fmla="*/ 14 w 17"/>
                  <a:gd name="T7" fmla="*/ 13 h 18"/>
                  <a:gd name="T8" fmla="*/ 14 w 17"/>
                  <a:gd name="T9" fmla="*/ 15 h 18"/>
                  <a:gd name="T10" fmla="*/ 17 w 17"/>
                  <a:gd name="T11" fmla="*/ 17 h 18"/>
                  <a:gd name="T12" fmla="*/ 17 w 17"/>
                  <a:gd name="T13" fmla="*/ 18 h 18"/>
                  <a:gd name="T14" fmla="*/ 12 w 17"/>
                  <a:gd name="T15" fmla="*/ 17 h 18"/>
                  <a:gd name="T16" fmla="*/ 10 w 17"/>
                  <a:gd name="T17" fmla="*/ 15 h 18"/>
                  <a:gd name="T18" fmla="*/ 6 w 17"/>
                  <a:gd name="T19" fmla="*/ 11 h 18"/>
                  <a:gd name="T20" fmla="*/ 4 w 17"/>
                  <a:gd name="T21" fmla="*/ 5 h 18"/>
                  <a:gd name="T22" fmla="*/ 0 w 17"/>
                  <a:gd name="T23" fmla="*/ 1 h 18"/>
                  <a:gd name="T24" fmla="*/ 0 w 17"/>
                  <a:gd name="T25" fmla="*/ 0 h 18"/>
                  <a:gd name="T26" fmla="*/ 2 w 17"/>
                  <a:gd name="T27" fmla="*/ 0 h 18"/>
                  <a:gd name="T28" fmla="*/ 6 w 17"/>
                  <a:gd name="T29" fmla="*/ 1 h 18"/>
                  <a:gd name="T30" fmla="*/ 10 w 17"/>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8">
                    <a:moveTo>
                      <a:pt x="10" y="5"/>
                    </a:moveTo>
                    <a:lnTo>
                      <a:pt x="10" y="7"/>
                    </a:lnTo>
                    <a:lnTo>
                      <a:pt x="12" y="7"/>
                    </a:lnTo>
                    <a:lnTo>
                      <a:pt x="14" y="13"/>
                    </a:lnTo>
                    <a:lnTo>
                      <a:pt x="14" y="15"/>
                    </a:lnTo>
                    <a:lnTo>
                      <a:pt x="17" y="17"/>
                    </a:lnTo>
                    <a:lnTo>
                      <a:pt x="17" y="18"/>
                    </a:lnTo>
                    <a:lnTo>
                      <a:pt x="12" y="17"/>
                    </a:lnTo>
                    <a:lnTo>
                      <a:pt x="10" y="15"/>
                    </a:lnTo>
                    <a:lnTo>
                      <a:pt x="6" y="11"/>
                    </a:lnTo>
                    <a:lnTo>
                      <a:pt x="4" y="5"/>
                    </a:lnTo>
                    <a:lnTo>
                      <a:pt x="0" y="1"/>
                    </a:lnTo>
                    <a:lnTo>
                      <a:pt x="0" y="0"/>
                    </a:lnTo>
                    <a:lnTo>
                      <a:pt x="2" y="0"/>
                    </a:lnTo>
                    <a:lnTo>
                      <a:pt x="6" y="1"/>
                    </a:lnTo>
                    <a:lnTo>
                      <a:pt x="10"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60" name="Freeform 1198">
                <a:extLst>
                  <a:ext uri="{FF2B5EF4-FFF2-40B4-BE49-F238E27FC236}">
                    <a16:creationId xmlns:a16="http://schemas.microsoft.com/office/drawing/2014/main" id="{B8291182-0D6C-E8AC-7EFD-B089069146F7}"/>
                  </a:ext>
                </a:extLst>
              </p:cNvPr>
              <p:cNvSpPr>
                <a:spLocks/>
              </p:cNvSpPr>
              <p:nvPr/>
            </p:nvSpPr>
            <p:spPr bwMode="auto">
              <a:xfrm>
                <a:off x="2574939" y="2702193"/>
                <a:ext cx="50653" cy="67041"/>
              </a:xfrm>
              <a:custGeom>
                <a:avLst/>
                <a:gdLst>
                  <a:gd name="T0" fmla="*/ 15 w 34"/>
                  <a:gd name="T1" fmla="*/ 1 h 45"/>
                  <a:gd name="T2" fmla="*/ 15 w 34"/>
                  <a:gd name="T3" fmla="*/ 0 h 45"/>
                  <a:gd name="T4" fmla="*/ 17 w 34"/>
                  <a:gd name="T5" fmla="*/ 1 h 45"/>
                  <a:gd name="T6" fmla="*/ 19 w 34"/>
                  <a:gd name="T7" fmla="*/ 3 h 45"/>
                  <a:gd name="T8" fmla="*/ 21 w 34"/>
                  <a:gd name="T9" fmla="*/ 1 h 45"/>
                  <a:gd name="T10" fmla="*/ 25 w 34"/>
                  <a:gd name="T11" fmla="*/ 1 h 45"/>
                  <a:gd name="T12" fmla="*/ 25 w 34"/>
                  <a:gd name="T13" fmla="*/ 5 h 45"/>
                  <a:gd name="T14" fmla="*/ 29 w 34"/>
                  <a:gd name="T15" fmla="*/ 5 h 45"/>
                  <a:gd name="T16" fmla="*/ 30 w 34"/>
                  <a:gd name="T17" fmla="*/ 5 h 45"/>
                  <a:gd name="T18" fmla="*/ 34 w 34"/>
                  <a:gd name="T19" fmla="*/ 9 h 45"/>
                  <a:gd name="T20" fmla="*/ 32 w 34"/>
                  <a:gd name="T21" fmla="*/ 34 h 45"/>
                  <a:gd name="T22" fmla="*/ 25 w 34"/>
                  <a:gd name="T23" fmla="*/ 43 h 45"/>
                  <a:gd name="T24" fmla="*/ 12 w 34"/>
                  <a:gd name="T25" fmla="*/ 45 h 45"/>
                  <a:gd name="T26" fmla="*/ 10 w 34"/>
                  <a:gd name="T27" fmla="*/ 43 h 45"/>
                  <a:gd name="T28" fmla="*/ 6 w 34"/>
                  <a:gd name="T29" fmla="*/ 43 h 45"/>
                  <a:gd name="T30" fmla="*/ 2 w 34"/>
                  <a:gd name="T31" fmla="*/ 37 h 45"/>
                  <a:gd name="T32" fmla="*/ 0 w 34"/>
                  <a:gd name="T33" fmla="*/ 20 h 45"/>
                  <a:gd name="T34" fmla="*/ 10 w 34"/>
                  <a:gd name="T35" fmla="*/ 3 h 45"/>
                  <a:gd name="T36" fmla="*/ 13 w 34"/>
                  <a:gd name="T37" fmla="*/ 3 h 45"/>
                  <a:gd name="T38" fmla="*/ 15 w 34"/>
                  <a:gd name="T3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5">
                    <a:moveTo>
                      <a:pt x="15" y="1"/>
                    </a:moveTo>
                    <a:lnTo>
                      <a:pt x="15" y="0"/>
                    </a:lnTo>
                    <a:lnTo>
                      <a:pt x="17" y="1"/>
                    </a:lnTo>
                    <a:lnTo>
                      <a:pt x="19" y="3"/>
                    </a:lnTo>
                    <a:lnTo>
                      <a:pt x="21" y="1"/>
                    </a:lnTo>
                    <a:lnTo>
                      <a:pt x="25" y="1"/>
                    </a:lnTo>
                    <a:lnTo>
                      <a:pt x="25" y="5"/>
                    </a:lnTo>
                    <a:lnTo>
                      <a:pt x="29" y="5"/>
                    </a:lnTo>
                    <a:lnTo>
                      <a:pt x="30" y="5"/>
                    </a:lnTo>
                    <a:lnTo>
                      <a:pt x="34" y="9"/>
                    </a:lnTo>
                    <a:lnTo>
                      <a:pt x="32" y="34"/>
                    </a:lnTo>
                    <a:lnTo>
                      <a:pt x="25" y="43"/>
                    </a:lnTo>
                    <a:lnTo>
                      <a:pt x="12" y="45"/>
                    </a:lnTo>
                    <a:lnTo>
                      <a:pt x="10" y="43"/>
                    </a:lnTo>
                    <a:lnTo>
                      <a:pt x="6" y="43"/>
                    </a:lnTo>
                    <a:lnTo>
                      <a:pt x="2" y="37"/>
                    </a:lnTo>
                    <a:lnTo>
                      <a:pt x="0" y="20"/>
                    </a:lnTo>
                    <a:lnTo>
                      <a:pt x="10" y="3"/>
                    </a:lnTo>
                    <a:lnTo>
                      <a:pt x="13" y="3"/>
                    </a:lnTo>
                    <a:lnTo>
                      <a:pt x="15"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61" name="Freeform 1199">
                <a:extLst>
                  <a:ext uri="{FF2B5EF4-FFF2-40B4-BE49-F238E27FC236}">
                    <a16:creationId xmlns:a16="http://schemas.microsoft.com/office/drawing/2014/main" id="{6CD233FB-116C-5E08-A48C-A6B1CB28079C}"/>
                  </a:ext>
                </a:extLst>
              </p:cNvPr>
              <p:cNvSpPr>
                <a:spLocks/>
              </p:cNvSpPr>
              <p:nvPr/>
            </p:nvSpPr>
            <p:spPr bwMode="auto">
              <a:xfrm>
                <a:off x="2574939" y="2702193"/>
                <a:ext cx="50653" cy="67041"/>
              </a:xfrm>
              <a:custGeom>
                <a:avLst/>
                <a:gdLst>
                  <a:gd name="T0" fmla="*/ 15 w 34"/>
                  <a:gd name="T1" fmla="*/ 1 h 45"/>
                  <a:gd name="T2" fmla="*/ 15 w 34"/>
                  <a:gd name="T3" fmla="*/ 0 h 45"/>
                  <a:gd name="T4" fmla="*/ 17 w 34"/>
                  <a:gd name="T5" fmla="*/ 1 h 45"/>
                  <a:gd name="T6" fmla="*/ 19 w 34"/>
                  <a:gd name="T7" fmla="*/ 3 h 45"/>
                  <a:gd name="T8" fmla="*/ 21 w 34"/>
                  <a:gd name="T9" fmla="*/ 1 h 45"/>
                  <a:gd name="T10" fmla="*/ 25 w 34"/>
                  <a:gd name="T11" fmla="*/ 1 h 45"/>
                  <a:gd name="T12" fmla="*/ 25 w 34"/>
                  <a:gd name="T13" fmla="*/ 5 h 45"/>
                  <a:gd name="T14" fmla="*/ 29 w 34"/>
                  <a:gd name="T15" fmla="*/ 5 h 45"/>
                  <a:gd name="T16" fmla="*/ 30 w 34"/>
                  <a:gd name="T17" fmla="*/ 5 h 45"/>
                  <a:gd name="T18" fmla="*/ 34 w 34"/>
                  <a:gd name="T19" fmla="*/ 9 h 45"/>
                  <a:gd name="T20" fmla="*/ 32 w 34"/>
                  <a:gd name="T21" fmla="*/ 34 h 45"/>
                  <a:gd name="T22" fmla="*/ 25 w 34"/>
                  <a:gd name="T23" fmla="*/ 43 h 45"/>
                  <a:gd name="T24" fmla="*/ 12 w 34"/>
                  <a:gd name="T25" fmla="*/ 45 h 45"/>
                  <a:gd name="T26" fmla="*/ 10 w 34"/>
                  <a:gd name="T27" fmla="*/ 43 h 45"/>
                  <a:gd name="T28" fmla="*/ 6 w 34"/>
                  <a:gd name="T29" fmla="*/ 43 h 45"/>
                  <a:gd name="T30" fmla="*/ 2 w 34"/>
                  <a:gd name="T31" fmla="*/ 37 h 45"/>
                  <a:gd name="T32" fmla="*/ 0 w 34"/>
                  <a:gd name="T33" fmla="*/ 20 h 45"/>
                  <a:gd name="T34" fmla="*/ 10 w 34"/>
                  <a:gd name="T35" fmla="*/ 3 h 45"/>
                  <a:gd name="T36" fmla="*/ 13 w 34"/>
                  <a:gd name="T37" fmla="*/ 3 h 45"/>
                  <a:gd name="T38" fmla="*/ 15 w 34"/>
                  <a:gd name="T3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5">
                    <a:moveTo>
                      <a:pt x="15" y="1"/>
                    </a:moveTo>
                    <a:lnTo>
                      <a:pt x="15" y="0"/>
                    </a:lnTo>
                    <a:lnTo>
                      <a:pt x="17" y="1"/>
                    </a:lnTo>
                    <a:lnTo>
                      <a:pt x="19" y="3"/>
                    </a:lnTo>
                    <a:lnTo>
                      <a:pt x="21" y="1"/>
                    </a:lnTo>
                    <a:lnTo>
                      <a:pt x="25" y="1"/>
                    </a:lnTo>
                    <a:lnTo>
                      <a:pt x="25" y="5"/>
                    </a:lnTo>
                    <a:lnTo>
                      <a:pt x="29" y="5"/>
                    </a:lnTo>
                    <a:lnTo>
                      <a:pt x="30" y="5"/>
                    </a:lnTo>
                    <a:lnTo>
                      <a:pt x="34" y="9"/>
                    </a:lnTo>
                    <a:lnTo>
                      <a:pt x="32" y="34"/>
                    </a:lnTo>
                    <a:lnTo>
                      <a:pt x="25" y="43"/>
                    </a:lnTo>
                    <a:lnTo>
                      <a:pt x="12" y="45"/>
                    </a:lnTo>
                    <a:lnTo>
                      <a:pt x="10" y="43"/>
                    </a:lnTo>
                    <a:lnTo>
                      <a:pt x="6" y="43"/>
                    </a:lnTo>
                    <a:lnTo>
                      <a:pt x="2" y="37"/>
                    </a:lnTo>
                    <a:lnTo>
                      <a:pt x="0" y="20"/>
                    </a:lnTo>
                    <a:lnTo>
                      <a:pt x="10" y="3"/>
                    </a:lnTo>
                    <a:lnTo>
                      <a:pt x="13" y="3"/>
                    </a:lnTo>
                    <a:lnTo>
                      <a:pt x="15"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62" name="Freeform 1200">
                <a:extLst>
                  <a:ext uri="{FF2B5EF4-FFF2-40B4-BE49-F238E27FC236}">
                    <a16:creationId xmlns:a16="http://schemas.microsoft.com/office/drawing/2014/main" id="{B2D4FB10-979F-23D9-7904-72FE4B05039D}"/>
                  </a:ext>
                </a:extLst>
              </p:cNvPr>
              <p:cNvSpPr>
                <a:spLocks/>
              </p:cNvSpPr>
              <p:nvPr/>
            </p:nvSpPr>
            <p:spPr bwMode="auto">
              <a:xfrm>
                <a:off x="2631551" y="2712622"/>
                <a:ext cx="28306" cy="25327"/>
              </a:xfrm>
              <a:custGeom>
                <a:avLst/>
                <a:gdLst>
                  <a:gd name="T0" fmla="*/ 0 w 19"/>
                  <a:gd name="T1" fmla="*/ 6 h 17"/>
                  <a:gd name="T2" fmla="*/ 2 w 19"/>
                  <a:gd name="T3" fmla="*/ 4 h 17"/>
                  <a:gd name="T4" fmla="*/ 4 w 19"/>
                  <a:gd name="T5" fmla="*/ 4 h 17"/>
                  <a:gd name="T6" fmla="*/ 8 w 19"/>
                  <a:gd name="T7" fmla="*/ 0 h 17"/>
                  <a:gd name="T8" fmla="*/ 8 w 19"/>
                  <a:gd name="T9" fmla="*/ 4 h 17"/>
                  <a:gd name="T10" fmla="*/ 17 w 19"/>
                  <a:gd name="T11" fmla="*/ 8 h 17"/>
                  <a:gd name="T12" fmla="*/ 19 w 19"/>
                  <a:gd name="T13" fmla="*/ 15 h 17"/>
                  <a:gd name="T14" fmla="*/ 17 w 19"/>
                  <a:gd name="T15" fmla="*/ 17 h 17"/>
                  <a:gd name="T16" fmla="*/ 11 w 19"/>
                  <a:gd name="T17" fmla="*/ 15 h 17"/>
                  <a:gd name="T18" fmla="*/ 6 w 19"/>
                  <a:gd name="T19" fmla="*/ 15 h 17"/>
                  <a:gd name="T20" fmla="*/ 2 w 19"/>
                  <a:gd name="T21" fmla="*/ 11 h 17"/>
                  <a:gd name="T22" fmla="*/ 0 w 19"/>
                  <a:gd name="T23"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6"/>
                    </a:moveTo>
                    <a:lnTo>
                      <a:pt x="2" y="4"/>
                    </a:lnTo>
                    <a:lnTo>
                      <a:pt x="4" y="4"/>
                    </a:lnTo>
                    <a:lnTo>
                      <a:pt x="8" y="0"/>
                    </a:lnTo>
                    <a:lnTo>
                      <a:pt x="8" y="4"/>
                    </a:lnTo>
                    <a:lnTo>
                      <a:pt x="17" y="8"/>
                    </a:lnTo>
                    <a:lnTo>
                      <a:pt x="19" y="15"/>
                    </a:lnTo>
                    <a:lnTo>
                      <a:pt x="17" y="17"/>
                    </a:lnTo>
                    <a:lnTo>
                      <a:pt x="11" y="15"/>
                    </a:lnTo>
                    <a:lnTo>
                      <a:pt x="6" y="15"/>
                    </a:lnTo>
                    <a:lnTo>
                      <a:pt x="2" y="11"/>
                    </a:lnTo>
                    <a:lnTo>
                      <a:pt x="0"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63" name="Freeform 1201">
                <a:extLst>
                  <a:ext uri="{FF2B5EF4-FFF2-40B4-BE49-F238E27FC236}">
                    <a16:creationId xmlns:a16="http://schemas.microsoft.com/office/drawing/2014/main" id="{970EFC60-626B-DBFC-1469-3D2654EA893E}"/>
                  </a:ext>
                </a:extLst>
              </p:cNvPr>
              <p:cNvSpPr>
                <a:spLocks/>
              </p:cNvSpPr>
              <p:nvPr/>
            </p:nvSpPr>
            <p:spPr bwMode="auto">
              <a:xfrm>
                <a:off x="2631551" y="2712622"/>
                <a:ext cx="28306" cy="25327"/>
              </a:xfrm>
              <a:custGeom>
                <a:avLst/>
                <a:gdLst>
                  <a:gd name="T0" fmla="*/ 0 w 19"/>
                  <a:gd name="T1" fmla="*/ 6 h 17"/>
                  <a:gd name="T2" fmla="*/ 2 w 19"/>
                  <a:gd name="T3" fmla="*/ 4 h 17"/>
                  <a:gd name="T4" fmla="*/ 4 w 19"/>
                  <a:gd name="T5" fmla="*/ 4 h 17"/>
                  <a:gd name="T6" fmla="*/ 8 w 19"/>
                  <a:gd name="T7" fmla="*/ 0 h 17"/>
                  <a:gd name="T8" fmla="*/ 8 w 19"/>
                  <a:gd name="T9" fmla="*/ 4 h 17"/>
                  <a:gd name="T10" fmla="*/ 17 w 19"/>
                  <a:gd name="T11" fmla="*/ 8 h 17"/>
                  <a:gd name="T12" fmla="*/ 19 w 19"/>
                  <a:gd name="T13" fmla="*/ 15 h 17"/>
                  <a:gd name="T14" fmla="*/ 17 w 19"/>
                  <a:gd name="T15" fmla="*/ 17 h 17"/>
                  <a:gd name="T16" fmla="*/ 11 w 19"/>
                  <a:gd name="T17" fmla="*/ 15 h 17"/>
                  <a:gd name="T18" fmla="*/ 6 w 19"/>
                  <a:gd name="T19" fmla="*/ 15 h 17"/>
                  <a:gd name="T20" fmla="*/ 2 w 19"/>
                  <a:gd name="T21" fmla="*/ 11 h 17"/>
                  <a:gd name="T22" fmla="*/ 0 w 19"/>
                  <a:gd name="T23"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6"/>
                    </a:moveTo>
                    <a:lnTo>
                      <a:pt x="2" y="4"/>
                    </a:lnTo>
                    <a:lnTo>
                      <a:pt x="4" y="4"/>
                    </a:lnTo>
                    <a:lnTo>
                      <a:pt x="8" y="0"/>
                    </a:lnTo>
                    <a:lnTo>
                      <a:pt x="8" y="4"/>
                    </a:lnTo>
                    <a:lnTo>
                      <a:pt x="17" y="8"/>
                    </a:lnTo>
                    <a:lnTo>
                      <a:pt x="19" y="15"/>
                    </a:lnTo>
                    <a:lnTo>
                      <a:pt x="17" y="17"/>
                    </a:lnTo>
                    <a:lnTo>
                      <a:pt x="11" y="15"/>
                    </a:lnTo>
                    <a:lnTo>
                      <a:pt x="6" y="15"/>
                    </a:lnTo>
                    <a:lnTo>
                      <a:pt x="2" y="11"/>
                    </a:lnTo>
                    <a:lnTo>
                      <a:pt x="0"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64" name="Freeform 1202">
                <a:extLst>
                  <a:ext uri="{FF2B5EF4-FFF2-40B4-BE49-F238E27FC236}">
                    <a16:creationId xmlns:a16="http://schemas.microsoft.com/office/drawing/2014/main" id="{080DC52E-3289-662C-5114-C1C86CF83C23}"/>
                  </a:ext>
                </a:extLst>
              </p:cNvPr>
              <p:cNvSpPr>
                <a:spLocks/>
              </p:cNvSpPr>
              <p:nvPr/>
            </p:nvSpPr>
            <p:spPr bwMode="auto">
              <a:xfrm>
                <a:off x="2527266" y="2636643"/>
                <a:ext cx="25327" cy="31286"/>
              </a:xfrm>
              <a:custGeom>
                <a:avLst/>
                <a:gdLst>
                  <a:gd name="T0" fmla="*/ 13 w 17"/>
                  <a:gd name="T1" fmla="*/ 9 h 21"/>
                  <a:gd name="T2" fmla="*/ 9 w 17"/>
                  <a:gd name="T3" fmla="*/ 17 h 21"/>
                  <a:gd name="T4" fmla="*/ 8 w 17"/>
                  <a:gd name="T5" fmla="*/ 21 h 21"/>
                  <a:gd name="T6" fmla="*/ 0 w 17"/>
                  <a:gd name="T7" fmla="*/ 21 h 21"/>
                  <a:gd name="T8" fmla="*/ 0 w 17"/>
                  <a:gd name="T9" fmla="*/ 19 h 21"/>
                  <a:gd name="T10" fmla="*/ 4 w 17"/>
                  <a:gd name="T11" fmla="*/ 13 h 21"/>
                  <a:gd name="T12" fmla="*/ 8 w 17"/>
                  <a:gd name="T13" fmla="*/ 11 h 21"/>
                  <a:gd name="T14" fmla="*/ 13 w 17"/>
                  <a:gd name="T15" fmla="*/ 2 h 21"/>
                  <a:gd name="T16" fmla="*/ 15 w 17"/>
                  <a:gd name="T17" fmla="*/ 0 h 21"/>
                  <a:gd name="T18" fmla="*/ 17 w 17"/>
                  <a:gd name="T19" fmla="*/ 2 h 21"/>
                  <a:gd name="T20" fmla="*/ 17 w 17"/>
                  <a:gd name="T21" fmla="*/ 6 h 21"/>
                  <a:gd name="T22" fmla="*/ 17 w 17"/>
                  <a:gd name="T23" fmla="*/ 8 h 21"/>
                  <a:gd name="T24" fmla="*/ 15 w 17"/>
                  <a:gd name="T25" fmla="*/ 8 h 21"/>
                  <a:gd name="T26" fmla="*/ 13 w 17"/>
                  <a:gd name="T27"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1">
                    <a:moveTo>
                      <a:pt x="13" y="9"/>
                    </a:moveTo>
                    <a:lnTo>
                      <a:pt x="9" y="17"/>
                    </a:lnTo>
                    <a:lnTo>
                      <a:pt x="8" y="21"/>
                    </a:lnTo>
                    <a:lnTo>
                      <a:pt x="0" y="21"/>
                    </a:lnTo>
                    <a:lnTo>
                      <a:pt x="0" y="19"/>
                    </a:lnTo>
                    <a:lnTo>
                      <a:pt x="4" y="13"/>
                    </a:lnTo>
                    <a:lnTo>
                      <a:pt x="8" y="11"/>
                    </a:lnTo>
                    <a:lnTo>
                      <a:pt x="13" y="2"/>
                    </a:lnTo>
                    <a:lnTo>
                      <a:pt x="15" y="0"/>
                    </a:lnTo>
                    <a:lnTo>
                      <a:pt x="17" y="2"/>
                    </a:lnTo>
                    <a:lnTo>
                      <a:pt x="17" y="6"/>
                    </a:lnTo>
                    <a:lnTo>
                      <a:pt x="17" y="8"/>
                    </a:lnTo>
                    <a:lnTo>
                      <a:pt x="15" y="8"/>
                    </a:lnTo>
                    <a:lnTo>
                      <a:pt x="13" y="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65" name="Freeform 1203">
                <a:extLst>
                  <a:ext uri="{FF2B5EF4-FFF2-40B4-BE49-F238E27FC236}">
                    <a16:creationId xmlns:a16="http://schemas.microsoft.com/office/drawing/2014/main" id="{7D503989-FCD5-71BF-32BD-1350EAAF7B85}"/>
                  </a:ext>
                </a:extLst>
              </p:cNvPr>
              <p:cNvSpPr>
                <a:spLocks/>
              </p:cNvSpPr>
              <p:nvPr/>
            </p:nvSpPr>
            <p:spPr bwMode="auto">
              <a:xfrm>
                <a:off x="2527266" y="2636643"/>
                <a:ext cx="25327" cy="31286"/>
              </a:xfrm>
              <a:custGeom>
                <a:avLst/>
                <a:gdLst>
                  <a:gd name="T0" fmla="*/ 13 w 17"/>
                  <a:gd name="T1" fmla="*/ 9 h 21"/>
                  <a:gd name="T2" fmla="*/ 9 w 17"/>
                  <a:gd name="T3" fmla="*/ 17 h 21"/>
                  <a:gd name="T4" fmla="*/ 8 w 17"/>
                  <a:gd name="T5" fmla="*/ 21 h 21"/>
                  <a:gd name="T6" fmla="*/ 0 w 17"/>
                  <a:gd name="T7" fmla="*/ 21 h 21"/>
                  <a:gd name="T8" fmla="*/ 0 w 17"/>
                  <a:gd name="T9" fmla="*/ 19 h 21"/>
                  <a:gd name="T10" fmla="*/ 4 w 17"/>
                  <a:gd name="T11" fmla="*/ 13 h 21"/>
                  <a:gd name="T12" fmla="*/ 8 w 17"/>
                  <a:gd name="T13" fmla="*/ 11 h 21"/>
                  <a:gd name="T14" fmla="*/ 13 w 17"/>
                  <a:gd name="T15" fmla="*/ 2 h 21"/>
                  <a:gd name="T16" fmla="*/ 15 w 17"/>
                  <a:gd name="T17" fmla="*/ 0 h 21"/>
                  <a:gd name="T18" fmla="*/ 17 w 17"/>
                  <a:gd name="T19" fmla="*/ 2 h 21"/>
                  <a:gd name="T20" fmla="*/ 17 w 17"/>
                  <a:gd name="T21" fmla="*/ 6 h 21"/>
                  <a:gd name="T22" fmla="*/ 17 w 17"/>
                  <a:gd name="T23" fmla="*/ 8 h 21"/>
                  <a:gd name="T24" fmla="*/ 15 w 17"/>
                  <a:gd name="T25" fmla="*/ 8 h 21"/>
                  <a:gd name="T26" fmla="*/ 13 w 17"/>
                  <a:gd name="T27"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1">
                    <a:moveTo>
                      <a:pt x="13" y="9"/>
                    </a:moveTo>
                    <a:lnTo>
                      <a:pt x="9" y="17"/>
                    </a:lnTo>
                    <a:lnTo>
                      <a:pt x="8" y="21"/>
                    </a:lnTo>
                    <a:lnTo>
                      <a:pt x="0" y="21"/>
                    </a:lnTo>
                    <a:lnTo>
                      <a:pt x="0" y="19"/>
                    </a:lnTo>
                    <a:lnTo>
                      <a:pt x="4" y="13"/>
                    </a:lnTo>
                    <a:lnTo>
                      <a:pt x="8" y="11"/>
                    </a:lnTo>
                    <a:lnTo>
                      <a:pt x="13" y="2"/>
                    </a:lnTo>
                    <a:lnTo>
                      <a:pt x="15" y="0"/>
                    </a:lnTo>
                    <a:lnTo>
                      <a:pt x="17" y="2"/>
                    </a:lnTo>
                    <a:lnTo>
                      <a:pt x="17" y="6"/>
                    </a:lnTo>
                    <a:lnTo>
                      <a:pt x="17" y="8"/>
                    </a:lnTo>
                    <a:lnTo>
                      <a:pt x="15" y="8"/>
                    </a:lnTo>
                    <a:lnTo>
                      <a:pt x="13" y="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66" name="Freeform 1204">
                <a:extLst>
                  <a:ext uri="{FF2B5EF4-FFF2-40B4-BE49-F238E27FC236}">
                    <a16:creationId xmlns:a16="http://schemas.microsoft.com/office/drawing/2014/main" id="{8F3F86A6-864B-34BA-5296-B6CC6AD9E76F}"/>
                  </a:ext>
                </a:extLst>
              </p:cNvPr>
              <p:cNvSpPr>
                <a:spLocks/>
              </p:cNvSpPr>
              <p:nvPr/>
            </p:nvSpPr>
            <p:spPr bwMode="auto">
              <a:xfrm>
                <a:off x="2504918" y="2611317"/>
                <a:ext cx="22347" cy="19368"/>
              </a:xfrm>
              <a:custGeom>
                <a:avLst/>
                <a:gdLst>
                  <a:gd name="T0" fmla="*/ 4 w 15"/>
                  <a:gd name="T1" fmla="*/ 0 h 13"/>
                  <a:gd name="T2" fmla="*/ 4 w 15"/>
                  <a:gd name="T3" fmla="*/ 0 h 13"/>
                  <a:gd name="T4" fmla="*/ 6 w 15"/>
                  <a:gd name="T5" fmla="*/ 2 h 13"/>
                  <a:gd name="T6" fmla="*/ 7 w 15"/>
                  <a:gd name="T7" fmla="*/ 2 h 13"/>
                  <a:gd name="T8" fmla="*/ 9 w 15"/>
                  <a:gd name="T9" fmla="*/ 0 h 13"/>
                  <a:gd name="T10" fmla="*/ 11 w 15"/>
                  <a:gd name="T11" fmla="*/ 0 h 13"/>
                  <a:gd name="T12" fmla="*/ 13 w 15"/>
                  <a:gd name="T13" fmla="*/ 0 h 13"/>
                  <a:gd name="T14" fmla="*/ 15 w 15"/>
                  <a:gd name="T15" fmla="*/ 2 h 13"/>
                  <a:gd name="T16" fmla="*/ 15 w 15"/>
                  <a:gd name="T17" fmla="*/ 6 h 13"/>
                  <a:gd name="T18" fmla="*/ 9 w 15"/>
                  <a:gd name="T19" fmla="*/ 8 h 13"/>
                  <a:gd name="T20" fmla="*/ 6 w 15"/>
                  <a:gd name="T21" fmla="*/ 6 h 13"/>
                  <a:gd name="T22" fmla="*/ 6 w 15"/>
                  <a:gd name="T23" fmla="*/ 13 h 13"/>
                  <a:gd name="T24" fmla="*/ 2 w 15"/>
                  <a:gd name="T25" fmla="*/ 8 h 13"/>
                  <a:gd name="T26" fmla="*/ 0 w 15"/>
                  <a:gd name="T27" fmla="*/ 0 h 13"/>
                  <a:gd name="T28" fmla="*/ 4 w 15"/>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3">
                    <a:moveTo>
                      <a:pt x="4" y="0"/>
                    </a:moveTo>
                    <a:lnTo>
                      <a:pt x="4" y="0"/>
                    </a:lnTo>
                    <a:lnTo>
                      <a:pt x="6" y="2"/>
                    </a:lnTo>
                    <a:lnTo>
                      <a:pt x="7" y="2"/>
                    </a:lnTo>
                    <a:lnTo>
                      <a:pt x="9" y="0"/>
                    </a:lnTo>
                    <a:lnTo>
                      <a:pt x="11" y="0"/>
                    </a:lnTo>
                    <a:lnTo>
                      <a:pt x="13" y="0"/>
                    </a:lnTo>
                    <a:lnTo>
                      <a:pt x="15" y="2"/>
                    </a:lnTo>
                    <a:lnTo>
                      <a:pt x="15" y="6"/>
                    </a:lnTo>
                    <a:lnTo>
                      <a:pt x="9" y="8"/>
                    </a:lnTo>
                    <a:lnTo>
                      <a:pt x="6" y="6"/>
                    </a:lnTo>
                    <a:lnTo>
                      <a:pt x="6" y="13"/>
                    </a:lnTo>
                    <a:lnTo>
                      <a:pt x="2" y="8"/>
                    </a:lnTo>
                    <a:lnTo>
                      <a:pt x="0"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67" name="Freeform 1205">
                <a:extLst>
                  <a:ext uri="{FF2B5EF4-FFF2-40B4-BE49-F238E27FC236}">
                    <a16:creationId xmlns:a16="http://schemas.microsoft.com/office/drawing/2014/main" id="{876B0654-069F-48D9-FE54-38CC8D683AB9}"/>
                  </a:ext>
                </a:extLst>
              </p:cNvPr>
              <p:cNvSpPr>
                <a:spLocks/>
              </p:cNvSpPr>
              <p:nvPr/>
            </p:nvSpPr>
            <p:spPr bwMode="auto">
              <a:xfrm>
                <a:off x="2504918" y="2611317"/>
                <a:ext cx="22347" cy="19368"/>
              </a:xfrm>
              <a:custGeom>
                <a:avLst/>
                <a:gdLst>
                  <a:gd name="T0" fmla="*/ 4 w 15"/>
                  <a:gd name="T1" fmla="*/ 0 h 13"/>
                  <a:gd name="T2" fmla="*/ 4 w 15"/>
                  <a:gd name="T3" fmla="*/ 0 h 13"/>
                  <a:gd name="T4" fmla="*/ 6 w 15"/>
                  <a:gd name="T5" fmla="*/ 2 h 13"/>
                  <a:gd name="T6" fmla="*/ 7 w 15"/>
                  <a:gd name="T7" fmla="*/ 2 h 13"/>
                  <a:gd name="T8" fmla="*/ 9 w 15"/>
                  <a:gd name="T9" fmla="*/ 0 h 13"/>
                  <a:gd name="T10" fmla="*/ 11 w 15"/>
                  <a:gd name="T11" fmla="*/ 0 h 13"/>
                  <a:gd name="T12" fmla="*/ 13 w 15"/>
                  <a:gd name="T13" fmla="*/ 0 h 13"/>
                  <a:gd name="T14" fmla="*/ 15 w 15"/>
                  <a:gd name="T15" fmla="*/ 2 h 13"/>
                  <a:gd name="T16" fmla="*/ 15 w 15"/>
                  <a:gd name="T17" fmla="*/ 6 h 13"/>
                  <a:gd name="T18" fmla="*/ 9 w 15"/>
                  <a:gd name="T19" fmla="*/ 8 h 13"/>
                  <a:gd name="T20" fmla="*/ 6 w 15"/>
                  <a:gd name="T21" fmla="*/ 6 h 13"/>
                  <a:gd name="T22" fmla="*/ 6 w 15"/>
                  <a:gd name="T23" fmla="*/ 13 h 13"/>
                  <a:gd name="T24" fmla="*/ 2 w 15"/>
                  <a:gd name="T25" fmla="*/ 8 h 13"/>
                  <a:gd name="T26" fmla="*/ 0 w 15"/>
                  <a:gd name="T27" fmla="*/ 0 h 13"/>
                  <a:gd name="T28" fmla="*/ 4 w 15"/>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3">
                    <a:moveTo>
                      <a:pt x="4" y="0"/>
                    </a:moveTo>
                    <a:lnTo>
                      <a:pt x="4" y="0"/>
                    </a:lnTo>
                    <a:lnTo>
                      <a:pt x="6" y="2"/>
                    </a:lnTo>
                    <a:lnTo>
                      <a:pt x="7" y="2"/>
                    </a:lnTo>
                    <a:lnTo>
                      <a:pt x="9" y="0"/>
                    </a:lnTo>
                    <a:lnTo>
                      <a:pt x="11" y="0"/>
                    </a:lnTo>
                    <a:lnTo>
                      <a:pt x="13" y="0"/>
                    </a:lnTo>
                    <a:lnTo>
                      <a:pt x="15" y="2"/>
                    </a:lnTo>
                    <a:lnTo>
                      <a:pt x="15" y="6"/>
                    </a:lnTo>
                    <a:lnTo>
                      <a:pt x="9" y="8"/>
                    </a:lnTo>
                    <a:lnTo>
                      <a:pt x="6" y="6"/>
                    </a:lnTo>
                    <a:lnTo>
                      <a:pt x="6" y="13"/>
                    </a:lnTo>
                    <a:lnTo>
                      <a:pt x="2" y="8"/>
                    </a:lnTo>
                    <a:lnTo>
                      <a:pt x="0"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68" name="Freeform 1206">
                <a:extLst>
                  <a:ext uri="{FF2B5EF4-FFF2-40B4-BE49-F238E27FC236}">
                    <a16:creationId xmlns:a16="http://schemas.microsoft.com/office/drawing/2014/main" id="{C1A9435D-7380-F309-F175-B2400C81AB78}"/>
                  </a:ext>
                </a:extLst>
              </p:cNvPr>
              <p:cNvSpPr>
                <a:spLocks/>
              </p:cNvSpPr>
              <p:nvPr/>
            </p:nvSpPr>
            <p:spPr bwMode="auto">
              <a:xfrm>
                <a:off x="2546633" y="2971846"/>
                <a:ext cx="22347" cy="16388"/>
              </a:xfrm>
              <a:custGeom>
                <a:avLst/>
                <a:gdLst>
                  <a:gd name="T0" fmla="*/ 2 w 15"/>
                  <a:gd name="T1" fmla="*/ 2 h 11"/>
                  <a:gd name="T2" fmla="*/ 0 w 15"/>
                  <a:gd name="T3" fmla="*/ 2 h 11"/>
                  <a:gd name="T4" fmla="*/ 2 w 15"/>
                  <a:gd name="T5" fmla="*/ 2 h 11"/>
                  <a:gd name="T6" fmla="*/ 6 w 15"/>
                  <a:gd name="T7" fmla="*/ 0 h 11"/>
                  <a:gd name="T8" fmla="*/ 10 w 15"/>
                  <a:gd name="T9" fmla="*/ 0 h 11"/>
                  <a:gd name="T10" fmla="*/ 12 w 15"/>
                  <a:gd name="T11" fmla="*/ 2 h 11"/>
                  <a:gd name="T12" fmla="*/ 13 w 15"/>
                  <a:gd name="T13" fmla="*/ 2 h 11"/>
                  <a:gd name="T14" fmla="*/ 15 w 15"/>
                  <a:gd name="T15" fmla="*/ 4 h 11"/>
                  <a:gd name="T16" fmla="*/ 15 w 15"/>
                  <a:gd name="T17" fmla="*/ 8 h 11"/>
                  <a:gd name="T18" fmla="*/ 12 w 15"/>
                  <a:gd name="T19" fmla="*/ 11 h 11"/>
                  <a:gd name="T20" fmla="*/ 2 w 1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1">
                    <a:moveTo>
                      <a:pt x="2" y="2"/>
                    </a:moveTo>
                    <a:lnTo>
                      <a:pt x="0" y="2"/>
                    </a:lnTo>
                    <a:lnTo>
                      <a:pt x="2" y="2"/>
                    </a:lnTo>
                    <a:lnTo>
                      <a:pt x="6" y="0"/>
                    </a:lnTo>
                    <a:lnTo>
                      <a:pt x="10" y="0"/>
                    </a:lnTo>
                    <a:lnTo>
                      <a:pt x="12" y="2"/>
                    </a:lnTo>
                    <a:lnTo>
                      <a:pt x="13" y="2"/>
                    </a:lnTo>
                    <a:lnTo>
                      <a:pt x="15" y="4"/>
                    </a:lnTo>
                    <a:lnTo>
                      <a:pt x="15" y="8"/>
                    </a:lnTo>
                    <a:lnTo>
                      <a:pt x="12" y="11"/>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69" name="Freeform 1207">
                <a:extLst>
                  <a:ext uri="{FF2B5EF4-FFF2-40B4-BE49-F238E27FC236}">
                    <a16:creationId xmlns:a16="http://schemas.microsoft.com/office/drawing/2014/main" id="{B1BE8794-4D44-E11B-1673-17A5302B441A}"/>
                  </a:ext>
                </a:extLst>
              </p:cNvPr>
              <p:cNvSpPr>
                <a:spLocks/>
              </p:cNvSpPr>
              <p:nvPr/>
            </p:nvSpPr>
            <p:spPr bwMode="auto">
              <a:xfrm>
                <a:off x="2546633" y="2971846"/>
                <a:ext cx="22347" cy="16388"/>
              </a:xfrm>
              <a:custGeom>
                <a:avLst/>
                <a:gdLst>
                  <a:gd name="T0" fmla="*/ 2 w 15"/>
                  <a:gd name="T1" fmla="*/ 2 h 11"/>
                  <a:gd name="T2" fmla="*/ 0 w 15"/>
                  <a:gd name="T3" fmla="*/ 2 h 11"/>
                  <a:gd name="T4" fmla="*/ 2 w 15"/>
                  <a:gd name="T5" fmla="*/ 2 h 11"/>
                  <a:gd name="T6" fmla="*/ 6 w 15"/>
                  <a:gd name="T7" fmla="*/ 0 h 11"/>
                  <a:gd name="T8" fmla="*/ 10 w 15"/>
                  <a:gd name="T9" fmla="*/ 0 h 11"/>
                  <a:gd name="T10" fmla="*/ 12 w 15"/>
                  <a:gd name="T11" fmla="*/ 2 h 11"/>
                  <a:gd name="T12" fmla="*/ 13 w 15"/>
                  <a:gd name="T13" fmla="*/ 2 h 11"/>
                  <a:gd name="T14" fmla="*/ 15 w 15"/>
                  <a:gd name="T15" fmla="*/ 4 h 11"/>
                  <a:gd name="T16" fmla="*/ 15 w 15"/>
                  <a:gd name="T17" fmla="*/ 8 h 11"/>
                  <a:gd name="T18" fmla="*/ 12 w 15"/>
                  <a:gd name="T19" fmla="*/ 11 h 11"/>
                  <a:gd name="T20" fmla="*/ 2 w 1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1">
                    <a:moveTo>
                      <a:pt x="2" y="2"/>
                    </a:moveTo>
                    <a:lnTo>
                      <a:pt x="0" y="2"/>
                    </a:lnTo>
                    <a:lnTo>
                      <a:pt x="2" y="2"/>
                    </a:lnTo>
                    <a:lnTo>
                      <a:pt x="6" y="0"/>
                    </a:lnTo>
                    <a:lnTo>
                      <a:pt x="10" y="0"/>
                    </a:lnTo>
                    <a:lnTo>
                      <a:pt x="12" y="2"/>
                    </a:lnTo>
                    <a:lnTo>
                      <a:pt x="13" y="2"/>
                    </a:lnTo>
                    <a:lnTo>
                      <a:pt x="15" y="4"/>
                    </a:lnTo>
                    <a:lnTo>
                      <a:pt x="15" y="8"/>
                    </a:lnTo>
                    <a:lnTo>
                      <a:pt x="12" y="11"/>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70" name="Freeform 1208">
                <a:extLst>
                  <a:ext uri="{FF2B5EF4-FFF2-40B4-BE49-F238E27FC236}">
                    <a16:creationId xmlns:a16="http://schemas.microsoft.com/office/drawing/2014/main" id="{1CE46A04-7D11-BD36-14F1-CA4F8B6F35D0}"/>
                  </a:ext>
                </a:extLst>
              </p:cNvPr>
              <p:cNvSpPr>
                <a:spLocks/>
              </p:cNvSpPr>
              <p:nvPr/>
            </p:nvSpPr>
            <p:spPr bwMode="auto">
              <a:xfrm>
                <a:off x="2571959" y="2961417"/>
                <a:ext cx="17877" cy="13409"/>
              </a:xfrm>
              <a:custGeom>
                <a:avLst/>
                <a:gdLst>
                  <a:gd name="T0" fmla="*/ 0 w 12"/>
                  <a:gd name="T1" fmla="*/ 0 h 9"/>
                  <a:gd name="T2" fmla="*/ 10 w 12"/>
                  <a:gd name="T3" fmla="*/ 3 h 9"/>
                  <a:gd name="T4" fmla="*/ 12 w 12"/>
                  <a:gd name="T5" fmla="*/ 5 h 9"/>
                  <a:gd name="T6" fmla="*/ 12 w 12"/>
                  <a:gd name="T7" fmla="*/ 9 h 9"/>
                  <a:gd name="T8" fmla="*/ 10 w 12"/>
                  <a:gd name="T9" fmla="*/ 9 h 9"/>
                  <a:gd name="T10" fmla="*/ 2 w 12"/>
                  <a:gd name="T11" fmla="*/ 3 h 9"/>
                  <a:gd name="T12" fmla="*/ 0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0" y="0"/>
                    </a:moveTo>
                    <a:lnTo>
                      <a:pt x="10" y="3"/>
                    </a:lnTo>
                    <a:lnTo>
                      <a:pt x="12" y="5"/>
                    </a:lnTo>
                    <a:lnTo>
                      <a:pt x="12" y="9"/>
                    </a:lnTo>
                    <a:lnTo>
                      <a:pt x="10" y="9"/>
                    </a:lnTo>
                    <a:lnTo>
                      <a:pt x="2" y="3"/>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71" name="Freeform 1209">
                <a:extLst>
                  <a:ext uri="{FF2B5EF4-FFF2-40B4-BE49-F238E27FC236}">
                    <a16:creationId xmlns:a16="http://schemas.microsoft.com/office/drawing/2014/main" id="{82B3A40C-3FB9-9AA1-3DE0-CF5BEC2D1E83}"/>
                  </a:ext>
                </a:extLst>
              </p:cNvPr>
              <p:cNvSpPr>
                <a:spLocks/>
              </p:cNvSpPr>
              <p:nvPr/>
            </p:nvSpPr>
            <p:spPr bwMode="auto">
              <a:xfrm>
                <a:off x="2571959" y="2961417"/>
                <a:ext cx="17877" cy="13409"/>
              </a:xfrm>
              <a:custGeom>
                <a:avLst/>
                <a:gdLst>
                  <a:gd name="T0" fmla="*/ 0 w 12"/>
                  <a:gd name="T1" fmla="*/ 0 h 9"/>
                  <a:gd name="T2" fmla="*/ 10 w 12"/>
                  <a:gd name="T3" fmla="*/ 3 h 9"/>
                  <a:gd name="T4" fmla="*/ 12 w 12"/>
                  <a:gd name="T5" fmla="*/ 5 h 9"/>
                  <a:gd name="T6" fmla="*/ 12 w 12"/>
                  <a:gd name="T7" fmla="*/ 9 h 9"/>
                  <a:gd name="T8" fmla="*/ 10 w 12"/>
                  <a:gd name="T9" fmla="*/ 9 h 9"/>
                  <a:gd name="T10" fmla="*/ 2 w 12"/>
                  <a:gd name="T11" fmla="*/ 3 h 9"/>
                  <a:gd name="T12" fmla="*/ 0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0" y="0"/>
                    </a:moveTo>
                    <a:lnTo>
                      <a:pt x="10" y="3"/>
                    </a:lnTo>
                    <a:lnTo>
                      <a:pt x="12" y="5"/>
                    </a:lnTo>
                    <a:lnTo>
                      <a:pt x="12" y="9"/>
                    </a:lnTo>
                    <a:lnTo>
                      <a:pt x="10" y="9"/>
                    </a:lnTo>
                    <a:lnTo>
                      <a:pt x="2" y="3"/>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72" name="Freeform 1213">
                <a:extLst>
                  <a:ext uri="{FF2B5EF4-FFF2-40B4-BE49-F238E27FC236}">
                    <a16:creationId xmlns:a16="http://schemas.microsoft.com/office/drawing/2014/main" id="{D847D328-5FE6-F362-D69A-981244F1D818}"/>
                  </a:ext>
                </a:extLst>
              </p:cNvPr>
              <p:cNvSpPr>
                <a:spLocks/>
              </p:cNvSpPr>
              <p:nvPr/>
            </p:nvSpPr>
            <p:spPr bwMode="auto">
              <a:xfrm>
                <a:off x="2428939" y="2997172"/>
                <a:ext cx="41714" cy="43204"/>
              </a:xfrm>
              <a:custGeom>
                <a:avLst/>
                <a:gdLst>
                  <a:gd name="T0" fmla="*/ 21 w 28"/>
                  <a:gd name="T1" fmla="*/ 0 h 29"/>
                  <a:gd name="T2" fmla="*/ 11 w 28"/>
                  <a:gd name="T3" fmla="*/ 4 h 29"/>
                  <a:gd name="T4" fmla="*/ 7 w 28"/>
                  <a:gd name="T5" fmla="*/ 8 h 29"/>
                  <a:gd name="T6" fmla="*/ 0 w 28"/>
                  <a:gd name="T7" fmla="*/ 23 h 29"/>
                  <a:gd name="T8" fmla="*/ 0 w 28"/>
                  <a:gd name="T9" fmla="*/ 27 h 29"/>
                  <a:gd name="T10" fmla="*/ 2 w 28"/>
                  <a:gd name="T11" fmla="*/ 29 h 29"/>
                  <a:gd name="T12" fmla="*/ 5 w 28"/>
                  <a:gd name="T13" fmla="*/ 25 h 29"/>
                  <a:gd name="T14" fmla="*/ 9 w 28"/>
                  <a:gd name="T15" fmla="*/ 25 h 29"/>
                  <a:gd name="T16" fmla="*/ 11 w 28"/>
                  <a:gd name="T17" fmla="*/ 23 h 29"/>
                  <a:gd name="T18" fmla="*/ 15 w 28"/>
                  <a:gd name="T19" fmla="*/ 21 h 29"/>
                  <a:gd name="T20" fmla="*/ 15 w 28"/>
                  <a:gd name="T21" fmla="*/ 17 h 29"/>
                  <a:gd name="T22" fmla="*/ 17 w 28"/>
                  <a:gd name="T23" fmla="*/ 15 h 29"/>
                  <a:gd name="T24" fmla="*/ 19 w 28"/>
                  <a:gd name="T25" fmla="*/ 13 h 29"/>
                  <a:gd name="T26" fmla="*/ 26 w 28"/>
                  <a:gd name="T27" fmla="*/ 10 h 29"/>
                  <a:gd name="T28" fmla="*/ 26 w 28"/>
                  <a:gd name="T29" fmla="*/ 6 h 29"/>
                  <a:gd name="T30" fmla="*/ 28 w 28"/>
                  <a:gd name="T31" fmla="*/ 4 h 29"/>
                  <a:gd name="T32" fmla="*/ 26 w 28"/>
                  <a:gd name="T33" fmla="*/ 2 h 29"/>
                  <a:gd name="T34" fmla="*/ 22 w 28"/>
                  <a:gd name="T35" fmla="*/ 0 h 29"/>
                  <a:gd name="T36" fmla="*/ 21 w 28"/>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9">
                    <a:moveTo>
                      <a:pt x="21" y="0"/>
                    </a:moveTo>
                    <a:lnTo>
                      <a:pt x="11" y="4"/>
                    </a:lnTo>
                    <a:lnTo>
                      <a:pt x="7" y="8"/>
                    </a:lnTo>
                    <a:lnTo>
                      <a:pt x="0" y="23"/>
                    </a:lnTo>
                    <a:lnTo>
                      <a:pt x="0" y="27"/>
                    </a:lnTo>
                    <a:lnTo>
                      <a:pt x="2" y="29"/>
                    </a:lnTo>
                    <a:lnTo>
                      <a:pt x="5" y="25"/>
                    </a:lnTo>
                    <a:lnTo>
                      <a:pt x="9" y="25"/>
                    </a:lnTo>
                    <a:lnTo>
                      <a:pt x="11" y="23"/>
                    </a:lnTo>
                    <a:lnTo>
                      <a:pt x="15" y="21"/>
                    </a:lnTo>
                    <a:lnTo>
                      <a:pt x="15" y="17"/>
                    </a:lnTo>
                    <a:lnTo>
                      <a:pt x="17" y="15"/>
                    </a:lnTo>
                    <a:lnTo>
                      <a:pt x="19" y="13"/>
                    </a:lnTo>
                    <a:lnTo>
                      <a:pt x="26" y="10"/>
                    </a:lnTo>
                    <a:lnTo>
                      <a:pt x="26" y="6"/>
                    </a:lnTo>
                    <a:lnTo>
                      <a:pt x="28" y="4"/>
                    </a:lnTo>
                    <a:lnTo>
                      <a:pt x="26" y="2"/>
                    </a:lnTo>
                    <a:lnTo>
                      <a:pt x="22" y="0"/>
                    </a:lnTo>
                    <a:lnTo>
                      <a:pt x="2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73" name="Freeform 1214">
                <a:extLst>
                  <a:ext uri="{FF2B5EF4-FFF2-40B4-BE49-F238E27FC236}">
                    <a16:creationId xmlns:a16="http://schemas.microsoft.com/office/drawing/2014/main" id="{88E0B14C-17C1-F99A-2FA5-266F43800563}"/>
                  </a:ext>
                </a:extLst>
              </p:cNvPr>
              <p:cNvSpPr>
                <a:spLocks/>
              </p:cNvSpPr>
              <p:nvPr/>
            </p:nvSpPr>
            <p:spPr bwMode="auto">
              <a:xfrm>
                <a:off x="2428939" y="2997172"/>
                <a:ext cx="41714" cy="43204"/>
              </a:xfrm>
              <a:custGeom>
                <a:avLst/>
                <a:gdLst>
                  <a:gd name="T0" fmla="*/ 21 w 28"/>
                  <a:gd name="T1" fmla="*/ 0 h 29"/>
                  <a:gd name="T2" fmla="*/ 11 w 28"/>
                  <a:gd name="T3" fmla="*/ 4 h 29"/>
                  <a:gd name="T4" fmla="*/ 7 w 28"/>
                  <a:gd name="T5" fmla="*/ 8 h 29"/>
                  <a:gd name="T6" fmla="*/ 0 w 28"/>
                  <a:gd name="T7" fmla="*/ 23 h 29"/>
                  <a:gd name="T8" fmla="*/ 0 w 28"/>
                  <a:gd name="T9" fmla="*/ 27 h 29"/>
                  <a:gd name="T10" fmla="*/ 2 w 28"/>
                  <a:gd name="T11" fmla="*/ 29 h 29"/>
                  <a:gd name="T12" fmla="*/ 5 w 28"/>
                  <a:gd name="T13" fmla="*/ 25 h 29"/>
                  <a:gd name="T14" fmla="*/ 9 w 28"/>
                  <a:gd name="T15" fmla="*/ 25 h 29"/>
                  <a:gd name="T16" fmla="*/ 11 w 28"/>
                  <a:gd name="T17" fmla="*/ 23 h 29"/>
                  <a:gd name="T18" fmla="*/ 15 w 28"/>
                  <a:gd name="T19" fmla="*/ 21 h 29"/>
                  <a:gd name="T20" fmla="*/ 15 w 28"/>
                  <a:gd name="T21" fmla="*/ 17 h 29"/>
                  <a:gd name="T22" fmla="*/ 17 w 28"/>
                  <a:gd name="T23" fmla="*/ 15 h 29"/>
                  <a:gd name="T24" fmla="*/ 19 w 28"/>
                  <a:gd name="T25" fmla="*/ 13 h 29"/>
                  <a:gd name="T26" fmla="*/ 26 w 28"/>
                  <a:gd name="T27" fmla="*/ 10 h 29"/>
                  <a:gd name="T28" fmla="*/ 26 w 28"/>
                  <a:gd name="T29" fmla="*/ 6 h 29"/>
                  <a:gd name="T30" fmla="*/ 28 w 28"/>
                  <a:gd name="T31" fmla="*/ 4 h 29"/>
                  <a:gd name="T32" fmla="*/ 26 w 28"/>
                  <a:gd name="T33" fmla="*/ 2 h 29"/>
                  <a:gd name="T34" fmla="*/ 22 w 28"/>
                  <a:gd name="T35" fmla="*/ 0 h 29"/>
                  <a:gd name="T36" fmla="*/ 21 w 28"/>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9">
                    <a:moveTo>
                      <a:pt x="21" y="0"/>
                    </a:moveTo>
                    <a:lnTo>
                      <a:pt x="11" y="4"/>
                    </a:lnTo>
                    <a:lnTo>
                      <a:pt x="7" y="8"/>
                    </a:lnTo>
                    <a:lnTo>
                      <a:pt x="0" y="23"/>
                    </a:lnTo>
                    <a:lnTo>
                      <a:pt x="0" y="27"/>
                    </a:lnTo>
                    <a:lnTo>
                      <a:pt x="2" y="29"/>
                    </a:lnTo>
                    <a:lnTo>
                      <a:pt x="5" y="25"/>
                    </a:lnTo>
                    <a:lnTo>
                      <a:pt x="9" y="25"/>
                    </a:lnTo>
                    <a:lnTo>
                      <a:pt x="11" y="23"/>
                    </a:lnTo>
                    <a:lnTo>
                      <a:pt x="15" y="21"/>
                    </a:lnTo>
                    <a:lnTo>
                      <a:pt x="15" y="17"/>
                    </a:lnTo>
                    <a:lnTo>
                      <a:pt x="17" y="15"/>
                    </a:lnTo>
                    <a:lnTo>
                      <a:pt x="19" y="13"/>
                    </a:lnTo>
                    <a:lnTo>
                      <a:pt x="26" y="10"/>
                    </a:lnTo>
                    <a:lnTo>
                      <a:pt x="26" y="6"/>
                    </a:lnTo>
                    <a:lnTo>
                      <a:pt x="28" y="4"/>
                    </a:lnTo>
                    <a:lnTo>
                      <a:pt x="26" y="2"/>
                    </a:lnTo>
                    <a:lnTo>
                      <a:pt x="22" y="0"/>
                    </a:lnTo>
                    <a:lnTo>
                      <a:pt x="2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74" name="Freeform 1215">
                <a:extLst>
                  <a:ext uri="{FF2B5EF4-FFF2-40B4-BE49-F238E27FC236}">
                    <a16:creationId xmlns:a16="http://schemas.microsoft.com/office/drawing/2014/main" id="{2076AD67-20DE-0352-C7E5-B983DFFC498B}"/>
                  </a:ext>
                </a:extLst>
              </p:cNvPr>
              <p:cNvSpPr>
                <a:spLocks/>
              </p:cNvSpPr>
              <p:nvPr/>
            </p:nvSpPr>
            <p:spPr bwMode="auto">
              <a:xfrm>
                <a:off x="2507898" y="3025477"/>
                <a:ext cx="22346" cy="40225"/>
              </a:xfrm>
              <a:custGeom>
                <a:avLst/>
                <a:gdLst>
                  <a:gd name="T0" fmla="*/ 5 w 15"/>
                  <a:gd name="T1" fmla="*/ 0 h 27"/>
                  <a:gd name="T2" fmla="*/ 5 w 15"/>
                  <a:gd name="T3" fmla="*/ 0 h 27"/>
                  <a:gd name="T4" fmla="*/ 4 w 15"/>
                  <a:gd name="T5" fmla="*/ 2 h 27"/>
                  <a:gd name="T6" fmla="*/ 4 w 15"/>
                  <a:gd name="T7" fmla="*/ 2 h 27"/>
                  <a:gd name="T8" fmla="*/ 2 w 15"/>
                  <a:gd name="T9" fmla="*/ 4 h 27"/>
                  <a:gd name="T10" fmla="*/ 0 w 15"/>
                  <a:gd name="T11" fmla="*/ 19 h 27"/>
                  <a:gd name="T12" fmla="*/ 2 w 15"/>
                  <a:gd name="T13" fmla="*/ 21 h 27"/>
                  <a:gd name="T14" fmla="*/ 4 w 15"/>
                  <a:gd name="T15" fmla="*/ 23 h 27"/>
                  <a:gd name="T16" fmla="*/ 5 w 15"/>
                  <a:gd name="T17" fmla="*/ 27 h 27"/>
                  <a:gd name="T18" fmla="*/ 7 w 15"/>
                  <a:gd name="T19" fmla="*/ 27 h 27"/>
                  <a:gd name="T20" fmla="*/ 9 w 15"/>
                  <a:gd name="T21" fmla="*/ 23 h 27"/>
                  <a:gd name="T22" fmla="*/ 9 w 15"/>
                  <a:gd name="T23" fmla="*/ 21 h 27"/>
                  <a:gd name="T24" fmla="*/ 15 w 15"/>
                  <a:gd name="T25" fmla="*/ 4 h 27"/>
                  <a:gd name="T26" fmla="*/ 11 w 15"/>
                  <a:gd name="T27" fmla="*/ 0 h 27"/>
                  <a:gd name="T28" fmla="*/ 5 w 15"/>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7">
                    <a:moveTo>
                      <a:pt x="5" y="0"/>
                    </a:moveTo>
                    <a:lnTo>
                      <a:pt x="5" y="0"/>
                    </a:lnTo>
                    <a:lnTo>
                      <a:pt x="4" y="2"/>
                    </a:lnTo>
                    <a:lnTo>
                      <a:pt x="4" y="2"/>
                    </a:lnTo>
                    <a:lnTo>
                      <a:pt x="2" y="4"/>
                    </a:lnTo>
                    <a:lnTo>
                      <a:pt x="0" y="19"/>
                    </a:lnTo>
                    <a:lnTo>
                      <a:pt x="2" y="21"/>
                    </a:lnTo>
                    <a:lnTo>
                      <a:pt x="4" y="23"/>
                    </a:lnTo>
                    <a:lnTo>
                      <a:pt x="5" y="27"/>
                    </a:lnTo>
                    <a:lnTo>
                      <a:pt x="7" y="27"/>
                    </a:lnTo>
                    <a:lnTo>
                      <a:pt x="9" y="23"/>
                    </a:lnTo>
                    <a:lnTo>
                      <a:pt x="9" y="21"/>
                    </a:lnTo>
                    <a:lnTo>
                      <a:pt x="15" y="4"/>
                    </a:lnTo>
                    <a:lnTo>
                      <a:pt x="11" y="0"/>
                    </a:lnTo>
                    <a:lnTo>
                      <a:pt x="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75" name="Freeform 1216">
                <a:extLst>
                  <a:ext uri="{FF2B5EF4-FFF2-40B4-BE49-F238E27FC236}">
                    <a16:creationId xmlns:a16="http://schemas.microsoft.com/office/drawing/2014/main" id="{E2F2AB29-7CC0-E2B9-3826-0A35CCB01D34}"/>
                  </a:ext>
                </a:extLst>
              </p:cNvPr>
              <p:cNvSpPr>
                <a:spLocks/>
              </p:cNvSpPr>
              <p:nvPr/>
            </p:nvSpPr>
            <p:spPr bwMode="auto">
              <a:xfrm>
                <a:off x="2507898" y="3025477"/>
                <a:ext cx="22346" cy="40225"/>
              </a:xfrm>
              <a:custGeom>
                <a:avLst/>
                <a:gdLst>
                  <a:gd name="T0" fmla="*/ 5 w 15"/>
                  <a:gd name="T1" fmla="*/ 0 h 27"/>
                  <a:gd name="T2" fmla="*/ 5 w 15"/>
                  <a:gd name="T3" fmla="*/ 0 h 27"/>
                  <a:gd name="T4" fmla="*/ 4 w 15"/>
                  <a:gd name="T5" fmla="*/ 2 h 27"/>
                  <a:gd name="T6" fmla="*/ 4 w 15"/>
                  <a:gd name="T7" fmla="*/ 2 h 27"/>
                  <a:gd name="T8" fmla="*/ 2 w 15"/>
                  <a:gd name="T9" fmla="*/ 4 h 27"/>
                  <a:gd name="T10" fmla="*/ 0 w 15"/>
                  <a:gd name="T11" fmla="*/ 19 h 27"/>
                  <a:gd name="T12" fmla="*/ 2 w 15"/>
                  <a:gd name="T13" fmla="*/ 21 h 27"/>
                  <a:gd name="T14" fmla="*/ 4 w 15"/>
                  <a:gd name="T15" fmla="*/ 23 h 27"/>
                  <a:gd name="T16" fmla="*/ 5 w 15"/>
                  <a:gd name="T17" fmla="*/ 27 h 27"/>
                  <a:gd name="T18" fmla="*/ 7 w 15"/>
                  <a:gd name="T19" fmla="*/ 27 h 27"/>
                  <a:gd name="T20" fmla="*/ 9 w 15"/>
                  <a:gd name="T21" fmla="*/ 23 h 27"/>
                  <a:gd name="T22" fmla="*/ 9 w 15"/>
                  <a:gd name="T23" fmla="*/ 21 h 27"/>
                  <a:gd name="T24" fmla="*/ 15 w 15"/>
                  <a:gd name="T25" fmla="*/ 4 h 27"/>
                  <a:gd name="T26" fmla="*/ 11 w 15"/>
                  <a:gd name="T27" fmla="*/ 0 h 27"/>
                  <a:gd name="T28" fmla="*/ 5 w 15"/>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7">
                    <a:moveTo>
                      <a:pt x="5" y="0"/>
                    </a:moveTo>
                    <a:lnTo>
                      <a:pt x="5" y="0"/>
                    </a:lnTo>
                    <a:lnTo>
                      <a:pt x="4" y="2"/>
                    </a:lnTo>
                    <a:lnTo>
                      <a:pt x="4" y="2"/>
                    </a:lnTo>
                    <a:lnTo>
                      <a:pt x="2" y="4"/>
                    </a:lnTo>
                    <a:lnTo>
                      <a:pt x="0" y="19"/>
                    </a:lnTo>
                    <a:lnTo>
                      <a:pt x="2" y="21"/>
                    </a:lnTo>
                    <a:lnTo>
                      <a:pt x="4" y="23"/>
                    </a:lnTo>
                    <a:lnTo>
                      <a:pt x="5" y="27"/>
                    </a:lnTo>
                    <a:lnTo>
                      <a:pt x="7" y="27"/>
                    </a:lnTo>
                    <a:lnTo>
                      <a:pt x="9" y="23"/>
                    </a:lnTo>
                    <a:lnTo>
                      <a:pt x="9" y="21"/>
                    </a:lnTo>
                    <a:lnTo>
                      <a:pt x="15" y="4"/>
                    </a:lnTo>
                    <a:lnTo>
                      <a:pt x="11" y="0"/>
                    </a:lnTo>
                    <a:lnTo>
                      <a:pt x="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76" name="Freeform 1217">
                <a:extLst>
                  <a:ext uri="{FF2B5EF4-FFF2-40B4-BE49-F238E27FC236}">
                    <a16:creationId xmlns:a16="http://schemas.microsoft.com/office/drawing/2014/main" id="{9A9397CC-7A94-65F5-E844-958F5E8D62C4}"/>
                  </a:ext>
                </a:extLst>
              </p:cNvPr>
              <p:cNvSpPr>
                <a:spLocks/>
              </p:cNvSpPr>
              <p:nvPr/>
            </p:nvSpPr>
            <p:spPr bwMode="auto">
              <a:xfrm>
                <a:off x="2777549" y="3110395"/>
                <a:ext cx="11918" cy="13409"/>
              </a:xfrm>
              <a:custGeom>
                <a:avLst/>
                <a:gdLst>
                  <a:gd name="T0" fmla="*/ 2 w 8"/>
                  <a:gd name="T1" fmla="*/ 4 h 9"/>
                  <a:gd name="T2" fmla="*/ 2 w 8"/>
                  <a:gd name="T3" fmla="*/ 2 h 9"/>
                  <a:gd name="T4" fmla="*/ 0 w 8"/>
                  <a:gd name="T5" fmla="*/ 7 h 9"/>
                  <a:gd name="T6" fmla="*/ 2 w 8"/>
                  <a:gd name="T7" fmla="*/ 9 h 9"/>
                  <a:gd name="T8" fmla="*/ 4 w 8"/>
                  <a:gd name="T9" fmla="*/ 7 h 9"/>
                  <a:gd name="T10" fmla="*/ 6 w 8"/>
                  <a:gd name="T11" fmla="*/ 5 h 9"/>
                  <a:gd name="T12" fmla="*/ 8 w 8"/>
                  <a:gd name="T13" fmla="*/ 4 h 9"/>
                  <a:gd name="T14" fmla="*/ 8 w 8"/>
                  <a:gd name="T15" fmla="*/ 0 h 9"/>
                  <a:gd name="T16" fmla="*/ 4 w 8"/>
                  <a:gd name="T17" fmla="*/ 0 h 9"/>
                  <a:gd name="T18" fmla="*/ 4 w 8"/>
                  <a:gd name="T19" fmla="*/ 0 h 9"/>
                  <a:gd name="T20" fmla="*/ 2 w 8"/>
                  <a:gd name="T2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4"/>
                    </a:moveTo>
                    <a:lnTo>
                      <a:pt x="2" y="2"/>
                    </a:lnTo>
                    <a:lnTo>
                      <a:pt x="0" y="7"/>
                    </a:lnTo>
                    <a:lnTo>
                      <a:pt x="2" y="9"/>
                    </a:lnTo>
                    <a:lnTo>
                      <a:pt x="4" y="7"/>
                    </a:lnTo>
                    <a:lnTo>
                      <a:pt x="6" y="5"/>
                    </a:lnTo>
                    <a:lnTo>
                      <a:pt x="8" y="4"/>
                    </a:lnTo>
                    <a:lnTo>
                      <a:pt x="8" y="0"/>
                    </a:lnTo>
                    <a:lnTo>
                      <a:pt x="4" y="0"/>
                    </a:lnTo>
                    <a:lnTo>
                      <a:pt x="4" y="0"/>
                    </a:lnTo>
                    <a:lnTo>
                      <a:pt x="2"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77" name="Freeform 1218">
                <a:extLst>
                  <a:ext uri="{FF2B5EF4-FFF2-40B4-BE49-F238E27FC236}">
                    <a16:creationId xmlns:a16="http://schemas.microsoft.com/office/drawing/2014/main" id="{F7EC6FD2-DF89-414B-E697-05247A36AD65}"/>
                  </a:ext>
                </a:extLst>
              </p:cNvPr>
              <p:cNvSpPr>
                <a:spLocks/>
              </p:cNvSpPr>
              <p:nvPr/>
            </p:nvSpPr>
            <p:spPr bwMode="auto">
              <a:xfrm>
                <a:off x="2777549" y="3110395"/>
                <a:ext cx="11918" cy="13409"/>
              </a:xfrm>
              <a:custGeom>
                <a:avLst/>
                <a:gdLst>
                  <a:gd name="T0" fmla="*/ 2 w 8"/>
                  <a:gd name="T1" fmla="*/ 4 h 9"/>
                  <a:gd name="T2" fmla="*/ 2 w 8"/>
                  <a:gd name="T3" fmla="*/ 2 h 9"/>
                  <a:gd name="T4" fmla="*/ 0 w 8"/>
                  <a:gd name="T5" fmla="*/ 7 h 9"/>
                  <a:gd name="T6" fmla="*/ 2 w 8"/>
                  <a:gd name="T7" fmla="*/ 9 h 9"/>
                  <a:gd name="T8" fmla="*/ 4 w 8"/>
                  <a:gd name="T9" fmla="*/ 7 h 9"/>
                  <a:gd name="T10" fmla="*/ 6 w 8"/>
                  <a:gd name="T11" fmla="*/ 5 h 9"/>
                  <a:gd name="T12" fmla="*/ 8 w 8"/>
                  <a:gd name="T13" fmla="*/ 4 h 9"/>
                  <a:gd name="T14" fmla="*/ 8 w 8"/>
                  <a:gd name="T15" fmla="*/ 0 h 9"/>
                  <a:gd name="T16" fmla="*/ 4 w 8"/>
                  <a:gd name="T17" fmla="*/ 0 h 9"/>
                  <a:gd name="T18" fmla="*/ 4 w 8"/>
                  <a:gd name="T19" fmla="*/ 0 h 9"/>
                  <a:gd name="T20" fmla="*/ 2 w 8"/>
                  <a:gd name="T2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4"/>
                    </a:moveTo>
                    <a:lnTo>
                      <a:pt x="2" y="2"/>
                    </a:lnTo>
                    <a:lnTo>
                      <a:pt x="0" y="7"/>
                    </a:lnTo>
                    <a:lnTo>
                      <a:pt x="2" y="9"/>
                    </a:lnTo>
                    <a:lnTo>
                      <a:pt x="4" y="7"/>
                    </a:lnTo>
                    <a:lnTo>
                      <a:pt x="6" y="5"/>
                    </a:lnTo>
                    <a:lnTo>
                      <a:pt x="8" y="4"/>
                    </a:lnTo>
                    <a:lnTo>
                      <a:pt x="8" y="0"/>
                    </a:lnTo>
                    <a:lnTo>
                      <a:pt x="4" y="0"/>
                    </a:lnTo>
                    <a:lnTo>
                      <a:pt x="4" y="0"/>
                    </a:lnTo>
                    <a:lnTo>
                      <a:pt x="2"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78" name="Freeform 1219">
                <a:extLst>
                  <a:ext uri="{FF2B5EF4-FFF2-40B4-BE49-F238E27FC236}">
                    <a16:creationId xmlns:a16="http://schemas.microsoft.com/office/drawing/2014/main" id="{EF3B77AA-AB7B-DB40-A7AD-EE7F809DD7D6}"/>
                  </a:ext>
                </a:extLst>
              </p:cNvPr>
              <p:cNvSpPr>
                <a:spLocks/>
              </p:cNvSpPr>
              <p:nvPr/>
            </p:nvSpPr>
            <p:spPr bwMode="auto">
              <a:xfrm>
                <a:off x="2843100" y="3056763"/>
                <a:ext cx="16387" cy="16388"/>
              </a:xfrm>
              <a:custGeom>
                <a:avLst/>
                <a:gdLst>
                  <a:gd name="T0" fmla="*/ 6 w 11"/>
                  <a:gd name="T1" fmla="*/ 0 h 11"/>
                  <a:gd name="T2" fmla="*/ 6 w 11"/>
                  <a:gd name="T3" fmla="*/ 0 h 11"/>
                  <a:gd name="T4" fmla="*/ 7 w 11"/>
                  <a:gd name="T5" fmla="*/ 2 h 11"/>
                  <a:gd name="T6" fmla="*/ 9 w 11"/>
                  <a:gd name="T7" fmla="*/ 4 h 11"/>
                  <a:gd name="T8" fmla="*/ 11 w 11"/>
                  <a:gd name="T9" fmla="*/ 4 h 11"/>
                  <a:gd name="T10" fmla="*/ 11 w 11"/>
                  <a:gd name="T11" fmla="*/ 4 h 11"/>
                  <a:gd name="T12" fmla="*/ 11 w 11"/>
                  <a:gd name="T13" fmla="*/ 11 h 11"/>
                  <a:gd name="T14" fmla="*/ 9 w 11"/>
                  <a:gd name="T15" fmla="*/ 11 h 11"/>
                  <a:gd name="T16" fmla="*/ 6 w 11"/>
                  <a:gd name="T17" fmla="*/ 11 h 11"/>
                  <a:gd name="T18" fmla="*/ 6 w 11"/>
                  <a:gd name="T19" fmla="*/ 7 h 11"/>
                  <a:gd name="T20" fmla="*/ 4 w 11"/>
                  <a:gd name="T21" fmla="*/ 7 h 11"/>
                  <a:gd name="T22" fmla="*/ 2 w 11"/>
                  <a:gd name="T23" fmla="*/ 6 h 11"/>
                  <a:gd name="T24" fmla="*/ 0 w 11"/>
                  <a:gd name="T25" fmla="*/ 6 h 11"/>
                  <a:gd name="T26" fmla="*/ 0 w 11"/>
                  <a:gd name="T27" fmla="*/ 2 h 11"/>
                  <a:gd name="T28" fmla="*/ 2 w 11"/>
                  <a:gd name="T29" fmla="*/ 0 h 11"/>
                  <a:gd name="T30" fmla="*/ 6 w 11"/>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1">
                    <a:moveTo>
                      <a:pt x="6" y="0"/>
                    </a:moveTo>
                    <a:lnTo>
                      <a:pt x="6" y="0"/>
                    </a:lnTo>
                    <a:lnTo>
                      <a:pt x="7" y="2"/>
                    </a:lnTo>
                    <a:lnTo>
                      <a:pt x="9" y="4"/>
                    </a:lnTo>
                    <a:lnTo>
                      <a:pt x="11" y="4"/>
                    </a:lnTo>
                    <a:lnTo>
                      <a:pt x="11" y="4"/>
                    </a:lnTo>
                    <a:lnTo>
                      <a:pt x="11" y="11"/>
                    </a:lnTo>
                    <a:lnTo>
                      <a:pt x="9" y="11"/>
                    </a:lnTo>
                    <a:lnTo>
                      <a:pt x="6" y="11"/>
                    </a:lnTo>
                    <a:lnTo>
                      <a:pt x="6" y="7"/>
                    </a:lnTo>
                    <a:lnTo>
                      <a:pt x="4" y="7"/>
                    </a:lnTo>
                    <a:lnTo>
                      <a:pt x="2" y="6"/>
                    </a:lnTo>
                    <a:lnTo>
                      <a:pt x="0" y="6"/>
                    </a:lnTo>
                    <a:lnTo>
                      <a:pt x="0" y="2"/>
                    </a:lnTo>
                    <a:lnTo>
                      <a:pt x="2" y="0"/>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79" name="Freeform 1220">
                <a:extLst>
                  <a:ext uri="{FF2B5EF4-FFF2-40B4-BE49-F238E27FC236}">
                    <a16:creationId xmlns:a16="http://schemas.microsoft.com/office/drawing/2014/main" id="{48332AD6-5ED0-34F9-0E55-07F74346CB9D}"/>
                  </a:ext>
                </a:extLst>
              </p:cNvPr>
              <p:cNvSpPr>
                <a:spLocks/>
              </p:cNvSpPr>
              <p:nvPr/>
            </p:nvSpPr>
            <p:spPr bwMode="auto">
              <a:xfrm>
                <a:off x="2843100" y="3056763"/>
                <a:ext cx="16387" cy="16388"/>
              </a:xfrm>
              <a:custGeom>
                <a:avLst/>
                <a:gdLst>
                  <a:gd name="T0" fmla="*/ 6 w 11"/>
                  <a:gd name="T1" fmla="*/ 0 h 11"/>
                  <a:gd name="T2" fmla="*/ 6 w 11"/>
                  <a:gd name="T3" fmla="*/ 0 h 11"/>
                  <a:gd name="T4" fmla="*/ 7 w 11"/>
                  <a:gd name="T5" fmla="*/ 2 h 11"/>
                  <a:gd name="T6" fmla="*/ 9 w 11"/>
                  <a:gd name="T7" fmla="*/ 4 h 11"/>
                  <a:gd name="T8" fmla="*/ 11 w 11"/>
                  <a:gd name="T9" fmla="*/ 4 h 11"/>
                  <a:gd name="T10" fmla="*/ 11 w 11"/>
                  <a:gd name="T11" fmla="*/ 4 h 11"/>
                  <a:gd name="T12" fmla="*/ 11 w 11"/>
                  <a:gd name="T13" fmla="*/ 11 h 11"/>
                  <a:gd name="T14" fmla="*/ 9 w 11"/>
                  <a:gd name="T15" fmla="*/ 11 h 11"/>
                  <a:gd name="T16" fmla="*/ 6 w 11"/>
                  <a:gd name="T17" fmla="*/ 11 h 11"/>
                  <a:gd name="T18" fmla="*/ 6 w 11"/>
                  <a:gd name="T19" fmla="*/ 7 h 11"/>
                  <a:gd name="T20" fmla="*/ 4 w 11"/>
                  <a:gd name="T21" fmla="*/ 7 h 11"/>
                  <a:gd name="T22" fmla="*/ 2 w 11"/>
                  <a:gd name="T23" fmla="*/ 6 h 11"/>
                  <a:gd name="T24" fmla="*/ 0 w 11"/>
                  <a:gd name="T25" fmla="*/ 6 h 11"/>
                  <a:gd name="T26" fmla="*/ 0 w 11"/>
                  <a:gd name="T27" fmla="*/ 2 h 11"/>
                  <a:gd name="T28" fmla="*/ 2 w 11"/>
                  <a:gd name="T29" fmla="*/ 0 h 11"/>
                  <a:gd name="T30" fmla="*/ 6 w 11"/>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1">
                    <a:moveTo>
                      <a:pt x="6" y="0"/>
                    </a:moveTo>
                    <a:lnTo>
                      <a:pt x="6" y="0"/>
                    </a:lnTo>
                    <a:lnTo>
                      <a:pt x="7" y="2"/>
                    </a:lnTo>
                    <a:lnTo>
                      <a:pt x="9" y="4"/>
                    </a:lnTo>
                    <a:lnTo>
                      <a:pt x="11" y="4"/>
                    </a:lnTo>
                    <a:lnTo>
                      <a:pt x="11" y="4"/>
                    </a:lnTo>
                    <a:lnTo>
                      <a:pt x="11" y="11"/>
                    </a:lnTo>
                    <a:lnTo>
                      <a:pt x="9" y="11"/>
                    </a:lnTo>
                    <a:lnTo>
                      <a:pt x="6" y="11"/>
                    </a:lnTo>
                    <a:lnTo>
                      <a:pt x="6" y="7"/>
                    </a:lnTo>
                    <a:lnTo>
                      <a:pt x="4" y="7"/>
                    </a:lnTo>
                    <a:lnTo>
                      <a:pt x="2" y="6"/>
                    </a:lnTo>
                    <a:lnTo>
                      <a:pt x="0" y="6"/>
                    </a:lnTo>
                    <a:lnTo>
                      <a:pt x="0" y="2"/>
                    </a:lnTo>
                    <a:lnTo>
                      <a:pt x="2" y="0"/>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80" name="Freeform 1225">
                <a:extLst>
                  <a:ext uri="{FF2B5EF4-FFF2-40B4-BE49-F238E27FC236}">
                    <a16:creationId xmlns:a16="http://schemas.microsoft.com/office/drawing/2014/main" id="{6B00EF6E-B999-897B-22D6-44FFA8F68DF1}"/>
                  </a:ext>
                </a:extLst>
              </p:cNvPr>
              <p:cNvSpPr>
                <a:spLocks/>
              </p:cNvSpPr>
              <p:nvPr/>
            </p:nvSpPr>
            <p:spPr bwMode="auto">
              <a:xfrm>
                <a:off x="2357429" y="2703683"/>
                <a:ext cx="11918" cy="31286"/>
              </a:xfrm>
              <a:custGeom>
                <a:avLst/>
                <a:gdLst>
                  <a:gd name="T0" fmla="*/ 6 w 8"/>
                  <a:gd name="T1" fmla="*/ 2 h 21"/>
                  <a:gd name="T2" fmla="*/ 6 w 8"/>
                  <a:gd name="T3" fmla="*/ 2 h 21"/>
                  <a:gd name="T4" fmla="*/ 8 w 8"/>
                  <a:gd name="T5" fmla="*/ 17 h 21"/>
                  <a:gd name="T6" fmla="*/ 6 w 8"/>
                  <a:gd name="T7" fmla="*/ 21 h 21"/>
                  <a:gd name="T8" fmla="*/ 4 w 8"/>
                  <a:gd name="T9" fmla="*/ 21 h 21"/>
                  <a:gd name="T10" fmla="*/ 0 w 8"/>
                  <a:gd name="T11" fmla="*/ 17 h 21"/>
                  <a:gd name="T12" fmla="*/ 0 w 8"/>
                  <a:gd name="T13" fmla="*/ 4 h 21"/>
                  <a:gd name="T14" fmla="*/ 2 w 8"/>
                  <a:gd name="T15" fmla="*/ 0 h 21"/>
                  <a:gd name="T16" fmla="*/ 6 w 8"/>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1">
                    <a:moveTo>
                      <a:pt x="6" y="2"/>
                    </a:moveTo>
                    <a:lnTo>
                      <a:pt x="6" y="2"/>
                    </a:lnTo>
                    <a:lnTo>
                      <a:pt x="8" y="17"/>
                    </a:lnTo>
                    <a:lnTo>
                      <a:pt x="6" y="21"/>
                    </a:lnTo>
                    <a:lnTo>
                      <a:pt x="4" y="21"/>
                    </a:lnTo>
                    <a:lnTo>
                      <a:pt x="0" y="17"/>
                    </a:lnTo>
                    <a:lnTo>
                      <a:pt x="0" y="4"/>
                    </a:lnTo>
                    <a:lnTo>
                      <a:pt x="2" y="0"/>
                    </a:lnTo>
                    <a:lnTo>
                      <a:pt x="6"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81" name="Freeform 1226">
                <a:extLst>
                  <a:ext uri="{FF2B5EF4-FFF2-40B4-BE49-F238E27FC236}">
                    <a16:creationId xmlns:a16="http://schemas.microsoft.com/office/drawing/2014/main" id="{0EB702A6-9011-F9EB-1B44-7416B3D44204}"/>
                  </a:ext>
                </a:extLst>
              </p:cNvPr>
              <p:cNvSpPr>
                <a:spLocks/>
              </p:cNvSpPr>
              <p:nvPr/>
            </p:nvSpPr>
            <p:spPr bwMode="auto">
              <a:xfrm>
                <a:off x="2357429" y="2703683"/>
                <a:ext cx="11918" cy="31286"/>
              </a:xfrm>
              <a:custGeom>
                <a:avLst/>
                <a:gdLst>
                  <a:gd name="T0" fmla="*/ 6 w 8"/>
                  <a:gd name="T1" fmla="*/ 2 h 21"/>
                  <a:gd name="T2" fmla="*/ 6 w 8"/>
                  <a:gd name="T3" fmla="*/ 2 h 21"/>
                  <a:gd name="T4" fmla="*/ 8 w 8"/>
                  <a:gd name="T5" fmla="*/ 17 h 21"/>
                  <a:gd name="T6" fmla="*/ 6 w 8"/>
                  <a:gd name="T7" fmla="*/ 21 h 21"/>
                  <a:gd name="T8" fmla="*/ 4 w 8"/>
                  <a:gd name="T9" fmla="*/ 21 h 21"/>
                  <a:gd name="T10" fmla="*/ 0 w 8"/>
                  <a:gd name="T11" fmla="*/ 17 h 21"/>
                  <a:gd name="T12" fmla="*/ 0 w 8"/>
                  <a:gd name="T13" fmla="*/ 4 h 21"/>
                  <a:gd name="T14" fmla="*/ 2 w 8"/>
                  <a:gd name="T15" fmla="*/ 0 h 21"/>
                  <a:gd name="T16" fmla="*/ 6 w 8"/>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1">
                    <a:moveTo>
                      <a:pt x="6" y="2"/>
                    </a:moveTo>
                    <a:lnTo>
                      <a:pt x="6" y="2"/>
                    </a:lnTo>
                    <a:lnTo>
                      <a:pt x="8" y="17"/>
                    </a:lnTo>
                    <a:lnTo>
                      <a:pt x="6" y="21"/>
                    </a:lnTo>
                    <a:lnTo>
                      <a:pt x="4" y="21"/>
                    </a:lnTo>
                    <a:lnTo>
                      <a:pt x="0" y="17"/>
                    </a:lnTo>
                    <a:lnTo>
                      <a:pt x="0" y="4"/>
                    </a:lnTo>
                    <a:lnTo>
                      <a:pt x="2" y="0"/>
                    </a:lnTo>
                    <a:lnTo>
                      <a:pt x="6"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82" name="Freeform 1227">
                <a:extLst>
                  <a:ext uri="{FF2B5EF4-FFF2-40B4-BE49-F238E27FC236}">
                    <a16:creationId xmlns:a16="http://schemas.microsoft.com/office/drawing/2014/main" id="{E629E29C-A9B3-F385-E22B-75721AA566E3}"/>
                  </a:ext>
                </a:extLst>
              </p:cNvPr>
              <p:cNvSpPr>
                <a:spLocks/>
              </p:cNvSpPr>
              <p:nvPr/>
            </p:nvSpPr>
            <p:spPr bwMode="auto">
              <a:xfrm>
                <a:off x="2634530" y="3009090"/>
                <a:ext cx="16387" cy="4470"/>
              </a:xfrm>
              <a:custGeom>
                <a:avLst/>
                <a:gdLst>
                  <a:gd name="T0" fmla="*/ 9 w 11"/>
                  <a:gd name="T1" fmla="*/ 0 h 3"/>
                  <a:gd name="T2" fmla="*/ 9 w 11"/>
                  <a:gd name="T3" fmla="*/ 0 h 3"/>
                  <a:gd name="T4" fmla="*/ 11 w 11"/>
                  <a:gd name="T5" fmla="*/ 0 h 3"/>
                  <a:gd name="T6" fmla="*/ 11 w 11"/>
                  <a:gd name="T7" fmla="*/ 2 h 3"/>
                  <a:gd name="T8" fmla="*/ 9 w 11"/>
                  <a:gd name="T9" fmla="*/ 2 h 3"/>
                  <a:gd name="T10" fmla="*/ 7 w 11"/>
                  <a:gd name="T11" fmla="*/ 3 h 3"/>
                  <a:gd name="T12" fmla="*/ 2 w 11"/>
                  <a:gd name="T13" fmla="*/ 2 h 3"/>
                  <a:gd name="T14" fmla="*/ 0 w 11"/>
                  <a:gd name="T15" fmla="*/ 0 h 3"/>
                  <a:gd name="T16" fmla="*/ 2 w 11"/>
                  <a:gd name="T17" fmla="*/ 0 h 3"/>
                  <a:gd name="T18" fmla="*/ 4 w 11"/>
                  <a:gd name="T19" fmla="*/ 0 h 3"/>
                  <a:gd name="T20" fmla="*/ 9 w 11"/>
                  <a:gd name="T21" fmla="*/ 0 h 3"/>
                  <a:gd name="T22" fmla="*/ 9 w 11"/>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3">
                    <a:moveTo>
                      <a:pt x="9" y="0"/>
                    </a:moveTo>
                    <a:lnTo>
                      <a:pt x="9" y="0"/>
                    </a:lnTo>
                    <a:lnTo>
                      <a:pt x="11" y="0"/>
                    </a:lnTo>
                    <a:lnTo>
                      <a:pt x="11" y="2"/>
                    </a:lnTo>
                    <a:lnTo>
                      <a:pt x="9" y="2"/>
                    </a:lnTo>
                    <a:lnTo>
                      <a:pt x="7" y="3"/>
                    </a:lnTo>
                    <a:lnTo>
                      <a:pt x="2" y="2"/>
                    </a:lnTo>
                    <a:lnTo>
                      <a:pt x="0" y="0"/>
                    </a:lnTo>
                    <a:lnTo>
                      <a:pt x="2" y="0"/>
                    </a:lnTo>
                    <a:lnTo>
                      <a:pt x="4" y="0"/>
                    </a:lnTo>
                    <a:lnTo>
                      <a:pt x="9" y="0"/>
                    </a:lnTo>
                    <a:lnTo>
                      <a:pt x="9"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83" name="Freeform 1228">
                <a:extLst>
                  <a:ext uri="{FF2B5EF4-FFF2-40B4-BE49-F238E27FC236}">
                    <a16:creationId xmlns:a16="http://schemas.microsoft.com/office/drawing/2014/main" id="{2F45FD59-C5BB-DA43-3630-4A4389017571}"/>
                  </a:ext>
                </a:extLst>
              </p:cNvPr>
              <p:cNvSpPr>
                <a:spLocks/>
              </p:cNvSpPr>
              <p:nvPr/>
            </p:nvSpPr>
            <p:spPr bwMode="auto">
              <a:xfrm>
                <a:off x="2634530" y="3009090"/>
                <a:ext cx="16387" cy="4470"/>
              </a:xfrm>
              <a:custGeom>
                <a:avLst/>
                <a:gdLst>
                  <a:gd name="T0" fmla="*/ 9 w 11"/>
                  <a:gd name="T1" fmla="*/ 0 h 3"/>
                  <a:gd name="T2" fmla="*/ 9 w 11"/>
                  <a:gd name="T3" fmla="*/ 0 h 3"/>
                  <a:gd name="T4" fmla="*/ 11 w 11"/>
                  <a:gd name="T5" fmla="*/ 0 h 3"/>
                  <a:gd name="T6" fmla="*/ 11 w 11"/>
                  <a:gd name="T7" fmla="*/ 2 h 3"/>
                  <a:gd name="T8" fmla="*/ 9 w 11"/>
                  <a:gd name="T9" fmla="*/ 2 h 3"/>
                  <a:gd name="T10" fmla="*/ 7 w 11"/>
                  <a:gd name="T11" fmla="*/ 3 h 3"/>
                  <a:gd name="T12" fmla="*/ 2 w 11"/>
                  <a:gd name="T13" fmla="*/ 2 h 3"/>
                  <a:gd name="T14" fmla="*/ 0 w 11"/>
                  <a:gd name="T15" fmla="*/ 0 h 3"/>
                  <a:gd name="T16" fmla="*/ 2 w 11"/>
                  <a:gd name="T17" fmla="*/ 0 h 3"/>
                  <a:gd name="T18" fmla="*/ 4 w 11"/>
                  <a:gd name="T19" fmla="*/ 0 h 3"/>
                  <a:gd name="T20" fmla="*/ 9 w 11"/>
                  <a:gd name="T21" fmla="*/ 0 h 3"/>
                  <a:gd name="T22" fmla="*/ 9 w 11"/>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3">
                    <a:moveTo>
                      <a:pt x="9" y="0"/>
                    </a:moveTo>
                    <a:lnTo>
                      <a:pt x="9" y="0"/>
                    </a:lnTo>
                    <a:lnTo>
                      <a:pt x="11" y="0"/>
                    </a:lnTo>
                    <a:lnTo>
                      <a:pt x="11" y="2"/>
                    </a:lnTo>
                    <a:lnTo>
                      <a:pt x="9" y="2"/>
                    </a:lnTo>
                    <a:lnTo>
                      <a:pt x="7" y="3"/>
                    </a:lnTo>
                    <a:lnTo>
                      <a:pt x="2" y="2"/>
                    </a:lnTo>
                    <a:lnTo>
                      <a:pt x="0" y="0"/>
                    </a:lnTo>
                    <a:lnTo>
                      <a:pt x="2" y="0"/>
                    </a:lnTo>
                    <a:lnTo>
                      <a:pt x="4" y="0"/>
                    </a:lnTo>
                    <a:lnTo>
                      <a:pt x="9" y="0"/>
                    </a:lnTo>
                    <a:lnTo>
                      <a:pt x="9"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84" name="Freeform 1229">
                <a:extLst>
                  <a:ext uri="{FF2B5EF4-FFF2-40B4-BE49-F238E27FC236}">
                    <a16:creationId xmlns:a16="http://schemas.microsoft.com/office/drawing/2014/main" id="{D13330B1-0CF5-4583-3386-531F7BA97138}"/>
                  </a:ext>
                </a:extLst>
              </p:cNvPr>
              <p:cNvSpPr>
                <a:spLocks/>
              </p:cNvSpPr>
              <p:nvPr/>
            </p:nvSpPr>
            <p:spPr bwMode="auto">
              <a:xfrm>
                <a:off x="2871406" y="3628842"/>
                <a:ext cx="50653" cy="35755"/>
              </a:xfrm>
              <a:custGeom>
                <a:avLst/>
                <a:gdLst>
                  <a:gd name="T0" fmla="*/ 28 w 34"/>
                  <a:gd name="T1" fmla="*/ 19 h 24"/>
                  <a:gd name="T2" fmla="*/ 30 w 34"/>
                  <a:gd name="T3" fmla="*/ 17 h 24"/>
                  <a:gd name="T4" fmla="*/ 34 w 34"/>
                  <a:gd name="T5" fmla="*/ 15 h 24"/>
                  <a:gd name="T6" fmla="*/ 34 w 34"/>
                  <a:gd name="T7" fmla="*/ 15 h 24"/>
                  <a:gd name="T8" fmla="*/ 26 w 34"/>
                  <a:gd name="T9" fmla="*/ 13 h 24"/>
                  <a:gd name="T10" fmla="*/ 21 w 34"/>
                  <a:gd name="T11" fmla="*/ 15 h 24"/>
                  <a:gd name="T12" fmla="*/ 9 w 34"/>
                  <a:gd name="T13" fmla="*/ 13 h 24"/>
                  <a:gd name="T14" fmla="*/ 7 w 34"/>
                  <a:gd name="T15" fmla="*/ 13 h 24"/>
                  <a:gd name="T16" fmla="*/ 5 w 34"/>
                  <a:gd name="T17" fmla="*/ 11 h 24"/>
                  <a:gd name="T18" fmla="*/ 4 w 34"/>
                  <a:gd name="T19" fmla="*/ 7 h 24"/>
                  <a:gd name="T20" fmla="*/ 4 w 34"/>
                  <a:gd name="T21" fmla="*/ 4 h 24"/>
                  <a:gd name="T22" fmla="*/ 5 w 34"/>
                  <a:gd name="T23" fmla="*/ 0 h 24"/>
                  <a:gd name="T24" fmla="*/ 0 w 34"/>
                  <a:gd name="T25" fmla="*/ 7 h 24"/>
                  <a:gd name="T26" fmla="*/ 0 w 34"/>
                  <a:gd name="T27" fmla="*/ 9 h 24"/>
                  <a:gd name="T28" fmla="*/ 4 w 34"/>
                  <a:gd name="T29" fmla="*/ 11 h 24"/>
                  <a:gd name="T30" fmla="*/ 2 w 34"/>
                  <a:gd name="T31" fmla="*/ 13 h 24"/>
                  <a:gd name="T32" fmla="*/ 5 w 34"/>
                  <a:gd name="T33" fmla="*/ 15 h 24"/>
                  <a:gd name="T34" fmla="*/ 7 w 34"/>
                  <a:gd name="T35" fmla="*/ 15 h 24"/>
                  <a:gd name="T36" fmla="*/ 9 w 34"/>
                  <a:gd name="T37" fmla="*/ 19 h 24"/>
                  <a:gd name="T38" fmla="*/ 15 w 34"/>
                  <a:gd name="T39" fmla="*/ 21 h 24"/>
                  <a:gd name="T40" fmla="*/ 17 w 34"/>
                  <a:gd name="T41" fmla="*/ 21 h 24"/>
                  <a:gd name="T42" fmla="*/ 17 w 34"/>
                  <a:gd name="T43" fmla="*/ 19 h 24"/>
                  <a:gd name="T44" fmla="*/ 19 w 34"/>
                  <a:gd name="T45" fmla="*/ 19 h 24"/>
                  <a:gd name="T46" fmla="*/ 21 w 34"/>
                  <a:gd name="T47" fmla="*/ 21 h 24"/>
                  <a:gd name="T48" fmla="*/ 21 w 34"/>
                  <a:gd name="T49" fmla="*/ 23 h 24"/>
                  <a:gd name="T50" fmla="*/ 21 w 34"/>
                  <a:gd name="T51" fmla="*/ 23 h 24"/>
                  <a:gd name="T52" fmla="*/ 24 w 34"/>
                  <a:gd name="T53" fmla="*/ 24 h 24"/>
                  <a:gd name="T54" fmla="*/ 28 w 34"/>
                  <a:gd name="T55" fmla="*/ 24 h 24"/>
                  <a:gd name="T56" fmla="*/ 28 w 34"/>
                  <a:gd name="T57" fmla="*/ 23 h 24"/>
                  <a:gd name="T58" fmla="*/ 28 w 34"/>
                  <a:gd name="T59" fmla="*/ 19 h 24"/>
                  <a:gd name="T60" fmla="*/ 28 w 34"/>
                  <a:gd name="T61"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 h="24">
                    <a:moveTo>
                      <a:pt x="28" y="19"/>
                    </a:moveTo>
                    <a:lnTo>
                      <a:pt x="30" y="17"/>
                    </a:lnTo>
                    <a:lnTo>
                      <a:pt x="34" y="15"/>
                    </a:lnTo>
                    <a:lnTo>
                      <a:pt x="34" y="15"/>
                    </a:lnTo>
                    <a:lnTo>
                      <a:pt x="26" y="13"/>
                    </a:lnTo>
                    <a:lnTo>
                      <a:pt x="21" y="15"/>
                    </a:lnTo>
                    <a:lnTo>
                      <a:pt x="9" y="13"/>
                    </a:lnTo>
                    <a:lnTo>
                      <a:pt x="7" y="13"/>
                    </a:lnTo>
                    <a:lnTo>
                      <a:pt x="5" y="11"/>
                    </a:lnTo>
                    <a:lnTo>
                      <a:pt x="4" y="7"/>
                    </a:lnTo>
                    <a:lnTo>
                      <a:pt x="4" y="4"/>
                    </a:lnTo>
                    <a:lnTo>
                      <a:pt x="5" y="0"/>
                    </a:lnTo>
                    <a:lnTo>
                      <a:pt x="0" y="7"/>
                    </a:lnTo>
                    <a:lnTo>
                      <a:pt x="0" y="9"/>
                    </a:lnTo>
                    <a:lnTo>
                      <a:pt x="4" y="11"/>
                    </a:lnTo>
                    <a:lnTo>
                      <a:pt x="2" y="13"/>
                    </a:lnTo>
                    <a:lnTo>
                      <a:pt x="5" y="15"/>
                    </a:lnTo>
                    <a:lnTo>
                      <a:pt x="7" y="15"/>
                    </a:lnTo>
                    <a:lnTo>
                      <a:pt x="9" y="19"/>
                    </a:lnTo>
                    <a:lnTo>
                      <a:pt x="15" y="21"/>
                    </a:lnTo>
                    <a:lnTo>
                      <a:pt x="17" y="21"/>
                    </a:lnTo>
                    <a:lnTo>
                      <a:pt x="17" y="19"/>
                    </a:lnTo>
                    <a:lnTo>
                      <a:pt x="19" y="19"/>
                    </a:lnTo>
                    <a:lnTo>
                      <a:pt x="21" y="21"/>
                    </a:lnTo>
                    <a:lnTo>
                      <a:pt x="21" y="23"/>
                    </a:lnTo>
                    <a:lnTo>
                      <a:pt x="21" y="23"/>
                    </a:lnTo>
                    <a:lnTo>
                      <a:pt x="24" y="24"/>
                    </a:lnTo>
                    <a:lnTo>
                      <a:pt x="28" y="24"/>
                    </a:lnTo>
                    <a:lnTo>
                      <a:pt x="28" y="23"/>
                    </a:lnTo>
                    <a:lnTo>
                      <a:pt x="28" y="19"/>
                    </a:lnTo>
                    <a:lnTo>
                      <a:pt x="28" y="1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85" name="Freeform 1230">
                <a:extLst>
                  <a:ext uri="{FF2B5EF4-FFF2-40B4-BE49-F238E27FC236}">
                    <a16:creationId xmlns:a16="http://schemas.microsoft.com/office/drawing/2014/main" id="{55C025EC-97D8-29F5-80B7-E59702AC0BF5}"/>
                  </a:ext>
                </a:extLst>
              </p:cNvPr>
              <p:cNvSpPr>
                <a:spLocks/>
              </p:cNvSpPr>
              <p:nvPr/>
            </p:nvSpPr>
            <p:spPr bwMode="auto">
              <a:xfrm>
                <a:off x="2871406" y="3628842"/>
                <a:ext cx="50653" cy="35755"/>
              </a:xfrm>
              <a:custGeom>
                <a:avLst/>
                <a:gdLst>
                  <a:gd name="T0" fmla="*/ 28 w 34"/>
                  <a:gd name="T1" fmla="*/ 19 h 24"/>
                  <a:gd name="T2" fmla="*/ 30 w 34"/>
                  <a:gd name="T3" fmla="*/ 17 h 24"/>
                  <a:gd name="T4" fmla="*/ 34 w 34"/>
                  <a:gd name="T5" fmla="*/ 15 h 24"/>
                  <a:gd name="T6" fmla="*/ 34 w 34"/>
                  <a:gd name="T7" fmla="*/ 15 h 24"/>
                  <a:gd name="T8" fmla="*/ 26 w 34"/>
                  <a:gd name="T9" fmla="*/ 13 h 24"/>
                  <a:gd name="T10" fmla="*/ 21 w 34"/>
                  <a:gd name="T11" fmla="*/ 15 h 24"/>
                  <a:gd name="T12" fmla="*/ 9 w 34"/>
                  <a:gd name="T13" fmla="*/ 13 h 24"/>
                  <a:gd name="T14" fmla="*/ 7 w 34"/>
                  <a:gd name="T15" fmla="*/ 13 h 24"/>
                  <a:gd name="T16" fmla="*/ 5 w 34"/>
                  <a:gd name="T17" fmla="*/ 11 h 24"/>
                  <a:gd name="T18" fmla="*/ 4 w 34"/>
                  <a:gd name="T19" fmla="*/ 7 h 24"/>
                  <a:gd name="T20" fmla="*/ 4 w 34"/>
                  <a:gd name="T21" fmla="*/ 4 h 24"/>
                  <a:gd name="T22" fmla="*/ 5 w 34"/>
                  <a:gd name="T23" fmla="*/ 0 h 24"/>
                  <a:gd name="T24" fmla="*/ 0 w 34"/>
                  <a:gd name="T25" fmla="*/ 7 h 24"/>
                  <a:gd name="T26" fmla="*/ 0 w 34"/>
                  <a:gd name="T27" fmla="*/ 9 h 24"/>
                  <a:gd name="T28" fmla="*/ 4 w 34"/>
                  <a:gd name="T29" fmla="*/ 11 h 24"/>
                  <a:gd name="T30" fmla="*/ 2 w 34"/>
                  <a:gd name="T31" fmla="*/ 13 h 24"/>
                  <a:gd name="T32" fmla="*/ 5 w 34"/>
                  <a:gd name="T33" fmla="*/ 15 h 24"/>
                  <a:gd name="T34" fmla="*/ 7 w 34"/>
                  <a:gd name="T35" fmla="*/ 15 h 24"/>
                  <a:gd name="T36" fmla="*/ 9 w 34"/>
                  <a:gd name="T37" fmla="*/ 19 h 24"/>
                  <a:gd name="T38" fmla="*/ 15 w 34"/>
                  <a:gd name="T39" fmla="*/ 21 h 24"/>
                  <a:gd name="T40" fmla="*/ 17 w 34"/>
                  <a:gd name="T41" fmla="*/ 21 h 24"/>
                  <a:gd name="T42" fmla="*/ 17 w 34"/>
                  <a:gd name="T43" fmla="*/ 19 h 24"/>
                  <a:gd name="T44" fmla="*/ 19 w 34"/>
                  <a:gd name="T45" fmla="*/ 19 h 24"/>
                  <a:gd name="T46" fmla="*/ 21 w 34"/>
                  <a:gd name="T47" fmla="*/ 21 h 24"/>
                  <a:gd name="T48" fmla="*/ 21 w 34"/>
                  <a:gd name="T49" fmla="*/ 23 h 24"/>
                  <a:gd name="T50" fmla="*/ 21 w 34"/>
                  <a:gd name="T51" fmla="*/ 23 h 24"/>
                  <a:gd name="T52" fmla="*/ 24 w 34"/>
                  <a:gd name="T53" fmla="*/ 24 h 24"/>
                  <a:gd name="T54" fmla="*/ 28 w 34"/>
                  <a:gd name="T55" fmla="*/ 24 h 24"/>
                  <a:gd name="T56" fmla="*/ 28 w 34"/>
                  <a:gd name="T57" fmla="*/ 23 h 24"/>
                  <a:gd name="T58" fmla="*/ 28 w 34"/>
                  <a:gd name="T59" fmla="*/ 19 h 24"/>
                  <a:gd name="T60" fmla="*/ 28 w 34"/>
                  <a:gd name="T61"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 h="24">
                    <a:moveTo>
                      <a:pt x="28" y="19"/>
                    </a:moveTo>
                    <a:lnTo>
                      <a:pt x="30" y="17"/>
                    </a:lnTo>
                    <a:lnTo>
                      <a:pt x="34" y="15"/>
                    </a:lnTo>
                    <a:lnTo>
                      <a:pt x="34" y="15"/>
                    </a:lnTo>
                    <a:lnTo>
                      <a:pt x="26" y="13"/>
                    </a:lnTo>
                    <a:lnTo>
                      <a:pt x="21" y="15"/>
                    </a:lnTo>
                    <a:lnTo>
                      <a:pt x="9" y="13"/>
                    </a:lnTo>
                    <a:lnTo>
                      <a:pt x="7" y="13"/>
                    </a:lnTo>
                    <a:lnTo>
                      <a:pt x="5" y="11"/>
                    </a:lnTo>
                    <a:lnTo>
                      <a:pt x="4" y="7"/>
                    </a:lnTo>
                    <a:lnTo>
                      <a:pt x="4" y="4"/>
                    </a:lnTo>
                    <a:lnTo>
                      <a:pt x="5" y="0"/>
                    </a:lnTo>
                    <a:lnTo>
                      <a:pt x="0" y="7"/>
                    </a:lnTo>
                    <a:lnTo>
                      <a:pt x="0" y="9"/>
                    </a:lnTo>
                    <a:lnTo>
                      <a:pt x="4" y="11"/>
                    </a:lnTo>
                    <a:lnTo>
                      <a:pt x="2" y="13"/>
                    </a:lnTo>
                    <a:lnTo>
                      <a:pt x="5" y="15"/>
                    </a:lnTo>
                    <a:lnTo>
                      <a:pt x="7" y="15"/>
                    </a:lnTo>
                    <a:lnTo>
                      <a:pt x="9" y="19"/>
                    </a:lnTo>
                    <a:lnTo>
                      <a:pt x="15" y="21"/>
                    </a:lnTo>
                    <a:lnTo>
                      <a:pt x="17" y="21"/>
                    </a:lnTo>
                    <a:lnTo>
                      <a:pt x="17" y="19"/>
                    </a:lnTo>
                    <a:lnTo>
                      <a:pt x="19" y="19"/>
                    </a:lnTo>
                    <a:lnTo>
                      <a:pt x="21" y="21"/>
                    </a:lnTo>
                    <a:lnTo>
                      <a:pt x="21" y="23"/>
                    </a:lnTo>
                    <a:lnTo>
                      <a:pt x="21" y="23"/>
                    </a:lnTo>
                    <a:lnTo>
                      <a:pt x="24" y="24"/>
                    </a:lnTo>
                    <a:lnTo>
                      <a:pt x="28" y="24"/>
                    </a:lnTo>
                    <a:lnTo>
                      <a:pt x="28" y="23"/>
                    </a:lnTo>
                    <a:lnTo>
                      <a:pt x="28" y="19"/>
                    </a:lnTo>
                    <a:lnTo>
                      <a:pt x="28" y="1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86" name="Rectangle 1231">
                <a:extLst>
                  <a:ext uri="{FF2B5EF4-FFF2-40B4-BE49-F238E27FC236}">
                    <a16:creationId xmlns:a16="http://schemas.microsoft.com/office/drawing/2014/main" id="{9B699335-6800-F8F6-40F4-AE535ACEDD1F}"/>
                  </a:ext>
                </a:extLst>
              </p:cNvPr>
              <p:cNvSpPr>
                <a:spLocks noChangeArrowheads="1"/>
              </p:cNvSpPr>
              <p:nvPr/>
            </p:nvSpPr>
            <p:spPr bwMode="auto">
              <a:xfrm>
                <a:off x="3060609" y="3400904"/>
                <a:ext cx="1489" cy="1490"/>
              </a:xfrm>
              <a:prstGeom prst="rect">
                <a:avLst/>
              </a:pr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87" name="Freeform 1232">
                <a:extLst>
                  <a:ext uri="{FF2B5EF4-FFF2-40B4-BE49-F238E27FC236}">
                    <a16:creationId xmlns:a16="http://schemas.microsoft.com/office/drawing/2014/main" id="{BDB961A5-EAD5-7310-4AC5-3AED67F3AD8C}"/>
                  </a:ext>
                </a:extLst>
              </p:cNvPr>
              <p:cNvSpPr>
                <a:spLocks/>
              </p:cNvSpPr>
              <p:nvPr/>
            </p:nvSpPr>
            <p:spPr bwMode="auto">
              <a:xfrm>
                <a:off x="3060609" y="340090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88" name="Freeform 1233">
                <a:extLst>
                  <a:ext uri="{FF2B5EF4-FFF2-40B4-BE49-F238E27FC236}">
                    <a16:creationId xmlns:a16="http://schemas.microsoft.com/office/drawing/2014/main" id="{979E1FD5-B003-3AE5-3FC3-46080F9AE133}"/>
                  </a:ext>
                </a:extLst>
              </p:cNvPr>
              <p:cNvSpPr>
                <a:spLocks/>
              </p:cNvSpPr>
              <p:nvPr/>
            </p:nvSpPr>
            <p:spPr bwMode="auto">
              <a:xfrm>
                <a:off x="1140272" y="2462337"/>
                <a:ext cx="1924807" cy="1330382"/>
              </a:xfrm>
              <a:custGeom>
                <a:avLst/>
                <a:gdLst>
                  <a:gd name="T0" fmla="*/ 1130 w 1292"/>
                  <a:gd name="T1" fmla="*/ 713 h 893"/>
                  <a:gd name="T2" fmla="*/ 1160 w 1292"/>
                  <a:gd name="T3" fmla="*/ 745 h 893"/>
                  <a:gd name="T4" fmla="*/ 1198 w 1292"/>
                  <a:gd name="T5" fmla="*/ 809 h 893"/>
                  <a:gd name="T6" fmla="*/ 1152 w 1292"/>
                  <a:gd name="T7" fmla="*/ 853 h 893"/>
                  <a:gd name="T8" fmla="*/ 1158 w 1292"/>
                  <a:gd name="T9" fmla="*/ 811 h 893"/>
                  <a:gd name="T10" fmla="*/ 1063 w 1292"/>
                  <a:gd name="T11" fmla="*/ 823 h 893"/>
                  <a:gd name="T12" fmla="*/ 886 w 1292"/>
                  <a:gd name="T13" fmla="*/ 891 h 893"/>
                  <a:gd name="T14" fmla="*/ 908 w 1292"/>
                  <a:gd name="T15" fmla="*/ 834 h 893"/>
                  <a:gd name="T16" fmla="*/ 882 w 1292"/>
                  <a:gd name="T17" fmla="*/ 804 h 893"/>
                  <a:gd name="T18" fmla="*/ 800 w 1292"/>
                  <a:gd name="T19" fmla="*/ 741 h 893"/>
                  <a:gd name="T20" fmla="*/ 715 w 1292"/>
                  <a:gd name="T21" fmla="*/ 749 h 893"/>
                  <a:gd name="T22" fmla="*/ 265 w 1292"/>
                  <a:gd name="T23" fmla="*/ 730 h 893"/>
                  <a:gd name="T24" fmla="*/ 233 w 1292"/>
                  <a:gd name="T25" fmla="*/ 703 h 893"/>
                  <a:gd name="T26" fmla="*/ 206 w 1292"/>
                  <a:gd name="T27" fmla="*/ 683 h 893"/>
                  <a:gd name="T28" fmla="*/ 180 w 1292"/>
                  <a:gd name="T29" fmla="*/ 633 h 893"/>
                  <a:gd name="T30" fmla="*/ 167 w 1292"/>
                  <a:gd name="T31" fmla="*/ 569 h 893"/>
                  <a:gd name="T32" fmla="*/ 66 w 1292"/>
                  <a:gd name="T33" fmla="*/ 475 h 893"/>
                  <a:gd name="T34" fmla="*/ 40 w 1292"/>
                  <a:gd name="T35" fmla="*/ 125 h 893"/>
                  <a:gd name="T36" fmla="*/ 99 w 1292"/>
                  <a:gd name="T37" fmla="*/ 128 h 893"/>
                  <a:gd name="T38" fmla="*/ 170 w 1292"/>
                  <a:gd name="T39" fmla="*/ 79 h 893"/>
                  <a:gd name="T40" fmla="*/ 150 w 1292"/>
                  <a:gd name="T41" fmla="*/ 113 h 893"/>
                  <a:gd name="T42" fmla="*/ 225 w 1292"/>
                  <a:gd name="T43" fmla="*/ 117 h 893"/>
                  <a:gd name="T44" fmla="*/ 248 w 1292"/>
                  <a:gd name="T45" fmla="*/ 87 h 893"/>
                  <a:gd name="T46" fmla="*/ 327 w 1292"/>
                  <a:gd name="T47" fmla="*/ 121 h 893"/>
                  <a:gd name="T48" fmla="*/ 401 w 1292"/>
                  <a:gd name="T49" fmla="*/ 162 h 893"/>
                  <a:gd name="T50" fmla="*/ 449 w 1292"/>
                  <a:gd name="T51" fmla="*/ 183 h 893"/>
                  <a:gd name="T52" fmla="*/ 492 w 1292"/>
                  <a:gd name="T53" fmla="*/ 198 h 893"/>
                  <a:gd name="T54" fmla="*/ 511 w 1292"/>
                  <a:gd name="T55" fmla="*/ 168 h 893"/>
                  <a:gd name="T56" fmla="*/ 505 w 1292"/>
                  <a:gd name="T57" fmla="*/ 159 h 893"/>
                  <a:gd name="T58" fmla="*/ 536 w 1292"/>
                  <a:gd name="T59" fmla="*/ 143 h 893"/>
                  <a:gd name="T60" fmla="*/ 590 w 1292"/>
                  <a:gd name="T61" fmla="*/ 183 h 893"/>
                  <a:gd name="T62" fmla="*/ 660 w 1292"/>
                  <a:gd name="T63" fmla="*/ 178 h 893"/>
                  <a:gd name="T64" fmla="*/ 672 w 1292"/>
                  <a:gd name="T65" fmla="*/ 162 h 893"/>
                  <a:gd name="T66" fmla="*/ 691 w 1292"/>
                  <a:gd name="T67" fmla="*/ 172 h 893"/>
                  <a:gd name="T68" fmla="*/ 712 w 1292"/>
                  <a:gd name="T69" fmla="*/ 123 h 893"/>
                  <a:gd name="T70" fmla="*/ 674 w 1292"/>
                  <a:gd name="T71" fmla="*/ 47 h 893"/>
                  <a:gd name="T72" fmla="*/ 727 w 1292"/>
                  <a:gd name="T73" fmla="*/ 32 h 893"/>
                  <a:gd name="T74" fmla="*/ 736 w 1292"/>
                  <a:gd name="T75" fmla="*/ 104 h 893"/>
                  <a:gd name="T76" fmla="*/ 785 w 1292"/>
                  <a:gd name="T77" fmla="*/ 121 h 893"/>
                  <a:gd name="T78" fmla="*/ 850 w 1292"/>
                  <a:gd name="T79" fmla="*/ 142 h 893"/>
                  <a:gd name="T80" fmla="*/ 889 w 1292"/>
                  <a:gd name="T81" fmla="*/ 123 h 893"/>
                  <a:gd name="T82" fmla="*/ 903 w 1292"/>
                  <a:gd name="T83" fmla="*/ 206 h 893"/>
                  <a:gd name="T84" fmla="*/ 835 w 1292"/>
                  <a:gd name="T85" fmla="*/ 232 h 893"/>
                  <a:gd name="T86" fmla="*/ 819 w 1292"/>
                  <a:gd name="T87" fmla="*/ 280 h 893"/>
                  <a:gd name="T88" fmla="*/ 763 w 1292"/>
                  <a:gd name="T89" fmla="*/ 340 h 893"/>
                  <a:gd name="T90" fmla="*/ 747 w 1292"/>
                  <a:gd name="T91" fmla="*/ 335 h 893"/>
                  <a:gd name="T92" fmla="*/ 719 w 1292"/>
                  <a:gd name="T93" fmla="*/ 393 h 893"/>
                  <a:gd name="T94" fmla="*/ 734 w 1292"/>
                  <a:gd name="T95" fmla="*/ 526 h 893"/>
                  <a:gd name="T96" fmla="*/ 878 w 1292"/>
                  <a:gd name="T97" fmla="*/ 590 h 893"/>
                  <a:gd name="T98" fmla="*/ 927 w 1292"/>
                  <a:gd name="T99" fmla="*/ 683 h 893"/>
                  <a:gd name="T100" fmla="*/ 927 w 1292"/>
                  <a:gd name="T101" fmla="*/ 605 h 893"/>
                  <a:gd name="T102" fmla="*/ 961 w 1292"/>
                  <a:gd name="T103" fmla="*/ 461 h 893"/>
                  <a:gd name="T104" fmla="*/ 956 w 1292"/>
                  <a:gd name="T105" fmla="*/ 399 h 893"/>
                  <a:gd name="T106" fmla="*/ 1031 w 1292"/>
                  <a:gd name="T107" fmla="*/ 397 h 893"/>
                  <a:gd name="T108" fmla="*/ 1073 w 1292"/>
                  <a:gd name="T109" fmla="*/ 425 h 893"/>
                  <a:gd name="T110" fmla="*/ 1082 w 1292"/>
                  <a:gd name="T111" fmla="*/ 478 h 893"/>
                  <a:gd name="T112" fmla="*/ 1111 w 1292"/>
                  <a:gd name="T113" fmla="*/ 503 h 893"/>
                  <a:gd name="T114" fmla="*/ 1160 w 1292"/>
                  <a:gd name="T115" fmla="*/ 452 h 893"/>
                  <a:gd name="T116" fmla="*/ 1181 w 1292"/>
                  <a:gd name="T117" fmla="*/ 488 h 893"/>
                  <a:gd name="T118" fmla="*/ 1198 w 1292"/>
                  <a:gd name="T119" fmla="*/ 527 h 893"/>
                  <a:gd name="T120" fmla="*/ 1219 w 1292"/>
                  <a:gd name="T121" fmla="*/ 584 h 893"/>
                  <a:gd name="T122" fmla="*/ 1236 w 1292"/>
                  <a:gd name="T123" fmla="*/ 616 h 893"/>
                  <a:gd name="T124" fmla="*/ 1272 w 1292"/>
                  <a:gd name="T125" fmla="*/ 626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2" h="893">
                    <a:moveTo>
                      <a:pt x="1289" y="662"/>
                    </a:moveTo>
                    <a:lnTo>
                      <a:pt x="1292" y="666"/>
                    </a:lnTo>
                    <a:lnTo>
                      <a:pt x="1287" y="671"/>
                    </a:lnTo>
                    <a:lnTo>
                      <a:pt x="1281" y="675"/>
                    </a:lnTo>
                    <a:lnTo>
                      <a:pt x="1277" y="681"/>
                    </a:lnTo>
                    <a:lnTo>
                      <a:pt x="1275" y="681"/>
                    </a:lnTo>
                    <a:lnTo>
                      <a:pt x="1273" y="683"/>
                    </a:lnTo>
                    <a:lnTo>
                      <a:pt x="1264" y="683"/>
                    </a:lnTo>
                    <a:lnTo>
                      <a:pt x="1251" y="686"/>
                    </a:lnTo>
                    <a:lnTo>
                      <a:pt x="1247" y="688"/>
                    </a:lnTo>
                    <a:lnTo>
                      <a:pt x="1245" y="692"/>
                    </a:lnTo>
                    <a:lnTo>
                      <a:pt x="1243" y="692"/>
                    </a:lnTo>
                    <a:lnTo>
                      <a:pt x="1236" y="703"/>
                    </a:lnTo>
                    <a:lnTo>
                      <a:pt x="1232" y="705"/>
                    </a:lnTo>
                    <a:lnTo>
                      <a:pt x="1228" y="709"/>
                    </a:lnTo>
                    <a:lnTo>
                      <a:pt x="1226" y="711"/>
                    </a:lnTo>
                    <a:lnTo>
                      <a:pt x="1224" y="711"/>
                    </a:lnTo>
                    <a:lnTo>
                      <a:pt x="1222" y="709"/>
                    </a:lnTo>
                    <a:lnTo>
                      <a:pt x="1224" y="707"/>
                    </a:lnTo>
                    <a:lnTo>
                      <a:pt x="1222" y="707"/>
                    </a:lnTo>
                    <a:lnTo>
                      <a:pt x="1220" y="711"/>
                    </a:lnTo>
                    <a:lnTo>
                      <a:pt x="1202" y="715"/>
                    </a:lnTo>
                    <a:lnTo>
                      <a:pt x="1202" y="715"/>
                    </a:lnTo>
                    <a:lnTo>
                      <a:pt x="1200" y="713"/>
                    </a:lnTo>
                    <a:lnTo>
                      <a:pt x="1198" y="711"/>
                    </a:lnTo>
                    <a:lnTo>
                      <a:pt x="1181" y="711"/>
                    </a:lnTo>
                    <a:lnTo>
                      <a:pt x="1177" y="711"/>
                    </a:lnTo>
                    <a:lnTo>
                      <a:pt x="1158" y="709"/>
                    </a:lnTo>
                    <a:lnTo>
                      <a:pt x="1152" y="711"/>
                    </a:lnTo>
                    <a:lnTo>
                      <a:pt x="1145" y="711"/>
                    </a:lnTo>
                    <a:lnTo>
                      <a:pt x="1141" y="711"/>
                    </a:lnTo>
                    <a:lnTo>
                      <a:pt x="1137" y="711"/>
                    </a:lnTo>
                    <a:lnTo>
                      <a:pt x="1135" y="711"/>
                    </a:lnTo>
                    <a:lnTo>
                      <a:pt x="1132" y="711"/>
                    </a:lnTo>
                    <a:lnTo>
                      <a:pt x="1130" y="713"/>
                    </a:lnTo>
                    <a:lnTo>
                      <a:pt x="1130" y="715"/>
                    </a:lnTo>
                    <a:lnTo>
                      <a:pt x="1126" y="713"/>
                    </a:lnTo>
                    <a:lnTo>
                      <a:pt x="1126" y="715"/>
                    </a:lnTo>
                    <a:lnTo>
                      <a:pt x="1124" y="715"/>
                    </a:lnTo>
                    <a:lnTo>
                      <a:pt x="1120" y="722"/>
                    </a:lnTo>
                    <a:lnTo>
                      <a:pt x="1116" y="732"/>
                    </a:lnTo>
                    <a:lnTo>
                      <a:pt x="1115" y="732"/>
                    </a:lnTo>
                    <a:lnTo>
                      <a:pt x="1105" y="734"/>
                    </a:lnTo>
                    <a:lnTo>
                      <a:pt x="1101" y="736"/>
                    </a:lnTo>
                    <a:lnTo>
                      <a:pt x="1099" y="736"/>
                    </a:lnTo>
                    <a:lnTo>
                      <a:pt x="1099" y="737"/>
                    </a:lnTo>
                    <a:lnTo>
                      <a:pt x="1096" y="743"/>
                    </a:lnTo>
                    <a:lnTo>
                      <a:pt x="1092" y="743"/>
                    </a:lnTo>
                    <a:lnTo>
                      <a:pt x="1084" y="756"/>
                    </a:lnTo>
                    <a:lnTo>
                      <a:pt x="1080" y="758"/>
                    </a:lnTo>
                    <a:lnTo>
                      <a:pt x="1079" y="758"/>
                    </a:lnTo>
                    <a:lnTo>
                      <a:pt x="1079" y="764"/>
                    </a:lnTo>
                    <a:lnTo>
                      <a:pt x="1073" y="775"/>
                    </a:lnTo>
                    <a:lnTo>
                      <a:pt x="1071" y="775"/>
                    </a:lnTo>
                    <a:lnTo>
                      <a:pt x="1058" y="789"/>
                    </a:lnTo>
                    <a:lnTo>
                      <a:pt x="1058" y="789"/>
                    </a:lnTo>
                    <a:lnTo>
                      <a:pt x="1062" y="789"/>
                    </a:lnTo>
                    <a:lnTo>
                      <a:pt x="1065" y="787"/>
                    </a:lnTo>
                    <a:lnTo>
                      <a:pt x="1065" y="785"/>
                    </a:lnTo>
                    <a:lnTo>
                      <a:pt x="1065" y="785"/>
                    </a:lnTo>
                    <a:lnTo>
                      <a:pt x="1092" y="755"/>
                    </a:lnTo>
                    <a:lnTo>
                      <a:pt x="1096" y="753"/>
                    </a:lnTo>
                    <a:lnTo>
                      <a:pt x="1097" y="751"/>
                    </a:lnTo>
                    <a:lnTo>
                      <a:pt x="1128" y="736"/>
                    </a:lnTo>
                    <a:lnTo>
                      <a:pt x="1143" y="734"/>
                    </a:lnTo>
                    <a:lnTo>
                      <a:pt x="1150" y="734"/>
                    </a:lnTo>
                    <a:lnTo>
                      <a:pt x="1160" y="739"/>
                    </a:lnTo>
                    <a:lnTo>
                      <a:pt x="1162" y="745"/>
                    </a:lnTo>
                    <a:lnTo>
                      <a:pt x="1160" y="743"/>
                    </a:lnTo>
                    <a:lnTo>
                      <a:pt x="1160" y="745"/>
                    </a:lnTo>
                    <a:lnTo>
                      <a:pt x="1162" y="747"/>
                    </a:lnTo>
                    <a:lnTo>
                      <a:pt x="1162" y="751"/>
                    </a:lnTo>
                    <a:lnTo>
                      <a:pt x="1147" y="762"/>
                    </a:lnTo>
                    <a:lnTo>
                      <a:pt x="1143" y="760"/>
                    </a:lnTo>
                    <a:lnTo>
                      <a:pt x="1139" y="758"/>
                    </a:lnTo>
                    <a:lnTo>
                      <a:pt x="1128" y="762"/>
                    </a:lnTo>
                    <a:lnTo>
                      <a:pt x="1128" y="762"/>
                    </a:lnTo>
                    <a:lnTo>
                      <a:pt x="1132" y="762"/>
                    </a:lnTo>
                    <a:lnTo>
                      <a:pt x="1139" y="764"/>
                    </a:lnTo>
                    <a:lnTo>
                      <a:pt x="1139" y="768"/>
                    </a:lnTo>
                    <a:lnTo>
                      <a:pt x="1141" y="770"/>
                    </a:lnTo>
                    <a:lnTo>
                      <a:pt x="1149" y="766"/>
                    </a:lnTo>
                    <a:lnTo>
                      <a:pt x="1150" y="766"/>
                    </a:lnTo>
                    <a:lnTo>
                      <a:pt x="1150" y="768"/>
                    </a:lnTo>
                    <a:lnTo>
                      <a:pt x="1152" y="768"/>
                    </a:lnTo>
                    <a:lnTo>
                      <a:pt x="1154" y="768"/>
                    </a:lnTo>
                    <a:lnTo>
                      <a:pt x="1154" y="772"/>
                    </a:lnTo>
                    <a:lnTo>
                      <a:pt x="1152" y="779"/>
                    </a:lnTo>
                    <a:lnTo>
                      <a:pt x="1147" y="783"/>
                    </a:lnTo>
                    <a:lnTo>
                      <a:pt x="1147" y="783"/>
                    </a:lnTo>
                    <a:lnTo>
                      <a:pt x="1149" y="783"/>
                    </a:lnTo>
                    <a:lnTo>
                      <a:pt x="1152" y="783"/>
                    </a:lnTo>
                    <a:lnTo>
                      <a:pt x="1152" y="789"/>
                    </a:lnTo>
                    <a:lnTo>
                      <a:pt x="1156" y="798"/>
                    </a:lnTo>
                    <a:lnTo>
                      <a:pt x="1158" y="800"/>
                    </a:lnTo>
                    <a:lnTo>
                      <a:pt x="1158" y="802"/>
                    </a:lnTo>
                    <a:lnTo>
                      <a:pt x="1164" y="802"/>
                    </a:lnTo>
                    <a:lnTo>
                      <a:pt x="1169" y="804"/>
                    </a:lnTo>
                    <a:lnTo>
                      <a:pt x="1169" y="806"/>
                    </a:lnTo>
                    <a:lnTo>
                      <a:pt x="1167" y="807"/>
                    </a:lnTo>
                    <a:lnTo>
                      <a:pt x="1167" y="809"/>
                    </a:lnTo>
                    <a:lnTo>
                      <a:pt x="1185" y="813"/>
                    </a:lnTo>
                    <a:lnTo>
                      <a:pt x="1186" y="815"/>
                    </a:lnTo>
                    <a:lnTo>
                      <a:pt x="1192" y="813"/>
                    </a:lnTo>
                    <a:lnTo>
                      <a:pt x="1198" y="809"/>
                    </a:lnTo>
                    <a:lnTo>
                      <a:pt x="1198" y="813"/>
                    </a:lnTo>
                    <a:lnTo>
                      <a:pt x="1198" y="815"/>
                    </a:lnTo>
                    <a:lnTo>
                      <a:pt x="1200" y="815"/>
                    </a:lnTo>
                    <a:lnTo>
                      <a:pt x="1202" y="815"/>
                    </a:lnTo>
                    <a:lnTo>
                      <a:pt x="1205" y="815"/>
                    </a:lnTo>
                    <a:lnTo>
                      <a:pt x="1207" y="819"/>
                    </a:lnTo>
                    <a:lnTo>
                      <a:pt x="1207" y="819"/>
                    </a:lnTo>
                    <a:lnTo>
                      <a:pt x="1205" y="821"/>
                    </a:lnTo>
                    <a:lnTo>
                      <a:pt x="1211" y="821"/>
                    </a:lnTo>
                    <a:lnTo>
                      <a:pt x="1211" y="823"/>
                    </a:lnTo>
                    <a:lnTo>
                      <a:pt x="1209" y="823"/>
                    </a:lnTo>
                    <a:lnTo>
                      <a:pt x="1207" y="823"/>
                    </a:lnTo>
                    <a:lnTo>
                      <a:pt x="1205" y="824"/>
                    </a:lnTo>
                    <a:lnTo>
                      <a:pt x="1202" y="824"/>
                    </a:lnTo>
                    <a:lnTo>
                      <a:pt x="1190" y="830"/>
                    </a:lnTo>
                    <a:lnTo>
                      <a:pt x="1190" y="830"/>
                    </a:lnTo>
                    <a:lnTo>
                      <a:pt x="1188" y="832"/>
                    </a:lnTo>
                    <a:lnTo>
                      <a:pt x="1186" y="832"/>
                    </a:lnTo>
                    <a:lnTo>
                      <a:pt x="1183" y="834"/>
                    </a:lnTo>
                    <a:lnTo>
                      <a:pt x="1181" y="834"/>
                    </a:lnTo>
                    <a:lnTo>
                      <a:pt x="1181" y="834"/>
                    </a:lnTo>
                    <a:lnTo>
                      <a:pt x="1175" y="836"/>
                    </a:lnTo>
                    <a:lnTo>
                      <a:pt x="1173" y="834"/>
                    </a:lnTo>
                    <a:lnTo>
                      <a:pt x="1173" y="838"/>
                    </a:lnTo>
                    <a:lnTo>
                      <a:pt x="1173" y="840"/>
                    </a:lnTo>
                    <a:lnTo>
                      <a:pt x="1169" y="840"/>
                    </a:lnTo>
                    <a:lnTo>
                      <a:pt x="1167" y="838"/>
                    </a:lnTo>
                    <a:lnTo>
                      <a:pt x="1167" y="836"/>
                    </a:lnTo>
                    <a:lnTo>
                      <a:pt x="1166" y="840"/>
                    </a:lnTo>
                    <a:lnTo>
                      <a:pt x="1164" y="838"/>
                    </a:lnTo>
                    <a:lnTo>
                      <a:pt x="1164" y="840"/>
                    </a:lnTo>
                    <a:lnTo>
                      <a:pt x="1162" y="843"/>
                    </a:lnTo>
                    <a:lnTo>
                      <a:pt x="1160" y="845"/>
                    </a:lnTo>
                    <a:lnTo>
                      <a:pt x="1154" y="853"/>
                    </a:lnTo>
                    <a:lnTo>
                      <a:pt x="1152" y="853"/>
                    </a:lnTo>
                    <a:lnTo>
                      <a:pt x="1150" y="857"/>
                    </a:lnTo>
                    <a:lnTo>
                      <a:pt x="1149" y="857"/>
                    </a:lnTo>
                    <a:lnTo>
                      <a:pt x="1147" y="857"/>
                    </a:lnTo>
                    <a:lnTo>
                      <a:pt x="1147" y="859"/>
                    </a:lnTo>
                    <a:lnTo>
                      <a:pt x="1145" y="860"/>
                    </a:lnTo>
                    <a:lnTo>
                      <a:pt x="1143" y="860"/>
                    </a:lnTo>
                    <a:lnTo>
                      <a:pt x="1141" y="860"/>
                    </a:lnTo>
                    <a:lnTo>
                      <a:pt x="1139" y="857"/>
                    </a:lnTo>
                    <a:lnTo>
                      <a:pt x="1137" y="855"/>
                    </a:lnTo>
                    <a:lnTo>
                      <a:pt x="1135" y="855"/>
                    </a:lnTo>
                    <a:lnTo>
                      <a:pt x="1133" y="845"/>
                    </a:lnTo>
                    <a:lnTo>
                      <a:pt x="1135" y="843"/>
                    </a:lnTo>
                    <a:lnTo>
                      <a:pt x="1137" y="838"/>
                    </a:lnTo>
                    <a:lnTo>
                      <a:pt x="1137" y="840"/>
                    </a:lnTo>
                    <a:lnTo>
                      <a:pt x="1133" y="842"/>
                    </a:lnTo>
                    <a:lnTo>
                      <a:pt x="1133" y="840"/>
                    </a:lnTo>
                    <a:lnTo>
                      <a:pt x="1139" y="836"/>
                    </a:lnTo>
                    <a:lnTo>
                      <a:pt x="1141" y="836"/>
                    </a:lnTo>
                    <a:lnTo>
                      <a:pt x="1143" y="834"/>
                    </a:lnTo>
                    <a:lnTo>
                      <a:pt x="1143" y="832"/>
                    </a:lnTo>
                    <a:lnTo>
                      <a:pt x="1160" y="823"/>
                    </a:lnTo>
                    <a:lnTo>
                      <a:pt x="1160" y="823"/>
                    </a:lnTo>
                    <a:lnTo>
                      <a:pt x="1162" y="826"/>
                    </a:lnTo>
                    <a:lnTo>
                      <a:pt x="1164" y="826"/>
                    </a:lnTo>
                    <a:lnTo>
                      <a:pt x="1166" y="824"/>
                    </a:lnTo>
                    <a:lnTo>
                      <a:pt x="1169" y="823"/>
                    </a:lnTo>
                    <a:lnTo>
                      <a:pt x="1175" y="823"/>
                    </a:lnTo>
                    <a:lnTo>
                      <a:pt x="1175" y="821"/>
                    </a:lnTo>
                    <a:lnTo>
                      <a:pt x="1167" y="821"/>
                    </a:lnTo>
                    <a:lnTo>
                      <a:pt x="1160" y="819"/>
                    </a:lnTo>
                    <a:lnTo>
                      <a:pt x="1158" y="821"/>
                    </a:lnTo>
                    <a:lnTo>
                      <a:pt x="1154" y="821"/>
                    </a:lnTo>
                    <a:lnTo>
                      <a:pt x="1154" y="819"/>
                    </a:lnTo>
                    <a:lnTo>
                      <a:pt x="1160" y="811"/>
                    </a:lnTo>
                    <a:lnTo>
                      <a:pt x="1158" y="811"/>
                    </a:lnTo>
                    <a:lnTo>
                      <a:pt x="1158" y="809"/>
                    </a:lnTo>
                    <a:lnTo>
                      <a:pt x="1156" y="813"/>
                    </a:lnTo>
                    <a:lnTo>
                      <a:pt x="1152" y="815"/>
                    </a:lnTo>
                    <a:lnTo>
                      <a:pt x="1141" y="823"/>
                    </a:lnTo>
                    <a:lnTo>
                      <a:pt x="1137" y="823"/>
                    </a:lnTo>
                    <a:lnTo>
                      <a:pt x="1135" y="823"/>
                    </a:lnTo>
                    <a:lnTo>
                      <a:pt x="1132" y="826"/>
                    </a:lnTo>
                    <a:lnTo>
                      <a:pt x="1124" y="826"/>
                    </a:lnTo>
                    <a:lnTo>
                      <a:pt x="1122" y="826"/>
                    </a:lnTo>
                    <a:lnTo>
                      <a:pt x="1120" y="824"/>
                    </a:lnTo>
                    <a:lnTo>
                      <a:pt x="1120" y="826"/>
                    </a:lnTo>
                    <a:lnTo>
                      <a:pt x="1118" y="826"/>
                    </a:lnTo>
                    <a:lnTo>
                      <a:pt x="1116" y="826"/>
                    </a:lnTo>
                    <a:lnTo>
                      <a:pt x="1113" y="824"/>
                    </a:lnTo>
                    <a:lnTo>
                      <a:pt x="1113" y="821"/>
                    </a:lnTo>
                    <a:lnTo>
                      <a:pt x="1113" y="817"/>
                    </a:lnTo>
                    <a:lnTo>
                      <a:pt x="1109" y="815"/>
                    </a:lnTo>
                    <a:lnTo>
                      <a:pt x="1109" y="785"/>
                    </a:lnTo>
                    <a:lnTo>
                      <a:pt x="1101" y="779"/>
                    </a:lnTo>
                    <a:lnTo>
                      <a:pt x="1099" y="777"/>
                    </a:lnTo>
                    <a:lnTo>
                      <a:pt x="1097" y="781"/>
                    </a:lnTo>
                    <a:lnTo>
                      <a:pt x="1092" y="783"/>
                    </a:lnTo>
                    <a:lnTo>
                      <a:pt x="1088" y="781"/>
                    </a:lnTo>
                    <a:lnTo>
                      <a:pt x="1088" y="777"/>
                    </a:lnTo>
                    <a:lnTo>
                      <a:pt x="1086" y="777"/>
                    </a:lnTo>
                    <a:lnTo>
                      <a:pt x="1084" y="775"/>
                    </a:lnTo>
                    <a:lnTo>
                      <a:pt x="1082" y="777"/>
                    </a:lnTo>
                    <a:lnTo>
                      <a:pt x="1069" y="806"/>
                    </a:lnTo>
                    <a:lnTo>
                      <a:pt x="1069" y="815"/>
                    </a:lnTo>
                    <a:lnTo>
                      <a:pt x="1065" y="819"/>
                    </a:lnTo>
                    <a:lnTo>
                      <a:pt x="1065" y="821"/>
                    </a:lnTo>
                    <a:lnTo>
                      <a:pt x="1065" y="823"/>
                    </a:lnTo>
                    <a:lnTo>
                      <a:pt x="1065" y="823"/>
                    </a:lnTo>
                    <a:lnTo>
                      <a:pt x="1063" y="823"/>
                    </a:lnTo>
                    <a:lnTo>
                      <a:pt x="1063" y="823"/>
                    </a:lnTo>
                    <a:lnTo>
                      <a:pt x="1063" y="824"/>
                    </a:lnTo>
                    <a:lnTo>
                      <a:pt x="1060" y="823"/>
                    </a:lnTo>
                    <a:lnTo>
                      <a:pt x="1056" y="824"/>
                    </a:lnTo>
                    <a:lnTo>
                      <a:pt x="1054" y="824"/>
                    </a:lnTo>
                    <a:lnTo>
                      <a:pt x="1052" y="824"/>
                    </a:lnTo>
                    <a:lnTo>
                      <a:pt x="1050" y="830"/>
                    </a:lnTo>
                    <a:lnTo>
                      <a:pt x="999" y="830"/>
                    </a:lnTo>
                    <a:lnTo>
                      <a:pt x="990" y="836"/>
                    </a:lnTo>
                    <a:lnTo>
                      <a:pt x="988" y="838"/>
                    </a:lnTo>
                    <a:lnTo>
                      <a:pt x="984" y="843"/>
                    </a:lnTo>
                    <a:lnTo>
                      <a:pt x="969" y="849"/>
                    </a:lnTo>
                    <a:lnTo>
                      <a:pt x="969" y="847"/>
                    </a:lnTo>
                    <a:lnTo>
                      <a:pt x="965" y="847"/>
                    </a:lnTo>
                    <a:lnTo>
                      <a:pt x="965" y="847"/>
                    </a:lnTo>
                    <a:lnTo>
                      <a:pt x="967" y="847"/>
                    </a:lnTo>
                    <a:lnTo>
                      <a:pt x="969" y="851"/>
                    </a:lnTo>
                    <a:lnTo>
                      <a:pt x="969" y="853"/>
                    </a:lnTo>
                    <a:lnTo>
                      <a:pt x="965" y="853"/>
                    </a:lnTo>
                    <a:lnTo>
                      <a:pt x="965" y="851"/>
                    </a:lnTo>
                    <a:lnTo>
                      <a:pt x="952" y="851"/>
                    </a:lnTo>
                    <a:lnTo>
                      <a:pt x="937" y="855"/>
                    </a:lnTo>
                    <a:lnTo>
                      <a:pt x="925" y="866"/>
                    </a:lnTo>
                    <a:lnTo>
                      <a:pt x="933" y="868"/>
                    </a:lnTo>
                    <a:lnTo>
                      <a:pt x="937" y="866"/>
                    </a:lnTo>
                    <a:lnTo>
                      <a:pt x="940" y="874"/>
                    </a:lnTo>
                    <a:lnTo>
                      <a:pt x="927" y="874"/>
                    </a:lnTo>
                    <a:lnTo>
                      <a:pt x="920" y="876"/>
                    </a:lnTo>
                    <a:lnTo>
                      <a:pt x="916" y="879"/>
                    </a:lnTo>
                    <a:lnTo>
                      <a:pt x="906" y="877"/>
                    </a:lnTo>
                    <a:lnTo>
                      <a:pt x="899" y="881"/>
                    </a:lnTo>
                    <a:lnTo>
                      <a:pt x="899" y="881"/>
                    </a:lnTo>
                    <a:lnTo>
                      <a:pt x="897" y="885"/>
                    </a:lnTo>
                    <a:lnTo>
                      <a:pt x="895" y="885"/>
                    </a:lnTo>
                    <a:lnTo>
                      <a:pt x="891" y="887"/>
                    </a:lnTo>
                    <a:lnTo>
                      <a:pt x="886" y="891"/>
                    </a:lnTo>
                    <a:lnTo>
                      <a:pt x="886" y="893"/>
                    </a:lnTo>
                    <a:lnTo>
                      <a:pt x="882" y="891"/>
                    </a:lnTo>
                    <a:lnTo>
                      <a:pt x="880" y="893"/>
                    </a:lnTo>
                    <a:lnTo>
                      <a:pt x="876" y="893"/>
                    </a:lnTo>
                    <a:lnTo>
                      <a:pt x="876" y="889"/>
                    </a:lnTo>
                    <a:lnTo>
                      <a:pt x="878" y="885"/>
                    </a:lnTo>
                    <a:lnTo>
                      <a:pt x="878" y="883"/>
                    </a:lnTo>
                    <a:lnTo>
                      <a:pt x="880" y="885"/>
                    </a:lnTo>
                    <a:lnTo>
                      <a:pt x="882" y="885"/>
                    </a:lnTo>
                    <a:lnTo>
                      <a:pt x="886" y="885"/>
                    </a:lnTo>
                    <a:lnTo>
                      <a:pt x="886" y="885"/>
                    </a:lnTo>
                    <a:lnTo>
                      <a:pt x="886" y="883"/>
                    </a:lnTo>
                    <a:lnTo>
                      <a:pt x="886" y="881"/>
                    </a:lnTo>
                    <a:lnTo>
                      <a:pt x="886" y="881"/>
                    </a:lnTo>
                    <a:lnTo>
                      <a:pt x="884" y="879"/>
                    </a:lnTo>
                    <a:lnTo>
                      <a:pt x="886" y="870"/>
                    </a:lnTo>
                    <a:lnTo>
                      <a:pt x="889" y="870"/>
                    </a:lnTo>
                    <a:lnTo>
                      <a:pt x="889" y="868"/>
                    </a:lnTo>
                    <a:lnTo>
                      <a:pt x="891" y="866"/>
                    </a:lnTo>
                    <a:lnTo>
                      <a:pt x="893" y="866"/>
                    </a:lnTo>
                    <a:lnTo>
                      <a:pt x="895" y="864"/>
                    </a:lnTo>
                    <a:lnTo>
                      <a:pt x="897" y="847"/>
                    </a:lnTo>
                    <a:lnTo>
                      <a:pt x="903" y="838"/>
                    </a:lnTo>
                    <a:lnTo>
                      <a:pt x="903" y="832"/>
                    </a:lnTo>
                    <a:lnTo>
                      <a:pt x="899" y="826"/>
                    </a:lnTo>
                    <a:lnTo>
                      <a:pt x="899" y="824"/>
                    </a:lnTo>
                    <a:lnTo>
                      <a:pt x="899" y="824"/>
                    </a:lnTo>
                    <a:lnTo>
                      <a:pt x="899" y="823"/>
                    </a:lnTo>
                    <a:lnTo>
                      <a:pt x="903" y="824"/>
                    </a:lnTo>
                    <a:lnTo>
                      <a:pt x="905" y="832"/>
                    </a:lnTo>
                    <a:lnTo>
                      <a:pt x="906" y="832"/>
                    </a:lnTo>
                    <a:lnTo>
                      <a:pt x="906" y="830"/>
                    </a:lnTo>
                    <a:lnTo>
                      <a:pt x="908" y="830"/>
                    </a:lnTo>
                    <a:lnTo>
                      <a:pt x="906" y="834"/>
                    </a:lnTo>
                    <a:lnTo>
                      <a:pt x="908" y="834"/>
                    </a:lnTo>
                    <a:lnTo>
                      <a:pt x="908" y="838"/>
                    </a:lnTo>
                    <a:lnTo>
                      <a:pt x="910" y="836"/>
                    </a:lnTo>
                    <a:lnTo>
                      <a:pt x="912" y="834"/>
                    </a:lnTo>
                    <a:lnTo>
                      <a:pt x="912" y="838"/>
                    </a:lnTo>
                    <a:lnTo>
                      <a:pt x="918" y="840"/>
                    </a:lnTo>
                    <a:lnTo>
                      <a:pt x="922" y="840"/>
                    </a:lnTo>
                    <a:lnTo>
                      <a:pt x="923" y="838"/>
                    </a:lnTo>
                    <a:lnTo>
                      <a:pt x="923" y="836"/>
                    </a:lnTo>
                    <a:lnTo>
                      <a:pt x="922" y="834"/>
                    </a:lnTo>
                    <a:lnTo>
                      <a:pt x="922" y="832"/>
                    </a:lnTo>
                    <a:lnTo>
                      <a:pt x="923" y="832"/>
                    </a:lnTo>
                    <a:lnTo>
                      <a:pt x="923" y="834"/>
                    </a:lnTo>
                    <a:lnTo>
                      <a:pt x="927" y="834"/>
                    </a:lnTo>
                    <a:lnTo>
                      <a:pt x="927" y="832"/>
                    </a:lnTo>
                    <a:lnTo>
                      <a:pt x="927" y="832"/>
                    </a:lnTo>
                    <a:lnTo>
                      <a:pt x="927" y="830"/>
                    </a:lnTo>
                    <a:lnTo>
                      <a:pt x="923" y="830"/>
                    </a:lnTo>
                    <a:lnTo>
                      <a:pt x="922" y="826"/>
                    </a:lnTo>
                    <a:lnTo>
                      <a:pt x="923" y="826"/>
                    </a:lnTo>
                    <a:lnTo>
                      <a:pt x="922" y="823"/>
                    </a:lnTo>
                    <a:lnTo>
                      <a:pt x="922" y="821"/>
                    </a:lnTo>
                    <a:lnTo>
                      <a:pt x="922" y="821"/>
                    </a:lnTo>
                    <a:lnTo>
                      <a:pt x="920" y="821"/>
                    </a:lnTo>
                    <a:lnTo>
                      <a:pt x="918" y="819"/>
                    </a:lnTo>
                    <a:lnTo>
                      <a:pt x="914" y="817"/>
                    </a:lnTo>
                    <a:lnTo>
                      <a:pt x="914" y="811"/>
                    </a:lnTo>
                    <a:lnTo>
                      <a:pt x="903" y="807"/>
                    </a:lnTo>
                    <a:lnTo>
                      <a:pt x="899" y="809"/>
                    </a:lnTo>
                    <a:lnTo>
                      <a:pt x="899" y="807"/>
                    </a:lnTo>
                    <a:lnTo>
                      <a:pt x="899" y="806"/>
                    </a:lnTo>
                    <a:lnTo>
                      <a:pt x="895" y="806"/>
                    </a:lnTo>
                    <a:lnTo>
                      <a:pt x="887" y="806"/>
                    </a:lnTo>
                    <a:lnTo>
                      <a:pt x="886" y="804"/>
                    </a:lnTo>
                    <a:lnTo>
                      <a:pt x="884" y="804"/>
                    </a:lnTo>
                    <a:lnTo>
                      <a:pt x="882" y="804"/>
                    </a:lnTo>
                    <a:lnTo>
                      <a:pt x="882" y="804"/>
                    </a:lnTo>
                    <a:lnTo>
                      <a:pt x="878" y="804"/>
                    </a:lnTo>
                    <a:lnTo>
                      <a:pt x="876" y="804"/>
                    </a:lnTo>
                    <a:lnTo>
                      <a:pt x="865" y="800"/>
                    </a:lnTo>
                    <a:lnTo>
                      <a:pt x="863" y="800"/>
                    </a:lnTo>
                    <a:lnTo>
                      <a:pt x="861" y="802"/>
                    </a:lnTo>
                    <a:lnTo>
                      <a:pt x="861" y="800"/>
                    </a:lnTo>
                    <a:lnTo>
                      <a:pt x="859" y="794"/>
                    </a:lnTo>
                    <a:lnTo>
                      <a:pt x="857" y="794"/>
                    </a:lnTo>
                    <a:lnTo>
                      <a:pt x="857" y="796"/>
                    </a:lnTo>
                    <a:lnTo>
                      <a:pt x="857" y="798"/>
                    </a:lnTo>
                    <a:lnTo>
                      <a:pt x="855" y="798"/>
                    </a:lnTo>
                    <a:lnTo>
                      <a:pt x="855" y="796"/>
                    </a:lnTo>
                    <a:lnTo>
                      <a:pt x="855" y="796"/>
                    </a:lnTo>
                    <a:lnTo>
                      <a:pt x="855" y="796"/>
                    </a:lnTo>
                    <a:lnTo>
                      <a:pt x="853" y="794"/>
                    </a:lnTo>
                    <a:lnTo>
                      <a:pt x="855" y="792"/>
                    </a:lnTo>
                    <a:lnTo>
                      <a:pt x="855" y="792"/>
                    </a:lnTo>
                    <a:lnTo>
                      <a:pt x="853" y="790"/>
                    </a:lnTo>
                    <a:lnTo>
                      <a:pt x="855" y="789"/>
                    </a:lnTo>
                    <a:lnTo>
                      <a:pt x="852" y="787"/>
                    </a:lnTo>
                    <a:lnTo>
                      <a:pt x="852" y="783"/>
                    </a:lnTo>
                    <a:lnTo>
                      <a:pt x="852" y="779"/>
                    </a:lnTo>
                    <a:lnTo>
                      <a:pt x="848" y="773"/>
                    </a:lnTo>
                    <a:lnTo>
                      <a:pt x="848" y="772"/>
                    </a:lnTo>
                    <a:lnTo>
                      <a:pt x="850" y="764"/>
                    </a:lnTo>
                    <a:lnTo>
                      <a:pt x="836" y="764"/>
                    </a:lnTo>
                    <a:lnTo>
                      <a:pt x="833" y="762"/>
                    </a:lnTo>
                    <a:lnTo>
                      <a:pt x="825" y="747"/>
                    </a:lnTo>
                    <a:lnTo>
                      <a:pt x="823" y="747"/>
                    </a:lnTo>
                    <a:lnTo>
                      <a:pt x="819" y="745"/>
                    </a:lnTo>
                    <a:lnTo>
                      <a:pt x="816" y="745"/>
                    </a:lnTo>
                    <a:lnTo>
                      <a:pt x="816" y="756"/>
                    </a:lnTo>
                    <a:lnTo>
                      <a:pt x="810" y="743"/>
                    </a:lnTo>
                    <a:lnTo>
                      <a:pt x="800" y="741"/>
                    </a:lnTo>
                    <a:lnTo>
                      <a:pt x="800" y="741"/>
                    </a:lnTo>
                    <a:lnTo>
                      <a:pt x="799" y="743"/>
                    </a:lnTo>
                    <a:lnTo>
                      <a:pt x="800" y="747"/>
                    </a:lnTo>
                    <a:lnTo>
                      <a:pt x="799" y="749"/>
                    </a:lnTo>
                    <a:lnTo>
                      <a:pt x="797" y="751"/>
                    </a:lnTo>
                    <a:lnTo>
                      <a:pt x="795" y="753"/>
                    </a:lnTo>
                    <a:lnTo>
                      <a:pt x="795" y="753"/>
                    </a:lnTo>
                    <a:lnTo>
                      <a:pt x="793" y="751"/>
                    </a:lnTo>
                    <a:lnTo>
                      <a:pt x="797" y="747"/>
                    </a:lnTo>
                    <a:lnTo>
                      <a:pt x="795" y="745"/>
                    </a:lnTo>
                    <a:lnTo>
                      <a:pt x="791" y="755"/>
                    </a:lnTo>
                    <a:lnTo>
                      <a:pt x="789" y="756"/>
                    </a:lnTo>
                    <a:lnTo>
                      <a:pt x="789" y="753"/>
                    </a:lnTo>
                    <a:lnTo>
                      <a:pt x="789" y="751"/>
                    </a:lnTo>
                    <a:lnTo>
                      <a:pt x="785" y="755"/>
                    </a:lnTo>
                    <a:lnTo>
                      <a:pt x="783" y="758"/>
                    </a:lnTo>
                    <a:lnTo>
                      <a:pt x="782" y="760"/>
                    </a:lnTo>
                    <a:lnTo>
                      <a:pt x="782" y="762"/>
                    </a:lnTo>
                    <a:lnTo>
                      <a:pt x="776" y="764"/>
                    </a:lnTo>
                    <a:lnTo>
                      <a:pt x="774" y="764"/>
                    </a:lnTo>
                    <a:lnTo>
                      <a:pt x="770" y="762"/>
                    </a:lnTo>
                    <a:lnTo>
                      <a:pt x="763" y="762"/>
                    </a:lnTo>
                    <a:lnTo>
                      <a:pt x="759" y="760"/>
                    </a:lnTo>
                    <a:lnTo>
                      <a:pt x="755" y="760"/>
                    </a:lnTo>
                    <a:lnTo>
                      <a:pt x="753" y="762"/>
                    </a:lnTo>
                    <a:lnTo>
                      <a:pt x="751" y="762"/>
                    </a:lnTo>
                    <a:lnTo>
                      <a:pt x="747" y="760"/>
                    </a:lnTo>
                    <a:lnTo>
                      <a:pt x="746" y="758"/>
                    </a:lnTo>
                    <a:lnTo>
                      <a:pt x="736" y="755"/>
                    </a:lnTo>
                    <a:lnTo>
                      <a:pt x="734" y="753"/>
                    </a:lnTo>
                    <a:lnTo>
                      <a:pt x="729" y="749"/>
                    </a:lnTo>
                    <a:lnTo>
                      <a:pt x="723" y="749"/>
                    </a:lnTo>
                    <a:lnTo>
                      <a:pt x="719" y="751"/>
                    </a:lnTo>
                    <a:lnTo>
                      <a:pt x="717" y="751"/>
                    </a:lnTo>
                    <a:lnTo>
                      <a:pt x="715" y="749"/>
                    </a:lnTo>
                    <a:lnTo>
                      <a:pt x="715" y="749"/>
                    </a:lnTo>
                    <a:lnTo>
                      <a:pt x="713" y="749"/>
                    </a:lnTo>
                    <a:lnTo>
                      <a:pt x="710" y="747"/>
                    </a:lnTo>
                    <a:lnTo>
                      <a:pt x="706" y="747"/>
                    </a:lnTo>
                    <a:lnTo>
                      <a:pt x="706" y="747"/>
                    </a:lnTo>
                    <a:lnTo>
                      <a:pt x="702" y="747"/>
                    </a:lnTo>
                    <a:lnTo>
                      <a:pt x="700" y="741"/>
                    </a:lnTo>
                    <a:lnTo>
                      <a:pt x="700" y="741"/>
                    </a:lnTo>
                    <a:lnTo>
                      <a:pt x="696" y="732"/>
                    </a:lnTo>
                    <a:lnTo>
                      <a:pt x="693" y="732"/>
                    </a:lnTo>
                    <a:lnTo>
                      <a:pt x="693" y="741"/>
                    </a:lnTo>
                    <a:lnTo>
                      <a:pt x="276" y="741"/>
                    </a:lnTo>
                    <a:lnTo>
                      <a:pt x="276" y="739"/>
                    </a:lnTo>
                    <a:lnTo>
                      <a:pt x="275" y="739"/>
                    </a:lnTo>
                    <a:lnTo>
                      <a:pt x="273" y="739"/>
                    </a:lnTo>
                    <a:lnTo>
                      <a:pt x="273" y="737"/>
                    </a:lnTo>
                    <a:lnTo>
                      <a:pt x="273" y="737"/>
                    </a:lnTo>
                    <a:lnTo>
                      <a:pt x="276" y="736"/>
                    </a:lnTo>
                    <a:lnTo>
                      <a:pt x="278" y="737"/>
                    </a:lnTo>
                    <a:lnTo>
                      <a:pt x="278" y="736"/>
                    </a:lnTo>
                    <a:lnTo>
                      <a:pt x="278" y="736"/>
                    </a:lnTo>
                    <a:lnTo>
                      <a:pt x="276" y="734"/>
                    </a:lnTo>
                    <a:lnTo>
                      <a:pt x="276" y="734"/>
                    </a:lnTo>
                    <a:lnTo>
                      <a:pt x="273" y="736"/>
                    </a:lnTo>
                    <a:lnTo>
                      <a:pt x="271" y="734"/>
                    </a:lnTo>
                    <a:lnTo>
                      <a:pt x="271" y="734"/>
                    </a:lnTo>
                    <a:lnTo>
                      <a:pt x="271" y="734"/>
                    </a:lnTo>
                    <a:lnTo>
                      <a:pt x="269" y="732"/>
                    </a:lnTo>
                    <a:lnTo>
                      <a:pt x="269" y="732"/>
                    </a:lnTo>
                    <a:lnTo>
                      <a:pt x="271" y="730"/>
                    </a:lnTo>
                    <a:lnTo>
                      <a:pt x="271" y="724"/>
                    </a:lnTo>
                    <a:lnTo>
                      <a:pt x="269" y="724"/>
                    </a:lnTo>
                    <a:lnTo>
                      <a:pt x="269" y="724"/>
                    </a:lnTo>
                    <a:lnTo>
                      <a:pt x="267" y="728"/>
                    </a:lnTo>
                    <a:lnTo>
                      <a:pt x="265" y="730"/>
                    </a:lnTo>
                    <a:lnTo>
                      <a:pt x="263" y="730"/>
                    </a:lnTo>
                    <a:lnTo>
                      <a:pt x="263" y="728"/>
                    </a:lnTo>
                    <a:lnTo>
                      <a:pt x="263" y="726"/>
                    </a:lnTo>
                    <a:lnTo>
                      <a:pt x="263" y="724"/>
                    </a:lnTo>
                    <a:lnTo>
                      <a:pt x="261" y="724"/>
                    </a:lnTo>
                    <a:lnTo>
                      <a:pt x="261" y="722"/>
                    </a:lnTo>
                    <a:lnTo>
                      <a:pt x="261" y="722"/>
                    </a:lnTo>
                    <a:lnTo>
                      <a:pt x="259" y="720"/>
                    </a:lnTo>
                    <a:lnTo>
                      <a:pt x="259" y="720"/>
                    </a:lnTo>
                    <a:lnTo>
                      <a:pt x="259" y="719"/>
                    </a:lnTo>
                    <a:lnTo>
                      <a:pt x="257" y="717"/>
                    </a:lnTo>
                    <a:lnTo>
                      <a:pt x="257" y="717"/>
                    </a:lnTo>
                    <a:lnTo>
                      <a:pt x="257" y="719"/>
                    </a:lnTo>
                    <a:lnTo>
                      <a:pt x="257" y="720"/>
                    </a:lnTo>
                    <a:lnTo>
                      <a:pt x="256" y="719"/>
                    </a:lnTo>
                    <a:lnTo>
                      <a:pt x="256" y="720"/>
                    </a:lnTo>
                    <a:lnTo>
                      <a:pt x="254" y="722"/>
                    </a:lnTo>
                    <a:lnTo>
                      <a:pt x="252" y="722"/>
                    </a:lnTo>
                    <a:lnTo>
                      <a:pt x="248" y="719"/>
                    </a:lnTo>
                    <a:lnTo>
                      <a:pt x="246" y="715"/>
                    </a:lnTo>
                    <a:lnTo>
                      <a:pt x="248" y="713"/>
                    </a:lnTo>
                    <a:lnTo>
                      <a:pt x="248" y="713"/>
                    </a:lnTo>
                    <a:lnTo>
                      <a:pt x="248" y="711"/>
                    </a:lnTo>
                    <a:lnTo>
                      <a:pt x="246" y="709"/>
                    </a:lnTo>
                    <a:lnTo>
                      <a:pt x="248" y="707"/>
                    </a:lnTo>
                    <a:lnTo>
                      <a:pt x="246" y="707"/>
                    </a:lnTo>
                    <a:lnTo>
                      <a:pt x="244" y="707"/>
                    </a:lnTo>
                    <a:lnTo>
                      <a:pt x="244" y="709"/>
                    </a:lnTo>
                    <a:lnTo>
                      <a:pt x="242" y="707"/>
                    </a:lnTo>
                    <a:lnTo>
                      <a:pt x="242" y="703"/>
                    </a:lnTo>
                    <a:lnTo>
                      <a:pt x="240" y="703"/>
                    </a:lnTo>
                    <a:lnTo>
                      <a:pt x="239" y="705"/>
                    </a:lnTo>
                    <a:lnTo>
                      <a:pt x="235" y="705"/>
                    </a:lnTo>
                    <a:lnTo>
                      <a:pt x="235" y="705"/>
                    </a:lnTo>
                    <a:lnTo>
                      <a:pt x="233" y="703"/>
                    </a:lnTo>
                    <a:lnTo>
                      <a:pt x="231" y="705"/>
                    </a:lnTo>
                    <a:lnTo>
                      <a:pt x="231" y="705"/>
                    </a:lnTo>
                    <a:lnTo>
                      <a:pt x="229" y="705"/>
                    </a:lnTo>
                    <a:lnTo>
                      <a:pt x="222" y="705"/>
                    </a:lnTo>
                    <a:lnTo>
                      <a:pt x="220" y="703"/>
                    </a:lnTo>
                    <a:lnTo>
                      <a:pt x="227" y="702"/>
                    </a:lnTo>
                    <a:lnTo>
                      <a:pt x="227" y="700"/>
                    </a:lnTo>
                    <a:lnTo>
                      <a:pt x="225" y="700"/>
                    </a:lnTo>
                    <a:lnTo>
                      <a:pt x="225" y="698"/>
                    </a:lnTo>
                    <a:lnTo>
                      <a:pt x="223" y="696"/>
                    </a:lnTo>
                    <a:lnTo>
                      <a:pt x="222" y="696"/>
                    </a:lnTo>
                    <a:lnTo>
                      <a:pt x="222" y="696"/>
                    </a:lnTo>
                    <a:lnTo>
                      <a:pt x="223" y="696"/>
                    </a:lnTo>
                    <a:lnTo>
                      <a:pt x="223" y="696"/>
                    </a:lnTo>
                    <a:lnTo>
                      <a:pt x="223" y="694"/>
                    </a:lnTo>
                    <a:lnTo>
                      <a:pt x="218" y="694"/>
                    </a:lnTo>
                    <a:lnTo>
                      <a:pt x="216" y="696"/>
                    </a:lnTo>
                    <a:lnTo>
                      <a:pt x="216" y="694"/>
                    </a:lnTo>
                    <a:lnTo>
                      <a:pt x="210" y="694"/>
                    </a:lnTo>
                    <a:lnTo>
                      <a:pt x="210" y="694"/>
                    </a:lnTo>
                    <a:lnTo>
                      <a:pt x="212" y="696"/>
                    </a:lnTo>
                    <a:lnTo>
                      <a:pt x="210" y="696"/>
                    </a:lnTo>
                    <a:lnTo>
                      <a:pt x="205" y="694"/>
                    </a:lnTo>
                    <a:lnTo>
                      <a:pt x="201" y="690"/>
                    </a:lnTo>
                    <a:lnTo>
                      <a:pt x="201" y="688"/>
                    </a:lnTo>
                    <a:lnTo>
                      <a:pt x="201" y="686"/>
                    </a:lnTo>
                    <a:lnTo>
                      <a:pt x="203" y="686"/>
                    </a:lnTo>
                    <a:lnTo>
                      <a:pt x="205" y="686"/>
                    </a:lnTo>
                    <a:lnTo>
                      <a:pt x="206" y="686"/>
                    </a:lnTo>
                    <a:lnTo>
                      <a:pt x="205" y="685"/>
                    </a:lnTo>
                    <a:lnTo>
                      <a:pt x="205" y="685"/>
                    </a:lnTo>
                    <a:lnTo>
                      <a:pt x="201" y="685"/>
                    </a:lnTo>
                    <a:lnTo>
                      <a:pt x="201" y="683"/>
                    </a:lnTo>
                    <a:lnTo>
                      <a:pt x="205" y="683"/>
                    </a:lnTo>
                    <a:lnTo>
                      <a:pt x="206" y="683"/>
                    </a:lnTo>
                    <a:lnTo>
                      <a:pt x="208" y="681"/>
                    </a:lnTo>
                    <a:lnTo>
                      <a:pt x="205" y="681"/>
                    </a:lnTo>
                    <a:lnTo>
                      <a:pt x="205" y="679"/>
                    </a:lnTo>
                    <a:lnTo>
                      <a:pt x="206" y="677"/>
                    </a:lnTo>
                    <a:lnTo>
                      <a:pt x="205" y="675"/>
                    </a:lnTo>
                    <a:lnTo>
                      <a:pt x="203" y="679"/>
                    </a:lnTo>
                    <a:lnTo>
                      <a:pt x="201" y="679"/>
                    </a:lnTo>
                    <a:lnTo>
                      <a:pt x="199" y="679"/>
                    </a:lnTo>
                    <a:lnTo>
                      <a:pt x="199" y="673"/>
                    </a:lnTo>
                    <a:lnTo>
                      <a:pt x="199" y="669"/>
                    </a:lnTo>
                    <a:lnTo>
                      <a:pt x="199" y="669"/>
                    </a:lnTo>
                    <a:lnTo>
                      <a:pt x="199" y="667"/>
                    </a:lnTo>
                    <a:lnTo>
                      <a:pt x="199" y="664"/>
                    </a:lnTo>
                    <a:lnTo>
                      <a:pt x="199" y="662"/>
                    </a:lnTo>
                    <a:lnTo>
                      <a:pt x="199" y="662"/>
                    </a:lnTo>
                    <a:lnTo>
                      <a:pt x="199" y="660"/>
                    </a:lnTo>
                    <a:lnTo>
                      <a:pt x="197" y="658"/>
                    </a:lnTo>
                    <a:lnTo>
                      <a:pt x="195" y="660"/>
                    </a:lnTo>
                    <a:lnTo>
                      <a:pt x="193" y="660"/>
                    </a:lnTo>
                    <a:lnTo>
                      <a:pt x="193" y="658"/>
                    </a:lnTo>
                    <a:lnTo>
                      <a:pt x="193" y="658"/>
                    </a:lnTo>
                    <a:lnTo>
                      <a:pt x="193" y="656"/>
                    </a:lnTo>
                    <a:lnTo>
                      <a:pt x="193" y="656"/>
                    </a:lnTo>
                    <a:lnTo>
                      <a:pt x="191" y="656"/>
                    </a:lnTo>
                    <a:lnTo>
                      <a:pt x="187" y="656"/>
                    </a:lnTo>
                    <a:lnTo>
                      <a:pt x="186" y="656"/>
                    </a:lnTo>
                    <a:lnTo>
                      <a:pt x="186" y="656"/>
                    </a:lnTo>
                    <a:lnTo>
                      <a:pt x="184" y="650"/>
                    </a:lnTo>
                    <a:lnTo>
                      <a:pt x="182" y="650"/>
                    </a:lnTo>
                    <a:lnTo>
                      <a:pt x="180" y="649"/>
                    </a:lnTo>
                    <a:lnTo>
                      <a:pt x="180" y="647"/>
                    </a:lnTo>
                    <a:lnTo>
                      <a:pt x="180" y="645"/>
                    </a:lnTo>
                    <a:lnTo>
                      <a:pt x="182" y="639"/>
                    </a:lnTo>
                    <a:lnTo>
                      <a:pt x="182" y="633"/>
                    </a:lnTo>
                    <a:lnTo>
                      <a:pt x="180" y="633"/>
                    </a:lnTo>
                    <a:lnTo>
                      <a:pt x="180" y="632"/>
                    </a:lnTo>
                    <a:lnTo>
                      <a:pt x="178" y="633"/>
                    </a:lnTo>
                    <a:lnTo>
                      <a:pt x="178" y="633"/>
                    </a:lnTo>
                    <a:lnTo>
                      <a:pt x="178" y="633"/>
                    </a:lnTo>
                    <a:lnTo>
                      <a:pt x="176" y="633"/>
                    </a:lnTo>
                    <a:lnTo>
                      <a:pt x="176" y="633"/>
                    </a:lnTo>
                    <a:lnTo>
                      <a:pt x="165" y="620"/>
                    </a:lnTo>
                    <a:lnTo>
                      <a:pt x="165" y="618"/>
                    </a:lnTo>
                    <a:lnTo>
                      <a:pt x="165" y="616"/>
                    </a:lnTo>
                    <a:lnTo>
                      <a:pt x="167" y="616"/>
                    </a:lnTo>
                    <a:lnTo>
                      <a:pt x="169" y="615"/>
                    </a:lnTo>
                    <a:lnTo>
                      <a:pt x="167" y="613"/>
                    </a:lnTo>
                    <a:lnTo>
                      <a:pt x="163" y="615"/>
                    </a:lnTo>
                    <a:lnTo>
                      <a:pt x="163" y="613"/>
                    </a:lnTo>
                    <a:lnTo>
                      <a:pt x="161" y="609"/>
                    </a:lnTo>
                    <a:lnTo>
                      <a:pt x="159" y="609"/>
                    </a:lnTo>
                    <a:lnTo>
                      <a:pt x="159" y="605"/>
                    </a:lnTo>
                    <a:lnTo>
                      <a:pt x="161" y="601"/>
                    </a:lnTo>
                    <a:lnTo>
                      <a:pt x="163" y="601"/>
                    </a:lnTo>
                    <a:lnTo>
                      <a:pt x="165" y="601"/>
                    </a:lnTo>
                    <a:lnTo>
                      <a:pt x="165" y="601"/>
                    </a:lnTo>
                    <a:lnTo>
                      <a:pt x="165" y="599"/>
                    </a:lnTo>
                    <a:lnTo>
                      <a:pt x="165" y="597"/>
                    </a:lnTo>
                    <a:lnTo>
                      <a:pt x="165" y="596"/>
                    </a:lnTo>
                    <a:lnTo>
                      <a:pt x="167" y="594"/>
                    </a:lnTo>
                    <a:lnTo>
                      <a:pt x="167" y="594"/>
                    </a:lnTo>
                    <a:lnTo>
                      <a:pt x="165" y="592"/>
                    </a:lnTo>
                    <a:lnTo>
                      <a:pt x="165" y="592"/>
                    </a:lnTo>
                    <a:lnTo>
                      <a:pt x="165" y="590"/>
                    </a:lnTo>
                    <a:lnTo>
                      <a:pt x="167" y="588"/>
                    </a:lnTo>
                    <a:lnTo>
                      <a:pt x="167" y="588"/>
                    </a:lnTo>
                    <a:lnTo>
                      <a:pt x="167" y="586"/>
                    </a:lnTo>
                    <a:lnTo>
                      <a:pt x="165" y="580"/>
                    </a:lnTo>
                    <a:lnTo>
                      <a:pt x="167" y="569"/>
                    </a:lnTo>
                    <a:lnTo>
                      <a:pt x="167" y="569"/>
                    </a:lnTo>
                    <a:lnTo>
                      <a:pt x="167" y="567"/>
                    </a:lnTo>
                    <a:lnTo>
                      <a:pt x="165" y="565"/>
                    </a:lnTo>
                    <a:lnTo>
                      <a:pt x="159" y="563"/>
                    </a:lnTo>
                    <a:lnTo>
                      <a:pt x="152" y="556"/>
                    </a:lnTo>
                    <a:lnTo>
                      <a:pt x="142" y="554"/>
                    </a:lnTo>
                    <a:lnTo>
                      <a:pt x="138" y="552"/>
                    </a:lnTo>
                    <a:lnTo>
                      <a:pt x="135" y="548"/>
                    </a:lnTo>
                    <a:lnTo>
                      <a:pt x="133" y="539"/>
                    </a:lnTo>
                    <a:lnTo>
                      <a:pt x="131" y="537"/>
                    </a:lnTo>
                    <a:lnTo>
                      <a:pt x="131" y="535"/>
                    </a:lnTo>
                    <a:lnTo>
                      <a:pt x="131" y="535"/>
                    </a:lnTo>
                    <a:lnTo>
                      <a:pt x="131" y="533"/>
                    </a:lnTo>
                    <a:lnTo>
                      <a:pt x="125" y="527"/>
                    </a:lnTo>
                    <a:lnTo>
                      <a:pt x="125" y="522"/>
                    </a:lnTo>
                    <a:lnTo>
                      <a:pt x="123" y="522"/>
                    </a:lnTo>
                    <a:lnTo>
                      <a:pt x="106" y="490"/>
                    </a:lnTo>
                    <a:lnTo>
                      <a:pt x="100" y="486"/>
                    </a:lnTo>
                    <a:lnTo>
                      <a:pt x="99" y="484"/>
                    </a:lnTo>
                    <a:lnTo>
                      <a:pt x="99" y="484"/>
                    </a:lnTo>
                    <a:lnTo>
                      <a:pt x="97" y="480"/>
                    </a:lnTo>
                    <a:lnTo>
                      <a:pt x="95" y="476"/>
                    </a:lnTo>
                    <a:lnTo>
                      <a:pt x="91" y="467"/>
                    </a:lnTo>
                    <a:lnTo>
                      <a:pt x="89" y="467"/>
                    </a:lnTo>
                    <a:lnTo>
                      <a:pt x="87" y="467"/>
                    </a:lnTo>
                    <a:lnTo>
                      <a:pt x="85" y="461"/>
                    </a:lnTo>
                    <a:lnTo>
                      <a:pt x="83" y="459"/>
                    </a:lnTo>
                    <a:lnTo>
                      <a:pt x="82" y="459"/>
                    </a:lnTo>
                    <a:lnTo>
                      <a:pt x="76" y="463"/>
                    </a:lnTo>
                    <a:lnTo>
                      <a:pt x="70" y="465"/>
                    </a:lnTo>
                    <a:lnTo>
                      <a:pt x="68" y="467"/>
                    </a:lnTo>
                    <a:lnTo>
                      <a:pt x="68" y="471"/>
                    </a:lnTo>
                    <a:lnTo>
                      <a:pt x="68" y="471"/>
                    </a:lnTo>
                    <a:lnTo>
                      <a:pt x="66" y="473"/>
                    </a:lnTo>
                    <a:lnTo>
                      <a:pt x="66" y="473"/>
                    </a:lnTo>
                    <a:lnTo>
                      <a:pt x="66" y="475"/>
                    </a:lnTo>
                    <a:lnTo>
                      <a:pt x="65" y="478"/>
                    </a:lnTo>
                    <a:lnTo>
                      <a:pt x="61" y="478"/>
                    </a:lnTo>
                    <a:lnTo>
                      <a:pt x="55" y="482"/>
                    </a:lnTo>
                    <a:lnTo>
                      <a:pt x="53" y="484"/>
                    </a:lnTo>
                    <a:lnTo>
                      <a:pt x="51" y="484"/>
                    </a:lnTo>
                    <a:lnTo>
                      <a:pt x="51" y="482"/>
                    </a:lnTo>
                    <a:lnTo>
                      <a:pt x="47" y="475"/>
                    </a:lnTo>
                    <a:lnTo>
                      <a:pt x="44" y="471"/>
                    </a:lnTo>
                    <a:lnTo>
                      <a:pt x="47" y="467"/>
                    </a:lnTo>
                    <a:lnTo>
                      <a:pt x="47" y="465"/>
                    </a:lnTo>
                    <a:lnTo>
                      <a:pt x="44" y="463"/>
                    </a:lnTo>
                    <a:lnTo>
                      <a:pt x="46" y="467"/>
                    </a:lnTo>
                    <a:lnTo>
                      <a:pt x="46" y="467"/>
                    </a:lnTo>
                    <a:lnTo>
                      <a:pt x="42" y="467"/>
                    </a:lnTo>
                    <a:lnTo>
                      <a:pt x="42" y="469"/>
                    </a:lnTo>
                    <a:lnTo>
                      <a:pt x="27" y="450"/>
                    </a:lnTo>
                    <a:lnTo>
                      <a:pt x="27" y="450"/>
                    </a:lnTo>
                    <a:lnTo>
                      <a:pt x="27" y="442"/>
                    </a:lnTo>
                    <a:lnTo>
                      <a:pt x="17" y="442"/>
                    </a:lnTo>
                    <a:lnTo>
                      <a:pt x="15" y="448"/>
                    </a:lnTo>
                    <a:lnTo>
                      <a:pt x="13" y="446"/>
                    </a:lnTo>
                    <a:lnTo>
                      <a:pt x="10" y="444"/>
                    </a:lnTo>
                    <a:lnTo>
                      <a:pt x="6" y="446"/>
                    </a:lnTo>
                    <a:lnTo>
                      <a:pt x="0" y="444"/>
                    </a:lnTo>
                    <a:lnTo>
                      <a:pt x="0" y="102"/>
                    </a:lnTo>
                    <a:lnTo>
                      <a:pt x="0" y="104"/>
                    </a:lnTo>
                    <a:lnTo>
                      <a:pt x="6" y="106"/>
                    </a:lnTo>
                    <a:lnTo>
                      <a:pt x="19" y="106"/>
                    </a:lnTo>
                    <a:lnTo>
                      <a:pt x="19" y="108"/>
                    </a:lnTo>
                    <a:lnTo>
                      <a:pt x="25" y="108"/>
                    </a:lnTo>
                    <a:lnTo>
                      <a:pt x="36" y="123"/>
                    </a:lnTo>
                    <a:lnTo>
                      <a:pt x="38" y="123"/>
                    </a:lnTo>
                    <a:lnTo>
                      <a:pt x="38" y="123"/>
                    </a:lnTo>
                    <a:lnTo>
                      <a:pt x="40" y="123"/>
                    </a:lnTo>
                    <a:lnTo>
                      <a:pt x="40" y="125"/>
                    </a:lnTo>
                    <a:lnTo>
                      <a:pt x="46" y="130"/>
                    </a:lnTo>
                    <a:lnTo>
                      <a:pt x="49" y="132"/>
                    </a:lnTo>
                    <a:lnTo>
                      <a:pt x="53" y="136"/>
                    </a:lnTo>
                    <a:lnTo>
                      <a:pt x="55" y="134"/>
                    </a:lnTo>
                    <a:lnTo>
                      <a:pt x="59" y="136"/>
                    </a:lnTo>
                    <a:lnTo>
                      <a:pt x="63" y="138"/>
                    </a:lnTo>
                    <a:lnTo>
                      <a:pt x="65" y="138"/>
                    </a:lnTo>
                    <a:lnTo>
                      <a:pt x="66" y="138"/>
                    </a:lnTo>
                    <a:lnTo>
                      <a:pt x="68" y="138"/>
                    </a:lnTo>
                    <a:lnTo>
                      <a:pt x="68" y="138"/>
                    </a:lnTo>
                    <a:lnTo>
                      <a:pt x="66" y="136"/>
                    </a:lnTo>
                    <a:lnTo>
                      <a:pt x="72" y="138"/>
                    </a:lnTo>
                    <a:lnTo>
                      <a:pt x="74" y="138"/>
                    </a:lnTo>
                    <a:lnTo>
                      <a:pt x="76" y="140"/>
                    </a:lnTo>
                    <a:lnTo>
                      <a:pt x="85" y="147"/>
                    </a:lnTo>
                    <a:lnTo>
                      <a:pt x="87" y="147"/>
                    </a:lnTo>
                    <a:lnTo>
                      <a:pt x="89" y="147"/>
                    </a:lnTo>
                    <a:lnTo>
                      <a:pt x="87" y="145"/>
                    </a:lnTo>
                    <a:lnTo>
                      <a:pt x="85" y="142"/>
                    </a:lnTo>
                    <a:lnTo>
                      <a:pt x="83" y="140"/>
                    </a:lnTo>
                    <a:lnTo>
                      <a:pt x="82" y="138"/>
                    </a:lnTo>
                    <a:lnTo>
                      <a:pt x="83" y="136"/>
                    </a:lnTo>
                    <a:lnTo>
                      <a:pt x="89" y="138"/>
                    </a:lnTo>
                    <a:lnTo>
                      <a:pt x="91" y="138"/>
                    </a:lnTo>
                    <a:lnTo>
                      <a:pt x="93" y="138"/>
                    </a:lnTo>
                    <a:lnTo>
                      <a:pt x="95" y="140"/>
                    </a:lnTo>
                    <a:lnTo>
                      <a:pt x="97" y="143"/>
                    </a:lnTo>
                    <a:lnTo>
                      <a:pt x="97" y="145"/>
                    </a:lnTo>
                    <a:lnTo>
                      <a:pt x="102" y="149"/>
                    </a:lnTo>
                    <a:lnTo>
                      <a:pt x="102" y="151"/>
                    </a:lnTo>
                    <a:lnTo>
                      <a:pt x="104" y="149"/>
                    </a:lnTo>
                    <a:lnTo>
                      <a:pt x="102" y="145"/>
                    </a:lnTo>
                    <a:lnTo>
                      <a:pt x="97" y="132"/>
                    </a:lnTo>
                    <a:lnTo>
                      <a:pt x="97" y="130"/>
                    </a:lnTo>
                    <a:lnTo>
                      <a:pt x="99" y="128"/>
                    </a:lnTo>
                    <a:lnTo>
                      <a:pt x="102" y="125"/>
                    </a:lnTo>
                    <a:lnTo>
                      <a:pt x="106" y="123"/>
                    </a:lnTo>
                    <a:lnTo>
                      <a:pt x="108" y="119"/>
                    </a:lnTo>
                    <a:lnTo>
                      <a:pt x="110" y="119"/>
                    </a:lnTo>
                    <a:lnTo>
                      <a:pt x="110" y="117"/>
                    </a:lnTo>
                    <a:lnTo>
                      <a:pt x="116" y="117"/>
                    </a:lnTo>
                    <a:lnTo>
                      <a:pt x="119" y="115"/>
                    </a:lnTo>
                    <a:lnTo>
                      <a:pt x="121" y="113"/>
                    </a:lnTo>
                    <a:lnTo>
                      <a:pt x="121" y="108"/>
                    </a:lnTo>
                    <a:lnTo>
                      <a:pt x="123" y="106"/>
                    </a:lnTo>
                    <a:lnTo>
                      <a:pt x="123" y="106"/>
                    </a:lnTo>
                    <a:lnTo>
                      <a:pt x="125" y="106"/>
                    </a:lnTo>
                    <a:lnTo>
                      <a:pt x="125" y="104"/>
                    </a:lnTo>
                    <a:lnTo>
                      <a:pt x="127" y="102"/>
                    </a:lnTo>
                    <a:lnTo>
                      <a:pt x="129" y="102"/>
                    </a:lnTo>
                    <a:lnTo>
                      <a:pt x="129" y="104"/>
                    </a:lnTo>
                    <a:lnTo>
                      <a:pt x="133" y="104"/>
                    </a:lnTo>
                    <a:lnTo>
                      <a:pt x="135" y="102"/>
                    </a:lnTo>
                    <a:lnTo>
                      <a:pt x="135" y="100"/>
                    </a:lnTo>
                    <a:lnTo>
                      <a:pt x="138" y="100"/>
                    </a:lnTo>
                    <a:lnTo>
                      <a:pt x="144" y="94"/>
                    </a:lnTo>
                    <a:lnTo>
                      <a:pt x="144" y="92"/>
                    </a:lnTo>
                    <a:lnTo>
                      <a:pt x="150" y="94"/>
                    </a:lnTo>
                    <a:lnTo>
                      <a:pt x="152" y="91"/>
                    </a:lnTo>
                    <a:lnTo>
                      <a:pt x="152" y="89"/>
                    </a:lnTo>
                    <a:lnTo>
                      <a:pt x="153" y="87"/>
                    </a:lnTo>
                    <a:lnTo>
                      <a:pt x="157" y="85"/>
                    </a:lnTo>
                    <a:lnTo>
                      <a:pt x="157" y="83"/>
                    </a:lnTo>
                    <a:lnTo>
                      <a:pt x="161" y="85"/>
                    </a:lnTo>
                    <a:lnTo>
                      <a:pt x="163" y="85"/>
                    </a:lnTo>
                    <a:lnTo>
                      <a:pt x="165" y="87"/>
                    </a:lnTo>
                    <a:lnTo>
                      <a:pt x="167" y="85"/>
                    </a:lnTo>
                    <a:lnTo>
                      <a:pt x="169" y="83"/>
                    </a:lnTo>
                    <a:lnTo>
                      <a:pt x="169" y="81"/>
                    </a:lnTo>
                    <a:lnTo>
                      <a:pt x="170" y="79"/>
                    </a:lnTo>
                    <a:lnTo>
                      <a:pt x="172" y="81"/>
                    </a:lnTo>
                    <a:lnTo>
                      <a:pt x="172" y="83"/>
                    </a:lnTo>
                    <a:lnTo>
                      <a:pt x="174" y="87"/>
                    </a:lnTo>
                    <a:lnTo>
                      <a:pt x="172" y="87"/>
                    </a:lnTo>
                    <a:lnTo>
                      <a:pt x="170" y="91"/>
                    </a:lnTo>
                    <a:lnTo>
                      <a:pt x="161" y="98"/>
                    </a:lnTo>
                    <a:lnTo>
                      <a:pt x="157" y="102"/>
                    </a:lnTo>
                    <a:lnTo>
                      <a:pt x="155" y="104"/>
                    </a:lnTo>
                    <a:lnTo>
                      <a:pt x="152" y="109"/>
                    </a:lnTo>
                    <a:lnTo>
                      <a:pt x="146" y="108"/>
                    </a:lnTo>
                    <a:lnTo>
                      <a:pt x="138" y="111"/>
                    </a:lnTo>
                    <a:lnTo>
                      <a:pt x="135" y="113"/>
                    </a:lnTo>
                    <a:lnTo>
                      <a:pt x="133" y="115"/>
                    </a:lnTo>
                    <a:lnTo>
                      <a:pt x="135" y="115"/>
                    </a:lnTo>
                    <a:lnTo>
                      <a:pt x="131" y="119"/>
                    </a:lnTo>
                    <a:lnTo>
                      <a:pt x="131" y="121"/>
                    </a:lnTo>
                    <a:lnTo>
                      <a:pt x="129" y="121"/>
                    </a:lnTo>
                    <a:lnTo>
                      <a:pt x="127" y="126"/>
                    </a:lnTo>
                    <a:lnTo>
                      <a:pt x="127" y="125"/>
                    </a:lnTo>
                    <a:lnTo>
                      <a:pt x="125" y="123"/>
                    </a:lnTo>
                    <a:lnTo>
                      <a:pt x="121" y="128"/>
                    </a:lnTo>
                    <a:lnTo>
                      <a:pt x="121" y="130"/>
                    </a:lnTo>
                    <a:lnTo>
                      <a:pt x="123" y="130"/>
                    </a:lnTo>
                    <a:lnTo>
                      <a:pt x="125" y="128"/>
                    </a:lnTo>
                    <a:lnTo>
                      <a:pt x="133" y="125"/>
                    </a:lnTo>
                    <a:lnTo>
                      <a:pt x="138" y="119"/>
                    </a:lnTo>
                    <a:lnTo>
                      <a:pt x="138" y="119"/>
                    </a:lnTo>
                    <a:lnTo>
                      <a:pt x="138" y="117"/>
                    </a:lnTo>
                    <a:lnTo>
                      <a:pt x="140" y="115"/>
                    </a:lnTo>
                    <a:lnTo>
                      <a:pt x="142" y="115"/>
                    </a:lnTo>
                    <a:lnTo>
                      <a:pt x="142" y="119"/>
                    </a:lnTo>
                    <a:lnTo>
                      <a:pt x="144" y="115"/>
                    </a:lnTo>
                    <a:lnTo>
                      <a:pt x="144" y="119"/>
                    </a:lnTo>
                    <a:lnTo>
                      <a:pt x="148" y="113"/>
                    </a:lnTo>
                    <a:lnTo>
                      <a:pt x="150" y="113"/>
                    </a:lnTo>
                    <a:lnTo>
                      <a:pt x="152" y="115"/>
                    </a:lnTo>
                    <a:lnTo>
                      <a:pt x="150" y="125"/>
                    </a:lnTo>
                    <a:lnTo>
                      <a:pt x="159" y="106"/>
                    </a:lnTo>
                    <a:lnTo>
                      <a:pt x="161" y="104"/>
                    </a:lnTo>
                    <a:lnTo>
                      <a:pt x="167" y="102"/>
                    </a:lnTo>
                    <a:lnTo>
                      <a:pt x="170" y="98"/>
                    </a:lnTo>
                    <a:lnTo>
                      <a:pt x="178" y="96"/>
                    </a:lnTo>
                    <a:lnTo>
                      <a:pt x="182" y="91"/>
                    </a:lnTo>
                    <a:lnTo>
                      <a:pt x="182" y="96"/>
                    </a:lnTo>
                    <a:lnTo>
                      <a:pt x="180" y="96"/>
                    </a:lnTo>
                    <a:lnTo>
                      <a:pt x="178" y="104"/>
                    </a:lnTo>
                    <a:lnTo>
                      <a:pt x="186" y="98"/>
                    </a:lnTo>
                    <a:lnTo>
                      <a:pt x="191" y="92"/>
                    </a:lnTo>
                    <a:lnTo>
                      <a:pt x="191" y="89"/>
                    </a:lnTo>
                    <a:lnTo>
                      <a:pt x="191" y="87"/>
                    </a:lnTo>
                    <a:lnTo>
                      <a:pt x="193" y="85"/>
                    </a:lnTo>
                    <a:lnTo>
                      <a:pt x="199" y="81"/>
                    </a:lnTo>
                    <a:lnTo>
                      <a:pt x="201" y="79"/>
                    </a:lnTo>
                    <a:lnTo>
                      <a:pt x="197" y="79"/>
                    </a:lnTo>
                    <a:lnTo>
                      <a:pt x="195" y="77"/>
                    </a:lnTo>
                    <a:lnTo>
                      <a:pt x="195" y="75"/>
                    </a:lnTo>
                    <a:lnTo>
                      <a:pt x="195" y="73"/>
                    </a:lnTo>
                    <a:lnTo>
                      <a:pt x="195" y="72"/>
                    </a:lnTo>
                    <a:lnTo>
                      <a:pt x="193" y="72"/>
                    </a:lnTo>
                    <a:lnTo>
                      <a:pt x="193" y="70"/>
                    </a:lnTo>
                    <a:lnTo>
                      <a:pt x="195" y="68"/>
                    </a:lnTo>
                    <a:lnTo>
                      <a:pt x="195" y="66"/>
                    </a:lnTo>
                    <a:lnTo>
                      <a:pt x="199" y="68"/>
                    </a:lnTo>
                    <a:lnTo>
                      <a:pt x="208" y="81"/>
                    </a:lnTo>
                    <a:lnTo>
                      <a:pt x="210" y="89"/>
                    </a:lnTo>
                    <a:lnTo>
                      <a:pt x="216" y="106"/>
                    </a:lnTo>
                    <a:lnTo>
                      <a:pt x="220" y="108"/>
                    </a:lnTo>
                    <a:lnTo>
                      <a:pt x="222" y="111"/>
                    </a:lnTo>
                    <a:lnTo>
                      <a:pt x="222" y="111"/>
                    </a:lnTo>
                    <a:lnTo>
                      <a:pt x="225" y="117"/>
                    </a:lnTo>
                    <a:lnTo>
                      <a:pt x="229" y="117"/>
                    </a:lnTo>
                    <a:lnTo>
                      <a:pt x="235" y="117"/>
                    </a:lnTo>
                    <a:lnTo>
                      <a:pt x="235" y="117"/>
                    </a:lnTo>
                    <a:lnTo>
                      <a:pt x="237" y="115"/>
                    </a:lnTo>
                    <a:lnTo>
                      <a:pt x="239" y="115"/>
                    </a:lnTo>
                    <a:lnTo>
                      <a:pt x="239" y="115"/>
                    </a:lnTo>
                    <a:lnTo>
                      <a:pt x="237" y="113"/>
                    </a:lnTo>
                    <a:lnTo>
                      <a:pt x="231" y="115"/>
                    </a:lnTo>
                    <a:lnTo>
                      <a:pt x="233" y="111"/>
                    </a:lnTo>
                    <a:lnTo>
                      <a:pt x="237" y="111"/>
                    </a:lnTo>
                    <a:lnTo>
                      <a:pt x="239" y="111"/>
                    </a:lnTo>
                    <a:lnTo>
                      <a:pt x="239" y="109"/>
                    </a:lnTo>
                    <a:lnTo>
                      <a:pt x="235" y="106"/>
                    </a:lnTo>
                    <a:lnTo>
                      <a:pt x="237" y="104"/>
                    </a:lnTo>
                    <a:lnTo>
                      <a:pt x="240" y="104"/>
                    </a:lnTo>
                    <a:lnTo>
                      <a:pt x="240" y="100"/>
                    </a:lnTo>
                    <a:lnTo>
                      <a:pt x="239" y="100"/>
                    </a:lnTo>
                    <a:lnTo>
                      <a:pt x="239" y="96"/>
                    </a:lnTo>
                    <a:lnTo>
                      <a:pt x="239" y="100"/>
                    </a:lnTo>
                    <a:lnTo>
                      <a:pt x="242" y="92"/>
                    </a:lnTo>
                    <a:lnTo>
                      <a:pt x="244" y="91"/>
                    </a:lnTo>
                    <a:lnTo>
                      <a:pt x="244" y="91"/>
                    </a:lnTo>
                    <a:lnTo>
                      <a:pt x="242" y="91"/>
                    </a:lnTo>
                    <a:lnTo>
                      <a:pt x="240" y="92"/>
                    </a:lnTo>
                    <a:lnTo>
                      <a:pt x="239" y="92"/>
                    </a:lnTo>
                    <a:lnTo>
                      <a:pt x="239" y="91"/>
                    </a:lnTo>
                    <a:lnTo>
                      <a:pt x="240" y="87"/>
                    </a:lnTo>
                    <a:lnTo>
                      <a:pt x="242" y="89"/>
                    </a:lnTo>
                    <a:lnTo>
                      <a:pt x="244" y="89"/>
                    </a:lnTo>
                    <a:lnTo>
                      <a:pt x="246" y="89"/>
                    </a:lnTo>
                    <a:lnTo>
                      <a:pt x="246" y="92"/>
                    </a:lnTo>
                    <a:lnTo>
                      <a:pt x="248" y="89"/>
                    </a:lnTo>
                    <a:lnTo>
                      <a:pt x="250" y="89"/>
                    </a:lnTo>
                    <a:lnTo>
                      <a:pt x="250" y="87"/>
                    </a:lnTo>
                    <a:lnTo>
                      <a:pt x="248" y="87"/>
                    </a:lnTo>
                    <a:lnTo>
                      <a:pt x="246" y="85"/>
                    </a:lnTo>
                    <a:lnTo>
                      <a:pt x="250" y="85"/>
                    </a:lnTo>
                    <a:lnTo>
                      <a:pt x="250" y="85"/>
                    </a:lnTo>
                    <a:lnTo>
                      <a:pt x="252" y="87"/>
                    </a:lnTo>
                    <a:lnTo>
                      <a:pt x="250" y="98"/>
                    </a:lnTo>
                    <a:lnTo>
                      <a:pt x="250" y="100"/>
                    </a:lnTo>
                    <a:lnTo>
                      <a:pt x="250" y="102"/>
                    </a:lnTo>
                    <a:lnTo>
                      <a:pt x="252" y="104"/>
                    </a:lnTo>
                    <a:lnTo>
                      <a:pt x="254" y="102"/>
                    </a:lnTo>
                    <a:lnTo>
                      <a:pt x="256" y="102"/>
                    </a:lnTo>
                    <a:lnTo>
                      <a:pt x="250" y="115"/>
                    </a:lnTo>
                    <a:lnTo>
                      <a:pt x="250" y="113"/>
                    </a:lnTo>
                    <a:lnTo>
                      <a:pt x="248" y="115"/>
                    </a:lnTo>
                    <a:lnTo>
                      <a:pt x="250" y="117"/>
                    </a:lnTo>
                    <a:lnTo>
                      <a:pt x="256" y="119"/>
                    </a:lnTo>
                    <a:lnTo>
                      <a:pt x="257" y="117"/>
                    </a:lnTo>
                    <a:lnTo>
                      <a:pt x="259" y="117"/>
                    </a:lnTo>
                    <a:lnTo>
                      <a:pt x="263" y="117"/>
                    </a:lnTo>
                    <a:lnTo>
                      <a:pt x="265" y="115"/>
                    </a:lnTo>
                    <a:lnTo>
                      <a:pt x="265" y="113"/>
                    </a:lnTo>
                    <a:lnTo>
                      <a:pt x="269" y="111"/>
                    </a:lnTo>
                    <a:lnTo>
                      <a:pt x="271" y="98"/>
                    </a:lnTo>
                    <a:lnTo>
                      <a:pt x="273" y="98"/>
                    </a:lnTo>
                    <a:lnTo>
                      <a:pt x="276" y="96"/>
                    </a:lnTo>
                    <a:lnTo>
                      <a:pt x="280" y="98"/>
                    </a:lnTo>
                    <a:lnTo>
                      <a:pt x="284" y="98"/>
                    </a:lnTo>
                    <a:lnTo>
                      <a:pt x="284" y="100"/>
                    </a:lnTo>
                    <a:lnTo>
                      <a:pt x="290" y="98"/>
                    </a:lnTo>
                    <a:lnTo>
                      <a:pt x="297" y="100"/>
                    </a:lnTo>
                    <a:lnTo>
                      <a:pt x="305" y="108"/>
                    </a:lnTo>
                    <a:lnTo>
                      <a:pt x="310" y="115"/>
                    </a:lnTo>
                    <a:lnTo>
                      <a:pt x="316" y="117"/>
                    </a:lnTo>
                    <a:lnTo>
                      <a:pt x="322" y="119"/>
                    </a:lnTo>
                    <a:lnTo>
                      <a:pt x="324" y="121"/>
                    </a:lnTo>
                    <a:lnTo>
                      <a:pt x="327" y="121"/>
                    </a:lnTo>
                    <a:lnTo>
                      <a:pt x="333" y="123"/>
                    </a:lnTo>
                    <a:lnTo>
                      <a:pt x="335" y="123"/>
                    </a:lnTo>
                    <a:lnTo>
                      <a:pt x="337" y="123"/>
                    </a:lnTo>
                    <a:lnTo>
                      <a:pt x="339" y="126"/>
                    </a:lnTo>
                    <a:lnTo>
                      <a:pt x="354" y="134"/>
                    </a:lnTo>
                    <a:lnTo>
                      <a:pt x="358" y="136"/>
                    </a:lnTo>
                    <a:lnTo>
                      <a:pt x="360" y="136"/>
                    </a:lnTo>
                    <a:lnTo>
                      <a:pt x="363" y="138"/>
                    </a:lnTo>
                    <a:lnTo>
                      <a:pt x="363" y="136"/>
                    </a:lnTo>
                    <a:lnTo>
                      <a:pt x="371" y="138"/>
                    </a:lnTo>
                    <a:lnTo>
                      <a:pt x="375" y="138"/>
                    </a:lnTo>
                    <a:lnTo>
                      <a:pt x="379" y="140"/>
                    </a:lnTo>
                    <a:lnTo>
                      <a:pt x="379" y="138"/>
                    </a:lnTo>
                    <a:lnTo>
                      <a:pt x="375" y="134"/>
                    </a:lnTo>
                    <a:lnTo>
                      <a:pt x="377" y="132"/>
                    </a:lnTo>
                    <a:lnTo>
                      <a:pt x="379" y="134"/>
                    </a:lnTo>
                    <a:lnTo>
                      <a:pt x="382" y="134"/>
                    </a:lnTo>
                    <a:lnTo>
                      <a:pt x="382" y="132"/>
                    </a:lnTo>
                    <a:lnTo>
                      <a:pt x="390" y="134"/>
                    </a:lnTo>
                    <a:lnTo>
                      <a:pt x="388" y="136"/>
                    </a:lnTo>
                    <a:lnTo>
                      <a:pt x="392" y="138"/>
                    </a:lnTo>
                    <a:lnTo>
                      <a:pt x="392" y="140"/>
                    </a:lnTo>
                    <a:lnTo>
                      <a:pt x="396" y="140"/>
                    </a:lnTo>
                    <a:lnTo>
                      <a:pt x="396" y="142"/>
                    </a:lnTo>
                    <a:lnTo>
                      <a:pt x="399" y="145"/>
                    </a:lnTo>
                    <a:lnTo>
                      <a:pt x="405" y="151"/>
                    </a:lnTo>
                    <a:lnTo>
                      <a:pt x="405" y="157"/>
                    </a:lnTo>
                    <a:lnTo>
                      <a:pt x="407" y="155"/>
                    </a:lnTo>
                    <a:lnTo>
                      <a:pt x="407" y="159"/>
                    </a:lnTo>
                    <a:lnTo>
                      <a:pt x="407" y="161"/>
                    </a:lnTo>
                    <a:lnTo>
                      <a:pt x="407" y="162"/>
                    </a:lnTo>
                    <a:lnTo>
                      <a:pt x="405" y="162"/>
                    </a:lnTo>
                    <a:lnTo>
                      <a:pt x="405" y="164"/>
                    </a:lnTo>
                    <a:lnTo>
                      <a:pt x="403" y="164"/>
                    </a:lnTo>
                    <a:lnTo>
                      <a:pt x="401" y="162"/>
                    </a:lnTo>
                    <a:lnTo>
                      <a:pt x="397" y="162"/>
                    </a:lnTo>
                    <a:lnTo>
                      <a:pt x="392" y="162"/>
                    </a:lnTo>
                    <a:lnTo>
                      <a:pt x="396" y="164"/>
                    </a:lnTo>
                    <a:lnTo>
                      <a:pt x="394" y="166"/>
                    </a:lnTo>
                    <a:lnTo>
                      <a:pt x="388" y="166"/>
                    </a:lnTo>
                    <a:lnTo>
                      <a:pt x="390" y="168"/>
                    </a:lnTo>
                    <a:lnTo>
                      <a:pt x="388" y="170"/>
                    </a:lnTo>
                    <a:lnTo>
                      <a:pt x="388" y="174"/>
                    </a:lnTo>
                    <a:lnTo>
                      <a:pt x="384" y="176"/>
                    </a:lnTo>
                    <a:lnTo>
                      <a:pt x="386" y="178"/>
                    </a:lnTo>
                    <a:lnTo>
                      <a:pt x="388" y="178"/>
                    </a:lnTo>
                    <a:lnTo>
                      <a:pt x="390" y="178"/>
                    </a:lnTo>
                    <a:lnTo>
                      <a:pt x="388" y="178"/>
                    </a:lnTo>
                    <a:lnTo>
                      <a:pt x="397" y="183"/>
                    </a:lnTo>
                    <a:lnTo>
                      <a:pt x="399" y="181"/>
                    </a:lnTo>
                    <a:lnTo>
                      <a:pt x="401" y="181"/>
                    </a:lnTo>
                    <a:lnTo>
                      <a:pt x="401" y="183"/>
                    </a:lnTo>
                    <a:lnTo>
                      <a:pt x="405" y="183"/>
                    </a:lnTo>
                    <a:lnTo>
                      <a:pt x="409" y="185"/>
                    </a:lnTo>
                    <a:lnTo>
                      <a:pt x="415" y="183"/>
                    </a:lnTo>
                    <a:lnTo>
                      <a:pt x="418" y="185"/>
                    </a:lnTo>
                    <a:lnTo>
                      <a:pt x="424" y="183"/>
                    </a:lnTo>
                    <a:lnTo>
                      <a:pt x="422" y="185"/>
                    </a:lnTo>
                    <a:lnTo>
                      <a:pt x="426" y="185"/>
                    </a:lnTo>
                    <a:lnTo>
                      <a:pt x="433" y="185"/>
                    </a:lnTo>
                    <a:lnTo>
                      <a:pt x="433" y="183"/>
                    </a:lnTo>
                    <a:lnTo>
                      <a:pt x="439" y="183"/>
                    </a:lnTo>
                    <a:lnTo>
                      <a:pt x="437" y="185"/>
                    </a:lnTo>
                    <a:lnTo>
                      <a:pt x="441" y="185"/>
                    </a:lnTo>
                    <a:lnTo>
                      <a:pt x="439" y="183"/>
                    </a:lnTo>
                    <a:lnTo>
                      <a:pt x="441" y="181"/>
                    </a:lnTo>
                    <a:lnTo>
                      <a:pt x="443" y="183"/>
                    </a:lnTo>
                    <a:lnTo>
                      <a:pt x="445" y="185"/>
                    </a:lnTo>
                    <a:lnTo>
                      <a:pt x="445" y="183"/>
                    </a:lnTo>
                    <a:lnTo>
                      <a:pt x="449" y="183"/>
                    </a:lnTo>
                    <a:lnTo>
                      <a:pt x="449" y="179"/>
                    </a:lnTo>
                    <a:lnTo>
                      <a:pt x="452" y="178"/>
                    </a:lnTo>
                    <a:lnTo>
                      <a:pt x="452" y="183"/>
                    </a:lnTo>
                    <a:lnTo>
                      <a:pt x="454" y="183"/>
                    </a:lnTo>
                    <a:lnTo>
                      <a:pt x="456" y="181"/>
                    </a:lnTo>
                    <a:lnTo>
                      <a:pt x="460" y="178"/>
                    </a:lnTo>
                    <a:lnTo>
                      <a:pt x="464" y="174"/>
                    </a:lnTo>
                    <a:lnTo>
                      <a:pt x="466" y="174"/>
                    </a:lnTo>
                    <a:lnTo>
                      <a:pt x="467" y="172"/>
                    </a:lnTo>
                    <a:lnTo>
                      <a:pt x="469" y="176"/>
                    </a:lnTo>
                    <a:lnTo>
                      <a:pt x="469" y="178"/>
                    </a:lnTo>
                    <a:lnTo>
                      <a:pt x="471" y="178"/>
                    </a:lnTo>
                    <a:lnTo>
                      <a:pt x="471" y="178"/>
                    </a:lnTo>
                    <a:lnTo>
                      <a:pt x="473" y="181"/>
                    </a:lnTo>
                    <a:lnTo>
                      <a:pt x="473" y="183"/>
                    </a:lnTo>
                    <a:lnTo>
                      <a:pt x="473" y="183"/>
                    </a:lnTo>
                    <a:lnTo>
                      <a:pt x="477" y="185"/>
                    </a:lnTo>
                    <a:lnTo>
                      <a:pt x="477" y="183"/>
                    </a:lnTo>
                    <a:lnTo>
                      <a:pt x="485" y="183"/>
                    </a:lnTo>
                    <a:lnTo>
                      <a:pt x="485" y="185"/>
                    </a:lnTo>
                    <a:lnTo>
                      <a:pt x="485" y="187"/>
                    </a:lnTo>
                    <a:lnTo>
                      <a:pt x="485" y="189"/>
                    </a:lnTo>
                    <a:lnTo>
                      <a:pt x="485" y="191"/>
                    </a:lnTo>
                    <a:lnTo>
                      <a:pt x="485" y="195"/>
                    </a:lnTo>
                    <a:lnTo>
                      <a:pt x="486" y="196"/>
                    </a:lnTo>
                    <a:lnTo>
                      <a:pt x="486" y="195"/>
                    </a:lnTo>
                    <a:lnTo>
                      <a:pt x="486" y="196"/>
                    </a:lnTo>
                    <a:lnTo>
                      <a:pt x="488" y="193"/>
                    </a:lnTo>
                    <a:lnTo>
                      <a:pt x="488" y="187"/>
                    </a:lnTo>
                    <a:lnTo>
                      <a:pt x="490" y="189"/>
                    </a:lnTo>
                    <a:lnTo>
                      <a:pt x="490" y="191"/>
                    </a:lnTo>
                    <a:lnTo>
                      <a:pt x="490" y="191"/>
                    </a:lnTo>
                    <a:lnTo>
                      <a:pt x="490" y="193"/>
                    </a:lnTo>
                    <a:lnTo>
                      <a:pt x="490" y="196"/>
                    </a:lnTo>
                    <a:lnTo>
                      <a:pt x="492" y="198"/>
                    </a:lnTo>
                    <a:lnTo>
                      <a:pt x="494" y="195"/>
                    </a:lnTo>
                    <a:lnTo>
                      <a:pt x="496" y="200"/>
                    </a:lnTo>
                    <a:lnTo>
                      <a:pt x="498" y="200"/>
                    </a:lnTo>
                    <a:lnTo>
                      <a:pt x="502" y="208"/>
                    </a:lnTo>
                    <a:lnTo>
                      <a:pt x="500" y="210"/>
                    </a:lnTo>
                    <a:lnTo>
                      <a:pt x="496" y="210"/>
                    </a:lnTo>
                    <a:lnTo>
                      <a:pt x="494" y="212"/>
                    </a:lnTo>
                    <a:lnTo>
                      <a:pt x="492" y="210"/>
                    </a:lnTo>
                    <a:lnTo>
                      <a:pt x="494" y="213"/>
                    </a:lnTo>
                    <a:lnTo>
                      <a:pt x="500" y="221"/>
                    </a:lnTo>
                    <a:lnTo>
                      <a:pt x="502" y="223"/>
                    </a:lnTo>
                    <a:lnTo>
                      <a:pt x="502" y="217"/>
                    </a:lnTo>
                    <a:lnTo>
                      <a:pt x="503" y="217"/>
                    </a:lnTo>
                    <a:lnTo>
                      <a:pt x="505" y="217"/>
                    </a:lnTo>
                    <a:lnTo>
                      <a:pt x="507" y="215"/>
                    </a:lnTo>
                    <a:lnTo>
                      <a:pt x="511" y="215"/>
                    </a:lnTo>
                    <a:lnTo>
                      <a:pt x="507" y="210"/>
                    </a:lnTo>
                    <a:lnTo>
                      <a:pt x="511" y="208"/>
                    </a:lnTo>
                    <a:lnTo>
                      <a:pt x="509" y="208"/>
                    </a:lnTo>
                    <a:lnTo>
                      <a:pt x="507" y="208"/>
                    </a:lnTo>
                    <a:lnTo>
                      <a:pt x="503" y="196"/>
                    </a:lnTo>
                    <a:lnTo>
                      <a:pt x="503" y="196"/>
                    </a:lnTo>
                    <a:lnTo>
                      <a:pt x="503" y="191"/>
                    </a:lnTo>
                    <a:lnTo>
                      <a:pt x="503" y="189"/>
                    </a:lnTo>
                    <a:lnTo>
                      <a:pt x="503" y="187"/>
                    </a:lnTo>
                    <a:lnTo>
                      <a:pt x="500" y="185"/>
                    </a:lnTo>
                    <a:lnTo>
                      <a:pt x="498" y="183"/>
                    </a:lnTo>
                    <a:lnTo>
                      <a:pt x="500" y="178"/>
                    </a:lnTo>
                    <a:lnTo>
                      <a:pt x="502" y="179"/>
                    </a:lnTo>
                    <a:lnTo>
                      <a:pt x="502" y="178"/>
                    </a:lnTo>
                    <a:lnTo>
                      <a:pt x="503" y="176"/>
                    </a:lnTo>
                    <a:lnTo>
                      <a:pt x="502" y="176"/>
                    </a:lnTo>
                    <a:lnTo>
                      <a:pt x="503" y="170"/>
                    </a:lnTo>
                    <a:lnTo>
                      <a:pt x="507" y="170"/>
                    </a:lnTo>
                    <a:lnTo>
                      <a:pt x="511" y="168"/>
                    </a:lnTo>
                    <a:lnTo>
                      <a:pt x="511" y="168"/>
                    </a:lnTo>
                    <a:lnTo>
                      <a:pt x="511" y="170"/>
                    </a:lnTo>
                    <a:lnTo>
                      <a:pt x="517" y="168"/>
                    </a:lnTo>
                    <a:lnTo>
                      <a:pt x="517" y="164"/>
                    </a:lnTo>
                    <a:lnTo>
                      <a:pt x="519" y="164"/>
                    </a:lnTo>
                    <a:lnTo>
                      <a:pt x="522" y="164"/>
                    </a:lnTo>
                    <a:lnTo>
                      <a:pt x="522" y="161"/>
                    </a:lnTo>
                    <a:lnTo>
                      <a:pt x="522" y="159"/>
                    </a:lnTo>
                    <a:lnTo>
                      <a:pt x="524" y="162"/>
                    </a:lnTo>
                    <a:lnTo>
                      <a:pt x="526" y="157"/>
                    </a:lnTo>
                    <a:lnTo>
                      <a:pt x="528" y="157"/>
                    </a:lnTo>
                    <a:lnTo>
                      <a:pt x="526" y="153"/>
                    </a:lnTo>
                    <a:lnTo>
                      <a:pt x="530" y="151"/>
                    </a:lnTo>
                    <a:lnTo>
                      <a:pt x="528" y="151"/>
                    </a:lnTo>
                    <a:lnTo>
                      <a:pt x="532" y="149"/>
                    </a:lnTo>
                    <a:lnTo>
                      <a:pt x="532" y="145"/>
                    </a:lnTo>
                    <a:lnTo>
                      <a:pt x="528" y="147"/>
                    </a:lnTo>
                    <a:lnTo>
                      <a:pt x="528" y="145"/>
                    </a:lnTo>
                    <a:lnTo>
                      <a:pt x="519" y="149"/>
                    </a:lnTo>
                    <a:lnTo>
                      <a:pt x="522" y="153"/>
                    </a:lnTo>
                    <a:lnTo>
                      <a:pt x="517" y="153"/>
                    </a:lnTo>
                    <a:lnTo>
                      <a:pt x="519" y="157"/>
                    </a:lnTo>
                    <a:lnTo>
                      <a:pt x="519" y="155"/>
                    </a:lnTo>
                    <a:lnTo>
                      <a:pt x="519" y="161"/>
                    </a:lnTo>
                    <a:lnTo>
                      <a:pt x="519" y="162"/>
                    </a:lnTo>
                    <a:lnTo>
                      <a:pt x="519" y="161"/>
                    </a:lnTo>
                    <a:lnTo>
                      <a:pt x="519" y="159"/>
                    </a:lnTo>
                    <a:lnTo>
                      <a:pt x="517" y="159"/>
                    </a:lnTo>
                    <a:lnTo>
                      <a:pt x="517" y="157"/>
                    </a:lnTo>
                    <a:lnTo>
                      <a:pt x="513" y="157"/>
                    </a:lnTo>
                    <a:lnTo>
                      <a:pt x="513" y="159"/>
                    </a:lnTo>
                    <a:lnTo>
                      <a:pt x="511" y="162"/>
                    </a:lnTo>
                    <a:lnTo>
                      <a:pt x="509" y="161"/>
                    </a:lnTo>
                    <a:lnTo>
                      <a:pt x="505" y="159"/>
                    </a:lnTo>
                    <a:lnTo>
                      <a:pt x="505" y="159"/>
                    </a:lnTo>
                    <a:lnTo>
                      <a:pt x="502" y="159"/>
                    </a:lnTo>
                    <a:lnTo>
                      <a:pt x="500" y="161"/>
                    </a:lnTo>
                    <a:lnTo>
                      <a:pt x="500" y="162"/>
                    </a:lnTo>
                    <a:lnTo>
                      <a:pt x="503" y="164"/>
                    </a:lnTo>
                    <a:lnTo>
                      <a:pt x="503" y="164"/>
                    </a:lnTo>
                    <a:lnTo>
                      <a:pt x="503" y="166"/>
                    </a:lnTo>
                    <a:lnTo>
                      <a:pt x="502" y="166"/>
                    </a:lnTo>
                    <a:lnTo>
                      <a:pt x="500" y="168"/>
                    </a:lnTo>
                    <a:lnTo>
                      <a:pt x="498" y="168"/>
                    </a:lnTo>
                    <a:lnTo>
                      <a:pt x="500" y="166"/>
                    </a:lnTo>
                    <a:lnTo>
                      <a:pt x="494" y="166"/>
                    </a:lnTo>
                    <a:lnTo>
                      <a:pt x="494" y="166"/>
                    </a:lnTo>
                    <a:lnTo>
                      <a:pt x="492" y="166"/>
                    </a:lnTo>
                    <a:lnTo>
                      <a:pt x="492" y="164"/>
                    </a:lnTo>
                    <a:lnTo>
                      <a:pt x="490" y="164"/>
                    </a:lnTo>
                    <a:lnTo>
                      <a:pt x="490" y="162"/>
                    </a:lnTo>
                    <a:lnTo>
                      <a:pt x="486" y="162"/>
                    </a:lnTo>
                    <a:lnTo>
                      <a:pt x="486" y="162"/>
                    </a:lnTo>
                    <a:lnTo>
                      <a:pt x="486" y="159"/>
                    </a:lnTo>
                    <a:lnTo>
                      <a:pt x="490" y="155"/>
                    </a:lnTo>
                    <a:lnTo>
                      <a:pt x="490" y="153"/>
                    </a:lnTo>
                    <a:lnTo>
                      <a:pt x="492" y="149"/>
                    </a:lnTo>
                    <a:lnTo>
                      <a:pt x="494" y="147"/>
                    </a:lnTo>
                    <a:lnTo>
                      <a:pt x="503" y="145"/>
                    </a:lnTo>
                    <a:lnTo>
                      <a:pt x="513" y="142"/>
                    </a:lnTo>
                    <a:lnTo>
                      <a:pt x="515" y="140"/>
                    </a:lnTo>
                    <a:lnTo>
                      <a:pt x="519" y="138"/>
                    </a:lnTo>
                    <a:lnTo>
                      <a:pt x="519" y="136"/>
                    </a:lnTo>
                    <a:lnTo>
                      <a:pt x="522" y="136"/>
                    </a:lnTo>
                    <a:lnTo>
                      <a:pt x="526" y="134"/>
                    </a:lnTo>
                    <a:lnTo>
                      <a:pt x="528" y="136"/>
                    </a:lnTo>
                    <a:lnTo>
                      <a:pt x="530" y="136"/>
                    </a:lnTo>
                    <a:lnTo>
                      <a:pt x="532" y="136"/>
                    </a:lnTo>
                    <a:lnTo>
                      <a:pt x="532" y="140"/>
                    </a:lnTo>
                    <a:lnTo>
                      <a:pt x="536" y="143"/>
                    </a:lnTo>
                    <a:lnTo>
                      <a:pt x="534" y="145"/>
                    </a:lnTo>
                    <a:lnTo>
                      <a:pt x="536" y="147"/>
                    </a:lnTo>
                    <a:lnTo>
                      <a:pt x="536" y="149"/>
                    </a:lnTo>
                    <a:lnTo>
                      <a:pt x="539" y="151"/>
                    </a:lnTo>
                    <a:lnTo>
                      <a:pt x="539" y="153"/>
                    </a:lnTo>
                    <a:lnTo>
                      <a:pt x="536" y="153"/>
                    </a:lnTo>
                    <a:lnTo>
                      <a:pt x="536" y="153"/>
                    </a:lnTo>
                    <a:lnTo>
                      <a:pt x="536" y="155"/>
                    </a:lnTo>
                    <a:lnTo>
                      <a:pt x="536" y="155"/>
                    </a:lnTo>
                    <a:lnTo>
                      <a:pt x="539" y="157"/>
                    </a:lnTo>
                    <a:lnTo>
                      <a:pt x="541" y="159"/>
                    </a:lnTo>
                    <a:lnTo>
                      <a:pt x="541" y="161"/>
                    </a:lnTo>
                    <a:lnTo>
                      <a:pt x="543" y="162"/>
                    </a:lnTo>
                    <a:lnTo>
                      <a:pt x="549" y="164"/>
                    </a:lnTo>
                    <a:lnTo>
                      <a:pt x="549" y="164"/>
                    </a:lnTo>
                    <a:lnTo>
                      <a:pt x="549" y="170"/>
                    </a:lnTo>
                    <a:lnTo>
                      <a:pt x="551" y="172"/>
                    </a:lnTo>
                    <a:lnTo>
                      <a:pt x="553" y="172"/>
                    </a:lnTo>
                    <a:lnTo>
                      <a:pt x="556" y="174"/>
                    </a:lnTo>
                    <a:lnTo>
                      <a:pt x="560" y="172"/>
                    </a:lnTo>
                    <a:lnTo>
                      <a:pt x="562" y="172"/>
                    </a:lnTo>
                    <a:lnTo>
                      <a:pt x="562" y="170"/>
                    </a:lnTo>
                    <a:lnTo>
                      <a:pt x="564" y="172"/>
                    </a:lnTo>
                    <a:lnTo>
                      <a:pt x="566" y="170"/>
                    </a:lnTo>
                    <a:lnTo>
                      <a:pt x="566" y="166"/>
                    </a:lnTo>
                    <a:lnTo>
                      <a:pt x="570" y="168"/>
                    </a:lnTo>
                    <a:lnTo>
                      <a:pt x="570" y="174"/>
                    </a:lnTo>
                    <a:lnTo>
                      <a:pt x="577" y="178"/>
                    </a:lnTo>
                    <a:lnTo>
                      <a:pt x="579" y="183"/>
                    </a:lnTo>
                    <a:lnTo>
                      <a:pt x="581" y="183"/>
                    </a:lnTo>
                    <a:lnTo>
                      <a:pt x="585" y="187"/>
                    </a:lnTo>
                    <a:lnTo>
                      <a:pt x="587" y="185"/>
                    </a:lnTo>
                    <a:lnTo>
                      <a:pt x="587" y="183"/>
                    </a:lnTo>
                    <a:lnTo>
                      <a:pt x="589" y="183"/>
                    </a:lnTo>
                    <a:lnTo>
                      <a:pt x="590" y="183"/>
                    </a:lnTo>
                    <a:lnTo>
                      <a:pt x="592" y="185"/>
                    </a:lnTo>
                    <a:lnTo>
                      <a:pt x="592" y="183"/>
                    </a:lnTo>
                    <a:lnTo>
                      <a:pt x="596" y="185"/>
                    </a:lnTo>
                    <a:lnTo>
                      <a:pt x="602" y="183"/>
                    </a:lnTo>
                    <a:lnTo>
                      <a:pt x="607" y="185"/>
                    </a:lnTo>
                    <a:lnTo>
                      <a:pt x="613" y="183"/>
                    </a:lnTo>
                    <a:lnTo>
                      <a:pt x="615" y="179"/>
                    </a:lnTo>
                    <a:lnTo>
                      <a:pt x="625" y="181"/>
                    </a:lnTo>
                    <a:lnTo>
                      <a:pt x="628" y="181"/>
                    </a:lnTo>
                    <a:lnTo>
                      <a:pt x="632" y="185"/>
                    </a:lnTo>
                    <a:lnTo>
                      <a:pt x="632" y="183"/>
                    </a:lnTo>
                    <a:lnTo>
                      <a:pt x="634" y="183"/>
                    </a:lnTo>
                    <a:lnTo>
                      <a:pt x="634" y="185"/>
                    </a:lnTo>
                    <a:lnTo>
                      <a:pt x="640" y="183"/>
                    </a:lnTo>
                    <a:lnTo>
                      <a:pt x="645" y="183"/>
                    </a:lnTo>
                    <a:lnTo>
                      <a:pt x="642" y="179"/>
                    </a:lnTo>
                    <a:lnTo>
                      <a:pt x="642" y="178"/>
                    </a:lnTo>
                    <a:lnTo>
                      <a:pt x="640" y="176"/>
                    </a:lnTo>
                    <a:lnTo>
                      <a:pt x="640" y="174"/>
                    </a:lnTo>
                    <a:lnTo>
                      <a:pt x="640" y="170"/>
                    </a:lnTo>
                    <a:lnTo>
                      <a:pt x="642" y="170"/>
                    </a:lnTo>
                    <a:lnTo>
                      <a:pt x="643" y="172"/>
                    </a:lnTo>
                    <a:lnTo>
                      <a:pt x="643" y="174"/>
                    </a:lnTo>
                    <a:lnTo>
                      <a:pt x="645" y="176"/>
                    </a:lnTo>
                    <a:lnTo>
                      <a:pt x="645" y="179"/>
                    </a:lnTo>
                    <a:lnTo>
                      <a:pt x="647" y="183"/>
                    </a:lnTo>
                    <a:lnTo>
                      <a:pt x="651" y="183"/>
                    </a:lnTo>
                    <a:lnTo>
                      <a:pt x="651" y="187"/>
                    </a:lnTo>
                    <a:lnTo>
                      <a:pt x="655" y="187"/>
                    </a:lnTo>
                    <a:lnTo>
                      <a:pt x="657" y="189"/>
                    </a:lnTo>
                    <a:lnTo>
                      <a:pt x="660" y="189"/>
                    </a:lnTo>
                    <a:lnTo>
                      <a:pt x="662" y="185"/>
                    </a:lnTo>
                    <a:lnTo>
                      <a:pt x="662" y="176"/>
                    </a:lnTo>
                    <a:lnTo>
                      <a:pt x="662" y="176"/>
                    </a:lnTo>
                    <a:lnTo>
                      <a:pt x="660" y="178"/>
                    </a:lnTo>
                    <a:lnTo>
                      <a:pt x="659" y="178"/>
                    </a:lnTo>
                    <a:lnTo>
                      <a:pt x="659" y="176"/>
                    </a:lnTo>
                    <a:lnTo>
                      <a:pt x="659" y="174"/>
                    </a:lnTo>
                    <a:lnTo>
                      <a:pt x="651" y="176"/>
                    </a:lnTo>
                    <a:lnTo>
                      <a:pt x="651" y="178"/>
                    </a:lnTo>
                    <a:lnTo>
                      <a:pt x="651" y="181"/>
                    </a:lnTo>
                    <a:lnTo>
                      <a:pt x="649" y="179"/>
                    </a:lnTo>
                    <a:lnTo>
                      <a:pt x="647" y="174"/>
                    </a:lnTo>
                    <a:lnTo>
                      <a:pt x="643" y="168"/>
                    </a:lnTo>
                    <a:lnTo>
                      <a:pt x="645" y="170"/>
                    </a:lnTo>
                    <a:lnTo>
                      <a:pt x="645" y="166"/>
                    </a:lnTo>
                    <a:lnTo>
                      <a:pt x="643" y="164"/>
                    </a:lnTo>
                    <a:lnTo>
                      <a:pt x="643" y="162"/>
                    </a:lnTo>
                    <a:lnTo>
                      <a:pt x="640" y="157"/>
                    </a:lnTo>
                    <a:lnTo>
                      <a:pt x="642" y="157"/>
                    </a:lnTo>
                    <a:lnTo>
                      <a:pt x="643" y="161"/>
                    </a:lnTo>
                    <a:lnTo>
                      <a:pt x="645" y="159"/>
                    </a:lnTo>
                    <a:lnTo>
                      <a:pt x="645" y="157"/>
                    </a:lnTo>
                    <a:lnTo>
                      <a:pt x="647" y="157"/>
                    </a:lnTo>
                    <a:lnTo>
                      <a:pt x="649" y="159"/>
                    </a:lnTo>
                    <a:lnTo>
                      <a:pt x="655" y="159"/>
                    </a:lnTo>
                    <a:lnTo>
                      <a:pt x="655" y="157"/>
                    </a:lnTo>
                    <a:lnTo>
                      <a:pt x="651" y="153"/>
                    </a:lnTo>
                    <a:lnTo>
                      <a:pt x="653" y="151"/>
                    </a:lnTo>
                    <a:lnTo>
                      <a:pt x="655" y="153"/>
                    </a:lnTo>
                    <a:lnTo>
                      <a:pt x="657" y="155"/>
                    </a:lnTo>
                    <a:lnTo>
                      <a:pt x="659" y="157"/>
                    </a:lnTo>
                    <a:lnTo>
                      <a:pt x="659" y="153"/>
                    </a:lnTo>
                    <a:lnTo>
                      <a:pt x="662" y="153"/>
                    </a:lnTo>
                    <a:lnTo>
                      <a:pt x="662" y="157"/>
                    </a:lnTo>
                    <a:lnTo>
                      <a:pt x="668" y="161"/>
                    </a:lnTo>
                    <a:lnTo>
                      <a:pt x="666" y="162"/>
                    </a:lnTo>
                    <a:lnTo>
                      <a:pt x="668" y="162"/>
                    </a:lnTo>
                    <a:lnTo>
                      <a:pt x="672" y="161"/>
                    </a:lnTo>
                    <a:lnTo>
                      <a:pt x="672" y="162"/>
                    </a:lnTo>
                    <a:lnTo>
                      <a:pt x="672" y="166"/>
                    </a:lnTo>
                    <a:lnTo>
                      <a:pt x="672" y="170"/>
                    </a:lnTo>
                    <a:lnTo>
                      <a:pt x="670" y="170"/>
                    </a:lnTo>
                    <a:lnTo>
                      <a:pt x="670" y="172"/>
                    </a:lnTo>
                    <a:lnTo>
                      <a:pt x="672" y="172"/>
                    </a:lnTo>
                    <a:lnTo>
                      <a:pt x="674" y="174"/>
                    </a:lnTo>
                    <a:lnTo>
                      <a:pt x="674" y="168"/>
                    </a:lnTo>
                    <a:lnTo>
                      <a:pt x="679" y="164"/>
                    </a:lnTo>
                    <a:lnTo>
                      <a:pt x="681" y="164"/>
                    </a:lnTo>
                    <a:lnTo>
                      <a:pt x="679" y="174"/>
                    </a:lnTo>
                    <a:lnTo>
                      <a:pt x="679" y="178"/>
                    </a:lnTo>
                    <a:lnTo>
                      <a:pt x="677" y="183"/>
                    </a:lnTo>
                    <a:lnTo>
                      <a:pt x="679" y="187"/>
                    </a:lnTo>
                    <a:lnTo>
                      <a:pt x="676" y="191"/>
                    </a:lnTo>
                    <a:lnTo>
                      <a:pt x="676" y="196"/>
                    </a:lnTo>
                    <a:lnTo>
                      <a:pt x="679" y="195"/>
                    </a:lnTo>
                    <a:lnTo>
                      <a:pt x="679" y="202"/>
                    </a:lnTo>
                    <a:lnTo>
                      <a:pt x="685" y="198"/>
                    </a:lnTo>
                    <a:lnTo>
                      <a:pt x="685" y="200"/>
                    </a:lnTo>
                    <a:lnTo>
                      <a:pt x="689" y="198"/>
                    </a:lnTo>
                    <a:lnTo>
                      <a:pt x="689" y="200"/>
                    </a:lnTo>
                    <a:lnTo>
                      <a:pt x="687" y="202"/>
                    </a:lnTo>
                    <a:lnTo>
                      <a:pt x="687" y="204"/>
                    </a:lnTo>
                    <a:lnTo>
                      <a:pt x="691" y="204"/>
                    </a:lnTo>
                    <a:lnTo>
                      <a:pt x="693" y="200"/>
                    </a:lnTo>
                    <a:lnTo>
                      <a:pt x="691" y="195"/>
                    </a:lnTo>
                    <a:lnTo>
                      <a:pt x="691" y="191"/>
                    </a:lnTo>
                    <a:lnTo>
                      <a:pt x="691" y="187"/>
                    </a:lnTo>
                    <a:lnTo>
                      <a:pt x="687" y="185"/>
                    </a:lnTo>
                    <a:lnTo>
                      <a:pt x="689" y="174"/>
                    </a:lnTo>
                    <a:lnTo>
                      <a:pt x="687" y="170"/>
                    </a:lnTo>
                    <a:lnTo>
                      <a:pt x="689" y="170"/>
                    </a:lnTo>
                    <a:lnTo>
                      <a:pt x="689" y="170"/>
                    </a:lnTo>
                    <a:lnTo>
                      <a:pt x="691" y="170"/>
                    </a:lnTo>
                    <a:lnTo>
                      <a:pt x="691" y="172"/>
                    </a:lnTo>
                    <a:lnTo>
                      <a:pt x="693" y="170"/>
                    </a:lnTo>
                    <a:lnTo>
                      <a:pt x="695" y="170"/>
                    </a:lnTo>
                    <a:lnTo>
                      <a:pt x="698" y="172"/>
                    </a:lnTo>
                    <a:lnTo>
                      <a:pt x="700" y="172"/>
                    </a:lnTo>
                    <a:lnTo>
                      <a:pt x="702" y="168"/>
                    </a:lnTo>
                    <a:lnTo>
                      <a:pt x="704" y="166"/>
                    </a:lnTo>
                    <a:lnTo>
                      <a:pt x="708" y="164"/>
                    </a:lnTo>
                    <a:lnTo>
                      <a:pt x="708" y="162"/>
                    </a:lnTo>
                    <a:lnTo>
                      <a:pt x="708" y="157"/>
                    </a:lnTo>
                    <a:lnTo>
                      <a:pt x="715" y="153"/>
                    </a:lnTo>
                    <a:lnTo>
                      <a:pt x="717" y="149"/>
                    </a:lnTo>
                    <a:lnTo>
                      <a:pt x="715" y="149"/>
                    </a:lnTo>
                    <a:lnTo>
                      <a:pt x="713" y="134"/>
                    </a:lnTo>
                    <a:lnTo>
                      <a:pt x="710" y="132"/>
                    </a:lnTo>
                    <a:lnTo>
                      <a:pt x="710" y="134"/>
                    </a:lnTo>
                    <a:lnTo>
                      <a:pt x="710" y="136"/>
                    </a:lnTo>
                    <a:lnTo>
                      <a:pt x="710" y="140"/>
                    </a:lnTo>
                    <a:lnTo>
                      <a:pt x="712" y="138"/>
                    </a:lnTo>
                    <a:lnTo>
                      <a:pt x="712" y="136"/>
                    </a:lnTo>
                    <a:lnTo>
                      <a:pt x="710" y="143"/>
                    </a:lnTo>
                    <a:lnTo>
                      <a:pt x="704" y="145"/>
                    </a:lnTo>
                    <a:lnTo>
                      <a:pt x="700" y="143"/>
                    </a:lnTo>
                    <a:lnTo>
                      <a:pt x="700" y="142"/>
                    </a:lnTo>
                    <a:lnTo>
                      <a:pt x="702" y="136"/>
                    </a:lnTo>
                    <a:lnTo>
                      <a:pt x="702" y="134"/>
                    </a:lnTo>
                    <a:lnTo>
                      <a:pt x="704" y="136"/>
                    </a:lnTo>
                    <a:lnTo>
                      <a:pt x="708" y="128"/>
                    </a:lnTo>
                    <a:lnTo>
                      <a:pt x="708" y="126"/>
                    </a:lnTo>
                    <a:lnTo>
                      <a:pt x="706" y="128"/>
                    </a:lnTo>
                    <a:lnTo>
                      <a:pt x="706" y="123"/>
                    </a:lnTo>
                    <a:lnTo>
                      <a:pt x="708" y="119"/>
                    </a:lnTo>
                    <a:lnTo>
                      <a:pt x="713" y="117"/>
                    </a:lnTo>
                    <a:lnTo>
                      <a:pt x="713" y="115"/>
                    </a:lnTo>
                    <a:lnTo>
                      <a:pt x="712" y="119"/>
                    </a:lnTo>
                    <a:lnTo>
                      <a:pt x="712" y="123"/>
                    </a:lnTo>
                    <a:lnTo>
                      <a:pt x="713" y="126"/>
                    </a:lnTo>
                    <a:lnTo>
                      <a:pt x="715" y="123"/>
                    </a:lnTo>
                    <a:lnTo>
                      <a:pt x="717" y="117"/>
                    </a:lnTo>
                    <a:lnTo>
                      <a:pt x="715" y="111"/>
                    </a:lnTo>
                    <a:lnTo>
                      <a:pt x="712" y="111"/>
                    </a:lnTo>
                    <a:lnTo>
                      <a:pt x="708" y="115"/>
                    </a:lnTo>
                    <a:lnTo>
                      <a:pt x="704" y="115"/>
                    </a:lnTo>
                    <a:lnTo>
                      <a:pt x="700" y="108"/>
                    </a:lnTo>
                    <a:lnTo>
                      <a:pt x="700" y="106"/>
                    </a:lnTo>
                    <a:lnTo>
                      <a:pt x="700" y="108"/>
                    </a:lnTo>
                    <a:lnTo>
                      <a:pt x="698" y="109"/>
                    </a:lnTo>
                    <a:lnTo>
                      <a:pt x="696" y="108"/>
                    </a:lnTo>
                    <a:lnTo>
                      <a:pt x="696" y="106"/>
                    </a:lnTo>
                    <a:lnTo>
                      <a:pt x="693" y="104"/>
                    </a:lnTo>
                    <a:lnTo>
                      <a:pt x="691" y="102"/>
                    </a:lnTo>
                    <a:lnTo>
                      <a:pt x="691" y="100"/>
                    </a:lnTo>
                    <a:lnTo>
                      <a:pt x="683" y="102"/>
                    </a:lnTo>
                    <a:lnTo>
                      <a:pt x="679" y="98"/>
                    </a:lnTo>
                    <a:lnTo>
                      <a:pt x="679" y="96"/>
                    </a:lnTo>
                    <a:lnTo>
                      <a:pt x="679" y="94"/>
                    </a:lnTo>
                    <a:lnTo>
                      <a:pt x="676" y="92"/>
                    </a:lnTo>
                    <a:lnTo>
                      <a:pt x="674" y="89"/>
                    </a:lnTo>
                    <a:lnTo>
                      <a:pt x="672" y="87"/>
                    </a:lnTo>
                    <a:lnTo>
                      <a:pt x="672" y="73"/>
                    </a:lnTo>
                    <a:lnTo>
                      <a:pt x="674" y="72"/>
                    </a:lnTo>
                    <a:lnTo>
                      <a:pt x="674" y="72"/>
                    </a:lnTo>
                    <a:lnTo>
                      <a:pt x="677" y="64"/>
                    </a:lnTo>
                    <a:lnTo>
                      <a:pt x="677" y="64"/>
                    </a:lnTo>
                    <a:lnTo>
                      <a:pt x="679" y="66"/>
                    </a:lnTo>
                    <a:lnTo>
                      <a:pt x="679" y="64"/>
                    </a:lnTo>
                    <a:lnTo>
                      <a:pt x="679" y="60"/>
                    </a:lnTo>
                    <a:lnTo>
                      <a:pt x="679" y="62"/>
                    </a:lnTo>
                    <a:lnTo>
                      <a:pt x="676" y="55"/>
                    </a:lnTo>
                    <a:lnTo>
                      <a:pt x="674" y="53"/>
                    </a:lnTo>
                    <a:lnTo>
                      <a:pt x="674" y="47"/>
                    </a:lnTo>
                    <a:lnTo>
                      <a:pt x="676" y="41"/>
                    </a:lnTo>
                    <a:lnTo>
                      <a:pt x="676" y="41"/>
                    </a:lnTo>
                    <a:lnTo>
                      <a:pt x="676" y="32"/>
                    </a:lnTo>
                    <a:lnTo>
                      <a:pt x="677" y="32"/>
                    </a:lnTo>
                    <a:lnTo>
                      <a:pt x="679" y="32"/>
                    </a:lnTo>
                    <a:lnTo>
                      <a:pt x="679" y="30"/>
                    </a:lnTo>
                    <a:lnTo>
                      <a:pt x="679" y="28"/>
                    </a:lnTo>
                    <a:lnTo>
                      <a:pt x="681" y="26"/>
                    </a:lnTo>
                    <a:lnTo>
                      <a:pt x="687" y="34"/>
                    </a:lnTo>
                    <a:lnTo>
                      <a:pt x="687" y="34"/>
                    </a:lnTo>
                    <a:lnTo>
                      <a:pt x="689" y="28"/>
                    </a:lnTo>
                    <a:lnTo>
                      <a:pt x="687" y="22"/>
                    </a:lnTo>
                    <a:lnTo>
                      <a:pt x="685" y="22"/>
                    </a:lnTo>
                    <a:lnTo>
                      <a:pt x="685" y="21"/>
                    </a:lnTo>
                    <a:lnTo>
                      <a:pt x="683" y="19"/>
                    </a:lnTo>
                    <a:lnTo>
                      <a:pt x="691" y="9"/>
                    </a:lnTo>
                    <a:lnTo>
                      <a:pt x="693" y="0"/>
                    </a:lnTo>
                    <a:lnTo>
                      <a:pt x="696" y="0"/>
                    </a:lnTo>
                    <a:lnTo>
                      <a:pt x="698" y="0"/>
                    </a:lnTo>
                    <a:lnTo>
                      <a:pt x="700" y="0"/>
                    </a:lnTo>
                    <a:lnTo>
                      <a:pt x="704" y="2"/>
                    </a:lnTo>
                    <a:lnTo>
                      <a:pt x="704" y="3"/>
                    </a:lnTo>
                    <a:lnTo>
                      <a:pt x="702" y="5"/>
                    </a:lnTo>
                    <a:lnTo>
                      <a:pt x="702" y="7"/>
                    </a:lnTo>
                    <a:lnTo>
                      <a:pt x="702" y="9"/>
                    </a:lnTo>
                    <a:lnTo>
                      <a:pt x="704" y="7"/>
                    </a:lnTo>
                    <a:lnTo>
                      <a:pt x="704" y="13"/>
                    </a:lnTo>
                    <a:lnTo>
                      <a:pt x="708" y="11"/>
                    </a:lnTo>
                    <a:lnTo>
                      <a:pt x="708" y="7"/>
                    </a:lnTo>
                    <a:lnTo>
                      <a:pt x="712" y="11"/>
                    </a:lnTo>
                    <a:lnTo>
                      <a:pt x="715" y="9"/>
                    </a:lnTo>
                    <a:lnTo>
                      <a:pt x="715" y="17"/>
                    </a:lnTo>
                    <a:lnTo>
                      <a:pt x="715" y="21"/>
                    </a:lnTo>
                    <a:lnTo>
                      <a:pt x="719" y="21"/>
                    </a:lnTo>
                    <a:lnTo>
                      <a:pt x="727" y="32"/>
                    </a:lnTo>
                    <a:lnTo>
                      <a:pt x="727" y="51"/>
                    </a:lnTo>
                    <a:lnTo>
                      <a:pt x="727" y="51"/>
                    </a:lnTo>
                    <a:lnTo>
                      <a:pt x="727" y="55"/>
                    </a:lnTo>
                    <a:lnTo>
                      <a:pt x="730" y="55"/>
                    </a:lnTo>
                    <a:lnTo>
                      <a:pt x="730" y="60"/>
                    </a:lnTo>
                    <a:lnTo>
                      <a:pt x="734" y="60"/>
                    </a:lnTo>
                    <a:lnTo>
                      <a:pt x="736" y="62"/>
                    </a:lnTo>
                    <a:lnTo>
                      <a:pt x="738" y="68"/>
                    </a:lnTo>
                    <a:lnTo>
                      <a:pt x="740" y="75"/>
                    </a:lnTo>
                    <a:lnTo>
                      <a:pt x="740" y="77"/>
                    </a:lnTo>
                    <a:lnTo>
                      <a:pt x="742" y="77"/>
                    </a:lnTo>
                    <a:lnTo>
                      <a:pt x="742" y="75"/>
                    </a:lnTo>
                    <a:lnTo>
                      <a:pt x="744" y="75"/>
                    </a:lnTo>
                    <a:lnTo>
                      <a:pt x="746" y="77"/>
                    </a:lnTo>
                    <a:lnTo>
                      <a:pt x="746" y="81"/>
                    </a:lnTo>
                    <a:lnTo>
                      <a:pt x="747" y="81"/>
                    </a:lnTo>
                    <a:lnTo>
                      <a:pt x="747" y="85"/>
                    </a:lnTo>
                    <a:lnTo>
                      <a:pt x="744" y="85"/>
                    </a:lnTo>
                    <a:lnTo>
                      <a:pt x="736" y="83"/>
                    </a:lnTo>
                    <a:lnTo>
                      <a:pt x="734" y="83"/>
                    </a:lnTo>
                    <a:lnTo>
                      <a:pt x="734" y="83"/>
                    </a:lnTo>
                    <a:lnTo>
                      <a:pt x="734" y="85"/>
                    </a:lnTo>
                    <a:lnTo>
                      <a:pt x="734" y="87"/>
                    </a:lnTo>
                    <a:lnTo>
                      <a:pt x="734" y="87"/>
                    </a:lnTo>
                    <a:lnTo>
                      <a:pt x="740" y="87"/>
                    </a:lnTo>
                    <a:lnTo>
                      <a:pt x="742" y="91"/>
                    </a:lnTo>
                    <a:lnTo>
                      <a:pt x="738" y="96"/>
                    </a:lnTo>
                    <a:lnTo>
                      <a:pt x="736" y="96"/>
                    </a:lnTo>
                    <a:lnTo>
                      <a:pt x="734" y="98"/>
                    </a:lnTo>
                    <a:lnTo>
                      <a:pt x="732" y="98"/>
                    </a:lnTo>
                    <a:lnTo>
                      <a:pt x="732" y="100"/>
                    </a:lnTo>
                    <a:lnTo>
                      <a:pt x="730" y="102"/>
                    </a:lnTo>
                    <a:lnTo>
                      <a:pt x="730" y="104"/>
                    </a:lnTo>
                    <a:lnTo>
                      <a:pt x="730" y="104"/>
                    </a:lnTo>
                    <a:lnTo>
                      <a:pt x="736" y="104"/>
                    </a:lnTo>
                    <a:lnTo>
                      <a:pt x="740" y="109"/>
                    </a:lnTo>
                    <a:lnTo>
                      <a:pt x="742" y="111"/>
                    </a:lnTo>
                    <a:lnTo>
                      <a:pt x="746" y="111"/>
                    </a:lnTo>
                    <a:lnTo>
                      <a:pt x="749" y="108"/>
                    </a:lnTo>
                    <a:lnTo>
                      <a:pt x="751" y="106"/>
                    </a:lnTo>
                    <a:lnTo>
                      <a:pt x="751" y="108"/>
                    </a:lnTo>
                    <a:lnTo>
                      <a:pt x="749" y="111"/>
                    </a:lnTo>
                    <a:lnTo>
                      <a:pt x="751" y="109"/>
                    </a:lnTo>
                    <a:lnTo>
                      <a:pt x="753" y="113"/>
                    </a:lnTo>
                    <a:lnTo>
                      <a:pt x="755" y="111"/>
                    </a:lnTo>
                    <a:lnTo>
                      <a:pt x="757" y="113"/>
                    </a:lnTo>
                    <a:lnTo>
                      <a:pt x="759" y="111"/>
                    </a:lnTo>
                    <a:lnTo>
                      <a:pt x="759" y="115"/>
                    </a:lnTo>
                    <a:lnTo>
                      <a:pt x="759" y="119"/>
                    </a:lnTo>
                    <a:lnTo>
                      <a:pt x="757" y="121"/>
                    </a:lnTo>
                    <a:lnTo>
                      <a:pt x="755" y="117"/>
                    </a:lnTo>
                    <a:lnTo>
                      <a:pt x="753" y="119"/>
                    </a:lnTo>
                    <a:lnTo>
                      <a:pt x="751" y="119"/>
                    </a:lnTo>
                    <a:lnTo>
                      <a:pt x="757" y="128"/>
                    </a:lnTo>
                    <a:lnTo>
                      <a:pt x="759" y="128"/>
                    </a:lnTo>
                    <a:lnTo>
                      <a:pt x="761" y="130"/>
                    </a:lnTo>
                    <a:lnTo>
                      <a:pt x="763" y="136"/>
                    </a:lnTo>
                    <a:lnTo>
                      <a:pt x="763" y="136"/>
                    </a:lnTo>
                    <a:lnTo>
                      <a:pt x="765" y="142"/>
                    </a:lnTo>
                    <a:lnTo>
                      <a:pt x="763" y="153"/>
                    </a:lnTo>
                    <a:lnTo>
                      <a:pt x="766" y="162"/>
                    </a:lnTo>
                    <a:lnTo>
                      <a:pt x="772" y="153"/>
                    </a:lnTo>
                    <a:lnTo>
                      <a:pt x="772" y="147"/>
                    </a:lnTo>
                    <a:lnTo>
                      <a:pt x="772" y="145"/>
                    </a:lnTo>
                    <a:lnTo>
                      <a:pt x="774" y="145"/>
                    </a:lnTo>
                    <a:lnTo>
                      <a:pt x="774" y="132"/>
                    </a:lnTo>
                    <a:lnTo>
                      <a:pt x="778" y="128"/>
                    </a:lnTo>
                    <a:lnTo>
                      <a:pt x="780" y="123"/>
                    </a:lnTo>
                    <a:lnTo>
                      <a:pt x="783" y="121"/>
                    </a:lnTo>
                    <a:lnTo>
                      <a:pt x="785" y="121"/>
                    </a:lnTo>
                    <a:lnTo>
                      <a:pt x="787" y="126"/>
                    </a:lnTo>
                    <a:lnTo>
                      <a:pt x="791" y="132"/>
                    </a:lnTo>
                    <a:lnTo>
                      <a:pt x="799" y="138"/>
                    </a:lnTo>
                    <a:lnTo>
                      <a:pt x="804" y="162"/>
                    </a:lnTo>
                    <a:lnTo>
                      <a:pt x="802" y="164"/>
                    </a:lnTo>
                    <a:lnTo>
                      <a:pt x="799" y="164"/>
                    </a:lnTo>
                    <a:lnTo>
                      <a:pt x="799" y="162"/>
                    </a:lnTo>
                    <a:lnTo>
                      <a:pt x="799" y="159"/>
                    </a:lnTo>
                    <a:lnTo>
                      <a:pt x="795" y="164"/>
                    </a:lnTo>
                    <a:lnTo>
                      <a:pt x="797" y="170"/>
                    </a:lnTo>
                    <a:lnTo>
                      <a:pt x="795" y="176"/>
                    </a:lnTo>
                    <a:lnTo>
                      <a:pt x="808" y="202"/>
                    </a:lnTo>
                    <a:lnTo>
                      <a:pt x="812" y="206"/>
                    </a:lnTo>
                    <a:lnTo>
                      <a:pt x="816" y="204"/>
                    </a:lnTo>
                    <a:lnTo>
                      <a:pt x="816" y="198"/>
                    </a:lnTo>
                    <a:lnTo>
                      <a:pt x="817" y="196"/>
                    </a:lnTo>
                    <a:lnTo>
                      <a:pt x="819" y="198"/>
                    </a:lnTo>
                    <a:lnTo>
                      <a:pt x="821" y="196"/>
                    </a:lnTo>
                    <a:lnTo>
                      <a:pt x="821" y="198"/>
                    </a:lnTo>
                    <a:lnTo>
                      <a:pt x="823" y="198"/>
                    </a:lnTo>
                    <a:lnTo>
                      <a:pt x="823" y="187"/>
                    </a:lnTo>
                    <a:lnTo>
                      <a:pt x="827" y="179"/>
                    </a:lnTo>
                    <a:lnTo>
                      <a:pt x="831" y="176"/>
                    </a:lnTo>
                    <a:lnTo>
                      <a:pt x="833" y="166"/>
                    </a:lnTo>
                    <a:lnTo>
                      <a:pt x="833" y="162"/>
                    </a:lnTo>
                    <a:lnTo>
                      <a:pt x="835" y="161"/>
                    </a:lnTo>
                    <a:lnTo>
                      <a:pt x="836" y="147"/>
                    </a:lnTo>
                    <a:lnTo>
                      <a:pt x="836" y="145"/>
                    </a:lnTo>
                    <a:lnTo>
                      <a:pt x="840" y="145"/>
                    </a:lnTo>
                    <a:lnTo>
                      <a:pt x="842" y="143"/>
                    </a:lnTo>
                    <a:lnTo>
                      <a:pt x="842" y="143"/>
                    </a:lnTo>
                    <a:lnTo>
                      <a:pt x="846" y="142"/>
                    </a:lnTo>
                    <a:lnTo>
                      <a:pt x="850" y="143"/>
                    </a:lnTo>
                    <a:lnTo>
                      <a:pt x="852" y="143"/>
                    </a:lnTo>
                    <a:lnTo>
                      <a:pt x="850" y="142"/>
                    </a:lnTo>
                    <a:lnTo>
                      <a:pt x="846" y="142"/>
                    </a:lnTo>
                    <a:lnTo>
                      <a:pt x="846" y="140"/>
                    </a:lnTo>
                    <a:lnTo>
                      <a:pt x="846" y="138"/>
                    </a:lnTo>
                    <a:lnTo>
                      <a:pt x="846" y="136"/>
                    </a:lnTo>
                    <a:lnTo>
                      <a:pt x="848" y="136"/>
                    </a:lnTo>
                    <a:lnTo>
                      <a:pt x="848" y="134"/>
                    </a:lnTo>
                    <a:lnTo>
                      <a:pt x="850" y="134"/>
                    </a:lnTo>
                    <a:lnTo>
                      <a:pt x="852" y="134"/>
                    </a:lnTo>
                    <a:lnTo>
                      <a:pt x="852" y="132"/>
                    </a:lnTo>
                    <a:lnTo>
                      <a:pt x="850" y="130"/>
                    </a:lnTo>
                    <a:lnTo>
                      <a:pt x="848" y="128"/>
                    </a:lnTo>
                    <a:lnTo>
                      <a:pt x="844" y="128"/>
                    </a:lnTo>
                    <a:lnTo>
                      <a:pt x="842" y="125"/>
                    </a:lnTo>
                    <a:lnTo>
                      <a:pt x="840" y="121"/>
                    </a:lnTo>
                    <a:lnTo>
                      <a:pt x="840" y="119"/>
                    </a:lnTo>
                    <a:lnTo>
                      <a:pt x="842" y="117"/>
                    </a:lnTo>
                    <a:lnTo>
                      <a:pt x="840" y="113"/>
                    </a:lnTo>
                    <a:lnTo>
                      <a:pt x="840" y="109"/>
                    </a:lnTo>
                    <a:lnTo>
                      <a:pt x="840" y="106"/>
                    </a:lnTo>
                    <a:lnTo>
                      <a:pt x="840" y="98"/>
                    </a:lnTo>
                    <a:lnTo>
                      <a:pt x="846" y="100"/>
                    </a:lnTo>
                    <a:lnTo>
                      <a:pt x="848" y="98"/>
                    </a:lnTo>
                    <a:lnTo>
                      <a:pt x="853" y="98"/>
                    </a:lnTo>
                    <a:lnTo>
                      <a:pt x="859" y="98"/>
                    </a:lnTo>
                    <a:lnTo>
                      <a:pt x="863" y="102"/>
                    </a:lnTo>
                    <a:lnTo>
                      <a:pt x="869" y="106"/>
                    </a:lnTo>
                    <a:lnTo>
                      <a:pt x="876" y="104"/>
                    </a:lnTo>
                    <a:lnTo>
                      <a:pt x="878" y="106"/>
                    </a:lnTo>
                    <a:lnTo>
                      <a:pt x="880" y="106"/>
                    </a:lnTo>
                    <a:lnTo>
                      <a:pt x="884" y="104"/>
                    </a:lnTo>
                    <a:lnTo>
                      <a:pt x="884" y="106"/>
                    </a:lnTo>
                    <a:lnTo>
                      <a:pt x="886" y="113"/>
                    </a:lnTo>
                    <a:lnTo>
                      <a:pt x="882" y="113"/>
                    </a:lnTo>
                    <a:lnTo>
                      <a:pt x="884" y="113"/>
                    </a:lnTo>
                    <a:lnTo>
                      <a:pt x="889" y="123"/>
                    </a:lnTo>
                    <a:lnTo>
                      <a:pt x="887" y="123"/>
                    </a:lnTo>
                    <a:lnTo>
                      <a:pt x="889" y="125"/>
                    </a:lnTo>
                    <a:lnTo>
                      <a:pt x="897" y="123"/>
                    </a:lnTo>
                    <a:lnTo>
                      <a:pt x="899" y="126"/>
                    </a:lnTo>
                    <a:lnTo>
                      <a:pt x="903" y="126"/>
                    </a:lnTo>
                    <a:lnTo>
                      <a:pt x="903" y="128"/>
                    </a:lnTo>
                    <a:lnTo>
                      <a:pt x="901" y="132"/>
                    </a:lnTo>
                    <a:lnTo>
                      <a:pt x="895" y="136"/>
                    </a:lnTo>
                    <a:lnTo>
                      <a:pt x="893" y="140"/>
                    </a:lnTo>
                    <a:lnTo>
                      <a:pt x="903" y="142"/>
                    </a:lnTo>
                    <a:lnTo>
                      <a:pt x="905" y="143"/>
                    </a:lnTo>
                    <a:lnTo>
                      <a:pt x="905" y="149"/>
                    </a:lnTo>
                    <a:lnTo>
                      <a:pt x="903" y="151"/>
                    </a:lnTo>
                    <a:lnTo>
                      <a:pt x="899" y="153"/>
                    </a:lnTo>
                    <a:lnTo>
                      <a:pt x="897" y="153"/>
                    </a:lnTo>
                    <a:lnTo>
                      <a:pt x="895" y="159"/>
                    </a:lnTo>
                    <a:lnTo>
                      <a:pt x="893" y="157"/>
                    </a:lnTo>
                    <a:lnTo>
                      <a:pt x="891" y="153"/>
                    </a:lnTo>
                    <a:lnTo>
                      <a:pt x="889" y="153"/>
                    </a:lnTo>
                    <a:lnTo>
                      <a:pt x="889" y="155"/>
                    </a:lnTo>
                    <a:lnTo>
                      <a:pt x="886" y="153"/>
                    </a:lnTo>
                    <a:lnTo>
                      <a:pt x="884" y="157"/>
                    </a:lnTo>
                    <a:lnTo>
                      <a:pt x="887" y="162"/>
                    </a:lnTo>
                    <a:lnTo>
                      <a:pt x="887" y="162"/>
                    </a:lnTo>
                    <a:lnTo>
                      <a:pt x="887" y="164"/>
                    </a:lnTo>
                    <a:lnTo>
                      <a:pt x="889" y="164"/>
                    </a:lnTo>
                    <a:lnTo>
                      <a:pt x="887" y="168"/>
                    </a:lnTo>
                    <a:lnTo>
                      <a:pt x="893" y="166"/>
                    </a:lnTo>
                    <a:lnTo>
                      <a:pt x="891" y="176"/>
                    </a:lnTo>
                    <a:lnTo>
                      <a:pt x="891" y="179"/>
                    </a:lnTo>
                    <a:lnTo>
                      <a:pt x="903" y="195"/>
                    </a:lnTo>
                    <a:lnTo>
                      <a:pt x="905" y="196"/>
                    </a:lnTo>
                    <a:lnTo>
                      <a:pt x="903" y="198"/>
                    </a:lnTo>
                    <a:lnTo>
                      <a:pt x="903" y="202"/>
                    </a:lnTo>
                    <a:lnTo>
                      <a:pt x="903" y="206"/>
                    </a:lnTo>
                    <a:lnTo>
                      <a:pt x="903" y="208"/>
                    </a:lnTo>
                    <a:lnTo>
                      <a:pt x="903" y="210"/>
                    </a:lnTo>
                    <a:lnTo>
                      <a:pt x="897" y="212"/>
                    </a:lnTo>
                    <a:lnTo>
                      <a:pt x="893" y="217"/>
                    </a:lnTo>
                    <a:lnTo>
                      <a:pt x="893" y="219"/>
                    </a:lnTo>
                    <a:lnTo>
                      <a:pt x="884" y="230"/>
                    </a:lnTo>
                    <a:lnTo>
                      <a:pt x="878" y="230"/>
                    </a:lnTo>
                    <a:lnTo>
                      <a:pt x="878" y="234"/>
                    </a:lnTo>
                    <a:lnTo>
                      <a:pt x="874" y="238"/>
                    </a:lnTo>
                    <a:lnTo>
                      <a:pt x="872" y="238"/>
                    </a:lnTo>
                    <a:lnTo>
                      <a:pt x="870" y="236"/>
                    </a:lnTo>
                    <a:lnTo>
                      <a:pt x="870" y="234"/>
                    </a:lnTo>
                    <a:lnTo>
                      <a:pt x="865" y="229"/>
                    </a:lnTo>
                    <a:lnTo>
                      <a:pt x="863" y="225"/>
                    </a:lnTo>
                    <a:lnTo>
                      <a:pt x="861" y="227"/>
                    </a:lnTo>
                    <a:lnTo>
                      <a:pt x="861" y="230"/>
                    </a:lnTo>
                    <a:lnTo>
                      <a:pt x="865" y="234"/>
                    </a:lnTo>
                    <a:lnTo>
                      <a:pt x="865" y="238"/>
                    </a:lnTo>
                    <a:lnTo>
                      <a:pt x="867" y="244"/>
                    </a:lnTo>
                    <a:lnTo>
                      <a:pt x="867" y="246"/>
                    </a:lnTo>
                    <a:lnTo>
                      <a:pt x="867" y="244"/>
                    </a:lnTo>
                    <a:lnTo>
                      <a:pt x="863" y="244"/>
                    </a:lnTo>
                    <a:lnTo>
                      <a:pt x="859" y="240"/>
                    </a:lnTo>
                    <a:lnTo>
                      <a:pt x="857" y="238"/>
                    </a:lnTo>
                    <a:lnTo>
                      <a:pt x="857" y="238"/>
                    </a:lnTo>
                    <a:lnTo>
                      <a:pt x="855" y="238"/>
                    </a:lnTo>
                    <a:lnTo>
                      <a:pt x="855" y="244"/>
                    </a:lnTo>
                    <a:lnTo>
                      <a:pt x="852" y="242"/>
                    </a:lnTo>
                    <a:lnTo>
                      <a:pt x="848" y="242"/>
                    </a:lnTo>
                    <a:lnTo>
                      <a:pt x="846" y="240"/>
                    </a:lnTo>
                    <a:lnTo>
                      <a:pt x="846" y="242"/>
                    </a:lnTo>
                    <a:lnTo>
                      <a:pt x="842" y="230"/>
                    </a:lnTo>
                    <a:lnTo>
                      <a:pt x="840" y="230"/>
                    </a:lnTo>
                    <a:lnTo>
                      <a:pt x="835" y="234"/>
                    </a:lnTo>
                    <a:lnTo>
                      <a:pt x="835" y="232"/>
                    </a:lnTo>
                    <a:lnTo>
                      <a:pt x="833" y="232"/>
                    </a:lnTo>
                    <a:lnTo>
                      <a:pt x="825" y="230"/>
                    </a:lnTo>
                    <a:lnTo>
                      <a:pt x="821" y="232"/>
                    </a:lnTo>
                    <a:lnTo>
                      <a:pt x="823" y="234"/>
                    </a:lnTo>
                    <a:lnTo>
                      <a:pt x="821" y="236"/>
                    </a:lnTo>
                    <a:lnTo>
                      <a:pt x="821" y="238"/>
                    </a:lnTo>
                    <a:lnTo>
                      <a:pt x="829" y="242"/>
                    </a:lnTo>
                    <a:lnTo>
                      <a:pt x="831" y="242"/>
                    </a:lnTo>
                    <a:lnTo>
                      <a:pt x="833" y="244"/>
                    </a:lnTo>
                    <a:lnTo>
                      <a:pt x="833" y="249"/>
                    </a:lnTo>
                    <a:lnTo>
                      <a:pt x="831" y="249"/>
                    </a:lnTo>
                    <a:lnTo>
                      <a:pt x="831" y="251"/>
                    </a:lnTo>
                    <a:lnTo>
                      <a:pt x="825" y="263"/>
                    </a:lnTo>
                    <a:lnTo>
                      <a:pt x="821" y="265"/>
                    </a:lnTo>
                    <a:lnTo>
                      <a:pt x="821" y="266"/>
                    </a:lnTo>
                    <a:lnTo>
                      <a:pt x="817" y="268"/>
                    </a:lnTo>
                    <a:lnTo>
                      <a:pt x="817" y="272"/>
                    </a:lnTo>
                    <a:lnTo>
                      <a:pt x="816" y="274"/>
                    </a:lnTo>
                    <a:lnTo>
                      <a:pt x="802" y="276"/>
                    </a:lnTo>
                    <a:lnTo>
                      <a:pt x="800" y="270"/>
                    </a:lnTo>
                    <a:lnTo>
                      <a:pt x="791" y="263"/>
                    </a:lnTo>
                    <a:lnTo>
                      <a:pt x="791" y="263"/>
                    </a:lnTo>
                    <a:lnTo>
                      <a:pt x="785" y="261"/>
                    </a:lnTo>
                    <a:lnTo>
                      <a:pt x="780" y="255"/>
                    </a:lnTo>
                    <a:lnTo>
                      <a:pt x="778" y="255"/>
                    </a:lnTo>
                    <a:lnTo>
                      <a:pt x="776" y="257"/>
                    </a:lnTo>
                    <a:lnTo>
                      <a:pt x="770" y="255"/>
                    </a:lnTo>
                    <a:lnTo>
                      <a:pt x="768" y="259"/>
                    </a:lnTo>
                    <a:lnTo>
                      <a:pt x="774" y="261"/>
                    </a:lnTo>
                    <a:lnTo>
                      <a:pt x="787" y="276"/>
                    </a:lnTo>
                    <a:lnTo>
                      <a:pt x="800" y="280"/>
                    </a:lnTo>
                    <a:lnTo>
                      <a:pt x="804" y="278"/>
                    </a:lnTo>
                    <a:lnTo>
                      <a:pt x="817" y="280"/>
                    </a:lnTo>
                    <a:lnTo>
                      <a:pt x="817" y="282"/>
                    </a:lnTo>
                    <a:lnTo>
                      <a:pt x="819" y="280"/>
                    </a:lnTo>
                    <a:lnTo>
                      <a:pt x="817" y="287"/>
                    </a:lnTo>
                    <a:lnTo>
                      <a:pt x="817" y="289"/>
                    </a:lnTo>
                    <a:lnTo>
                      <a:pt x="814" y="293"/>
                    </a:lnTo>
                    <a:lnTo>
                      <a:pt x="812" y="297"/>
                    </a:lnTo>
                    <a:lnTo>
                      <a:pt x="810" y="299"/>
                    </a:lnTo>
                    <a:lnTo>
                      <a:pt x="808" y="304"/>
                    </a:lnTo>
                    <a:lnTo>
                      <a:pt x="804" y="306"/>
                    </a:lnTo>
                    <a:lnTo>
                      <a:pt x="804" y="310"/>
                    </a:lnTo>
                    <a:lnTo>
                      <a:pt x="800" y="318"/>
                    </a:lnTo>
                    <a:lnTo>
                      <a:pt x="800" y="318"/>
                    </a:lnTo>
                    <a:lnTo>
                      <a:pt x="797" y="321"/>
                    </a:lnTo>
                    <a:lnTo>
                      <a:pt x="793" y="323"/>
                    </a:lnTo>
                    <a:lnTo>
                      <a:pt x="787" y="321"/>
                    </a:lnTo>
                    <a:lnTo>
                      <a:pt x="785" y="323"/>
                    </a:lnTo>
                    <a:lnTo>
                      <a:pt x="780" y="319"/>
                    </a:lnTo>
                    <a:lnTo>
                      <a:pt x="780" y="321"/>
                    </a:lnTo>
                    <a:lnTo>
                      <a:pt x="780" y="323"/>
                    </a:lnTo>
                    <a:lnTo>
                      <a:pt x="778" y="319"/>
                    </a:lnTo>
                    <a:lnTo>
                      <a:pt x="776" y="319"/>
                    </a:lnTo>
                    <a:lnTo>
                      <a:pt x="774" y="318"/>
                    </a:lnTo>
                    <a:lnTo>
                      <a:pt x="774" y="318"/>
                    </a:lnTo>
                    <a:lnTo>
                      <a:pt x="774" y="319"/>
                    </a:lnTo>
                    <a:lnTo>
                      <a:pt x="774" y="323"/>
                    </a:lnTo>
                    <a:lnTo>
                      <a:pt x="774" y="325"/>
                    </a:lnTo>
                    <a:lnTo>
                      <a:pt x="774" y="325"/>
                    </a:lnTo>
                    <a:lnTo>
                      <a:pt x="774" y="325"/>
                    </a:lnTo>
                    <a:lnTo>
                      <a:pt x="772" y="323"/>
                    </a:lnTo>
                    <a:lnTo>
                      <a:pt x="770" y="327"/>
                    </a:lnTo>
                    <a:lnTo>
                      <a:pt x="772" y="329"/>
                    </a:lnTo>
                    <a:lnTo>
                      <a:pt x="768" y="336"/>
                    </a:lnTo>
                    <a:lnTo>
                      <a:pt x="766" y="336"/>
                    </a:lnTo>
                    <a:lnTo>
                      <a:pt x="766" y="338"/>
                    </a:lnTo>
                    <a:lnTo>
                      <a:pt x="765" y="338"/>
                    </a:lnTo>
                    <a:lnTo>
                      <a:pt x="763" y="338"/>
                    </a:lnTo>
                    <a:lnTo>
                      <a:pt x="763" y="340"/>
                    </a:lnTo>
                    <a:lnTo>
                      <a:pt x="761" y="338"/>
                    </a:lnTo>
                    <a:lnTo>
                      <a:pt x="759" y="338"/>
                    </a:lnTo>
                    <a:lnTo>
                      <a:pt x="757" y="336"/>
                    </a:lnTo>
                    <a:lnTo>
                      <a:pt x="753" y="335"/>
                    </a:lnTo>
                    <a:lnTo>
                      <a:pt x="751" y="333"/>
                    </a:lnTo>
                    <a:lnTo>
                      <a:pt x="749" y="333"/>
                    </a:lnTo>
                    <a:lnTo>
                      <a:pt x="749" y="329"/>
                    </a:lnTo>
                    <a:lnTo>
                      <a:pt x="747" y="331"/>
                    </a:lnTo>
                    <a:lnTo>
                      <a:pt x="744" y="333"/>
                    </a:lnTo>
                    <a:lnTo>
                      <a:pt x="742" y="331"/>
                    </a:lnTo>
                    <a:lnTo>
                      <a:pt x="742" y="331"/>
                    </a:lnTo>
                    <a:lnTo>
                      <a:pt x="740" y="331"/>
                    </a:lnTo>
                    <a:lnTo>
                      <a:pt x="732" y="329"/>
                    </a:lnTo>
                    <a:lnTo>
                      <a:pt x="732" y="327"/>
                    </a:lnTo>
                    <a:lnTo>
                      <a:pt x="719" y="321"/>
                    </a:lnTo>
                    <a:lnTo>
                      <a:pt x="717" y="325"/>
                    </a:lnTo>
                    <a:lnTo>
                      <a:pt x="717" y="327"/>
                    </a:lnTo>
                    <a:lnTo>
                      <a:pt x="721" y="329"/>
                    </a:lnTo>
                    <a:lnTo>
                      <a:pt x="723" y="327"/>
                    </a:lnTo>
                    <a:lnTo>
                      <a:pt x="721" y="327"/>
                    </a:lnTo>
                    <a:lnTo>
                      <a:pt x="721" y="325"/>
                    </a:lnTo>
                    <a:lnTo>
                      <a:pt x="725" y="327"/>
                    </a:lnTo>
                    <a:lnTo>
                      <a:pt x="732" y="331"/>
                    </a:lnTo>
                    <a:lnTo>
                      <a:pt x="732" y="333"/>
                    </a:lnTo>
                    <a:lnTo>
                      <a:pt x="732" y="333"/>
                    </a:lnTo>
                    <a:lnTo>
                      <a:pt x="734" y="331"/>
                    </a:lnTo>
                    <a:lnTo>
                      <a:pt x="740" y="333"/>
                    </a:lnTo>
                    <a:lnTo>
                      <a:pt x="740" y="335"/>
                    </a:lnTo>
                    <a:lnTo>
                      <a:pt x="738" y="336"/>
                    </a:lnTo>
                    <a:lnTo>
                      <a:pt x="738" y="338"/>
                    </a:lnTo>
                    <a:lnTo>
                      <a:pt x="738" y="338"/>
                    </a:lnTo>
                    <a:lnTo>
                      <a:pt x="740" y="336"/>
                    </a:lnTo>
                    <a:lnTo>
                      <a:pt x="742" y="335"/>
                    </a:lnTo>
                    <a:lnTo>
                      <a:pt x="746" y="333"/>
                    </a:lnTo>
                    <a:lnTo>
                      <a:pt x="747" y="335"/>
                    </a:lnTo>
                    <a:lnTo>
                      <a:pt x="747" y="336"/>
                    </a:lnTo>
                    <a:lnTo>
                      <a:pt x="751" y="340"/>
                    </a:lnTo>
                    <a:lnTo>
                      <a:pt x="755" y="340"/>
                    </a:lnTo>
                    <a:lnTo>
                      <a:pt x="755" y="342"/>
                    </a:lnTo>
                    <a:lnTo>
                      <a:pt x="759" y="340"/>
                    </a:lnTo>
                    <a:lnTo>
                      <a:pt x="759" y="342"/>
                    </a:lnTo>
                    <a:lnTo>
                      <a:pt x="759" y="344"/>
                    </a:lnTo>
                    <a:lnTo>
                      <a:pt x="761" y="346"/>
                    </a:lnTo>
                    <a:lnTo>
                      <a:pt x="763" y="353"/>
                    </a:lnTo>
                    <a:lnTo>
                      <a:pt x="763" y="357"/>
                    </a:lnTo>
                    <a:lnTo>
                      <a:pt x="761" y="359"/>
                    </a:lnTo>
                    <a:lnTo>
                      <a:pt x="761" y="361"/>
                    </a:lnTo>
                    <a:lnTo>
                      <a:pt x="753" y="361"/>
                    </a:lnTo>
                    <a:lnTo>
                      <a:pt x="751" y="363"/>
                    </a:lnTo>
                    <a:lnTo>
                      <a:pt x="749" y="363"/>
                    </a:lnTo>
                    <a:lnTo>
                      <a:pt x="740" y="363"/>
                    </a:lnTo>
                    <a:lnTo>
                      <a:pt x="738" y="365"/>
                    </a:lnTo>
                    <a:lnTo>
                      <a:pt x="734" y="363"/>
                    </a:lnTo>
                    <a:lnTo>
                      <a:pt x="734" y="365"/>
                    </a:lnTo>
                    <a:lnTo>
                      <a:pt x="736" y="369"/>
                    </a:lnTo>
                    <a:lnTo>
                      <a:pt x="742" y="369"/>
                    </a:lnTo>
                    <a:lnTo>
                      <a:pt x="742" y="370"/>
                    </a:lnTo>
                    <a:lnTo>
                      <a:pt x="738" y="372"/>
                    </a:lnTo>
                    <a:lnTo>
                      <a:pt x="736" y="370"/>
                    </a:lnTo>
                    <a:lnTo>
                      <a:pt x="732" y="372"/>
                    </a:lnTo>
                    <a:lnTo>
                      <a:pt x="730" y="380"/>
                    </a:lnTo>
                    <a:lnTo>
                      <a:pt x="732" y="388"/>
                    </a:lnTo>
                    <a:lnTo>
                      <a:pt x="729" y="384"/>
                    </a:lnTo>
                    <a:lnTo>
                      <a:pt x="727" y="384"/>
                    </a:lnTo>
                    <a:lnTo>
                      <a:pt x="727" y="386"/>
                    </a:lnTo>
                    <a:lnTo>
                      <a:pt x="725" y="388"/>
                    </a:lnTo>
                    <a:lnTo>
                      <a:pt x="725" y="389"/>
                    </a:lnTo>
                    <a:lnTo>
                      <a:pt x="723" y="391"/>
                    </a:lnTo>
                    <a:lnTo>
                      <a:pt x="723" y="393"/>
                    </a:lnTo>
                    <a:lnTo>
                      <a:pt x="719" y="393"/>
                    </a:lnTo>
                    <a:lnTo>
                      <a:pt x="719" y="395"/>
                    </a:lnTo>
                    <a:lnTo>
                      <a:pt x="721" y="397"/>
                    </a:lnTo>
                    <a:lnTo>
                      <a:pt x="717" y="403"/>
                    </a:lnTo>
                    <a:lnTo>
                      <a:pt x="710" y="408"/>
                    </a:lnTo>
                    <a:lnTo>
                      <a:pt x="704" y="408"/>
                    </a:lnTo>
                    <a:lnTo>
                      <a:pt x="702" y="410"/>
                    </a:lnTo>
                    <a:lnTo>
                      <a:pt x="708" y="414"/>
                    </a:lnTo>
                    <a:lnTo>
                      <a:pt x="708" y="423"/>
                    </a:lnTo>
                    <a:lnTo>
                      <a:pt x="706" y="425"/>
                    </a:lnTo>
                    <a:lnTo>
                      <a:pt x="704" y="425"/>
                    </a:lnTo>
                    <a:lnTo>
                      <a:pt x="704" y="433"/>
                    </a:lnTo>
                    <a:lnTo>
                      <a:pt x="702" y="437"/>
                    </a:lnTo>
                    <a:lnTo>
                      <a:pt x="700" y="437"/>
                    </a:lnTo>
                    <a:lnTo>
                      <a:pt x="700" y="439"/>
                    </a:lnTo>
                    <a:lnTo>
                      <a:pt x="698" y="476"/>
                    </a:lnTo>
                    <a:lnTo>
                      <a:pt x="696" y="480"/>
                    </a:lnTo>
                    <a:lnTo>
                      <a:pt x="698" y="482"/>
                    </a:lnTo>
                    <a:lnTo>
                      <a:pt x="702" y="488"/>
                    </a:lnTo>
                    <a:lnTo>
                      <a:pt x="704" y="490"/>
                    </a:lnTo>
                    <a:lnTo>
                      <a:pt x="704" y="490"/>
                    </a:lnTo>
                    <a:lnTo>
                      <a:pt x="706" y="488"/>
                    </a:lnTo>
                    <a:lnTo>
                      <a:pt x="706" y="497"/>
                    </a:lnTo>
                    <a:lnTo>
                      <a:pt x="708" y="495"/>
                    </a:lnTo>
                    <a:lnTo>
                      <a:pt x="708" y="490"/>
                    </a:lnTo>
                    <a:lnTo>
                      <a:pt x="708" y="488"/>
                    </a:lnTo>
                    <a:lnTo>
                      <a:pt x="715" y="488"/>
                    </a:lnTo>
                    <a:lnTo>
                      <a:pt x="717" y="490"/>
                    </a:lnTo>
                    <a:lnTo>
                      <a:pt x="719" y="490"/>
                    </a:lnTo>
                    <a:lnTo>
                      <a:pt x="721" y="490"/>
                    </a:lnTo>
                    <a:lnTo>
                      <a:pt x="723" y="490"/>
                    </a:lnTo>
                    <a:lnTo>
                      <a:pt x="725" y="492"/>
                    </a:lnTo>
                    <a:lnTo>
                      <a:pt x="725" y="499"/>
                    </a:lnTo>
                    <a:lnTo>
                      <a:pt x="730" y="510"/>
                    </a:lnTo>
                    <a:lnTo>
                      <a:pt x="730" y="522"/>
                    </a:lnTo>
                    <a:lnTo>
                      <a:pt x="734" y="526"/>
                    </a:lnTo>
                    <a:lnTo>
                      <a:pt x="734" y="535"/>
                    </a:lnTo>
                    <a:lnTo>
                      <a:pt x="732" y="539"/>
                    </a:lnTo>
                    <a:lnTo>
                      <a:pt x="729" y="541"/>
                    </a:lnTo>
                    <a:lnTo>
                      <a:pt x="730" y="543"/>
                    </a:lnTo>
                    <a:lnTo>
                      <a:pt x="736" y="539"/>
                    </a:lnTo>
                    <a:lnTo>
                      <a:pt x="736" y="541"/>
                    </a:lnTo>
                    <a:lnTo>
                      <a:pt x="736" y="541"/>
                    </a:lnTo>
                    <a:lnTo>
                      <a:pt x="753" y="531"/>
                    </a:lnTo>
                    <a:lnTo>
                      <a:pt x="761" y="533"/>
                    </a:lnTo>
                    <a:lnTo>
                      <a:pt x="765" y="537"/>
                    </a:lnTo>
                    <a:lnTo>
                      <a:pt x="766" y="539"/>
                    </a:lnTo>
                    <a:lnTo>
                      <a:pt x="778" y="545"/>
                    </a:lnTo>
                    <a:lnTo>
                      <a:pt x="783" y="545"/>
                    </a:lnTo>
                    <a:lnTo>
                      <a:pt x="800" y="554"/>
                    </a:lnTo>
                    <a:lnTo>
                      <a:pt x="806" y="565"/>
                    </a:lnTo>
                    <a:lnTo>
                      <a:pt x="806" y="567"/>
                    </a:lnTo>
                    <a:lnTo>
                      <a:pt x="808" y="567"/>
                    </a:lnTo>
                    <a:lnTo>
                      <a:pt x="810" y="567"/>
                    </a:lnTo>
                    <a:lnTo>
                      <a:pt x="812" y="567"/>
                    </a:lnTo>
                    <a:lnTo>
                      <a:pt x="812" y="569"/>
                    </a:lnTo>
                    <a:lnTo>
                      <a:pt x="814" y="569"/>
                    </a:lnTo>
                    <a:lnTo>
                      <a:pt x="816" y="569"/>
                    </a:lnTo>
                    <a:lnTo>
                      <a:pt x="817" y="569"/>
                    </a:lnTo>
                    <a:lnTo>
                      <a:pt x="821" y="573"/>
                    </a:lnTo>
                    <a:lnTo>
                      <a:pt x="833" y="577"/>
                    </a:lnTo>
                    <a:lnTo>
                      <a:pt x="836" y="579"/>
                    </a:lnTo>
                    <a:lnTo>
                      <a:pt x="836" y="580"/>
                    </a:lnTo>
                    <a:lnTo>
                      <a:pt x="842" y="582"/>
                    </a:lnTo>
                    <a:lnTo>
                      <a:pt x="842" y="584"/>
                    </a:lnTo>
                    <a:lnTo>
                      <a:pt x="836" y="597"/>
                    </a:lnTo>
                    <a:lnTo>
                      <a:pt x="842" y="586"/>
                    </a:lnTo>
                    <a:lnTo>
                      <a:pt x="874" y="588"/>
                    </a:lnTo>
                    <a:lnTo>
                      <a:pt x="874" y="586"/>
                    </a:lnTo>
                    <a:lnTo>
                      <a:pt x="878" y="586"/>
                    </a:lnTo>
                    <a:lnTo>
                      <a:pt x="878" y="590"/>
                    </a:lnTo>
                    <a:lnTo>
                      <a:pt x="880" y="588"/>
                    </a:lnTo>
                    <a:lnTo>
                      <a:pt x="884" y="590"/>
                    </a:lnTo>
                    <a:lnTo>
                      <a:pt x="886" y="592"/>
                    </a:lnTo>
                    <a:lnTo>
                      <a:pt x="887" y="590"/>
                    </a:lnTo>
                    <a:lnTo>
                      <a:pt x="889" y="597"/>
                    </a:lnTo>
                    <a:lnTo>
                      <a:pt x="886" y="616"/>
                    </a:lnTo>
                    <a:lnTo>
                      <a:pt x="889" y="622"/>
                    </a:lnTo>
                    <a:lnTo>
                      <a:pt x="889" y="637"/>
                    </a:lnTo>
                    <a:lnTo>
                      <a:pt x="887" y="639"/>
                    </a:lnTo>
                    <a:lnTo>
                      <a:pt x="887" y="645"/>
                    </a:lnTo>
                    <a:lnTo>
                      <a:pt x="889" y="647"/>
                    </a:lnTo>
                    <a:lnTo>
                      <a:pt x="891" y="649"/>
                    </a:lnTo>
                    <a:lnTo>
                      <a:pt x="891" y="650"/>
                    </a:lnTo>
                    <a:lnTo>
                      <a:pt x="893" y="652"/>
                    </a:lnTo>
                    <a:lnTo>
                      <a:pt x="895" y="654"/>
                    </a:lnTo>
                    <a:lnTo>
                      <a:pt x="899" y="656"/>
                    </a:lnTo>
                    <a:lnTo>
                      <a:pt x="901" y="662"/>
                    </a:lnTo>
                    <a:lnTo>
                      <a:pt x="901" y="664"/>
                    </a:lnTo>
                    <a:lnTo>
                      <a:pt x="897" y="664"/>
                    </a:lnTo>
                    <a:lnTo>
                      <a:pt x="891" y="667"/>
                    </a:lnTo>
                    <a:lnTo>
                      <a:pt x="891" y="667"/>
                    </a:lnTo>
                    <a:lnTo>
                      <a:pt x="901" y="666"/>
                    </a:lnTo>
                    <a:lnTo>
                      <a:pt x="903" y="666"/>
                    </a:lnTo>
                    <a:lnTo>
                      <a:pt x="912" y="675"/>
                    </a:lnTo>
                    <a:lnTo>
                      <a:pt x="916" y="683"/>
                    </a:lnTo>
                    <a:lnTo>
                      <a:pt x="914" y="685"/>
                    </a:lnTo>
                    <a:lnTo>
                      <a:pt x="908" y="692"/>
                    </a:lnTo>
                    <a:lnTo>
                      <a:pt x="916" y="686"/>
                    </a:lnTo>
                    <a:lnTo>
                      <a:pt x="918" y="686"/>
                    </a:lnTo>
                    <a:lnTo>
                      <a:pt x="920" y="688"/>
                    </a:lnTo>
                    <a:lnTo>
                      <a:pt x="923" y="688"/>
                    </a:lnTo>
                    <a:lnTo>
                      <a:pt x="927" y="692"/>
                    </a:lnTo>
                    <a:lnTo>
                      <a:pt x="927" y="692"/>
                    </a:lnTo>
                    <a:lnTo>
                      <a:pt x="927" y="685"/>
                    </a:lnTo>
                    <a:lnTo>
                      <a:pt x="927" y="683"/>
                    </a:lnTo>
                    <a:lnTo>
                      <a:pt x="929" y="683"/>
                    </a:lnTo>
                    <a:lnTo>
                      <a:pt x="929" y="679"/>
                    </a:lnTo>
                    <a:lnTo>
                      <a:pt x="933" y="679"/>
                    </a:lnTo>
                    <a:lnTo>
                      <a:pt x="935" y="679"/>
                    </a:lnTo>
                    <a:lnTo>
                      <a:pt x="935" y="681"/>
                    </a:lnTo>
                    <a:lnTo>
                      <a:pt x="939" y="683"/>
                    </a:lnTo>
                    <a:lnTo>
                      <a:pt x="939" y="688"/>
                    </a:lnTo>
                    <a:lnTo>
                      <a:pt x="940" y="686"/>
                    </a:lnTo>
                    <a:lnTo>
                      <a:pt x="942" y="686"/>
                    </a:lnTo>
                    <a:lnTo>
                      <a:pt x="942" y="685"/>
                    </a:lnTo>
                    <a:lnTo>
                      <a:pt x="942" y="683"/>
                    </a:lnTo>
                    <a:lnTo>
                      <a:pt x="944" y="681"/>
                    </a:lnTo>
                    <a:lnTo>
                      <a:pt x="940" y="681"/>
                    </a:lnTo>
                    <a:lnTo>
                      <a:pt x="939" y="675"/>
                    </a:lnTo>
                    <a:lnTo>
                      <a:pt x="939" y="673"/>
                    </a:lnTo>
                    <a:lnTo>
                      <a:pt x="940" y="673"/>
                    </a:lnTo>
                    <a:lnTo>
                      <a:pt x="940" y="671"/>
                    </a:lnTo>
                    <a:lnTo>
                      <a:pt x="944" y="669"/>
                    </a:lnTo>
                    <a:lnTo>
                      <a:pt x="946" y="666"/>
                    </a:lnTo>
                    <a:lnTo>
                      <a:pt x="948" y="664"/>
                    </a:lnTo>
                    <a:lnTo>
                      <a:pt x="952" y="666"/>
                    </a:lnTo>
                    <a:lnTo>
                      <a:pt x="954" y="664"/>
                    </a:lnTo>
                    <a:lnTo>
                      <a:pt x="954" y="664"/>
                    </a:lnTo>
                    <a:lnTo>
                      <a:pt x="950" y="664"/>
                    </a:lnTo>
                    <a:lnTo>
                      <a:pt x="948" y="664"/>
                    </a:lnTo>
                    <a:lnTo>
                      <a:pt x="946" y="662"/>
                    </a:lnTo>
                    <a:lnTo>
                      <a:pt x="944" y="658"/>
                    </a:lnTo>
                    <a:lnTo>
                      <a:pt x="942" y="656"/>
                    </a:lnTo>
                    <a:lnTo>
                      <a:pt x="940" y="652"/>
                    </a:lnTo>
                    <a:lnTo>
                      <a:pt x="942" y="650"/>
                    </a:lnTo>
                    <a:lnTo>
                      <a:pt x="942" y="649"/>
                    </a:lnTo>
                    <a:lnTo>
                      <a:pt x="940" y="649"/>
                    </a:lnTo>
                    <a:lnTo>
                      <a:pt x="939" y="624"/>
                    </a:lnTo>
                    <a:lnTo>
                      <a:pt x="931" y="607"/>
                    </a:lnTo>
                    <a:lnTo>
                      <a:pt x="927" y="605"/>
                    </a:lnTo>
                    <a:lnTo>
                      <a:pt x="963" y="580"/>
                    </a:lnTo>
                    <a:lnTo>
                      <a:pt x="959" y="582"/>
                    </a:lnTo>
                    <a:lnTo>
                      <a:pt x="973" y="562"/>
                    </a:lnTo>
                    <a:lnTo>
                      <a:pt x="975" y="562"/>
                    </a:lnTo>
                    <a:lnTo>
                      <a:pt x="976" y="563"/>
                    </a:lnTo>
                    <a:lnTo>
                      <a:pt x="980" y="562"/>
                    </a:lnTo>
                    <a:lnTo>
                      <a:pt x="980" y="560"/>
                    </a:lnTo>
                    <a:lnTo>
                      <a:pt x="978" y="560"/>
                    </a:lnTo>
                    <a:lnTo>
                      <a:pt x="978" y="554"/>
                    </a:lnTo>
                    <a:lnTo>
                      <a:pt x="976" y="552"/>
                    </a:lnTo>
                    <a:lnTo>
                      <a:pt x="973" y="560"/>
                    </a:lnTo>
                    <a:lnTo>
                      <a:pt x="973" y="558"/>
                    </a:lnTo>
                    <a:lnTo>
                      <a:pt x="971" y="541"/>
                    </a:lnTo>
                    <a:lnTo>
                      <a:pt x="969" y="539"/>
                    </a:lnTo>
                    <a:lnTo>
                      <a:pt x="961" y="503"/>
                    </a:lnTo>
                    <a:lnTo>
                      <a:pt x="957" y="503"/>
                    </a:lnTo>
                    <a:lnTo>
                      <a:pt x="942" y="490"/>
                    </a:lnTo>
                    <a:lnTo>
                      <a:pt x="940" y="488"/>
                    </a:lnTo>
                    <a:lnTo>
                      <a:pt x="942" y="488"/>
                    </a:lnTo>
                    <a:lnTo>
                      <a:pt x="940" y="482"/>
                    </a:lnTo>
                    <a:lnTo>
                      <a:pt x="942" y="480"/>
                    </a:lnTo>
                    <a:lnTo>
                      <a:pt x="942" y="478"/>
                    </a:lnTo>
                    <a:lnTo>
                      <a:pt x="946" y="476"/>
                    </a:lnTo>
                    <a:lnTo>
                      <a:pt x="952" y="476"/>
                    </a:lnTo>
                    <a:lnTo>
                      <a:pt x="954" y="475"/>
                    </a:lnTo>
                    <a:lnTo>
                      <a:pt x="957" y="475"/>
                    </a:lnTo>
                    <a:lnTo>
                      <a:pt x="957" y="471"/>
                    </a:lnTo>
                    <a:lnTo>
                      <a:pt x="956" y="471"/>
                    </a:lnTo>
                    <a:lnTo>
                      <a:pt x="956" y="467"/>
                    </a:lnTo>
                    <a:lnTo>
                      <a:pt x="957" y="463"/>
                    </a:lnTo>
                    <a:lnTo>
                      <a:pt x="961" y="465"/>
                    </a:lnTo>
                    <a:lnTo>
                      <a:pt x="961" y="465"/>
                    </a:lnTo>
                    <a:lnTo>
                      <a:pt x="967" y="465"/>
                    </a:lnTo>
                    <a:lnTo>
                      <a:pt x="963" y="463"/>
                    </a:lnTo>
                    <a:lnTo>
                      <a:pt x="961" y="461"/>
                    </a:lnTo>
                    <a:lnTo>
                      <a:pt x="963" y="458"/>
                    </a:lnTo>
                    <a:lnTo>
                      <a:pt x="963" y="458"/>
                    </a:lnTo>
                    <a:lnTo>
                      <a:pt x="965" y="452"/>
                    </a:lnTo>
                    <a:lnTo>
                      <a:pt x="963" y="454"/>
                    </a:lnTo>
                    <a:lnTo>
                      <a:pt x="957" y="454"/>
                    </a:lnTo>
                    <a:lnTo>
                      <a:pt x="957" y="450"/>
                    </a:lnTo>
                    <a:lnTo>
                      <a:pt x="959" y="452"/>
                    </a:lnTo>
                    <a:lnTo>
                      <a:pt x="961" y="450"/>
                    </a:lnTo>
                    <a:lnTo>
                      <a:pt x="961" y="448"/>
                    </a:lnTo>
                    <a:lnTo>
                      <a:pt x="959" y="444"/>
                    </a:lnTo>
                    <a:lnTo>
                      <a:pt x="959" y="444"/>
                    </a:lnTo>
                    <a:lnTo>
                      <a:pt x="956" y="440"/>
                    </a:lnTo>
                    <a:lnTo>
                      <a:pt x="957" y="435"/>
                    </a:lnTo>
                    <a:lnTo>
                      <a:pt x="956" y="435"/>
                    </a:lnTo>
                    <a:lnTo>
                      <a:pt x="956" y="431"/>
                    </a:lnTo>
                    <a:lnTo>
                      <a:pt x="961" y="431"/>
                    </a:lnTo>
                    <a:lnTo>
                      <a:pt x="961" y="429"/>
                    </a:lnTo>
                    <a:lnTo>
                      <a:pt x="957" y="429"/>
                    </a:lnTo>
                    <a:lnTo>
                      <a:pt x="957" y="429"/>
                    </a:lnTo>
                    <a:lnTo>
                      <a:pt x="954" y="429"/>
                    </a:lnTo>
                    <a:lnTo>
                      <a:pt x="952" y="429"/>
                    </a:lnTo>
                    <a:lnTo>
                      <a:pt x="950" y="427"/>
                    </a:lnTo>
                    <a:lnTo>
                      <a:pt x="950" y="423"/>
                    </a:lnTo>
                    <a:lnTo>
                      <a:pt x="954" y="420"/>
                    </a:lnTo>
                    <a:lnTo>
                      <a:pt x="956" y="414"/>
                    </a:lnTo>
                    <a:lnTo>
                      <a:pt x="957" y="412"/>
                    </a:lnTo>
                    <a:lnTo>
                      <a:pt x="956" y="410"/>
                    </a:lnTo>
                    <a:lnTo>
                      <a:pt x="957" y="408"/>
                    </a:lnTo>
                    <a:lnTo>
                      <a:pt x="959" y="406"/>
                    </a:lnTo>
                    <a:lnTo>
                      <a:pt x="959" y="405"/>
                    </a:lnTo>
                    <a:lnTo>
                      <a:pt x="961" y="403"/>
                    </a:lnTo>
                    <a:lnTo>
                      <a:pt x="961" y="399"/>
                    </a:lnTo>
                    <a:lnTo>
                      <a:pt x="961" y="401"/>
                    </a:lnTo>
                    <a:lnTo>
                      <a:pt x="957" y="401"/>
                    </a:lnTo>
                    <a:lnTo>
                      <a:pt x="956" y="399"/>
                    </a:lnTo>
                    <a:lnTo>
                      <a:pt x="954" y="399"/>
                    </a:lnTo>
                    <a:lnTo>
                      <a:pt x="952" y="397"/>
                    </a:lnTo>
                    <a:lnTo>
                      <a:pt x="952" y="393"/>
                    </a:lnTo>
                    <a:lnTo>
                      <a:pt x="950" y="391"/>
                    </a:lnTo>
                    <a:lnTo>
                      <a:pt x="950" y="384"/>
                    </a:lnTo>
                    <a:lnTo>
                      <a:pt x="950" y="382"/>
                    </a:lnTo>
                    <a:lnTo>
                      <a:pt x="954" y="380"/>
                    </a:lnTo>
                    <a:lnTo>
                      <a:pt x="959" y="372"/>
                    </a:lnTo>
                    <a:lnTo>
                      <a:pt x="959" y="370"/>
                    </a:lnTo>
                    <a:lnTo>
                      <a:pt x="961" y="372"/>
                    </a:lnTo>
                    <a:lnTo>
                      <a:pt x="971" y="372"/>
                    </a:lnTo>
                    <a:lnTo>
                      <a:pt x="978" y="374"/>
                    </a:lnTo>
                    <a:lnTo>
                      <a:pt x="980" y="376"/>
                    </a:lnTo>
                    <a:lnTo>
                      <a:pt x="980" y="378"/>
                    </a:lnTo>
                    <a:lnTo>
                      <a:pt x="982" y="378"/>
                    </a:lnTo>
                    <a:lnTo>
                      <a:pt x="988" y="378"/>
                    </a:lnTo>
                    <a:lnTo>
                      <a:pt x="990" y="380"/>
                    </a:lnTo>
                    <a:lnTo>
                      <a:pt x="988" y="382"/>
                    </a:lnTo>
                    <a:lnTo>
                      <a:pt x="990" y="384"/>
                    </a:lnTo>
                    <a:lnTo>
                      <a:pt x="992" y="382"/>
                    </a:lnTo>
                    <a:lnTo>
                      <a:pt x="997" y="380"/>
                    </a:lnTo>
                    <a:lnTo>
                      <a:pt x="997" y="382"/>
                    </a:lnTo>
                    <a:lnTo>
                      <a:pt x="997" y="384"/>
                    </a:lnTo>
                    <a:lnTo>
                      <a:pt x="1003" y="384"/>
                    </a:lnTo>
                    <a:lnTo>
                      <a:pt x="1001" y="384"/>
                    </a:lnTo>
                    <a:lnTo>
                      <a:pt x="1003" y="382"/>
                    </a:lnTo>
                    <a:lnTo>
                      <a:pt x="1012" y="378"/>
                    </a:lnTo>
                    <a:lnTo>
                      <a:pt x="1016" y="374"/>
                    </a:lnTo>
                    <a:lnTo>
                      <a:pt x="1026" y="380"/>
                    </a:lnTo>
                    <a:lnTo>
                      <a:pt x="1027" y="384"/>
                    </a:lnTo>
                    <a:lnTo>
                      <a:pt x="1031" y="386"/>
                    </a:lnTo>
                    <a:lnTo>
                      <a:pt x="1035" y="386"/>
                    </a:lnTo>
                    <a:lnTo>
                      <a:pt x="1035" y="386"/>
                    </a:lnTo>
                    <a:lnTo>
                      <a:pt x="1035" y="389"/>
                    </a:lnTo>
                    <a:lnTo>
                      <a:pt x="1031" y="397"/>
                    </a:lnTo>
                    <a:lnTo>
                      <a:pt x="1033" y="395"/>
                    </a:lnTo>
                    <a:lnTo>
                      <a:pt x="1035" y="395"/>
                    </a:lnTo>
                    <a:lnTo>
                      <a:pt x="1035" y="395"/>
                    </a:lnTo>
                    <a:lnTo>
                      <a:pt x="1035" y="391"/>
                    </a:lnTo>
                    <a:lnTo>
                      <a:pt x="1037" y="391"/>
                    </a:lnTo>
                    <a:lnTo>
                      <a:pt x="1039" y="393"/>
                    </a:lnTo>
                    <a:lnTo>
                      <a:pt x="1039" y="397"/>
                    </a:lnTo>
                    <a:lnTo>
                      <a:pt x="1043" y="399"/>
                    </a:lnTo>
                    <a:lnTo>
                      <a:pt x="1043" y="401"/>
                    </a:lnTo>
                    <a:lnTo>
                      <a:pt x="1041" y="403"/>
                    </a:lnTo>
                    <a:lnTo>
                      <a:pt x="1041" y="405"/>
                    </a:lnTo>
                    <a:lnTo>
                      <a:pt x="1043" y="403"/>
                    </a:lnTo>
                    <a:lnTo>
                      <a:pt x="1045" y="401"/>
                    </a:lnTo>
                    <a:lnTo>
                      <a:pt x="1046" y="401"/>
                    </a:lnTo>
                    <a:lnTo>
                      <a:pt x="1048" y="401"/>
                    </a:lnTo>
                    <a:lnTo>
                      <a:pt x="1050" y="403"/>
                    </a:lnTo>
                    <a:lnTo>
                      <a:pt x="1048" y="405"/>
                    </a:lnTo>
                    <a:lnTo>
                      <a:pt x="1048" y="406"/>
                    </a:lnTo>
                    <a:lnTo>
                      <a:pt x="1046" y="406"/>
                    </a:lnTo>
                    <a:lnTo>
                      <a:pt x="1046" y="410"/>
                    </a:lnTo>
                    <a:lnTo>
                      <a:pt x="1048" y="414"/>
                    </a:lnTo>
                    <a:lnTo>
                      <a:pt x="1050" y="414"/>
                    </a:lnTo>
                    <a:lnTo>
                      <a:pt x="1050" y="416"/>
                    </a:lnTo>
                    <a:lnTo>
                      <a:pt x="1050" y="418"/>
                    </a:lnTo>
                    <a:lnTo>
                      <a:pt x="1056" y="416"/>
                    </a:lnTo>
                    <a:lnTo>
                      <a:pt x="1058" y="416"/>
                    </a:lnTo>
                    <a:lnTo>
                      <a:pt x="1058" y="420"/>
                    </a:lnTo>
                    <a:lnTo>
                      <a:pt x="1060" y="422"/>
                    </a:lnTo>
                    <a:lnTo>
                      <a:pt x="1062" y="420"/>
                    </a:lnTo>
                    <a:lnTo>
                      <a:pt x="1065" y="422"/>
                    </a:lnTo>
                    <a:lnTo>
                      <a:pt x="1069" y="420"/>
                    </a:lnTo>
                    <a:lnTo>
                      <a:pt x="1071" y="422"/>
                    </a:lnTo>
                    <a:lnTo>
                      <a:pt x="1071" y="423"/>
                    </a:lnTo>
                    <a:lnTo>
                      <a:pt x="1071" y="425"/>
                    </a:lnTo>
                    <a:lnTo>
                      <a:pt x="1073" y="425"/>
                    </a:lnTo>
                    <a:lnTo>
                      <a:pt x="1079" y="423"/>
                    </a:lnTo>
                    <a:lnTo>
                      <a:pt x="1079" y="422"/>
                    </a:lnTo>
                    <a:lnTo>
                      <a:pt x="1080" y="420"/>
                    </a:lnTo>
                    <a:lnTo>
                      <a:pt x="1082" y="425"/>
                    </a:lnTo>
                    <a:lnTo>
                      <a:pt x="1082" y="425"/>
                    </a:lnTo>
                    <a:lnTo>
                      <a:pt x="1082" y="427"/>
                    </a:lnTo>
                    <a:lnTo>
                      <a:pt x="1079" y="431"/>
                    </a:lnTo>
                    <a:lnTo>
                      <a:pt x="1079" y="437"/>
                    </a:lnTo>
                    <a:lnTo>
                      <a:pt x="1079" y="439"/>
                    </a:lnTo>
                    <a:lnTo>
                      <a:pt x="1079" y="440"/>
                    </a:lnTo>
                    <a:lnTo>
                      <a:pt x="1080" y="440"/>
                    </a:lnTo>
                    <a:lnTo>
                      <a:pt x="1080" y="444"/>
                    </a:lnTo>
                    <a:lnTo>
                      <a:pt x="1082" y="450"/>
                    </a:lnTo>
                    <a:lnTo>
                      <a:pt x="1079" y="450"/>
                    </a:lnTo>
                    <a:lnTo>
                      <a:pt x="1079" y="452"/>
                    </a:lnTo>
                    <a:lnTo>
                      <a:pt x="1079" y="452"/>
                    </a:lnTo>
                    <a:lnTo>
                      <a:pt x="1063" y="452"/>
                    </a:lnTo>
                    <a:lnTo>
                      <a:pt x="1060" y="450"/>
                    </a:lnTo>
                    <a:lnTo>
                      <a:pt x="1058" y="450"/>
                    </a:lnTo>
                    <a:lnTo>
                      <a:pt x="1056" y="450"/>
                    </a:lnTo>
                    <a:lnTo>
                      <a:pt x="1062" y="452"/>
                    </a:lnTo>
                    <a:lnTo>
                      <a:pt x="1065" y="454"/>
                    </a:lnTo>
                    <a:lnTo>
                      <a:pt x="1077" y="454"/>
                    </a:lnTo>
                    <a:lnTo>
                      <a:pt x="1079" y="456"/>
                    </a:lnTo>
                    <a:lnTo>
                      <a:pt x="1082" y="458"/>
                    </a:lnTo>
                    <a:lnTo>
                      <a:pt x="1082" y="461"/>
                    </a:lnTo>
                    <a:lnTo>
                      <a:pt x="1082" y="461"/>
                    </a:lnTo>
                    <a:lnTo>
                      <a:pt x="1082" y="463"/>
                    </a:lnTo>
                    <a:lnTo>
                      <a:pt x="1079" y="473"/>
                    </a:lnTo>
                    <a:lnTo>
                      <a:pt x="1080" y="473"/>
                    </a:lnTo>
                    <a:lnTo>
                      <a:pt x="1084" y="473"/>
                    </a:lnTo>
                    <a:lnTo>
                      <a:pt x="1086" y="473"/>
                    </a:lnTo>
                    <a:lnTo>
                      <a:pt x="1086" y="475"/>
                    </a:lnTo>
                    <a:lnTo>
                      <a:pt x="1082" y="476"/>
                    </a:lnTo>
                    <a:lnTo>
                      <a:pt x="1082" y="478"/>
                    </a:lnTo>
                    <a:lnTo>
                      <a:pt x="1086" y="478"/>
                    </a:lnTo>
                    <a:lnTo>
                      <a:pt x="1086" y="480"/>
                    </a:lnTo>
                    <a:lnTo>
                      <a:pt x="1086" y="482"/>
                    </a:lnTo>
                    <a:lnTo>
                      <a:pt x="1086" y="482"/>
                    </a:lnTo>
                    <a:lnTo>
                      <a:pt x="1084" y="482"/>
                    </a:lnTo>
                    <a:lnTo>
                      <a:pt x="1084" y="482"/>
                    </a:lnTo>
                    <a:lnTo>
                      <a:pt x="1079" y="486"/>
                    </a:lnTo>
                    <a:lnTo>
                      <a:pt x="1079" y="484"/>
                    </a:lnTo>
                    <a:lnTo>
                      <a:pt x="1077" y="482"/>
                    </a:lnTo>
                    <a:lnTo>
                      <a:pt x="1075" y="482"/>
                    </a:lnTo>
                    <a:lnTo>
                      <a:pt x="1077" y="486"/>
                    </a:lnTo>
                    <a:lnTo>
                      <a:pt x="1077" y="488"/>
                    </a:lnTo>
                    <a:lnTo>
                      <a:pt x="1071" y="490"/>
                    </a:lnTo>
                    <a:lnTo>
                      <a:pt x="1071" y="490"/>
                    </a:lnTo>
                    <a:lnTo>
                      <a:pt x="1077" y="490"/>
                    </a:lnTo>
                    <a:lnTo>
                      <a:pt x="1079" y="492"/>
                    </a:lnTo>
                    <a:lnTo>
                      <a:pt x="1084" y="486"/>
                    </a:lnTo>
                    <a:lnTo>
                      <a:pt x="1096" y="484"/>
                    </a:lnTo>
                    <a:lnTo>
                      <a:pt x="1097" y="486"/>
                    </a:lnTo>
                    <a:lnTo>
                      <a:pt x="1099" y="493"/>
                    </a:lnTo>
                    <a:lnTo>
                      <a:pt x="1101" y="493"/>
                    </a:lnTo>
                    <a:lnTo>
                      <a:pt x="1101" y="499"/>
                    </a:lnTo>
                    <a:lnTo>
                      <a:pt x="1099" y="507"/>
                    </a:lnTo>
                    <a:lnTo>
                      <a:pt x="1086" y="516"/>
                    </a:lnTo>
                    <a:lnTo>
                      <a:pt x="1099" y="509"/>
                    </a:lnTo>
                    <a:lnTo>
                      <a:pt x="1103" y="497"/>
                    </a:lnTo>
                    <a:lnTo>
                      <a:pt x="1105" y="493"/>
                    </a:lnTo>
                    <a:lnTo>
                      <a:pt x="1105" y="499"/>
                    </a:lnTo>
                    <a:lnTo>
                      <a:pt x="1105" y="501"/>
                    </a:lnTo>
                    <a:lnTo>
                      <a:pt x="1107" y="497"/>
                    </a:lnTo>
                    <a:lnTo>
                      <a:pt x="1109" y="501"/>
                    </a:lnTo>
                    <a:lnTo>
                      <a:pt x="1107" y="503"/>
                    </a:lnTo>
                    <a:lnTo>
                      <a:pt x="1109" y="507"/>
                    </a:lnTo>
                    <a:lnTo>
                      <a:pt x="1109" y="509"/>
                    </a:lnTo>
                    <a:lnTo>
                      <a:pt x="1111" y="503"/>
                    </a:lnTo>
                    <a:lnTo>
                      <a:pt x="1118" y="499"/>
                    </a:lnTo>
                    <a:lnTo>
                      <a:pt x="1126" y="497"/>
                    </a:lnTo>
                    <a:lnTo>
                      <a:pt x="1130" y="486"/>
                    </a:lnTo>
                    <a:lnTo>
                      <a:pt x="1132" y="490"/>
                    </a:lnTo>
                    <a:lnTo>
                      <a:pt x="1135" y="490"/>
                    </a:lnTo>
                    <a:lnTo>
                      <a:pt x="1135" y="493"/>
                    </a:lnTo>
                    <a:lnTo>
                      <a:pt x="1133" y="499"/>
                    </a:lnTo>
                    <a:lnTo>
                      <a:pt x="1137" y="492"/>
                    </a:lnTo>
                    <a:lnTo>
                      <a:pt x="1133" y="484"/>
                    </a:lnTo>
                    <a:lnTo>
                      <a:pt x="1135" y="486"/>
                    </a:lnTo>
                    <a:lnTo>
                      <a:pt x="1137" y="486"/>
                    </a:lnTo>
                    <a:lnTo>
                      <a:pt x="1139" y="484"/>
                    </a:lnTo>
                    <a:lnTo>
                      <a:pt x="1137" y="484"/>
                    </a:lnTo>
                    <a:lnTo>
                      <a:pt x="1137" y="480"/>
                    </a:lnTo>
                    <a:lnTo>
                      <a:pt x="1141" y="480"/>
                    </a:lnTo>
                    <a:lnTo>
                      <a:pt x="1141" y="476"/>
                    </a:lnTo>
                    <a:lnTo>
                      <a:pt x="1139" y="473"/>
                    </a:lnTo>
                    <a:lnTo>
                      <a:pt x="1141" y="475"/>
                    </a:lnTo>
                    <a:lnTo>
                      <a:pt x="1143" y="473"/>
                    </a:lnTo>
                    <a:lnTo>
                      <a:pt x="1145" y="471"/>
                    </a:lnTo>
                    <a:lnTo>
                      <a:pt x="1145" y="469"/>
                    </a:lnTo>
                    <a:lnTo>
                      <a:pt x="1147" y="469"/>
                    </a:lnTo>
                    <a:lnTo>
                      <a:pt x="1141" y="459"/>
                    </a:lnTo>
                    <a:lnTo>
                      <a:pt x="1147" y="450"/>
                    </a:lnTo>
                    <a:lnTo>
                      <a:pt x="1149" y="450"/>
                    </a:lnTo>
                    <a:lnTo>
                      <a:pt x="1150" y="446"/>
                    </a:lnTo>
                    <a:lnTo>
                      <a:pt x="1150" y="446"/>
                    </a:lnTo>
                    <a:lnTo>
                      <a:pt x="1152" y="442"/>
                    </a:lnTo>
                    <a:lnTo>
                      <a:pt x="1154" y="442"/>
                    </a:lnTo>
                    <a:lnTo>
                      <a:pt x="1158" y="444"/>
                    </a:lnTo>
                    <a:lnTo>
                      <a:pt x="1158" y="444"/>
                    </a:lnTo>
                    <a:lnTo>
                      <a:pt x="1158" y="446"/>
                    </a:lnTo>
                    <a:lnTo>
                      <a:pt x="1160" y="446"/>
                    </a:lnTo>
                    <a:lnTo>
                      <a:pt x="1160" y="450"/>
                    </a:lnTo>
                    <a:lnTo>
                      <a:pt x="1160" y="452"/>
                    </a:lnTo>
                    <a:lnTo>
                      <a:pt x="1160" y="454"/>
                    </a:lnTo>
                    <a:lnTo>
                      <a:pt x="1158" y="456"/>
                    </a:lnTo>
                    <a:lnTo>
                      <a:pt x="1160" y="456"/>
                    </a:lnTo>
                    <a:lnTo>
                      <a:pt x="1162" y="456"/>
                    </a:lnTo>
                    <a:lnTo>
                      <a:pt x="1162" y="463"/>
                    </a:lnTo>
                    <a:lnTo>
                      <a:pt x="1166" y="463"/>
                    </a:lnTo>
                    <a:lnTo>
                      <a:pt x="1164" y="463"/>
                    </a:lnTo>
                    <a:lnTo>
                      <a:pt x="1164" y="465"/>
                    </a:lnTo>
                    <a:lnTo>
                      <a:pt x="1167" y="465"/>
                    </a:lnTo>
                    <a:lnTo>
                      <a:pt x="1169" y="467"/>
                    </a:lnTo>
                    <a:lnTo>
                      <a:pt x="1166" y="471"/>
                    </a:lnTo>
                    <a:lnTo>
                      <a:pt x="1169" y="471"/>
                    </a:lnTo>
                    <a:lnTo>
                      <a:pt x="1169" y="473"/>
                    </a:lnTo>
                    <a:lnTo>
                      <a:pt x="1171" y="471"/>
                    </a:lnTo>
                    <a:lnTo>
                      <a:pt x="1173" y="471"/>
                    </a:lnTo>
                    <a:lnTo>
                      <a:pt x="1173" y="475"/>
                    </a:lnTo>
                    <a:lnTo>
                      <a:pt x="1173" y="475"/>
                    </a:lnTo>
                    <a:lnTo>
                      <a:pt x="1175" y="475"/>
                    </a:lnTo>
                    <a:lnTo>
                      <a:pt x="1175" y="478"/>
                    </a:lnTo>
                    <a:lnTo>
                      <a:pt x="1171" y="480"/>
                    </a:lnTo>
                    <a:lnTo>
                      <a:pt x="1166" y="480"/>
                    </a:lnTo>
                    <a:lnTo>
                      <a:pt x="1162" y="482"/>
                    </a:lnTo>
                    <a:lnTo>
                      <a:pt x="1162" y="482"/>
                    </a:lnTo>
                    <a:lnTo>
                      <a:pt x="1164" y="480"/>
                    </a:lnTo>
                    <a:lnTo>
                      <a:pt x="1166" y="482"/>
                    </a:lnTo>
                    <a:lnTo>
                      <a:pt x="1167" y="480"/>
                    </a:lnTo>
                    <a:lnTo>
                      <a:pt x="1173" y="480"/>
                    </a:lnTo>
                    <a:lnTo>
                      <a:pt x="1177" y="480"/>
                    </a:lnTo>
                    <a:lnTo>
                      <a:pt x="1177" y="480"/>
                    </a:lnTo>
                    <a:lnTo>
                      <a:pt x="1177" y="484"/>
                    </a:lnTo>
                    <a:lnTo>
                      <a:pt x="1177" y="484"/>
                    </a:lnTo>
                    <a:lnTo>
                      <a:pt x="1177" y="486"/>
                    </a:lnTo>
                    <a:lnTo>
                      <a:pt x="1177" y="488"/>
                    </a:lnTo>
                    <a:lnTo>
                      <a:pt x="1179" y="488"/>
                    </a:lnTo>
                    <a:lnTo>
                      <a:pt x="1181" y="488"/>
                    </a:lnTo>
                    <a:lnTo>
                      <a:pt x="1181" y="490"/>
                    </a:lnTo>
                    <a:lnTo>
                      <a:pt x="1181" y="492"/>
                    </a:lnTo>
                    <a:lnTo>
                      <a:pt x="1183" y="492"/>
                    </a:lnTo>
                    <a:lnTo>
                      <a:pt x="1183" y="493"/>
                    </a:lnTo>
                    <a:lnTo>
                      <a:pt x="1177" y="495"/>
                    </a:lnTo>
                    <a:lnTo>
                      <a:pt x="1175" y="493"/>
                    </a:lnTo>
                    <a:lnTo>
                      <a:pt x="1173" y="495"/>
                    </a:lnTo>
                    <a:lnTo>
                      <a:pt x="1173" y="497"/>
                    </a:lnTo>
                    <a:lnTo>
                      <a:pt x="1175" y="497"/>
                    </a:lnTo>
                    <a:lnTo>
                      <a:pt x="1186" y="497"/>
                    </a:lnTo>
                    <a:lnTo>
                      <a:pt x="1188" y="499"/>
                    </a:lnTo>
                    <a:lnTo>
                      <a:pt x="1186" y="501"/>
                    </a:lnTo>
                    <a:lnTo>
                      <a:pt x="1185" y="503"/>
                    </a:lnTo>
                    <a:lnTo>
                      <a:pt x="1186" y="503"/>
                    </a:lnTo>
                    <a:lnTo>
                      <a:pt x="1185" y="505"/>
                    </a:lnTo>
                    <a:lnTo>
                      <a:pt x="1181" y="507"/>
                    </a:lnTo>
                    <a:lnTo>
                      <a:pt x="1177" y="510"/>
                    </a:lnTo>
                    <a:lnTo>
                      <a:pt x="1181" y="510"/>
                    </a:lnTo>
                    <a:lnTo>
                      <a:pt x="1183" y="507"/>
                    </a:lnTo>
                    <a:lnTo>
                      <a:pt x="1186" y="507"/>
                    </a:lnTo>
                    <a:lnTo>
                      <a:pt x="1188" y="507"/>
                    </a:lnTo>
                    <a:lnTo>
                      <a:pt x="1190" y="510"/>
                    </a:lnTo>
                    <a:lnTo>
                      <a:pt x="1188" y="510"/>
                    </a:lnTo>
                    <a:lnTo>
                      <a:pt x="1188" y="512"/>
                    </a:lnTo>
                    <a:lnTo>
                      <a:pt x="1186" y="514"/>
                    </a:lnTo>
                    <a:lnTo>
                      <a:pt x="1190" y="512"/>
                    </a:lnTo>
                    <a:lnTo>
                      <a:pt x="1192" y="514"/>
                    </a:lnTo>
                    <a:lnTo>
                      <a:pt x="1192" y="514"/>
                    </a:lnTo>
                    <a:lnTo>
                      <a:pt x="1196" y="518"/>
                    </a:lnTo>
                    <a:lnTo>
                      <a:pt x="1198" y="520"/>
                    </a:lnTo>
                    <a:lnTo>
                      <a:pt x="1198" y="522"/>
                    </a:lnTo>
                    <a:lnTo>
                      <a:pt x="1192" y="526"/>
                    </a:lnTo>
                    <a:lnTo>
                      <a:pt x="1190" y="526"/>
                    </a:lnTo>
                    <a:lnTo>
                      <a:pt x="1190" y="527"/>
                    </a:lnTo>
                    <a:lnTo>
                      <a:pt x="1198" y="527"/>
                    </a:lnTo>
                    <a:lnTo>
                      <a:pt x="1200" y="529"/>
                    </a:lnTo>
                    <a:lnTo>
                      <a:pt x="1198" y="533"/>
                    </a:lnTo>
                    <a:lnTo>
                      <a:pt x="1203" y="535"/>
                    </a:lnTo>
                    <a:lnTo>
                      <a:pt x="1205" y="539"/>
                    </a:lnTo>
                    <a:lnTo>
                      <a:pt x="1200" y="545"/>
                    </a:lnTo>
                    <a:lnTo>
                      <a:pt x="1200" y="548"/>
                    </a:lnTo>
                    <a:lnTo>
                      <a:pt x="1198" y="548"/>
                    </a:lnTo>
                    <a:lnTo>
                      <a:pt x="1190" y="545"/>
                    </a:lnTo>
                    <a:lnTo>
                      <a:pt x="1190" y="545"/>
                    </a:lnTo>
                    <a:lnTo>
                      <a:pt x="1194" y="546"/>
                    </a:lnTo>
                    <a:lnTo>
                      <a:pt x="1194" y="548"/>
                    </a:lnTo>
                    <a:lnTo>
                      <a:pt x="1183" y="548"/>
                    </a:lnTo>
                    <a:lnTo>
                      <a:pt x="1200" y="550"/>
                    </a:lnTo>
                    <a:lnTo>
                      <a:pt x="1200" y="552"/>
                    </a:lnTo>
                    <a:lnTo>
                      <a:pt x="1198" y="552"/>
                    </a:lnTo>
                    <a:lnTo>
                      <a:pt x="1196" y="554"/>
                    </a:lnTo>
                    <a:lnTo>
                      <a:pt x="1196" y="554"/>
                    </a:lnTo>
                    <a:lnTo>
                      <a:pt x="1200" y="558"/>
                    </a:lnTo>
                    <a:lnTo>
                      <a:pt x="1202" y="560"/>
                    </a:lnTo>
                    <a:lnTo>
                      <a:pt x="1198" y="558"/>
                    </a:lnTo>
                    <a:lnTo>
                      <a:pt x="1198" y="562"/>
                    </a:lnTo>
                    <a:lnTo>
                      <a:pt x="1205" y="560"/>
                    </a:lnTo>
                    <a:lnTo>
                      <a:pt x="1207" y="567"/>
                    </a:lnTo>
                    <a:lnTo>
                      <a:pt x="1209" y="567"/>
                    </a:lnTo>
                    <a:lnTo>
                      <a:pt x="1207" y="569"/>
                    </a:lnTo>
                    <a:lnTo>
                      <a:pt x="1215" y="569"/>
                    </a:lnTo>
                    <a:lnTo>
                      <a:pt x="1217" y="571"/>
                    </a:lnTo>
                    <a:lnTo>
                      <a:pt x="1217" y="575"/>
                    </a:lnTo>
                    <a:lnTo>
                      <a:pt x="1219" y="573"/>
                    </a:lnTo>
                    <a:lnTo>
                      <a:pt x="1222" y="573"/>
                    </a:lnTo>
                    <a:lnTo>
                      <a:pt x="1222" y="577"/>
                    </a:lnTo>
                    <a:lnTo>
                      <a:pt x="1220" y="579"/>
                    </a:lnTo>
                    <a:lnTo>
                      <a:pt x="1222" y="579"/>
                    </a:lnTo>
                    <a:lnTo>
                      <a:pt x="1222" y="582"/>
                    </a:lnTo>
                    <a:lnTo>
                      <a:pt x="1219" y="584"/>
                    </a:lnTo>
                    <a:lnTo>
                      <a:pt x="1220" y="586"/>
                    </a:lnTo>
                    <a:lnTo>
                      <a:pt x="1222" y="584"/>
                    </a:lnTo>
                    <a:lnTo>
                      <a:pt x="1226" y="586"/>
                    </a:lnTo>
                    <a:lnTo>
                      <a:pt x="1228" y="586"/>
                    </a:lnTo>
                    <a:lnTo>
                      <a:pt x="1232" y="584"/>
                    </a:lnTo>
                    <a:lnTo>
                      <a:pt x="1232" y="586"/>
                    </a:lnTo>
                    <a:lnTo>
                      <a:pt x="1234" y="588"/>
                    </a:lnTo>
                    <a:lnTo>
                      <a:pt x="1232" y="596"/>
                    </a:lnTo>
                    <a:lnTo>
                      <a:pt x="1236" y="590"/>
                    </a:lnTo>
                    <a:lnTo>
                      <a:pt x="1239" y="588"/>
                    </a:lnTo>
                    <a:lnTo>
                      <a:pt x="1239" y="592"/>
                    </a:lnTo>
                    <a:lnTo>
                      <a:pt x="1239" y="592"/>
                    </a:lnTo>
                    <a:lnTo>
                      <a:pt x="1241" y="590"/>
                    </a:lnTo>
                    <a:lnTo>
                      <a:pt x="1243" y="596"/>
                    </a:lnTo>
                    <a:lnTo>
                      <a:pt x="1245" y="596"/>
                    </a:lnTo>
                    <a:lnTo>
                      <a:pt x="1251" y="599"/>
                    </a:lnTo>
                    <a:lnTo>
                      <a:pt x="1253" y="597"/>
                    </a:lnTo>
                    <a:lnTo>
                      <a:pt x="1253" y="596"/>
                    </a:lnTo>
                    <a:lnTo>
                      <a:pt x="1256" y="594"/>
                    </a:lnTo>
                    <a:lnTo>
                      <a:pt x="1258" y="597"/>
                    </a:lnTo>
                    <a:lnTo>
                      <a:pt x="1258" y="599"/>
                    </a:lnTo>
                    <a:lnTo>
                      <a:pt x="1260" y="599"/>
                    </a:lnTo>
                    <a:lnTo>
                      <a:pt x="1262" y="601"/>
                    </a:lnTo>
                    <a:lnTo>
                      <a:pt x="1264" y="601"/>
                    </a:lnTo>
                    <a:lnTo>
                      <a:pt x="1266" y="605"/>
                    </a:lnTo>
                    <a:lnTo>
                      <a:pt x="1264" y="605"/>
                    </a:lnTo>
                    <a:lnTo>
                      <a:pt x="1264" y="607"/>
                    </a:lnTo>
                    <a:lnTo>
                      <a:pt x="1264" y="609"/>
                    </a:lnTo>
                    <a:lnTo>
                      <a:pt x="1262" y="609"/>
                    </a:lnTo>
                    <a:lnTo>
                      <a:pt x="1260" y="609"/>
                    </a:lnTo>
                    <a:lnTo>
                      <a:pt x="1258" y="609"/>
                    </a:lnTo>
                    <a:lnTo>
                      <a:pt x="1253" y="611"/>
                    </a:lnTo>
                    <a:lnTo>
                      <a:pt x="1253" y="611"/>
                    </a:lnTo>
                    <a:lnTo>
                      <a:pt x="1249" y="615"/>
                    </a:lnTo>
                    <a:lnTo>
                      <a:pt x="1236" y="616"/>
                    </a:lnTo>
                    <a:lnTo>
                      <a:pt x="1234" y="618"/>
                    </a:lnTo>
                    <a:lnTo>
                      <a:pt x="1237" y="618"/>
                    </a:lnTo>
                    <a:lnTo>
                      <a:pt x="1245" y="616"/>
                    </a:lnTo>
                    <a:lnTo>
                      <a:pt x="1245" y="616"/>
                    </a:lnTo>
                    <a:lnTo>
                      <a:pt x="1232" y="622"/>
                    </a:lnTo>
                    <a:lnTo>
                      <a:pt x="1228" y="622"/>
                    </a:lnTo>
                    <a:lnTo>
                      <a:pt x="1224" y="628"/>
                    </a:lnTo>
                    <a:lnTo>
                      <a:pt x="1220" y="628"/>
                    </a:lnTo>
                    <a:lnTo>
                      <a:pt x="1217" y="626"/>
                    </a:lnTo>
                    <a:lnTo>
                      <a:pt x="1215" y="624"/>
                    </a:lnTo>
                    <a:lnTo>
                      <a:pt x="1209" y="624"/>
                    </a:lnTo>
                    <a:lnTo>
                      <a:pt x="1211" y="626"/>
                    </a:lnTo>
                    <a:lnTo>
                      <a:pt x="1219" y="630"/>
                    </a:lnTo>
                    <a:lnTo>
                      <a:pt x="1222" y="632"/>
                    </a:lnTo>
                    <a:lnTo>
                      <a:pt x="1220" y="637"/>
                    </a:lnTo>
                    <a:lnTo>
                      <a:pt x="1228" y="633"/>
                    </a:lnTo>
                    <a:lnTo>
                      <a:pt x="1230" y="632"/>
                    </a:lnTo>
                    <a:lnTo>
                      <a:pt x="1236" y="626"/>
                    </a:lnTo>
                    <a:lnTo>
                      <a:pt x="1241" y="624"/>
                    </a:lnTo>
                    <a:lnTo>
                      <a:pt x="1243" y="620"/>
                    </a:lnTo>
                    <a:lnTo>
                      <a:pt x="1247" y="618"/>
                    </a:lnTo>
                    <a:lnTo>
                      <a:pt x="1255" y="616"/>
                    </a:lnTo>
                    <a:lnTo>
                      <a:pt x="1258" y="618"/>
                    </a:lnTo>
                    <a:lnTo>
                      <a:pt x="1260" y="616"/>
                    </a:lnTo>
                    <a:lnTo>
                      <a:pt x="1255" y="615"/>
                    </a:lnTo>
                    <a:lnTo>
                      <a:pt x="1249" y="616"/>
                    </a:lnTo>
                    <a:lnTo>
                      <a:pt x="1256" y="613"/>
                    </a:lnTo>
                    <a:lnTo>
                      <a:pt x="1268" y="615"/>
                    </a:lnTo>
                    <a:lnTo>
                      <a:pt x="1268" y="615"/>
                    </a:lnTo>
                    <a:lnTo>
                      <a:pt x="1268" y="618"/>
                    </a:lnTo>
                    <a:lnTo>
                      <a:pt x="1270" y="624"/>
                    </a:lnTo>
                    <a:lnTo>
                      <a:pt x="1266" y="628"/>
                    </a:lnTo>
                    <a:lnTo>
                      <a:pt x="1268" y="633"/>
                    </a:lnTo>
                    <a:lnTo>
                      <a:pt x="1268" y="633"/>
                    </a:lnTo>
                    <a:lnTo>
                      <a:pt x="1272" y="626"/>
                    </a:lnTo>
                    <a:lnTo>
                      <a:pt x="1273" y="624"/>
                    </a:lnTo>
                    <a:lnTo>
                      <a:pt x="1277" y="624"/>
                    </a:lnTo>
                    <a:lnTo>
                      <a:pt x="1279" y="626"/>
                    </a:lnTo>
                    <a:lnTo>
                      <a:pt x="1279" y="626"/>
                    </a:lnTo>
                    <a:lnTo>
                      <a:pt x="1289" y="630"/>
                    </a:lnTo>
                    <a:lnTo>
                      <a:pt x="1289" y="632"/>
                    </a:lnTo>
                    <a:lnTo>
                      <a:pt x="1287" y="632"/>
                    </a:lnTo>
                    <a:lnTo>
                      <a:pt x="1289" y="635"/>
                    </a:lnTo>
                    <a:lnTo>
                      <a:pt x="1290" y="635"/>
                    </a:lnTo>
                    <a:lnTo>
                      <a:pt x="1290" y="637"/>
                    </a:lnTo>
                    <a:lnTo>
                      <a:pt x="1290" y="637"/>
                    </a:lnTo>
                    <a:lnTo>
                      <a:pt x="1290" y="641"/>
                    </a:lnTo>
                    <a:lnTo>
                      <a:pt x="1290" y="641"/>
                    </a:lnTo>
                    <a:lnTo>
                      <a:pt x="1289" y="643"/>
                    </a:lnTo>
                    <a:lnTo>
                      <a:pt x="1283" y="639"/>
                    </a:lnTo>
                    <a:lnTo>
                      <a:pt x="1285" y="643"/>
                    </a:lnTo>
                    <a:lnTo>
                      <a:pt x="1287" y="645"/>
                    </a:lnTo>
                    <a:lnTo>
                      <a:pt x="1289" y="645"/>
                    </a:lnTo>
                    <a:lnTo>
                      <a:pt x="1289" y="647"/>
                    </a:lnTo>
                    <a:lnTo>
                      <a:pt x="1289" y="649"/>
                    </a:lnTo>
                    <a:lnTo>
                      <a:pt x="1289" y="649"/>
                    </a:lnTo>
                    <a:lnTo>
                      <a:pt x="1290" y="654"/>
                    </a:lnTo>
                    <a:lnTo>
                      <a:pt x="1289" y="654"/>
                    </a:lnTo>
                    <a:lnTo>
                      <a:pt x="1287" y="656"/>
                    </a:lnTo>
                    <a:lnTo>
                      <a:pt x="1292" y="656"/>
                    </a:lnTo>
                    <a:lnTo>
                      <a:pt x="1292" y="660"/>
                    </a:lnTo>
                    <a:lnTo>
                      <a:pt x="1287" y="660"/>
                    </a:lnTo>
                    <a:lnTo>
                      <a:pt x="1289" y="66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89" name="Freeform 1235">
                <a:extLst>
                  <a:ext uri="{FF2B5EF4-FFF2-40B4-BE49-F238E27FC236}">
                    <a16:creationId xmlns:a16="http://schemas.microsoft.com/office/drawing/2014/main" id="{0A82F0EE-E5AF-67D1-8E87-72DE2E83AC02}"/>
                  </a:ext>
                </a:extLst>
              </p:cNvPr>
              <p:cNvSpPr>
                <a:spLocks/>
              </p:cNvSpPr>
              <p:nvPr/>
            </p:nvSpPr>
            <p:spPr bwMode="auto">
              <a:xfrm>
                <a:off x="2935467" y="3631821"/>
                <a:ext cx="37244" cy="47673"/>
              </a:xfrm>
              <a:custGeom>
                <a:avLst/>
                <a:gdLst>
                  <a:gd name="T0" fmla="*/ 23 w 25"/>
                  <a:gd name="T1" fmla="*/ 17 h 32"/>
                  <a:gd name="T2" fmla="*/ 21 w 25"/>
                  <a:gd name="T3" fmla="*/ 17 h 32"/>
                  <a:gd name="T4" fmla="*/ 19 w 25"/>
                  <a:gd name="T5" fmla="*/ 21 h 32"/>
                  <a:gd name="T6" fmla="*/ 19 w 25"/>
                  <a:gd name="T7" fmla="*/ 17 h 32"/>
                  <a:gd name="T8" fmla="*/ 14 w 25"/>
                  <a:gd name="T9" fmla="*/ 21 h 32"/>
                  <a:gd name="T10" fmla="*/ 12 w 25"/>
                  <a:gd name="T11" fmla="*/ 19 h 32"/>
                  <a:gd name="T12" fmla="*/ 15 w 25"/>
                  <a:gd name="T13" fmla="*/ 15 h 32"/>
                  <a:gd name="T14" fmla="*/ 14 w 25"/>
                  <a:gd name="T15" fmla="*/ 15 h 32"/>
                  <a:gd name="T16" fmla="*/ 15 w 25"/>
                  <a:gd name="T17" fmla="*/ 4 h 32"/>
                  <a:gd name="T18" fmla="*/ 15 w 25"/>
                  <a:gd name="T19" fmla="*/ 2 h 32"/>
                  <a:gd name="T20" fmla="*/ 15 w 25"/>
                  <a:gd name="T21" fmla="*/ 0 h 32"/>
                  <a:gd name="T22" fmla="*/ 14 w 25"/>
                  <a:gd name="T23" fmla="*/ 0 h 32"/>
                  <a:gd name="T24" fmla="*/ 14 w 25"/>
                  <a:gd name="T25" fmla="*/ 2 h 32"/>
                  <a:gd name="T26" fmla="*/ 12 w 25"/>
                  <a:gd name="T27" fmla="*/ 0 h 32"/>
                  <a:gd name="T28" fmla="*/ 12 w 25"/>
                  <a:gd name="T29" fmla="*/ 2 h 32"/>
                  <a:gd name="T30" fmla="*/ 0 w 25"/>
                  <a:gd name="T31" fmla="*/ 19 h 32"/>
                  <a:gd name="T32" fmla="*/ 0 w 25"/>
                  <a:gd name="T33" fmla="*/ 26 h 32"/>
                  <a:gd name="T34" fmla="*/ 2 w 25"/>
                  <a:gd name="T35" fmla="*/ 30 h 32"/>
                  <a:gd name="T36" fmla="*/ 4 w 25"/>
                  <a:gd name="T37" fmla="*/ 32 h 32"/>
                  <a:gd name="T38" fmla="*/ 8 w 25"/>
                  <a:gd name="T39" fmla="*/ 30 h 32"/>
                  <a:gd name="T40" fmla="*/ 14 w 25"/>
                  <a:gd name="T41" fmla="*/ 30 h 32"/>
                  <a:gd name="T42" fmla="*/ 19 w 25"/>
                  <a:gd name="T43" fmla="*/ 28 h 32"/>
                  <a:gd name="T44" fmla="*/ 21 w 25"/>
                  <a:gd name="T45" fmla="*/ 24 h 32"/>
                  <a:gd name="T46" fmla="*/ 25 w 25"/>
                  <a:gd name="T47" fmla="*/ 22 h 32"/>
                  <a:gd name="T48" fmla="*/ 25 w 25"/>
                  <a:gd name="T49" fmla="*/ 22 h 32"/>
                  <a:gd name="T50" fmla="*/ 23 w 25"/>
                  <a:gd name="T51" fmla="*/ 21 h 32"/>
                  <a:gd name="T52" fmla="*/ 23 w 25"/>
                  <a:gd name="T53"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32">
                    <a:moveTo>
                      <a:pt x="23" y="17"/>
                    </a:moveTo>
                    <a:lnTo>
                      <a:pt x="21" y="17"/>
                    </a:lnTo>
                    <a:lnTo>
                      <a:pt x="19" y="21"/>
                    </a:lnTo>
                    <a:lnTo>
                      <a:pt x="19" y="17"/>
                    </a:lnTo>
                    <a:lnTo>
                      <a:pt x="14" y="21"/>
                    </a:lnTo>
                    <a:lnTo>
                      <a:pt x="12" y="19"/>
                    </a:lnTo>
                    <a:lnTo>
                      <a:pt x="15" y="15"/>
                    </a:lnTo>
                    <a:lnTo>
                      <a:pt x="14" y="15"/>
                    </a:lnTo>
                    <a:lnTo>
                      <a:pt x="15" y="4"/>
                    </a:lnTo>
                    <a:lnTo>
                      <a:pt x="15" y="2"/>
                    </a:lnTo>
                    <a:lnTo>
                      <a:pt x="15" y="0"/>
                    </a:lnTo>
                    <a:lnTo>
                      <a:pt x="14" y="0"/>
                    </a:lnTo>
                    <a:lnTo>
                      <a:pt x="14" y="2"/>
                    </a:lnTo>
                    <a:lnTo>
                      <a:pt x="12" y="0"/>
                    </a:lnTo>
                    <a:lnTo>
                      <a:pt x="12" y="2"/>
                    </a:lnTo>
                    <a:lnTo>
                      <a:pt x="0" y="19"/>
                    </a:lnTo>
                    <a:lnTo>
                      <a:pt x="0" y="26"/>
                    </a:lnTo>
                    <a:lnTo>
                      <a:pt x="2" y="30"/>
                    </a:lnTo>
                    <a:lnTo>
                      <a:pt x="4" y="32"/>
                    </a:lnTo>
                    <a:lnTo>
                      <a:pt x="8" y="30"/>
                    </a:lnTo>
                    <a:lnTo>
                      <a:pt x="14" y="30"/>
                    </a:lnTo>
                    <a:lnTo>
                      <a:pt x="19" y="28"/>
                    </a:lnTo>
                    <a:lnTo>
                      <a:pt x="21" y="24"/>
                    </a:lnTo>
                    <a:lnTo>
                      <a:pt x="25" y="22"/>
                    </a:lnTo>
                    <a:lnTo>
                      <a:pt x="25" y="22"/>
                    </a:lnTo>
                    <a:lnTo>
                      <a:pt x="23" y="21"/>
                    </a:lnTo>
                    <a:lnTo>
                      <a:pt x="23" y="1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90" name="Freeform 1236">
                <a:extLst>
                  <a:ext uri="{FF2B5EF4-FFF2-40B4-BE49-F238E27FC236}">
                    <a16:creationId xmlns:a16="http://schemas.microsoft.com/office/drawing/2014/main" id="{D18D2B3D-40AC-0E35-1816-2B62BC2303A1}"/>
                  </a:ext>
                </a:extLst>
              </p:cNvPr>
              <p:cNvSpPr>
                <a:spLocks/>
              </p:cNvSpPr>
              <p:nvPr/>
            </p:nvSpPr>
            <p:spPr bwMode="auto">
              <a:xfrm>
                <a:off x="2935467" y="3631821"/>
                <a:ext cx="37244" cy="47673"/>
              </a:xfrm>
              <a:custGeom>
                <a:avLst/>
                <a:gdLst>
                  <a:gd name="T0" fmla="*/ 23 w 25"/>
                  <a:gd name="T1" fmla="*/ 17 h 32"/>
                  <a:gd name="T2" fmla="*/ 21 w 25"/>
                  <a:gd name="T3" fmla="*/ 17 h 32"/>
                  <a:gd name="T4" fmla="*/ 19 w 25"/>
                  <a:gd name="T5" fmla="*/ 21 h 32"/>
                  <a:gd name="T6" fmla="*/ 19 w 25"/>
                  <a:gd name="T7" fmla="*/ 17 h 32"/>
                  <a:gd name="T8" fmla="*/ 14 w 25"/>
                  <a:gd name="T9" fmla="*/ 21 h 32"/>
                  <a:gd name="T10" fmla="*/ 12 w 25"/>
                  <a:gd name="T11" fmla="*/ 19 h 32"/>
                  <a:gd name="T12" fmla="*/ 15 w 25"/>
                  <a:gd name="T13" fmla="*/ 15 h 32"/>
                  <a:gd name="T14" fmla="*/ 14 w 25"/>
                  <a:gd name="T15" fmla="*/ 15 h 32"/>
                  <a:gd name="T16" fmla="*/ 15 w 25"/>
                  <a:gd name="T17" fmla="*/ 4 h 32"/>
                  <a:gd name="T18" fmla="*/ 15 w 25"/>
                  <a:gd name="T19" fmla="*/ 2 h 32"/>
                  <a:gd name="T20" fmla="*/ 15 w 25"/>
                  <a:gd name="T21" fmla="*/ 0 h 32"/>
                  <a:gd name="T22" fmla="*/ 14 w 25"/>
                  <a:gd name="T23" fmla="*/ 0 h 32"/>
                  <a:gd name="T24" fmla="*/ 14 w 25"/>
                  <a:gd name="T25" fmla="*/ 2 h 32"/>
                  <a:gd name="T26" fmla="*/ 12 w 25"/>
                  <a:gd name="T27" fmla="*/ 0 h 32"/>
                  <a:gd name="T28" fmla="*/ 12 w 25"/>
                  <a:gd name="T29" fmla="*/ 2 h 32"/>
                  <a:gd name="T30" fmla="*/ 0 w 25"/>
                  <a:gd name="T31" fmla="*/ 19 h 32"/>
                  <a:gd name="T32" fmla="*/ 0 w 25"/>
                  <a:gd name="T33" fmla="*/ 26 h 32"/>
                  <a:gd name="T34" fmla="*/ 2 w 25"/>
                  <a:gd name="T35" fmla="*/ 30 h 32"/>
                  <a:gd name="T36" fmla="*/ 4 w 25"/>
                  <a:gd name="T37" fmla="*/ 32 h 32"/>
                  <a:gd name="T38" fmla="*/ 8 w 25"/>
                  <a:gd name="T39" fmla="*/ 30 h 32"/>
                  <a:gd name="T40" fmla="*/ 14 w 25"/>
                  <a:gd name="T41" fmla="*/ 30 h 32"/>
                  <a:gd name="T42" fmla="*/ 19 w 25"/>
                  <a:gd name="T43" fmla="*/ 28 h 32"/>
                  <a:gd name="T44" fmla="*/ 21 w 25"/>
                  <a:gd name="T45" fmla="*/ 24 h 32"/>
                  <a:gd name="T46" fmla="*/ 25 w 25"/>
                  <a:gd name="T47" fmla="*/ 22 h 32"/>
                  <a:gd name="T48" fmla="*/ 25 w 25"/>
                  <a:gd name="T49" fmla="*/ 22 h 32"/>
                  <a:gd name="T50" fmla="*/ 23 w 25"/>
                  <a:gd name="T51" fmla="*/ 21 h 32"/>
                  <a:gd name="T52" fmla="*/ 23 w 25"/>
                  <a:gd name="T53"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32">
                    <a:moveTo>
                      <a:pt x="23" y="17"/>
                    </a:moveTo>
                    <a:lnTo>
                      <a:pt x="21" y="17"/>
                    </a:lnTo>
                    <a:lnTo>
                      <a:pt x="19" y="21"/>
                    </a:lnTo>
                    <a:lnTo>
                      <a:pt x="19" y="17"/>
                    </a:lnTo>
                    <a:lnTo>
                      <a:pt x="14" y="21"/>
                    </a:lnTo>
                    <a:lnTo>
                      <a:pt x="12" y="19"/>
                    </a:lnTo>
                    <a:lnTo>
                      <a:pt x="15" y="15"/>
                    </a:lnTo>
                    <a:lnTo>
                      <a:pt x="14" y="15"/>
                    </a:lnTo>
                    <a:lnTo>
                      <a:pt x="15" y="4"/>
                    </a:lnTo>
                    <a:lnTo>
                      <a:pt x="15" y="2"/>
                    </a:lnTo>
                    <a:lnTo>
                      <a:pt x="15" y="0"/>
                    </a:lnTo>
                    <a:lnTo>
                      <a:pt x="14" y="0"/>
                    </a:lnTo>
                    <a:lnTo>
                      <a:pt x="14" y="2"/>
                    </a:lnTo>
                    <a:lnTo>
                      <a:pt x="12" y="0"/>
                    </a:lnTo>
                    <a:lnTo>
                      <a:pt x="12" y="2"/>
                    </a:lnTo>
                    <a:lnTo>
                      <a:pt x="0" y="19"/>
                    </a:lnTo>
                    <a:lnTo>
                      <a:pt x="0" y="26"/>
                    </a:lnTo>
                    <a:lnTo>
                      <a:pt x="2" y="30"/>
                    </a:lnTo>
                    <a:lnTo>
                      <a:pt x="4" y="32"/>
                    </a:lnTo>
                    <a:lnTo>
                      <a:pt x="8" y="30"/>
                    </a:lnTo>
                    <a:lnTo>
                      <a:pt x="14" y="30"/>
                    </a:lnTo>
                    <a:lnTo>
                      <a:pt x="19" y="28"/>
                    </a:lnTo>
                    <a:lnTo>
                      <a:pt x="21" y="24"/>
                    </a:lnTo>
                    <a:lnTo>
                      <a:pt x="25" y="22"/>
                    </a:lnTo>
                    <a:lnTo>
                      <a:pt x="25" y="22"/>
                    </a:lnTo>
                    <a:lnTo>
                      <a:pt x="23" y="21"/>
                    </a:lnTo>
                    <a:lnTo>
                      <a:pt x="23" y="1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91" name="Freeform 1237">
                <a:extLst>
                  <a:ext uri="{FF2B5EF4-FFF2-40B4-BE49-F238E27FC236}">
                    <a16:creationId xmlns:a16="http://schemas.microsoft.com/office/drawing/2014/main" id="{0164AEEE-A5DD-42D6-EB94-87B923F80DEE}"/>
                  </a:ext>
                </a:extLst>
              </p:cNvPr>
              <p:cNvSpPr>
                <a:spLocks/>
              </p:cNvSpPr>
              <p:nvPr/>
            </p:nvSpPr>
            <p:spPr bwMode="auto">
              <a:xfrm>
                <a:off x="4556357" y="1830667"/>
                <a:ext cx="37244" cy="75980"/>
              </a:xfrm>
              <a:custGeom>
                <a:avLst/>
                <a:gdLst>
                  <a:gd name="T0" fmla="*/ 25 w 25"/>
                  <a:gd name="T1" fmla="*/ 45 h 51"/>
                  <a:gd name="T2" fmla="*/ 21 w 25"/>
                  <a:gd name="T3" fmla="*/ 43 h 51"/>
                  <a:gd name="T4" fmla="*/ 21 w 25"/>
                  <a:gd name="T5" fmla="*/ 38 h 51"/>
                  <a:gd name="T6" fmla="*/ 21 w 25"/>
                  <a:gd name="T7" fmla="*/ 36 h 51"/>
                  <a:gd name="T8" fmla="*/ 21 w 25"/>
                  <a:gd name="T9" fmla="*/ 34 h 51"/>
                  <a:gd name="T10" fmla="*/ 19 w 25"/>
                  <a:gd name="T11" fmla="*/ 34 h 51"/>
                  <a:gd name="T12" fmla="*/ 13 w 25"/>
                  <a:gd name="T13" fmla="*/ 30 h 51"/>
                  <a:gd name="T14" fmla="*/ 13 w 25"/>
                  <a:gd name="T15" fmla="*/ 28 h 51"/>
                  <a:gd name="T16" fmla="*/ 12 w 25"/>
                  <a:gd name="T17" fmla="*/ 26 h 51"/>
                  <a:gd name="T18" fmla="*/ 13 w 25"/>
                  <a:gd name="T19" fmla="*/ 25 h 51"/>
                  <a:gd name="T20" fmla="*/ 12 w 25"/>
                  <a:gd name="T21" fmla="*/ 23 h 51"/>
                  <a:gd name="T22" fmla="*/ 10 w 25"/>
                  <a:gd name="T23" fmla="*/ 11 h 51"/>
                  <a:gd name="T24" fmla="*/ 6 w 25"/>
                  <a:gd name="T25" fmla="*/ 6 h 51"/>
                  <a:gd name="T26" fmla="*/ 6 w 25"/>
                  <a:gd name="T27" fmla="*/ 4 h 51"/>
                  <a:gd name="T28" fmla="*/ 4 w 25"/>
                  <a:gd name="T29" fmla="*/ 2 h 51"/>
                  <a:gd name="T30" fmla="*/ 0 w 25"/>
                  <a:gd name="T31" fmla="*/ 0 h 51"/>
                  <a:gd name="T32" fmla="*/ 0 w 25"/>
                  <a:gd name="T33" fmla="*/ 9 h 51"/>
                  <a:gd name="T34" fmla="*/ 0 w 25"/>
                  <a:gd name="T35" fmla="*/ 11 h 51"/>
                  <a:gd name="T36" fmla="*/ 2 w 25"/>
                  <a:gd name="T37" fmla="*/ 11 h 51"/>
                  <a:gd name="T38" fmla="*/ 8 w 25"/>
                  <a:gd name="T39" fmla="*/ 30 h 51"/>
                  <a:gd name="T40" fmla="*/ 12 w 25"/>
                  <a:gd name="T41" fmla="*/ 34 h 51"/>
                  <a:gd name="T42" fmla="*/ 13 w 25"/>
                  <a:gd name="T43" fmla="*/ 32 h 51"/>
                  <a:gd name="T44" fmla="*/ 17 w 25"/>
                  <a:gd name="T45" fmla="*/ 38 h 51"/>
                  <a:gd name="T46" fmla="*/ 17 w 25"/>
                  <a:gd name="T47" fmla="*/ 40 h 51"/>
                  <a:gd name="T48" fmla="*/ 19 w 25"/>
                  <a:gd name="T49" fmla="*/ 42 h 51"/>
                  <a:gd name="T50" fmla="*/ 21 w 25"/>
                  <a:gd name="T51" fmla="*/ 49 h 51"/>
                  <a:gd name="T52" fmla="*/ 25 w 25"/>
                  <a:gd name="T53" fmla="*/ 51 h 51"/>
                  <a:gd name="T54" fmla="*/ 23 w 25"/>
                  <a:gd name="T55" fmla="*/ 47 h 51"/>
                  <a:gd name="T56" fmla="*/ 25 w 25"/>
                  <a:gd name="T57" fmla="*/ 45 h 51"/>
                  <a:gd name="T58" fmla="*/ 25 w 25"/>
                  <a:gd name="T59"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 h="51">
                    <a:moveTo>
                      <a:pt x="25" y="45"/>
                    </a:moveTo>
                    <a:lnTo>
                      <a:pt x="21" y="43"/>
                    </a:lnTo>
                    <a:lnTo>
                      <a:pt x="21" y="38"/>
                    </a:lnTo>
                    <a:lnTo>
                      <a:pt x="21" y="36"/>
                    </a:lnTo>
                    <a:lnTo>
                      <a:pt x="21" y="34"/>
                    </a:lnTo>
                    <a:lnTo>
                      <a:pt x="19" y="34"/>
                    </a:lnTo>
                    <a:lnTo>
                      <a:pt x="13" y="30"/>
                    </a:lnTo>
                    <a:lnTo>
                      <a:pt x="13" y="28"/>
                    </a:lnTo>
                    <a:lnTo>
                      <a:pt x="12" y="26"/>
                    </a:lnTo>
                    <a:lnTo>
                      <a:pt x="13" y="25"/>
                    </a:lnTo>
                    <a:lnTo>
                      <a:pt x="12" y="23"/>
                    </a:lnTo>
                    <a:lnTo>
                      <a:pt x="10" y="11"/>
                    </a:lnTo>
                    <a:lnTo>
                      <a:pt x="6" y="6"/>
                    </a:lnTo>
                    <a:lnTo>
                      <a:pt x="6" y="4"/>
                    </a:lnTo>
                    <a:lnTo>
                      <a:pt x="4" y="2"/>
                    </a:lnTo>
                    <a:lnTo>
                      <a:pt x="0" y="0"/>
                    </a:lnTo>
                    <a:lnTo>
                      <a:pt x="0" y="9"/>
                    </a:lnTo>
                    <a:lnTo>
                      <a:pt x="0" y="11"/>
                    </a:lnTo>
                    <a:lnTo>
                      <a:pt x="2" y="11"/>
                    </a:lnTo>
                    <a:lnTo>
                      <a:pt x="8" y="30"/>
                    </a:lnTo>
                    <a:lnTo>
                      <a:pt x="12" y="34"/>
                    </a:lnTo>
                    <a:lnTo>
                      <a:pt x="13" y="32"/>
                    </a:lnTo>
                    <a:lnTo>
                      <a:pt x="17" y="38"/>
                    </a:lnTo>
                    <a:lnTo>
                      <a:pt x="17" y="40"/>
                    </a:lnTo>
                    <a:lnTo>
                      <a:pt x="19" y="42"/>
                    </a:lnTo>
                    <a:lnTo>
                      <a:pt x="21" y="49"/>
                    </a:lnTo>
                    <a:lnTo>
                      <a:pt x="25" y="51"/>
                    </a:lnTo>
                    <a:lnTo>
                      <a:pt x="23" y="47"/>
                    </a:lnTo>
                    <a:lnTo>
                      <a:pt x="25" y="45"/>
                    </a:lnTo>
                    <a:lnTo>
                      <a:pt x="25" y="45"/>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92" name="Freeform 1238">
                <a:extLst>
                  <a:ext uri="{FF2B5EF4-FFF2-40B4-BE49-F238E27FC236}">
                    <a16:creationId xmlns:a16="http://schemas.microsoft.com/office/drawing/2014/main" id="{650AF7FA-9572-5500-A736-C77ED46E7F73}"/>
                  </a:ext>
                </a:extLst>
              </p:cNvPr>
              <p:cNvSpPr>
                <a:spLocks/>
              </p:cNvSpPr>
              <p:nvPr/>
            </p:nvSpPr>
            <p:spPr bwMode="auto">
              <a:xfrm>
                <a:off x="4773866" y="1858973"/>
                <a:ext cx="53632" cy="50653"/>
              </a:xfrm>
              <a:custGeom>
                <a:avLst/>
                <a:gdLst>
                  <a:gd name="T0" fmla="*/ 15 w 36"/>
                  <a:gd name="T1" fmla="*/ 34 h 34"/>
                  <a:gd name="T2" fmla="*/ 15 w 36"/>
                  <a:gd name="T3" fmla="*/ 32 h 34"/>
                  <a:gd name="T4" fmla="*/ 19 w 36"/>
                  <a:gd name="T5" fmla="*/ 32 h 34"/>
                  <a:gd name="T6" fmla="*/ 23 w 36"/>
                  <a:gd name="T7" fmla="*/ 28 h 34"/>
                  <a:gd name="T8" fmla="*/ 30 w 36"/>
                  <a:gd name="T9" fmla="*/ 28 h 34"/>
                  <a:gd name="T10" fmla="*/ 32 w 36"/>
                  <a:gd name="T11" fmla="*/ 15 h 34"/>
                  <a:gd name="T12" fmla="*/ 36 w 36"/>
                  <a:gd name="T13" fmla="*/ 11 h 34"/>
                  <a:gd name="T14" fmla="*/ 30 w 36"/>
                  <a:gd name="T15" fmla="*/ 4 h 34"/>
                  <a:gd name="T16" fmla="*/ 30 w 36"/>
                  <a:gd name="T17" fmla="*/ 2 h 34"/>
                  <a:gd name="T18" fmla="*/ 19 w 36"/>
                  <a:gd name="T19" fmla="*/ 4 h 34"/>
                  <a:gd name="T20" fmla="*/ 17 w 36"/>
                  <a:gd name="T21" fmla="*/ 4 h 34"/>
                  <a:gd name="T22" fmla="*/ 19 w 36"/>
                  <a:gd name="T23" fmla="*/ 4 h 34"/>
                  <a:gd name="T24" fmla="*/ 21 w 36"/>
                  <a:gd name="T25" fmla="*/ 0 h 34"/>
                  <a:gd name="T26" fmla="*/ 19 w 36"/>
                  <a:gd name="T27" fmla="*/ 2 h 34"/>
                  <a:gd name="T28" fmla="*/ 15 w 36"/>
                  <a:gd name="T29" fmla="*/ 2 h 34"/>
                  <a:gd name="T30" fmla="*/ 13 w 36"/>
                  <a:gd name="T31" fmla="*/ 6 h 34"/>
                  <a:gd name="T32" fmla="*/ 11 w 36"/>
                  <a:gd name="T33" fmla="*/ 7 h 34"/>
                  <a:gd name="T34" fmla="*/ 9 w 36"/>
                  <a:gd name="T35" fmla="*/ 7 h 34"/>
                  <a:gd name="T36" fmla="*/ 7 w 36"/>
                  <a:gd name="T37" fmla="*/ 9 h 34"/>
                  <a:gd name="T38" fmla="*/ 0 w 36"/>
                  <a:gd name="T39" fmla="*/ 11 h 34"/>
                  <a:gd name="T40" fmla="*/ 4 w 36"/>
                  <a:gd name="T41" fmla="*/ 15 h 34"/>
                  <a:gd name="T42" fmla="*/ 7 w 36"/>
                  <a:gd name="T43" fmla="*/ 15 h 34"/>
                  <a:gd name="T44" fmla="*/ 7 w 36"/>
                  <a:gd name="T45" fmla="*/ 24 h 34"/>
                  <a:gd name="T46" fmla="*/ 9 w 36"/>
                  <a:gd name="T47" fmla="*/ 28 h 34"/>
                  <a:gd name="T48" fmla="*/ 9 w 36"/>
                  <a:gd name="T49" fmla="*/ 30 h 34"/>
                  <a:gd name="T50" fmla="*/ 11 w 36"/>
                  <a:gd name="T51" fmla="*/ 32 h 34"/>
                  <a:gd name="T52" fmla="*/ 15 w 36"/>
                  <a:gd name="T53" fmla="*/ 34 h 34"/>
                  <a:gd name="T54" fmla="*/ 15 w 36"/>
                  <a:gd name="T5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4">
                    <a:moveTo>
                      <a:pt x="15" y="34"/>
                    </a:moveTo>
                    <a:lnTo>
                      <a:pt x="15" y="32"/>
                    </a:lnTo>
                    <a:lnTo>
                      <a:pt x="19" y="32"/>
                    </a:lnTo>
                    <a:lnTo>
                      <a:pt x="23" y="28"/>
                    </a:lnTo>
                    <a:lnTo>
                      <a:pt x="30" y="28"/>
                    </a:lnTo>
                    <a:lnTo>
                      <a:pt x="32" y="15"/>
                    </a:lnTo>
                    <a:lnTo>
                      <a:pt x="36" y="11"/>
                    </a:lnTo>
                    <a:lnTo>
                      <a:pt x="30" y="4"/>
                    </a:lnTo>
                    <a:lnTo>
                      <a:pt x="30" y="2"/>
                    </a:lnTo>
                    <a:lnTo>
                      <a:pt x="19" y="4"/>
                    </a:lnTo>
                    <a:lnTo>
                      <a:pt x="17" y="4"/>
                    </a:lnTo>
                    <a:lnTo>
                      <a:pt x="19" y="4"/>
                    </a:lnTo>
                    <a:lnTo>
                      <a:pt x="21" y="0"/>
                    </a:lnTo>
                    <a:lnTo>
                      <a:pt x="19" y="2"/>
                    </a:lnTo>
                    <a:lnTo>
                      <a:pt x="15" y="2"/>
                    </a:lnTo>
                    <a:lnTo>
                      <a:pt x="13" y="6"/>
                    </a:lnTo>
                    <a:lnTo>
                      <a:pt x="11" y="7"/>
                    </a:lnTo>
                    <a:lnTo>
                      <a:pt x="9" y="7"/>
                    </a:lnTo>
                    <a:lnTo>
                      <a:pt x="7" y="9"/>
                    </a:lnTo>
                    <a:lnTo>
                      <a:pt x="0" y="11"/>
                    </a:lnTo>
                    <a:lnTo>
                      <a:pt x="4" y="15"/>
                    </a:lnTo>
                    <a:lnTo>
                      <a:pt x="7" y="15"/>
                    </a:lnTo>
                    <a:lnTo>
                      <a:pt x="7" y="24"/>
                    </a:lnTo>
                    <a:lnTo>
                      <a:pt x="9" y="28"/>
                    </a:lnTo>
                    <a:lnTo>
                      <a:pt x="9" y="30"/>
                    </a:lnTo>
                    <a:lnTo>
                      <a:pt x="11" y="32"/>
                    </a:lnTo>
                    <a:lnTo>
                      <a:pt x="15" y="34"/>
                    </a:lnTo>
                    <a:lnTo>
                      <a:pt x="15" y="34"/>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93" name="Rectangle 1239">
                <a:extLst>
                  <a:ext uri="{FF2B5EF4-FFF2-40B4-BE49-F238E27FC236}">
                    <a16:creationId xmlns:a16="http://schemas.microsoft.com/office/drawing/2014/main" id="{E3B8F129-9517-C6FD-942E-4706623E554A}"/>
                  </a:ext>
                </a:extLst>
              </p:cNvPr>
              <p:cNvSpPr>
                <a:spLocks noChangeArrowheads="1"/>
              </p:cNvSpPr>
              <p:nvPr/>
            </p:nvSpPr>
            <p:spPr bwMode="auto">
              <a:xfrm>
                <a:off x="4843887" y="1918565"/>
                <a:ext cx="1489" cy="1490"/>
              </a:xfrm>
              <a:prstGeom prst="rect">
                <a:avLst/>
              </a:pr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94" name="Freeform 1240">
                <a:extLst>
                  <a:ext uri="{FF2B5EF4-FFF2-40B4-BE49-F238E27FC236}">
                    <a16:creationId xmlns:a16="http://schemas.microsoft.com/office/drawing/2014/main" id="{B877EDE1-A5F2-6CEC-38D5-EB464A66B0F5}"/>
                  </a:ext>
                </a:extLst>
              </p:cNvPr>
              <p:cNvSpPr>
                <a:spLocks/>
              </p:cNvSpPr>
              <p:nvPr/>
            </p:nvSpPr>
            <p:spPr bwMode="auto">
              <a:xfrm>
                <a:off x="4843887" y="1918565"/>
                <a:ext cx="0" cy="1490"/>
              </a:xfrm>
              <a:custGeom>
                <a:avLst/>
                <a:gdLst>
                  <a:gd name="T0" fmla="*/ 0 h 1"/>
                  <a:gd name="T1" fmla="*/ 0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lnTo>
                      <a:pt x="0" y="0"/>
                    </a:lnTo>
                    <a:lnTo>
                      <a:pt x="0" y="1"/>
                    </a:lnTo>
                    <a:lnTo>
                      <a:pt x="0" y="0"/>
                    </a:lnTo>
                    <a:lnTo>
                      <a:pt x="0" y="0"/>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95" name="Freeform 1241">
                <a:extLst>
                  <a:ext uri="{FF2B5EF4-FFF2-40B4-BE49-F238E27FC236}">
                    <a16:creationId xmlns:a16="http://schemas.microsoft.com/office/drawing/2014/main" id="{1FFC37EA-E24D-F8E2-F1A0-D356BB129FA2}"/>
                  </a:ext>
                </a:extLst>
              </p:cNvPr>
              <p:cNvSpPr>
                <a:spLocks/>
              </p:cNvSpPr>
              <p:nvPr/>
            </p:nvSpPr>
            <p:spPr bwMode="auto">
              <a:xfrm>
                <a:off x="4790254" y="1897708"/>
                <a:ext cx="90877" cy="110244"/>
              </a:xfrm>
              <a:custGeom>
                <a:avLst/>
                <a:gdLst>
                  <a:gd name="T0" fmla="*/ 57 w 61"/>
                  <a:gd name="T1" fmla="*/ 36 h 74"/>
                  <a:gd name="T2" fmla="*/ 55 w 61"/>
                  <a:gd name="T3" fmla="*/ 34 h 74"/>
                  <a:gd name="T4" fmla="*/ 51 w 61"/>
                  <a:gd name="T5" fmla="*/ 33 h 74"/>
                  <a:gd name="T6" fmla="*/ 49 w 61"/>
                  <a:gd name="T7" fmla="*/ 29 h 74"/>
                  <a:gd name="T8" fmla="*/ 44 w 61"/>
                  <a:gd name="T9" fmla="*/ 34 h 74"/>
                  <a:gd name="T10" fmla="*/ 40 w 61"/>
                  <a:gd name="T11" fmla="*/ 29 h 74"/>
                  <a:gd name="T12" fmla="*/ 36 w 61"/>
                  <a:gd name="T13" fmla="*/ 25 h 74"/>
                  <a:gd name="T14" fmla="*/ 32 w 61"/>
                  <a:gd name="T15" fmla="*/ 21 h 74"/>
                  <a:gd name="T16" fmla="*/ 34 w 61"/>
                  <a:gd name="T17" fmla="*/ 14 h 74"/>
                  <a:gd name="T18" fmla="*/ 36 w 61"/>
                  <a:gd name="T19" fmla="*/ 12 h 74"/>
                  <a:gd name="T20" fmla="*/ 34 w 61"/>
                  <a:gd name="T21" fmla="*/ 4 h 74"/>
                  <a:gd name="T22" fmla="*/ 30 w 61"/>
                  <a:gd name="T23" fmla="*/ 4 h 74"/>
                  <a:gd name="T24" fmla="*/ 30 w 61"/>
                  <a:gd name="T25" fmla="*/ 0 h 74"/>
                  <a:gd name="T26" fmla="*/ 29 w 61"/>
                  <a:gd name="T27" fmla="*/ 4 h 74"/>
                  <a:gd name="T28" fmla="*/ 23 w 61"/>
                  <a:gd name="T29" fmla="*/ 8 h 74"/>
                  <a:gd name="T30" fmla="*/ 13 w 61"/>
                  <a:gd name="T31" fmla="*/ 6 h 74"/>
                  <a:gd name="T32" fmla="*/ 0 w 61"/>
                  <a:gd name="T33" fmla="*/ 15 h 74"/>
                  <a:gd name="T34" fmla="*/ 2 w 61"/>
                  <a:gd name="T35" fmla="*/ 17 h 74"/>
                  <a:gd name="T36" fmla="*/ 4 w 61"/>
                  <a:gd name="T37" fmla="*/ 21 h 74"/>
                  <a:gd name="T38" fmla="*/ 10 w 61"/>
                  <a:gd name="T39" fmla="*/ 27 h 74"/>
                  <a:gd name="T40" fmla="*/ 10 w 61"/>
                  <a:gd name="T41" fmla="*/ 33 h 74"/>
                  <a:gd name="T42" fmla="*/ 8 w 61"/>
                  <a:gd name="T43" fmla="*/ 38 h 74"/>
                  <a:gd name="T44" fmla="*/ 6 w 61"/>
                  <a:gd name="T45" fmla="*/ 46 h 74"/>
                  <a:gd name="T46" fmla="*/ 6 w 61"/>
                  <a:gd name="T47" fmla="*/ 48 h 74"/>
                  <a:gd name="T48" fmla="*/ 0 w 61"/>
                  <a:gd name="T49" fmla="*/ 51 h 74"/>
                  <a:gd name="T50" fmla="*/ 0 w 61"/>
                  <a:gd name="T51" fmla="*/ 53 h 74"/>
                  <a:gd name="T52" fmla="*/ 0 w 61"/>
                  <a:gd name="T53" fmla="*/ 57 h 74"/>
                  <a:gd name="T54" fmla="*/ 2 w 61"/>
                  <a:gd name="T55" fmla="*/ 61 h 74"/>
                  <a:gd name="T56" fmla="*/ 6 w 61"/>
                  <a:gd name="T57" fmla="*/ 61 h 74"/>
                  <a:gd name="T58" fmla="*/ 17 w 61"/>
                  <a:gd name="T59" fmla="*/ 59 h 74"/>
                  <a:gd name="T60" fmla="*/ 21 w 61"/>
                  <a:gd name="T61" fmla="*/ 57 h 74"/>
                  <a:gd name="T62" fmla="*/ 23 w 61"/>
                  <a:gd name="T63" fmla="*/ 51 h 74"/>
                  <a:gd name="T64" fmla="*/ 27 w 61"/>
                  <a:gd name="T65" fmla="*/ 53 h 74"/>
                  <a:gd name="T66" fmla="*/ 27 w 61"/>
                  <a:gd name="T67" fmla="*/ 57 h 74"/>
                  <a:gd name="T68" fmla="*/ 29 w 61"/>
                  <a:gd name="T69" fmla="*/ 53 h 74"/>
                  <a:gd name="T70" fmla="*/ 29 w 61"/>
                  <a:gd name="T71" fmla="*/ 57 h 74"/>
                  <a:gd name="T72" fmla="*/ 27 w 61"/>
                  <a:gd name="T73" fmla="*/ 59 h 74"/>
                  <a:gd name="T74" fmla="*/ 27 w 61"/>
                  <a:gd name="T75" fmla="*/ 65 h 74"/>
                  <a:gd name="T76" fmla="*/ 23 w 61"/>
                  <a:gd name="T77" fmla="*/ 70 h 74"/>
                  <a:gd name="T78" fmla="*/ 27 w 61"/>
                  <a:gd name="T79" fmla="*/ 72 h 74"/>
                  <a:gd name="T80" fmla="*/ 30 w 61"/>
                  <a:gd name="T81" fmla="*/ 72 h 74"/>
                  <a:gd name="T82" fmla="*/ 30 w 61"/>
                  <a:gd name="T83" fmla="*/ 68 h 74"/>
                  <a:gd name="T84" fmla="*/ 34 w 61"/>
                  <a:gd name="T85" fmla="*/ 65 h 74"/>
                  <a:gd name="T86" fmla="*/ 34 w 61"/>
                  <a:gd name="T87" fmla="*/ 65 h 74"/>
                  <a:gd name="T88" fmla="*/ 38 w 61"/>
                  <a:gd name="T89" fmla="*/ 65 h 74"/>
                  <a:gd name="T90" fmla="*/ 40 w 61"/>
                  <a:gd name="T91" fmla="*/ 61 h 74"/>
                  <a:gd name="T92" fmla="*/ 42 w 61"/>
                  <a:gd name="T93" fmla="*/ 59 h 74"/>
                  <a:gd name="T94" fmla="*/ 46 w 61"/>
                  <a:gd name="T95" fmla="*/ 55 h 74"/>
                  <a:gd name="T96" fmla="*/ 46 w 61"/>
                  <a:gd name="T97" fmla="*/ 50 h 74"/>
                  <a:gd name="T98" fmla="*/ 49 w 61"/>
                  <a:gd name="T99" fmla="*/ 46 h 74"/>
                  <a:gd name="T100" fmla="*/ 61 w 61"/>
                  <a:gd name="T101" fmla="*/ 42 h 74"/>
                  <a:gd name="T102" fmla="*/ 61 w 61"/>
                  <a:gd name="T103" fmla="*/ 40 h 74"/>
                  <a:gd name="T104" fmla="*/ 57 w 61"/>
                  <a:gd name="T105"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 h="74">
                    <a:moveTo>
                      <a:pt x="57" y="38"/>
                    </a:moveTo>
                    <a:lnTo>
                      <a:pt x="57" y="36"/>
                    </a:lnTo>
                    <a:lnTo>
                      <a:pt x="55" y="36"/>
                    </a:lnTo>
                    <a:lnTo>
                      <a:pt x="55" y="34"/>
                    </a:lnTo>
                    <a:lnTo>
                      <a:pt x="53" y="33"/>
                    </a:lnTo>
                    <a:lnTo>
                      <a:pt x="51" y="33"/>
                    </a:lnTo>
                    <a:lnTo>
                      <a:pt x="49" y="29"/>
                    </a:lnTo>
                    <a:lnTo>
                      <a:pt x="49" y="29"/>
                    </a:lnTo>
                    <a:lnTo>
                      <a:pt x="49" y="31"/>
                    </a:lnTo>
                    <a:lnTo>
                      <a:pt x="44" y="34"/>
                    </a:lnTo>
                    <a:lnTo>
                      <a:pt x="40" y="33"/>
                    </a:lnTo>
                    <a:lnTo>
                      <a:pt x="40" y="29"/>
                    </a:lnTo>
                    <a:lnTo>
                      <a:pt x="38" y="29"/>
                    </a:lnTo>
                    <a:lnTo>
                      <a:pt x="36" y="25"/>
                    </a:lnTo>
                    <a:lnTo>
                      <a:pt x="34" y="23"/>
                    </a:lnTo>
                    <a:lnTo>
                      <a:pt x="32" y="21"/>
                    </a:lnTo>
                    <a:lnTo>
                      <a:pt x="32" y="17"/>
                    </a:lnTo>
                    <a:lnTo>
                      <a:pt x="34" y="14"/>
                    </a:lnTo>
                    <a:lnTo>
                      <a:pt x="36" y="14"/>
                    </a:lnTo>
                    <a:lnTo>
                      <a:pt x="36" y="12"/>
                    </a:lnTo>
                    <a:lnTo>
                      <a:pt x="38" y="10"/>
                    </a:lnTo>
                    <a:lnTo>
                      <a:pt x="34" y="4"/>
                    </a:lnTo>
                    <a:lnTo>
                      <a:pt x="32" y="6"/>
                    </a:lnTo>
                    <a:lnTo>
                      <a:pt x="30" y="4"/>
                    </a:lnTo>
                    <a:lnTo>
                      <a:pt x="30" y="2"/>
                    </a:lnTo>
                    <a:lnTo>
                      <a:pt x="30" y="0"/>
                    </a:lnTo>
                    <a:lnTo>
                      <a:pt x="30" y="0"/>
                    </a:lnTo>
                    <a:lnTo>
                      <a:pt x="29" y="4"/>
                    </a:lnTo>
                    <a:lnTo>
                      <a:pt x="25" y="4"/>
                    </a:lnTo>
                    <a:lnTo>
                      <a:pt x="23" y="8"/>
                    </a:lnTo>
                    <a:lnTo>
                      <a:pt x="17" y="8"/>
                    </a:lnTo>
                    <a:lnTo>
                      <a:pt x="13" y="6"/>
                    </a:lnTo>
                    <a:lnTo>
                      <a:pt x="0" y="14"/>
                    </a:lnTo>
                    <a:lnTo>
                      <a:pt x="0" y="15"/>
                    </a:lnTo>
                    <a:lnTo>
                      <a:pt x="0" y="17"/>
                    </a:lnTo>
                    <a:lnTo>
                      <a:pt x="2" y="17"/>
                    </a:lnTo>
                    <a:lnTo>
                      <a:pt x="2" y="21"/>
                    </a:lnTo>
                    <a:lnTo>
                      <a:pt x="4" y="21"/>
                    </a:lnTo>
                    <a:lnTo>
                      <a:pt x="4" y="23"/>
                    </a:lnTo>
                    <a:lnTo>
                      <a:pt x="10" y="27"/>
                    </a:lnTo>
                    <a:lnTo>
                      <a:pt x="10" y="31"/>
                    </a:lnTo>
                    <a:lnTo>
                      <a:pt x="10" y="33"/>
                    </a:lnTo>
                    <a:lnTo>
                      <a:pt x="8" y="36"/>
                    </a:lnTo>
                    <a:lnTo>
                      <a:pt x="8" y="38"/>
                    </a:lnTo>
                    <a:lnTo>
                      <a:pt x="6" y="40"/>
                    </a:lnTo>
                    <a:lnTo>
                      <a:pt x="6" y="46"/>
                    </a:lnTo>
                    <a:lnTo>
                      <a:pt x="6" y="46"/>
                    </a:lnTo>
                    <a:lnTo>
                      <a:pt x="6" y="48"/>
                    </a:lnTo>
                    <a:lnTo>
                      <a:pt x="6" y="48"/>
                    </a:lnTo>
                    <a:lnTo>
                      <a:pt x="0" y="51"/>
                    </a:lnTo>
                    <a:lnTo>
                      <a:pt x="0" y="53"/>
                    </a:lnTo>
                    <a:lnTo>
                      <a:pt x="0" y="53"/>
                    </a:lnTo>
                    <a:lnTo>
                      <a:pt x="0" y="53"/>
                    </a:lnTo>
                    <a:lnTo>
                      <a:pt x="0" y="57"/>
                    </a:lnTo>
                    <a:lnTo>
                      <a:pt x="0" y="59"/>
                    </a:lnTo>
                    <a:lnTo>
                      <a:pt x="2" y="61"/>
                    </a:lnTo>
                    <a:lnTo>
                      <a:pt x="4" y="59"/>
                    </a:lnTo>
                    <a:lnTo>
                      <a:pt x="6" y="61"/>
                    </a:lnTo>
                    <a:lnTo>
                      <a:pt x="8" y="59"/>
                    </a:lnTo>
                    <a:lnTo>
                      <a:pt x="17" y="59"/>
                    </a:lnTo>
                    <a:lnTo>
                      <a:pt x="17" y="57"/>
                    </a:lnTo>
                    <a:lnTo>
                      <a:pt x="21" y="57"/>
                    </a:lnTo>
                    <a:lnTo>
                      <a:pt x="21" y="53"/>
                    </a:lnTo>
                    <a:lnTo>
                      <a:pt x="23" y="51"/>
                    </a:lnTo>
                    <a:lnTo>
                      <a:pt x="27" y="53"/>
                    </a:lnTo>
                    <a:lnTo>
                      <a:pt x="27" y="53"/>
                    </a:lnTo>
                    <a:lnTo>
                      <a:pt x="25" y="55"/>
                    </a:lnTo>
                    <a:lnTo>
                      <a:pt x="27" y="57"/>
                    </a:lnTo>
                    <a:lnTo>
                      <a:pt x="27" y="57"/>
                    </a:lnTo>
                    <a:lnTo>
                      <a:pt x="29" y="53"/>
                    </a:lnTo>
                    <a:lnTo>
                      <a:pt x="30" y="53"/>
                    </a:lnTo>
                    <a:lnTo>
                      <a:pt x="29" y="57"/>
                    </a:lnTo>
                    <a:lnTo>
                      <a:pt x="29" y="57"/>
                    </a:lnTo>
                    <a:lnTo>
                      <a:pt x="27" y="59"/>
                    </a:lnTo>
                    <a:lnTo>
                      <a:pt x="25" y="61"/>
                    </a:lnTo>
                    <a:lnTo>
                      <a:pt x="27" y="65"/>
                    </a:lnTo>
                    <a:lnTo>
                      <a:pt x="27" y="67"/>
                    </a:lnTo>
                    <a:lnTo>
                      <a:pt x="23" y="70"/>
                    </a:lnTo>
                    <a:lnTo>
                      <a:pt x="25" y="72"/>
                    </a:lnTo>
                    <a:lnTo>
                      <a:pt x="27" y="72"/>
                    </a:lnTo>
                    <a:lnTo>
                      <a:pt x="27" y="74"/>
                    </a:lnTo>
                    <a:lnTo>
                      <a:pt x="30" y="72"/>
                    </a:lnTo>
                    <a:lnTo>
                      <a:pt x="30" y="68"/>
                    </a:lnTo>
                    <a:lnTo>
                      <a:pt x="30" y="68"/>
                    </a:lnTo>
                    <a:lnTo>
                      <a:pt x="34" y="65"/>
                    </a:lnTo>
                    <a:lnTo>
                      <a:pt x="34" y="65"/>
                    </a:lnTo>
                    <a:lnTo>
                      <a:pt x="34" y="65"/>
                    </a:lnTo>
                    <a:lnTo>
                      <a:pt x="34" y="65"/>
                    </a:lnTo>
                    <a:lnTo>
                      <a:pt x="36" y="67"/>
                    </a:lnTo>
                    <a:lnTo>
                      <a:pt x="38" y="65"/>
                    </a:lnTo>
                    <a:lnTo>
                      <a:pt x="40" y="63"/>
                    </a:lnTo>
                    <a:lnTo>
                      <a:pt x="40" y="61"/>
                    </a:lnTo>
                    <a:lnTo>
                      <a:pt x="42" y="63"/>
                    </a:lnTo>
                    <a:lnTo>
                      <a:pt x="42" y="59"/>
                    </a:lnTo>
                    <a:lnTo>
                      <a:pt x="44" y="59"/>
                    </a:lnTo>
                    <a:lnTo>
                      <a:pt x="46" y="55"/>
                    </a:lnTo>
                    <a:lnTo>
                      <a:pt x="46" y="53"/>
                    </a:lnTo>
                    <a:lnTo>
                      <a:pt x="46" y="50"/>
                    </a:lnTo>
                    <a:lnTo>
                      <a:pt x="49" y="48"/>
                    </a:lnTo>
                    <a:lnTo>
                      <a:pt x="49" y="46"/>
                    </a:lnTo>
                    <a:lnTo>
                      <a:pt x="55" y="42"/>
                    </a:lnTo>
                    <a:lnTo>
                      <a:pt x="61" y="42"/>
                    </a:lnTo>
                    <a:lnTo>
                      <a:pt x="61" y="40"/>
                    </a:lnTo>
                    <a:lnTo>
                      <a:pt x="61" y="40"/>
                    </a:lnTo>
                    <a:lnTo>
                      <a:pt x="57" y="38"/>
                    </a:lnTo>
                    <a:lnTo>
                      <a:pt x="57" y="38"/>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96" name="Freeform 1242">
                <a:extLst>
                  <a:ext uri="{FF2B5EF4-FFF2-40B4-BE49-F238E27FC236}">
                    <a16:creationId xmlns:a16="http://schemas.microsoft.com/office/drawing/2014/main" id="{4E30F5B7-C357-A171-2929-595AD023D2A6}"/>
                  </a:ext>
                </a:extLst>
              </p:cNvPr>
              <p:cNvSpPr>
                <a:spLocks/>
              </p:cNvSpPr>
              <p:nvPr/>
            </p:nvSpPr>
            <p:spPr bwMode="auto">
              <a:xfrm>
                <a:off x="4913906" y="1836626"/>
                <a:ext cx="11918" cy="22347"/>
              </a:xfrm>
              <a:custGeom>
                <a:avLst/>
                <a:gdLst>
                  <a:gd name="T0" fmla="*/ 4 w 8"/>
                  <a:gd name="T1" fmla="*/ 5 h 15"/>
                  <a:gd name="T2" fmla="*/ 4 w 8"/>
                  <a:gd name="T3" fmla="*/ 4 h 15"/>
                  <a:gd name="T4" fmla="*/ 2 w 8"/>
                  <a:gd name="T5" fmla="*/ 0 h 15"/>
                  <a:gd name="T6" fmla="*/ 0 w 8"/>
                  <a:gd name="T7" fmla="*/ 2 h 15"/>
                  <a:gd name="T8" fmla="*/ 0 w 8"/>
                  <a:gd name="T9" fmla="*/ 4 h 15"/>
                  <a:gd name="T10" fmla="*/ 0 w 8"/>
                  <a:gd name="T11" fmla="*/ 4 h 15"/>
                  <a:gd name="T12" fmla="*/ 0 w 8"/>
                  <a:gd name="T13" fmla="*/ 9 h 15"/>
                  <a:gd name="T14" fmla="*/ 2 w 8"/>
                  <a:gd name="T15" fmla="*/ 9 h 15"/>
                  <a:gd name="T16" fmla="*/ 2 w 8"/>
                  <a:gd name="T17" fmla="*/ 13 h 15"/>
                  <a:gd name="T18" fmla="*/ 4 w 8"/>
                  <a:gd name="T19" fmla="*/ 15 h 15"/>
                  <a:gd name="T20" fmla="*/ 8 w 8"/>
                  <a:gd name="T21" fmla="*/ 13 h 15"/>
                  <a:gd name="T22" fmla="*/ 8 w 8"/>
                  <a:gd name="T23" fmla="*/ 11 h 15"/>
                  <a:gd name="T24" fmla="*/ 8 w 8"/>
                  <a:gd name="T25" fmla="*/ 11 h 15"/>
                  <a:gd name="T26" fmla="*/ 6 w 8"/>
                  <a:gd name="T27" fmla="*/ 7 h 15"/>
                  <a:gd name="T28" fmla="*/ 4 w 8"/>
                  <a:gd name="T29" fmla="*/ 5 h 15"/>
                  <a:gd name="T30" fmla="*/ 4 w 8"/>
                  <a:gd name="T3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5">
                    <a:moveTo>
                      <a:pt x="4" y="5"/>
                    </a:moveTo>
                    <a:lnTo>
                      <a:pt x="4" y="4"/>
                    </a:lnTo>
                    <a:lnTo>
                      <a:pt x="2" y="0"/>
                    </a:lnTo>
                    <a:lnTo>
                      <a:pt x="0" y="2"/>
                    </a:lnTo>
                    <a:lnTo>
                      <a:pt x="0" y="4"/>
                    </a:lnTo>
                    <a:lnTo>
                      <a:pt x="0" y="4"/>
                    </a:lnTo>
                    <a:lnTo>
                      <a:pt x="0" y="9"/>
                    </a:lnTo>
                    <a:lnTo>
                      <a:pt x="2" y="9"/>
                    </a:lnTo>
                    <a:lnTo>
                      <a:pt x="2" y="13"/>
                    </a:lnTo>
                    <a:lnTo>
                      <a:pt x="4" y="15"/>
                    </a:lnTo>
                    <a:lnTo>
                      <a:pt x="8" y="13"/>
                    </a:lnTo>
                    <a:lnTo>
                      <a:pt x="8" y="11"/>
                    </a:lnTo>
                    <a:lnTo>
                      <a:pt x="8" y="11"/>
                    </a:lnTo>
                    <a:lnTo>
                      <a:pt x="6" y="7"/>
                    </a:lnTo>
                    <a:lnTo>
                      <a:pt x="4" y="5"/>
                    </a:lnTo>
                    <a:lnTo>
                      <a:pt x="4" y="5"/>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97" name="Freeform 1243">
                <a:extLst>
                  <a:ext uri="{FF2B5EF4-FFF2-40B4-BE49-F238E27FC236}">
                    <a16:creationId xmlns:a16="http://schemas.microsoft.com/office/drawing/2014/main" id="{93BC30E8-3480-9855-00B6-9FEB13C7D9E9}"/>
                  </a:ext>
                </a:extLst>
              </p:cNvPr>
              <p:cNvSpPr>
                <a:spLocks/>
              </p:cNvSpPr>
              <p:nvPr/>
            </p:nvSpPr>
            <p:spPr bwMode="auto">
              <a:xfrm>
                <a:off x="4945192" y="1818748"/>
                <a:ext cx="40224" cy="20857"/>
              </a:xfrm>
              <a:custGeom>
                <a:avLst/>
                <a:gdLst>
                  <a:gd name="T0" fmla="*/ 25 w 27"/>
                  <a:gd name="T1" fmla="*/ 8 h 14"/>
                  <a:gd name="T2" fmla="*/ 21 w 27"/>
                  <a:gd name="T3" fmla="*/ 8 h 14"/>
                  <a:gd name="T4" fmla="*/ 19 w 27"/>
                  <a:gd name="T5" fmla="*/ 6 h 14"/>
                  <a:gd name="T6" fmla="*/ 19 w 27"/>
                  <a:gd name="T7" fmla="*/ 4 h 14"/>
                  <a:gd name="T8" fmla="*/ 13 w 27"/>
                  <a:gd name="T9" fmla="*/ 2 h 14"/>
                  <a:gd name="T10" fmla="*/ 13 w 27"/>
                  <a:gd name="T11" fmla="*/ 0 h 14"/>
                  <a:gd name="T12" fmla="*/ 10 w 27"/>
                  <a:gd name="T13" fmla="*/ 2 h 14"/>
                  <a:gd name="T14" fmla="*/ 12 w 27"/>
                  <a:gd name="T15" fmla="*/ 4 h 14"/>
                  <a:gd name="T16" fmla="*/ 10 w 27"/>
                  <a:gd name="T17" fmla="*/ 6 h 14"/>
                  <a:gd name="T18" fmla="*/ 6 w 27"/>
                  <a:gd name="T19" fmla="*/ 6 h 14"/>
                  <a:gd name="T20" fmla="*/ 4 w 27"/>
                  <a:gd name="T21" fmla="*/ 8 h 14"/>
                  <a:gd name="T22" fmla="*/ 4 w 27"/>
                  <a:gd name="T23" fmla="*/ 10 h 14"/>
                  <a:gd name="T24" fmla="*/ 0 w 27"/>
                  <a:gd name="T25" fmla="*/ 8 h 14"/>
                  <a:gd name="T26" fmla="*/ 0 w 27"/>
                  <a:gd name="T27" fmla="*/ 12 h 14"/>
                  <a:gd name="T28" fmla="*/ 4 w 27"/>
                  <a:gd name="T29" fmla="*/ 14 h 14"/>
                  <a:gd name="T30" fmla="*/ 4 w 27"/>
                  <a:gd name="T31" fmla="*/ 14 h 14"/>
                  <a:gd name="T32" fmla="*/ 4 w 27"/>
                  <a:gd name="T33" fmla="*/ 12 h 14"/>
                  <a:gd name="T34" fmla="*/ 10 w 27"/>
                  <a:gd name="T35" fmla="*/ 8 h 14"/>
                  <a:gd name="T36" fmla="*/ 12 w 27"/>
                  <a:gd name="T37" fmla="*/ 8 h 14"/>
                  <a:gd name="T38" fmla="*/ 12 w 27"/>
                  <a:gd name="T39" fmla="*/ 6 h 14"/>
                  <a:gd name="T40" fmla="*/ 13 w 27"/>
                  <a:gd name="T41" fmla="*/ 6 h 14"/>
                  <a:gd name="T42" fmla="*/ 15 w 27"/>
                  <a:gd name="T43" fmla="*/ 6 h 14"/>
                  <a:gd name="T44" fmla="*/ 19 w 27"/>
                  <a:gd name="T45" fmla="*/ 10 h 14"/>
                  <a:gd name="T46" fmla="*/ 23 w 27"/>
                  <a:gd name="T47" fmla="*/ 12 h 14"/>
                  <a:gd name="T48" fmla="*/ 23 w 27"/>
                  <a:gd name="T49" fmla="*/ 10 h 14"/>
                  <a:gd name="T50" fmla="*/ 27 w 27"/>
                  <a:gd name="T51" fmla="*/ 8 h 14"/>
                  <a:gd name="T52" fmla="*/ 27 w 27"/>
                  <a:gd name="T53" fmla="*/ 6 h 14"/>
                  <a:gd name="T54" fmla="*/ 27 w 27"/>
                  <a:gd name="T55" fmla="*/ 6 h 14"/>
                  <a:gd name="T56" fmla="*/ 25 w 27"/>
                  <a:gd name="T57" fmla="*/ 8 h 14"/>
                  <a:gd name="T58" fmla="*/ 25 w 27"/>
                  <a:gd name="T5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14">
                    <a:moveTo>
                      <a:pt x="25" y="8"/>
                    </a:moveTo>
                    <a:lnTo>
                      <a:pt x="21" y="8"/>
                    </a:lnTo>
                    <a:lnTo>
                      <a:pt x="19" y="6"/>
                    </a:lnTo>
                    <a:lnTo>
                      <a:pt x="19" y="4"/>
                    </a:lnTo>
                    <a:lnTo>
                      <a:pt x="13" y="2"/>
                    </a:lnTo>
                    <a:lnTo>
                      <a:pt x="13" y="0"/>
                    </a:lnTo>
                    <a:lnTo>
                      <a:pt x="10" y="2"/>
                    </a:lnTo>
                    <a:lnTo>
                      <a:pt x="12" y="4"/>
                    </a:lnTo>
                    <a:lnTo>
                      <a:pt x="10" y="6"/>
                    </a:lnTo>
                    <a:lnTo>
                      <a:pt x="6" y="6"/>
                    </a:lnTo>
                    <a:lnTo>
                      <a:pt x="4" y="8"/>
                    </a:lnTo>
                    <a:lnTo>
                      <a:pt x="4" y="10"/>
                    </a:lnTo>
                    <a:lnTo>
                      <a:pt x="0" y="8"/>
                    </a:lnTo>
                    <a:lnTo>
                      <a:pt x="0" y="12"/>
                    </a:lnTo>
                    <a:lnTo>
                      <a:pt x="4" y="14"/>
                    </a:lnTo>
                    <a:lnTo>
                      <a:pt x="4" y="14"/>
                    </a:lnTo>
                    <a:lnTo>
                      <a:pt x="4" y="12"/>
                    </a:lnTo>
                    <a:lnTo>
                      <a:pt x="10" y="8"/>
                    </a:lnTo>
                    <a:lnTo>
                      <a:pt x="12" y="8"/>
                    </a:lnTo>
                    <a:lnTo>
                      <a:pt x="12" y="6"/>
                    </a:lnTo>
                    <a:lnTo>
                      <a:pt x="13" y="6"/>
                    </a:lnTo>
                    <a:lnTo>
                      <a:pt x="15" y="6"/>
                    </a:lnTo>
                    <a:lnTo>
                      <a:pt x="19" y="10"/>
                    </a:lnTo>
                    <a:lnTo>
                      <a:pt x="23" y="12"/>
                    </a:lnTo>
                    <a:lnTo>
                      <a:pt x="23" y="10"/>
                    </a:lnTo>
                    <a:lnTo>
                      <a:pt x="27" y="8"/>
                    </a:lnTo>
                    <a:lnTo>
                      <a:pt x="27" y="6"/>
                    </a:lnTo>
                    <a:lnTo>
                      <a:pt x="27" y="6"/>
                    </a:lnTo>
                    <a:lnTo>
                      <a:pt x="25" y="8"/>
                    </a:lnTo>
                    <a:lnTo>
                      <a:pt x="25" y="8"/>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98" name="Freeform 1246">
                <a:extLst>
                  <a:ext uri="{FF2B5EF4-FFF2-40B4-BE49-F238E27FC236}">
                    <a16:creationId xmlns:a16="http://schemas.microsoft.com/office/drawing/2014/main" id="{69D454C9-56F9-22DE-5428-0499DBEF314C}"/>
                  </a:ext>
                </a:extLst>
              </p:cNvPr>
              <p:cNvSpPr>
                <a:spLocks/>
              </p:cNvSpPr>
              <p:nvPr/>
            </p:nvSpPr>
            <p:spPr bwMode="auto">
              <a:xfrm>
                <a:off x="2513857" y="3284700"/>
                <a:ext cx="10428" cy="14898"/>
              </a:xfrm>
              <a:custGeom>
                <a:avLst/>
                <a:gdLst>
                  <a:gd name="T0" fmla="*/ 0 w 7"/>
                  <a:gd name="T1" fmla="*/ 10 h 10"/>
                  <a:gd name="T2" fmla="*/ 1 w 7"/>
                  <a:gd name="T3" fmla="*/ 10 h 10"/>
                  <a:gd name="T4" fmla="*/ 5 w 7"/>
                  <a:gd name="T5" fmla="*/ 6 h 10"/>
                  <a:gd name="T6" fmla="*/ 7 w 7"/>
                  <a:gd name="T7" fmla="*/ 0 h 10"/>
                  <a:gd name="T8" fmla="*/ 7 w 7"/>
                  <a:gd name="T9" fmla="*/ 0 h 10"/>
                  <a:gd name="T10" fmla="*/ 7 w 7"/>
                  <a:gd name="T11" fmla="*/ 2 h 10"/>
                  <a:gd name="T12" fmla="*/ 7 w 7"/>
                  <a:gd name="T13" fmla="*/ 2 h 10"/>
                  <a:gd name="T14" fmla="*/ 5 w 7"/>
                  <a:gd name="T15" fmla="*/ 4 h 10"/>
                  <a:gd name="T16" fmla="*/ 5 w 7"/>
                  <a:gd name="T17" fmla="*/ 4 h 10"/>
                  <a:gd name="T18" fmla="*/ 5 w 7"/>
                  <a:gd name="T19" fmla="*/ 4 h 10"/>
                  <a:gd name="T20" fmla="*/ 3 w 7"/>
                  <a:gd name="T21" fmla="*/ 4 h 10"/>
                  <a:gd name="T22" fmla="*/ 3 w 7"/>
                  <a:gd name="T23" fmla="*/ 4 h 10"/>
                  <a:gd name="T24" fmla="*/ 3 w 7"/>
                  <a:gd name="T25" fmla="*/ 6 h 10"/>
                  <a:gd name="T26" fmla="*/ 3 w 7"/>
                  <a:gd name="T27" fmla="*/ 6 h 10"/>
                  <a:gd name="T28" fmla="*/ 3 w 7"/>
                  <a:gd name="T29" fmla="*/ 6 h 10"/>
                  <a:gd name="T30" fmla="*/ 1 w 7"/>
                  <a:gd name="T31" fmla="*/ 6 h 10"/>
                  <a:gd name="T32" fmla="*/ 1 w 7"/>
                  <a:gd name="T33" fmla="*/ 6 h 10"/>
                  <a:gd name="T34" fmla="*/ 0 w 7"/>
                  <a:gd name="T35" fmla="*/ 6 h 10"/>
                  <a:gd name="T36" fmla="*/ 0 w 7"/>
                  <a:gd name="T37" fmla="*/ 6 h 10"/>
                  <a:gd name="T38" fmla="*/ 0 w 7"/>
                  <a:gd name="T39" fmla="*/ 8 h 10"/>
                  <a:gd name="T40" fmla="*/ 0 w 7"/>
                  <a:gd name="T41" fmla="*/ 8 h 10"/>
                  <a:gd name="T42" fmla="*/ 0 w 7"/>
                  <a:gd name="T43" fmla="*/ 8 h 10"/>
                  <a:gd name="T44" fmla="*/ 0 w 7"/>
                  <a:gd name="T45" fmla="*/ 10 h 10"/>
                  <a:gd name="T46" fmla="*/ 0 w 7"/>
                  <a:gd name="T47" fmla="*/ 10 h 10"/>
                  <a:gd name="T48" fmla="*/ 0 w 7"/>
                  <a:gd name="T4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 h="10">
                    <a:moveTo>
                      <a:pt x="0" y="10"/>
                    </a:moveTo>
                    <a:lnTo>
                      <a:pt x="1" y="10"/>
                    </a:lnTo>
                    <a:lnTo>
                      <a:pt x="5" y="6"/>
                    </a:lnTo>
                    <a:lnTo>
                      <a:pt x="7" y="0"/>
                    </a:lnTo>
                    <a:lnTo>
                      <a:pt x="7" y="0"/>
                    </a:lnTo>
                    <a:lnTo>
                      <a:pt x="7" y="2"/>
                    </a:lnTo>
                    <a:lnTo>
                      <a:pt x="7" y="2"/>
                    </a:lnTo>
                    <a:lnTo>
                      <a:pt x="5" y="4"/>
                    </a:lnTo>
                    <a:lnTo>
                      <a:pt x="5" y="4"/>
                    </a:lnTo>
                    <a:lnTo>
                      <a:pt x="5" y="4"/>
                    </a:lnTo>
                    <a:lnTo>
                      <a:pt x="3" y="4"/>
                    </a:lnTo>
                    <a:lnTo>
                      <a:pt x="3" y="4"/>
                    </a:lnTo>
                    <a:lnTo>
                      <a:pt x="3" y="6"/>
                    </a:lnTo>
                    <a:lnTo>
                      <a:pt x="3" y="6"/>
                    </a:lnTo>
                    <a:lnTo>
                      <a:pt x="3" y="6"/>
                    </a:lnTo>
                    <a:lnTo>
                      <a:pt x="1" y="6"/>
                    </a:lnTo>
                    <a:lnTo>
                      <a:pt x="1" y="6"/>
                    </a:lnTo>
                    <a:lnTo>
                      <a:pt x="0" y="6"/>
                    </a:lnTo>
                    <a:lnTo>
                      <a:pt x="0" y="6"/>
                    </a:lnTo>
                    <a:lnTo>
                      <a:pt x="0" y="8"/>
                    </a:lnTo>
                    <a:lnTo>
                      <a:pt x="0" y="8"/>
                    </a:lnTo>
                    <a:lnTo>
                      <a:pt x="0" y="8"/>
                    </a:lnTo>
                    <a:lnTo>
                      <a:pt x="0" y="10"/>
                    </a:lnTo>
                    <a:lnTo>
                      <a:pt x="0" y="10"/>
                    </a:lnTo>
                    <a:lnTo>
                      <a:pt x="0" y="1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699" name="Freeform 1247">
                <a:extLst>
                  <a:ext uri="{FF2B5EF4-FFF2-40B4-BE49-F238E27FC236}">
                    <a16:creationId xmlns:a16="http://schemas.microsoft.com/office/drawing/2014/main" id="{ECA2A64C-522D-B499-E720-6EBD1CB1AF22}"/>
                  </a:ext>
                </a:extLst>
              </p:cNvPr>
              <p:cNvSpPr>
                <a:spLocks/>
              </p:cNvSpPr>
              <p:nvPr/>
            </p:nvSpPr>
            <p:spPr bwMode="auto">
              <a:xfrm>
                <a:off x="2513857" y="3284700"/>
                <a:ext cx="10428" cy="14898"/>
              </a:xfrm>
              <a:custGeom>
                <a:avLst/>
                <a:gdLst>
                  <a:gd name="T0" fmla="*/ 0 w 7"/>
                  <a:gd name="T1" fmla="*/ 10 h 10"/>
                  <a:gd name="T2" fmla="*/ 1 w 7"/>
                  <a:gd name="T3" fmla="*/ 10 h 10"/>
                  <a:gd name="T4" fmla="*/ 5 w 7"/>
                  <a:gd name="T5" fmla="*/ 6 h 10"/>
                  <a:gd name="T6" fmla="*/ 7 w 7"/>
                  <a:gd name="T7" fmla="*/ 0 h 10"/>
                  <a:gd name="T8" fmla="*/ 7 w 7"/>
                  <a:gd name="T9" fmla="*/ 0 h 10"/>
                  <a:gd name="T10" fmla="*/ 7 w 7"/>
                  <a:gd name="T11" fmla="*/ 2 h 10"/>
                  <a:gd name="T12" fmla="*/ 7 w 7"/>
                  <a:gd name="T13" fmla="*/ 2 h 10"/>
                  <a:gd name="T14" fmla="*/ 5 w 7"/>
                  <a:gd name="T15" fmla="*/ 4 h 10"/>
                  <a:gd name="T16" fmla="*/ 5 w 7"/>
                  <a:gd name="T17" fmla="*/ 4 h 10"/>
                  <a:gd name="T18" fmla="*/ 5 w 7"/>
                  <a:gd name="T19" fmla="*/ 4 h 10"/>
                  <a:gd name="T20" fmla="*/ 3 w 7"/>
                  <a:gd name="T21" fmla="*/ 4 h 10"/>
                  <a:gd name="T22" fmla="*/ 3 w 7"/>
                  <a:gd name="T23" fmla="*/ 4 h 10"/>
                  <a:gd name="T24" fmla="*/ 3 w 7"/>
                  <a:gd name="T25" fmla="*/ 6 h 10"/>
                  <a:gd name="T26" fmla="*/ 3 w 7"/>
                  <a:gd name="T27" fmla="*/ 6 h 10"/>
                  <a:gd name="T28" fmla="*/ 3 w 7"/>
                  <a:gd name="T29" fmla="*/ 6 h 10"/>
                  <a:gd name="T30" fmla="*/ 1 w 7"/>
                  <a:gd name="T31" fmla="*/ 6 h 10"/>
                  <a:gd name="T32" fmla="*/ 1 w 7"/>
                  <a:gd name="T33" fmla="*/ 6 h 10"/>
                  <a:gd name="T34" fmla="*/ 0 w 7"/>
                  <a:gd name="T35" fmla="*/ 6 h 10"/>
                  <a:gd name="T36" fmla="*/ 0 w 7"/>
                  <a:gd name="T37" fmla="*/ 6 h 10"/>
                  <a:gd name="T38" fmla="*/ 0 w 7"/>
                  <a:gd name="T39" fmla="*/ 8 h 10"/>
                  <a:gd name="T40" fmla="*/ 0 w 7"/>
                  <a:gd name="T41" fmla="*/ 8 h 10"/>
                  <a:gd name="T42" fmla="*/ 0 w 7"/>
                  <a:gd name="T43" fmla="*/ 8 h 10"/>
                  <a:gd name="T44" fmla="*/ 0 w 7"/>
                  <a:gd name="T45" fmla="*/ 10 h 10"/>
                  <a:gd name="T46" fmla="*/ 0 w 7"/>
                  <a:gd name="T47" fmla="*/ 10 h 10"/>
                  <a:gd name="T48" fmla="*/ 0 w 7"/>
                  <a:gd name="T4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 h="10">
                    <a:moveTo>
                      <a:pt x="0" y="10"/>
                    </a:moveTo>
                    <a:lnTo>
                      <a:pt x="1" y="10"/>
                    </a:lnTo>
                    <a:lnTo>
                      <a:pt x="5" y="6"/>
                    </a:lnTo>
                    <a:lnTo>
                      <a:pt x="7" y="0"/>
                    </a:lnTo>
                    <a:lnTo>
                      <a:pt x="7" y="0"/>
                    </a:lnTo>
                    <a:lnTo>
                      <a:pt x="7" y="2"/>
                    </a:lnTo>
                    <a:lnTo>
                      <a:pt x="7" y="2"/>
                    </a:lnTo>
                    <a:lnTo>
                      <a:pt x="5" y="4"/>
                    </a:lnTo>
                    <a:lnTo>
                      <a:pt x="5" y="4"/>
                    </a:lnTo>
                    <a:lnTo>
                      <a:pt x="5" y="4"/>
                    </a:lnTo>
                    <a:lnTo>
                      <a:pt x="3" y="4"/>
                    </a:lnTo>
                    <a:lnTo>
                      <a:pt x="3" y="4"/>
                    </a:lnTo>
                    <a:lnTo>
                      <a:pt x="3" y="6"/>
                    </a:lnTo>
                    <a:lnTo>
                      <a:pt x="3" y="6"/>
                    </a:lnTo>
                    <a:lnTo>
                      <a:pt x="3" y="6"/>
                    </a:lnTo>
                    <a:lnTo>
                      <a:pt x="1" y="6"/>
                    </a:lnTo>
                    <a:lnTo>
                      <a:pt x="1" y="6"/>
                    </a:lnTo>
                    <a:lnTo>
                      <a:pt x="0" y="6"/>
                    </a:lnTo>
                    <a:lnTo>
                      <a:pt x="0" y="6"/>
                    </a:lnTo>
                    <a:lnTo>
                      <a:pt x="0" y="8"/>
                    </a:lnTo>
                    <a:lnTo>
                      <a:pt x="0" y="8"/>
                    </a:lnTo>
                    <a:lnTo>
                      <a:pt x="0" y="8"/>
                    </a:lnTo>
                    <a:lnTo>
                      <a:pt x="0" y="10"/>
                    </a:lnTo>
                    <a:lnTo>
                      <a:pt x="0" y="10"/>
                    </a:lnTo>
                    <a:lnTo>
                      <a:pt x="0" y="1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00" name="Freeform 1248">
                <a:extLst>
                  <a:ext uri="{FF2B5EF4-FFF2-40B4-BE49-F238E27FC236}">
                    <a16:creationId xmlns:a16="http://schemas.microsoft.com/office/drawing/2014/main" id="{F5328A57-7FB3-874B-87DB-0CF08E28A49A}"/>
                  </a:ext>
                </a:extLst>
              </p:cNvPr>
              <p:cNvSpPr>
                <a:spLocks/>
              </p:cNvSpPr>
              <p:nvPr/>
            </p:nvSpPr>
            <p:spPr bwMode="auto">
              <a:xfrm>
                <a:off x="2513857" y="3281721"/>
                <a:ext cx="26816" cy="34266"/>
              </a:xfrm>
              <a:custGeom>
                <a:avLst/>
                <a:gdLst>
                  <a:gd name="T0" fmla="*/ 17 w 18"/>
                  <a:gd name="T1" fmla="*/ 10 h 23"/>
                  <a:gd name="T2" fmla="*/ 18 w 18"/>
                  <a:gd name="T3" fmla="*/ 8 h 23"/>
                  <a:gd name="T4" fmla="*/ 17 w 18"/>
                  <a:gd name="T5" fmla="*/ 8 h 23"/>
                  <a:gd name="T6" fmla="*/ 17 w 18"/>
                  <a:gd name="T7" fmla="*/ 8 h 23"/>
                  <a:gd name="T8" fmla="*/ 17 w 18"/>
                  <a:gd name="T9" fmla="*/ 6 h 23"/>
                  <a:gd name="T10" fmla="*/ 17 w 18"/>
                  <a:gd name="T11" fmla="*/ 6 h 23"/>
                  <a:gd name="T12" fmla="*/ 15 w 18"/>
                  <a:gd name="T13" fmla="*/ 4 h 23"/>
                  <a:gd name="T14" fmla="*/ 15 w 18"/>
                  <a:gd name="T15" fmla="*/ 2 h 23"/>
                  <a:gd name="T16" fmla="*/ 13 w 18"/>
                  <a:gd name="T17" fmla="*/ 2 h 23"/>
                  <a:gd name="T18" fmla="*/ 13 w 18"/>
                  <a:gd name="T19" fmla="*/ 2 h 23"/>
                  <a:gd name="T20" fmla="*/ 13 w 18"/>
                  <a:gd name="T21" fmla="*/ 0 h 23"/>
                  <a:gd name="T22" fmla="*/ 9 w 18"/>
                  <a:gd name="T23" fmla="*/ 12 h 23"/>
                  <a:gd name="T24" fmla="*/ 7 w 18"/>
                  <a:gd name="T25" fmla="*/ 12 h 23"/>
                  <a:gd name="T26" fmla="*/ 7 w 18"/>
                  <a:gd name="T27" fmla="*/ 13 h 23"/>
                  <a:gd name="T28" fmla="*/ 7 w 18"/>
                  <a:gd name="T29" fmla="*/ 12 h 23"/>
                  <a:gd name="T30" fmla="*/ 9 w 18"/>
                  <a:gd name="T31" fmla="*/ 8 h 23"/>
                  <a:gd name="T32" fmla="*/ 9 w 18"/>
                  <a:gd name="T33" fmla="*/ 4 h 23"/>
                  <a:gd name="T34" fmla="*/ 9 w 18"/>
                  <a:gd name="T35" fmla="*/ 2 h 23"/>
                  <a:gd name="T36" fmla="*/ 9 w 18"/>
                  <a:gd name="T37" fmla="*/ 4 h 23"/>
                  <a:gd name="T38" fmla="*/ 7 w 18"/>
                  <a:gd name="T39" fmla="*/ 12 h 23"/>
                  <a:gd name="T40" fmla="*/ 1 w 18"/>
                  <a:gd name="T41" fmla="*/ 19 h 23"/>
                  <a:gd name="T42" fmla="*/ 1 w 18"/>
                  <a:gd name="T43" fmla="*/ 19 h 23"/>
                  <a:gd name="T44" fmla="*/ 1 w 18"/>
                  <a:gd name="T45" fmla="*/ 19 h 23"/>
                  <a:gd name="T46" fmla="*/ 1 w 18"/>
                  <a:gd name="T47" fmla="*/ 21 h 23"/>
                  <a:gd name="T48" fmla="*/ 3 w 18"/>
                  <a:gd name="T49" fmla="*/ 21 h 23"/>
                  <a:gd name="T50" fmla="*/ 9 w 18"/>
                  <a:gd name="T51" fmla="*/ 13 h 23"/>
                  <a:gd name="T52" fmla="*/ 9 w 18"/>
                  <a:gd name="T53" fmla="*/ 13 h 23"/>
                  <a:gd name="T54" fmla="*/ 5 w 18"/>
                  <a:gd name="T55" fmla="*/ 23 h 23"/>
                  <a:gd name="T56" fmla="*/ 7 w 18"/>
                  <a:gd name="T57" fmla="*/ 19 h 23"/>
                  <a:gd name="T58" fmla="*/ 7 w 18"/>
                  <a:gd name="T59" fmla="*/ 19 h 23"/>
                  <a:gd name="T60" fmla="*/ 7 w 18"/>
                  <a:gd name="T61" fmla="*/ 21 h 23"/>
                  <a:gd name="T62" fmla="*/ 9 w 18"/>
                  <a:gd name="T63" fmla="*/ 19 h 23"/>
                  <a:gd name="T64" fmla="*/ 15 w 18"/>
                  <a:gd name="T65" fmla="*/ 10 h 23"/>
                  <a:gd name="T66" fmla="*/ 11 w 18"/>
                  <a:gd name="T67" fmla="*/ 19 h 23"/>
                  <a:gd name="T68" fmla="*/ 15 w 18"/>
                  <a:gd name="T69" fmla="*/ 12 h 23"/>
                  <a:gd name="T70" fmla="*/ 15 w 18"/>
                  <a:gd name="T71" fmla="*/ 12 h 23"/>
                  <a:gd name="T72" fmla="*/ 15 w 18"/>
                  <a:gd name="T73" fmla="*/ 8 h 23"/>
                  <a:gd name="T74" fmla="*/ 17 w 18"/>
                  <a:gd name="T75" fmla="*/ 6 h 23"/>
                  <a:gd name="T76" fmla="*/ 17 w 18"/>
                  <a:gd name="T77" fmla="*/ 6 h 23"/>
                  <a:gd name="T78" fmla="*/ 17 w 18"/>
                  <a:gd name="T79" fmla="*/ 8 h 23"/>
                  <a:gd name="T80" fmla="*/ 13 w 18"/>
                  <a:gd name="T81" fmla="*/ 19 h 23"/>
                  <a:gd name="T82" fmla="*/ 13 w 18"/>
                  <a:gd name="T8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5" y="17"/>
                    </a:moveTo>
                    <a:lnTo>
                      <a:pt x="17" y="10"/>
                    </a:lnTo>
                    <a:lnTo>
                      <a:pt x="17" y="8"/>
                    </a:lnTo>
                    <a:lnTo>
                      <a:pt x="18" y="8"/>
                    </a:lnTo>
                    <a:lnTo>
                      <a:pt x="17" y="8"/>
                    </a:lnTo>
                    <a:lnTo>
                      <a:pt x="17" y="8"/>
                    </a:lnTo>
                    <a:lnTo>
                      <a:pt x="17" y="8"/>
                    </a:lnTo>
                    <a:lnTo>
                      <a:pt x="17" y="8"/>
                    </a:lnTo>
                    <a:lnTo>
                      <a:pt x="17" y="8"/>
                    </a:lnTo>
                    <a:lnTo>
                      <a:pt x="17" y="6"/>
                    </a:lnTo>
                    <a:lnTo>
                      <a:pt x="17" y="4"/>
                    </a:lnTo>
                    <a:lnTo>
                      <a:pt x="17" y="6"/>
                    </a:lnTo>
                    <a:lnTo>
                      <a:pt x="15" y="4"/>
                    </a:lnTo>
                    <a:lnTo>
                      <a:pt x="15" y="4"/>
                    </a:lnTo>
                    <a:lnTo>
                      <a:pt x="15" y="4"/>
                    </a:lnTo>
                    <a:lnTo>
                      <a:pt x="15" y="2"/>
                    </a:lnTo>
                    <a:lnTo>
                      <a:pt x="13" y="2"/>
                    </a:lnTo>
                    <a:lnTo>
                      <a:pt x="13" y="2"/>
                    </a:lnTo>
                    <a:lnTo>
                      <a:pt x="13" y="2"/>
                    </a:lnTo>
                    <a:lnTo>
                      <a:pt x="13" y="2"/>
                    </a:lnTo>
                    <a:lnTo>
                      <a:pt x="13" y="0"/>
                    </a:lnTo>
                    <a:lnTo>
                      <a:pt x="13" y="0"/>
                    </a:lnTo>
                    <a:lnTo>
                      <a:pt x="11" y="0"/>
                    </a:lnTo>
                    <a:lnTo>
                      <a:pt x="9" y="12"/>
                    </a:lnTo>
                    <a:lnTo>
                      <a:pt x="9" y="12"/>
                    </a:lnTo>
                    <a:lnTo>
                      <a:pt x="7" y="12"/>
                    </a:lnTo>
                    <a:lnTo>
                      <a:pt x="7" y="13"/>
                    </a:lnTo>
                    <a:lnTo>
                      <a:pt x="7" y="13"/>
                    </a:lnTo>
                    <a:lnTo>
                      <a:pt x="7" y="12"/>
                    </a:lnTo>
                    <a:lnTo>
                      <a:pt x="7" y="12"/>
                    </a:lnTo>
                    <a:lnTo>
                      <a:pt x="7" y="12"/>
                    </a:lnTo>
                    <a:lnTo>
                      <a:pt x="9" y="8"/>
                    </a:lnTo>
                    <a:lnTo>
                      <a:pt x="9" y="8"/>
                    </a:lnTo>
                    <a:lnTo>
                      <a:pt x="9" y="4"/>
                    </a:lnTo>
                    <a:lnTo>
                      <a:pt x="9" y="2"/>
                    </a:lnTo>
                    <a:lnTo>
                      <a:pt x="9" y="2"/>
                    </a:lnTo>
                    <a:lnTo>
                      <a:pt x="9" y="2"/>
                    </a:lnTo>
                    <a:lnTo>
                      <a:pt x="9" y="4"/>
                    </a:lnTo>
                    <a:lnTo>
                      <a:pt x="9" y="8"/>
                    </a:lnTo>
                    <a:lnTo>
                      <a:pt x="7" y="12"/>
                    </a:lnTo>
                    <a:lnTo>
                      <a:pt x="5" y="12"/>
                    </a:lnTo>
                    <a:lnTo>
                      <a:pt x="1" y="19"/>
                    </a:lnTo>
                    <a:lnTo>
                      <a:pt x="0" y="19"/>
                    </a:lnTo>
                    <a:lnTo>
                      <a:pt x="1" y="19"/>
                    </a:lnTo>
                    <a:lnTo>
                      <a:pt x="1" y="19"/>
                    </a:lnTo>
                    <a:lnTo>
                      <a:pt x="1" y="19"/>
                    </a:lnTo>
                    <a:lnTo>
                      <a:pt x="1" y="19"/>
                    </a:lnTo>
                    <a:lnTo>
                      <a:pt x="1" y="21"/>
                    </a:lnTo>
                    <a:lnTo>
                      <a:pt x="1" y="21"/>
                    </a:lnTo>
                    <a:lnTo>
                      <a:pt x="3" y="21"/>
                    </a:lnTo>
                    <a:lnTo>
                      <a:pt x="7" y="13"/>
                    </a:lnTo>
                    <a:lnTo>
                      <a:pt x="9" y="13"/>
                    </a:lnTo>
                    <a:lnTo>
                      <a:pt x="9" y="13"/>
                    </a:lnTo>
                    <a:lnTo>
                      <a:pt x="9" y="13"/>
                    </a:lnTo>
                    <a:lnTo>
                      <a:pt x="3" y="23"/>
                    </a:lnTo>
                    <a:lnTo>
                      <a:pt x="5" y="23"/>
                    </a:lnTo>
                    <a:lnTo>
                      <a:pt x="5" y="19"/>
                    </a:lnTo>
                    <a:lnTo>
                      <a:pt x="7" y="19"/>
                    </a:lnTo>
                    <a:lnTo>
                      <a:pt x="7" y="19"/>
                    </a:lnTo>
                    <a:lnTo>
                      <a:pt x="7" y="19"/>
                    </a:lnTo>
                    <a:lnTo>
                      <a:pt x="7" y="21"/>
                    </a:lnTo>
                    <a:lnTo>
                      <a:pt x="7" y="21"/>
                    </a:lnTo>
                    <a:lnTo>
                      <a:pt x="7" y="21"/>
                    </a:lnTo>
                    <a:lnTo>
                      <a:pt x="9" y="19"/>
                    </a:lnTo>
                    <a:lnTo>
                      <a:pt x="13" y="10"/>
                    </a:lnTo>
                    <a:lnTo>
                      <a:pt x="15" y="10"/>
                    </a:lnTo>
                    <a:lnTo>
                      <a:pt x="15" y="13"/>
                    </a:lnTo>
                    <a:lnTo>
                      <a:pt x="11" y="19"/>
                    </a:lnTo>
                    <a:lnTo>
                      <a:pt x="15" y="12"/>
                    </a:lnTo>
                    <a:lnTo>
                      <a:pt x="15" y="12"/>
                    </a:lnTo>
                    <a:lnTo>
                      <a:pt x="15" y="10"/>
                    </a:lnTo>
                    <a:lnTo>
                      <a:pt x="15" y="12"/>
                    </a:lnTo>
                    <a:lnTo>
                      <a:pt x="15" y="12"/>
                    </a:lnTo>
                    <a:lnTo>
                      <a:pt x="15" y="8"/>
                    </a:lnTo>
                    <a:lnTo>
                      <a:pt x="15" y="6"/>
                    </a:lnTo>
                    <a:lnTo>
                      <a:pt x="17" y="6"/>
                    </a:lnTo>
                    <a:lnTo>
                      <a:pt x="17" y="6"/>
                    </a:lnTo>
                    <a:lnTo>
                      <a:pt x="17" y="6"/>
                    </a:lnTo>
                    <a:lnTo>
                      <a:pt x="17" y="8"/>
                    </a:lnTo>
                    <a:lnTo>
                      <a:pt x="17" y="8"/>
                    </a:lnTo>
                    <a:lnTo>
                      <a:pt x="13" y="19"/>
                    </a:lnTo>
                    <a:lnTo>
                      <a:pt x="13" y="19"/>
                    </a:lnTo>
                    <a:lnTo>
                      <a:pt x="13" y="21"/>
                    </a:lnTo>
                    <a:lnTo>
                      <a:pt x="13" y="19"/>
                    </a:lnTo>
                    <a:lnTo>
                      <a:pt x="15" y="1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01" name="Freeform 1249">
                <a:extLst>
                  <a:ext uri="{FF2B5EF4-FFF2-40B4-BE49-F238E27FC236}">
                    <a16:creationId xmlns:a16="http://schemas.microsoft.com/office/drawing/2014/main" id="{E037BC97-F587-781F-D66A-EC936512D87B}"/>
                  </a:ext>
                </a:extLst>
              </p:cNvPr>
              <p:cNvSpPr>
                <a:spLocks/>
              </p:cNvSpPr>
              <p:nvPr/>
            </p:nvSpPr>
            <p:spPr bwMode="auto">
              <a:xfrm>
                <a:off x="2513857" y="3281721"/>
                <a:ext cx="26816" cy="34266"/>
              </a:xfrm>
              <a:custGeom>
                <a:avLst/>
                <a:gdLst>
                  <a:gd name="T0" fmla="*/ 17 w 18"/>
                  <a:gd name="T1" fmla="*/ 10 h 23"/>
                  <a:gd name="T2" fmla="*/ 18 w 18"/>
                  <a:gd name="T3" fmla="*/ 8 h 23"/>
                  <a:gd name="T4" fmla="*/ 17 w 18"/>
                  <a:gd name="T5" fmla="*/ 8 h 23"/>
                  <a:gd name="T6" fmla="*/ 17 w 18"/>
                  <a:gd name="T7" fmla="*/ 8 h 23"/>
                  <a:gd name="T8" fmla="*/ 17 w 18"/>
                  <a:gd name="T9" fmla="*/ 6 h 23"/>
                  <a:gd name="T10" fmla="*/ 17 w 18"/>
                  <a:gd name="T11" fmla="*/ 6 h 23"/>
                  <a:gd name="T12" fmla="*/ 15 w 18"/>
                  <a:gd name="T13" fmla="*/ 4 h 23"/>
                  <a:gd name="T14" fmla="*/ 15 w 18"/>
                  <a:gd name="T15" fmla="*/ 2 h 23"/>
                  <a:gd name="T16" fmla="*/ 13 w 18"/>
                  <a:gd name="T17" fmla="*/ 2 h 23"/>
                  <a:gd name="T18" fmla="*/ 13 w 18"/>
                  <a:gd name="T19" fmla="*/ 2 h 23"/>
                  <a:gd name="T20" fmla="*/ 13 w 18"/>
                  <a:gd name="T21" fmla="*/ 0 h 23"/>
                  <a:gd name="T22" fmla="*/ 9 w 18"/>
                  <a:gd name="T23" fmla="*/ 12 h 23"/>
                  <a:gd name="T24" fmla="*/ 7 w 18"/>
                  <a:gd name="T25" fmla="*/ 12 h 23"/>
                  <a:gd name="T26" fmla="*/ 7 w 18"/>
                  <a:gd name="T27" fmla="*/ 13 h 23"/>
                  <a:gd name="T28" fmla="*/ 7 w 18"/>
                  <a:gd name="T29" fmla="*/ 12 h 23"/>
                  <a:gd name="T30" fmla="*/ 9 w 18"/>
                  <a:gd name="T31" fmla="*/ 8 h 23"/>
                  <a:gd name="T32" fmla="*/ 9 w 18"/>
                  <a:gd name="T33" fmla="*/ 4 h 23"/>
                  <a:gd name="T34" fmla="*/ 9 w 18"/>
                  <a:gd name="T35" fmla="*/ 2 h 23"/>
                  <a:gd name="T36" fmla="*/ 9 w 18"/>
                  <a:gd name="T37" fmla="*/ 4 h 23"/>
                  <a:gd name="T38" fmla="*/ 7 w 18"/>
                  <a:gd name="T39" fmla="*/ 12 h 23"/>
                  <a:gd name="T40" fmla="*/ 1 w 18"/>
                  <a:gd name="T41" fmla="*/ 19 h 23"/>
                  <a:gd name="T42" fmla="*/ 1 w 18"/>
                  <a:gd name="T43" fmla="*/ 19 h 23"/>
                  <a:gd name="T44" fmla="*/ 1 w 18"/>
                  <a:gd name="T45" fmla="*/ 19 h 23"/>
                  <a:gd name="T46" fmla="*/ 1 w 18"/>
                  <a:gd name="T47" fmla="*/ 21 h 23"/>
                  <a:gd name="T48" fmla="*/ 3 w 18"/>
                  <a:gd name="T49" fmla="*/ 21 h 23"/>
                  <a:gd name="T50" fmla="*/ 9 w 18"/>
                  <a:gd name="T51" fmla="*/ 13 h 23"/>
                  <a:gd name="T52" fmla="*/ 9 w 18"/>
                  <a:gd name="T53" fmla="*/ 13 h 23"/>
                  <a:gd name="T54" fmla="*/ 5 w 18"/>
                  <a:gd name="T55" fmla="*/ 23 h 23"/>
                  <a:gd name="T56" fmla="*/ 7 w 18"/>
                  <a:gd name="T57" fmla="*/ 19 h 23"/>
                  <a:gd name="T58" fmla="*/ 7 w 18"/>
                  <a:gd name="T59" fmla="*/ 19 h 23"/>
                  <a:gd name="T60" fmla="*/ 7 w 18"/>
                  <a:gd name="T61" fmla="*/ 21 h 23"/>
                  <a:gd name="T62" fmla="*/ 9 w 18"/>
                  <a:gd name="T63" fmla="*/ 19 h 23"/>
                  <a:gd name="T64" fmla="*/ 15 w 18"/>
                  <a:gd name="T65" fmla="*/ 10 h 23"/>
                  <a:gd name="T66" fmla="*/ 11 w 18"/>
                  <a:gd name="T67" fmla="*/ 19 h 23"/>
                  <a:gd name="T68" fmla="*/ 15 w 18"/>
                  <a:gd name="T69" fmla="*/ 12 h 23"/>
                  <a:gd name="T70" fmla="*/ 15 w 18"/>
                  <a:gd name="T71" fmla="*/ 12 h 23"/>
                  <a:gd name="T72" fmla="*/ 15 w 18"/>
                  <a:gd name="T73" fmla="*/ 8 h 23"/>
                  <a:gd name="T74" fmla="*/ 17 w 18"/>
                  <a:gd name="T75" fmla="*/ 6 h 23"/>
                  <a:gd name="T76" fmla="*/ 17 w 18"/>
                  <a:gd name="T77" fmla="*/ 6 h 23"/>
                  <a:gd name="T78" fmla="*/ 17 w 18"/>
                  <a:gd name="T79" fmla="*/ 8 h 23"/>
                  <a:gd name="T80" fmla="*/ 13 w 18"/>
                  <a:gd name="T81" fmla="*/ 19 h 23"/>
                  <a:gd name="T82" fmla="*/ 13 w 18"/>
                  <a:gd name="T8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5" y="17"/>
                    </a:moveTo>
                    <a:lnTo>
                      <a:pt x="17" y="10"/>
                    </a:lnTo>
                    <a:lnTo>
                      <a:pt x="17" y="8"/>
                    </a:lnTo>
                    <a:lnTo>
                      <a:pt x="18" y="8"/>
                    </a:lnTo>
                    <a:lnTo>
                      <a:pt x="17" y="8"/>
                    </a:lnTo>
                    <a:lnTo>
                      <a:pt x="17" y="8"/>
                    </a:lnTo>
                    <a:lnTo>
                      <a:pt x="17" y="8"/>
                    </a:lnTo>
                    <a:lnTo>
                      <a:pt x="17" y="8"/>
                    </a:lnTo>
                    <a:lnTo>
                      <a:pt x="17" y="8"/>
                    </a:lnTo>
                    <a:lnTo>
                      <a:pt x="17" y="6"/>
                    </a:lnTo>
                    <a:lnTo>
                      <a:pt x="17" y="4"/>
                    </a:lnTo>
                    <a:lnTo>
                      <a:pt x="17" y="6"/>
                    </a:lnTo>
                    <a:lnTo>
                      <a:pt x="15" y="4"/>
                    </a:lnTo>
                    <a:lnTo>
                      <a:pt x="15" y="4"/>
                    </a:lnTo>
                    <a:lnTo>
                      <a:pt x="15" y="4"/>
                    </a:lnTo>
                    <a:lnTo>
                      <a:pt x="15" y="2"/>
                    </a:lnTo>
                    <a:lnTo>
                      <a:pt x="13" y="2"/>
                    </a:lnTo>
                    <a:lnTo>
                      <a:pt x="13" y="2"/>
                    </a:lnTo>
                    <a:lnTo>
                      <a:pt x="13" y="2"/>
                    </a:lnTo>
                    <a:lnTo>
                      <a:pt x="13" y="2"/>
                    </a:lnTo>
                    <a:lnTo>
                      <a:pt x="13" y="0"/>
                    </a:lnTo>
                    <a:lnTo>
                      <a:pt x="13" y="0"/>
                    </a:lnTo>
                    <a:lnTo>
                      <a:pt x="11" y="0"/>
                    </a:lnTo>
                    <a:lnTo>
                      <a:pt x="9" y="12"/>
                    </a:lnTo>
                    <a:lnTo>
                      <a:pt x="9" y="12"/>
                    </a:lnTo>
                    <a:lnTo>
                      <a:pt x="7" y="12"/>
                    </a:lnTo>
                    <a:lnTo>
                      <a:pt x="7" y="13"/>
                    </a:lnTo>
                    <a:lnTo>
                      <a:pt x="7" y="13"/>
                    </a:lnTo>
                    <a:lnTo>
                      <a:pt x="7" y="12"/>
                    </a:lnTo>
                    <a:lnTo>
                      <a:pt x="7" y="12"/>
                    </a:lnTo>
                    <a:lnTo>
                      <a:pt x="7" y="12"/>
                    </a:lnTo>
                    <a:lnTo>
                      <a:pt x="9" y="8"/>
                    </a:lnTo>
                    <a:lnTo>
                      <a:pt x="9" y="8"/>
                    </a:lnTo>
                    <a:lnTo>
                      <a:pt x="9" y="4"/>
                    </a:lnTo>
                    <a:lnTo>
                      <a:pt x="9" y="2"/>
                    </a:lnTo>
                    <a:lnTo>
                      <a:pt x="9" y="2"/>
                    </a:lnTo>
                    <a:lnTo>
                      <a:pt x="9" y="2"/>
                    </a:lnTo>
                    <a:lnTo>
                      <a:pt x="9" y="4"/>
                    </a:lnTo>
                    <a:lnTo>
                      <a:pt x="9" y="8"/>
                    </a:lnTo>
                    <a:lnTo>
                      <a:pt x="7" y="12"/>
                    </a:lnTo>
                    <a:lnTo>
                      <a:pt x="5" y="12"/>
                    </a:lnTo>
                    <a:lnTo>
                      <a:pt x="1" y="19"/>
                    </a:lnTo>
                    <a:lnTo>
                      <a:pt x="0" y="19"/>
                    </a:lnTo>
                    <a:lnTo>
                      <a:pt x="1" y="19"/>
                    </a:lnTo>
                    <a:lnTo>
                      <a:pt x="1" y="19"/>
                    </a:lnTo>
                    <a:lnTo>
                      <a:pt x="1" y="19"/>
                    </a:lnTo>
                    <a:lnTo>
                      <a:pt x="1" y="19"/>
                    </a:lnTo>
                    <a:lnTo>
                      <a:pt x="1" y="21"/>
                    </a:lnTo>
                    <a:lnTo>
                      <a:pt x="1" y="21"/>
                    </a:lnTo>
                    <a:lnTo>
                      <a:pt x="3" y="21"/>
                    </a:lnTo>
                    <a:lnTo>
                      <a:pt x="7" y="13"/>
                    </a:lnTo>
                    <a:lnTo>
                      <a:pt x="9" y="13"/>
                    </a:lnTo>
                    <a:lnTo>
                      <a:pt x="9" y="13"/>
                    </a:lnTo>
                    <a:lnTo>
                      <a:pt x="9" y="13"/>
                    </a:lnTo>
                    <a:lnTo>
                      <a:pt x="3" y="23"/>
                    </a:lnTo>
                    <a:lnTo>
                      <a:pt x="5" y="23"/>
                    </a:lnTo>
                    <a:lnTo>
                      <a:pt x="5" y="19"/>
                    </a:lnTo>
                    <a:lnTo>
                      <a:pt x="7" y="19"/>
                    </a:lnTo>
                    <a:lnTo>
                      <a:pt x="7" y="19"/>
                    </a:lnTo>
                    <a:lnTo>
                      <a:pt x="7" y="19"/>
                    </a:lnTo>
                    <a:lnTo>
                      <a:pt x="7" y="21"/>
                    </a:lnTo>
                    <a:lnTo>
                      <a:pt x="7" y="21"/>
                    </a:lnTo>
                    <a:lnTo>
                      <a:pt x="7" y="21"/>
                    </a:lnTo>
                    <a:lnTo>
                      <a:pt x="9" y="19"/>
                    </a:lnTo>
                    <a:lnTo>
                      <a:pt x="13" y="10"/>
                    </a:lnTo>
                    <a:lnTo>
                      <a:pt x="15" y="10"/>
                    </a:lnTo>
                    <a:lnTo>
                      <a:pt x="15" y="13"/>
                    </a:lnTo>
                    <a:lnTo>
                      <a:pt x="11" y="19"/>
                    </a:lnTo>
                    <a:lnTo>
                      <a:pt x="15" y="12"/>
                    </a:lnTo>
                    <a:lnTo>
                      <a:pt x="15" y="12"/>
                    </a:lnTo>
                    <a:lnTo>
                      <a:pt x="15" y="10"/>
                    </a:lnTo>
                    <a:lnTo>
                      <a:pt x="15" y="12"/>
                    </a:lnTo>
                    <a:lnTo>
                      <a:pt x="15" y="12"/>
                    </a:lnTo>
                    <a:lnTo>
                      <a:pt x="15" y="8"/>
                    </a:lnTo>
                    <a:lnTo>
                      <a:pt x="15" y="6"/>
                    </a:lnTo>
                    <a:lnTo>
                      <a:pt x="17" y="6"/>
                    </a:lnTo>
                    <a:lnTo>
                      <a:pt x="17" y="6"/>
                    </a:lnTo>
                    <a:lnTo>
                      <a:pt x="17" y="6"/>
                    </a:lnTo>
                    <a:lnTo>
                      <a:pt x="17" y="8"/>
                    </a:lnTo>
                    <a:lnTo>
                      <a:pt x="17" y="8"/>
                    </a:lnTo>
                    <a:lnTo>
                      <a:pt x="13" y="19"/>
                    </a:lnTo>
                    <a:lnTo>
                      <a:pt x="13" y="19"/>
                    </a:lnTo>
                    <a:lnTo>
                      <a:pt x="13" y="21"/>
                    </a:lnTo>
                    <a:lnTo>
                      <a:pt x="13" y="19"/>
                    </a:lnTo>
                    <a:lnTo>
                      <a:pt x="15" y="1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02" name="Freeform 1250">
                <a:extLst>
                  <a:ext uri="{FF2B5EF4-FFF2-40B4-BE49-F238E27FC236}">
                    <a16:creationId xmlns:a16="http://schemas.microsoft.com/office/drawing/2014/main" id="{31BF8FE7-E019-286D-C671-27FCF0F986B5}"/>
                  </a:ext>
                </a:extLst>
              </p:cNvPr>
              <p:cNvSpPr>
                <a:spLocks/>
              </p:cNvSpPr>
              <p:nvPr/>
            </p:nvSpPr>
            <p:spPr bwMode="auto">
              <a:xfrm>
                <a:off x="2539183" y="3287680"/>
                <a:ext cx="4469" cy="13409"/>
              </a:xfrm>
              <a:custGeom>
                <a:avLst/>
                <a:gdLst>
                  <a:gd name="T0" fmla="*/ 1 w 3"/>
                  <a:gd name="T1" fmla="*/ 9 h 9"/>
                  <a:gd name="T2" fmla="*/ 1 w 3"/>
                  <a:gd name="T3" fmla="*/ 9 h 9"/>
                  <a:gd name="T4" fmla="*/ 1 w 3"/>
                  <a:gd name="T5" fmla="*/ 8 h 9"/>
                  <a:gd name="T6" fmla="*/ 3 w 3"/>
                  <a:gd name="T7" fmla="*/ 8 h 9"/>
                  <a:gd name="T8" fmla="*/ 3 w 3"/>
                  <a:gd name="T9" fmla="*/ 8 h 9"/>
                  <a:gd name="T10" fmla="*/ 3 w 3"/>
                  <a:gd name="T11" fmla="*/ 8 h 9"/>
                  <a:gd name="T12" fmla="*/ 3 w 3"/>
                  <a:gd name="T13" fmla="*/ 8 h 9"/>
                  <a:gd name="T14" fmla="*/ 3 w 3"/>
                  <a:gd name="T15" fmla="*/ 8 h 9"/>
                  <a:gd name="T16" fmla="*/ 3 w 3"/>
                  <a:gd name="T17" fmla="*/ 8 h 9"/>
                  <a:gd name="T18" fmla="*/ 3 w 3"/>
                  <a:gd name="T19" fmla="*/ 6 h 9"/>
                  <a:gd name="T20" fmla="*/ 3 w 3"/>
                  <a:gd name="T21" fmla="*/ 6 h 9"/>
                  <a:gd name="T22" fmla="*/ 3 w 3"/>
                  <a:gd name="T23" fmla="*/ 6 h 9"/>
                  <a:gd name="T24" fmla="*/ 3 w 3"/>
                  <a:gd name="T25" fmla="*/ 4 h 9"/>
                  <a:gd name="T26" fmla="*/ 3 w 3"/>
                  <a:gd name="T27" fmla="*/ 0 h 9"/>
                  <a:gd name="T28" fmla="*/ 3 w 3"/>
                  <a:gd name="T29" fmla="*/ 0 h 9"/>
                  <a:gd name="T30" fmla="*/ 3 w 3"/>
                  <a:gd name="T31" fmla="*/ 0 h 9"/>
                  <a:gd name="T32" fmla="*/ 1 w 3"/>
                  <a:gd name="T33" fmla="*/ 2 h 9"/>
                  <a:gd name="T34" fmla="*/ 1 w 3"/>
                  <a:gd name="T35" fmla="*/ 2 h 9"/>
                  <a:gd name="T36" fmla="*/ 1 w 3"/>
                  <a:gd name="T37" fmla="*/ 2 h 9"/>
                  <a:gd name="T38" fmla="*/ 1 w 3"/>
                  <a:gd name="T39" fmla="*/ 4 h 9"/>
                  <a:gd name="T40" fmla="*/ 1 w 3"/>
                  <a:gd name="T41" fmla="*/ 4 h 9"/>
                  <a:gd name="T42" fmla="*/ 1 w 3"/>
                  <a:gd name="T43" fmla="*/ 4 h 9"/>
                  <a:gd name="T44" fmla="*/ 1 w 3"/>
                  <a:gd name="T45" fmla="*/ 4 h 9"/>
                  <a:gd name="T46" fmla="*/ 1 w 3"/>
                  <a:gd name="T47" fmla="*/ 6 h 9"/>
                  <a:gd name="T48" fmla="*/ 1 w 3"/>
                  <a:gd name="T49" fmla="*/ 6 h 9"/>
                  <a:gd name="T50" fmla="*/ 1 w 3"/>
                  <a:gd name="T51" fmla="*/ 6 h 9"/>
                  <a:gd name="T52" fmla="*/ 0 w 3"/>
                  <a:gd name="T53" fmla="*/ 8 h 9"/>
                  <a:gd name="T54" fmla="*/ 0 w 3"/>
                  <a:gd name="T55" fmla="*/ 9 h 9"/>
                  <a:gd name="T56" fmla="*/ 0 w 3"/>
                  <a:gd name="T57" fmla="*/ 9 h 9"/>
                  <a:gd name="T58" fmla="*/ 1 w 3"/>
                  <a:gd name="T5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 h="9">
                    <a:moveTo>
                      <a:pt x="1" y="9"/>
                    </a:moveTo>
                    <a:lnTo>
                      <a:pt x="1" y="9"/>
                    </a:lnTo>
                    <a:lnTo>
                      <a:pt x="1" y="8"/>
                    </a:lnTo>
                    <a:lnTo>
                      <a:pt x="3" y="8"/>
                    </a:lnTo>
                    <a:lnTo>
                      <a:pt x="3" y="8"/>
                    </a:lnTo>
                    <a:lnTo>
                      <a:pt x="3" y="8"/>
                    </a:lnTo>
                    <a:lnTo>
                      <a:pt x="3" y="8"/>
                    </a:lnTo>
                    <a:lnTo>
                      <a:pt x="3" y="8"/>
                    </a:lnTo>
                    <a:lnTo>
                      <a:pt x="3" y="8"/>
                    </a:lnTo>
                    <a:lnTo>
                      <a:pt x="3" y="6"/>
                    </a:lnTo>
                    <a:lnTo>
                      <a:pt x="3" y="6"/>
                    </a:lnTo>
                    <a:lnTo>
                      <a:pt x="3" y="6"/>
                    </a:lnTo>
                    <a:lnTo>
                      <a:pt x="3" y="4"/>
                    </a:lnTo>
                    <a:lnTo>
                      <a:pt x="3" y="0"/>
                    </a:lnTo>
                    <a:lnTo>
                      <a:pt x="3" y="0"/>
                    </a:lnTo>
                    <a:lnTo>
                      <a:pt x="3" y="0"/>
                    </a:lnTo>
                    <a:lnTo>
                      <a:pt x="1" y="2"/>
                    </a:lnTo>
                    <a:lnTo>
                      <a:pt x="1" y="2"/>
                    </a:lnTo>
                    <a:lnTo>
                      <a:pt x="1" y="2"/>
                    </a:lnTo>
                    <a:lnTo>
                      <a:pt x="1" y="4"/>
                    </a:lnTo>
                    <a:lnTo>
                      <a:pt x="1" y="4"/>
                    </a:lnTo>
                    <a:lnTo>
                      <a:pt x="1" y="4"/>
                    </a:lnTo>
                    <a:lnTo>
                      <a:pt x="1" y="4"/>
                    </a:lnTo>
                    <a:lnTo>
                      <a:pt x="1" y="6"/>
                    </a:lnTo>
                    <a:lnTo>
                      <a:pt x="1" y="6"/>
                    </a:lnTo>
                    <a:lnTo>
                      <a:pt x="1" y="6"/>
                    </a:lnTo>
                    <a:lnTo>
                      <a:pt x="0" y="8"/>
                    </a:lnTo>
                    <a:lnTo>
                      <a:pt x="0" y="9"/>
                    </a:lnTo>
                    <a:lnTo>
                      <a:pt x="0" y="9"/>
                    </a:lnTo>
                    <a:lnTo>
                      <a:pt x="1" y="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03" name="Freeform 1251">
                <a:extLst>
                  <a:ext uri="{FF2B5EF4-FFF2-40B4-BE49-F238E27FC236}">
                    <a16:creationId xmlns:a16="http://schemas.microsoft.com/office/drawing/2014/main" id="{F4E4CF3D-F0C0-B9F2-1A24-90F19D41BABF}"/>
                  </a:ext>
                </a:extLst>
              </p:cNvPr>
              <p:cNvSpPr>
                <a:spLocks/>
              </p:cNvSpPr>
              <p:nvPr/>
            </p:nvSpPr>
            <p:spPr bwMode="auto">
              <a:xfrm>
                <a:off x="2539183" y="3287680"/>
                <a:ext cx="4469" cy="13409"/>
              </a:xfrm>
              <a:custGeom>
                <a:avLst/>
                <a:gdLst>
                  <a:gd name="T0" fmla="*/ 1 w 3"/>
                  <a:gd name="T1" fmla="*/ 9 h 9"/>
                  <a:gd name="T2" fmla="*/ 1 w 3"/>
                  <a:gd name="T3" fmla="*/ 9 h 9"/>
                  <a:gd name="T4" fmla="*/ 1 w 3"/>
                  <a:gd name="T5" fmla="*/ 8 h 9"/>
                  <a:gd name="T6" fmla="*/ 3 w 3"/>
                  <a:gd name="T7" fmla="*/ 8 h 9"/>
                  <a:gd name="T8" fmla="*/ 3 w 3"/>
                  <a:gd name="T9" fmla="*/ 8 h 9"/>
                  <a:gd name="T10" fmla="*/ 3 w 3"/>
                  <a:gd name="T11" fmla="*/ 8 h 9"/>
                  <a:gd name="T12" fmla="*/ 3 w 3"/>
                  <a:gd name="T13" fmla="*/ 8 h 9"/>
                  <a:gd name="T14" fmla="*/ 3 w 3"/>
                  <a:gd name="T15" fmla="*/ 8 h 9"/>
                  <a:gd name="T16" fmla="*/ 3 w 3"/>
                  <a:gd name="T17" fmla="*/ 8 h 9"/>
                  <a:gd name="T18" fmla="*/ 3 w 3"/>
                  <a:gd name="T19" fmla="*/ 6 h 9"/>
                  <a:gd name="T20" fmla="*/ 3 w 3"/>
                  <a:gd name="T21" fmla="*/ 6 h 9"/>
                  <a:gd name="T22" fmla="*/ 3 w 3"/>
                  <a:gd name="T23" fmla="*/ 6 h 9"/>
                  <a:gd name="T24" fmla="*/ 3 w 3"/>
                  <a:gd name="T25" fmla="*/ 4 h 9"/>
                  <a:gd name="T26" fmla="*/ 3 w 3"/>
                  <a:gd name="T27" fmla="*/ 0 h 9"/>
                  <a:gd name="T28" fmla="*/ 3 w 3"/>
                  <a:gd name="T29" fmla="*/ 0 h 9"/>
                  <a:gd name="T30" fmla="*/ 3 w 3"/>
                  <a:gd name="T31" fmla="*/ 0 h 9"/>
                  <a:gd name="T32" fmla="*/ 1 w 3"/>
                  <a:gd name="T33" fmla="*/ 2 h 9"/>
                  <a:gd name="T34" fmla="*/ 1 w 3"/>
                  <a:gd name="T35" fmla="*/ 2 h 9"/>
                  <a:gd name="T36" fmla="*/ 1 w 3"/>
                  <a:gd name="T37" fmla="*/ 2 h 9"/>
                  <a:gd name="T38" fmla="*/ 1 w 3"/>
                  <a:gd name="T39" fmla="*/ 4 h 9"/>
                  <a:gd name="T40" fmla="*/ 1 w 3"/>
                  <a:gd name="T41" fmla="*/ 4 h 9"/>
                  <a:gd name="T42" fmla="*/ 1 w 3"/>
                  <a:gd name="T43" fmla="*/ 4 h 9"/>
                  <a:gd name="T44" fmla="*/ 1 w 3"/>
                  <a:gd name="T45" fmla="*/ 4 h 9"/>
                  <a:gd name="T46" fmla="*/ 1 w 3"/>
                  <a:gd name="T47" fmla="*/ 6 h 9"/>
                  <a:gd name="T48" fmla="*/ 1 w 3"/>
                  <a:gd name="T49" fmla="*/ 6 h 9"/>
                  <a:gd name="T50" fmla="*/ 1 w 3"/>
                  <a:gd name="T51" fmla="*/ 6 h 9"/>
                  <a:gd name="T52" fmla="*/ 0 w 3"/>
                  <a:gd name="T53" fmla="*/ 8 h 9"/>
                  <a:gd name="T54" fmla="*/ 0 w 3"/>
                  <a:gd name="T55" fmla="*/ 9 h 9"/>
                  <a:gd name="T56" fmla="*/ 0 w 3"/>
                  <a:gd name="T57" fmla="*/ 9 h 9"/>
                  <a:gd name="T58" fmla="*/ 1 w 3"/>
                  <a:gd name="T5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 h="9">
                    <a:moveTo>
                      <a:pt x="1" y="9"/>
                    </a:moveTo>
                    <a:lnTo>
                      <a:pt x="1" y="9"/>
                    </a:lnTo>
                    <a:lnTo>
                      <a:pt x="1" y="8"/>
                    </a:lnTo>
                    <a:lnTo>
                      <a:pt x="3" y="8"/>
                    </a:lnTo>
                    <a:lnTo>
                      <a:pt x="3" y="8"/>
                    </a:lnTo>
                    <a:lnTo>
                      <a:pt x="3" y="8"/>
                    </a:lnTo>
                    <a:lnTo>
                      <a:pt x="3" y="8"/>
                    </a:lnTo>
                    <a:lnTo>
                      <a:pt x="3" y="8"/>
                    </a:lnTo>
                    <a:lnTo>
                      <a:pt x="3" y="8"/>
                    </a:lnTo>
                    <a:lnTo>
                      <a:pt x="3" y="6"/>
                    </a:lnTo>
                    <a:lnTo>
                      <a:pt x="3" y="6"/>
                    </a:lnTo>
                    <a:lnTo>
                      <a:pt x="3" y="6"/>
                    </a:lnTo>
                    <a:lnTo>
                      <a:pt x="3" y="4"/>
                    </a:lnTo>
                    <a:lnTo>
                      <a:pt x="3" y="0"/>
                    </a:lnTo>
                    <a:lnTo>
                      <a:pt x="3" y="0"/>
                    </a:lnTo>
                    <a:lnTo>
                      <a:pt x="3" y="0"/>
                    </a:lnTo>
                    <a:lnTo>
                      <a:pt x="1" y="2"/>
                    </a:lnTo>
                    <a:lnTo>
                      <a:pt x="1" y="2"/>
                    </a:lnTo>
                    <a:lnTo>
                      <a:pt x="1" y="2"/>
                    </a:lnTo>
                    <a:lnTo>
                      <a:pt x="1" y="4"/>
                    </a:lnTo>
                    <a:lnTo>
                      <a:pt x="1" y="4"/>
                    </a:lnTo>
                    <a:lnTo>
                      <a:pt x="1" y="4"/>
                    </a:lnTo>
                    <a:lnTo>
                      <a:pt x="1" y="4"/>
                    </a:lnTo>
                    <a:lnTo>
                      <a:pt x="1" y="6"/>
                    </a:lnTo>
                    <a:lnTo>
                      <a:pt x="1" y="6"/>
                    </a:lnTo>
                    <a:lnTo>
                      <a:pt x="1" y="6"/>
                    </a:lnTo>
                    <a:lnTo>
                      <a:pt x="0" y="8"/>
                    </a:lnTo>
                    <a:lnTo>
                      <a:pt x="0" y="9"/>
                    </a:lnTo>
                    <a:lnTo>
                      <a:pt x="0" y="9"/>
                    </a:lnTo>
                    <a:lnTo>
                      <a:pt x="1" y="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04" name="Freeform 1254">
                <a:extLst>
                  <a:ext uri="{FF2B5EF4-FFF2-40B4-BE49-F238E27FC236}">
                    <a16:creationId xmlns:a16="http://schemas.microsoft.com/office/drawing/2014/main" id="{C9AE106B-8B56-55EB-93E8-3CF4D29931B6}"/>
                  </a:ext>
                </a:extLst>
              </p:cNvPr>
              <p:cNvSpPr>
                <a:spLocks/>
              </p:cNvSpPr>
              <p:nvPr/>
            </p:nvSpPr>
            <p:spPr bwMode="auto">
              <a:xfrm>
                <a:off x="7115814" y="5038182"/>
                <a:ext cx="11918" cy="5959"/>
              </a:xfrm>
              <a:custGeom>
                <a:avLst/>
                <a:gdLst>
                  <a:gd name="T0" fmla="*/ 0 w 8"/>
                  <a:gd name="T1" fmla="*/ 2 h 4"/>
                  <a:gd name="T2" fmla="*/ 8 w 8"/>
                  <a:gd name="T3" fmla="*/ 0 h 4"/>
                  <a:gd name="T4" fmla="*/ 8 w 8"/>
                  <a:gd name="T5" fmla="*/ 0 h 4"/>
                  <a:gd name="T6" fmla="*/ 6 w 8"/>
                  <a:gd name="T7" fmla="*/ 0 h 4"/>
                  <a:gd name="T8" fmla="*/ 6 w 8"/>
                  <a:gd name="T9" fmla="*/ 0 h 4"/>
                  <a:gd name="T10" fmla="*/ 6 w 8"/>
                  <a:gd name="T11" fmla="*/ 0 h 4"/>
                  <a:gd name="T12" fmla="*/ 6 w 8"/>
                  <a:gd name="T13" fmla="*/ 0 h 4"/>
                  <a:gd name="T14" fmla="*/ 6 w 8"/>
                  <a:gd name="T15" fmla="*/ 0 h 4"/>
                  <a:gd name="T16" fmla="*/ 6 w 8"/>
                  <a:gd name="T17" fmla="*/ 0 h 4"/>
                  <a:gd name="T18" fmla="*/ 6 w 8"/>
                  <a:gd name="T19" fmla="*/ 0 h 4"/>
                  <a:gd name="T20" fmla="*/ 6 w 8"/>
                  <a:gd name="T21" fmla="*/ 0 h 4"/>
                  <a:gd name="T22" fmla="*/ 6 w 8"/>
                  <a:gd name="T23" fmla="*/ 2 h 4"/>
                  <a:gd name="T24" fmla="*/ 6 w 8"/>
                  <a:gd name="T25" fmla="*/ 2 h 4"/>
                  <a:gd name="T26" fmla="*/ 6 w 8"/>
                  <a:gd name="T27" fmla="*/ 2 h 4"/>
                  <a:gd name="T28" fmla="*/ 6 w 8"/>
                  <a:gd name="T29" fmla="*/ 2 h 4"/>
                  <a:gd name="T30" fmla="*/ 6 w 8"/>
                  <a:gd name="T31" fmla="*/ 2 h 4"/>
                  <a:gd name="T32" fmla="*/ 6 w 8"/>
                  <a:gd name="T33" fmla="*/ 2 h 4"/>
                  <a:gd name="T34" fmla="*/ 6 w 8"/>
                  <a:gd name="T35" fmla="*/ 2 h 4"/>
                  <a:gd name="T36" fmla="*/ 6 w 8"/>
                  <a:gd name="T37" fmla="*/ 2 h 4"/>
                  <a:gd name="T38" fmla="*/ 6 w 8"/>
                  <a:gd name="T39" fmla="*/ 2 h 4"/>
                  <a:gd name="T40" fmla="*/ 6 w 8"/>
                  <a:gd name="T41" fmla="*/ 2 h 4"/>
                  <a:gd name="T42" fmla="*/ 6 w 8"/>
                  <a:gd name="T43" fmla="*/ 2 h 4"/>
                  <a:gd name="T44" fmla="*/ 6 w 8"/>
                  <a:gd name="T45" fmla="*/ 2 h 4"/>
                  <a:gd name="T46" fmla="*/ 4 w 8"/>
                  <a:gd name="T47" fmla="*/ 2 h 4"/>
                  <a:gd name="T48" fmla="*/ 6 w 8"/>
                  <a:gd name="T49" fmla="*/ 4 h 4"/>
                  <a:gd name="T50" fmla="*/ 6 w 8"/>
                  <a:gd name="T51" fmla="*/ 4 h 4"/>
                  <a:gd name="T52" fmla="*/ 6 w 8"/>
                  <a:gd name="T53" fmla="*/ 4 h 4"/>
                  <a:gd name="T54" fmla="*/ 6 w 8"/>
                  <a:gd name="T55" fmla="*/ 4 h 4"/>
                  <a:gd name="T56" fmla="*/ 6 w 8"/>
                  <a:gd name="T57" fmla="*/ 4 h 4"/>
                  <a:gd name="T58" fmla="*/ 4 w 8"/>
                  <a:gd name="T59" fmla="*/ 4 h 4"/>
                  <a:gd name="T60" fmla="*/ 4 w 8"/>
                  <a:gd name="T61" fmla="*/ 4 h 4"/>
                  <a:gd name="T62" fmla="*/ 4 w 8"/>
                  <a:gd name="T63" fmla="*/ 4 h 4"/>
                  <a:gd name="T64" fmla="*/ 4 w 8"/>
                  <a:gd name="T65" fmla="*/ 4 h 4"/>
                  <a:gd name="T66" fmla="*/ 4 w 8"/>
                  <a:gd name="T67" fmla="*/ 4 h 4"/>
                  <a:gd name="T68" fmla="*/ 4 w 8"/>
                  <a:gd name="T69" fmla="*/ 4 h 4"/>
                  <a:gd name="T70" fmla="*/ 4 w 8"/>
                  <a:gd name="T71" fmla="*/ 4 h 4"/>
                  <a:gd name="T72" fmla="*/ 4 w 8"/>
                  <a:gd name="T73" fmla="*/ 4 h 4"/>
                  <a:gd name="T74" fmla="*/ 4 w 8"/>
                  <a:gd name="T75" fmla="*/ 4 h 4"/>
                  <a:gd name="T76" fmla="*/ 4 w 8"/>
                  <a:gd name="T77" fmla="*/ 4 h 4"/>
                  <a:gd name="T78" fmla="*/ 4 w 8"/>
                  <a:gd name="T79" fmla="*/ 4 h 4"/>
                  <a:gd name="T80" fmla="*/ 4 w 8"/>
                  <a:gd name="T81" fmla="*/ 4 h 4"/>
                  <a:gd name="T82" fmla="*/ 4 w 8"/>
                  <a:gd name="T83" fmla="*/ 2 h 4"/>
                  <a:gd name="T84" fmla="*/ 4 w 8"/>
                  <a:gd name="T85" fmla="*/ 2 h 4"/>
                  <a:gd name="T86" fmla="*/ 4 w 8"/>
                  <a:gd name="T87" fmla="*/ 2 h 4"/>
                  <a:gd name="T88" fmla="*/ 4 w 8"/>
                  <a:gd name="T89" fmla="*/ 2 h 4"/>
                  <a:gd name="T90" fmla="*/ 2 w 8"/>
                  <a:gd name="T91" fmla="*/ 2 h 4"/>
                  <a:gd name="T92" fmla="*/ 2 w 8"/>
                  <a:gd name="T93" fmla="*/ 2 h 4"/>
                  <a:gd name="T94" fmla="*/ 2 w 8"/>
                  <a:gd name="T95" fmla="*/ 2 h 4"/>
                  <a:gd name="T96" fmla="*/ 2 w 8"/>
                  <a:gd name="T97" fmla="*/ 2 h 4"/>
                  <a:gd name="T98" fmla="*/ 2 w 8"/>
                  <a:gd name="T99" fmla="*/ 4 h 4"/>
                  <a:gd name="T100" fmla="*/ 2 w 8"/>
                  <a:gd name="T101" fmla="*/ 4 h 4"/>
                  <a:gd name="T102" fmla="*/ 2 w 8"/>
                  <a:gd name="T103" fmla="*/ 4 h 4"/>
                  <a:gd name="T104" fmla="*/ 2 w 8"/>
                  <a:gd name="T105" fmla="*/ 4 h 4"/>
                  <a:gd name="T106" fmla="*/ 2 w 8"/>
                  <a:gd name="T107" fmla="*/ 2 h 4"/>
                  <a:gd name="T108" fmla="*/ 0 w 8"/>
                  <a:gd name="T109" fmla="*/ 2 h 4"/>
                  <a:gd name="T110" fmla="*/ 0 w 8"/>
                  <a:gd name="T111" fmla="*/ 2 h 4"/>
                  <a:gd name="T112" fmla="*/ 0 w 8"/>
                  <a:gd name="T11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 h="4">
                    <a:moveTo>
                      <a:pt x="0" y="2"/>
                    </a:moveTo>
                    <a:lnTo>
                      <a:pt x="8" y="0"/>
                    </a:lnTo>
                    <a:lnTo>
                      <a:pt x="8" y="0"/>
                    </a:lnTo>
                    <a:lnTo>
                      <a:pt x="6" y="0"/>
                    </a:lnTo>
                    <a:lnTo>
                      <a:pt x="6" y="0"/>
                    </a:lnTo>
                    <a:lnTo>
                      <a:pt x="6" y="0"/>
                    </a:lnTo>
                    <a:lnTo>
                      <a:pt x="6" y="0"/>
                    </a:lnTo>
                    <a:lnTo>
                      <a:pt x="6" y="0"/>
                    </a:lnTo>
                    <a:lnTo>
                      <a:pt x="6" y="0"/>
                    </a:lnTo>
                    <a:lnTo>
                      <a:pt x="6" y="0"/>
                    </a:lnTo>
                    <a:lnTo>
                      <a:pt x="6" y="0"/>
                    </a:lnTo>
                    <a:lnTo>
                      <a:pt x="6" y="2"/>
                    </a:lnTo>
                    <a:lnTo>
                      <a:pt x="6" y="2"/>
                    </a:lnTo>
                    <a:lnTo>
                      <a:pt x="6" y="2"/>
                    </a:lnTo>
                    <a:lnTo>
                      <a:pt x="6" y="2"/>
                    </a:lnTo>
                    <a:lnTo>
                      <a:pt x="6" y="2"/>
                    </a:lnTo>
                    <a:lnTo>
                      <a:pt x="6" y="2"/>
                    </a:lnTo>
                    <a:lnTo>
                      <a:pt x="6" y="2"/>
                    </a:lnTo>
                    <a:lnTo>
                      <a:pt x="6" y="2"/>
                    </a:lnTo>
                    <a:lnTo>
                      <a:pt x="6" y="2"/>
                    </a:lnTo>
                    <a:lnTo>
                      <a:pt x="6" y="2"/>
                    </a:lnTo>
                    <a:lnTo>
                      <a:pt x="6" y="2"/>
                    </a:lnTo>
                    <a:lnTo>
                      <a:pt x="6" y="2"/>
                    </a:lnTo>
                    <a:lnTo>
                      <a:pt x="4" y="2"/>
                    </a:lnTo>
                    <a:lnTo>
                      <a:pt x="6" y="4"/>
                    </a:lnTo>
                    <a:lnTo>
                      <a:pt x="6" y="4"/>
                    </a:lnTo>
                    <a:lnTo>
                      <a:pt x="6" y="4"/>
                    </a:lnTo>
                    <a:lnTo>
                      <a:pt x="6" y="4"/>
                    </a:lnTo>
                    <a:lnTo>
                      <a:pt x="6" y="4"/>
                    </a:lnTo>
                    <a:lnTo>
                      <a:pt x="4" y="4"/>
                    </a:lnTo>
                    <a:lnTo>
                      <a:pt x="4" y="4"/>
                    </a:lnTo>
                    <a:lnTo>
                      <a:pt x="4" y="4"/>
                    </a:lnTo>
                    <a:lnTo>
                      <a:pt x="4" y="4"/>
                    </a:lnTo>
                    <a:lnTo>
                      <a:pt x="4" y="4"/>
                    </a:lnTo>
                    <a:lnTo>
                      <a:pt x="4" y="4"/>
                    </a:lnTo>
                    <a:lnTo>
                      <a:pt x="4" y="4"/>
                    </a:lnTo>
                    <a:lnTo>
                      <a:pt x="4" y="4"/>
                    </a:lnTo>
                    <a:lnTo>
                      <a:pt x="4" y="4"/>
                    </a:lnTo>
                    <a:lnTo>
                      <a:pt x="4" y="4"/>
                    </a:lnTo>
                    <a:lnTo>
                      <a:pt x="4" y="4"/>
                    </a:lnTo>
                    <a:lnTo>
                      <a:pt x="4" y="4"/>
                    </a:lnTo>
                    <a:lnTo>
                      <a:pt x="4" y="2"/>
                    </a:lnTo>
                    <a:lnTo>
                      <a:pt x="4" y="2"/>
                    </a:lnTo>
                    <a:lnTo>
                      <a:pt x="4" y="2"/>
                    </a:lnTo>
                    <a:lnTo>
                      <a:pt x="4" y="2"/>
                    </a:lnTo>
                    <a:lnTo>
                      <a:pt x="2" y="2"/>
                    </a:lnTo>
                    <a:lnTo>
                      <a:pt x="2" y="2"/>
                    </a:lnTo>
                    <a:lnTo>
                      <a:pt x="2" y="2"/>
                    </a:lnTo>
                    <a:lnTo>
                      <a:pt x="2" y="2"/>
                    </a:lnTo>
                    <a:lnTo>
                      <a:pt x="2" y="4"/>
                    </a:lnTo>
                    <a:lnTo>
                      <a:pt x="2" y="4"/>
                    </a:lnTo>
                    <a:lnTo>
                      <a:pt x="2" y="4"/>
                    </a:lnTo>
                    <a:lnTo>
                      <a:pt x="2" y="4"/>
                    </a:lnTo>
                    <a:lnTo>
                      <a:pt x="2" y="2"/>
                    </a:lnTo>
                    <a:lnTo>
                      <a:pt x="0" y="2"/>
                    </a:lnTo>
                    <a:lnTo>
                      <a:pt x="0" y="2"/>
                    </a:lnTo>
                    <a:lnTo>
                      <a:pt x="0" y="2"/>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05" name="Freeform 1255">
                <a:extLst>
                  <a:ext uri="{FF2B5EF4-FFF2-40B4-BE49-F238E27FC236}">
                    <a16:creationId xmlns:a16="http://schemas.microsoft.com/office/drawing/2014/main" id="{8A5AD87D-4FA0-7AA9-BB7E-A7F6C2268E5A}"/>
                  </a:ext>
                </a:extLst>
              </p:cNvPr>
              <p:cNvSpPr>
                <a:spLocks/>
              </p:cNvSpPr>
              <p:nvPr/>
            </p:nvSpPr>
            <p:spPr bwMode="auto">
              <a:xfrm>
                <a:off x="7135182" y="5017325"/>
                <a:ext cx="53632" cy="26816"/>
              </a:xfrm>
              <a:custGeom>
                <a:avLst/>
                <a:gdLst>
                  <a:gd name="T0" fmla="*/ 4 w 36"/>
                  <a:gd name="T1" fmla="*/ 18 h 18"/>
                  <a:gd name="T2" fmla="*/ 2 w 36"/>
                  <a:gd name="T3" fmla="*/ 16 h 18"/>
                  <a:gd name="T4" fmla="*/ 2 w 36"/>
                  <a:gd name="T5" fmla="*/ 16 h 18"/>
                  <a:gd name="T6" fmla="*/ 2 w 36"/>
                  <a:gd name="T7" fmla="*/ 16 h 18"/>
                  <a:gd name="T8" fmla="*/ 2 w 36"/>
                  <a:gd name="T9" fmla="*/ 16 h 18"/>
                  <a:gd name="T10" fmla="*/ 2 w 36"/>
                  <a:gd name="T11" fmla="*/ 14 h 18"/>
                  <a:gd name="T12" fmla="*/ 2 w 36"/>
                  <a:gd name="T13" fmla="*/ 14 h 18"/>
                  <a:gd name="T14" fmla="*/ 2 w 36"/>
                  <a:gd name="T15" fmla="*/ 14 h 18"/>
                  <a:gd name="T16" fmla="*/ 2 w 36"/>
                  <a:gd name="T17" fmla="*/ 12 h 18"/>
                  <a:gd name="T18" fmla="*/ 2 w 36"/>
                  <a:gd name="T19" fmla="*/ 14 h 18"/>
                  <a:gd name="T20" fmla="*/ 2 w 36"/>
                  <a:gd name="T21" fmla="*/ 14 h 18"/>
                  <a:gd name="T22" fmla="*/ 4 w 36"/>
                  <a:gd name="T23" fmla="*/ 14 h 18"/>
                  <a:gd name="T24" fmla="*/ 4 w 36"/>
                  <a:gd name="T25" fmla="*/ 14 h 18"/>
                  <a:gd name="T26" fmla="*/ 4 w 36"/>
                  <a:gd name="T27" fmla="*/ 12 h 18"/>
                  <a:gd name="T28" fmla="*/ 4 w 36"/>
                  <a:gd name="T29" fmla="*/ 12 h 18"/>
                  <a:gd name="T30" fmla="*/ 4 w 36"/>
                  <a:gd name="T31" fmla="*/ 12 h 18"/>
                  <a:gd name="T32" fmla="*/ 4 w 36"/>
                  <a:gd name="T33" fmla="*/ 12 h 18"/>
                  <a:gd name="T34" fmla="*/ 4 w 36"/>
                  <a:gd name="T35" fmla="*/ 10 h 18"/>
                  <a:gd name="T36" fmla="*/ 4 w 36"/>
                  <a:gd name="T37" fmla="*/ 10 h 18"/>
                  <a:gd name="T38" fmla="*/ 4 w 36"/>
                  <a:gd name="T39" fmla="*/ 10 h 18"/>
                  <a:gd name="T40" fmla="*/ 4 w 36"/>
                  <a:gd name="T41" fmla="*/ 10 h 18"/>
                  <a:gd name="T42" fmla="*/ 2 w 36"/>
                  <a:gd name="T43" fmla="*/ 10 h 18"/>
                  <a:gd name="T44" fmla="*/ 2 w 36"/>
                  <a:gd name="T45" fmla="*/ 10 h 18"/>
                  <a:gd name="T46" fmla="*/ 2 w 36"/>
                  <a:gd name="T47" fmla="*/ 12 h 18"/>
                  <a:gd name="T48" fmla="*/ 0 w 36"/>
                  <a:gd name="T49" fmla="*/ 12 h 18"/>
                  <a:gd name="T50" fmla="*/ 0 w 36"/>
                  <a:gd name="T51" fmla="*/ 10 h 18"/>
                  <a:gd name="T52" fmla="*/ 4 w 36"/>
                  <a:gd name="T53" fmla="*/ 4 h 18"/>
                  <a:gd name="T54" fmla="*/ 15 w 36"/>
                  <a:gd name="T55" fmla="*/ 2 h 18"/>
                  <a:gd name="T56" fmla="*/ 32 w 36"/>
                  <a:gd name="T57" fmla="*/ 0 h 18"/>
                  <a:gd name="T58" fmla="*/ 36 w 36"/>
                  <a:gd name="T59" fmla="*/ 2 h 18"/>
                  <a:gd name="T60" fmla="*/ 4 w 36"/>
                  <a:gd name="T61" fmla="*/ 18 h 18"/>
                  <a:gd name="T62" fmla="*/ 4 w 36"/>
                  <a:gd name="T6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18">
                    <a:moveTo>
                      <a:pt x="4" y="18"/>
                    </a:moveTo>
                    <a:lnTo>
                      <a:pt x="4" y="18"/>
                    </a:lnTo>
                    <a:lnTo>
                      <a:pt x="2" y="18"/>
                    </a:lnTo>
                    <a:lnTo>
                      <a:pt x="2" y="16"/>
                    </a:lnTo>
                    <a:lnTo>
                      <a:pt x="2" y="16"/>
                    </a:lnTo>
                    <a:lnTo>
                      <a:pt x="2" y="16"/>
                    </a:lnTo>
                    <a:lnTo>
                      <a:pt x="2" y="16"/>
                    </a:lnTo>
                    <a:lnTo>
                      <a:pt x="2" y="16"/>
                    </a:lnTo>
                    <a:lnTo>
                      <a:pt x="2" y="16"/>
                    </a:lnTo>
                    <a:lnTo>
                      <a:pt x="2" y="16"/>
                    </a:lnTo>
                    <a:lnTo>
                      <a:pt x="2" y="14"/>
                    </a:lnTo>
                    <a:lnTo>
                      <a:pt x="2" y="14"/>
                    </a:lnTo>
                    <a:lnTo>
                      <a:pt x="2" y="14"/>
                    </a:lnTo>
                    <a:lnTo>
                      <a:pt x="2" y="14"/>
                    </a:lnTo>
                    <a:lnTo>
                      <a:pt x="2" y="14"/>
                    </a:lnTo>
                    <a:lnTo>
                      <a:pt x="2" y="14"/>
                    </a:lnTo>
                    <a:lnTo>
                      <a:pt x="2" y="14"/>
                    </a:lnTo>
                    <a:lnTo>
                      <a:pt x="2" y="12"/>
                    </a:lnTo>
                    <a:lnTo>
                      <a:pt x="2" y="14"/>
                    </a:lnTo>
                    <a:lnTo>
                      <a:pt x="2" y="14"/>
                    </a:lnTo>
                    <a:lnTo>
                      <a:pt x="2" y="14"/>
                    </a:lnTo>
                    <a:lnTo>
                      <a:pt x="2" y="14"/>
                    </a:lnTo>
                    <a:lnTo>
                      <a:pt x="4" y="14"/>
                    </a:lnTo>
                    <a:lnTo>
                      <a:pt x="4" y="14"/>
                    </a:lnTo>
                    <a:lnTo>
                      <a:pt x="4" y="14"/>
                    </a:lnTo>
                    <a:lnTo>
                      <a:pt x="4" y="14"/>
                    </a:lnTo>
                    <a:lnTo>
                      <a:pt x="4" y="12"/>
                    </a:lnTo>
                    <a:lnTo>
                      <a:pt x="4" y="12"/>
                    </a:lnTo>
                    <a:lnTo>
                      <a:pt x="4" y="12"/>
                    </a:lnTo>
                    <a:lnTo>
                      <a:pt x="4" y="12"/>
                    </a:lnTo>
                    <a:lnTo>
                      <a:pt x="4" y="12"/>
                    </a:lnTo>
                    <a:lnTo>
                      <a:pt x="4" y="12"/>
                    </a:lnTo>
                    <a:lnTo>
                      <a:pt x="4" y="12"/>
                    </a:lnTo>
                    <a:lnTo>
                      <a:pt x="4" y="12"/>
                    </a:lnTo>
                    <a:lnTo>
                      <a:pt x="4" y="12"/>
                    </a:lnTo>
                    <a:lnTo>
                      <a:pt x="4" y="10"/>
                    </a:lnTo>
                    <a:lnTo>
                      <a:pt x="4" y="10"/>
                    </a:lnTo>
                    <a:lnTo>
                      <a:pt x="4" y="10"/>
                    </a:lnTo>
                    <a:lnTo>
                      <a:pt x="4" y="10"/>
                    </a:lnTo>
                    <a:lnTo>
                      <a:pt x="4" y="10"/>
                    </a:lnTo>
                    <a:lnTo>
                      <a:pt x="4" y="10"/>
                    </a:lnTo>
                    <a:lnTo>
                      <a:pt x="4" y="10"/>
                    </a:lnTo>
                    <a:lnTo>
                      <a:pt x="4" y="10"/>
                    </a:lnTo>
                    <a:lnTo>
                      <a:pt x="2" y="10"/>
                    </a:lnTo>
                    <a:lnTo>
                      <a:pt x="2" y="10"/>
                    </a:lnTo>
                    <a:lnTo>
                      <a:pt x="2" y="10"/>
                    </a:lnTo>
                    <a:lnTo>
                      <a:pt x="2" y="12"/>
                    </a:lnTo>
                    <a:lnTo>
                      <a:pt x="2" y="12"/>
                    </a:lnTo>
                    <a:lnTo>
                      <a:pt x="0" y="12"/>
                    </a:lnTo>
                    <a:lnTo>
                      <a:pt x="0" y="12"/>
                    </a:lnTo>
                    <a:lnTo>
                      <a:pt x="0" y="10"/>
                    </a:lnTo>
                    <a:lnTo>
                      <a:pt x="0" y="10"/>
                    </a:lnTo>
                    <a:lnTo>
                      <a:pt x="0" y="10"/>
                    </a:lnTo>
                    <a:lnTo>
                      <a:pt x="4" y="4"/>
                    </a:lnTo>
                    <a:lnTo>
                      <a:pt x="13" y="4"/>
                    </a:lnTo>
                    <a:lnTo>
                      <a:pt x="15" y="2"/>
                    </a:lnTo>
                    <a:lnTo>
                      <a:pt x="31" y="0"/>
                    </a:lnTo>
                    <a:lnTo>
                      <a:pt x="32" y="0"/>
                    </a:lnTo>
                    <a:lnTo>
                      <a:pt x="34" y="0"/>
                    </a:lnTo>
                    <a:lnTo>
                      <a:pt x="36" y="2"/>
                    </a:lnTo>
                    <a:lnTo>
                      <a:pt x="34" y="6"/>
                    </a:lnTo>
                    <a:lnTo>
                      <a:pt x="4" y="18"/>
                    </a:lnTo>
                    <a:lnTo>
                      <a:pt x="4" y="18"/>
                    </a:lnTo>
                    <a:lnTo>
                      <a:pt x="4" y="18"/>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06" name="Freeform 1256">
                <a:extLst>
                  <a:ext uri="{FF2B5EF4-FFF2-40B4-BE49-F238E27FC236}">
                    <a16:creationId xmlns:a16="http://schemas.microsoft.com/office/drawing/2014/main" id="{9C64C83D-ACAA-749C-3214-F10B33352427}"/>
                  </a:ext>
                </a:extLst>
              </p:cNvPr>
              <p:cNvSpPr>
                <a:spLocks/>
              </p:cNvSpPr>
              <p:nvPr/>
            </p:nvSpPr>
            <p:spPr bwMode="auto">
              <a:xfrm>
                <a:off x="2406592" y="4296267"/>
                <a:ext cx="238366" cy="78959"/>
              </a:xfrm>
              <a:custGeom>
                <a:avLst/>
                <a:gdLst>
                  <a:gd name="T0" fmla="*/ 115 w 160"/>
                  <a:gd name="T1" fmla="*/ 25 h 53"/>
                  <a:gd name="T2" fmla="*/ 126 w 160"/>
                  <a:gd name="T3" fmla="*/ 30 h 53"/>
                  <a:gd name="T4" fmla="*/ 136 w 160"/>
                  <a:gd name="T5" fmla="*/ 32 h 53"/>
                  <a:gd name="T6" fmla="*/ 138 w 160"/>
                  <a:gd name="T7" fmla="*/ 34 h 53"/>
                  <a:gd name="T8" fmla="*/ 138 w 160"/>
                  <a:gd name="T9" fmla="*/ 38 h 53"/>
                  <a:gd name="T10" fmla="*/ 138 w 160"/>
                  <a:gd name="T11" fmla="*/ 38 h 53"/>
                  <a:gd name="T12" fmla="*/ 149 w 160"/>
                  <a:gd name="T13" fmla="*/ 40 h 53"/>
                  <a:gd name="T14" fmla="*/ 153 w 160"/>
                  <a:gd name="T15" fmla="*/ 44 h 53"/>
                  <a:gd name="T16" fmla="*/ 160 w 160"/>
                  <a:gd name="T17" fmla="*/ 46 h 53"/>
                  <a:gd name="T18" fmla="*/ 147 w 160"/>
                  <a:gd name="T19" fmla="*/ 53 h 53"/>
                  <a:gd name="T20" fmla="*/ 107 w 160"/>
                  <a:gd name="T21" fmla="*/ 53 h 53"/>
                  <a:gd name="T22" fmla="*/ 111 w 160"/>
                  <a:gd name="T23" fmla="*/ 49 h 53"/>
                  <a:gd name="T24" fmla="*/ 117 w 160"/>
                  <a:gd name="T25" fmla="*/ 44 h 53"/>
                  <a:gd name="T26" fmla="*/ 111 w 160"/>
                  <a:gd name="T27" fmla="*/ 40 h 53"/>
                  <a:gd name="T28" fmla="*/ 96 w 160"/>
                  <a:gd name="T29" fmla="*/ 34 h 53"/>
                  <a:gd name="T30" fmla="*/ 92 w 160"/>
                  <a:gd name="T31" fmla="*/ 27 h 53"/>
                  <a:gd name="T32" fmla="*/ 70 w 160"/>
                  <a:gd name="T33" fmla="*/ 23 h 53"/>
                  <a:gd name="T34" fmla="*/ 58 w 160"/>
                  <a:gd name="T35" fmla="*/ 19 h 53"/>
                  <a:gd name="T36" fmla="*/ 55 w 160"/>
                  <a:gd name="T37" fmla="*/ 17 h 53"/>
                  <a:gd name="T38" fmla="*/ 49 w 160"/>
                  <a:gd name="T39" fmla="*/ 17 h 53"/>
                  <a:gd name="T40" fmla="*/ 43 w 160"/>
                  <a:gd name="T41" fmla="*/ 15 h 53"/>
                  <a:gd name="T42" fmla="*/ 41 w 160"/>
                  <a:gd name="T43" fmla="*/ 13 h 53"/>
                  <a:gd name="T44" fmla="*/ 45 w 160"/>
                  <a:gd name="T45" fmla="*/ 12 h 53"/>
                  <a:gd name="T46" fmla="*/ 47 w 160"/>
                  <a:gd name="T47" fmla="*/ 10 h 53"/>
                  <a:gd name="T48" fmla="*/ 43 w 160"/>
                  <a:gd name="T49" fmla="*/ 10 h 53"/>
                  <a:gd name="T50" fmla="*/ 26 w 160"/>
                  <a:gd name="T51" fmla="*/ 12 h 53"/>
                  <a:gd name="T52" fmla="*/ 15 w 160"/>
                  <a:gd name="T53" fmla="*/ 17 h 53"/>
                  <a:gd name="T54" fmla="*/ 9 w 160"/>
                  <a:gd name="T55" fmla="*/ 21 h 53"/>
                  <a:gd name="T56" fmla="*/ 5 w 160"/>
                  <a:gd name="T57" fmla="*/ 23 h 53"/>
                  <a:gd name="T58" fmla="*/ 3 w 160"/>
                  <a:gd name="T59" fmla="*/ 21 h 53"/>
                  <a:gd name="T60" fmla="*/ 0 w 160"/>
                  <a:gd name="T61" fmla="*/ 21 h 53"/>
                  <a:gd name="T62" fmla="*/ 5 w 160"/>
                  <a:gd name="T63" fmla="*/ 19 h 53"/>
                  <a:gd name="T64" fmla="*/ 5 w 160"/>
                  <a:gd name="T65" fmla="*/ 12 h 53"/>
                  <a:gd name="T66" fmla="*/ 36 w 160"/>
                  <a:gd name="T67" fmla="*/ 0 h 53"/>
                  <a:gd name="T68" fmla="*/ 64 w 160"/>
                  <a:gd name="T69" fmla="*/ 2 h 53"/>
                  <a:gd name="T70" fmla="*/ 72 w 160"/>
                  <a:gd name="T71" fmla="*/ 2 h 53"/>
                  <a:gd name="T72" fmla="*/ 77 w 160"/>
                  <a:gd name="T73" fmla="*/ 10 h 53"/>
                  <a:gd name="T74" fmla="*/ 83 w 160"/>
                  <a:gd name="T75" fmla="*/ 12 h 53"/>
                  <a:gd name="T76" fmla="*/ 90 w 160"/>
                  <a:gd name="T77" fmla="*/ 13 h 53"/>
                  <a:gd name="T78" fmla="*/ 94 w 160"/>
                  <a:gd name="T79" fmla="*/ 13 h 53"/>
                  <a:gd name="T80" fmla="*/ 94 w 160"/>
                  <a:gd name="T81" fmla="*/ 15 h 53"/>
                  <a:gd name="T82" fmla="*/ 98 w 160"/>
                  <a:gd name="T83" fmla="*/ 15 h 53"/>
                  <a:gd name="T84" fmla="*/ 104 w 160"/>
                  <a:gd name="T8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53">
                    <a:moveTo>
                      <a:pt x="115" y="25"/>
                    </a:moveTo>
                    <a:lnTo>
                      <a:pt x="115" y="25"/>
                    </a:lnTo>
                    <a:lnTo>
                      <a:pt x="125" y="30"/>
                    </a:lnTo>
                    <a:lnTo>
                      <a:pt x="126" y="30"/>
                    </a:lnTo>
                    <a:lnTo>
                      <a:pt x="132" y="32"/>
                    </a:lnTo>
                    <a:lnTo>
                      <a:pt x="136" y="32"/>
                    </a:lnTo>
                    <a:lnTo>
                      <a:pt x="138" y="32"/>
                    </a:lnTo>
                    <a:lnTo>
                      <a:pt x="138" y="34"/>
                    </a:lnTo>
                    <a:lnTo>
                      <a:pt x="138" y="36"/>
                    </a:lnTo>
                    <a:lnTo>
                      <a:pt x="138" y="38"/>
                    </a:lnTo>
                    <a:lnTo>
                      <a:pt x="138" y="38"/>
                    </a:lnTo>
                    <a:lnTo>
                      <a:pt x="138" y="38"/>
                    </a:lnTo>
                    <a:lnTo>
                      <a:pt x="147" y="40"/>
                    </a:lnTo>
                    <a:lnTo>
                      <a:pt x="149" y="40"/>
                    </a:lnTo>
                    <a:lnTo>
                      <a:pt x="151" y="42"/>
                    </a:lnTo>
                    <a:lnTo>
                      <a:pt x="153" y="44"/>
                    </a:lnTo>
                    <a:lnTo>
                      <a:pt x="157" y="46"/>
                    </a:lnTo>
                    <a:lnTo>
                      <a:pt x="160" y="46"/>
                    </a:lnTo>
                    <a:lnTo>
                      <a:pt x="160" y="48"/>
                    </a:lnTo>
                    <a:lnTo>
                      <a:pt x="147" y="53"/>
                    </a:lnTo>
                    <a:lnTo>
                      <a:pt x="107" y="53"/>
                    </a:lnTo>
                    <a:lnTo>
                      <a:pt x="107" y="53"/>
                    </a:lnTo>
                    <a:lnTo>
                      <a:pt x="107" y="53"/>
                    </a:lnTo>
                    <a:lnTo>
                      <a:pt x="111" y="49"/>
                    </a:lnTo>
                    <a:lnTo>
                      <a:pt x="117" y="46"/>
                    </a:lnTo>
                    <a:lnTo>
                      <a:pt x="117" y="44"/>
                    </a:lnTo>
                    <a:lnTo>
                      <a:pt x="117" y="44"/>
                    </a:lnTo>
                    <a:lnTo>
                      <a:pt x="111" y="40"/>
                    </a:lnTo>
                    <a:lnTo>
                      <a:pt x="102" y="40"/>
                    </a:lnTo>
                    <a:lnTo>
                      <a:pt x="96" y="34"/>
                    </a:lnTo>
                    <a:lnTo>
                      <a:pt x="94" y="29"/>
                    </a:lnTo>
                    <a:lnTo>
                      <a:pt x="92" y="27"/>
                    </a:lnTo>
                    <a:lnTo>
                      <a:pt x="81" y="27"/>
                    </a:lnTo>
                    <a:lnTo>
                      <a:pt x="70" y="23"/>
                    </a:lnTo>
                    <a:lnTo>
                      <a:pt x="64" y="19"/>
                    </a:lnTo>
                    <a:lnTo>
                      <a:pt x="58" y="19"/>
                    </a:lnTo>
                    <a:lnTo>
                      <a:pt x="56" y="17"/>
                    </a:lnTo>
                    <a:lnTo>
                      <a:pt x="55" y="17"/>
                    </a:lnTo>
                    <a:lnTo>
                      <a:pt x="51" y="19"/>
                    </a:lnTo>
                    <a:lnTo>
                      <a:pt x="49" y="17"/>
                    </a:lnTo>
                    <a:lnTo>
                      <a:pt x="49" y="17"/>
                    </a:lnTo>
                    <a:lnTo>
                      <a:pt x="43" y="15"/>
                    </a:lnTo>
                    <a:lnTo>
                      <a:pt x="41" y="15"/>
                    </a:lnTo>
                    <a:lnTo>
                      <a:pt x="41" y="13"/>
                    </a:lnTo>
                    <a:lnTo>
                      <a:pt x="41" y="13"/>
                    </a:lnTo>
                    <a:lnTo>
                      <a:pt x="45" y="12"/>
                    </a:lnTo>
                    <a:lnTo>
                      <a:pt x="47" y="12"/>
                    </a:lnTo>
                    <a:lnTo>
                      <a:pt x="47" y="10"/>
                    </a:lnTo>
                    <a:lnTo>
                      <a:pt x="45" y="10"/>
                    </a:lnTo>
                    <a:lnTo>
                      <a:pt x="43" y="10"/>
                    </a:lnTo>
                    <a:lnTo>
                      <a:pt x="30" y="8"/>
                    </a:lnTo>
                    <a:lnTo>
                      <a:pt x="26" y="12"/>
                    </a:lnTo>
                    <a:lnTo>
                      <a:pt x="24" y="15"/>
                    </a:lnTo>
                    <a:lnTo>
                      <a:pt x="15" y="17"/>
                    </a:lnTo>
                    <a:lnTo>
                      <a:pt x="13" y="19"/>
                    </a:lnTo>
                    <a:lnTo>
                      <a:pt x="9" y="21"/>
                    </a:lnTo>
                    <a:lnTo>
                      <a:pt x="5" y="23"/>
                    </a:lnTo>
                    <a:lnTo>
                      <a:pt x="5" y="23"/>
                    </a:lnTo>
                    <a:lnTo>
                      <a:pt x="5" y="23"/>
                    </a:lnTo>
                    <a:lnTo>
                      <a:pt x="3" y="21"/>
                    </a:lnTo>
                    <a:lnTo>
                      <a:pt x="0" y="21"/>
                    </a:lnTo>
                    <a:lnTo>
                      <a:pt x="0" y="21"/>
                    </a:lnTo>
                    <a:lnTo>
                      <a:pt x="3" y="19"/>
                    </a:lnTo>
                    <a:lnTo>
                      <a:pt x="5" y="19"/>
                    </a:lnTo>
                    <a:lnTo>
                      <a:pt x="5" y="19"/>
                    </a:lnTo>
                    <a:lnTo>
                      <a:pt x="5" y="12"/>
                    </a:lnTo>
                    <a:lnTo>
                      <a:pt x="7" y="12"/>
                    </a:lnTo>
                    <a:lnTo>
                      <a:pt x="36" y="0"/>
                    </a:lnTo>
                    <a:lnTo>
                      <a:pt x="62" y="0"/>
                    </a:lnTo>
                    <a:lnTo>
                      <a:pt x="64" y="2"/>
                    </a:lnTo>
                    <a:lnTo>
                      <a:pt x="64" y="4"/>
                    </a:lnTo>
                    <a:lnTo>
                      <a:pt x="72" y="2"/>
                    </a:lnTo>
                    <a:lnTo>
                      <a:pt x="77" y="8"/>
                    </a:lnTo>
                    <a:lnTo>
                      <a:pt x="77" y="10"/>
                    </a:lnTo>
                    <a:lnTo>
                      <a:pt x="81" y="12"/>
                    </a:lnTo>
                    <a:lnTo>
                      <a:pt x="83" y="12"/>
                    </a:lnTo>
                    <a:lnTo>
                      <a:pt x="89" y="12"/>
                    </a:lnTo>
                    <a:lnTo>
                      <a:pt x="90" y="13"/>
                    </a:lnTo>
                    <a:lnTo>
                      <a:pt x="94" y="13"/>
                    </a:lnTo>
                    <a:lnTo>
                      <a:pt x="94" y="13"/>
                    </a:lnTo>
                    <a:lnTo>
                      <a:pt x="94" y="13"/>
                    </a:lnTo>
                    <a:lnTo>
                      <a:pt x="94" y="15"/>
                    </a:lnTo>
                    <a:lnTo>
                      <a:pt x="94" y="15"/>
                    </a:lnTo>
                    <a:lnTo>
                      <a:pt x="98" y="15"/>
                    </a:lnTo>
                    <a:lnTo>
                      <a:pt x="100" y="17"/>
                    </a:lnTo>
                    <a:lnTo>
                      <a:pt x="104" y="21"/>
                    </a:lnTo>
                    <a:lnTo>
                      <a:pt x="115" y="2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07" name="Freeform 1257">
                <a:extLst>
                  <a:ext uri="{FF2B5EF4-FFF2-40B4-BE49-F238E27FC236}">
                    <a16:creationId xmlns:a16="http://schemas.microsoft.com/office/drawing/2014/main" id="{63CD8FB2-D791-F450-F324-DE7F10B8DB08}"/>
                  </a:ext>
                </a:extLst>
              </p:cNvPr>
              <p:cNvSpPr>
                <a:spLocks/>
              </p:cNvSpPr>
              <p:nvPr/>
            </p:nvSpPr>
            <p:spPr bwMode="auto">
              <a:xfrm>
                <a:off x="2406592" y="4296267"/>
                <a:ext cx="238366" cy="78959"/>
              </a:xfrm>
              <a:custGeom>
                <a:avLst/>
                <a:gdLst>
                  <a:gd name="T0" fmla="*/ 115 w 160"/>
                  <a:gd name="T1" fmla="*/ 25 h 53"/>
                  <a:gd name="T2" fmla="*/ 126 w 160"/>
                  <a:gd name="T3" fmla="*/ 30 h 53"/>
                  <a:gd name="T4" fmla="*/ 136 w 160"/>
                  <a:gd name="T5" fmla="*/ 32 h 53"/>
                  <a:gd name="T6" fmla="*/ 138 w 160"/>
                  <a:gd name="T7" fmla="*/ 34 h 53"/>
                  <a:gd name="T8" fmla="*/ 138 w 160"/>
                  <a:gd name="T9" fmla="*/ 38 h 53"/>
                  <a:gd name="T10" fmla="*/ 138 w 160"/>
                  <a:gd name="T11" fmla="*/ 38 h 53"/>
                  <a:gd name="T12" fmla="*/ 149 w 160"/>
                  <a:gd name="T13" fmla="*/ 40 h 53"/>
                  <a:gd name="T14" fmla="*/ 153 w 160"/>
                  <a:gd name="T15" fmla="*/ 44 h 53"/>
                  <a:gd name="T16" fmla="*/ 160 w 160"/>
                  <a:gd name="T17" fmla="*/ 46 h 53"/>
                  <a:gd name="T18" fmla="*/ 147 w 160"/>
                  <a:gd name="T19" fmla="*/ 53 h 53"/>
                  <a:gd name="T20" fmla="*/ 107 w 160"/>
                  <a:gd name="T21" fmla="*/ 53 h 53"/>
                  <a:gd name="T22" fmla="*/ 111 w 160"/>
                  <a:gd name="T23" fmla="*/ 49 h 53"/>
                  <a:gd name="T24" fmla="*/ 117 w 160"/>
                  <a:gd name="T25" fmla="*/ 44 h 53"/>
                  <a:gd name="T26" fmla="*/ 111 w 160"/>
                  <a:gd name="T27" fmla="*/ 40 h 53"/>
                  <a:gd name="T28" fmla="*/ 96 w 160"/>
                  <a:gd name="T29" fmla="*/ 34 h 53"/>
                  <a:gd name="T30" fmla="*/ 92 w 160"/>
                  <a:gd name="T31" fmla="*/ 27 h 53"/>
                  <a:gd name="T32" fmla="*/ 70 w 160"/>
                  <a:gd name="T33" fmla="*/ 23 h 53"/>
                  <a:gd name="T34" fmla="*/ 58 w 160"/>
                  <a:gd name="T35" fmla="*/ 19 h 53"/>
                  <a:gd name="T36" fmla="*/ 55 w 160"/>
                  <a:gd name="T37" fmla="*/ 17 h 53"/>
                  <a:gd name="T38" fmla="*/ 49 w 160"/>
                  <a:gd name="T39" fmla="*/ 17 h 53"/>
                  <a:gd name="T40" fmla="*/ 43 w 160"/>
                  <a:gd name="T41" fmla="*/ 15 h 53"/>
                  <a:gd name="T42" fmla="*/ 41 w 160"/>
                  <a:gd name="T43" fmla="*/ 13 h 53"/>
                  <a:gd name="T44" fmla="*/ 45 w 160"/>
                  <a:gd name="T45" fmla="*/ 12 h 53"/>
                  <a:gd name="T46" fmla="*/ 47 w 160"/>
                  <a:gd name="T47" fmla="*/ 10 h 53"/>
                  <a:gd name="T48" fmla="*/ 43 w 160"/>
                  <a:gd name="T49" fmla="*/ 10 h 53"/>
                  <a:gd name="T50" fmla="*/ 26 w 160"/>
                  <a:gd name="T51" fmla="*/ 12 h 53"/>
                  <a:gd name="T52" fmla="*/ 15 w 160"/>
                  <a:gd name="T53" fmla="*/ 17 h 53"/>
                  <a:gd name="T54" fmla="*/ 9 w 160"/>
                  <a:gd name="T55" fmla="*/ 21 h 53"/>
                  <a:gd name="T56" fmla="*/ 5 w 160"/>
                  <a:gd name="T57" fmla="*/ 23 h 53"/>
                  <a:gd name="T58" fmla="*/ 3 w 160"/>
                  <a:gd name="T59" fmla="*/ 21 h 53"/>
                  <a:gd name="T60" fmla="*/ 0 w 160"/>
                  <a:gd name="T61" fmla="*/ 21 h 53"/>
                  <a:gd name="T62" fmla="*/ 5 w 160"/>
                  <a:gd name="T63" fmla="*/ 19 h 53"/>
                  <a:gd name="T64" fmla="*/ 5 w 160"/>
                  <a:gd name="T65" fmla="*/ 12 h 53"/>
                  <a:gd name="T66" fmla="*/ 36 w 160"/>
                  <a:gd name="T67" fmla="*/ 0 h 53"/>
                  <a:gd name="T68" fmla="*/ 64 w 160"/>
                  <a:gd name="T69" fmla="*/ 2 h 53"/>
                  <a:gd name="T70" fmla="*/ 72 w 160"/>
                  <a:gd name="T71" fmla="*/ 2 h 53"/>
                  <a:gd name="T72" fmla="*/ 77 w 160"/>
                  <a:gd name="T73" fmla="*/ 10 h 53"/>
                  <a:gd name="T74" fmla="*/ 83 w 160"/>
                  <a:gd name="T75" fmla="*/ 12 h 53"/>
                  <a:gd name="T76" fmla="*/ 90 w 160"/>
                  <a:gd name="T77" fmla="*/ 13 h 53"/>
                  <a:gd name="T78" fmla="*/ 94 w 160"/>
                  <a:gd name="T79" fmla="*/ 13 h 53"/>
                  <a:gd name="T80" fmla="*/ 94 w 160"/>
                  <a:gd name="T81" fmla="*/ 15 h 53"/>
                  <a:gd name="T82" fmla="*/ 98 w 160"/>
                  <a:gd name="T83" fmla="*/ 15 h 53"/>
                  <a:gd name="T84" fmla="*/ 104 w 160"/>
                  <a:gd name="T8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53">
                    <a:moveTo>
                      <a:pt x="115" y="25"/>
                    </a:moveTo>
                    <a:lnTo>
                      <a:pt x="115" y="25"/>
                    </a:lnTo>
                    <a:lnTo>
                      <a:pt x="125" y="30"/>
                    </a:lnTo>
                    <a:lnTo>
                      <a:pt x="126" y="30"/>
                    </a:lnTo>
                    <a:lnTo>
                      <a:pt x="132" y="32"/>
                    </a:lnTo>
                    <a:lnTo>
                      <a:pt x="136" y="32"/>
                    </a:lnTo>
                    <a:lnTo>
                      <a:pt x="138" y="32"/>
                    </a:lnTo>
                    <a:lnTo>
                      <a:pt x="138" y="34"/>
                    </a:lnTo>
                    <a:lnTo>
                      <a:pt x="138" y="36"/>
                    </a:lnTo>
                    <a:lnTo>
                      <a:pt x="138" y="38"/>
                    </a:lnTo>
                    <a:lnTo>
                      <a:pt x="138" y="38"/>
                    </a:lnTo>
                    <a:lnTo>
                      <a:pt x="138" y="38"/>
                    </a:lnTo>
                    <a:lnTo>
                      <a:pt x="147" y="40"/>
                    </a:lnTo>
                    <a:lnTo>
                      <a:pt x="149" y="40"/>
                    </a:lnTo>
                    <a:lnTo>
                      <a:pt x="151" y="42"/>
                    </a:lnTo>
                    <a:lnTo>
                      <a:pt x="153" y="44"/>
                    </a:lnTo>
                    <a:lnTo>
                      <a:pt x="157" y="46"/>
                    </a:lnTo>
                    <a:lnTo>
                      <a:pt x="160" y="46"/>
                    </a:lnTo>
                    <a:lnTo>
                      <a:pt x="160" y="48"/>
                    </a:lnTo>
                    <a:lnTo>
                      <a:pt x="147" y="53"/>
                    </a:lnTo>
                    <a:lnTo>
                      <a:pt x="107" y="53"/>
                    </a:lnTo>
                    <a:lnTo>
                      <a:pt x="107" y="53"/>
                    </a:lnTo>
                    <a:lnTo>
                      <a:pt x="107" y="53"/>
                    </a:lnTo>
                    <a:lnTo>
                      <a:pt x="111" y="49"/>
                    </a:lnTo>
                    <a:lnTo>
                      <a:pt x="117" y="46"/>
                    </a:lnTo>
                    <a:lnTo>
                      <a:pt x="117" y="44"/>
                    </a:lnTo>
                    <a:lnTo>
                      <a:pt x="117" y="44"/>
                    </a:lnTo>
                    <a:lnTo>
                      <a:pt x="111" y="40"/>
                    </a:lnTo>
                    <a:lnTo>
                      <a:pt x="102" y="40"/>
                    </a:lnTo>
                    <a:lnTo>
                      <a:pt x="96" y="34"/>
                    </a:lnTo>
                    <a:lnTo>
                      <a:pt x="94" y="29"/>
                    </a:lnTo>
                    <a:lnTo>
                      <a:pt x="92" y="27"/>
                    </a:lnTo>
                    <a:lnTo>
                      <a:pt x="81" y="27"/>
                    </a:lnTo>
                    <a:lnTo>
                      <a:pt x="70" y="23"/>
                    </a:lnTo>
                    <a:lnTo>
                      <a:pt x="64" y="19"/>
                    </a:lnTo>
                    <a:lnTo>
                      <a:pt x="58" y="19"/>
                    </a:lnTo>
                    <a:lnTo>
                      <a:pt x="56" y="17"/>
                    </a:lnTo>
                    <a:lnTo>
                      <a:pt x="55" y="17"/>
                    </a:lnTo>
                    <a:lnTo>
                      <a:pt x="51" y="19"/>
                    </a:lnTo>
                    <a:lnTo>
                      <a:pt x="49" y="17"/>
                    </a:lnTo>
                    <a:lnTo>
                      <a:pt x="49" y="17"/>
                    </a:lnTo>
                    <a:lnTo>
                      <a:pt x="43" y="15"/>
                    </a:lnTo>
                    <a:lnTo>
                      <a:pt x="41" y="15"/>
                    </a:lnTo>
                    <a:lnTo>
                      <a:pt x="41" y="13"/>
                    </a:lnTo>
                    <a:lnTo>
                      <a:pt x="41" y="13"/>
                    </a:lnTo>
                    <a:lnTo>
                      <a:pt x="45" y="12"/>
                    </a:lnTo>
                    <a:lnTo>
                      <a:pt x="47" y="12"/>
                    </a:lnTo>
                    <a:lnTo>
                      <a:pt x="47" y="10"/>
                    </a:lnTo>
                    <a:lnTo>
                      <a:pt x="45" y="10"/>
                    </a:lnTo>
                    <a:lnTo>
                      <a:pt x="43" y="10"/>
                    </a:lnTo>
                    <a:lnTo>
                      <a:pt x="30" y="8"/>
                    </a:lnTo>
                    <a:lnTo>
                      <a:pt x="26" y="12"/>
                    </a:lnTo>
                    <a:lnTo>
                      <a:pt x="24" y="15"/>
                    </a:lnTo>
                    <a:lnTo>
                      <a:pt x="15" y="17"/>
                    </a:lnTo>
                    <a:lnTo>
                      <a:pt x="13" y="19"/>
                    </a:lnTo>
                    <a:lnTo>
                      <a:pt x="9" y="21"/>
                    </a:lnTo>
                    <a:lnTo>
                      <a:pt x="5" y="23"/>
                    </a:lnTo>
                    <a:lnTo>
                      <a:pt x="5" y="23"/>
                    </a:lnTo>
                    <a:lnTo>
                      <a:pt x="5" y="23"/>
                    </a:lnTo>
                    <a:lnTo>
                      <a:pt x="3" y="21"/>
                    </a:lnTo>
                    <a:lnTo>
                      <a:pt x="0" y="21"/>
                    </a:lnTo>
                    <a:lnTo>
                      <a:pt x="0" y="21"/>
                    </a:lnTo>
                    <a:lnTo>
                      <a:pt x="3" y="19"/>
                    </a:lnTo>
                    <a:lnTo>
                      <a:pt x="5" y="19"/>
                    </a:lnTo>
                    <a:lnTo>
                      <a:pt x="5" y="19"/>
                    </a:lnTo>
                    <a:lnTo>
                      <a:pt x="5" y="12"/>
                    </a:lnTo>
                    <a:lnTo>
                      <a:pt x="7" y="12"/>
                    </a:lnTo>
                    <a:lnTo>
                      <a:pt x="36" y="0"/>
                    </a:lnTo>
                    <a:lnTo>
                      <a:pt x="62" y="0"/>
                    </a:lnTo>
                    <a:lnTo>
                      <a:pt x="64" y="2"/>
                    </a:lnTo>
                    <a:lnTo>
                      <a:pt x="64" y="4"/>
                    </a:lnTo>
                    <a:lnTo>
                      <a:pt x="72" y="2"/>
                    </a:lnTo>
                    <a:lnTo>
                      <a:pt x="77" y="8"/>
                    </a:lnTo>
                    <a:lnTo>
                      <a:pt x="77" y="10"/>
                    </a:lnTo>
                    <a:lnTo>
                      <a:pt x="81" y="12"/>
                    </a:lnTo>
                    <a:lnTo>
                      <a:pt x="83" y="12"/>
                    </a:lnTo>
                    <a:lnTo>
                      <a:pt x="89" y="12"/>
                    </a:lnTo>
                    <a:lnTo>
                      <a:pt x="90" y="13"/>
                    </a:lnTo>
                    <a:lnTo>
                      <a:pt x="94" y="13"/>
                    </a:lnTo>
                    <a:lnTo>
                      <a:pt x="94" y="13"/>
                    </a:lnTo>
                    <a:lnTo>
                      <a:pt x="94" y="13"/>
                    </a:lnTo>
                    <a:lnTo>
                      <a:pt x="94" y="15"/>
                    </a:lnTo>
                    <a:lnTo>
                      <a:pt x="94" y="15"/>
                    </a:lnTo>
                    <a:lnTo>
                      <a:pt x="98" y="15"/>
                    </a:lnTo>
                    <a:lnTo>
                      <a:pt x="100" y="17"/>
                    </a:lnTo>
                    <a:lnTo>
                      <a:pt x="104" y="21"/>
                    </a:lnTo>
                    <a:lnTo>
                      <a:pt x="115" y="2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08" name="Freeform 1258">
                <a:extLst>
                  <a:ext uri="{FF2B5EF4-FFF2-40B4-BE49-F238E27FC236}">
                    <a16:creationId xmlns:a16="http://schemas.microsoft.com/office/drawing/2014/main" id="{70EDD35A-EBA0-A498-BC91-50F132C152FE}"/>
                  </a:ext>
                </a:extLst>
              </p:cNvPr>
              <p:cNvSpPr>
                <a:spLocks/>
              </p:cNvSpPr>
              <p:nvPr/>
            </p:nvSpPr>
            <p:spPr bwMode="auto">
              <a:xfrm>
                <a:off x="2442347" y="4327552"/>
                <a:ext cx="11918" cy="11918"/>
              </a:xfrm>
              <a:custGeom>
                <a:avLst/>
                <a:gdLst>
                  <a:gd name="T0" fmla="*/ 6 w 8"/>
                  <a:gd name="T1" fmla="*/ 0 h 8"/>
                  <a:gd name="T2" fmla="*/ 6 w 8"/>
                  <a:gd name="T3" fmla="*/ 2 h 8"/>
                  <a:gd name="T4" fmla="*/ 8 w 8"/>
                  <a:gd name="T5" fmla="*/ 2 h 8"/>
                  <a:gd name="T6" fmla="*/ 8 w 8"/>
                  <a:gd name="T7" fmla="*/ 6 h 8"/>
                  <a:gd name="T8" fmla="*/ 4 w 8"/>
                  <a:gd name="T9" fmla="*/ 8 h 8"/>
                  <a:gd name="T10" fmla="*/ 2 w 8"/>
                  <a:gd name="T11" fmla="*/ 8 h 8"/>
                  <a:gd name="T12" fmla="*/ 0 w 8"/>
                  <a:gd name="T13" fmla="*/ 6 h 8"/>
                  <a:gd name="T14" fmla="*/ 0 w 8"/>
                  <a:gd name="T15" fmla="*/ 4 h 8"/>
                  <a:gd name="T16" fmla="*/ 2 w 8"/>
                  <a:gd name="T17" fmla="*/ 6 h 8"/>
                  <a:gd name="T18" fmla="*/ 4 w 8"/>
                  <a:gd name="T19" fmla="*/ 4 h 8"/>
                  <a:gd name="T20" fmla="*/ 2 w 8"/>
                  <a:gd name="T21" fmla="*/ 4 h 8"/>
                  <a:gd name="T22" fmla="*/ 2 w 8"/>
                  <a:gd name="T23" fmla="*/ 2 h 8"/>
                  <a:gd name="T24" fmla="*/ 2 w 8"/>
                  <a:gd name="T25" fmla="*/ 0 h 8"/>
                  <a:gd name="T26" fmla="*/ 4 w 8"/>
                  <a:gd name="T27" fmla="*/ 0 h 8"/>
                  <a:gd name="T28" fmla="*/ 6 w 8"/>
                  <a:gd name="T29" fmla="*/ 0 h 8"/>
                  <a:gd name="T30" fmla="*/ 6 w 8"/>
                  <a:gd name="T31" fmla="*/ 0 h 8"/>
                  <a:gd name="T32" fmla="*/ 6 w 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6" y="0"/>
                    </a:moveTo>
                    <a:lnTo>
                      <a:pt x="6" y="2"/>
                    </a:lnTo>
                    <a:lnTo>
                      <a:pt x="8" y="2"/>
                    </a:lnTo>
                    <a:lnTo>
                      <a:pt x="8" y="6"/>
                    </a:lnTo>
                    <a:lnTo>
                      <a:pt x="4" y="8"/>
                    </a:lnTo>
                    <a:lnTo>
                      <a:pt x="2" y="8"/>
                    </a:lnTo>
                    <a:lnTo>
                      <a:pt x="0" y="6"/>
                    </a:lnTo>
                    <a:lnTo>
                      <a:pt x="0" y="4"/>
                    </a:lnTo>
                    <a:lnTo>
                      <a:pt x="2" y="6"/>
                    </a:lnTo>
                    <a:lnTo>
                      <a:pt x="4" y="4"/>
                    </a:lnTo>
                    <a:lnTo>
                      <a:pt x="2" y="4"/>
                    </a:lnTo>
                    <a:lnTo>
                      <a:pt x="2" y="2"/>
                    </a:lnTo>
                    <a:lnTo>
                      <a:pt x="2" y="0"/>
                    </a:lnTo>
                    <a:lnTo>
                      <a:pt x="4" y="0"/>
                    </a:lnTo>
                    <a:lnTo>
                      <a:pt x="6" y="0"/>
                    </a:lnTo>
                    <a:lnTo>
                      <a:pt x="6" y="0"/>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09" name="Freeform 1259">
                <a:extLst>
                  <a:ext uri="{FF2B5EF4-FFF2-40B4-BE49-F238E27FC236}">
                    <a16:creationId xmlns:a16="http://schemas.microsoft.com/office/drawing/2014/main" id="{454C98E2-BFC1-A6CF-8D7E-374E83E805F6}"/>
                  </a:ext>
                </a:extLst>
              </p:cNvPr>
              <p:cNvSpPr>
                <a:spLocks/>
              </p:cNvSpPr>
              <p:nvPr/>
            </p:nvSpPr>
            <p:spPr bwMode="auto">
              <a:xfrm>
                <a:off x="2442347" y="4327552"/>
                <a:ext cx="11918" cy="11918"/>
              </a:xfrm>
              <a:custGeom>
                <a:avLst/>
                <a:gdLst>
                  <a:gd name="T0" fmla="*/ 6 w 8"/>
                  <a:gd name="T1" fmla="*/ 0 h 8"/>
                  <a:gd name="T2" fmla="*/ 6 w 8"/>
                  <a:gd name="T3" fmla="*/ 2 h 8"/>
                  <a:gd name="T4" fmla="*/ 8 w 8"/>
                  <a:gd name="T5" fmla="*/ 2 h 8"/>
                  <a:gd name="T6" fmla="*/ 8 w 8"/>
                  <a:gd name="T7" fmla="*/ 6 h 8"/>
                  <a:gd name="T8" fmla="*/ 4 w 8"/>
                  <a:gd name="T9" fmla="*/ 8 h 8"/>
                  <a:gd name="T10" fmla="*/ 2 w 8"/>
                  <a:gd name="T11" fmla="*/ 8 h 8"/>
                  <a:gd name="T12" fmla="*/ 0 w 8"/>
                  <a:gd name="T13" fmla="*/ 6 h 8"/>
                  <a:gd name="T14" fmla="*/ 0 w 8"/>
                  <a:gd name="T15" fmla="*/ 4 h 8"/>
                  <a:gd name="T16" fmla="*/ 2 w 8"/>
                  <a:gd name="T17" fmla="*/ 6 h 8"/>
                  <a:gd name="T18" fmla="*/ 4 w 8"/>
                  <a:gd name="T19" fmla="*/ 4 h 8"/>
                  <a:gd name="T20" fmla="*/ 2 w 8"/>
                  <a:gd name="T21" fmla="*/ 4 h 8"/>
                  <a:gd name="T22" fmla="*/ 2 w 8"/>
                  <a:gd name="T23" fmla="*/ 2 h 8"/>
                  <a:gd name="T24" fmla="*/ 2 w 8"/>
                  <a:gd name="T25" fmla="*/ 0 h 8"/>
                  <a:gd name="T26" fmla="*/ 4 w 8"/>
                  <a:gd name="T27" fmla="*/ 0 h 8"/>
                  <a:gd name="T28" fmla="*/ 6 w 8"/>
                  <a:gd name="T29" fmla="*/ 0 h 8"/>
                  <a:gd name="T30" fmla="*/ 6 w 8"/>
                  <a:gd name="T31" fmla="*/ 0 h 8"/>
                  <a:gd name="T32" fmla="*/ 6 w 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6" y="0"/>
                    </a:moveTo>
                    <a:lnTo>
                      <a:pt x="6" y="2"/>
                    </a:lnTo>
                    <a:lnTo>
                      <a:pt x="8" y="2"/>
                    </a:lnTo>
                    <a:lnTo>
                      <a:pt x="8" y="6"/>
                    </a:lnTo>
                    <a:lnTo>
                      <a:pt x="4" y="8"/>
                    </a:lnTo>
                    <a:lnTo>
                      <a:pt x="2" y="8"/>
                    </a:lnTo>
                    <a:lnTo>
                      <a:pt x="0" y="6"/>
                    </a:lnTo>
                    <a:lnTo>
                      <a:pt x="0" y="4"/>
                    </a:lnTo>
                    <a:lnTo>
                      <a:pt x="2" y="6"/>
                    </a:lnTo>
                    <a:lnTo>
                      <a:pt x="4" y="4"/>
                    </a:lnTo>
                    <a:lnTo>
                      <a:pt x="2" y="4"/>
                    </a:lnTo>
                    <a:lnTo>
                      <a:pt x="2" y="2"/>
                    </a:lnTo>
                    <a:lnTo>
                      <a:pt x="2" y="0"/>
                    </a:lnTo>
                    <a:lnTo>
                      <a:pt x="4" y="0"/>
                    </a:lnTo>
                    <a:lnTo>
                      <a:pt x="6" y="0"/>
                    </a:lnTo>
                    <a:lnTo>
                      <a:pt x="6" y="0"/>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10" name="Freeform 1260">
                <a:extLst>
                  <a:ext uri="{FF2B5EF4-FFF2-40B4-BE49-F238E27FC236}">
                    <a16:creationId xmlns:a16="http://schemas.microsoft.com/office/drawing/2014/main" id="{272A589A-5C9D-E31C-B0E5-CC2F82DE1F71}"/>
                  </a:ext>
                </a:extLst>
              </p:cNvPr>
              <p:cNvSpPr>
                <a:spLocks/>
              </p:cNvSpPr>
              <p:nvPr/>
            </p:nvSpPr>
            <p:spPr bwMode="auto">
              <a:xfrm>
                <a:off x="2543653" y="4311165"/>
                <a:ext cx="22346" cy="13409"/>
              </a:xfrm>
              <a:custGeom>
                <a:avLst/>
                <a:gdLst>
                  <a:gd name="T0" fmla="*/ 12 w 15"/>
                  <a:gd name="T1" fmla="*/ 3 h 9"/>
                  <a:gd name="T2" fmla="*/ 14 w 15"/>
                  <a:gd name="T3" fmla="*/ 5 h 9"/>
                  <a:gd name="T4" fmla="*/ 15 w 15"/>
                  <a:gd name="T5" fmla="*/ 7 h 9"/>
                  <a:gd name="T6" fmla="*/ 15 w 15"/>
                  <a:gd name="T7" fmla="*/ 9 h 9"/>
                  <a:gd name="T8" fmla="*/ 14 w 15"/>
                  <a:gd name="T9" fmla="*/ 9 h 9"/>
                  <a:gd name="T10" fmla="*/ 10 w 15"/>
                  <a:gd name="T11" fmla="*/ 7 h 9"/>
                  <a:gd name="T12" fmla="*/ 8 w 15"/>
                  <a:gd name="T13" fmla="*/ 5 h 9"/>
                  <a:gd name="T14" fmla="*/ 8 w 15"/>
                  <a:gd name="T15" fmla="*/ 3 h 9"/>
                  <a:gd name="T16" fmla="*/ 4 w 15"/>
                  <a:gd name="T17" fmla="*/ 3 h 9"/>
                  <a:gd name="T18" fmla="*/ 0 w 15"/>
                  <a:gd name="T19" fmla="*/ 2 h 9"/>
                  <a:gd name="T20" fmla="*/ 0 w 15"/>
                  <a:gd name="T21" fmla="*/ 2 h 9"/>
                  <a:gd name="T22" fmla="*/ 0 w 15"/>
                  <a:gd name="T23" fmla="*/ 0 h 9"/>
                  <a:gd name="T24" fmla="*/ 4 w 15"/>
                  <a:gd name="T25" fmla="*/ 0 h 9"/>
                  <a:gd name="T26" fmla="*/ 12 w 15"/>
                  <a:gd name="T2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9">
                    <a:moveTo>
                      <a:pt x="12" y="3"/>
                    </a:moveTo>
                    <a:lnTo>
                      <a:pt x="14" y="5"/>
                    </a:lnTo>
                    <a:lnTo>
                      <a:pt x="15" y="7"/>
                    </a:lnTo>
                    <a:lnTo>
                      <a:pt x="15" y="9"/>
                    </a:lnTo>
                    <a:lnTo>
                      <a:pt x="14" y="9"/>
                    </a:lnTo>
                    <a:lnTo>
                      <a:pt x="10" y="7"/>
                    </a:lnTo>
                    <a:lnTo>
                      <a:pt x="8" y="5"/>
                    </a:lnTo>
                    <a:lnTo>
                      <a:pt x="8" y="3"/>
                    </a:lnTo>
                    <a:lnTo>
                      <a:pt x="4" y="3"/>
                    </a:lnTo>
                    <a:lnTo>
                      <a:pt x="0" y="2"/>
                    </a:lnTo>
                    <a:lnTo>
                      <a:pt x="0" y="2"/>
                    </a:lnTo>
                    <a:lnTo>
                      <a:pt x="0" y="0"/>
                    </a:lnTo>
                    <a:lnTo>
                      <a:pt x="4" y="0"/>
                    </a:lnTo>
                    <a:lnTo>
                      <a:pt x="12"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11" name="Freeform 1261">
                <a:extLst>
                  <a:ext uri="{FF2B5EF4-FFF2-40B4-BE49-F238E27FC236}">
                    <a16:creationId xmlns:a16="http://schemas.microsoft.com/office/drawing/2014/main" id="{8C29CD40-1AB7-3000-9A4B-6D35ED2B2B9F}"/>
                  </a:ext>
                </a:extLst>
              </p:cNvPr>
              <p:cNvSpPr>
                <a:spLocks/>
              </p:cNvSpPr>
              <p:nvPr/>
            </p:nvSpPr>
            <p:spPr bwMode="auto">
              <a:xfrm>
                <a:off x="2543653" y="4311165"/>
                <a:ext cx="22346" cy="13409"/>
              </a:xfrm>
              <a:custGeom>
                <a:avLst/>
                <a:gdLst>
                  <a:gd name="T0" fmla="*/ 12 w 15"/>
                  <a:gd name="T1" fmla="*/ 3 h 9"/>
                  <a:gd name="T2" fmla="*/ 14 w 15"/>
                  <a:gd name="T3" fmla="*/ 5 h 9"/>
                  <a:gd name="T4" fmla="*/ 15 w 15"/>
                  <a:gd name="T5" fmla="*/ 7 h 9"/>
                  <a:gd name="T6" fmla="*/ 15 w 15"/>
                  <a:gd name="T7" fmla="*/ 9 h 9"/>
                  <a:gd name="T8" fmla="*/ 14 w 15"/>
                  <a:gd name="T9" fmla="*/ 9 h 9"/>
                  <a:gd name="T10" fmla="*/ 10 w 15"/>
                  <a:gd name="T11" fmla="*/ 7 h 9"/>
                  <a:gd name="T12" fmla="*/ 8 w 15"/>
                  <a:gd name="T13" fmla="*/ 5 h 9"/>
                  <a:gd name="T14" fmla="*/ 8 w 15"/>
                  <a:gd name="T15" fmla="*/ 3 h 9"/>
                  <a:gd name="T16" fmla="*/ 4 w 15"/>
                  <a:gd name="T17" fmla="*/ 3 h 9"/>
                  <a:gd name="T18" fmla="*/ 0 w 15"/>
                  <a:gd name="T19" fmla="*/ 2 h 9"/>
                  <a:gd name="T20" fmla="*/ 0 w 15"/>
                  <a:gd name="T21" fmla="*/ 2 h 9"/>
                  <a:gd name="T22" fmla="*/ 0 w 15"/>
                  <a:gd name="T23" fmla="*/ 0 h 9"/>
                  <a:gd name="T24" fmla="*/ 4 w 15"/>
                  <a:gd name="T25" fmla="*/ 0 h 9"/>
                  <a:gd name="T26" fmla="*/ 12 w 15"/>
                  <a:gd name="T2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9">
                    <a:moveTo>
                      <a:pt x="12" y="3"/>
                    </a:moveTo>
                    <a:lnTo>
                      <a:pt x="14" y="5"/>
                    </a:lnTo>
                    <a:lnTo>
                      <a:pt x="15" y="7"/>
                    </a:lnTo>
                    <a:lnTo>
                      <a:pt x="15" y="9"/>
                    </a:lnTo>
                    <a:lnTo>
                      <a:pt x="14" y="9"/>
                    </a:lnTo>
                    <a:lnTo>
                      <a:pt x="10" y="7"/>
                    </a:lnTo>
                    <a:lnTo>
                      <a:pt x="8" y="5"/>
                    </a:lnTo>
                    <a:lnTo>
                      <a:pt x="8" y="3"/>
                    </a:lnTo>
                    <a:lnTo>
                      <a:pt x="4" y="3"/>
                    </a:lnTo>
                    <a:lnTo>
                      <a:pt x="0" y="2"/>
                    </a:lnTo>
                    <a:lnTo>
                      <a:pt x="0" y="2"/>
                    </a:lnTo>
                    <a:lnTo>
                      <a:pt x="0" y="0"/>
                    </a:lnTo>
                    <a:lnTo>
                      <a:pt x="4" y="0"/>
                    </a:lnTo>
                    <a:lnTo>
                      <a:pt x="12"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12" name="Freeform 1262">
                <a:extLst>
                  <a:ext uri="{FF2B5EF4-FFF2-40B4-BE49-F238E27FC236}">
                    <a16:creationId xmlns:a16="http://schemas.microsoft.com/office/drawing/2014/main" id="{73F0D066-B74E-85CC-E7B8-DBB4D3398436}"/>
                  </a:ext>
                </a:extLst>
              </p:cNvPr>
              <p:cNvSpPr>
                <a:spLocks/>
              </p:cNvSpPr>
              <p:nvPr/>
            </p:nvSpPr>
            <p:spPr bwMode="auto">
              <a:xfrm>
                <a:off x="2862468" y="6303012"/>
                <a:ext cx="19367" cy="8939"/>
              </a:xfrm>
              <a:custGeom>
                <a:avLst/>
                <a:gdLst>
                  <a:gd name="T0" fmla="*/ 4 w 13"/>
                  <a:gd name="T1" fmla="*/ 2 h 6"/>
                  <a:gd name="T2" fmla="*/ 6 w 13"/>
                  <a:gd name="T3" fmla="*/ 2 h 6"/>
                  <a:gd name="T4" fmla="*/ 10 w 13"/>
                  <a:gd name="T5" fmla="*/ 2 h 6"/>
                  <a:gd name="T6" fmla="*/ 13 w 13"/>
                  <a:gd name="T7" fmla="*/ 0 h 6"/>
                  <a:gd name="T8" fmla="*/ 13 w 13"/>
                  <a:gd name="T9" fmla="*/ 2 h 6"/>
                  <a:gd name="T10" fmla="*/ 13 w 13"/>
                  <a:gd name="T11" fmla="*/ 4 h 6"/>
                  <a:gd name="T12" fmla="*/ 13 w 13"/>
                  <a:gd name="T13" fmla="*/ 4 h 6"/>
                  <a:gd name="T14" fmla="*/ 10 w 13"/>
                  <a:gd name="T15" fmla="*/ 4 h 6"/>
                  <a:gd name="T16" fmla="*/ 8 w 13"/>
                  <a:gd name="T17" fmla="*/ 4 h 6"/>
                  <a:gd name="T18" fmla="*/ 8 w 13"/>
                  <a:gd name="T19" fmla="*/ 4 h 6"/>
                  <a:gd name="T20" fmla="*/ 6 w 13"/>
                  <a:gd name="T21" fmla="*/ 4 h 6"/>
                  <a:gd name="T22" fmla="*/ 4 w 13"/>
                  <a:gd name="T23" fmla="*/ 6 h 6"/>
                  <a:gd name="T24" fmla="*/ 0 w 13"/>
                  <a:gd name="T25" fmla="*/ 6 h 6"/>
                  <a:gd name="T26" fmla="*/ 2 w 13"/>
                  <a:gd name="T27" fmla="*/ 2 h 6"/>
                  <a:gd name="T28" fmla="*/ 2 w 13"/>
                  <a:gd name="T29" fmla="*/ 2 h 6"/>
                  <a:gd name="T30" fmla="*/ 4 w 13"/>
                  <a:gd name="T3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6">
                    <a:moveTo>
                      <a:pt x="4" y="2"/>
                    </a:moveTo>
                    <a:lnTo>
                      <a:pt x="6" y="2"/>
                    </a:lnTo>
                    <a:lnTo>
                      <a:pt x="10" y="2"/>
                    </a:lnTo>
                    <a:lnTo>
                      <a:pt x="13" y="0"/>
                    </a:lnTo>
                    <a:lnTo>
                      <a:pt x="13" y="2"/>
                    </a:lnTo>
                    <a:lnTo>
                      <a:pt x="13" y="4"/>
                    </a:lnTo>
                    <a:lnTo>
                      <a:pt x="13" y="4"/>
                    </a:lnTo>
                    <a:lnTo>
                      <a:pt x="10" y="4"/>
                    </a:lnTo>
                    <a:lnTo>
                      <a:pt x="8" y="4"/>
                    </a:lnTo>
                    <a:lnTo>
                      <a:pt x="8" y="4"/>
                    </a:lnTo>
                    <a:lnTo>
                      <a:pt x="6" y="4"/>
                    </a:lnTo>
                    <a:lnTo>
                      <a:pt x="4" y="6"/>
                    </a:lnTo>
                    <a:lnTo>
                      <a:pt x="0" y="6"/>
                    </a:lnTo>
                    <a:lnTo>
                      <a:pt x="2" y="2"/>
                    </a:lnTo>
                    <a:lnTo>
                      <a:pt x="2" y="2"/>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13" name="Freeform 1263">
                <a:extLst>
                  <a:ext uri="{FF2B5EF4-FFF2-40B4-BE49-F238E27FC236}">
                    <a16:creationId xmlns:a16="http://schemas.microsoft.com/office/drawing/2014/main" id="{B0EEF9A9-21CB-1364-D313-BCFA74AB824F}"/>
                  </a:ext>
                </a:extLst>
              </p:cNvPr>
              <p:cNvSpPr>
                <a:spLocks/>
              </p:cNvSpPr>
              <p:nvPr/>
            </p:nvSpPr>
            <p:spPr bwMode="auto">
              <a:xfrm>
                <a:off x="2862468" y="6303012"/>
                <a:ext cx="19367" cy="8939"/>
              </a:xfrm>
              <a:custGeom>
                <a:avLst/>
                <a:gdLst>
                  <a:gd name="T0" fmla="*/ 4 w 13"/>
                  <a:gd name="T1" fmla="*/ 2 h 6"/>
                  <a:gd name="T2" fmla="*/ 6 w 13"/>
                  <a:gd name="T3" fmla="*/ 2 h 6"/>
                  <a:gd name="T4" fmla="*/ 10 w 13"/>
                  <a:gd name="T5" fmla="*/ 2 h 6"/>
                  <a:gd name="T6" fmla="*/ 13 w 13"/>
                  <a:gd name="T7" fmla="*/ 0 h 6"/>
                  <a:gd name="T8" fmla="*/ 13 w 13"/>
                  <a:gd name="T9" fmla="*/ 2 h 6"/>
                  <a:gd name="T10" fmla="*/ 13 w 13"/>
                  <a:gd name="T11" fmla="*/ 4 h 6"/>
                  <a:gd name="T12" fmla="*/ 13 w 13"/>
                  <a:gd name="T13" fmla="*/ 4 h 6"/>
                  <a:gd name="T14" fmla="*/ 10 w 13"/>
                  <a:gd name="T15" fmla="*/ 4 h 6"/>
                  <a:gd name="T16" fmla="*/ 8 w 13"/>
                  <a:gd name="T17" fmla="*/ 4 h 6"/>
                  <a:gd name="T18" fmla="*/ 8 w 13"/>
                  <a:gd name="T19" fmla="*/ 4 h 6"/>
                  <a:gd name="T20" fmla="*/ 6 w 13"/>
                  <a:gd name="T21" fmla="*/ 4 h 6"/>
                  <a:gd name="T22" fmla="*/ 4 w 13"/>
                  <a:gd name="T23" fmla="*/ 6 h 6"/>
                  <a:gd name="T24" fmla="*/ 0 w 13"/>
                  <a:gd name="T25" fmla="*/ 6 h 6"/>
                  <a:gd name="T26" fmla="*/ 2 w 13"/>
                  <a:gd name="T27" fmla="*/ 2 h 6"/>
                  <a:gd name="T28" fmla="*/ 2 w 13"/>
                  <a:gd name="T29" fmla="*/ 2 h 6"/>
                  <a:gd name="T30" fmla="*/ 4 w 13"/>
                  <a:gd name="T3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6">
                    <a:moveTo>
                      <a:pt x="4" y="2"/>
                    </a:moveTo>
                    <a:lnTo>
                      <a:pt x="6" y="2"/>
                    </a:lnTo>
                    <a:lnTo>
                      <a:pt x="10" y="2"/>
                    </a:lnTo>
                    <a:lnTo>
                      <a:pt x="13" y="0"/>
                    </a:lnTo>
                    <a:lnTo>
                      <a:pt x="13" y="2"/>
                    </a:lnTo>
                    <a:lnTo>
                      <a:pt x="13" y="4"/>
                    </a:lnTo>
                    <a:lnTo>
                      <a:pt x="13" y="4"/>
                    </a:lnTo>
                    <a:lnTo>
                      <a:pt x="10" y="4"/>
                    </a:lnTo>
                    <a:lnTo>
                      <a:pt x="8" y="4"/>
                    </a:lnTo>
                    <a:lnTo>
                      <a:pt x="8" y="4"/>
                    </a:lnTo>
                    <a:lnTo>
                      <a:pt x="6" y="4"/>
                    </a:lnTo>
                    <a:lnTo>
                      <a:pt x="4" y="6"/>
                    </a:lnTo>
                    <a:lnTo>
                      <a:pt x="0" y="6"/>
                    </a:lnTo>
                    <a:lnTo>
                      <a:pt x="2" y="2"/>
                    </a:lnTo>
                    <a:lnTo>
                      <a:pt x="2" y="2"/>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14" name="Freeform 1264">
                <a:extLst>
                  <a:ext uri="{FF2B5EF4-FFF2-40B4-BE49-F238E27FC236}">
                    <a16:creationId xmlns:a16="http://schemas.microsoft.com/office/drawing/2014/main" id="{BFC72341-4E2C-D067-EDB4-E8A0B9E97C19}"/>
                  </a:ext>
                </a:extLst>
              </p:cNvPr>
              <p:cNvSpPr>
                <a:spLocks/>
              </p:cNvSpPr>
              <p:nvPr/>
            </p:nvSpPr>
            <p:spPr bwMode="auto">
              <a:xfrm>
                <a:off x="5261027" y="4445246"/>
                <a:ext cx="2980" cy="5959"/>
              </a:xfrm>
              <a:custGeom>
                <a:avLst/>
                <a:gdLst>
                  <a:gd name="T0" fmla="*/ 2 w 2"/>
                  <a:gd name="T1" fmla="*/ 4 h 4"/>
                  <a:gd name="T2" fmla="*/ 2 w 2"/>
                  <a:gd name="T3" fmla="*/ 4 h 4"/>
                  <a:gd name="T4" fmla="*/ 2 w 2"/>
                  <a:gd name="T5" fmla="*/ 4 h 4"/>
                  <a:gd name="T6" fmla="*/ 2 w 2"/>
                  <a:gd name="T7" fmla="*/ 2 h 4"/>
                  <a:gd name="T8" fmla="*/ 0 w 2"/>
                  <a:gd name="T9" fmla="*/ 0 h 4"/>
                  <a:gd name="T10" fmla="*/ 0 w 2"/>
                  <a:gd name="T11" fmla="*/ 0 h 4"/>
                  <a:gd name="T12" fmla="*/ 0 w 2"/>
                  <a:gd name="T13" fmla="*/ 2 h 4"/>
                  <a:gd name="T14" fmla="*/ 2 w 2"/>
                  <a:gd name="T15" fmla="*/ 4 h 4"/>
                  <a:gd name="T16" fmla="*/ 2 w 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4"/>
                    </a:moveTo>
                    <a:lnTo>
                      <a:pt x="2" y="4"/>
                    </a:lnTo>
                    <a:lnTo>
                      <a:pt x="2" y="4"/>
                    </a:lnTo>
                    <a:lnTo>
                      <a:pt x="2" y="2"/>
                    </a:lnTo>
                    <a:lnTo>
                      <a:pt x="0" y="0"/>
                    </a:lnTo>
                    <a:lnTo>
                      <a:pt x="0" y="0"/>
                    </a:lnTo>
                    <a:lnTo>
                      <a:pt x="0" y="2"/>
                    </a:lnTo>
                    <a:lnTo>
                      <a:pt x="2" y="4"/>
                    </a:lnTo>
                    <a:lnTo>
                      <a:pt x="2"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15" name="Freeform 1265">
                <a:extLst>
                  <a:ext uri="{FF2B5EF4-FFF2-40B4-BE49-F238E27FC236}">
                    <a16:creationId xmlns:a16="http://schemas.microsoft.com/office/drawing/2014/main" id="{8BC72664-0527-1A04-FE17-1439FF20EA8E}"/>
                  </a:ext>
                </a:extLst>
              </p:cNvPr>
              <p:cNvSpPr>
                <a:spLocks/>
              </p:cNvSpPr>
              <p:nvPr/>
            </p:nvSpPr>
            <p:spPr bwMode="auto">
              <a:xfrm>
                <a:off x="5261027" y="4445246"/>
                <a:ext cx="2980" cy="5959"/>
              </a:xfrm>
              <a:custGeom>
                <a:avLst/>
                <a:gdLst>
                  <a:gd name="T0" fmla="*/ 2 w 2"/>
                  <a:gd name="T1" fmla="*/ 4 h 4"/>
                  <a:gd name="T2" fmla="*/ 2 w 2"/>
                  <a:gd name="T3" fmla="*/ 4 h 4"/>
                  <a:gd name="T4" fmla="*/ 2 w 2"/>
                  <a:gd name="T5" fmla="*/ 4 h 4"/>
                  <a:gd name="T6" fmla="*/ 2 w 2"/>
                  <a:gd name="T7" fmla="*/ 2 h 4"/>
                  <a:gd name="T8" fmla="*/ 0 w 2"/>
                  <a:gd name="T9" fmla="*/ 0 h 4"/>
                  <a:gd name="T10" fmla="*/ 0 w 2"/>
                  <a:gd name="T11" fmla="*/ 0 h 4"/>
                  <a:gd name="T12" fmla="*/ 0 w 2"/>
                  <a:gd name="T13" fmla="*/ 2 h 4"/>
                  <a:gd name="T14" fmla="*/ 2 w 2"/>
                  <a:gd name="T15" fmla="*/ 4 h 4"/>
                  <a:gd name="T16" fmla="*/ 2 w 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4"/>
                    </a:moveTo>
                    <a:lnTo>
                      <a:pt x="2" y="4"/>
                    </a:lnTo>
                    <a:lnTo>
                      <a:pt x="2" y="4"/>
                    </a:lnTo>
                    <a:lnTo>
                      <a:pt x="2" y="2"/>
                    </a:lnTo>
                    <a:lnTo>
                      <a:pt x="0" y="0"/>
                    </a:lnTo>
                    <a:lnTo>
                      <a:pt x="0" y="0"/>
                    </a:lnTo>
                    <a:lnTo>
                      <a:pt x="0" y="2"/>
                    </a:lnTo>
                    <a:lnTo>
                      <a:pt x="2" y="4"/>
                    </a:lnTo>
                    <a:lnTo>
                      <a:pt x="2"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16" name="Freeform 1266">
                <a:extLst>
                  <a:ext uri="{FF2B5EF4-FFF2-40B4-BE49-F238E27FC236}">
                    <a16:creationId xmlns:a16="http://schemas.microsoft.com/office/drawing/2014/main" id="{40AB620C-ABFB-E6C3-484E-0FD501AC2C92}"/>
                  </a:ext>
                </a:extLst>
              </p:cNvPr>
              <p:cNvSpPr>
                <a:spLocks/>
              </p:cNvSpPr>
              <p:nvPr/>
            </p:nvSpPr>
            <p:spPr bwMode="auto">
              <a:xfrm>
                <a:off x="5261027" y="4445246"/>
                <a:ext cx="2980" cy="2980"/>
              </a:xfrm>
              <a:custGeom>
                <a:avLst/>
                <a:gdLst>
                  <a:gd name="T0" fmla="*/ 0 w 2"/>
                  <a:gd name="T1" fmla="*/ 0 h 2"/>
                  <a:gd name="T2" fmla="*/ 0 w 2"/>
                  <a:gd name="T3" fmla="*/ 0 h 2"/>
                  <a:gd name="T4" fmla="*/ 0 w 2"/>
                  <a:gd name="T5" fmla="*/ 0 h 2"/>
                  <a:gd name="T6" fmla="*/ 2 w 2"/>
                  <a:gd name="T7" fmla="*/ 0 h 2"/>
                  <a:gd name="T8" fmla="*/ 2 w 2"/>
                  <a:gd name="T9" fmla="*/ 2 h 2"/>
                  <a:gd name="T10" fmla="*/ 2 w 2"/>
                  <a:gd name="T11" fmla="*/ 2 h 2"/>
                  <a:gd name="T12" fmla="*/ 2 w 2"/>
                  <a:gd name="T13" fmla="*/ 2 h 2"/>
                  <a:gd name="T14" fmla="*/ 2 w 2"/>
                  <a:gd name="T15" fmla="*/ 2 h 2"/>
                  <a:gd name="T16" fmla="*/ 2 w 2"/>
                  <a:gd name="T17" fmla="*/ 2 h 2"/>
                  <a:gd name="T18" fmla="*/ 2 w 2"/>
                  <a:gd name="T19" fmla="*/ 0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lnTo>
                      <a:pt x="0" y="0"/>
                    </a:lnTo>
                    <a:lnTo>
                      <a:pt x="0" y="0"/>
                    </a:lnTo>
                    <a:lnTo>
                      <a:pt x="2" y="0"/>
                    </a:lnTo>
                    <a:lnTo>
                      <a:pt x="2" y="2"/>
                    </a:lnTo>
                    <a:lnTo>
                      <a:pt x="2" y="2"/>
                    </a:lnTo>
                    <a:lnTo>
                      <a:pt x="2" y="2"/>
                    </a:lnTo>
                    <a:lnTo>
                      <a:pt x="2" y="2"/>
                    </a:lnTo>
                    <a:lnTo>
                      <a:pt x="2" y="2"/>
                    </a:lnTo>
                    <a:lnTo>
                      <a:pt x="2"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17" name="Freeform 1267">
                <a:extLst>
                  <a:ext uri="{FF2B5EF4-FFF2-40B4-BE49-F238E27FC236}">
                    <a16:creationId xmlns:a16="http://schemas.microsoft.com/office/drawing/2014/main" id="{CCE9A528-CF00-24C8-DDE7-39E840C01F13}"/>
                  </a:ext>
                </a:extLst>
              </p:cNvPr>
              <p:cNvSpPr>
                <a:spLocks/>
              </p:cNvSpPr>
              <p:nvPr/>
            </p:nvSpPr>
            <p:spPr bwMode="auto">
              <a:xfrm>
                <a:off x="5261027" y="4445246"/>
                <a:ext cx="2980" cy="2980"/>
              </a:xfrm>
              <a:custGeom>
                <a:avLst/>
                <a:gdLst>
                  <a:gd name="T0" fmla="*/ 0 w 2"/>
                  <a:gd name="T1" fmla="*/ 0 h 2"/>
                  <a:gd name="T2" fmla="*/ 0 w 2"/>
                  <a:gd name="T3" fmla="*/ 0 h 2"/>
                  <a:gd name="T4" fmla="*/ 0 w 2"/>
                  <a:gd name="T5" fmla="*/ 0 h 2"/>
                  <a:gd name="T6" fmla="*/ 2 w 2"/>
                  <a:gd name="T7" fmla="*/ 0 h 2"/>
                  <a:gd name="T8" fmla="*/ 2 w 2"/>
                  <a:gd name="T9" fmla="*/ 2 h 2"/>
                  <a:gd name="T10" fmla="*/ 2 w 2"/>
                  <a:gd name="T11" fmla="*/ 2 h 2"/>
                  <a:gd name="T12" fmla="*/ 2 w 2"/>
                  <a:gd name="T13" fmla="*/ 2 h 2"/>
                  <a:gd name="T14" fmla="*/ 2 w 2"/>
                  <a:gd name="T15" fmla="*/ 2 h 2"/>
                  <a:gd name="T16" fmla="*/ 2 w 2"/>
                  <a:gd name="T17" fmla="*/ 2 h 2"/>
                  <a:gd name="T18" fmla="*/ 2 w 2"/>
                  <a:gd name="T19" fmla="*/ 0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lnTo>
                      <a:pt x="0" y="0"/>
                    </a:lnTo>
                    <a:lnTo>
                      <a:pt x="0" y="0"/>
                    </a:lnTo>
                    <a:lnTo>
                      <a:pt x="2" y="0"/>
                    </a:lnTo>
                    <a:lnTo>
                      <a:pt x="2" y="2"/>
                    </a:lnTo>
                    <a:lnTo>
                      <a:pt x="2" y="2"/>
                    </a:lnTo>
                    <a:lnTo>
                      <a:pt x="2" y="2"/>
                    </a:lnTo>
                    <a:lnTo>
                      <a:pt x="2" y="2"/>
                    </a:lnTo>
                    <a:lnTo>
                      <a:pt x="2" y="2"/>
                    </a:lnTo>
                    <a:lnTo>
                      <a:pt x="2"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18" name="Freeform 1268">
                <a:extLst>
                  <a:ext uri="{FF2B5EF4-FFF2-40B4-BE49-F238E27FC236}">
                    <a16:creationId xmlns:a16="http://schemas.microsoft.com/office/drawing/2014/main" id="{4259EE8C-1BAF-0038-660E-020A0B562854}"/>
                  </a:ext>
                </a:extLst>
              </p:cNvPr>
              <p:cNvSpPr>
                <a:spLocks/>
              </p:cNvSpPr>
              <p:nvPr/>
            </p:nvSpPr>
            <p:spPr bwMode="auto">
              <a:xfrm>
                <a:off x="5266987" y="4448226"/>
                <a:ext cx="2980" cy="2980"/>
              </a:xfrm>
              <a:custGeom>
                <a:avLst/>
                <a:gdLst>
                  <a:gd name="T0" fmla="*/ 0 w 2"/>
                  <a:gd name="T1" fmla="*/ 2 h 2"/>
                  <a:gd name="T2" fmla="*/ 2 w 2"/>
                  <a:gd name="T3" fmla="*/ 2 h 2"/>
                  <a:gd name="T4" fmla="*/ 0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lnTo>
                      <a:pt x="2" y="2"/>
                    </a:lnTo>
                    <a:lnTo>
                      <a:pt x="0" y="0"/>
                    </a:lnTo>
                    <a:lnTo>
                      <a:pt x="0" y="0"/>
                    </a:lnTo>
                    <a:lnTo>
                      <a:pt x="0" y="0"/>
                    </a:lnTo>
                    <a:lnTo>
                      <a:pt x="0" y="2"/>
                    </a:lnTo>
                    <a:lnTo>
                      <a:pt x="0" y="2"/>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19" name="Freeform 1269">
                <a:extLst>
                  <a:ext uri="{FF2B5EF4-FFF2-40B4-BE49-F238E27FC236}">
                    <a16:creationId xmlns:a16="http://schemas.microsoft.com/office/drawing/2014/main" id="{BEE9C6DE-1546-2EBC-E172-CC76C61385F0}"/>
                  </a:ext>
                </a:extLst>
              </p:cNvPr>
              <p:cNvSpPr>
                <a:spLocks/>
              </p:cNvSpPr>
              <p:nvPr/>
            </p:nvSpPr>
            <p:spPr bwMode="auto">
              <a:xfrm>
                <a:off x="5266987" y="4448226"/>
                <a:ext cx="2980" cy="2980"/>
              </a:xfrm>
              <a:custGeom>
                <a:avLst/>
                <a:gdLst>
                  <a:gd name="T0" fmla="*/ 0 w 2"/>
                  <a:gd name="T1" fmla="*/ 2 h 2"/>
                  <a:gd name="T2" fmla="*/ 2 w 2"/>
                  <a:gd name="T3" fmla="*/ 2 h 2"/>
                  <a:gd name="T4" fmla="*/ 0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lnTo>
                      <a:pt x="2" y="2"/>
                    </a:lnTo>
                    <a:lnTo>
                      <a:pt x="0" y="0"/>
                    </a:lnTo>
                    <a:lnTo>
                      <a:pt x="0" y="0"/>
                    </a:lnTo>
                    <a:lnTo>
                      <a:pt x="0" y="0"/>
                    </a:lnTo>
                    <a:lnTo>
                      <a:pt x="0" y="2"/>
                    </a:lnTo>
                    <a:lnTo>
                      <a:pt x="0" y="2"/>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20" name="Freeform 1270">
                <a:extLst>
                  <a:ext uri="{FF2B5EF4-FFF2-40B4-BE49-F238E27FC236}">
                    <a16:creationId xmlns:a16="http://schemas.microsoft.com/office/drawing/2014/main" id="{98152CC5-6F7E-CD8D-4269-DF87E3EC3320}"/>
                  </a:ext>
                </a:extLst>
              </p:cNvPr>
              <p:cNvSpPr>
                <a:spLocks/>
              </p:cNvSpPr>
              <p:nvPr/>
            </p:nvSpPr>
            <p:spPr bwMode="auto">
              <a:xfrm>
                <a:off x="6363471" y="4308186"/>
                <a:ext cx="5959" cy="10429"/>
              </a:xfrm>
              <a:custGeom>
                <a:avLst/>
                <a:gdLst>
                  <a:gd name="T0" fmla="*/ 0 w 4"/>
                  <a:gd name="T1" fmla="*/ 0 h 7"/>
                  <a:gd name="T2" fmla="*/ 0 w 4"/>
                  <a:gd name="T3" fmla="*/ 5 h 7"/>
                  <a:gd name="T4" fmla="*/ 2 w 4"/>
                  <a:gd name="T5" fmla="*/ 7 h 7"/>
                  <a:gd name="T6" fmla="*/ 4 w 4"/>
                  <a:gd name="T7" fmla="*/ 4 h 7"/>
                  <a:gd name="T8" fmla="*/ 4 w 4"/>
                  <a:gd name="T9" fmla="*/ 2 h 7"/>
                  <a:gd name="T10" fmla="*/ 2 w 4"/>
                  <a:gd name="T11" fmla="*/ 0 h 7"/>
                  <a:gd name="T12" fmla="*/ 0 w 4"/>
                  <a:gd name="T13" fmla="*/ 0 h 7"/>
                  <a:gd name="T14" fmla="*/ 0 w 4"/>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0"/>
                    </a:moveTo>
                    <a:lnTo>
                      <a:pt x="0" y="5"/>
                    </a:lnTo>
                    <a:lnTo>
                      <a:pt x="2" y="7"/>
                    </a:lnTo>
                    <a:lnTo>
                      <a:pt x="4" y="4"/>
                    </a:lnTo>
                    <a:lnTo>
                      <a:pt x="4" y="2"/>
                    </a:lnTo>
                    <a:lnTo>
                      <a:pt x="2" y="0"/>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21" name="Freeform 1271">
                <a:extLst>
                  <a:ext uri="{FF2B5EF4-FFF2-40B4-BE49-F238E27FC236}">
                    <a16:creationId xmlns:a16="http://schemas.microsoft.com/office/drawing/2014/main" id="{2A9D2DF2-66C0-4AC1-286E-2016EA5A7115}"/>
                  </a:ext>
                </a:extLst>
              </p:cNvPr>
              <p:cNvSpPr>
                <a:spLocks/>
              </p:cNvSpPr>
              <p:nvPr/>
            </p:nvSpPr>
            <p:spPr bwMode="auto">
              <a:xfrm>
                <a:off x="6363471" y="4308186"/>
                <a:ext cx="5959" cy="10429"/>
              </a:xfrm>
              <a:custGeom>
                <a:avLst/>
                <a:gdLst>
                  <a:gd name="T0" fmla="*/ 0 w 4"/>
                  <a:gd name="T1" fmla="*/ 0 h 7"/>
                  <a:gd name="T2" fmla="*/ 0 w 4"/>
                  <a:gd name="T3" fmla="*/ 5 h 7"/>
                  <a:gd name="T4" fmla="*/ 2 w 4"/>
                  <a:gd name="T5" fmla="*/ 7 h 7"/>
                  <a:gd name="T6" fmla="*/ 4 w 4"/>
                  <a:gd name="T7" fmla="*/ 4 h 7"/>
                  <a:gd name="T8" fmla="*/ 4 w 4"/>
                  <a:gd name="T9" fmla="*/ 2 h 7"/>
                  <a:gd name="T10" fmla="*/ 2 w 4"/>
                  <a:gd name="T11" fmla="*/ 0 h 7"/>
                  <a:gd name="T12" fmla="*/ 0 w 4"/>
                  <a:gd name="T13" fmla="*/ 0 h 7"/>
                  <a:gd name="T14" fmla="*/ 0 w 4"/>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0"/>
                    </a:moveTo>
                    <a:lnTo>
                      <a:pt x="0" y="5"/>
                    </a:lnTo>
                    <a:lnTo>
                      <a:pt x="2" y="7"/>
                    </a:lnTo>
                    <a:lnTo>
                      <a:pt x="4" y="4"/>
                    </a:lnTo>
                    <a:lnTo>
                      <a:pt x="4" y="2"/>
                    </a:lnTo>
                    <a:lnTo>
                      <a:pt x="2" y="0"/>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22" name="Freeform 1272">
                <a:extLst>
                  <a:ext uri="{FF2B5EF4-FFF2-40B4-BE49-F238E27FC236}">
                    <a16:creationId xmlns:a16="http://schemas.microsoft.com/office/drawing/2014/main" id="{AB6C912B-9B0A-1F5E-08F3-0122C507F180}"/>
                  </a:ext>
                </a:extLst>
              </p:cNvPr>
              <p:cNvSpPr>
                <a:spLocks/>
              </p:cNvSpPr>
              <p:nvPr/>
            </p:nvSpPr>
            <p:spPr bwMode="auto">
              <a:xfrm>
                <a:off x="8015646" y="5294426"/>
                <a:ext cx="67040" cy="53632"/>
              </a:xfrm>
              <a:custGeom>
                <a:avLst/>
                <a:gdLst>
                  <a:gd name="T0" fmla="*/ 17 w 45"/>
                  <a:gd name="T1" fmla="*/ 19 h 36"/>
                  <a:gd name="T2" fmla="*/ 11 w 45"/>
                  <a:gd name="T3" fmla="*/ 15 h 36"/>
                  <a:gd name="T4" fmla="*/ 7 w 45"/>
                  <a:gd name="T5" fmla="*/ 11 h 36"/>
                  <a:gd name="T6" fmla="*/ 5 w 45"/>
                  <a:gd name="T7" fmla="*/ 9 h 36"/>
                  <a:gd name="T8" fmla="*/ 3 w 45"/>
                  <a:gd name="T9" fmla="*/ 6 h 36"/>
                  <a:gd name="T10" fmla="*/ 1 w 45"/>
                  <a:gd name="T11" fmla="*/ 4 h 36"/>
                  <a:gd name="T12" fmla="*/ 1 w 45"/>
                  <a:gd name="T13" fmla="*/ 2 h 36"/>
                  <a:gd name="T14" fmla="*/ 0 w 45"/>
                  <a:gd name="T15" fmla="*/ 0 h 36"/>
                  <a:gd name="T16" fmla="*/ 1 w 45"/>
                  <a:gd name="T17" fmla="*/ 0 h 36"/>
                  <a:gd name="T18" fmla="*/ 3 w 45"/>
                  <a:gd name="T19" fmla="*/ 0 h 36"/>
                  <a:gd name="T20" fmla="*/ 5 w 45"/>
                  <a:gd name="T21" fmla="*/ 0 h 36"/>
                  <a:gd name="T22" fmla="*/ 9 w 45"/>
                  <a:gd name="T23" fmla="*/ 4 h 36"/>
                  <a:gd name="T24" fmla="*/ 11 w 45"/>
                  <a:gd name="T25" fmla="*/ 4 h 36"/>
                  <a:gd name="T26" fmla="*/ 11 w 45"/>
                  <a:gd name="T27" fmla="*/ 6 h 36"/>
                  <a:gd name="T28" fmla="*/ 13 w 45"/>
                  <a:gd name="T29" fmla="*/ 6 h 36"/>
                  <a:gd name="T30" fmla="*/ 17 w 45"/>
                  <a:gd name="T31" fmla="*/ 7 h 36"/>
                  <a:gd name="T32" fmla="*/ 18 w 45"/>
                  <a:gd name="T33" fmla="*/ 11 h 36"/>
                  <a:gd name="T34" fmla="*/ 20 w 45"/>
                  <a:gd name="T35" fmla="*/ 11 h 36"/>
                  <a:gd name="T36" fmla="*/ 20 w 45"/>
                  <a:gd name="T37" fmla="*/ 15 h 36"/>
                  <a:gd name="T38" fmla="*/ 22 w 45"/>
                  <a:gd name="T39" fmla="*/ 15 h 36"/>
                  <a:gd name="T40" fmla="*/ 22 w 45"/>
                  <a:gd name="T41" fmla="*/ 17 h 36"/>
                  <a:gd name="T42" fmla="*/ 24 w 45"/>
                  <a:gd name="T43" fmla="*/ 17 h 36"/>
                  <a:gd name="T44" fmla="*/ 26 w 45"/>
                  <a:gd name="T45" fmla="*/ 19 h 36"/>
                  <a:gd name="T46" fmla="*/ 26 w 45"/>
                  <a:gd name="T47" fmla="*/ 19 h 36"/>
                  <a:gd name="T48" fmla="*/ 28 w 45"/>
                  <a:gd name="T49" fmla="*/ 21 h 36"/>
                  <a:gd name="T50" fmla="*/ 30 w 45"/>
                  <a:gd name="T51" fmla="*/ 21 h 36"/>
                  <a:gd name="T52" fmla="*/ 34 w 45"/>
                  <a:gd name="T53" fmla="*/ 23 h 36"/>
                  <a:gd name="T54" fmla="*/ 39 w 45"/>
                  <a:gd name="T55" fmla="*/ 28 h 36"/>
                  <a:gd name="T56" fmla="*/ 39 w 45"/>
                  <a:gd name="T57" fmla="*/ 28 h 36"/>
                  <a:gd name="T58" fmla="*/ 41 w 45"/>
                  <a:gd name="T59" fmla="*/ 28 h 36"/>
                  <a:gd name="T60" fmla="*/ 43 w 45"/>
                  <a:gd name="T61" fmla="*/ 30 h 36"/>
                  <a:gd name="T62" fmla="*/ 45 w 45"/>
                  <a:gd name="T63" fmla="*/ 32 h 36"/>
                  <a:gd name="T64" fmla="*/ 43 w 45"/>
                  <a:gd name="T65" fmla="*/ 34 h 36"/>
                  <a:gd name="T66" fmla="*/ 43 w 45"/>
                  <a:gd name="T67" fmla="*/ 34 h 36"/>
                  <a:gd name="T68" fmla="*/ 41 w 45"/>
                  <a:gd name="T69" fmla="*/ 36 h 36"/>
                  <a:gd name="T70" fmla="*/ 41 w 45"/>
                  <a:gd name="T71" fmla="*/ 36 h 36"/>
                  <a:gd name="T72" fmla="*/ 41 w 45"/>
                  <a:gd name="T73" fmla="*/ 34 h 36"/>
                  <a:gd name="T74" fmla="*/ 39 w 45"/>
                  <a:gd name="T75" fmla="*/ 32 h 36"/>
                  <a:gd name="T76" fmla="*/ 37 w 45"/>
                  <a:gd name="T77" fmla="*/ 32 h 36"/>
                  <a:gd name="T78" fmla="*/ 35 w 45"/>
                  <a:gd name="T79" fmla="*/ 32 h 36"/>
                  <a:gd name="T80" fmla="*/ 34 w 45"/>
                  <a:gd name="T81" fmla="*/ 30 h 36"/>
                  <a:gd name="T82" fmla="*/ 32 w 45"/>
                  <a:gd name="T83" fmla="*/ 30 h 36"/>
                  <a:gd name="T84" fmla="*/ 32 w 45"/>
                  <a:gd name="T85" fmla="*/ 30 h 36"/>
                  <a:gd name="T86" fmla="*/ 32 w 45"/>
                  <a:gd name="T87" fmla="*/ 28 h 36"/>
                  <a:gd name="T88" fmla="*/ 30 w 45"/>
                  <a:gd name="T89" fmla="*/ 28 h 36"/>
                  <a:gd name="T90" fmla="*/ 28 w 45"/>
                  <a:gd name="T91" fmla="*/ 26 h 36"/>
                  <a:gd name="T92" fmla="*/ 28 w 45"/>
                  <a:gd name="T93" fmla="*/ 26 h 36"/>
                  <a:gd name="T94" fmla="*/ 26 w 45"/>
                  <a:gd name="T95" fmla="*/ 26 h 36"/>
                  <a:gd name="T96" fmla="*/ 26 w 45"/>
                  <a:gd name="T97" fmla="*/ 26 h 36"/>
                  <a:gd name="T98" fmla="*/ 24 w 45"/>
                  <a:gd name="T99" fmla="*/ 24 h 36"/>
                  <a:gd name="T100" fmla="*/ 24 w 45"/>
                  <a:gd name="T101" fmla="*/ 24 h 36"/>
                  <a:gd name="T102" fmla="*/ 22 w 45"/>
                  <a:gd name="T103" fmla="*/ 23 h 36"/>
                  <a:gd name="T104" fmla="*/ 20 w 45"/>
                  <a:gd name="T105" fmla="*/ 23 h 36"/>
                  <a:gd name="T106" fmla="*/ 18 w 45"/>
                  <a:gd name="T107" fmla="*/ 23 h 36"/>
                  <a:gd name="T108" fmla="*/ 18 w 45"/>
                  <a:gd name="T109" fmla="*/ 21 h 36"/>
                  <a:gd name="T110" fmla="*/ 17 w 45"/>
                  <a:gd name="T11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 h="36">
                    <a:moveTo>
                      <a:pt x="17" y="19"/>
                    </a:moveTo>
                    <a:lnTo>
                      <a:pt x="11" y="15"/>
                    </a:lnTo>
                    <a:lnTo>
                      <a:pt x="7" y="11"/>
                    </a:lnTo>
                    <a:lnTo>
                      <a:pt x="5" y="9"/>
                    </a:lnTo>
                    <a:lnTo>
                      <a:pt x="3" y="6"/>
                    </a:lnTo>
                    <a:lnTo>
                      <a:pt x="1" y="4"/>
                    </a:lnTo>
                    <a:lnTo>
                      <a:pt x="1" y="2"/>
                    </a:lnTo>
                    <a:lnTo>
                      <a:pt x="0" y="0"/>
                    </a:lnTo>
                    <a:lnTo>
                      <a:pt x="1" y="0"/>
                    </a:lnTo>
                    <a:lnTo>
                      <a:pt x="3" y="0"/>
                    </a:lnTo>
                    <a:lnTo>
                      <a:pt x="5" y="0"/>
                    </a:lnTo>
                    <a:lnTo>
                      <a:pt x="9" y="4"/>
                    </a:lnTo>
                    <a:lnTo>
                      <a:pt x="11" y="4"/>
                    </a:lnTo>
                    <a:lnTo>
                      <a:pt x="11" y="6"/>
                    </a:lnTo>
                    <a:lnTo>
                      <a:pt x="13" y="6"/>
                    </a:lnTo>
                    <a:lnTo>
                      <a:pt x="17" y="7"/>
                    </a:lnTo>
                    <a:lnTo>
                      <a:pt x="18" y="11"/>
                    </a:lnTo>
                    <a:lnTo>
                      <a:pt x="20" y="11"/>
                    </a:lnTo>
                    <a:lnTo>
                      <a:pt x="20" y="15"/>
                    </a:lnTo>
                    <a:lnTo>
                      <a:pt x="22" y="15"/>
                    </a:lnTo>
                    <a:lnTo>
                      <a:pt x="22" y="17"/>
                    </a:lnTo>
                    <a:lnTo>
                      <a:pt x="24" y="17"/>
                    </a:lnTo>
                    <a:lnTo>
                      <a:pt x="26" y="19"/>
                    </a:lnTo>
                    <a:lnTo>
                      <a:pt x="26" y="19"/>
                    </a:lnTo>
                    <a:lnTo>
                      <a:pt x="28" y="21"/>
                    </a:lnTo>
                    <a:lnTo>
                      <a:pt x="30" y="21"/>
                    </a:lnTo>
                    <a:lnTo>
                      <a:pt x="34" y="23"/>
                    </a:lnTo>
                    <a:lnTo>
                      <a:pt x="39" y="28"/>
                    </a:lnTo>
                    <a:lnTo>
                      <a:pt x="39" y="28"/>
                    </a:lnTo>
                    <a:lnTo>
                      <a:pt x="41" y="28"/>
                    </a:lnTo>
                    <a:lnTo>
                      <a:pt x="43" y="30"/>
                    </a:lnTo>
                    <a:lnTo>
                      <a:pt x="45" y="32"/>
                    </a:lnTo>
                    <a:lnTo>
                      <a:pt x="43" y="34"/>
                    </a:lnTo>
                    <a:lnTo>
                      <a:pt x="43" y="34"/>
                    </a:lnTo>
                    <a:lnTo>
                      <a:pt x="41" y="36"/>
                    </a:lnTo>
                    <a:lnTo>
                      <a:pt x="41" y="36"/>
                    </a:lnTo>
                    <a:lnTo>
                      <a:pt x="41" y="34"/>
                    </a:lnTo>
                    <a:lnTo>
                      <a:pt x="39" y="32"/>
                    </a:lnTo>
                    <a:lnTo>
                      <a:pt x="37" y="32"/>
                    </a:lnTo>
                    <a:lnTo>
                      <a:pt x="35" y="32"/>
                    </a:lnTo>
                    <a:lnTo>
                      <a:pt x="34" y="30"/>
                    </a:lnTo>
                    <a:lnTo>
                      <a:pt x="32" y="30"/>
                    </a:lnTo>
                    <a:lnTo>
                      <a:pt x="32" y="30"/>
                    </a:lnTo>
                    <a:lnTo>
                      <a:pt x="32" y="28"/>
                    </a:lnTo>
                    <a:lnTo>
                      <a:pt x="30" y="28"/>
                    </a:lnTo>
                    <a:lnTo>
                      <a:pt x="28" y="26"/>
                    </a:lnTo>
                    <a:lnTo>
                      <a:pt x="28" y="26"/>
                    </a:lnTo>
                    <a:lnTo>
                      <a:pt x="26" y="26"/>
                    </a:lnTo>
                    <a:lnTo>
                      <a:pt x="26" y="26"/>
                    </a:lnTo>
                    <a:lnTo>
                      <a:pt x="24" y="24"/>
                    </a:lnTo>
                    <a:lnTo>
                      <a:pt x="24" y="24"/>
                    </a:lnTo>
                    <a:lnTo>
                      <a:pt x="22" y="23"/>
                    </a:lnTo>
                    <a:lnTo>
                      <a:pt x="20" y="23"/>
                    </a:lnTo>
                    <a:lnTo>
                      <a:pt x="18" y="23"/>
                    </a:lnTo>
                    <a:lnTo>
                      <a:pt x="18" y="21"/>
                    </a:lnTo>
                    <a:lnTo>
                      <a:pt x="17" y="1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23" name="Freeform 1273">
                <a:extLst>
                  <a:ext uri="{FF2B5EF4-FFF2-40B4-BE49-F238E27FC236}">
                    <a16:creationId xmlns:a16="http://schemas.microsoft.com/office/drawing/2014/main" id="{4CDDD1A1-6C18-EB43-16E2-FCB4FE5317C9}"/>
                  </a:ext>
                </a:extLst>
              </p:cNvPr>
              <p:cNvSpPr>
                <a:spLocks/>
              </p:cNvSpPr>
              <p:nvPr/>
            </p:nvSpPr>
            <p:spPr bwMode="auto">
              <a:xfrm>
                <a:off x="8015646" y="5294426"/>
                <a:ext cx="67040" cy="53632"/>
              </a:xfrm>
              <a:custGeom>
                <a:avLst/>
                <a:gdLst>
                  <a:gd name="T0" fmla="*/ 17 w 45"/>
                  <a:gd name="T1" fmla="*/ 19 h 36"/>
                  <a:gd name="T2" fmla="*/ 11 w 45"/>
                  <a:gd name="T3" fmla="*/ 15 h 36"/>
                  <a:gd name="T4" fmla="*/ 7 w 45"/>
                  <a:gd name="T5" fmla="*/ 11 h 36"/>
                  <a:gd name="T6" fmla="*/ 5 w 45"/>
                  <a:gd name="T7" fmla="*/ 9 h 36"/>
                  <a:gd name="T8" fmla="*/ 3 w 45"/>
                  <a:gd name="T9" fmla="*/ 6 h 36"/>
                  <a:gd name="T10" fmla="*/ 1 w 45"/>
                  <a:gd name="T11" fmla="*/ 4 h 36"/>
                  <a:gd name="T12" fmla="*/ 1 w 45"/>
                  <a:gd name="T13" fmla="*/ 2 h 36"/>
                  <a:gd name="T14" fmla="*/ 0 w 45"/>
                  <a:gd name="T15" fmla="*/ 0 h 36"/>
                  <a:gd name="T16" fmla="*/ 1 w 45"/>
                  <a:gd name="T17" fmla="*/ 0 h 36"/>
                  <a:gd name="T18" fmla="*/ 3 w 45"/>
                  <a:gd name="T19" fmla="*/ 0 h 36"/>
                  <a:gd name="T20" fmla="*/ 5 w 45"/>
                  <a:gd name="T21" fmla="*/ 0 h 36"/>
                  <a:gd name="T22" fmla="*/ 9 w 45"/>
                  <a:gd name="T23" fmla="*/ 4 h 36"/>
                  <a:gd name="T24" fmla="*/ 11 w 45"/>
                  <a:gd name="T25" fmla="*/ 4 h 36"/>
                  <a:gd name="T26" fmla="*/ 11 w 45"/>
                  <a:gd name="T27" fmla="*/ 6 h 36"/>
                  <a:gd name="T28" fmla="*/ 13 w 45"/>
                  <a:gd name="T29" fmla="*/ 6 h 36"/>
                  <a:gd name="T30" fmla="*/ 17 w 45"/>
                  <a:gd name="T31" fmla="*/ 7 h 36"/>
                  <a:gd name="T32" fmla="*/ 18 w 45"/>
                  <a:gd name="T33" fmla="*/ 11 h 36"/>
                  <a:gd name="T34" fmla="*/ 20 w 45"/>
                  <a:gd name="T35" fmla="*/ 11 h 36"/>
                  <a:gd name="T36" fmla="*/ 20 w 45"/>
                  <a:gd name="T37" fmla="*/ 15 h 36"/>
                  <a:gd name="T38" fmla="*/ 22 w 45"/>
                  <a:gd name="T39" fmla="*/ 15 h 36"/>
                  <a:gd name="T40" fmla="*/ 22 w 45"/>
                  <a:gd name="T41" fmla="*/ 17 h 36"/>
                  <a:gd name="T42" fmla="*/ 24 w 45"/>
                  <a:gd name="T43" fmla="*/ 17 h 36"/>
                  <a:gd name="T44" fmla="*/ 26 w 45"/>
                  <a:gd name="T45" fmla="*/ 19 h 36"/>
                  <a:gd name="T46" fmla="*/ 26 w 45"/>
                  <a:gd name="T47" fmla="*/ 19 h 36"/>
                  <a:gd name="T48" fmla="*/ 28 w 45"/>
                  <a:gd name="T49" fmla="*/ 21 h 36"/>
                  <a:gd name="T50" fmla="*/ 30 w 45"/>
                  <a:gd name="T51" fmla="*/ 21 h 36"/>
                  <a:gd name="T52" fmla="*/ 34 w 45"/>
                  <a:gd name="T53" fmla="*/ 23 h 36"/>
                  <a:gd name="T54" fmla="*/ 39 w 45"/>
                  <a:gd name="T55" fmla="*/ 28 h 36"/>
                  <a:gd name="T56" fmla="*/ 39 w 45"/>
                  <a:gd name="T57" fmla="*/ 28 h 36"/>
                  <a:gd name="T58" fmla="*/ 41 w 45"/>
                  <a:gd name="T59" fmla="*/ 28 h 36"/>
                  <a:gd name="T60" fmla="*/ 43 w 45"/>
                  <a:gd name="T61" fmla="*/ 30 h 36"/>
                  <a:gd name="T62" fmla="*/ 45 w 45"/>
                  <a:gd name="T63" fmla="*/ 32 h 36"/>
                  <a:gd name="T64" fmla="*/ 43 w 45"/>
                  <a:gd name="T65" fmla="*/ 34 h 36"/>
                  <a:gd name="T66" fmla="*/ 43 w 45"/>
                  <a:gd name="T67" fmla="*/ 34 h 36"/>
                  <a:gd name="T68" fmla="*/ 41 w 45"/>
                  <a:gd name="T69" fmla="*/ 36 h 36"/>
                  <a:gd name="T70" fmla="*/ 41 w 45"/>
                  <a:gd name="T71" fmla="*/ 36 h 36"/>
                  <a:gd name="T72" fmla="*/ 41 w 45"/>
                  <a:gd name="T73" fmla="*/ 34 h 36"/>
                  <a:gd name="T74" fmla="*/ 39 w 45"/>
                  <a:gd name="T75" fmla="*/ 32 h 36"/>
                  <a:gd name="T76" fmla="*/ 37 w 45"/>
                  <a:gd name="T77" fmla="*/ 32 h 36"/>
                  <a:gd name="T78" fmla="*/ 35 w 45"/>
                  <a:gd name="T79" fmla="*/ 32 h 36"/>
                  <a:gd name="T80" fmla="*/ 34 w 45"/>
                  <a:gd name="T81" fmla="*/ 30 h 36"/>
                  <a:gd name="T82" fmla="*/ 32 w 45"/>
                  <a:gd name="T83" fmla="*/ 30 h 36"/>
                  <a:gd name="T84" fmla="*/ 32 w 45"/>
                  <a:gd name="T85" fmla="*/ 30 h 36"/>
                  <a:gd name="T86" fmla="*/ 32 w 45"/>
                  <a:gd name="T87" fmla="*/ 28 h 36"/>
                  <a:gd name="T88" fmla="*/ 30 w 45"/>
                  <a:gd name="T89" fmla="*/ 28 h 36"/>
                  <a:gd name="T90" fmla="*/ 28 w 45"/>
                  <a:gd name="T91" fmla="*/ 26 h 36"/>
                  <a:gd name="T92" fmla="*/ 28 w 45"/>
                  <a:gd name="T93" fmla="*/ 26 h 36"/>
                  <a:gd name="T94" fmla="*/ 26 w 45"/>
                  <a:gd name="T95" fmla="*/ 26 h 36"/>
                  <a:gd name="T96" fmla="*/ 26 w 45"/>
                  <a:gd name="T97" fmla="*/ 26 h 36"/>
                  <a:gd name="T98" fmla="*/ 24 w 45"/>
                  <a:gd name="T99" fmla="*/ 24 h 36"/>
                  <a:gd name="T100" fmla="*/ 24 w 45"/>
                  <a:gd name="T101" fmla="*/ 24 h 36"/>
                  <a:gd name="T102" fmla="*/ 22 w 45"/>
                  <a:gd name="T103" fmla="*/ 23 h 36"/>
                  <a:gd name="T104" fmla="*/ 20 w 45"/>
                  <a:gd name="T105" fmla="*/ 23 h 36"/>
                  <a:gd name="T106" fmla="*/ 18 w 45"/>
                  <a:gd name="T107" fmla="*/ 23 h 36"/>
                  <a:gd name="T108" fmla="*/ 18 w 45"/>
                  <a:gd name="T109" fmla="*/ 21 h 36"/>
                  <a:gd name="T110" fmla="*/ 17 w 45"/>
                  <a:gd name="T11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 h="36">
                    <a:moveTo>
                      <a:pt x="17" y="19"/>
                    </a:moveTo>
                    <a:lnTo>
                      <a:pt x="11" y="15"/>
                    </a:lnTo>
                    <a:lnTo>
                      <a:pt x="7" y="11"/>
                    </a:lnTo>
                    <a:lnTo>
                      <a:pt x="5" y="9"/>
                    </a:lnTo>
                    <a:lnTo>
                      <a:pt x="3" y="6"/>
                    </a:lnTo>
                    <a:lnTo>
                      <a:pt x="1" y="4"/>
                    </a:lnTo>
                    <a:lnTo>
                      <a:pt x="1" y="2"/>
                    </a:lnTo>
                    <a:lnTo>
                      <a:pt x="0" y="0"/>
                    </a:lnTo>
                    <a:lnTo>
                      <a:pt x="1" y="0"/>
                    </a:lnTo>
                    <a:lnTo>
                      <a:pt x="3" y="0"/>
                    </a:lnTo>
                    <a:lnTo>
                      <a:pt x="5" y="0"/>
                    </a:lnTo>
                    <a:lnTo>
                      <a:pt x="9" y="4"/>
                    </a:lnTo>
                    <a:lnTo>
                      <a:pt x="11" y="4"/>
                    </a:lnTo>
                    <a:lnTo>
                      <a:pt x="11" y="6"/>
                    </a:lnTo>
                    <a:lnTo>
                      <a:pt x="13" y="6"/>
                    </a:lnTo>
                    <a:lnTo>
                      <a:pt x="17" y="7"/>
                    </a:lnTo>
                    <a:lnTo>
                      <a:pt x="18" y="11"/>
                    </a:lnTo>
                    <a:lnTo>
                      <a:pt x="20" y="11"/>
                    </a:lnTo>
                    <a:lnTo>
                      <a:pt x="20" y="15"/>
                    </a:lnTo>
                    <a:lnTo>
                      <a:pt x="22" y="15"/>
                    </a:lnTo>
                    <a:lnTo>
                      <a:pt x="22" y="17"/>
                    </a:lnTo>
                    <a:lnTo>
                      <a:pt x="24" y="17"/>
                    </a:lnTo>
                    <a:lnTo>
                      <a:pt x="26" y="19"/>
                    </a:lnTo>
                    <a:lnTo>
                      <a:pt x="26" y="19"/>
                    </a:lnTo>
                    <a:lnTo>
                      <a:pt x="28" y="21"/>
                    </a:lnTo>
                    <a:lnTo>
                      <a:pt x="30" y="21"/>
                    </a:lnTo>
                    <a:lnTo>
                      <a:pt x="34" y="23"/>
                    </a:lnTo>
                    <a:lnTo>
                      <a:pt x="39" y="28"/>
                    </a:lnTo>
                    <a:lnTo>
                      <a:pt x="39" y="28"/>
                    </a:lnTo>
                    <a:lnTo>
                      <a:pt x="41" y="28"/>
                    </a:lnTo>
                    <a:lnTo>
                      <a:pt x="43" y="30"/>
                    </a:lnTo>
                    <a:lnTo>
                      <a:pt x="45" y="32"/>
                    </a:lnTo>
                    <a:lnTo>
                      <a:pt x="43" y="34"/>
                    </a:lnTo>
                    <a:lnTo>
                      <a:pt x="43" y="34"/>
                    </a:lnTo>
                    <a:lnTo>
                      <a:pt x="41" y="36"/>
                    </a:lnTo>
                    <a:lnTo>
                      <a:pt x="41" y="36"/>
                    </a:lnTo>
                    <a:lnTo>
                      <a:pt x="41" y="34"/>
                    </a:lnTo>
                    <a:lnTo>
                      <a:pt x="39" y="32"/>
                    </a:lnTo>
                    <a:lnTo>
                      <a:pt x="37" y="32"/>
                    </a:lnTo>
                    <a:lnTo>
                      <a:pt x="35" y="32"/>
                    </a:lnTo>
                    <a:lnTo>
                      <a:pt x="34" y="30"/>
                    </a:lnTo>
                    <a:lnTo>
                      <a:pt x="32" y="30"/>
                    </a:lnTo>
                    <a:lnTo>
                      <a:pt x="32" y="30"/>
                    </a:lnTo>
                    <a:lnTo>
                      <a:pt x="32" y="28"/>
                    </a:lnTo>
                    <a:lnTo>
                      <a:pt x="30" y="28"/>
                    </a:lnTo>
                    <a:lnTo>
                      <a:pt x="28" y="26"/>
                    </a:lnTo>
                    <a:lnTo>
                      <a:pt x="28" y="26"/>
                    </a:lnTo>
                    <a:lnTo>
                      <a:pt x="26" y="26"/>
                    </a:lnTo>
                    <a:lnTo>
                      <a:pt x="26" y="26"/>
                    </a:lnTo>
                    <a:lnTo>
                      <a:pt x="24" y="24"/>
                    </a:lnTo>
                    <a:lnTo>
                      <a:pt x="24" y="24"/>
                    </a:lnTo>
                    <a:lnTo>
                      <a:pt x="22" y="23"/>
                    </a:lnTo>
                    <a:lnTo>
                      <a:pt x="20" y="23"/>
                    </a:lnTo>
                    <a:lnTo>
                      <a:pt x="18" y="23"/>
                    </a:lnTo>
                    <a:lnTo>
                      <a:pt x="18" y="21"/>
                    </a:lnTo>
                    <a:lnTo>
                      <a:pt x="17" y="1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24" name="Freeform 1274">
                <a:extLst>
                  <a:ext uri="{FF2B5EF4-FFF2-40B4-BE49-F238E27FC236}">
                    <a16:creationId xmlns:a16="http://schemas.microsoft.com/office/drawing/2014/main" id="{09660640-349F-33DB-3503-568FA7D50731}"/>
                  </a:ext>
                </a:extLst>
              </p:cNvPr>
              <p:cNvSpPr>
                <a:spLocks/>
              </p:cNvSpPr>
              <p:nvPr/>
            </p:nvSpPr>
            <p:spPr bwMode="auto">
              <a:xfrm>
                <a:off x="8085667" y="5304854"/>
                <a:ext cx="5959" cy="11918"/>
              </a:xfrm>
              <a:custGeom>
                <a:avLst/>
                <a:gdLst>
                  <a:gd name="T0" fmla="*/ 0 w 4"/>
                  <a:gd name="T1" fmla="*/ 0 h 8"/>
                  <a:gd name="T2" fmla="*/ 0 w 4"/>
                  <a:gd name="T3" fmla="*/ 2 h 8"/>
                  <a:gd name="T4" fmla="*/ 2 w 4"/>
                  <a:gd name="T5" fmla="*/ 0 h 8"/>
                  <a:gd name="T6" fmla="*/ 2 w 4"/>
                  <a:gd name="T7" fmla="*/ 2 h 8"/>
                  <a:gd name="T8" fmla="*/ 2 w 4"/>
                  <a:gd name="T9" fmla="*/ 4 h 8"/>
                  <a:gd name="T10" fmla="*/ 4 w 4"/>
                  <a:gd name="T11" fmla="*/ 4 h 8"/>
                  <a:gd name="T12" fmla="*/ 4 w 4"/>
                  <a:gd name="T13" fmla="*/ 4 h 8"/>
                  <a:gd name="T14" fmla="*/ 4 w 4"/>
                  <a:gd name="T15" fmla="*/ 6 h 8"/>
                  <a:gd name="T16" fmla="*/ 4 w 4"/>
                  <a:gd name="T17" fmla="*/ 8 h 8"/>
                  <a:gd name="T18" fmla="*/ 4 w 4"/>
                  <a:gd name="T19" fmla="*/ 8 h 8"/>
                  <a:gd name="T20" fmla="*/ 0 w 4"/>
                  <a:gd name="T21" fmla="*/ 6 h 8"/>
                  <a:gd name="T22" fmla="*/ 0 w 4"/>
                  <a:gd name="T23" fmla="*/ 4 h 8"/>
                  <a:gd name="T24" fmla="*/ 0 w 4"/>
                  <a:gd name="T25" fmla="*/ 2 h 8"/>
                  <a:gd name="T26" fmla="*/ 0 w 4"/>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0" y="0"/>
                    </a:moveTo>
                    <a:lnTo>
                      <a:pt x="0" y="2"/>
                    </a:lnTo>
                    <a:lnTo>
                      <a:pt x="2" y="0"/>
                    </a:lnTo>
                    <a:lnTo>
                      <a:pt x="2" y="2"/>
                    </a:lnTo>
                    <a:lnTo>
                      <a:pt x="2" y="4"/>
                    </a:lnTo>
                    <a:lnTo>
                      <a:pt x="4" y="4"/>
                    </a:lnTo>
                    <a:lnTo>
                      <a:pt x="4" y="4"/>
                    </a:lnTo>
                    <a:lnTo>
                      <a:pt x="4" y="6"/>
                    </a:lnTo>
                    <a:lnTo>
                      <a:pt x="4" y="8"/>
                    </a:lnTo>
                    <a:lnTo>
                      <a:pt x="4" y="8"/>
                    </a:lnTo>
                    <a:lnTo>
                      <a:pt x="0" y="6"/>
                    </a:lnTo>
                    <a:lnTo>
                      <a:pt x="0"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25" name="Freeform 1275">
                <a:extLst>
                  <a:ext uri="{FF2B5EF4-FFF2-40B4-BE49-F238E27FC236}">
                    <a16:creationId xmlns:a16="http://schemas.microsoft.com/office/drawing/2014/main" id="{7945FBF1-A127-969C-F008-899667910027}"/>
                  </a:ext>
                </a:extLst>
              </p:cNvPr>
              <p:cNvSpPr>
                <a:spLocks/>
              </p:cNvSpPr>
              <p:nvPr/>
            </p:nvSpPr>
            <p:spPr bwMode="auto">
              <a:xfrm>
                <a:off x="8085667" y="5304854"/>
                <a:ext cx="5959" cy="11918"/>
              </a:xfrm>
              <a:custGeom>
                <a:avLst/>
                <a:gdLst>
                  <a:gd name="T0" fmla="*/ 0 w 4"/>
                  <a:gd name="T1" fmla="*/ 0 h 8"/>
                  <a:gd name="T2" fmla="*/ 0 w 4"/>
                  <a:gd name="T3" fmla="*/ 2 h 8"/>
                  <a:gd name="T4" fmla="*/ 2 w 4"/>
                  <a:gd name="T5" fmla="*/ 0 h 8"/>
                  <a:gd name="T6" fmla="*/ 2 w 4"/>
                  <a:gd name="T7" fmla="*/ 2 h 8"/>
                  <a:gd name="T8" fmla="*/ 2 w 4"/>
                  <a:gd name="T9" fmla="*/ 4 h 8"/>
                  <a:gd name="T10" fmla="*/ 4 w 4"/>
                  <a:gd name="T11" fmla="*/ 4 h 8"/>
                  <a:gd name="T12" fmla="*/ 4 w 4"/>
                  <a:gd name="T13" fmla="*/ 4 h 8"/>
                  <a:gd name="T14" fmla="*/ 4 w 4"/>
                  <a:gd name="T15" fmla="*/ 6 h 8"/>
                  <a:gd name="T16" fmla="*/ 4 w 4"/>
                  <a:gd name="T17" fmla="*/ 8 h 8"/>
                  <a:gd name="T18" fmla="*/ 4 w 4"/>
                  <a:gd name="T19" fmla="*/ 8 h 8"/>
                  <a:gd name="T20" fmla="*/ 0 w 4"/>
                  <a:gd name="T21" fmla="*/ 6 h 8"/>
                  <a:gd name="T22" fmla="*/ 0 w 4"/>
                  <a:gd name="T23" fmla="*/ 4 h 8"/>
                  <a:gd name="T24" fmla="*/ 0 w 4"/>
                  <a:gd name="T25" fmla="*/ 2 h 8"/>
                  <a:gd name="T26" fmla="*/ 0 w 4"/>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0" y="0"/>
                    </a:moveTo>
                    <a:lnTo>
                      <a:pt x="0" y="2"/>
                    </a:lnTo>
                    <a:lnTo>
                      <a:pt x="2" y="0"/>
                    </a:lnTo>
                    <a:lnTo>
                      <a:pt x="2" y="2"/>
                    </a:lnTo>
                    <a:lnTo>
                      <a:pt x="2" y="4"/>
                    </a:lnTo>
                    <a:lnTo>
                      <a:pt x="4" y="4"/>
                    </a:lnTo>
                    <a:lnTo>
                      <a:pt x="4" y="4"/>
                    </a:lnTo>
                    <a:lnTo>
                      <a:pt x="4" y="6"/>
                    </a:lnTo>
                    <a:lnTo>
                      <a:pt x="4" y="8"/>
                    </a:lnTo>
                    <a:lnTo>
                      <a:pt x="4" y="8"/>
                    </a:lnTo>
                    <a:lnTo>
                      <a:pt x="0" y="6"/>
                    </a:lnTo>
                    <a:lnTo>
                      <a:pt x="0"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26" name="Freeform 1276">
                <a:extLst>
                  <a:ext uri="{FF2B5EF4-FFF2-40B4-BE49-F238E27FC236}">
                    <a16:creationId xmlns:a16="http://schemas.microsoft.com/office/drawing/2014/main" id="{E01F7754-4FE2-8B33-E517-9D77927DA8F2}"/>
                  </a:ext>
                </a:extLst>
              </p:cNvPr>
              <p:cNvSpPr>
                <a:spLocks/>
              </p:cNvSpPr>
              <p:nvPr/>
            </p:nvSpPr>
            <p:spPr bwMode="auto">
              <a:xfrm>
                <a:off x="8099074" y="5319752"/>
                <a:ext cx="8939" cy="8939"/>
              </a:xfrm>
              <a:custGeom>
                <a:avLst/>
                <a:gdLst>
                  <a:gd name="T0" fmla="*/ 0 w 6"/>
                  <a:gd name="T1" fmla="*/ 2 h 6"/>
                  <a:gd name="T2" fmla="*/ 0 w 6"/>
                  <a:gd name="T3" fmla="*/ 2 h 6"/>
                  <a:gd name="T4" fmla="*/ 2 w 6"/>
                  <a:gd name="T5" fmla="*/ 0 h 6"/>
                  <a:gd name="T6" fmla="*/ 4 w 6"/>
                  <a:gd name="T7" fmla="*/ 2 h 6"/>
                  <a:gd name="T8" fmla="*/ 4 w 6"/>
                  <a:gd name="T9" fmla="*/ 2 h 6"/>
                  <a:gd name="T10" fmla="*/ 6 w 6"/>
                  <a:gd name="T11" fmla="*/ 4 h 6"/>
                  <a:gd name="T12" fmla="*/ 4 w 6"/>
                  <a:gd name="T13" fmla="*/ 6 h 6"/>
                  <a:gd name="T14" fmla="*/ 2 w 6"/>
                  <a:gd name="T15" fmla="*/ 6 h 6"/>
                  <a:gd name="T16" fmla="*/ 2 w 6"/>
                  <a:gd name="T17" fmla="*/ 4 h 6"/>
                  <a:gd name="T18" fmla="*/ 0 w 6"/>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0" y="2"/>
                    </a:moveTo>
                    <a:lnTo>
                      <a:pt x="0" y="2"/>
                    </a:lnTo>
                    <a:lnTo>
                      <a:pt x="2" y="0"/>
                    </a:lnTo>
                    <a:lnTo>
                      <a:pt x="4" y="2"/>
                    </a:lnTo>
                    <a:lnTo>
                      <a:pt x="4" y="2"/>
                    </a:lnTo>
                    <a:lnTo>
                      <a:pt x="6" y="4"/>
                    </a:lnTo>
                    <a:lnTo>
                      <a:pt x="4" y="6"/>
                    </a:lnTo>
                    <a:lnTo>
                      <a:pt x="2" y="6"/>
                    </a:lnTo>
                    <a:lnTo>
                      <a:pt x="2"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27" name="Freeform 1277">
                <a:extLst>
                  <a:ext uri="{FF2B5EF4-FFF2-40B4-BE49-F238E27FC236}">
                    <a16:creationId xmlns:a16="http://schemas.microsoft.com/office/drawing/2014/main" id="{AE920B96-7522-14A3-486E-4E9E6F1A28FC}"/>
                  </a:ext>
                </a:extLst>
              </p:cNvPr>
              <p:cNvSpPr>
                <a:spLocks/>
              </p:cNvSpPr>
              <p:nvPr/>
            </p:nvSpPr>
            <p:spPr bwMode="auto">
              <a:xfrm>
                <a:off x="8099074" y="5319752"/>
                <a:ext cx="8939" cy="8939"/>
              </a:xfrm>
              <a:custGeom>
                <a:avLst/>
                <a:gdLst>
                  <a:gd name="T0" fmla="*/ 0 w 6"/>
                  <a:gd name="T1" fmla="*/ 2 h 6"/>
                  <a:gd name="T2" fmla="*/ 0 w 6"/>
                  <a:gd name="T3" fmla="*/ 2 h 6"/>
                  <a:gd name="T4" fmla="*/ 2 w 6"/>
                  <a:gd name="T5" fmla="*/ 0 h 6"/>
                  <a:gd name="T6" fmla="*/ 4 w 6"/>
                  <a:gd name="T7" fmla="*/ 2 h 6"/>
                  <a:gd name="T8" fmla="*/ 4 w 6"/>
                  <a:gd name="T9" fmla="*/ 2 h 6"/>
                  <a:gd name="T10" fmla="*/ 6 w 6"/>
                  <a:gd name="T11" fmla="*/ 4 h 6"/>
                  <a:gd name="T12" fmla="*/ 4 w 6"/>
                  <a:gd name="T13" fmla="*/ 6 h 6"/>
                  <a:gd name="T14" fmla="*/ 2 w 6"/>
                  <a:gd name="T15" fmla="*/ 6 h 6"/>
                  <a:gd name="T16" fmla="*/ 2 w 6"/>
                  <a:gd name="T17" fmla="*/ 4 h 6"/>
                  <a:gd name="T18" fmla="*/ 0 w 6"/>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0" y="2"/>
                    </a:moveTo>
                    <a:lnTo>
                      <a:pt x="0" y="2"/>
                    </a:lnTo>
                    <a:lnTo>
                      <a:pt x="2" y="0"/>
                    </a:lnTo>
                    <a:lnTo>
                      <a:pt x="4" y="2"/>
                    </a:lnTo>
                    <a:lnTo>
                      <a:pt x="4" y="2"/>
                    </a:lnTo>
                    <a:lnTo>
                      <a:pt x="6" y="4"/>
                    </a:lnTo>
                    <a:lnTo>
                      <a:pt x="4" y="6"/>
                    </a:lnTo>
                    <a:lnTo>
                      <a:pt x="2" y="6"/>
                    </a:lnTo>
                    <a:lnTo>
                      <a:pt x="2"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28" name="Freeform 1278">
                <a:extLst>
                  <a:ext uri="{FF2B5EF4-FFF2-40B4-BE49-F238E27FC236}">
                    <a16:creationId xmlns:a16="http://schemas.microsoft.com/office/drawing/2014/main" id="{85E4653F-523A-4176-C1AD-9EC940D40284}"/>
                  </a:ext>
                </a:extLst>
              </p:cNvPr>
              <p:cNvSpPr>
                <a:spLocks/>
              </p:cNvSpPr>
              <p:nvPr/>
            </p:nvSpPr>
            <p:spPr bwMode="auto">
              <a:xfrm>
                <a:off x="2302307" y="4469083"/>
                <a:ext cx="137061" cy="67041"/>
              </a:xfrm>
              <a:custGeom>
                <a:avLst/>
                <a:gdLst>
                  <a:gd name="T0" fmla="*/ 90 w 92"/>
                  <a:gd name="T1" fmla="*/ 15 h 45"/>
                  <a:gd name="T2" fmla="*/ 85 w 92"/>
                  <a:gd name="T3" fmla="*/ 17 h 45"/>
                  <a:gd name="T4" fmla="*/ 81 w 92"/>
                  <a:gd name="T5" fmla="*/ 19 h 45"/>
                  <a:gd name="T6" fmla="*/ 73 w 92"/>
                  <a:gd name="T7" fmla="*/ 20 h 45"/>
                  <a:gd name="T8" fmla="*/ 72 w 92"/>
                  <a:gd name="T9" fmla="*/ 19 h 45"/>
                  <a:gd name="T10" fmla="*/ 70 w 92"/>
                  <a:gd name="T11" fmla="*/ 19 h 45"/>
                  <a:gd name="T12" fmla="*/ 68 w 92"/>
                  <a:gd name="T13" fmla="*/ 19 h 45"/>
                  <a:gd name="T14" fmla="*/ 66 w 92"/>
                  <a:gd name="T15" fmla="*/ 24 h 45"/>
                  <a:gd name="T16" fmla="*/ 62 w 92"/>
                  <a:gd name="T17" fmla="*/ 26 h 45"/>
                  <a:gd name="T18" fmla="*/ 60 w 92"/>
                  <a:gd name="T19" fmla="*/ 28 h 45"/>
                  <a:gd name="T20" fmla="*/ 58 w 92"/>
                  <a:gd name="T21" fmla="*/ 30 h 45"/>
                  <a:gd name="T22" fmla="*/ 56 w 92"/>
                  <a:gd name="T23" fmla="*/ 30 h 45"/>
                  <a:gd name="T24" fmla="*/ 55 w 92"/>
                  <a:gd name="T25" fmla="*/ 32 h 45"/>
                  <a:gd name="T26" fmla="*/ 51 w 92"/>
                  <a:gd name="T27" fmla="*/ 28 h 45"/>
                  <a:gd name="T28" fmla="*/ 41 w 92"/>
                  <a:gd name="T29" fmla="*/ 34 h 45"/>
                  <a:gd name="T30" fmla="*/ 41 w 92"/>
                  <a:gd name="T31" fmla="*/ 39 h 45"/>
                  <a:gd name="T32" fmla="*/ 37 w 92"/>
                  <a:gd name="T33" fmla="*/ 41 h 45"/>
                  <a:gd name="T34" fmla="*/ 36 w 92"/>
                  <a:gd name="T35" fmla="*/ 45 h 45"/>
                  <a:gd name="T36" fmla="*/ 32 w 92"/>
                  <a:gd name="T37" fmla="*/ 45 h 45"/>
                  <a:gd name="T38" fmla="*/ 30 w 92"/>
                  <a:gd name="T39" fmla="*/ 41 h 45"/>
                  <a:gd name="T40" fmla="*/ 28 w 92"/>
                  <a:gd name="T41" fmla="*/ 39 h 45"/>
                  <a:gd name="T42" fmla="*/ 24 w 92"/>
                  <a:gd name="T43" fmla="*/ 39 h 45"/>
                  <a:gd name="T44" fmla="*/ 24 w 92"/>
                  <a:gd name="T45" fmla="*/ 34 h 45"/>
                  <a:gd name="T46" fmla="*/ 20 w 92"/>
                  <a:gd name="T47" fmla="*/ 32 h 45"/>
                  <a:gd name="T48" fmla="*/ 19 w 92"/>
                  <a:gd name="T49" fmla="*/ 30 h 45"/>
                  <a:gd name="T50" fmla="*/ 15 w 92"/>
                  <a:gd name="T51" fmla="*/ 32 h 45"/>
                  <a:gd name="T52" fmla="*/ 13 w 92"/>
                  <a:gd name="T53" fmla="*/ 30 h 45"/>
                  <a:gd name="T54" fmla="*/ 11 w 92"/>
                  <a:gd name="T55" fmla="*/ 30 h 45"/>
                  <a:gd name="T56" fmla="*/ 11 w 92"/>
                  <a:gd name="T57" fmla="*/ 28 h 45"/>
                  <a:gd name="T58" fmla="*/ 7 w 92"/>
                  <a:gd name="T59" fmla="*/ 26 h 45"/>
                  <a:gd name="T60" fmla="*/ 2 w 92"/>
                  <a:gd name="T61" fmla="*/ 24 h 45"/>
                  <a:gd name="T62" fmla="*/ 2 w 92"/>
                  <a:gd name="T63" fmla="*/ 22 h 45"/>
                  <a:gd name="T64" fmla="*/ 3 w 92"/>
                  <a:gd name="T65" fmla="*/ 20 h 45"/>
                  <a:gd name="T66" fmla="*/ 3 w 92"/>
                  <a:gd name="T67" fmla="*/ 17 h 45"/>
                  <a:gd name="T68" fmla="*/ 3 w 92"/>
                  <a:gd name="T69" fmla="*/ 17 h 45"/>
                  <a:gd name="T70" fmla="*/ 5 w 92"/>
                  <a:gd name="T71" fmla="*/ 13 h 45"/>
                  <a:gd name="T72" fmla="*/ 7 w 92"/>
                  <a:gd name="T73" fmla="*/ 13 h 45"/>
                  <a:gd name="T74" fmla="*/ 17 w 92"/>
                  <a:gd name="T75" fmla="*/ 3 h 45"/>
                  <a:gd name="T76" fmla="*/ 24 w 92"/>
                  <a:gd name="T77" fmla="*/ 2 h 45"/>
                  <a:gd name="T78" fmla="*/ 53 w 92"/>
                  <a:gd name="T79" fmla="*/ 0 h 45"/>
                  <a:gd name="T80" fmla="*/ 56 w 92"/>
                  <a:gd name="T81" fmla="*/ 0 h 45"/>
                  <a:gd name="T82" fmla="*/ 62 w 92"/>
                  <a:gd name="T83" fmla="*/ 0 h 45"/>
                  <a:gd name="T84" fmla="*/ 68 w 92"/>
                  <a:gd name="T85" fmla="*/ 0 h 45"/>
                  <a:gd name="T86" fmla="*/ 77 w 92"/>
                  <a:gd name="T87" fmla="*/ 2 h 45"/>
                  <a:gd name="T88" fmla="*/ 92 w 92"/>
                  <a:gd name="T89"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 h="45">
                    <a:moveTo>
                      <a:pt x="92" y="15"/>
                    </a:moveTo>
                    <a:lnTo>
                      <a:pt x="90" y="15"/>
                    </a:lnTo>
                    <a:lnTo>
                      <a:pt x="87" y="17"/>
                    </a:lnTo>
                    <a:lnTo>
                      <a:pt x="85" y="17"/>
                    </a:lnTo>
                    <a:lnTo>
                      <a:pt x="83" y="19"/>
                    </a:lnTo>
                    <a:lnTo>
                      <a:pt x="81" y="19"/>
                    </a:lnTo>
                    <a:lnTo>
                      <a:pt x="77" y="20"/>
                    </a:lnTo>
                    <a:lnTo>
                      <a:pt x="73" y="20"/>
                    </a:lnTo>
                    <a:lnTo>
                      <a:pt x="73" y="19"/>
                    </a:lnTo>
                    <a:lnTo>
                      <a:pt x="72" y="19"/>
                    </a:lnTo>
                    <a:lnTo>
                      <a:pt x="70" y="17"/>
                    </a:lnTo>
                    <a:lnTo>
                      <a:pt x="70" y="19"/>
                    </a:lnTo>
                    <a:lnTo>
                      <a:pt x="70" y="19"/>
                    </a:lnTo>
                    <a:lnTo>
                      <a:pt x="68" y="19"/>
                    </a:lnTo>
                    <a:lnTo>
                      <a:pt x="68" y="20"/>
                    </a:lnTo>
                    <a:lnTo>
                      <a:pt x="66" y="24"/>
                    </a:lnTo>
                    <a:lnTo>
                      <a:pt x="66" y="26"/>
                    </a:lnTo>
                    <a:lnTo>
                      <a:pt x="62" y="26"/>
                    </a:lnTo>
                    <a:lnTo>
                      <a:pt x="62" y="28"/>
                    </a:lnTo>
                    <a:lnTo>
                      <a:pt x="60" y="28"/>
                    </a:lnTo>
                    <a:lnTo>
                      <a:pt x="60" y="28"/>
                    </a:lnTo>
                    <a:lnTo>
                      <a:pt x="58" y="30"/>
                    </a:lnTo>
                    <a:lnTo>
                      <a:pt x="56" y="30"/>
                    </a:lnTo>
                    <a:lnTo>
                      <a:pt x="56" y="30"/>
                    </a:lnTo>
                    <a:lnTo>
                      <a:pt x="56" y="32"/>
                    </a:lnTo>
                    <a:lnTo>
                      <a:pt x="55" y="32"/>
                    </a:lnTo>
                    <a:lnTo>
                      <a:pt x="53" y="30"/>
                    </a:lnTo>
                    <a:lnTo>
                      <a:pt x="51" y="28"/>
                    </a:lnTo>
                    <a:lnTo>
                      <a:pt x="47" y="34"/>
                    </a:lnTo>
                    <a:lnTo>
                      <a:pt x="41" y="34"/>
                    </a:lnTo>
                    <a:lnTo>
                      <a:pt x="41" y="36"/>
                    </a:lnTo>
                    <a:lnTo>
                      <a:pt x="41" y="39"/>
                    </a:lnTo>
                    <a:lnTo>
                      <a:pt x="39" y="39"/>
                    </a:lnTo>
                    <a:lnTo>
                      <a:pt x="37" y="41"/>
                    </a:lnTo>
                    <a:lnTo>
                      <a:pt x="37" y="43"/>
                    </a:lnTo>
                    <a:lnTo>
                      <a:pt x="36" y="45"/>
                    </a:lnTo>
                    <a:lnTo>
                      <a:pt x="32" y="45"/>
                    </a:lnTo>
                    <a:lnTo>
                      <a:pt x="32" y="45"/>
                    </a:lnTo>
                    <a:lnTo>
                      <a:pt x="30" y="41"/>
                    </a:lnTo>
                    <a:lnTo>
                      <a:pt x="30" y="41"/>
                    </a:lnTo>
                    <a:lnTo>
                      <a:pt x="30" y="39"/>
                    </a:lnTo>
                    <a:lnTo>
                      <a:pt x="28" y="39"/>
                    </a:lnTo>
                    <a:lnTo>
                      <a:pt x="26" y="39"/>
                    </a:lnTo>
                    <a:lnTo>
                      <a:pt x="24" y="39"/>
                    </a:lnTo>
                    <a:lnTo>
                      <a:pt x="24" y="34"/>
                    </a:lnTo>
                    <a:lnTo>
                      <a:pt x="24" y="34"/>
                    </a:lnTo>
                    <a:lnTo>
                      <a:pt x="24" y="32"/>
                    </a:lnTo>
                    <a:lnTo>
                      <a:pt x="20" y="32"/>
                    </a:lnTo>
                    <a:lnTo>
                      <a:pt x="20" y="30"/>
                    </a:lnTo>
                    <a:lnTo>
                      <a:pt x="19" y="30"/>
                    </a:lnTo>
                    <a:lnTo>
                      <a:pt x="17" y="32"/>
                    </a:lnTo>
                    <a:lnTo>
                      <a:pt x="15" y="32"/>
                    </a:lnTo>
                    <a:lnTo>
                      <a:pt x="15" y="32"/>
                    </a:lnTo>
                    <a:lnTo>
                      <a:pt x="13" y="30"/>
                    </a:lnTo>
                    <a:lnTo>
                      <a:pt x="13" y="30"/>
                    </a:lnTo>
                    <a:lnTo>
                      <a:pt x="11" y="30"/>
                    </a:lnTo>
                    <a:lnTo>
                      <a:pt x="11" y="30"/>
                    </a:lnTo>
                    <a:lnTo>
                      <a:pt x="11" y="28"/>
                    </a:lnTo>
                    <a:lnTo>
                      <a:pt x="9" y="28"/>
                    </a:lnTo>
                    <a:lnTo>
                      <a:pt x="7" y="26"/>
                    </a:lnTo>
                    <a:lnTo>
                      <a:pt x="5" y="24"/>
                    </a:lnTo>
                    <a:lnTo>
                      <a:pt x="2" y="24"/>
                    </a:lnTo>
                    <a:lnTo>
                      <a:pt x="0" y="22"/>
                    </a:lnTo>
                    <a:lnTo>
                      <a:pt x="2" y="22"/>
                    </a:lnTo>
                    <a:lnTo>
                      <a:pt x="2" y="20"/>
                    </a:lnTo>
                    <a:lnTo>
                      <a:pt x="3" y="20"/>
                    </a:lnTo>
                    <a:lnTo>
                      <a:pt x="3" y="19"/>
                    </a:lnTo>
                    <a:lnTo>
                      <a:pt x="3" y="17"/>
                    </a:lnTo>
                    <a:lnTo>
                      <a:pt x="3" y="17"/>
                    </a:lnTo>
                    <a:lnTo>
                      <a:pt x="3" y="17"/>
                    </a:lnTo>
                    <a:lnTo>
                      <a:pt x="3" y="15"/>
                    </a:lnTo>
                    <a:lnTo>
                      <a:pt x="5" y="13"/>
                    </a:lnTo>
                    <a:lnTo>
                      <a:pt x="5" y="13"/>
                    </a:lnTo>
                    <a:lnTo>
                      <a:pt x="7" y="13"/>
                    </a:lnTo>
                    <a:lnTo>
                      <a:pt x="15" y="5"/>
                    </a:lnTo>
                    <a:lnTo>
                      <a:pt x="17" y="3"/>
                    </a:lnTo>
                    <a:lnTo>
                      <a:pt x="20" y="3"/>
                    </a:lnTo>
                    <a:lnTo>
                      <a:pt x="24" y="2"/>
                    </a:lnTo>
                    <a:lnTo>
                      <a:pt x="51" y="0"/>
                    </a:lnTo>
                    <a:lnTo>
                      <a:pt x="53" y="0"/>
                    </a:lnTo>
                    <a:lnTo>
                      <a:pt x="55" y="0"/>
                    </a:lnTo>
                    <a:lnTo>
                      <a:pt x="56" y="0"/>
                    </a:lnTo>
                    <a:lnTo>
                      <a:pt x="58" y="0"/>
                    </a:lnTo>
                    <a:lnTo>
                      <a:pt x="62" y="0"/>
                    </a:lnTo>
                    <a:lnTo>
                      <a:pt x="64" y="0"/>
                    </a:lnTo>
                    <a:lnTo>
                      <a:pt x="68" y="0"/>
                    </a:lnTo>
                    <a:lnTo>
                      <a:pt x="72" y="2"/>
                    </a:lnTo>
                    <a:lnTo>
                      <a:pt x="77" y="2"/>
                    </a:lnTo>
                    <a:lnTo>
                      <a:pt x="92" y="11"/>
                    </a:lnTo>
                    <a:lnTo>
                      <a:pt x="92" y="13"/>
                    </a:lnTo>
                    <a:lnTo>
                      <a:pt x="92" y="1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29" name="Freeform 1279">
                <a:extLst>
                  <a:ext uri="{FF2B5EF4-FFF2-40B4-BE49-F238E27FC236}">
                    <a16:creationId xmlns:a16="http://schemas.microsoft.com/office/drawing/2014/main" id="{FAD10360-BEF6-8BDE-0CDF-8F59F6F4D3B7}"/>
                  </a:ext>
                </a:extLst>
              </p:cNvPr>
              <p:cNvSpPr>
                <a:spLocks/>
              </p:cNvSpPr>
              <p:nvPr/>
            </p:nvSpPr>
            <p:spPr bwMode="auto">
              <a:xfrm>
                <a:off x="2302307" y="4469083"/>
                <a:ext cx="137061" cy="67041"/>
              </a:xfrm>
              <a:custGeom>
                <a:avLst/>
                <a:gdLst>
                  <a:gd name="T0" fmla="*/ 90 w 92"/>
                  <a:gd name="T1" fmla="*/ 15 h 45"/>
                  <a:gd name="T2" fmla="*/ 85 w 92"/>
                  <a:gd name="T3" fmla="*/ 17 h 45"/>
                  <a:gd name="T4" fmla="*/ 81 w 92"/>
                  <a:gd name="T5" fmla="*/ 19 h 45"/>
                  <a:gd name="T6" fmla="*/ 73 w 92"/>
                  <a:gd name="T7" fmla="*/ 20 h 45"/>
                  <a:gd name="T8" fmla="*/ 72 w 92"/>
                  <a:gd name="T9" fmla="*/ 19 h 45"/>
                  <a:gd name="T10" fmla="*/ 70 w 92"/>
                  <a:gd name="T11" fmla="*/ 19 h 45"/>
                  <a:gd name="T12" fmla="*/ 68 w 92"/>
                  <a:gd name="T13" fmla="*/ 19 h 45"/>
                  <a:gd name="T14" fmla="*/ 66 w 92"/>
                  <a:gd name="T15" fmla="*/ 24 h 45"/>
                  <a:gd name="T16" fmla="*/ 62 w 92"/>
                  <a:gd name="T17" fmla="*/ 26 h 45"/>
                  <a:gd name="T18" fmla="*/ 60 w 92"/>
                  <a:gd name="T19" fmla="*/ 28 h 45"/>
                  <a:gd name="T20" fmla="*/ 58 w 92"/>
                  <a:gd name="T21" fmla="*/ 30 h 45"/>
                  <a:gd name="T22" fmla="*/ 56 w 92"/>
                  <a:gd name="T23" fmla="*/ 30 h 45"/>
                  <a:gd name="T24" fmla="*/ 55 w 92"/>
                  <a:gd name="T25" fmla="*/ 32 h 45"/>
                  <a:gd name="T26" fmla="*/ 51 w 92"/>
                  <a:gd name="T27" fmla="*/ 28 h 45"/>
                  <a:gd name="T28" fmla="*/ 41 w 92"/>
                  <a:gd name="T29" fmla="*/ 34 h 45"/>
                  <a:gd name="T30" fmla="*/ 41 w 92"/>
                  <a:gd name="T31" fmla="*/ 39 h 45"/>
                  <a:gd name="T32" fmla="*/ 37 w 92"/>
                  <a:gd name="T33" fmla="*/ 41 h 45"/>
                  <a:gd name="T34" fmla="*/ 36 w 92"/>
                  <a:gd name="T35" fmla="*/ 45 h 45"/>
                  <a:gd name="T36" fmla="*/ 32 w 92"/>
                  <a:gd name="T37" fmla="*/ 45 h 45"/>
                  <a:gd name="T38" fmla="*/ 30 w 92"/>
                  <a:gd name="T39" fmla="*/ 41 h 45"/>
                  <a:gd name="T40" fmla="*/ 28 w 92"/>
                  <a:gd name="T41" fmla="*/ 39 h 45"/>
                  <a:gd name="T42" fmla="*/ 24 w 92"/>
                  <a:gd name="T43" fmla="*/ 39 h 45"/>
                  <a:gd name="T44" fmla="*/ 24 w 92"/>
                  <a:gd name="T45" fmla="*/ 34 h 45"/>
                  <a:gd name="T46" fmla="*/ 20 w 92"/>
                  <a:gd name="T47" fmla="*/ 32 h 45"/>
                  <a:gd name="T48" fmla="*/ 19 w 92"/>
                  <a:gd name="T49" fmla="*/ 30 h 45"/>
                  <a:gd name="T50" fmla="*/ 15 w 92"/>
                  <a:gd name="T51" fmla="*/ 32 h 45"/>
                  <a:gd name="T52" fmla="*/ 13 w 92"/>
                  <a:gd name="T53" fmla="*/ 30 h 45"/>
                  <a:gd name="T54" fmla="*/ 11 w 92"/>
                  <a:gd name="T55" fmla="*/ 30 h 45"/>
                  <a:gd name="T56" fmla="*/ 11 w 92"/>
                  <a:gd name="T57" fmla="*/ 28 h 45"/>
                  <a:gd name="T58" fmla="*/ 7 w 92"/>
                  <a:gd name="T59" fmla="*/ 26 h 45"/>
                  <a:gd name="T60" fmla="*/ 2 w 92"/>
                  <a:gd name="T61" fmla="*/ 24 h 45"/>
                  <a:gd name="T62" fmla="*/ 2 w 92"/>
                  <a:gd name="T63" fmla="*/ 22 h 45"/>
                  <a:gd name="T64" fmla="*/ 3 w 92"/>
                  <a:gd name="T65" fmla="*/ 20 h 45"/>
                  <a:gd name="T66" fmla="*/ 3 w 92"/>
                  <a:gd name="T67" fmla="*/ 17 h 45"/>
                  <a:gd name="T68" fmla="*/ 3 w 92"/>
                  <a:gd name="T69" fmla="*/ 17 h 45"/>
                  <a:gd name="T70" fmla="*/ 5 w 92"/>
                  <a:gd name="T71" fmla="*/ 13 h 45"/>
                  <a:gd name="T72" fmla="*/ 7 w 92"/>
                  <a:gd name="T73" fmla="*/ 13 h 45"/>
                  <a:gd name="T74" fmla="*/ 17 w 92"/>
                  <a:gd name="T75" fmla="*/ 3 h 45"/>
                  <a:gd name="T76" fmla="*/ 24 w 92"/>
                  <a:gd name="T77" fmla="*/ 2 h 45"/>
                  <a:gd name="T78" fmla="*/ 53 w 92"/>
                  <a:gd name="T79" fmla="*/ 0 h 45"/>
                  <a:gd name="T80" fmla="*/ 56 w 92"/>
                  <a:gd name="T81" fmla="*/ 0 h 45"/>
                  <a:gd name="T82" fmla="*/ 62 w 92"/>
                  <a:gd name="T83" fmla="*/ 0 h 45"/>
                  <a:gd name="T84" fmla="*/ 68 w 92"/>
                  <a:gd name="T85" fmla="*/ 0 h 45"/>
                  <a:gd name="T86" fmla="*/ 77 w 92"/>
                  <a:gd name="T87" fmla="*/ 2 h 45"/>
                  <a:gd name="T88" fmla="*/ 92 w 92"/>
                  <a:gd name="T89"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 h="45">
                    <a:moveTo>
                      <a:pt x="92" y="15"/>
                    </a:moveTo>
                    <a:lnTo>
                      <a:pt x="90" y="15"/>
                    </a:lnTo>
                    <a:lnTo>
                      <a:pt x="87" y="17"/>
                    </a:lnTo>
                    <a:lnTo>
                      <a:pt x="85" y="17"/>
                    </a:lnTo>
                    <a:lnTo>
                      <a:pt x="83" y="19"/>
                    </a:lnTo>
                    <a:lnTo>
                      <a:pt x="81" y="19"/>
                    </a:lnTo>
                    <a:lnTo>
                      <a:pt x="77" y="20"/>
                    </a:lnTo>
                    <a:lnTo>
                      <a:pt x="73" y="20"/>
                    </a:lnTo>
                    <a:lnTo>
                      <a:pt x="73" y="19"/>
                    </a:lnTo>
                    <a:lnTo>
                      <a:pt x="72" y="19"/>
                    </a:lnTo>
                    <a:lnTo>
                      <a:pt x="70" y="17"/>
                    </a:lnTo>
                    <a:lnTo>
                      <a:pt x="70" y="19"/>
                    </a:lnTo>
                    <a:lnTo>
                      <a:pt x="70" y="19"/>
                    </a:lnTo>
                    <a:lnTo>
                      <a:pt x="68" y="19"/>
                    </a:lnTo>
                    <a:lnTo>
                      <a:pt x="68" y="20"/>
                    </a:lnTo>
                    <a:lnTo>
                      <a:pt x="66" y="24"/>
                    </a:lnTo>
                    <a:lnTo>
                      <a:pt x="66" y="26"/>
                    </a:lnTo>
                    <a:lnTo>
                      <a:pt x="62" y="26"/>
                    </a:lnTo>
                    <a:lnTo>
                      <a:pt x="62" y="28"/>
                    </a:lnTo>
                    <a:lnTo>
                      <a:pt x="60" y="28"/>
                    </a:lnTo>
                    <a:lnTo>
                      <a:pt x="60" y="28"/>
                    </a:lnTo>
                    <a:lnTo>
                      <a:pt x="58" y="30"/>
                    </a:lnTo>
                    <a:lnTo>
                      <a:pt x="56" y="30"/>
                    </a:lnTo>
                    <a:lnTo>
                      <a:pt x="56" y="30"/>
                    </a:lnTo>
                    <a:lnTo>
                      <a:pt x="56" y="32"/>
                    </a:lnTo>
                    <a:lnTo>
                      <a:pt x="55" y="32"/>
                    </a:lnTo>
                    <a:lnTo>
                      <a:pt x="53" y="30"/>
                    </a:lnTo>
                    <a:lnTo>
                      <a:pt x="51" y="28"/>
                    </a:lnTo>
                    <a:lnTo>
                      <a:pt x="47" y="34"/>
                    </a:lnTo>
                    <a:lnTo>
                      <a:pt x="41" y="34"/>
                    </a:lnTo>
                    <a:lnTo>
                      <a:pt x="41" y="36"/>
                    </a:lnTo>
                    <a:lnTo>
                      <a:pt x="41" y="39"/>
                    </a:lnTo>
                    <a:lnTo>
                      <a:pt x="39" y="39"/>
                    </a:lnTo>
                    <a:lnTo>
                      <a:pt x="37" y="41"/>
                    </a:lnTo>
                    <a:lnTo>
                      <a:pt x="37" y="43"/>
                    </a:lnTo>
                    <a:lnTo>
                      <a:pt x="36" y="45"/>
                    </a:lnTo>
                    <a:lnTo>
                      <a:pt x="32" y="45"/>
                    </a:lnTo>
                    <a:lnTo>
                      <a:pt x="32" y="45"/>
                    </a:lnTo>
                    <a:lnTo>
                      <a:pt x="30" y="41"/>
                    </a:lnTo>
                    <a:lnTo>
                      <a:pt x="30" y="41"/>
                    </a:lnTo>
                    <a:lnTo>
                      <a:pt x="30" y="39"/>
                    </a:lnTo>
                    <a:lnTo>
                      <a:pt x="28" y="39"/>
                    </a:lnTo>
                    <a:lnTo>
                      <a:pt x="26" y="39"/>
                    </a:lnTo>
                    <a:lnTo>
                      <a:pt x="24" y="39"/>
                    </a:lnTo>
                    <a:lnTo>
                      <a:pt x="24" y="34"/>
                    </a:lnTo>
                    <a:lnTo>
                      <a:pt x="24" y="34"/>
                    </a:lnTo>
                    <a:lnTo>
                      <a:pt x="24" y="32"/>
                    </a:lnTo>
                    <a:lnTo>
                      <a:pt x="20" y="32"/>
                    </a:lnTo>
                    <a:lnTo>
                      <a:pt x="20" y="30"/>
                    </a:lnTo>
                    <a:lnTo>
                      <a:pt x="19" y="30"/>
                    </a:lnTo>
                    <a:lnTo>
                      <a:pt x="17" y="32"/>
                    </a:lnTo>
                    <a:lnTo>
                      <a:pt x="15" y="32"/>
                    </a:lnTo>
                    <a:lnTo>
                      <a:pt x="15" y="32"/>
                    </a:lnTo>
                    <a:lnTo>
                      <a:pt x="13" y="30"/>
                    </a:lnTo>
                    <a:lnTo>
                      <a:pt x="13" y="30"/>
                    </a:lnTo>
                    <a:lnTo>
                      <a:pt x="11" y="30"/>
                    </a:lnTo>
                    <a:lnTo>
                      <a:pt x="11" y="30"/>
                    </a:lnTo>
                    <a:lnTo>
                      <a:pt x="11" y="28"/>
                    </a:lnTo>
                    <a:lnTo>
                      <a:pt x="9" y="28"/>
                    </a:lnTo>
                    <a:lnTo>
                      <a:pt x="7" y="26"/>
                    </a:lnTo>
                    <a:lnTo>
                      <a:pt x="5" y="24"/>
                    </a:lnTo>
                    <a:lnTo>
                      <a:pt x="2" y="24"/>
                    </a:lnTo>
                    <a:lnTo>
                      <a:pt x="0" y="22"/>
                    </a:lnTo>
                    <a:lnTo>
                      <a:pt x="2" y="22"/>
                    </a:lnTo>
                    <a:lnTo>
                      <a:pt x="2" y="20"/>
                    </a:lnTo>
                    <a:lnTo>
                      <a:pt x="3" y="20"/>
                    </a:lnTo>
                    <a:lnTo>
                      <a:pt x="3" y="19"/>
                    </a:lnTo>
                    <a:lnTo>
                      <a:pt x="3" y="17"/>
                    </a:lnTo>
                    <a:lnTo>
                      <a:pt x="3" y="17"/>
                    </a:lnTo>
                    <a:lnTo>
                      <a:pt x="3" y="17"/>
                    </a:lnTo>
                    <a:lnTo>
                      <a:pt x="3" y="15"/>
                    </a:lnTo>
                    <a:lnTo>
                      <a:pt x="5" y="13"/>
                    </a:lnTo>
                    <a:lnTo>
                      <a:pt x="5" y="13"/>
                    </a:lnTo>
                    <a:lnTo>
                      <a:pt x="7" y="13"/>
                    </a:lnTo>
                    <a:lnTo>
                      <a:pt x="15" y="5"/>
                    </a:lnTo>
                    <a:lnTo>
                      <a:pt x="17" y="3"/>
                    </a:lnTo>
                    <a:lnTo>
                      <a:pt x="20" y="3"/>
                    </a:lnTo>
                    <a:lnTo>
                      <a:pt x="24" y="2"/>
                    </a:lnTo>
                    <a:lnTo>
                      <a:pt x="51" y="0"/>
                    </a:lnTo>
                    <a:lnTo>
                      <a:pt x="53" y="0"/>
                    </a:lnTo>
                    <a:lnTo>
                      <a:pt x="55" y="0"/>
                    </a:lnTo>
                    <a:lnTo>
                      <a:pt x="56" y="0"/>
                    </a:lnTo>
                    <a:lnTo>
                      <a:pt x="58" y="0"/>
                    </a:lnTo>
                    <a:lnTo>
                      <a:pt x="62" y="0"/>
                    </a:lnTo>
                    <a:lnTo>
                      <a:pt x="64" y="0"/>
                    </a:lnTo>
                    <a:lnTo>
                      <a:pt x="68" y="0"/>
                    </a:lnTo>
                    <a:lnTo>
                      <a:pt x="72" y="2"/>
                    </a:lnTo>
                    <a:lnTo>
                      <a:pt x="77" y="2"/>
                    </a:lnTo>
                    <a:lnTo>
                      <a:pt x="92" y="11"/>
                    </a:lnTo>
                    <a:lnTo>
                      <a:pt x="92" y="13"/>
                    </a:lnTo>
                    <a:lnTo>
                      <a:pt x="92" y="1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30" name="Freeform 1286">
                <a:extLst>
                  <a:ext uri="{FF2B5EF4-FFF2-40B4-BE49-F238E27FC236}">
                    <a16:creationId xmlns:a16="http://schemas.microsoft.com/office/drawing/2014/main" id="{B6EBE08F-5966-41CF-517A-96DAA27932E8}"/>
                  </a:ext>
                </a:extLst>
              </p:cNvPr>
              <p:cNvSpPr>
                <a:spLocks/>
              </p:cNvSpPr>
              <p:nvPr/>
            </p:nvSpPr>
            <p:spPr bwMode="auto">
              <a:xfrm>
                <a:off x="3009956" y="4697020"/>
                <a:ext cx="92367" cy="92367"/>
              </a:xfrm>
              <a:custGeom>
                <a:avLst/>
                <a:gdLst>
                  <a:gd name="T0" fmla="*/ 56 w 62"/>
                  <a:gd name="T1" fmla="*/ 55 h 62"/>
                  <a:gd name="T2" fmla="*/ 47 w 62"/>
                  <a:gd name="T3" fmla="*/ 53 h 62"/>
                  <a:gd name="T4" fmla="*/ 41 w 62"/>
                  <a:gd name="T5" fmla="*/ 55 h 62"/>
                  <a:gd name="T6" fmla="*/ 41 w 62"/>
                  <a:gd name="T7" fmla="*/ 55 h 62"/>
                  <a:gd name="T8" fmla="*/ 37 w 62"/>
                  <a:gd name="T9" fmla="*/ 53 h 62"/>
                  <a:gd name="T10" fmla="*/ 35 w 62"/>
                  <a:gd name="T11" fmla="*/ 53 h 62"/>
                  <a:gd name="T12" fmla="*/ 34 w 62"/>
                  <a:gd name="T13" fmla="*/ 55 h 62"/>
                  <a:gd name="T14" fmla="*/ 34 w 62"/>
                  <a:gd name="T15" fmla="*/ 60 h 62"/>
                  <a:gd name="T16" fmla="*/ 34 w 62"/>
                  <a:gd name="T17" fmla="*/ 62 h 62"/>
                  <a:gd name="T18" fmla="*/ 28 w 62"/>
                  <a:gd name="T19" fmla="*/ 62 h 62"/>
                  <a:gd name="T20" fmla="*/ 24 w 62"/>
                  <a:gd name="T21" fmla="*/ 60 h 62"/>
                  <a:gd name="T22" fmla="*/ 24 w 62"/>
                  <a:gd name="T23" fmla="*/ 60 h 62"/>
                  <a:gd name="T24" fmla="*/ 24 w 62"/>
                  <a:gd name="T25" fmla="*/ 60 h 62"/>
                  <a:gd name="T26" fmla="*/ 15 w 62"/>
                  <a:gd name="T27" fmla="*/ 47 h 62"/>
                  <a:gd name="T28" fmla="*/ 15 w 62"/>
                  <a:gd name="T29" fmla="*/ 43 h 62"/>
                  <a:gd name="T30" fmla="*/ 13 w 62"/>
                  <a:gd name="T31" fmla="*/ 43 h 62"/>
                  <a:gd name="T32" fmla="*/ 13 w 62"/>
                  <a:gd name="T33" fmla="*/ 40 h 62"/>
                  <a:gd name="T34" fmla="*/ 11 w 62"/>
                  <a:gd name="T35" fmla="*/ 40 h 62"/>
                  <a:gd name="T36" fmla="*/ 9 w 62"/>
                  <a:gd name="T37" fmla="*/ 40 h 62"/>
                  <a:gd name="T38" fmla="*/ 7 w 62"/>
                  <a:gd name="T39" fmla="*/ 40 h 62"/>
                  <a:gd name="T40" fmla="*/ 7 w 62"/>
                  <a:gd name="T41" fmla="*/ 38 h 62"/>
                  <a:gd name="T42" fmla="*/ 7 w 62"/>
                  <a:gd name="T43" fmla="*/ 36 h 62"/>
                  <a:gd name="T44" fmla="*/ 5 w 62"/>
                  <a:gd name="T45" fmla="*/ 34 h 62"/>
                  <a:gd name="T46" fmla="*/ 3 w 62"/>
                  <a:gd name="T47" fmla="*/ 34 h 62"/>
                  <a:gd name="T48" fmla="*/ 0 w 62"/>
                  <a:gd name="T49" fmla="*/ 28 h 62"/>
                  <a:gd name="T50" fmla="*/ 0 w 62"/>
                  <a:gd name="T51" fmla="*/ 26 h 62"/>
                  <a:gd name="T52" fmla="*/ 1 w 62"/>
                  <a:gd name="T53" fmla="*/ 21 h 62"/>
                  <a:gd name="T54" fmla="*/ 1 w 62"/>
                  <a:gd name="T55" fmla="*/ 17 h 62"/>
                  <a:gd name="T56" fmla="*/ 3 w 62"/>
                  <a:gd name="T57" fmla="*/ 15 h 62"/>
                  <a:gd name="T58" fmla="*/ 7 w 62"/>
                  <a:gd name="T59" fmla="*/ 15 h 62"/>
                  <a:gd name="T60" fmla="*/ 11 w 62"/>
                  <a:gd name="T61" fmla="*/ 15 h 62"/>
                  <a:gd name="T62" fmla="*/ 11 w 62"/>
                  <a:gd name="T63" fmla="*/ 13 h 62"/>
                  <a:gd name="T64" fmla="*/ 13 w 62"/>
                  <a:gd name="T65" fmla="*/ 11 h 62"/>
                  <a:gd name="T66" fmla="*/ 13 w 62"/>
                  <a:gd name="T67" fmla="*/ 9 h 62"/>
                  <a:gd name="T68" fmla="*/ 13 w 62"/>
                  <a:gd name="T69" fmla="*/ 9 h 62"/>
                  <a:gd name="T70" fmla="*/ 11 w 62"/>
                  <a:gd name="T71" fmla="*/ 9 h 62"/>
                  <a:gd name="T72" fmla="*/ 11 w 62"/>
                  <a:gd name="T73" fmla="*/ 7 h 62"/>
                  <a:gd name="T74" fmla="*/ 17 w 62"/>
                  <a:gd name="T75" fmla="*/ 2 h 62"/>
                  <a:gd name="T76" fmla="*/ 17 w 62"/>
                  <a:gd name="T77" fmla="*/ 2 h 62"/>
                  <a:gd name="T78" fmla="*/ 18 w 62"/>
                  <a:gd name="T79" fmla="*/ 0 h 62"/>
                  <a:gd name="T80" fmla="*/ 20 w 62"/>
                  <a:gd name="T81" fmla="*/ 0 h 62"/>
                  <a:gd name="T82" fmla="*/ 26 w 62"/>
                  <a:gd name="T83" fmla="*/ 2 h 62"/>
                  <a:gd name="T84" fmla="*/ 45 w 62"/>
                  <a:gd name="T85" fmla="*/ 2 h 62"/>
                  <a:gd name="T86" fmla="*/ 47 w 62"/>
                  <a:gd name="T87" fmla="*/ 0 h 62"/>
                  <a:gd name="T88" fmla="*/ 62 w 62"/>
                  <a:gd name="T89" fmla="*/ 4 h 62"/>
                  <a:gd name="T90" fmla="*/ 62 w 62"/>
                  <a:gd name="T91" fmla="*/ 4 h 62"/>
                  <a:gd name="T92" fmla="*/ 62 w 62"/>
                  <a:gd name="T93" fmla="*/ 7 h 62"/>
                  <a:gd name="T94" fmla="*/ 62 w 62"/>
                  <a:gd name="T95" fmla="*/ 7 h 62"/>
                  <a:gd name="T96" fmla="*/ 62 w 62"/>
                  <a:gd name="T97" fmla="*/ 7 h 62"/>
                  <a:gd name="T98" fmla="*/ 58 w 62"/>
                  <a:gd name="T99" fmla="*/ 11 h 62"/>
                  <a:gd name="T100" fmla="*/ 56 w 62"/>
                  <a:gd name="T101" fmla="*/ 15 h 62"/>
                  <a:gd name="T102" fmla="*/ 56 w 62"/>
                  <a:gd name="T103" fmla="*/ 26 h 62"/>
                  <a:gd name="T104" fmla="*/ 60 w 62"/>
                  <a:gd name="T105" fmla="*/ 32 h 62"/>
                  <a:gd name="T106" fmla="*/ 60 w 62"/>
                  <a:gd name="T107" fmla="*/ 32 h 62"/>
                  <a:gd name="T108" fmla="*/ 62 w 62"/>
                  <a:gd name="T109" fmla="*/ 32 h 62"/>
                  <a:gd name="T110" fmla="*/ 62 w 62"/>
                  <a:gd name="T111" fmla="*/ 36 h 62"/>
                  <a:gd name="T112" fmla="*/ 60 w 62"/>
                  <a:gd name="T113" fmla="*/ 51 h 62"/>
                  <a:gd name="T114" fmla="*/ 56 w 62"/>
                  <a:gd name="T115"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 h="62">
                    <a:moveTo>
                      <a:pt x="56" y="55"/>
                    </a:moveTo>
                    <a:lnTo>
                      <a:pt x="47" y="53"/>
                    </a:lnTo>
                    <a:lnTo>
                      <a:pt x="41" y="55"/>
                    </a:lnTo>
                    <a:lnTo>
                      <a:pt x="41" y="55"/>
                    </a:lnTo>
                    <a:lnTo>
                      <a:pt x="37" y="53"/>
                    </a:lnTo>
                    <a:lnTo>
                      <a:pt x="35" y="53"/>
                    </a:lnTo>
                    <a:lnTo>
                      <a:pt x="34" y="55"/>
                    </a:lnTo>
                    <a:lnTo>
                      <a:pt x="34" y="60"/>
                    </a:lnTo>
                    <a:lnTo>
                      <a:pt x="34" y="62"/>
                    </a:lnTo>
                    <a:lnTo>
                      <a:pt x="28" y="62"/>
                    </a:lnTo>
                    <a:lnTo>
                      <a:pt x="24" y="60"/>
                    </a:lnTo>
                    <a:lnTo>
                      <a:pt x="24" y="60"/>
                    </a:lnTo>
                    <a:lnTo>
                      <a:pt x="24" y="60"/>
                    </a:lnTo>
                    <a:lnTo>
                      <a:pt x="15" y="47"/>
                    </a:lnTo>
                    <a:lnTo>
                      <a:pt x="15" y="43"/>
                    </a:lnTo>
                    <a:lnTo>
                      <a:pt x="13" y="43"/>
                    </a:lnTo>
                    <a:lnTo>
                      <a:pt x="13" y="40"/>
                    </a:lnTo>
                    <a:lnTo>
                      <a:pt x="11" y="40"/>
                    </a:lnTo>
                    <a:lnTo>
                      <a:pt x="9" y="40"/>
                    </a:lnTo>
                    <a:lnTo>
                      <a:pt x="7" y="40"/>
                    </a:lnTo>
                    <a:lnTo>
                      <a:pt x="7" y="38"/>
                    </a:lnTo>
                    <a:lnTo>
                      <a:pt x="7" y="36"/>
                    </a:lnTo>
                    <a:lnTo>
                      <a:pt x="5" y="34"/>
                    </a:lnTo>
                    <a:lnTo>
                      <a:pt x="3" y="34"/>
                    </a:lnTo>
                    <a:lnTo>
                      <a:pt x="0" y="28"/>
                    </a:lnTo>
                    <a:lnTo>
                      <a:pt x="0" y="26"/>
                    </a:lnTo>
                    <a:lnTo>
                      <a:pt x="1" y="21"/>
                    </a:lnTo>
                    <a:lnTo>
                      <a:pt x="1" y="17"/>
                    </a:lnTo>
                    <a:lnTo>
                      <a:pt x="3" y="15"/>
                    </a:lnTo>
                    <a:lnTo>
                      <a:pt x="7" y="15"/>
                    </a:lnTo>
                    <a:lnTo>
                      <a:pt x="11" y="15"/>
                    </a:lnTo>
                    <a:lnTo>
                      <a:pt x="11" y="13"/>
                    </a:lnTo>
                    <a:lnTo>
                      <a:pt x="13" y="11"/>
                    </a:lnTo>
                    <a:lnTo>
                      <a:pt x="13" y="9"/>
                    </a:lnTo>
                    <a:lnTo>
                      <a:pt x="13" y="9"/>
                    </a:lnTo>
                    <a:lnTo>
                      <a:pt x="11" y="9"/>
                    </a:lnTo>
                    <a:lnTo>
                      <a:pt x="11" y="7"/>
                    </a:lnTo>
                    <a:lnTo>
                      <a:pt x="17" y="2"/>
                    </a:lnTo>
                    <a:lnTo>
                      <a:pt x="17" y="2"/>
                    </a:lnTo>
                    <a:lnTo>
                      <a:pt x="18" y="0"/>
                    </a:lnTo>
                    <a:lnTo>
                      <a:pt x="20" y="0"/>
                    </a:lnTo>
                    <a:lnTo>
                      <a:pt x="26" y="2"/>
                    </a:lnTo>
                    <a:lnTo>
                      <a:pt x="45" y="2"/>
                    </a:lnTo>
                    <a:lnTo>
                      <a:pt x="47" y="0"/>
                    </a:lnTo>
                    <a:lnTo>
                      <a:pt x="62" y="4"/>
                    </a:lnTo>
                    <a:lnTo>
                      <a:pt x="62" y="4"/>
                    </a:lnTo>
                    <a:lnTo>
                      <a:pt x="62" y="7"/>
                    </a:lnTo>
                    <a:lnTo>
                      <a:pt x="62" y="7"/>
                    </a:lnTo>
                    <a:lnTo>
                      <a:pt x="62" y="7"/>
                    </a:lnTo>
                    <a:lnTo>
                      <a:pt x="58" y="11"/>
                    </a:lnTo>
                    <a:lnTo>
                      <a:pt x="56" y="15"/>
                    </a:lnTo>
                    <a:lnTo>
                      <a:pt x="56" y="26"/>
                    </a:lnTo>
                    <a:lnTo>
                      <a:pt x="60" y="32"/>
                    </a:lnTo>
                    <a:lnTo>
                      <a:pt x="60" y="32"/>
                    </a:lnTo>
                    <a:lnTo>
                      <a:pt x="62" y="32"/>
                    </a:lnTo>
                    <a:lnTo>
                      <a:pt x="62" y="36"/>
                    </a:lnTo>
                    <a:lnTo>
                      <a:pt x="60" y="51"/>
                    </a:lnTo>
                    <a:lnTo>
                      <a:pt x="56" y="5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31" name="Freeform 1287">
                <a:extLst>
                  <a:ext uri="{FF2B5EF4-FFF2-40B4-BE49-F238E27FC236}">
                    <a16:creationId xmlns:a16="http://schemas.microsoft.com/office/drawing/2014/main" id="{44F0D547-590D-ED25-3820-334AA873C840}"/>
                  </a:ext>
                </a:extLst>
              </p:cNvPr>
              <p:cNvSpPr>
                <a:spLocks/>
              </p:cNvSpPr>
              <p:nvPr/>
            </p:nvSpPr>
            <p:spPr bwMode="auto">
              <a:xfrm>
                <a:off x="3009956" y="4697020"/>
                <a:ext cx="92367" cy="92367"/>
              </a:xfrm>
              <a:custGeom>
                <a:avLst/>
                <a:gdLst>
                  <a:gd name="T0" fmla="*/ 56 w 62"/>
                  <a:gd name="T1" fmla="*/ 55 h 62"/>
                  <a:gd name="T2" fmla="*/ 47 w 62"/>
                  <a:gd name="T3" fmla="*/ 53 h 62"/>
                  <a:gd name="T4" fmla="*/ 41 w 62"/>
                  <a:gd name="T5" fmla="*/ 55 h 62"/>
                  <a:gd name="T6" fmla="*/ 41 w 62"/>
                  <a:gd name="T7" fmla="*/ 55 h 62"/>
                  <a:gd name="T8" fmla="*/ 37 w 62"/>
                  <a:gd name="T9" fmla="*/ 53 h 62"/>
                  <a:gd name="T10" fmla="*/ 35 w 62"/>
                  <a:gd name="T11" fmla="*/ 53 h 62"/>
                  <a:gd name="T12" fmla="*/ 34 w 62"/>
                  <a:gd name="T13" fmla="*/ 55 h 62"/>
                  <a:gd name="T14" fmla="*/ 34 w 62"/>
                  <a:gd name="T15" fmla="*/ 60 h 62"/>
                  <a:gd name="T16" fmla="*/ 34 w 62"/>
                  <a:gd name="T17" fmla="*/ 62 h 62"/>
                  <a:gd name="T18" fmla="*/ 28 w 62"/>
                  <a:gd name="T19" fmla="*/ 62 h 62"/>
                  <a:gd name="T20" fmla="*/ 24 w 62"/>
                  <a:gd name="T21" fmla="*/ 60 h 62"/>
                  <a:gd name="T22" fmla="*/ 24 w 62"/>
                  <a:gd name="T23" fmla="*/ 60 h 62"/>
                  <a:gd name="T24" fmla="*/ 24 w 62"/>
                  <a:gd name="T25" fmla="*/ 60 h 62"/>
                  <a:gd name="T26" fmla="*/ 15 w 62"/>
                  <a:gd name="T27" fmla="*/ 47 h 62"/>
                  <a:gd name="T28" fmla="*/ 15 w 62"/>
                  <a:gd name="T29" fmla="*/ 43 h 62"/>
                  <a:gd name="T30" fmla="*/ 13 w 62"/>
                  <a:gd name="T31" fmla="*/ 43 h 62"/>
                  <a:gd name="T32" fmla="*/ 13 w 62"/>
                  <a:gd name="T33" fmla="*/ 40 h 62"/>
                  <a:gd name="T34" fmla="*/ 11 w 62"/>
                  <a:gd name="T35" fmla="*/ 40 h 62"/>
                  <a:gd name="T36" fmla="*/ 9 w 62"/>
                  <a:gd name="T37" fmla="*/ 40 h 62"/>
                  <a:gd name="T38" fmla="*/ 7 w 62"/>
                  <a:gd name="T39" fmla="*/ 40 h 62"/>
                  <a:gd name="T40" fmla="*/ 7 w 62"/>
                  <a:gd name="T41" fmla="*/ 38 h 62"/>
                  <a:gd name="T42" fmla="*/ 7 w 62"/>
                  <a:gd name="T43" fmla="*/ 36 h 62"/>
                  <a:gd name="T44" fmla="*/ 5 w 62"/>
                  <a:gd name="T45" fmla="*/ 34 h 62"/>
                  <a:gd name="T46" fmla="*/ 3 w 62"/>
                  <a:gd name="T47" fmla="*/ 34 h 62"/>
                  <a:gd name="T48" fmla="*/ 0 w 62"/>
                  <a:gd name="T49" fmla="*/ 28 h 62"/>
                  <a:gd name="T50" fmla="*/ 0 w 62"/>
                  <a:gd name="T51" fmla="*/ 26 h 62"/>
                  <a:gd name="T52" fmla="*/ 1 w 62"/>
                  <a:gd name="T53" fmla="*/ 21 h 62"/>
                  <a:gd name="T54" fmla="*/ 1 w 62"/>
                  <a:gd name="T55" fmla="*/ 17 h 62"/>
                  <a:gd name="T56" fmla="*/ 3 w 62"/>
                  <a:gd name="T57" fmla="*/ 15 h 62"/>
                  <a:gd name="T58" fmla="*/ 7 w 62"/>
                  <a:gd name="T59" fmla="*/ 15 h 62"/>
                  <a:gd name="T60" fmla="*/ 11 w 62"/>
                  <a:gd name="T61" fmla="*/ 15 h 62"/>
                  <a:gd name="T62" fmla="*/ 11 w 62"/>
                  <a:gd name="T63" fmla="*/ 13 h 62"/>
                  <a:gd name="T64" fmla="*/ 13 w 62"/>
                  <a:gd name="T65" fmla="*/ 11 h 62"/>
                  <a:gd name="T66" fmla="*/ 13 w 62"/>
                  <a:gd name="T67" fmla="*/ 9 h 62"/>
                  <a:gd name="T68" fmla="*/ 13 w 62"/>
                  <a:gd name="T69" fmla="*/ 9 h 62"/>
                  <a:gd name="T70" fmla="*/ 11 w 62"/>
                  <a:gd name="T71" fmla="*/ 9 h 62"/>
                  <a:gd name="T72" fmla="*/ 11 w 62"/>
                  <a:gd name="T73" fmla="*/ 7 h 62"/>
                  <a:gd name="T74" fmla="*/ 17 w 62"/>
                  <a:gd name="T75" fmla="*/ 2 h 62"/>
                  <a:gd name="T76" fmla="*/ 17 w 62"/>
                  <a:gd name="T77" fmla="*/ 2 h 62"/>
                  <a:gd name="T78" fmla="*/ 18 w 62"/>
                  <a:gd name="T79" fmla="*/ 0 h 62"/>
                  <a:gd name="T80" fmla="*/ 20 w 62"/>
                  <a:gd name="T81" fmla="*/ 0 h 62"/>
                  <a:gd name="T82" fmla="*/ 26 w 62"/>
                  <a:gd name="T83" fmla="*/ 2 h 62"/>
                  <a:gd name="T84" fmla="*/ 45 w 62"/>
                  <a:gd name="T85" fmla="*/ 2 h 62"/>
                  <a:gd name="T86" fmla="*/ 47 w 62"/>
                  <a:gd name="T87" fmla="*/ 0 h 62"/>
                  <a:gd name="T88" fmla="*/ 62 w 62"/>
                  <a:gd name="T89" fmla="*/ 4 h 62"/>
                  <a:gd name="T90" fmla="*/ 62 w 62"/>
                  <a:gd name="T91" fmla="*/ 4 h 62"/>
                  <a:gd name="T92" fmla="*/ 62 w 62"/>
                  <a:gd name="T93" fmla="*/ 7 h 62"/>
                  <a:gd name="T94" fmla="*/ 62 w 62"/>
                  <a:gd name="T95" fmla="*/ 7 h 62"/>
                  <a:gd name="T96" fmla="*/ 62 w 62"/>
                  <a:gd name="T97" fmla="*/ 7 h 62"/>
                  <a:gd name="T98" fmla="*/ 58 w 62"/>
                  <a:gd name="T99" fmla="*/ 11 h 62"/>
                  <a:gd name="T100" fmla="*/ 56 w 62"/>
                  <a:gd name="T101" fmla="*/ 15 h 62"/>
                  <a:gd name="T102" fmla="*/ 56 w 62"/>
                  <a:gd name="T103" fmla="*/ 26 h 62"/>
                  <a:gd name="T104" fmla="*/ 60 w 62"/>
                  <a:gd name="T105" fmla="*/ 32 h 62"/>
                  <a:gd name="T106" fmla="*/ 60 w 62"/>
                  <a:gd name="T107" fmla="*/ 32 h 62"/>
                  <a:gd name="T108" fmla="*/ 62 w 62"/>
                  <a:gd name="T109" fmla="*/ 32 h 62"/>
                  <a:gd name="T110" fmla="*/ 62 w 62"/>
                  <a:gd name="T111" fmla="*/ 36 h 62"/>
                  <a:gd name="T112" fmla="*/ 60 w 62"/>
                  <a:gd name="T113" fmla="*/ 51 h 62"/>
                  <a:gd name="T114" fmla="*/ 56 w 62"/>
                  <a:gd name="T115"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 h="62">
                    <a:moveTo>
                      <a:pt x="56" y="55"/>
                    </a:moveTo>
                    <a:lnTo>
                      <a:pt x="47" y="53"/>
                    </a:lnTo>
                    <a:lnTo>
                      <a:pt x="41" y="55"/>
                    </a:lnTo>
                    <a:lnTo>
                      <a:pt x="41" y="55"/>
                    </a:lnTo>
                    <a:lnTo>
                      <a:pt x="37" y="53"/>
                    </a:lnTo>
                    <a:lnTo>
                      <a:pt x="35" y="53"/>
                    </a:lnTo>
                    <a:lnTo>
                      <a:pt x="34" y="55"/>
                    </a:lnTo>
                    <a:lnTo>
                      <a:pt x="34" y="60"/>
                    </a:lnTo>
                    <a:lnTo>
                      <a:pt x="34" y="62"/>
                    </a:lnTo>
                    <a:lnTo>
                      <a:pt x="28" y="62"/>
                    </a:lnTo>
                    <a:lnTo>
                      <a:pt x="24" y="60"/>
                    </a:lnTo>
                    <a:lnTo>
                      <a:pt x="24" y="60"/>
                    </a:lnTo>
                    <a:lnTo>
                      <a:pt x="24" y="60"/>
                    </a:lnTo>
                    <a:lnTo>
                      <a:pt x="15" y="47"/>
                    </a:lnTo>
                    <a:lnTo>
                      <a:pt x="15" y="43"/>
                    </a:lnTo>
                    <a:lnTo>
                      <a:pt x="13" y="43"/>
                    </a:lnTo>
                    <a:lnTo>
                      <a:pt x="13" y="40"/>
                    </a:lnTo>
                    <a:lnTo>
                      <a:pt x="11" y="40"/>
                    </a:lnTo>
                    <a:lnTo>
                      <a:pt x="9" y="40"/>
                    </a:lnTo>
                    <a:lnTo>
                      <a:pt x="7" y="40"/>
                    </a:lnTo>
                    <a:lnTo>
                      <a:pt x="7" y="38"/>
                    </a:lnTo>
                    <a:lnTo>
                      <a:pt x="7" y="36"/>
                    </a:lnTo>
                    <a:lnTo>
                      <a:pt x="5" y="34"/>
                    </a:lnTo>
                    <a:lnTo>
                      <a:pt x="3" y="34"/>
                    </a:lnTo>
                    <a:lnTo>
                      <a:pt x="0" y="28"/>
                    </a:lnTo>
                    <a:lnTo>
                      <a:pt x="0" y="26"/>
                    </a:lnTo>
                    <a:lnTo>
                      <a:pt x="1" y="21"/>
                    </a:lnTo>
                    <a:lnTo>
                      <a:pt x="1" y="17"/>
                    </a:lnTo>
                    <a:lnTo>
                      <a:pt x="3" y="15"/>
                    </a:lnTo>
                    <a:lnTo>
                      <a:pt x="7" y="15"/>
                    </a:lnTo>
                    <a:lnTo>
                      <a:pt x="11" y="15"/>
                    </a:lnTo>
                    <a:lnTo>
                      <a:pt x="11" y="13"/>
                    </a:lnTo>
                    <a:lnTo>
                      <a:pt x="13" y="11"/>
                    </a:lnTo>
                    <a:lnTo>
                      <a:pt x="13" y="9"/>
                    </a:lnTo>
                    <a:lnTo>
                      <a:pt x="13" y="9"/>
                    </a:lnTo>
                    <a:lnTo>
                      <a:pt x="11" y="9"/>
                    </a:lnTo>
                    <a:lnTo>
                      <a:pt x="11" y="7"/>
                    </a:lnTo>
                    <a:lnTo>
                      <a:pt x="17" y="2"/>
                    </a:lnTo>
                    <a:lnTo>
                      <a:pt x="17" y="2"/>
                    </a:lnTo>
                    <a:lnTo>
                      <a:pt x="18" y="0"/>
                    </a:lnTo>
                    <a:lnTo>
                      <a:pt x="20" y="0"/>
                    </a:lnTo>
                    <a:lnTo>
                      <a:pt x="26" y="2"/>
                    </a:lnTo>
                    <a:lnTo>
                      <a:pt x="45" y="2"/>
                    </a:lnTo>
                    <a:lnTo>
                      <a:pt x="47" y="0"/>
                    </a:lnTo>
                    <a:lnTo>
                      <a:pt x="62" y="4"/>
                    </a:lnTo>
                    <a:lnTo>
                      <a:pt x="62" y="4"/>
                    </a:lnTo>
                    <a:lnTo>
                      <a:pt x="62" y="7"/>
                    </a:lnTo>
                    <a:lnTo>
                      <a:pt x="62" y="7"/>
                    </a:lnTo>
                    <a:lnTo>
                      <a:pt x="62" y="7"/>
                    </a:lnTo>
                    <a:lnTo>
                      <a:pt x="58" y="11"/>
                    </a:lnTo>
                    <a:lnTo>
                      <a:pt x="56" y="15"/>
                    </a:lnTo>
                    <a:lnTo>
                      <a:pt x="56" y="26"/>
                    </a:lnTo>
                    <a:lnTo>
                      <a:pt x="60" y="32"/>
                    </a:lnTo>
                    <a:lnTo>
                      <a:pt x="60" y="32"/>
                    </a:lnTo>
                    <a:lnTo>
                      <a:pt x="62" y="32"/>
                    </a:lnTo>
                    <a:lnTo>
                      <a:pt x="62" y="36"/>
                    </a:lnTo>
                    <a:lnTo>
                      <a:pt x="60" y="51"/>
                    </a:lnTo>
                    <a:lnTo>
                      <a:pt x="56" y="5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32" name="Freeform 1288">
                <a:extLst>
                  <a:ext uri="{FF2B5EF4-FFF2-40B4-BE49-F238E27FC236}">
                    <a16:creationId xmlns:a16="http://schemas.microsoft.com/office/drawing/2014/main" id="{1EE79B97-8A75-30AB-26B7-E28A61E5263B}"/>
                  </a:ext>
                </a:extLst>
              </p:cNvPr>
              <p:cNvSpPr>
                <a:spLocks/>
              </p:cNvSpPr>
              <p:nvPr/>
            </p:nvSpPr>
            <p:spPr bwMode="auto">
              <a:xfrm>
                <a:off x="4840907" y="3299598"/>
                <a:ext cx="217509" cy="184734"/>
              </a:xfrm>
              <a:custGeom>
                <a:avLst/>
                <a:gdLst>
                  <a:gd name="T0" fmla="*/ 2 w 146"/>
                  <a:gd name="T1" fmla="*/ 102 h 124"/>
                  <a:gd name="T2" fmla="*/ 8 w 146"/>
                  <a:gd name="T3" fmla="*/ 94 h 124"/>
                  <a:gd name="T4" fmla="*/ 10 w 146"/>
                  <a:gd name="T5" fmla="*/ 58 h 124"/>
                  <a:gd name="T6" fmla="*/ 19 w 146"/>
                  <a:gd name="T7" fmla="*/ 56 h 124"/>
                  <a:gd name="T8" fmla="*/ 27 w 146"/>
                  <a:gd name="T9" fmla="*/ 56 h 124"/>
                  <a:gd name="T10" fmla="*/ 29 w 146"/>
                  <a:gd name="T11" fmla="*/ 51 h 124"/>
                  <a:gd name="T12" fmla="*/ 34 w 146"/>
                  <a:gd name="T13" fmla="*/ 49 h 124"/>
                  <a:gd name="T14" fmla="*/ 40 w 146"/>
                  <a:gd name="T15" fmla="*/ 51 h 124"/>
                  <a:gd name="T16" fmla="*/ 38 w 146"/>
                  <a:gd name="T17" fmla="*/ 43 h 124"/>
                  <a:gd name="T18" fmla="*/ 44 w 146"/>
                  <a:gd name="T19" fmla="*/ 30 h 124"/>
                  <a:gd name="T20" fmla="*/ 53 w 146"/>
                  <a:gd name="T21" fmla="*/ 26 h 124"/>
                  <a:gd name="T22" fmla="*/ 51 w 146"/>
                  <a:gd name="T23" fmla="*/ 20 h 124"/>
                  <a:gd name="T24" fmla="*/ 55 w 146"/>
                  <a:gd name="T25" fmla="*/ 13 h 124"/>
                  <a:gd name="T26" fmla="*/ 59 w 146"/>
                  <a:gd name="T27" fmla="*/ 11 h 124"/>
                  <a:gd name="T28" fmla="*/ 65 w 146"/>
                  <a:gd name="T29" fmla="*/ 9 h 124"/>
                  <a:gd name="T30" fmla="*/ 70 w 146"/>
                  <a:gd name="T31" fmla="*/ 3 h 124"/>
                  <a:gd name="T32" fmla="*/ 80 w 146"/>
                  <a:gd name="T33" fmla="*/ 1 h 124"/>
                  <a:gd name="T34" fmla="*/ 87 w 146"/>
                  <a:gd name="T35" fmla="*/ 3 h 124"/>
                  <a:gd name="T36" fmla="*/ 97 w 146"/>
                  <a:gd name="T37" fmla="*/ 5 h 124"/>
                  <a:gd name="T38" fmla="*/ 102 w 146"/>
                  <a:gd name="T39" fmla="*/ 9 h 124"/>
                  <a:gd name="T40" fmla="*/ 112 w 146"/>
                  <a:gd name="T41" fmla="*/ 9 h 124"/>
                  <a:gd name="T42" fmla="*/ 119 w 146"/>
                  <a:gd name="T43" fmla="*/ 17 h 124"/>
                  <a:gd name="T44" fmla="*/ 119 w 146"/>
                  <a:gd name="T45" fmla="*/ 22 h 124"/>
                  <a:gd name="T46" fmla="*/ 118 w 146"/>
                  <a:gd name="T47" fmla="*/ 32 h 124"/>
                  <a:gd name="T48" fmla="*/ 121 w 146"/>
                  <a:gd name="T49" fmla="*/ 39 h 124"/>
                  <a:gd name="T50" fmla="*/ 133 w 146"/>
                  <a:gd name="T51" fmla="*/ 54 h 124"/>
                  <a:gd name="T52" fmla="*/ 133 w 146"/>
                  <a:gd name="T53" fmla="*/ 60 h 124"/>
                  <a:gd name="T54" fmla="*/ 144 w 146"/>
                  <a:gd name="T55" fmla="*/ 62 h 124"/>
                  <a:gd name="T56" fmla="*/ 146 w 146"/>
                  <a:gd name="T57" fmla="*/ 66 h 124"/>
                  <a:gd name="T58" fmla="*/ 135 w 146"/>
                  <a:gd name="T59" fmla="*/ 77 h 124"/>
                  <a:gd name="T60" fmla="*/ 127 w 146"/>
                  <a:gd name="T61" fmla="*/ 75 h 124"/>
                  <a:gd name="T62" fmla="*/ 123 w 146"/>
                  <a:gd name="T63" fmla="*/ 81 h 124"/>
                  <a:gd name="T64" fmla="*/ 127 w 146"/>
                  <a:gd name="T65" fmla="*/ 87 h 124"/>
                  <a:gd name="T66" fmla="*/ 131 w 146"/>
                  <a:gd name="T67" fmla="*/ 92 h 124"/>
                  <a:gd name="T68" fmla="*/ 133 w 146"/>
                  <a:gd name="T69" fmla="*/ 102 h 124"/>
                  <a:gd name="T70" fmla="*/ 121 w 146"/>
                  <a:gd name="T71" fmla="*/ 104 h 124"/>
                  <a:gd name="T72" fmla="*/ 114 w 146"/>
                  <a:gd name="T73" fmla="*/ 111 h 124"/>
                  <a:gd name="T74" fmla="*/ 114 w 146"/>
                  <a:gd name="T75" fmla="*/ 121 h 124"/>
                  <a:gd name="T76" fmla="*/ 110 w 146"/>
                  <a:gd name="T77" fmla="*/ 123 h 124"/>
                  <a:gd name="T78" fmla="*/ 97 w 146"/>
                  <a:gd name="T79" fmla="*/ 123 h 124"/>
                  <a:gd name="T80" fmla="*/ 89 w 146"/>
                  <a:gd name="T81" fmla="*/ 117 h 124"/>
                  <a:gd name="T82" fmla="*/ 82 w 146"/>
                  <a:gd name="T83" fmla="*/ 119 h 124"/>
                  <a:gd name="T84" fmla="*/ 76 w 146"/>
                  <a:gd name="T85" fmla="*/ 117 h 124"/>
                  <a:gd name="T86" fmla="*/ 70 w 146"/>
                  <a:gd name="T87" fmla="*/ 119 h 124"/>
                  <a:gd name="T88" fmla="*/ 66 w 146"/>
                  <a:gd name="T89" fmla="*/ 117 h 124"/>
                  <a:gd name="T90" fmla="*/ 59 w 146"/>
                  <a:gd name="T91" fmla="*/ 113 h 124"/>
                  <a:gd name="T92" fmla="*/ 44 w 146"/>
                  <a:gd name="T93" fmla="*/ 109 h 124"/>
                  <a:gd name="T94" fmla="*/ 31 w 146"/>
                  <a:gd name="T95" fmla="*/ 107 h 124"/>
                  <a:gd name="T96" fmla="*/ 15 w 146"/>
                  <a:gd name="T97" fmla="*/ 113 h 124"/>
                  <a:gd name="T98" fmla="*/ 6 w 146"/>
                  <a:gd name="T99" fmla="*/ 1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124">
                    <a:moveTo>
                      <a:pt x="4" y="117"/>
                    </a:moveTo>
                    <a:lnTo>
                      <a:pt x="6" y="105"/>
                    </a:lnTo>
                    <a:lnTo>
                      <a:pt x="2" y="102"/>
                    </a:lnTo>
                    <a:lnTo>
                      <a:pt x="0" y="100"/>
                    </a:lnTo>
                    <a:lnTo>
                      <a:pt x="2" y="96"/>
                    </a:lnTo>
                    <a:lnTo>
                      <a:pt x="8" y="94"/>
                    </a:lnTo>
                    <a:lnTo>
                      <a:pt x="10" y="88"/>
                    </a:lnTo>
                    <a:lnTo>
                      <a:pt x="6" y="56"/>
                    </a:lnTo>
                    <a:lnTo>
                      <a:pt x="10" y="58"/>
                    </a:lnTo>
                    <a:lnTo>
                      <a:pt x="13" y="56"/>
                    </a:lnTo>
                    <a:lnTo>
                      <a:pt x="17" y="58"/>
                    </a:lnTo>
                    <a:lnTo>
                      <a:pt x="19" y="56"/>
                    </a:lnTo>
                    <a:lnTo>
                      <a:pt x="21" y="56"/>
                    </a:lnTo>
                    <a:lnTo>
                      <a:pt x="23" y="56"/>
                    </a:lnTo>
                    <a:lnTo>
                      <a:pt x="27" y="56"/>
                    </a:lnTo>
                    <a:lnTo>
                      <a:pt x="25" y="53"/>
                    </a:lnTo>
                    <a:lnTo>
                      <a:pt x="27" y="51"/>
                    </a:lnTo>
                    <a:lnTo>
                      <a:pt x="29" y="51"/>
                    </a:lnTo>
                    <a:lnTo>
                      <a:pt x="31" y="51"/>
                    </a:lnTo>
                    <a:lnTo>
                      <a:pt x="32" y="49"/>
                    </a:lnTo>
                    <a:lnTo>
                      <a:pt x="34" y="49"/>
                    </a:lnTo>
                    <a:lnTo>
                      <a:pt x="36" y="51"/>
                    </a:lnTo>
                    <a:lnTo>
                      <a:pt x="38" y="53"/>
                    </a:lnTo>
                    <a:lnTo>
                      <a:pt x="40" y="51"/>
                    </a:lnTo>
                    <a:lnTo>
                      <a:pt x="40" y="49"/>
                    </a:lnTo>
                    <a:lnTo>
                      <a:pt x="38" y="45"/>
                    </a:lnTo>
                    <a:lnTo>
                      <a:pt x="38" y="43"/>
                    </a:lnTo>
                    <a:lnTo>
                      <a:pt x="40" y="39"/>
                    </a:lnTo>
                    <a:lnTo>
                      <a:pt x="42" y="30"/>
                    </a:lnTo>
                    <a:lnTo>
                      <a:pt x="44" y="30"/>
                    </a:lnTo>
                    <a:lnTo>
                      <a:pt x="46" y="28"/>
                    </a:lnTo>
                    <a:lnTo>
                      <a:pt x="49" y="26"/>
                    </a:lnTo>
                    <a:lnTo>
                      <a:pt x="53" y="26"/>
                    </a:lnTo>
                    <a:lnTo>
                      <a:pt x="55" y="20"/>
                    </a:lnTo>
                    <a:lnTo>
                      <a:pt x="53" y="20"/>
                    </a:lnTo>
                    <a:lnTo>
                      <a:pt x="51" y="20"/>
                    </a:lnTo>
                    <a:lnTo>
                      <a:pt x="51" y="17"/>
                    </a:lnTo>
                    <a:lnTo>
                      <a:pt x="53" y="15"/>
                    </a:lnTo>
                    <a:lnTo>
                      <a:pt x="55" y="13"/>
                    </a:lnTo>
                    <a:lnTo>
                      <a:pt x="53" y="13"/>
                    </a:lnTo>
                    <a:lnTo>
                      <a:pt x="57" y="13"/>
                    </a:lnTo>
                    <a:lnTo>
                      <a:pt x="59" y="11"/>
                    </a:lnTo>
                    <a:lnTo>
                      <a:pt x="59" y="9"/>
                    </a:lnTo>
                    <a:lnTo>
                      <a:pt x="61" y="9"/>
                    </a:lnTo>
                    <a:lnTo>
                      <a:pt x="65" y="9"/>
                    </a:lnTo>
                    <a:lnTo>
                      <a:pt x="66" y="9"/>
                    </a:lnTo>
                    <a:lnTo>
                      <a:pt x="70" y="5"/>
                    </a:lnTo>
                    <a:lnTo>
                      <a:pt x="70" y="3"/>
                    </a:lnTo>
                    <a:lnTo>
                      <a:pt x="76" y="0"/>
                    </a:lnTo>
                    <a:lnTo>
                      <a:pt x="78" y="0"/>
                    </a:lnTo>
                    <a:lnTo>
                      <a:pt x="80" y="1"/>
                    </a:lnTo>
                    <a:lnTo>
                      <a:pt x="83" y="0"/>
                    </a:lnTo>
                    <a:lnTo>
                      <a:pt x="85" y="1"/>
                    </a:lnTo>
                    <a:lnTo>
                      <a:pt x="87" y="3"/>
                    </a:lnTo>
                    <a:lnTo>
                      <a:pt x="91" y="3"/>
                    </a:lnTo>
                    <a:lnTo>
                      <a:pt x="93" y="3"/>
                    </a:lnTo>
                    <a:lnTo>
                      <a:pt x="97" y="5"/>
                    </a:lnTo>
                    <a:lnTo>
                      <a:pt x="97" y="11"/>
                    </a:lnTo>
                    <a:lnTo>
                      <a:pt x="101" y="9"/>
                    </a:lnTo>
                    <a:lnTo>
                      <a:pt x="102" y="9"/>
                    </a:lnTo>
                    <a:lnTo>
                      <a:pt x="104" y="7"/>
                    </a:lnTo>
                    <a:lnTo>
                      <a:pt x="110" y="7"/>
                    </a:lnTo>
                    <a:lnTo>
                      <a:pt x="112" y="9"/>
                    </a:lnTo>
                    <a:lnTo>
                      <a:pt x="116" y="13"/>
                    </a:lnTo>
                    <a:lnTo>
                      <a:pt x="119" y="13"/>
                    </a:lnTo>
                    <a:lnTo>
                      <a:pt x="119" y="17"/>
                    </a:lnTo>
                    <a:lnTo>
                      <a:pt x="118" y="18"/>
                    </a:lnTo>
                    <a:lnTo>
                      <a:pt x="118" y="22"/>
                    </a:lnTo>
                    <a:lnTo>
                      <a:pt x="119" y="22"/>
                    </a:lnTo>
                    <a:lnTo>
                      <a:pt x="121" y="26"/>
                    </a:lnTo>
                    <a:lnTo>
                      <a:pt x="119" y="30"/>
                    </a:lnTo>
                    <a:lnTo>
                      <a:pt x="118" y="32"/>
                    </a:lnTo>
                    <a:lnTo>
                      <a:pt x="118" y="34"/>
                    </a:lnTo>
                    <a:lnTo>
                      <a:pt x="118" y="35"/>
                    </a:lnTo>
                    <a:lnTo>
                      <a:pt x="121" y="39"/>
                    </a:lnTo>
                    <a:lnTo>
                      <a:pt x="127" y="51"/>
                    </a:lnTo>
                    <a:lnTo>
                      <a:pt x="131" y="53"/>
                    </a:lnTo>
                    <a:lnTo>
                      <a:pt x="133" y="54"/>
                    </a:lnTo>
                    <a:lnTo>
                      <a:pt x="133" y="56"/>
                    </a:lnTo>
                    <a:lnTo>
                      <a:pt x="133" y="58"/>
                    </a:lnTo>
                    <a:lnTo>
                      <a:pt x="133" y="60"/>
                    </a:lnTo>
                    <a:lnTo>
                      <a:pt x="140" y="60"/>
                    </a:lnTo>
                    <a:lnTo>
                      <a:pt x="140" y="62"/>
                    </a:lnTo>
                    <a:lnTo>
                      <a:pt x="144" y="62"/>
                    </a:lnTo>
                    <a:lnTo>
                      <a:pt x="142" y="64"/>
                    </a:lnTo>
                    <a:lnTo>
                      <a:pt x="144" y="66"/>
                    </a:lnTo>
                    <a:lnTo>
                      <a:pt x="146" y="66"/>
                    </a:lnTo>
                    <a:lnTo>
                      <a:pt x="146" y="70"/>
                    </a:lnTo>
                    <a:lnTo>
                      <a:pt x="138" y="77"/>
                    </a:lnTo>
                    <a:lnTo>
                      <a:pt x="135" y="77"/>
                    </a:lnTo>
                    <a:lnTo>
                      <a:pt x="131" y="73"/>
                    </a:lnTo>
                    <a:lnTo>
                      <a:pt x="129" y="73"/>
                    </a:lnTo>
                    <a:lnTo>
                      <a:pt x="127" y="75"/>
                    </a:lnTo>
                    <a:lnTo>
                      <a:pt x="125" y="77"/>
                    </a:lnTo>
                    <a:lnTo>
                      <a:pt x="123" y="77"/>
                    </a:lnTo>
                    <a:lnTo>
                      <a:pt x="123" y="81"/>
                    </a:lnTo>
                    <a:lnTo>
                      <a:pt x="127" y="83"/>
                    </a:lnTo>
                    <a:lnTo>
                      <a:pt x="127" y="85"/>
                    </a:lnTo>
                    <a:lnTo>
                      <a:pt x="127" y="87"/>
                    </a:lnTo>
                    <a:lnTo>
                      <a:pt x="129" y="88"/>
                    </a:lnTo>
                    <a:lnTo>
                      <a:pt x="129" y="90"/>
                    </a:lnTo>
                    <a:lnTo>
                      <a:pt x="131" y="92"/>
                    </a:lnTo>
                    <a:lnTo>
                      <a:pt x="131" y="94"/>
                    </a:lnTo>
                    <a:lnTo>
                      <a:pt x="131" y="96"/>
                    </a:lnTo>
                    <a:lnTo>
                      <a:pt x="133" y="102"/>
                    </a:lnTo>
                    <a:lnTo>
                      <a:pt x="127" y="102"/>
                    </a:lnTo>
                    <a:lnTo>
                      <a:pt x="125" y="104"/>
                    </a:lnTo>
                    <a:lnTo>
                      <a:pt x="121" y="104"/>
                    </a:lnTo>
                    <a:lnTo>
                      <a:pt x="119" y="105"/>
                    </a:lnTo>
                    <a:lnTo>
                      <a:pt x="116" y="109"/>
                    </a:lnTo>
                    <a:lnTo>
                      <a:pt x="114" y="111"/>
                    </a:lnTo>
                    <a:lnTo>
                      <a:pt x="114" y="115"/>
                    </a:lnTo>
                    <a:lnTo>
                      <a:pt x="114" y="117"/>
                    </a:lnTo>
                    <a:lnTo>
                      <a:pt x="114" y="121"/>
                    </a:lnTo>
                    <a:lnTo>
                      <a:pt x="114" y="124"/>
                    </a:lnTo>
                    <a:lnTo>
                      <a:pt x="110" y="124"/>
                    </a:lnTo>
                    <a:lnTo>
                      <a:pt x="110" y="123"/>
                    </a:lnTo>
                    <a:lnTo>
                      <a:pt x="108" y="121"/>
                    </a:lnTo>
                    <a:lnTo>
                      <a:pt x="99" y="123"/>
                    </a:lnTo>
                    <a:lnTo>
                      <a:pt x="97" y="123"/>
                    </a:lnTo>
                    <a:lnTo>
                      <a:pt x="95" y="123"/>
                    </a:lnTo>
                    <a:lnTo>
                      <a:pt x="93" y="119"/>
                    </a:lnTo>
                    <a:lnTo>
                      <a:pt x="89" y="117"/>
                    </a:lnTo>
                    <a:lnTo>
                      <a:pt x="85" y="123"/>
                    </a:lnTo>
                    <a:lnTo>
                      <a:pt x="83" y="121"/>
                    </a:lnTo>
                    <a:lnTo>
                      <a:pt x="82" y="119"/>
                    </a:lnTo>
                    <a:lnTo>
                      <a:pt x="80" y="119"/>
                    </a:lnTo>
                    <a:lnTo>
                      <a:pt x="78" y="119"/>
                    </a:lnTo>
                    <a:lnTo>
                      <a:pt x="76" y="117"/>
                    </a:lnTo>
                    <a:lnTo>
                      <a:pt x="74" y="119"/>
                    </a:lnTo>
                    <a:lnTo>
                      <a:pt x="72" y="119"/>
                    </a:lnTo>
                    <a:lnTo>
                      <a:pt x="70" y="119"/>
                    </a:lnTo>
                    <a:lnTo>
                      <a:pt x="68" y="121"/>
                    </a:lnTo>
                    <a:lnTo>
                      <a:pt x="66" y="119"/>
                    </a:lnTo>
                    <a:lnTo>
                      <a:pt x="66" y="117"/>
                    </a:lnTo>
                    <a:lnTo>
                      <a:pt x="61" y="117"/>
                    </a:lnTo>
                    <a:lnTo>
                      <a:pt x="59" y="117"/>
                    </a:lnTo>
                    <a:lnTo>
                      <a:pt x="59" y="113"/>
                    </a:lnTo>
                    <a:lnTo>
                      <a:pt x="53" y="111"/>
                    </a:lnTo>
                    <a:lnTo>
                      <a:pt x="51" y="111"/>
                    </a:lnTo>
                    <a:lnTo>
                      <a:pt x="44" y="109"/>
                    </a:lnTo>
                    <a:lnTo>
                      <a:pt x="40" y="107"/>
                    </a:lnTo>
                    <a:lnTo>
                      <a:pt x="32" y="107"/>
                    </a:lnTo>
                    <a:lnTo>
                      <a:pt x="31" y="107"/>
                    </a:lnTo>
                    <a:lnTo>
                      <a:pt x="17" y="109"/>
                    </a:lnTo>
                    <a:lnTo>
                      <a:pt x="17" y="111"/>
                    </a:lnTo>
                    <a:lnTo>
                      <a:pt x="15" y="113"/>
                    </a:lnTo>
                    <a:lnTo>
                      <a:pt x="12" y="115"/>
                    </a:lnTo>
                    <a:lnTo>
                      <a:pt x="10" y="115"/>
                    </a:lnTo>
                    <a:lnTo>
                      <a:pt x="6" y="115"/>
                    </a:lnTo>
                    <a:lnTo>
                      <a:pt x="4" y="11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33" name="Freeform 1289">
                <a:extLst>
                  <a:ext uri="{FF2B5EF4-FFF2-40B4-BE49-F238E27FC236}">
                    <a16:creationId xmlns:a16="http://schemas.microsoft.com/office/drawing/2014/main" id="{380627B6-B81E-5775-ABA1-A8286D38C909}"/>
                  </a:ext>
                </a:extLst>
              </p:cNvPr>
              <p:cNvSpPr>
                <a:spLocks/>
              </p:cNvSpPr>
              <p:nvPr/>
            </p:nvSpPr>
            <p:spPr bwMode="auto">
              <a:xfrm>
                <a:off x="4840907" y="3299598"/>
                <a:ext cx="217509" cy="184734"/>
              </a:xfrm>
              <a:custGeom>
                <a:avLst/>
                <a:gdLst>
                  <a:gd name="T0" fmla="*/ 2 w 146"/>
                  <a:gd name="T1" fmla="*/ 102 h 124"/>
                  <a:gd name="T2" fmla="*/ 8 w 146"/>
                  <a:gd name="T3" fmla="*/ 94 h 124"/>
                  <a:gd name="T4" fmla="*/ 10 w 146"/>
                  <a:gd name="T5" fmla="*/ 58 h 124"/>
                  <a:gd name="T6" fmla="*/ 19 w 146"/>
                  <a:gd name="T7" fmla="*/ 56 h 124"/>
                  <a:gd name="T8" fmla="*/ 27 w 146"/>
                  <a:gd name="T9" fmla="*/ 56 h 124"/>
                  <a:gd name="T10" fmla="*/ 29 w 146"/>
                  <a:gd name="T11" fmla="*/ 51 h 124"/>
                  <a:gd name="T12" fmla="*/ 34 w 146"/>
                  <a:gd name="T13" fmla="*/ 49 h 124"/>
                  <a:gd name="T14" fmla="*/ 40 w 146"/>
                  <a:gd name="T15" fmla="*/ 51 h 124"/>
                  <a:gd name="T16" fmla="*/ 38 w 146"/>
                  <a:gd name="T17" fmla="*/ 43 h 124"/>
                  <a:gd name="T18" fmla="*/ 44 w 146"/>
                  <a:gd name="T19" fmla="*/ 30 h 124"/>
                  <a:gd name="T20" fmla="*/ 53 w 146"/>
                  <a:gd name="T21" fmla="*/ 26 h 124"/>
                  <a:gd name="T22" fmla="*/ 51 w 146"/>
                  <a:gd name="T23" fmla="*/ 20 h 124"/>
                  <a:gd name="T24" fmla="*/ 55 w 146"/>
                  <a:gd name="T25" fmla="*/ 13 h 124"/>
                  <a:gd name="T26" fmla="*/ 59 w 146"/>
                  <a:gd name="T27" fmla="*/ 11 h 124"/>
                  <a:gd name="T28" fmla="*/ 65 w 146"/>
                  <a:gd name="T29" fmla="*/ 9 h 124"/>
                  <a:gd name="T30" fmla="*/ 70 w 146"/>
                  <a:gd name="T31" fmla="*/ 3 h 124"/>
                  <a:gd name="T32" fmla="*/ 80 w 146"/>
                  <a:gd name="T33" fmla="*/ 1 h 124"/>
                  <a:gd name="T34" fmla="*/ 87 w 146"/>
                  <a:gd name="T35" fmla="*/ 3 h 124"/>
                  <a:gd name="T36" fmla="*/ 97 w 146"/>
                  <a:gd name="T37" fmla="*/ 5 h 124"/>
                  <a:gd name="T38" fmla="*/ 102 w 146"/>
                  <a:gd name="T39" fmla="*/ 9 h 124"/>
                  <a:gd name="T40" fmla="*/ 112 w 146"/>
                  <a:gd name="T41" fmla="*/ 9 h 124"/>
                  <a:gd name="T42" fmla="*/ 119 w 146"/>
                  <a:gd name="T43" fmla="*/ 17 h 124"/>
                  <a:gd name="T44" fmla="*/ 119 w 146"/>
                  <a:gd name="T45" fmla="*/ 22 h 124"/>
                  <a:gd name="T46" fmla="*/ 118 w 146"/>
                  <a:gd name="T47" fmla="*/ 32 h 124"/>
                  <a:gd name="T48" fmla="*/ 121 w 146"/>
                  <a:gd name="T49" fmla="*/ 39 h 124"/>
                  <a:gd name="T50" fmla="*/ 133 w 146"/>
                  <a:gd name="T51" fmla="*/ 54 h 124"/>
                  <a:gd name="T52" fmla="*/ 133 w 146"/>
                  <a:gd name="T53" fmla="*/ 60 h 124"/>
                  <a:gd name="T54" fmla="*/ 144 w 146"/>
                  <a:gd name="T55" fmla="*/ 62 h 124"/>
                  <a:gd name="T56" fmla="*/ 146 w 146"/>
                  <a:gd name="T57" fmla="*/ 66 h 124"/>
                  <a:gd name="T58" fmla="*/ 135 w 146"/>
                  <a:gd name="T59" fmla="*/ 77 h 124"/>
                  <a:gd name="T60" fmla="*/ 127 w 146"/>
                  <a:gd name="T61" fmla="*/ 75 h 124"/>
                  <a:gd name="T62" fmla="*/ 123 w 146"/>
                  <a:gd name="T63" fmla="*/ 81 h 124"/>
                  <a:gd name="T64" fmla="*/ 127 w 146"/>
                  <a:gd name="T65" fmla="*/ 87 h 124"/>
                  <a:gd name="T66" fmla="*/ 131 w 146"/>
                  <a:gd name="T67" fmla="*/ 92 h 124"/>
                  <a:gd name="T68" fmla="*/ 133 w 146"/>
                  <a:gd name="T69" fmla="*/ 102 h 124"/>
                  <a:gd name="T70" fmla="*/ 121 w 146"/>
                  <a:gd name="T71" fmla="*/ 104 h 124"/>
                  <a:gd name="T72" fmla="*/ 114 w 146"/>
                  <a:gd name="T73" fmla="*/ 111 h 124"/>
                  <a:gd name="T74" fmla="*/ 114 w 146"/>
                  <a:gd name="T75" fmla="*/ 121 h 124"/>
                  <a:gd name="T76" fmla="*/ 110 w 146"/>
                  <a:gd name="T77" fmla="*/ 123 h 124"/>
                  <a:gd name="T78" fmla="*/ 97 w 146"/>
                  <a:gd name="T79" fmla="*/ 123 h 124"/>
                  <a:gd name="T80" fmla="*/ 89 w 146"/>
                  <a:gd name="T81" fmla="*/ 117 h 124"/>
                  <a:gd name="T82" fmla="*/ 82 w 146"/>
                  <a:gd name="T83" fmla="*/ 119 h 124"/>
                  <a:gd name="T84" fmla="*/ 76 w 146"/>
                  <a:gd name="T85" fmla="*/ 117 h 124"/>
                  <a:gd name="T86" fmla="*/ 70 w 146"/>
                  <a:gd name="T87" fmla="*/ 119 h 124"/>
                  <a:gd name="T88" fmla="*/ 66 w 146"/>
                  <a:gd name="T89" fmla="*/ 117 h 124"/>
                  <a:gd name="T90" fmla="*/ 59 w 146"/>
                  <a:gd name="T91" fmla="*/ 113 h 124"/>
                  <a:gd name="T92" fmla="*/ 44 w 146"/>
                  <a:gd name="T93" fmla="*/ 109 h 124"/>
                  <a:gd name="T94" fmla="*/ 31 w 146"/>
                  <a:gd name="T95" fmla="*/ 107 h 124"/>
                  <a:gd name="T96" fmla="*/ 15 w 146"/>
                  <a:gd name="T97" fmla="*/ 113 h 124"/>
                  <a:gd name="T98" fmla="*/ 6 w 146"/>
                  <a:gd name="T99" fmla="*/ 1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124">
                    <a:moveTo>
                      <a:pt x="4" y="117"/>
                    </a:moveTo>
                    <a:lnTo>
                      <a:pt x="6" y="105"/>
                    </a:lnTo>
                    <a:lnTo>
                      <a:pt x="2" y="102"/>
                    </a:lnTo>
                    <a:lnTo>
                      <a:pt x="0" y="100"/>
                    </a:lnTo>
                    <a:lnTo>
                      <a:pt x="2" y="96"/>
                    </a:lnTo>
                    <a:lnTo>
                      <a:pt x="8" y="94"/>
                    </a:lnTo>
                    <a:lnTo>
                      <a:pt x="10" y="88"/>
                    </a:lnTo>
                    <a:lnTo>
                      <a:pt x="6" y="56"/>
                    </a:lnTo>
                    <a:lnTo>
                      <a:pt x="10" y="58"/>
                    </a:lnTo>
                    <a:lnTo>
                      <a:pt x="13" y="56"/>
                    </a:lnTo>
                    <a:lnTo>
                      <a:pt x="17" y="58"/>
                    </a:lnTo>
                    <a:lnTo>
                      <a:pt x="19" y="56"/>
                    </a:lnTo>
                    <a:lnTo>
                      <a:pt x="21" y="56"/>
                    </a:lnTo>
                    <a:lnTo>
                      <a:pt x="23" y="56"/>
                    </a:lnTo>
                    <a:lnTo>
                      <a:pt x="27" y="56"/>
                    </a:lnTo>
                    <a:lnTo>
                      <a:pt x="25" y="53"/>
                    </a:lnTo>
                    <a:lnTo>
                      <a:pt x="27" y="51"/>
                    </a:lnTo>
                    <a:lnTo>
                      <a:pt x="29" y="51"/>
                    </a:lnTo>
                    <a:lnTo>
                      <a:pt x="31" y="51"/>
                    </a:lnTo>
                    <a:lnTo>
                      <a:pt x="32" y="49"/>
                    </a:lnTo>
                    <a:lnTo>
                      <a:pt x="34" y="49"/>
                    </a:lnTo>
                    <a:lnTo>
                      <a:pt x="36" y="51"/>
                    </a:lnTo>
                    <a:lnTo>
                      <a:pt x="38" y="53"/>
                    </a:lnTo>
                    <a:lnTo>
                      <a:pt x="40" y="51"/>
                    </a:lnTo>
                    <a:lnTo>
                      <a:pt x="40" y="49"/>
                    </a:lnTo>
                    <a:lnTo>
                      <a:pt x="38" y="45"/>
                    </a:lnTo>
                    <a:lnTo>
                      <a:pt x="38" y="43"/>
                    </a:lnTo>
                    <a:lnTo>
                      <a:pt x="40" y="39"/>
                    </a:lnTo>
                    <a:lnTo>
                      <a:pt x="42" y="30"/>
                    </a:lnTo>
                    <a:lnTo>
                      <a:pt x="44" y="30"/>
                    </a:lnTo>
                    <a:lnTo>
                      <a:pt x="46" y="28"/>
                    </a:lnTo>
                    <a:lnTo>
                      <a:pt x="49" y="26"/>
                    </a:lnTo>
                    <a:lnTo>
                      <a:pt x="53" y="26"/>
                    </a:lnTo>
                    <a:lnTo>
                      <a:pt x="55" y="20"/>
                    </a:lnTo>
                    <a:lnTo>
                      <a:pt x="53" y="20"/>
                    </a:lnTo>
                    <a:lnTo>
                      <a:pt x="51" y="20"/>
                    </a:lnTo>
                    <a:lnTo>
                      <a:pt x="51" y="17"/>
                    </a:lnTo>
                    <a:lnTo>
                      <a:pt x="53" y="15"/>
                    </a:lnTo>
                    <a:lnTo>
                      <a:pt x="55" y="13"/>
                    </a:lnTo>
                    <a:lnTo>
                      <a:pt x="53" y="13"/>
                    </a:lnTo>
                    <a:lnTo>
                      <a:pt x="57" y="13"/>
                    </a:lnTo>
                    <a:lnTo>
                      <a:pt x="59" y="11"/>
                    </a:lnTo>
                    <a:lnTo>
                      <a:pt x="59" y="9"/>
                    </a:lnTo>
                    <a:lnTo>
                      <a:pt x="61" y="9"/>
                    </a:lnTo>
                    <a:lnTo>
                      <a:pt x="65" y="9"/>
                    </a:lnTo>
                    <a:lnTo>
                      <a:pt x="66" y="9"/>
                    </a:lnTo>
                    <a:lnTo>
                      <a:pt x="70" y="5"/>
                    </a:lnTo>
                    <a:lnTo>
                      <a:pt x="70" y="3"/>
                    </a:lnTo>
                    <a:lnTo>
                      <a:pt x="76" y="0"/>
                    </a:lnTo>
                    <a:lnTo>
                      <a:pt x="78" y="0"/>
                    </a:lnTo>
                    <a:lnTo>
                      <a:pt x="80" y="1"/>
                    </a:lnTo>
                    <a:lnTo>
                      <a:pt x="83" y="0"/>
                    </a:lnTo>
                    <a:lnTo>
                      <a:pt x="85" y="1"/>
                    </a:lnTo>
                    <a:lnTo>
                      <a:pt x="87" y="3"/>
                    </a:lnTo>
                    <a:lnTo>
                      <a:pt x="91" y="3"/>
                    </a:lnTo>
                    <a:lnTo>
                      <a:pt x="93" y="3"/>
                    </a:lnTo>
                    <a:lnTo>
                      <a:pt x="97" y="5"/>
                    </a:lnTo>
                    <a:lnTo>
                      <a:pt x="97" y="11"/>
                    </a:lnTo>
                    <a:lnTo>
                      <a:pt x="101" y="9"/>
                    </a:lnTo>
                    <a:lnTo>
                      <a:pt x="102" y="9"/>
                    </a:lnTo>
                    <a:lnTo>
                      <a:pt x="104" y="7"/>
                    </a:lnTo>
                    <a:lnTo>
                      <a:pt x="110" y="7"/>
                    </a:lnTo>
                    <a:lnTo>
                      <a:pt x="112" y="9"/>
                    </a:lnTo>
                    <a:lnTo>
                      <a:pt x="116" y="13"/>
                    </a:lnTo>
                    <a:lnTo>
                      <a:pt x="119" y="13"/>
                    </a:lnTo>
                    <a:lnTo>
                      <a:pt x="119" y="17"/>
                    </a:lnTo>
                    <a:lnTo>
                      <a:pt x="118" y="18"/>
                    </a:lnTo>
                    <a:lnTo>
                      <a:pt x="118" y="22"/>
                    </a:lnTo>
                    <a:lnTo>
                      <a:pt x="119" y="22"/>
                    </a:lnTo>
                    <a:lnTo>
                      <a:pt x="121" y="26"/>
                    </a:lnTo>
                    <a:lnTo>
                      <a:pt x="119" y="30"/>
                    </a:lnTo>
                    <a:lnTo>
                      <a:pt x="118" y="32"/>
                    </a:lnTo>
                    <a:lnTo>
                      <a:pt x="118" y="34"/>
                    </a:lnTo>
                    <a:lnTo>
                      <a:pt x="118" y="35"/>
                    </a:lnTo>
                    <a:lnTo>
                      <a:pt x="121" y="39"/>
                    </a:lnTo>
                    <a:lnTo>
                      <a:pt x="127" y="51"/>
                    </a:lnTo>
                    <a:lnTo>
                      <a:pt x="131" y="53"/>
                    </a:lnTo>
                    <a:lnTo>
                      <a:pt x="133" y="54"/>
                    </a:lnTo>
                    <a:lnTo>
                      <a:pt x="133" y="56"/>
                    </a:lnTo>
                    <a:lnTo>
                      <a:pt x="133" y="58"/>
                    </a:lnTo>
                    <a:lnTo>
                      <a:pt x="133" y="60"/>
                    </a:lnTo>
                    <a:lnTo>
                      <a:pt x="140" y="60"/>
                    </a:lnTo>
                    <a:lnTo>
                      <a:pt x="140" y="62"/>
                    </a:lnTo>
                    <a:lnTo>
                      <a:pt x="144" y="62"/>
                    </a:lnTo>
                    <a:lnTo>
                      <a:pt x="142" y="64"/>
                    </a:lnTo>
                    <a:lnTo>
                      <a:pt x="144" y="66"/>
                    </a:lnTo>
                    <a:lnTo>
                      <a:pt x="146" y="66"/>
                    </a:lnTo>
                    <a:lnTo>
                      <a:pt x="146" y="70"/>
                    </a:lnTo>
                    <a:lnTo>
                      <a:pt x="138" y="77"/>
                    </a:lnTo>
                    <a:lnTo>
                      <a:pt x="135" y="77"/>
                    </a:lnTo>
                    <a:lnTo>
                      <a:pt x="131" y="73"/>
                    </a:lnTo>
                    <a:lnTo>
                      <a:pt x="129" y="73"/>
                    </a:lnTo>
                    <a:lnTo>
                      <a:pt x="127" y="75"/>
                    </a:lnTo>
                    <a:lnTo>
                      <a:pt x="125" y="77"/>
                    </a:lnTo>
                    <a:lnTo>
                      <a:pt x="123" y="77"/>
                    </a:lnTo>
                    <a:lnTo>
                      <a:pt x="123" y="81"/>
                    </a:lnTo>
                    <a:lnTo>
                      <a:pt x="127" y="83"/>
                    </a:lnTo>
                    <a:lnTo>
                      <a:pt x="127" y="85"/>
                    </a:lnTo>
                    <a:lnTo>
                      <a:pt x="127" y="87"/>
                    </a:lnTo>
                    <a:lnTo>
                      <a:pt x="129" y="88"/>
                    </a:lnTo>
                    <a:lnTo>
                      <a:pt x="129" y="90"/>
                    </a:lnTo>
                    <a:lnTo>
                      <a:pt x="131" y="92"/>
                    </a:lnTo>
                    <a:lnTo>
                      <a:pt x="131" y="94"/>
                    </a:lnTo>
                    <a:lnTo>
                      <a:pt x="131" y="96"/>
                    </a:lnTo>
                    <a:lnTo>
                      <a:pt x="133" y="102"/>
                    </a:lnTo>
                    <a:lnTo>
                      <a:pt x="127" y="102"/>
                    </a:lnTo>
                    <a:lnTo>
                      <a:pt x="125" y="104"/>
                    </a:lnTo>
                    <a:lnTo>
                      <a:pt x="121" y="104"/>
                    </a:lnTo>
                    <a:lnTo>
                      <a:pt x="119" y="105"/>
                    </a:lnTo>
                    <a:lnTo>
                      <a:pt x="116" y="109"/>
                    </a:lnTo>
                    <a:lnTo>
                      <a:pt x="114" y="111"/>
                    </a:lnTo>
                    <a:lnTo>
                      <a:pt x="114" y="115"/>
                    </a:lnTo>
                    <a:lnTo>
                      <a:pt x="114" y="117"/>
                    </a:lnTo>
                    <a:lnTo>
                      <a:pt x="114" y="121"/>
                    </a:lnTo>
                    <a:lnTo>
                      <a:pt x="114" y="124"/>
                    </a:lnTo>
                    <a:lnTo>
                      <a:pt x="110" y="124"/>
                    </a:lnTo>
                    <a:lnTo>
                      <a:pt x="110" y="123"/>
                    </a:lnTo>
                    <a:lnTo>
                      <a:pt x="108" y="121"/>
                    </a:lnTo>
                    <a:lnTo>
                      <a:pt x="99" y="123"/>
                    </a:lnTo>
                    <a:lnTo>
                      <a:pt x="97" y="123"/>
                    </a:lnTo>
                    <a:lnTo>
                      <a:pt x="95" y="123"/>
                    </a:lnTo>
                    <a:lnTo>
                      <a:pt x="93" y="119"/>
                    </a:lnTo>
                    <a:lnTo>
                      <a:pt x="89" y="117"/>
                    </a:lnTo>
                    <a:lnTo>
                      <a:pt x="85" y="123"/>
                    </a:lnTo>
                    <a:lnTo>
                      <a:pt x="83" y="121"/>
                    </a:lnTo>
                    <a:lnTo>
                      <a:pt x="82" y="119"/>
                    </a:lnTo>
                    <a:lnTo>
                      <a:pt x="80" y="119"/>
                    </a:lnTo>
                    <a:lnTo>
                      <a:pt x="78" y="119"/>
                    </a:lnTo>
                    <a:lnTo>
                      <a:pt x="76" y="117"/>
                    </a:lnTo>
                    <a:lnTo>
                      <a:pt x="74" y="119"/>
                    </a:lnTo>
                    <a:lnTo>
                      <a:pt x="72" y="119"/>
                    </a:lnTo>
                    <a:lnTo>
                      <a:pt x="70" y="119"/>
                    </a:lnTo>
                    <a:lnTo>
                      <a:pt x="68" y="121"/>
                    </a:lnTo>
                    <a:lnTo>
                      <a:pt x="66" y="119"/>
                    </a:lnTo>
                    <a:lnTo>
                      <a:pt x="66" y="117"/>
                    </a:lnTo>
                    <a:lnTo>
                      <a:pt x="61" y="117"/>
                    </a:lnTo>
                    <a:lnTo>
                      <a:pt x="59" y="117"/>
                    </a:lnTo>
                    <a:lnTo>
                      <a:pt x="59" y="113"/>
                    </a:lnTo>
                    <a:lnTo>
                      <a:pt x="53" y="111"/>
                    </a:lnTo>
                    <a:lnTo>
                      <a:pt x="51" y="111"/>
                    </a:lnTo>
                    <a:lnTo>
                      <a:pt x="44" y="109"/>
                    </a:lnTo>
                    <a:lnTo>
                      <a:pt x="40" y="107"/>
                    </a:lnTo>
                    <a:lnTo>
                      <a:pt x="32" y="107"/>
                    </a:lnTo>
                    <a:lnTo>
                      <a:pt x="31" y="107"/>
                    </a:lnTo>
                    <a:lnTo>
                      <a:pt x="17" y="109"/>
                    </a:lnTo>
                    <a:lnTo>
                      <a:pt x="17" y="111"/>
                    </a:lnTo>
                    <a:lnTo>
                      <a:pt x="15" y="113"/>
                    </a:lnTo>
                    <a:lnTo>
                      <a:pt x="12" y="115"/>
                    </a:lnTo>
                    <a:lnTo>
                      <a:pt x="10" y="115"/>
                    </a:lnTo>
                    <a:lnTo>
                      <a:pt x="6" y="115"/>
                    </a:lnTo>
                    <a:lnTo>
                      <a:pt x="4" y="11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34" name="Freeform 1290">
                <a:extLst>
                  <a:ext uri="{FF2B5EF4-FFF2-40B4-BE49-F238E27FC236}">
                    <a16:creationId xmlns:a16="http://schemas.microsoft.com/office/drawing/2014/main" id="{39363E39-FCAA-3E04-FA53-D55DB1BE5B14}"/>
                  </a:ext>
                </a:extLst>
              </p:cNvPr>
              <p:cNvSpPr>
                <a:spLocks/>
              </p:cNvSpPr>
              <p:nvPr/>
            </p:nvSpPr>
            <p:spPr bwMode="auto">
              <a:xfrm>
                <a:off x="4700867" y="3546903"/>
                <a:ext cx="123652" cy="59592"/>
              </a:xfrm>
              <a:custGeom>
                <a:avLst/>
                <a:gdLst>
                  <a:gd name="T0" fmla="*/ 77 w 83"/>
                  <a:gd name="T1" fmla="*/ 27 h 40"/>
                  <a:gd name="T2" fmla="*/ 73 w 83"/>
                  <a:gd name="T3" fmla="*/ 27 h 40"/>
                  <a:gd name="T4" fmla="*/ 70 w 83"/>
                  <a:gd name="T5" fmla="*/ 23 h 40"/>
                  <a:gd name="T6" fmla="*/ 66 w 83"/>
                  <a:gd name="T7" fmla="*/ 23 h 40"/>
                  <a:gd name="T8" fmla="*/ 62 w 83"/>
                  <a:gd name="T9" fmla="*/ 23 h 40"/>
                  <a:gd name="T10" fmla="*/ 58 w 83"/>
                  <a:gd name="T11" fmla="*/ 23 h 40"/>
                  <a:gd name="T12" fmla="*/ 53 w 83"/>
                  <a:gd name="T13" fmla="*/ 25 h 40"/>
                  <a:gd name="T14" fmla="*/ 51 w 83"/>
                  <a:gd name="T15" fmla="*/ 28 h 40"/>
                  <a:gd name="T16" fmla="*/ 45 w 83"/>
                  <a:gd name="T17" fmla="*/ 30 h 40"/>
                  <a:gd name="T18" fmla="*/ 41 w 83"/>
                  <a:gd name="T19" fmla="*/ 30 h 40"/>
                  <a:gd name="T20" fmla="*/ 28 w 83"/>
                  <a:gd name="T21" fmla="*/ 34 h 40"/>
                  <a:gd name="T22" fmla="*/ 24 w 83"/>
                  <a:gd name="T23" fmla="*/ 40 h 40"/>
                  <a:gd name="T24" fmla="*/ 13 w 83"/>
                  <a:gd name="T25" fmla="*/ 40 h 40"/>
                  <a:gd name="T26" fmla="*/ 3 w 83"/>
                  <a:gd name="T27" fmla="*/ 34 h 40"/>
                  <a:gd name="T28" fmla="*/ 0 w 83"/>
                  <a:gd name="T29" fmla="*/ 23 h 40"/>
                  <a:gd name="T30" fmla="*/ 2 w 83"/>
                  <a:gd name="T31" fmla="*/ 17 h 40"/>
                  <a:gd name="T32" fmla="*/ 3 w 83"/>
                  <a:gd name="T33" fmla="*/ 17 h 40"/>
                  <a:gd name="T34" fmla="*/ 5 w 83"/>
                  <a:gd name="T35" fmla="*/ 19 h 40"/>
                  <a:gd name="T36" fmla="*/ 11 w 83"/>
                  <a:gd name="T37" fmla="*/ 19 h 40"/>
                  <a:gd name="T38" fmla="*/ 13 w 83"/>
                  <a:gd name="T39" fmla="*/ 15 h 40"/>
                  <a:gd name="T40" fmla="*/ 13 w 83"/>
                  <a:gd name="T41" fmla="*/ 13 h 40"/>
                  <a:gd name="T42" fmla="*/ 17 w 83"/>
                  <a:gd name="T43" fmla="*/ 13 h 40"/>
                  <a:gd name="T44" fmla="*/ 17 w 83"/>
                  <a:gd name="T45" fmla="*/ 11 h 40"/>
                  <a:gd name="T46" fmla="*/ 19 w 83"/>
                  <a:gd name="T47" fmla="*/ 8 h 40"/>
                  <a:gd name="T48" fmla="*/ 19 w 83"/>
                  <a:gd name="T49" fmla="*/ 6 h 40"/>
                  <a:gd name="T50" fmla="*/ 20 w 83"/>
                  <a:gd name="T51" fmla="*/ 6 h 40"/>
                  <a:gd name="T52" fmla="*/ 24 w 83"/>
                  <a:gd name="T53" fmla="*/ 2 h 40"/>
                  <a:gd name="T54" fmla="*/ 26 w 83"/>
                  <a:gd name="T55" fmla="*/ 2 h 40"/>
                  <a:gd name="T56" fmla="*/ 28 w 83"/>
                  <a:gd name="T57" fmla="*/ 0 h 40"/>
                  <a:gd name="T58" fmla="*/ 32 w 83"/>
                  <a:gd name="T59" fmla="*/ 2 h 40"/>
                  <a:gd name="T60" fmla="*/ 37 w 83"/>
                  <a:gd name="T61" fmla="*/ 0 h 40"/>
                  <a:gd name="T62" fmla="*/ 45 w 83"/>
                  <a:gd name="T63" fmla="*/ 6 h 40"/>
                  <a:gd name="T64" fmla="*/ 47 w 83"/>
                  <a:gd name="T65" fmla="*/ 8 h 40"/>
                  <a:gd name="T66" fmla="*/ 49 w 83"/>
                  <a:gd name="T67" fmla="*/ 6 h 40"/>
                  <a:gd name="T68" fmla="*/ 53 w 83"/>
                  <a:gd name="T69" fmla="*/ 4 h 40"/>
                  <a:gd name="T70" fmla="*/ 56 w 83"/>
                  <a:gd name="T71" fmla="*/ 4 h 40"/>
                  <a:gd name="T72" fmla="*/ 60 w 83"/>
                  <a:gd name="T73" fmla="*/ 6 h 40"/>
                  <a:gd name="T74" fmla="*/ 64 w 83"/>
                  <a:gd name="T75" fmla="*/ 2 h 40"/>
                  <a:gd name="T76" fmla="*/ 72 w 83"/>
                  <a:gd name="T77" fmla="*/ 2 h 40"/>
                  <a:gd name="T78" fmla="*/ 81 w 83"/>
                  <a:gd name="T79" fmla="*/ 9 h 40"/>
                  <a:gd name="T80" fmla="*/ 83 w 83"/>
                  <a:gd name="T81" fmla="*/ 9 h 40"/>
                  <a:gd name="T82" fmla="*/ 77 w 83"/>
                  <a:gd name="T8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40">
                    <a:moveTo>
                      <a:pt x="77" y="27"/>
                    </a:moveTo>
                    <a:lnTo>
                      <a:pt x="73" y="27"/>
                    </a:lnTo>
                    <a:lnTo>
                      <a:pt x="70" y="23"/>
                    </a:lnTo>
                    <a:lnTo>
                      <a:pt x="66" y="23"/>
                    </a:lnTo>
                    <a:lnTo>
                      <a:pt x="62" y="23"/>
                    </a:lnTo>
                    <a:lnTo>
                      <a:pt x="58" y="23"/>
                    </a:lnTo>
                    <a:lnTo>
                      <a:pt x="53" y="25"/>
                    </a:lnTo>
                    <a:lnTo>
                      <a:pt x="51" y="28"/>
                    </a:lnTo>
                    <a:lnTo>
                      <a:pt x="45" y="30"/>
                    </a:lnTo>
                    <a:lnTo>
                      <a:pt x="41" y="30"/>
                    </a:lnTo>
                    <a:lnTo>
                      <a:pt x="28" y="34"/>
                    </a:lnTo>
                    <a:lnTo>
                      <a:pt x="24" y="40"/>
                    </a:lnTo>
                    <a:lnTo>
                      <a:pt x="13" y="40"/>
                    </a:lnTo>
                    <a:lnTo>
                      <a:pt x="3" y="34"/>
                    </a:lnTo>
                    <a:lnTo>
                      <a:pt x="0" y="23"/>
                    </a:lnTo>
                    <a:lnTo>
                      <a:pt x="2" y="17"/>
                    </a:lnTo>
                    <a:lnTo>
                      <a:pt x="3" y="17"/>
                    </a:lnTo>
                    <a:lnTo>
                      <a:pt x="5" y="19"/>
                    </a:lnTo>
                    <a:lnTo>
                      <a:pt x="11" y="19"/>
                    </a:lnTo>
                    <a:lnTo>
                      <a:pt x="13" y="15"/>
                    </a:lnTo>
                    <a:lnTo>
                      <a:pt x="13" y="13"/>
                    </a:lnTo>
                    <a:lnTo>
                      <a:pt x="17" y="13"/>
                    </a:lnTo>
                    <a:lnTo>
                      <a:pt x="17" y="11"/>
                    </a:lnTo>
                    <a:lnTo>
                      <a:pt x="19" y="8"/>
                    </a:lnTo>
                    <a:lnTo>
                      <a:pt x="19" y="6"/>
                    </a:lnTo>
                    <a:lnTo>
                      <a:pt x="20" y="6"/>
                    </a:lnTo>
                    <a:lnTo>
                      <a:pt x="24" y="2"/>
                    </a:lnTo>
                    <a:lnTo>
                      <a:pt x="26" y="2"/>
                    </a:lnTo>
                    <a:lnTo>
                      <a:pt x="28" y="0"/>
                    </a:lnTo>
                    <a:lnTo>
                      <a:pt x="32" y="2"/>
                    </a:lnTo>
                    <a:lnTo>
                      <a:pt x="37" y="0"/>
                    </a:lnTo>
                    <a:lnTo>
                      <a:pt x="45" y="6"/>
                    </a:lnTo>
                    <a:lnTo>
                      <a:pt x="47" y="8"/>
                    </a:lnTo>
                    <a:lnTo>
                      <a:pt x="49" y="6"/>
                    </a:lnTo>
                    <a:lnTo>
                      <a:pt x="53" y="4"/>
                    </a:lnTo>
                    <a:lnTo>
                      <a:pt x="56" y="4"/>
                    </a:lnTo>
                    <a:lnTo>
                      <a:pt x="60" y="6"/>
                    </a:lnTo>
                    <a:lnTo>
                      <a:pt x="64" y="2"/>
                    </a:lnTo>
                    <a:lnTo>
                      <a:pt x="72" y="2"/>
                    </a:lnTo>
                    <a:lnTo>
                      <a:pt x="81" y="9"/>
                    </a:lnTo>
                    <a:lnTo>
                      <a:pt x="83" y="9"/>
                    </a:lnTo>
                    <a:lnTo>
                      <a:pt x="77" y="2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35" name="Freeform 1291">
                <a:extLst>
                  <a:ext uri="{FF2B5EF4-FFF2-40B4-BE49-F238E27FC236}">
                    <a16:creationId xmlns:a16="http://schemas.microsoft.com/office/drawing/2014/main" id="{976E05CB-BC9C-2FF6-155E-810D245B4B0E}"/>
                  </a:ext>
                </a:extLst>
              </p:cNvPr>
              <p:cNvSpPr>
                <a:spLocks/>
              </p:cNvSpPr>
              <p:nvPr/>
            </p:nvSpPr>
            <p:spPr bwMode="auto">
              <a:xfrm>
                <a:off x="4700867" y="3546903"/>
                <a:ext cx="123652" cy="59592"/>
              </a:xfrm>
              <a:custGeom>
                <a:avLst/>
                <a:gdLst>
                  <a:gd name="T0" fmla="*/ 77 w 83"/>
                  <a:gd name="T1" fmla="*/ 27 h 40"/>
                  <a:gd name="T2" fmla="*/ 73 w 83"/>
                  <a:gd name="T3" fmla="*/ 27 h 40"/>
                  <a:gd name="T4" fmla="*/ 70 w 83"/>
                  <a:gd name="T5" fmla="*/ 23 h 40"/>
                  <a:gd name="T6" fmla="*/ 66 w 83"/>
                  <a:gd name="T7" fmla="*/ 23 h 40"/>
                  <a:gd name="T8" fmla="*/ 62 w 83"/>
                  <a:gd name="T9" fmla="*/ 23 h 40"/>
                  <a:gd name="T10" fmla="*/ 58 w 83"/>
                  <a:gd name="T11" fmla="*/ 23 h 40"/>
                  <a:gd name="T12" fmla="*/ 53 w 83"/>
                  <a:gd name="T13" fmla="*/ 25 h 40"/>
                  <a:gd name="T14" fmla="*/ 51 w 83"/>
                  <a:gd name="T15" fmla="*/ 28 h 40"/>
                  <a:gd name="T16" fmla="*/ 45 w 83"/>
                  <a:gd name="T17" fmla="*/ 30 h 40"/>
                  <a:gd name="T18" fmla="*/ 41 w 83"/>
                  <a:gd name="T19" fmla="*/ 30 h 40"/>
                  <a:gd name="T20" fmla="*/ 28 w 83"/>
                  <a:gd name="T21" fmla="*/ 34 h 40"/>
                  <a:gd name="T22" fmla="*/ 24 w 83"/>
                  <a:gd name="T23" fmla="*/ 40 h 40"/>
                  <a:gd name="T24" fmla="*/ 13 w 83"/>
                  <a:gd name="T25" fmla="*/ 40 h 40"/>
                  <a:gd name="T26" fmla="*/ 3 w 83"/>
                  <a:gd name="T27" fmla="*/ 34 h 40"/>
                  <a:gd name="T28" fmla="*/ 0 w 83"/>
                  <a:gd name="T29" fmla="*/ 23 h 40"/>
                  <a:gd name="T30" fmla="*/ 2 w 83"/>
                  <a:gd name="T31" fmla="*/ 17 h 40"/>
                  <a:gd name="T32" fmla="*/ 3 w 83"/>
                  <a:gd name="T33" fmla="*/ 17 h 40"/>
                  <a:gd name="T34" fmla="*/ 5 w 83"/>
                  <a:gd name="T35" fmla="*/ 19 h 40"/>
                  <a:gd name="T36" fmla="*/ 11 w 83"/>
                  <a:gd name="T37" fmla="*/ 19 h 40"/>
                  <a:gd name="T38" fmla="*/ 13 w 83"/>
                  <a:gd name="T39" fmla="*/ 15 h 40"/>
                  <a:gd name="T40" fmla="*/ 13 w 83"/>
                  <a:gd name="T41" fmla="*/ 13 h 40"/>
                  <a:gd name="T42" fmla="*/ 17 w 83"/>
                  <a:gd name="T43" fmla="*/ 13 h 40"/>
                  <a:gd name="T44" fmla="*/ 17 w 83"/>
                  <a:gd name="T45" fmla="*/ 11 h 40"/>
                  <a:gd name="T46" fmla="*/ 19 w 83"/>
                  <a:gd name="T47" fmla="*/ 8 h 40"/>
                  <a:gd name="T48" fmla="*/ 19 w 83"/>
                  <a:gd name="T49" fmla="*/ 6 h 40"/>
                  <a:gd name="T50" fmla="*/ 20 w 83"/>
                  <a:gd name="T51" fmla="*/ 6 h 40"/>
                  <a:gd name="T52" fmla="*/ 24 w 83"/>
                  <a:gd name="T53" fmla="*/ 2 h 40"/>
                  <a:gd name="T54" fmla="*/ 26 w 83"/>
                  <a:gd name="T55" fmla="*/ 2 h 40"/>
                  <a:gd name="T56" fmla="*/ 28 w 83"/>
                  <a:gd name="T57" fmla="*/ 0 h 40"/>
                  <a:gd name="T58" fmla="*/ 32 w 83"/>
                  <a:gd name="T59" fmla="*/ 2 h 40"/>
                  <a:gd name="T60" fmla="*/ 37 w 83"/>
                  <a:gd name="T61" fmla="*/ 0 h 40"/>
                  <a:gd name="T62" fmla="*/ 45 w 83"/>
                  <a:gd name="T63" fmla="*/ 6 h 40"/>
                  <a:gd name="T64" fmla="*/ 47 w 83"/>
                  <a:gd name="T65" fmla="*/ 8 h 40"/>
                  <a:gd name="T66" fmla="*/ 49 w 83"/>
                  <a:gd name="T67" fmla="*/ 6 h 40"/>
                  <a:gd name="T68" fmla="*/ 53 w 83"/>
                  <a:gd name="T69" fmla="*/ 4 h 40"/>
                  <a:gd name="T70" fmla="*/ 56 w 83"/>
                  <a:gd name="T71" fmla="*/ 4 h 40"/>
                  <a:gd name="T72" fmla="*/ 60 w 83"/>
                  <a:gd name="T73" fmla="*/ 6 h 40"/>
                  <a:gd name="T74" fmla="*/ 64 w 83"/>
                  <a:gd name="T75" fmla="*/ 2 h 40"/>
                  <a:gd name="T76" fmla="*/ 72 w 83"/>
                  <a:gd name="T77" fmla="*/ 2 h 40"/>
                  <a:gd name="T78" fmla="*/ 81 w 83"/>
                  <a:gd name="T79" fmla="*/ 9 h 40"/>
                  <a:gd name="T80" fmla="*/ 83 w 83"/>
                  <a:gd name="T81" fmla="*/ 9 h 40"/>
                  <a:gd name="T82" fmla="*/ 77 w 83"/>
                  <a:gd name="T8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40">
                    <a:moveTo>
                      <a:pt x="77" y="27"/>
                    </a:moveTo>
                    <a:lnTo>
                      <a:pt x="73" y="27"/>
                    </a:lnTo>
                    <a:lnTo>
                      <a:pt x="70" y="23"/>
                    </a:lnTo>
                    <a:lnTo>
                      <a:pt x="66" y="23"/>
                    </a:lnTo>
                    <a:lnTo>
                      <a:pt x="62" y="23"/>
                    </a:lnTo>
                    <a:lnTo>
                      <a:pt x="58" y="23"/>
                    </a:lnTo>
                    <a:lnTo>
                      <a:pt x="53" y="25"/>
                    </a:lnTo>
                    <a:lnTo>
                      <a:pt x="51" y="28"/>
                    </a:lnTo>
                    <a:lnTo>
                      <a:pt x="45" y="30"/>
                    </a:lnTo>
                    <a:lnTo>
                      <a:pt x="41" y="30"/>
                    </a:lnTo>
                    <a:lnTo>
                      <a:pt x="28" y="34"/>
                    </a:lnTo>
                    <a:lnTo>
                      <a:pt x="24" y="40"/>
                    </a:lnTo>
                    <a:lnTo>
                      <a:pt x="13" y="40"/>
                    </a:lnTo>
                    <a:lnTo>
                      <a:pt x="3" y="34"/>
                    </a:lnTo>
                    <a:lnTo>
                      <a:pt x="0" y="23"/>
                    </a:lnTo>
                    <a:lnTo>
                      <a:pt x="2" y="17"/>
                    </a:lnTo>
                    <a:lnTo>
                      <a:pt x="3" y="17"/>
                    </a:lnTo>
                    <a:lnTo>
                      <a:pt x="5" y="19"/>
                    </a:lnTo>
                    <a:lnTo>
                      <a:pt x="11" y="19"/>
                    </a:lnTo>
                    <a:lnTo>
                      <a:pt x="13" y="15"/>
                    </a:lnTo>
                    <a:lnTo>
                      <a:pt x="13" y="13"/>
                    </a:lnTo>
                    <a:lnTo>
                      <a:pt x="17" y="13"/>
                    </a:lnTo>
                    <a:lnTo>
                      <a:pt x="17" y="11"/>
                    </a:lnTo>
                    <a:lnTo>
                      <a:pt x="19" y="8"/>
                    </a:lnTo>
                    <a:lnTo>
                      <a:pt x="19" y="6"/>
                    </a:lnTo>
                    <a:lnTo>
                      <a:pt x="20" y="6"/>
                    </a:lnTo>
                    <a:lnTo>
                      <a:pt x="24" y="2"/>
                    </a:lnTo>
                    <a:lnTo>
                      <a:pt x="26" y="2"/>
                    </a:lnTo>
                    <a:lnTo>
                      <a:pt x="28" y="0"/>
                    </a:lnTo>
                    <a:lnTo>
                      <a:pt x="32" y="2"/>
                    </a:lnTo>
                    <a:lnTo>
                      <a:pt x="37" y="0"/>
                    </a:lnTo>
                    <a:lnTo>
                      <a:pt x="45" y="6"/>
                    </a:lnTo>
                    <a:lnTo>
                      <a:pt x="47" y="8"/>
                    </a:lnTo>
                    <a:lnTo>
                      <a:pt x="49" y="6"/>
                    </a:lnTo>
                    <a:lnTo>
                      <a:pt x="53" y="4"/>
                    </a:lnTo>
                    <a:lnTo>
                      <a:pt x="56" y="4"/>
                    </a:lnTo>
                    <a:lnTo>
                      <a:pt x="60" y="6"/>
                    </a:lnTo>
                    <a:lnTo>
                      <a:pt x="64" y="2"/>
                    </a:lnTo>
                    <a:lnTo>
                      <a:pt x="72" y="2"/>
                    </a:lnTo>
                    <a:lnTo>
                      <a:pt x="81" y="9"/>
                    </a:lnTo>
                    <a:lnTo>
                      <a:pt x="83" y="9"/>
                    </a:lnTo>
                    <a:lnTo>
                      <a:pt x="77" y="2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36" name="Freeform 1292">
                <a:extLst>
                  <a:ext uri="{FF2B5EF4-FFF2-40B4-BE49-F238E27FC236}">
                    <a16:creationId xmlns:a16="http://schemas.microsoft.com/office/drawing/2014/main" id="{B05581BB-1E26-3B8B-9CF7-613D17472B5F}"/>
                  </a:ext>
                </a:extLst>
              </p:cNvPr>
              <p:cNvSpPr>
                <a:spLocks/>
              </p:cNvSpPr>
              <p:nvPr/>
            </p:nvSpPr>
            <p:spPr bwMode="auto">
              <a:xfrm>
                <a:off x="4534011" y="3619903"/>
                <a:ext cx="5959" cy="11918"/>
              </a:xfrm>
              <a:custGeom>
                <a:avLst/>
                <a:gdLst>
                  <a:gd name="T0" fmla="*/ 2 w 4"/>
                  <a:gd name="T1" fmla="*/ 8 h 8"/>
                  <a:gd name="T2" fmla="*/ 4 w 4"/>
                  <a:gd name="T3" fmla="*/ 6 h 8"/>
                  <a:gd name="T4" fmla="*/ 4 w 4"/>
                  <a:gd name="T5" fmla="*/ 0 h 8"/>
                  <a:gd name="T6" fmla="*/ 2 w 4"/>
                  <a:gd name="T7" fmla="*/ 0 h 8"/>
                  <a:gd name="T8" fmla="*/ 0 w 4"/>
                  <a:gd name="T9" fmla="*/ 6 h 8"/>
                  <a:gd name="T10" fmla="*/ 2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2" y="8"/>
                    </a:moveTo>
                    <a:lnTo>
                      <a:pt x="4" y="6"/>
                    </a:lnTo>
                    <a:lnTo>
                      <a:pt x="4" y="0"/>
                    </a:lnTo>
                    <a:lnTo>
                      <a:pt x="2" y="0"/>
                    </a:lnTo>
                    <a:lnTo>
                      <a:pt x="0" y="6"/>
                    </a:lnTo>
                    <a:lnTo>
                      <a:pt x="2"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37" name="Freeform 1293">
                <a:extLst>
                  <a:ext uri="{FF2B5EF4-FFF2-40B4-BE49-F238E27FC236}">
                    <a16:creationId xmlns:a16="http://schemas.microsoft.com/office/drawing/2014/main" id="{8570E765-F2A6-492E-0F6A-FE06B97B1C90}"/>
                  </a:ext>
                </a:extLst>
              </p:cNvPr>
              <p:cNvSpPr>
                <a:spLocks/>
              </p:cNvSpPr>
              <p:nvPr/>
            </p:nvSpPr>
            <p:spPr bwMode="auto">
              <a:xfrm>
                <a:off x="4534011" y="3619903"/>
                <a:ext cx="5959" cy="11918"/>
              </a:xfrm>
              <a:custGeom>
                <a:avLst/>
                <a:gdLst>
                  <a:gd name="T0" fmla="*/ 2 w 4"/>
                  <a:gd name="T1" fmla="*/ 8 h 8"/>
                  <a:gd name="T2" fmla="*/ 4 w 4"/>
                  <a:gd name="T3" fmla="*/ 6 h 8"/>
                  <a:gd name="T4" fmla="*/ 4 w 4"/>
                  <a:gd name="T5" fmla="*/ 0 h 8"/>
                  <a:gd name="T6" fmla="*/ 2 w 4"/>
                  <a:gd name="T7" fmla="*/ 0 h 8"/>
                  <a:gd name="T8" fmla="*/ 0 w 4"/>
                  <a:gd name="T9" fmla="*/ 6 h 8"/>
                  <a:gd name="T10" fmla="*/ 2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2" y="8"/>
                    </a:moveTo>
                    <a:lnTo>
                      <a:pt x="4" y="6"/>
                    </a:lnTo>
                    <a:lnTo>
                      <a:pt x="4" y="0"/>
                    </a:lnTo>
                    <a:lnTo>
                      <a:pt x="2" y="0"/>
                    </a:lnTo>
                    <a:lnTo>
                      <a:pt x="0" y="6"/>
                    </a:lnTo>
                    <a:lnTo>
                      <a:pt x="2"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38" name="Freeform 1294">
                <a:extLst>
                  <a:ext uri="{FF2B5EF4-FFF2-40B4-BE49-F238E27FC236}">
                    <a16:creationId xmlns:a16="http://schemas.microsoft.com/office/drawing/2014/main" id="{7AA5BE05-4582-8164-FE37-2207568E3542}"/>
                  </a:ext>
                </a:extLst>
              </p:cNvPr>
              <p:cNvSpPr>
                <a:spLocks/>
              </p:cNvSpPr>
              <p:nvPr/>
            </p:nvSpPr>
            <p:spPr bwMode="auto">
              <a:xfrm>
                <a:off x="5120987" y="3925309"/>
                <a:ext cx="156427" cy="140040"/>
              </a:xfrm>
              <a:custGeom>
                <a:avLst/>
                <a:gdLst>
                  <a:gd name="T0" fmla="*/ 83 w 105"/>
                  <a:gd name="T1" fmla="*/ 54 h 94"/>
                  <a:gd name="T2" fmla="*/ 88 w 105"/>
                  <a:gd name="T3" fmla="*/ 17 h 94"/>
                  <a:gd name="T4" fmla="*/ 102 w 105"/>
                  <a:gd name="T5" fmla="*/ 5 h 94"/>
                  <a:gd name="T6" fmla="*/ 104 w 105"/>
                  <a:gd name="T7" fmla="*/ 3 h 94"/>
                  <a:gd name="T8" fmla="*/ 104 w 105"/>
                  <a:gd name="T9" fmla="*/ 1 h 94"/>
                  <a:gd name="T10" fmla="*/ 102 w 105"/>
                  <a:gd name="T11" fmla="*/ 0 h 94"/>
                  <a:gd name="T12" fmla="*/ 94 w 105"/>
                  <a:gd name="T13" fmla="*/ 5 h 94"/>
                  <a:gd name="T14" fmla="*/ 81 w 105"/>
                  <a:gd name="T15" fmla="*/ 3 h 94"/>
                  <a:gd name="T16" fmla="*/ 70 w 105"/>
                  <a:gd name="T17" fmla="*/ 9 h 94"/>
                  <a:gd name="T18" fmla="*/ 66 w 105"/>
                  <a:gd name="T19" fmla="*/ 11 h 94"/>
                  <a:gd name="T20" fmla="*/ 49 w 105"/>
                  <a:gd name="T21" fmla="*/ 11 h 94"/>
                  <a:gd name="T22" fmla="*/ 43 w 105"/>
                  <a:gd name="T23" fmla="*/ 7 h 94"/>
                  <a:gd name="T24" fmla="*/ 32 w 105"/>
                  <a:gd name="T25" fmla="*/ 13 h 94"/>
                  <a:gd name="T26" fmla="*/ 26 w 105"/>
                  <a:gd name="T27" fmla="*/ 13 h 94"/>
                  <a:gd name="T28" fmla="*/ 22 w 105"/>
                  <a:gd name="T29" fmla="*/ 13 h 94"/>
                  <a:gd name="T30" fmla="*/ 22 w 105"/>
                  <a:gd name="T31" fmla="*/ 11 h 94"/>
                  <a:gd name="T32" fmla="*/ 22 w 105"/>
                  <a:gd name="T33" fmla="*/ 11 h 94"/>
                  <a:gd name="T34" fmla="*/ 18 w 105"/>
                  <a:gd name="T35" fmla="*/ 9 h 94"/>
                  <a:gd name="T36" fmla="*/ 17 w 105"/>
                  <a:gd name="T37" fmla="*/ 13 h 94"/>
                  <a:gd name="T38" fmla="*/ 15 w 105"/>
                  <a:gd name="T39" fmla="*/ 17 h 94"/>
                  <a:gd name="T40" fmla="*/ 18 w 105"/>
                  <a:gd name="T41" fmla="*/ 20 h 94"/>
                  <a:gd name="T42" fmla="*/ 15 w 105"/>
                  <a:gd name="T43" fmla="*/ 20 h 94"/>
                  <a:gd name="T44" fmla="*/ 13 w 105"/>
                  <a:gd name="T45" fmla="*/ 24 h 94"/>
                  <a:gd name="T46" fmla="*/ 11 w 105"/>
                  <a:gd name="T47" fmla="*/ 26 h 94"/>
                  <a:gd name="T48" fmla="*/ 7 w 105"/>
                  <a:gd name="T49" fmla="*/ 28 h 94"/>
                  <a:gd name="T50" fmla="*/ 5 w 105"/>
                  <a:gd name="T51" fmla="*/ 26 h 94"/>
                  <a:gd name="T52" fmla="*/ 5 w 105"/>
                  <a:gd name="T53" fmla="*/ 34 h 94"/>
                  <a:gd name="T54" fmla="*/ 7 w 105"/>
                  <a:gd name="T55" fmla="*/ 37 h 94"/>
                  <a:gd name="T56" fmla="*/ 5 w 105"/>
                  <a:gd name="T57" fmla="*/ 47 h 94"/>
                  <a:gd name="T58" fmla="*/ 11 w 105"/>
                  <a:gd name="T59" fmla="*/ 49 h 94"/>
                  <a:gd name="T60" fmla="*/ 13 w 105"/>
                  <a:gd name="T61" fmla="*/ 49 h 94"/>
                  <a:gd name="T62" fmla="*/ 15 w 105"/>
                  <a:gd name="T63" fmla="*/ 51 h 94"/>
                  <a:gd name="T64" fmla="*/ 15 w 105"/>
                  <a:gd name="T65" fmla="*/ 51 h 94"/>
                  <a:gd name="T66" fmla="*/ 13 w 105"/>
                  <a:gd name="T67" fmla="*/ 51 h 94"/>
                  <a:gd name="T68" fmla="*/ 13 w 105"/>
                  <a:gd name="T69" fmla="*/ 52 h 94"/>
                  <a:gd name="T70" fmla="*/ 15 w 105"/>
                  <a:gd name="T71" fmla="*/ 54 h 94"/>
                  <a:gd name="T72" fmla="*/ 17 w 105"/>
                  <a:gd name="T73" fmla="*/ 54 h 94"/>
                  <a:gd name="T74" fmla="*/ 17 w 105"/>
                  <a:gd name="T75" fmla="*/ 58 h 94"/>
                  <a:gd name="T76" fmla="*/ 17 w 105"/>
                  <a:gd name="T77" fmla="*/ 58 h 94"/>
                  <a:gd name="T78" fmla="*/ 17 w 105"/>
                  <a:gd name="T79" fmla="*/ 60 h 94"/>
                  <a:gd name="T80" fmla="*/ 13 w 105"/>
                  <a:gd name="T81" fmla="*/ 62 h 94"/>
                  <a:gd name="T82" fmla="*/ 11 w 105"/>
                  <a:gd name="T83" fmla="*/ 64 h 94"/>
                  <a:gd name="T84" fmla="*/ 13 w 105"/>
                  <a:gd name="T85" fmla="*/ 64 h 94"/>
                  <a:gd name="T86" fmla="*/ 13 w 105"/>
                  <a:gd name="T87" fmla="*/ 66 h 94"/>
                  <a:gd name="T88" fmla="*/ 11 w 105"/>
                  <a:gd name="T89" fmla="*/ 66 h 94"/>
                  <a:gd name="T90" fmla="*/ 7 w 105"/>
                  <a:gd name="T91" fmla="*/ 68 h 94"/>
                  <a:gd name="T92" fmla="*/ 5 w 105"/>
                  <a:gd name="T93" fmla="*/ 70 h 94"/>
                  <a:gd name="T94" fmla="*/ 7 w 105"/>
                  <a:gd name="T95" fmla="*/ 70 h 94"/>
                  <a:gd name="T96" fmla="*/ 7 w 105"/>
                  <a:gd name="T97" fmla="*/ 71 h 94"/>
                  <a:gd name="T98" fmla="*/ 3 w 105"/>
                  <a:gd name="T99" fmla="*/ 75 h 94"/>
                  <a:gd name="T100" fmla="*/ 0 w 105"/>
                  <a:gd name="T101" fmla="*/ 77 h 94"/>
                  <a:gd name="T102" fmla="*/ 0 w 105"/>
                  <a:gd name="T103" fmla="*/ 81 h 94"/>
                  <a:gd name="T104" fmla="*/ 0 w 105"/>
                  <a:gd name="T105" fmla="*/ 83 h 94"/>
                  <a:gd name="T106" fmla="*/ 0 w 105"/>
                  <a:gd name="T107" fmla="*/ 87 h 94"/>
                  <a:gd name="T108" fmla="*/ 3 w 105"/>
                  <a:gd name="T109" fmla="*/ 87 h 94"/>
                  <a:gd name="T110" fmla="*/ 11 w 105"/>
                  <a:gd name="T111" fmla="*/ 92 h 94"/>
                  <a:gd name="T112" fmla="*/ 17 w 105"/>
                  <a:gd name="T113" fmla="*/ 9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5" h="94">
                    <a:moveTo>
                      <a:pt x="49" y="75"/>
                    </a:moveTo>
                    <a:lnTo>
                      <a:pt x="83" y="54"/>
                    </a:lnTo>
                    <a:lnTo>
                      <a:pt x="87" y="47"/>
                    </a:lnTo>
                    <a:lnTo>
                      <a:pt x="88" y="17"/>
                    </a:lnTo>
                    <a:lnTo>
                      <a:pt x="96" y="15"/>
                    </a:lnTo>
                    <a:lnTo>
                      <a:pt x="102" y="5"/>
                    </a:lnTo>
                    <a:lnTo>
                      <a:pt x="105" y="3"/>
                    </a:lnTo>
                    <a:lnTo>
                      <a:pt x="104" y="3"/>
                    </a:lnTo>
                    <a:lnTo>
                      <a:pt x="104" y="3"/>
                    </a:lnTo>
                    <a:lnTo>
                      <a:pt x="104" y="1"/>
                    </a:lnTo>
                    <a:lnTo>
                      <a:pt x="102" y="1"/>
                    </a:lnTo>
                    <a:lnTo>
                      <a:pt x="102" y="0"/>
                    </a:lnTo>
                    <a:lnTo>
                      <a:pt x="100" y="3"/>
                    </a:lnTo>
                    <a:lnTo>
                      <a:pt x="94" y="5"/>
                    </a:lnTo>
                    <a:lnTo>
                      <a:pt x="85" y="5"/>
                    </a:lnTo>
                    <a:lnTo>
                      <a:pt x="81" y="3"/>
                    </a:lnTo>
                    <a:lnTo>
                      <a:pt x="75" y="5"/>
                    </a:lnTo>
                    <a:lnTo>
                      <a:pt x="70" y="9"/>
                    </a:lnTo>
                    <a:lnTo>
                      <a:pt x="66" y="9"/>
                    </a:lnTo>
                    <a:lnTo>
                      <a:pt x="66" y="11"/>
                    </a:lnTo>
                    <a:lnTo>
                      <a:pt x="56" y="13"/>
                    </a:lnTo>
                    <a:lnTo>
                      <a:pt x="49" y="11"/>
                    </a:lnTo>
                    <a:lnTo>
                      <a:pt x="45" y="9"/>
                    </a:lnTo>
                    <a:lnTo>
                      <a:pt x="43" y="7"/>
                    </a:lnTo>
                    <a:lnTo>
                      <a:pt x="39" y="9"/>
                    </a:lnTo>
                    <a:lnTo>
                      <a:pt x="32" y="13"/>
                    </a:lnTo>
                    <a:lnTo>
                      <a:pt x="30" y="13"/>
                    </a:lnTo>
                    <a:lnTo>
                      <a:pt x="26" y="13"/>
                    </a:lnTo>
                    <a:lnTo>
                      <a:pt x="24" y="13"/>
                    </a:lnTo>
                    <a:lnTo>
                      <a:pt x="22" y="13"/>
                    </a:lnTo>
                    <a:lnTo>
                      <a:pt x="22" y="11"/>
                    </a:lnTo>
                    <a:lnTo>
                      <a:pt x="22" y="11"/>
                    </a:lnTo>
                    <a:lnTo>
                      <a:pt x="22" y="11"/>
                    </a:lnTo>
                    <a:lnTo>
                      <a:pt x="22" y="11"/>
                    </a:lnTo>
                    <a:lnTo>
                      <a:pt x="18" y="11"/>
                    </a:lnTo>
                    <a:lnTo>
                      <a:pt x="18" y="9"/>
                    </a:lnTo>
                    <a:lnTo>
                      <a:pt x="17" y="13"/>
                    </a:lnTo>
                    <a:lnTo>
                      <a:pt x="17" y="13"/>
                    </a:lnTo>
                    <a:lnTo>
                      <a:pt x="17" y="15"/>
                    </a:lnTo>
                    <a:lnTo>
                      <a:pt x="15" y="17"/>
                    </a:lnTo>
                    <a:lnTo>
                      <a:pt x="18" y="20"/>
                    </a:lnTo>
                    <a:lnTo>
                      <a:pt x="18" y="20"/>
                    </a:lnTo>
                    <a:lnTo>
                      <a:pt x="17" y="20"/>
                    </a:lnTo>
                    <a:lnTo>
                      <a:pt x="15" y="20"/>
                    </a:lnTo>
                    <a:lnTo>
                      <a:pt x="13" y="22"/>
                    </a:lnTo>
                    <a:lnTo>
                      <a:pt x="13" y="24"/>
                    </a:lnTo>
                    <a:lnTo>
                      <a:pt x="11" y="26"/>
                    </a:lnTo>
                    <a:lnTo>
                      <a:pt x="11" y="26"/>
                    </a:lnTo>
                    <a:lnTo>
                      <a:pt x="9" y="28"/>
                    </a:lnTo>
                    <a:lnTo>
                      <a:pt x="7" y="28"/>
                    </a:lnTo>
                    <a:lnTo>
                      <a:pt x="7" y="26"/>
                    </a:lnTo>
                    <a:lnTo>
                      <a:pt x="5" y="26"/>
                    </a:lnTo>
                    <a:lnTo>
                      <a:pt x="5" y="30"/>
                    </a:lnTo>
                    <a:lnTo>
                      <a:pt x="5" y="34"/>
                    </a:lnTo>
                    <a:lnTo>
                      <a:pt x="5" y="34"/>
                    </a:lnTo>
                    <a:lnTo>
                      <a:pt x="7" y="37"/>
                    </a:lnTo>
                    <a:lnTo>
                      <a:pt x="7" y="43"/>
                    </a:lnTo>
                    <a:lnTo>
                      <a:pt x="5" y="47"/>
                    </a:lnTo>
                    <a:lnTo>
                      <a:pt x="7" y="49"/>
                    </a:lnTo>
                    <a:lnTo>
                      <a:pt x="11" y="49"/>
                    </a:lnTo>
                    <a:lnTo>
                      <a:pt x="13" y="49"/>
                    </a:lnTo>
                    <a:lnTo>
                      <a:pt x="13" y="49"/>
                    </a:lnTo>
                    <a:lnTo>
                      <a:pt x="13" y="51"/>
                    </a:lnTo>
                    <a:lnTo>
                      <a:pt x="15" y="51"/>
                    </a:lnTo>
                    <a:lnTo>
                      <a:pt x="15" y="51"/>
                    </a:lnTo>
                    <a:lnTo>
                      <a:pt x="15" y="51"/>
                    </a:lnTo>
                    <a:lnTo>
                      <a:pt x="13" y="51"/>
                    </a:lnTo>
                    <a:lnTo>
                      <a:pt x="13" y="51"/>
                    </a:lnTo>
                    <a:lnTo>
                      <a:pt x="13" y="52"/>
                    </a:lnTo>
                    <a:lnTo>
                      <a:pt x="13" y="52"/>
                    </a:lnTo>
                    <a:lnTo>
                      <a:pt x="15" y="52"/>
                    </a:lnTo>
                    <a:lnTo>
                      <a:pt x="15" y="54"/>
                    </a:lnTo>
                    <a:lnTo>
                      <a:pt x="17" y="54"/>
                    </a:lnTo>
                    <a:lnTo>
                      <a:pt x="17" y="54"/>
                    </a:lnTo>
                    <a:lnTo>
                      <a:pt x="17" y="56"/>
                    </a:lnTo>
                    <a:lnTo>
                      <a:pt x="17" y="58"/>
                    </a:lnTo>
                    <a:lnTo>
                      <a:pt x="17" y="58"/>
                    </a:lnTo>
                    <a:lnTo>
                      <a:pt x="17" y="58"/>
                    </a:lnTo>
                    <a:lnTo>
                      <a:pt x="17" y="60"/>
                    </a:lnTo>
                    <a:lnTo>
                      <a:pt x="17" y="60"/>
                    </a:lnTo>
                    <a:lnTo>
                      <a:pt x="15" y="62"/>
                    </a:lnTo>
                    <a:lnTo>
                      <a:pt x="13" y="62"/>
                    </a:lnTo>
                    <a:lnTo>
                      <a:pt x="13" y="62"/>
                    </a:lnTo>
                    <a:lnTo>
                      <a:pt x="11" y="64"/>
                    </a:lnTo>
                    <a:lnTo>
                      <a:pt x="11" y="64"/>
                    </a:lnTo>
                    <a:lnTo>
                      <a:pt x="13" y="64"/>
                    </a:lnTo>
                    <a:lnTo>
                      <a:pt x="13" y="66"/>
                    </a:lnTo>
                    <a:lnTo>
                      <a:pt x="13" y="66"/>
                    </a:lnTo>
                    <a:lnTo>
                      <a:pt x="13" y="66"/>
                    </a:lnTo>
                    <a:lnTo>
                      <a:pt x="11" y="66"/>
                    </a:lnTo>
                    <a:lnTo>
                      <a:pt x="7" y="66"/>
                    </a:lnTo>
                    <a:lnTo>
                      <a:pt x="7" y="68"/>
                    </a:lnTo>
                    <a:lnTo>
                      <a:pt x="7" y="68"/>
                    </a:lnTo>
                    <a:lnTo>
                      <a:pt x="5" y="70"/>
                    </a:lnTo>
                    <a:lnTo>
                      <a:pt x="5" y="70"/>
                    </a:lnTo>
                    <a:lnTo>
                      <a:pt x="7" y="70"/>
                    </a:lnTo>
                    <a:lnTo>
                      <a:pt x="7" y="71"/>
                    </a:lnTo>
                    <a:lnTo>
                      <a:pt x="7" y="71"/>
                    </a:lnTo>
                    <a:lnTo>
                      <a:pt x="3" y="73"/>
                    </a:lnTo>
                    <a:lnTo>
                      <a:pt x="3" y="75"/>
                    </a:lnTo>
                    <a:lnTo>
                      <a:pt x="1" y="75"/>
                    </a:lnTo>
                    <a:lnTo>
                      <a:pt x="0" y="77"/>
                    </a:lnTo>
                    <a:lnTo>
                      <a:pt x="0" y="79"/>
                    </a:lnTo>
                    <a:lnTo>
                      <a:pt x="0" y="81"/>
                    </a:lnTo>
                    <a:lnTo>
                      <a:pt x="0" y="81"/>
                    </a:lnTo>
                    <a:lnTo>
                      <a:pt x="0" y="83"/>
                    </a:lnTo>
                    <a:lnTo>
                      <a:pt x="0" y="85"/>
                    </a:lnTo>
                    <a:lnTo>
                      <a:pt x="0" y="87"/>
                    </a:lnTo>
                    <a:lnTo>
                      <a:pt x="1" y="87"/>
                    </a:lnTo>
                    <a:lnTo>
                      <a:pt x="3" y="87"/>
                    </a:lnTo>
                    <a:lnTo>
                      <a:pt x="5" y="88"/>
                    </a:lnTo>
                    <a:lnTo>
                      <a:pt x="11" y="92"/>
                    </a:lnTo>
                    <a:lnTo>
                      <a:pt x="15" y="94"/>
                    </a:lnTo>
                    <a:lnTo>
                      <a:pt x="17" y="92"/>
                    </a:lnTo>
                    <a:lnTo>
                      <a:pt x="49" y="7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39" name="Freeform 1295">
                <a:extLst>
                  <a:ext uri="{FF2B5EF4-FFF2-40B4-BE49-F238E27FC236}">
                    <a16:creationId xmlns:a16="http://schemas.microsoft.com/office/drawing/2014/main" id="{7B108C12-5222-12D4-378C-6FAA5BF79CE6}"/>
                  </a:ext>
                </a:extLst>
              </p:cNvPr>
              <p:cNvSpPr>
                <a:spLocks/>
              </p:cNvSpPr>
              <p:nvPr/>
            </p:nvSpPr>
            <p:spPr bwMode="auto">
              <a:xfrm>
                <a:off x="5120987" y="3925309"/>
                <a:ext cx="156427" cy="140040"/>
              </a:xfrm>
              <a:custGeom>
                <a:avLst/>
                <a:gdLst>
                  <a:gd name="T0" fmla="*/ 83 w 105"/>
                  <a:gd name="T1" fmla="*/ 54 h 94"/>
                  <a:gd name="T2" fmla="*/ 88 w 105"/>
                  <a:gd name="T3" fmla="*/ 17 h 94"/>
                  <a:gd name="T4" fmla="*/ 102 w 105"/>
                  <a:gd name="T5" fmla="*/ 5 h 94"/>
                  <a:gd name="T6" fmla="*/ 104 w 105"/>
                  <a:gd name="T7" fmla="*/ 3 h 94"/>
                  <a:gd name="T8" fmla="*/ 104 w 105"/>
                  <a:gd name="T9" fmla="*/ 1 h 94"/>
                  <a:gd name="T10" fmla="*/ 102 w 105"/>
                  <a:gd name="T11" fmla="*/ 0 h 94"/>
                  <a:gd name="T12" fmla="*/ 94 w 105"/>
                  <a:gd name="T13" fmla="*/ 5 h 94"/>
                  <a:gd name="T14" fmla="*/ 81 w 105"/>
                  <a:gd name="T15" fmla="*/ 3 h 94"/>
                  <a:gd name="T16" fmla="*/ 70 w 105"/>
                  <a:gd name="T17" fmla="*/ 9 h 94"/>
                  <a:gd name="T18" fmla="*/ 66 w 105"/>
                  <a:gd name="T19" fmla="*/ 11 h 94"/>
                  <a:gd name="T20" fmla="*/ 49 w 105"/>
                  <a:gd name="T21" fmla="*/ 11 h 94"/>
                  <a:gd name="T22" fmla="*/ 43 w 105"/>
                  <a:gd name="T23" fmla="*/ 7 h 94"/>
                  <a:gd name="T24" fmla="*/ 32 w 105"/>
                  <a:gd name="T25" fmla="*/ 13 h 94"/>
                  <a:gd name="T26" fmla="*/ 26 w 105"/>
                  <a:gd name="T27" fmla="*/ 13 h 94"/>
                  <a:gd name="T28" fmla="*/ 22 w 105"/>
                  <a:gd name="T29" fmla="*/ 13 h 94"/>
                  <a:gd name="T30" fmla="*/ 22 w 105"/>
                  <a:gd name="T31" fmla="*/ 11 h 94"/>
                  <a:gd name="T32" fmla="*/ 22 w 105"/>
                  <a:gd name="T33" fmla="*/ 11 h 94"/>
                  <a:gd name="T34" fmla="*/ 18 w 105"/>
                  <a:gd name="T35" fmla="*/ 9 h 94"/>
                  <a:gd name="T36" fmla="*/ 17 w 105"/>
                  <a:gd name="T37" fmla="*/ 13 h 94"/>
                  <a:gd name="T38" fmla="*/ 15 w 105"/>
                  <a:gd name="T39" fmla="*/ 17 h 94"/>
                  <a:gd name="T40" fmla="*/ 18 w 105"/>
                  <a:gd name="T41" fmla="*/ 20 h 94"/>
                  <a:gd name="T42" fmla="*/ 15 w 105"/>
                  <a:gd name="T43" fmla="*/ 20 h 94"/>
                  <a:gd name="T44" fmla="*/ 13 w 105"/>
                  <a:gd name="T45" fmla="*/ 24 h 94"/>
                  <a:gd name="T46" fmla="*/ 11 w 105"/>
                  <a:gd name="T47" fmla="*/ 26 h 94"/>
                  <a:gd name="T48" fmla="*/ 7 w 105"/>
                  <a:gd name="T49" fmla="*/ 28 h 94"/>
                  <a:gd name="T50" fmla="*/ 5 w 105"/>
                  <a:gd name="T51" fmla="*/ 26 h 94"/>
                  <a:gd name="T52" fmla="*/ 5 w 105"/>
                  <a:gd name="T53" fmla="*/ 34 h 94"/>
                  <a:gd name="T54" fmla="*/ 7 w 105"/>
                  <a:gd name="T55" fmla="*/ 37 h 94"/>
                  <a:gd name="T56" fmla="*/ 5 w 105"/>
                  <a:gd name="T57" fmla="*/ 47 h 94"/>
                  <a:gd name="T58" fmla="*/ 11 w 105"/>
                  <a:gd name="T59" fmla="*/ 49 h 94"/>
                  <a:gd name="T60" fmla="*/ 13 w 105"/>
                  <a:gd name="T61" fmla="*/ 49 h 94"/>
                  <a:gd name="T62" fmla="*/ 15 w 105"/>
                  <a:gd name="T63" fmla="*/ 51 h 94"/>
                  <a:gd name="T64" fmla="*/ 15 w 105"/>
                  <a:gd name="T65" fmla="*/ 51 h 94"/>
                  <a:gd name="T66" fmla="*/ 13 w 105"/>
                  <a:gd name="T67" fmla="*/ 51 h 94"/>
                  <a:gd name="T68" fmla="*/ 13 w 105"/>
                  <a:gd name="T69" fmla="*/ 52 h 94"/>
                  <a:gd name="T70" fmla="*/ 15 w 105"/>
                  <a:gd name="T71" fmla="*/ 54 h 94"/>
                  <a:gd name="T72" fmla="*/ 17 w 105"/>
                  <a:gd name="T73" fmla="*/ 54 h 94"/>
                  <a:gd name="T74" fmla="*/ 17 w 105"/>
                  <a:gd name="T75" fmla="*/ 58 h 94"/>
                  <a:gd name="T76" fmla="*/ 17 w 105"/>
                  <a:gd name="T77" fmla="*/ 58 h 94"/>
                  <a:gd name="T78" fmla="*/ 17 w 105"/>
                  <a:gd name="T79" fmla="*/ 60 h 94"/>
                  <a:gd name="T80" fmla="*/ 13 w 105"/>
                  <a:gd name="T81" fmla="*/ 62 h 94"/>
                  <a:gd name="T82" fmla="*/ 11 w 105"/>
                  <a:gd name="T83" fmla="*/ 64 h 94"/>
                  <a:gd name="T84" fmla="*/ 13 w 105"/>
                  <a:gd name="T85" fmla="*/ 64 h 94"/>
                  <a:gd name="T86" fmla="*/ 13 w 105"/>
                  <a:gd name="T87" fmla="*/ 66 h 94"/>
                  <a:gd name="T88" fmla="*/ 11 w 105"/>
                  <a:gd name="T89" fmla="*/ 66 h 94"/>
                  <a:gd name="T90" fmla="*/ 7 w 105"/>
                  <a:gd name="T91" fmla="*/ 68 h 94"/>
                  <a:gd name="T92" fmla="*/ 5 w 105"/>
                  <a:gd name="T93" fmla="*/ 70 h 94"/>
                  <a:gd name="T94" fmla="*/ 7 w 105"/>
                  <a:gd name="T95" fmla="*/ 70 h 94"/>
                  <a:gd name="T96" fmla="*/ 7 w 105"/>
                  <a:gd name="T97" fmla="*/ 71 h 94"/>
                  <a:gd name="T98" fmla="*/ 3 w 105"/>
                  <a:gd name="T99" fmla="*/ 75 h 94"/>
                  <a:gd name="T100" fmla="*/ 0 w 105"/>
                  <a:gd name="T101" fmla="*/ 77 h 94"/>
                  <a:gd name="T102" fmla="*/ 0 w 105"/>
                  <a:gd name="T103" fmla="*/ 81 h 94"/>
                  <a:gd name="T104" fmla="*/ 0 w 105"/>
                  <a:gd name="T105" fmla="*/ 83 h 94"/>
                  <a:gd name="T106" fmla="*/ 0 w 105"/>
                  <a:gd name="T107" fmla="*/ 87 h 94"/>
                  <a:gd name="T108" fmla="*/ 3 w 105"/>
                  <a:gd name="T109" fmla="*/ 87 h 94"/>
                  <a:gd name="T110" fmla="*/ 11 w 105"/>
                  <a:gd name="T111" fmla="*/ 92 h 94"/>
                  <a:gd name="T112" fmla="*/ 17 w 105"/>
                  <a:gd name="T113" fmla="*/ 9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5" h="94">
                    <a:moveTo>
                      <a:pt x="49" y="75"/>
                    </a:moveTo>
                    <a:lnTo>
                      <a:pt x="83" y="54"/>
                    </a:lnTo>
                    <a:lnTo>
                      <a:pt x="87" y="47"/>
                    </a:lnTo>
                    <a:lnTo>
                      <a:pt x="88" y="17"/>
                    </a:lnTo>
                    <a:lnTo>
                      <a:pt x="96" y="15"/>
                    </a:lnTo>
                    <a:lnTo>
                      <a:pt x="102" y="5"/>
                    </a:lnTo>
                    <a:lnTo>
                      <a:pt x="105" y="3"/>
                    </a:lnTo>
                    <a:lnTo>
                      <a:pt x="104" y="3"/>
                    </a:lnTo>
                    <a:lnTo>
                      <a:pt x="104" y="3"/>
                    </a:lnTo>
                    <a:lnTo>
                      <a:pt x="104" y="1"/>
                    </a:lnTo>
                    <a:lnTo>
                      <a:pt x="102" y="1"/>
                    </a:lnTo>
                    <a:lnTo>
                      <a:pt x="102" y="0"/>
                    </a:lnTo>
                    <a:lnTo>
                      <a:pt x="100" y="3"/>
                    </a:lnTo>
                    <a:lnTo>
                      <a:pt x="94" y="5"/>
                    </a:lnTo>
                    <a:lnTo>
                      <a:pt x="85" y="5"/>
                    </a:lnTo>
                    <a:lnTo>
                      <a:pt x="81" y="3"/>
                    </a:lnTo>
                    <a:lnTo>
                      <a:pt x="75" y="5"/>
                    </a:lnTo>
                    <a:lnTo>
                      <a:pt x="70" y="9"/>
                    </a:lnTo>
                    <a:lnTo>
                      <a:pt x="66" y="9"/>
                    </a:lnTo>
                    <a:lnTo>
                      <a:pt x="66" y="11"/>
                    </a:lnTo>
                    <a:lnTo>
                      <a:pt x="56" y="13"/>
                    </a:lnTo>
                    <a:lnTo>
                      <a:pt x="49" y="11"/>
                    </a:lnTo>
                    <a:lnTo>
                      <a:pt x="45" y="9"/>
                    </a:lnTo>
                    <a:lnTo>
                      <a:pt x="43" y="7"/>
                    </a:lnTo>
                    <a:lnTo>
                      <a:pt x="39" y="9"/>
                    </a:lnTo>
                    <a:lnTo>
                      <a:pt x="32" y="13"/>
                    </a:lnTo>
                    <a:lnTo>
                      <a:pt x="30" y="13"/>
                    </a:lnTo>
                    <a:lnTo>
                      <a:pt x="26" y="13"/>
                    </a:lnTo>
                    <a:lnTo>
                      <a:pt x="24" y="13"/>
                    </a:lnTo>
                    <a:lnTo>
                      <a:pt x="22" y="13"/>
                    </a:lnTo>
                    <a:lnTo>
                      <a:pt x="22" y="11"/>
                    </a:lnTo>
                    <a:lnTo>
                      <a:pt x="22" y="11"/>
                    </a:lnTo>
                    <a:lnTo>
                      <a:pt x="22" y="11"/>
                    </a:lnTo>
                    <a:lnTo>
                      <a:pt x="22" y="11"/>
                    </a:lnTo>
                    <a:lnTo>
                      <a:pt x="18" y="11"/>
                    </a:lnTo>
                    <a:lnTo>
                      <a:pt x="18" y="9"/>
                    </a:lnTo>
                    <a:lnTo>
                      <a:pt x="17" y="13"/>
                    </a:lnTo>
                    <a:lnTo>
                      <a:pt x="17" y="13"/>
                    </a:lnTo>
                    <a:lnTo>
                      <a:pt x="17" y="15"/>
                    </a:lnTo>
                    <a:lnTo>
                      <a:pt x="15" y="17"/>
                    </a:lnTo>
                    <a:lnTo>
                      <a:pt x="18" y="20"/>
                    </a:lnTo>
                    <a:lnTo>
                      <a:pt x="18" y="20"/>
                    </a:lnTo>
                    <a:lnTo>
                      <a:pt x="17" y="20"/>
                    </a:lnTo>
                    <a:lnTo>
                      <a:pt x="15" y="20"/>
                    </a:lnTo>
                    <a:lnTo>
                      <a:pt x="13" y="22"/>
                    </a:lnTo>
                    <a:lnTo>
                      <a:pt x="13" y="24"/>
                    </a:lnTo>
                    <a:lnTo>
                      <a:pt x="11" y="26"/>
                    </a:lnTo>
                    <a:lnTo>
                      <a:pt x="11" y="26"/>
                    </a:lnTo>
                    <a:lnTo>
                      <a:pt x="9" y="28"/>
                    </a:lnTo>
                    <a:lnTo>
                      <a:pt x="7" y="28"/>
                    </a:lnTo>
                    <a:lnTo>
                      <a:pt x="7" y="26"/>
                    </a:lnTo>
                    <a:lnTo>
                      <a:pt x="5" y="26"/>
                    </a:lnTo>
                    <a:lnTo>
                      <a:pt x="5" y="30"/>
                    </a:lnTo>
                    <a:lnTo>
                      <a:pt x="5" y="34"/>
                    </a:lnTo>
                    <a:lnTo>
                      <a:pt x="5" y="34"/>
                    </a:lnTo>
                    <a:lnTo>
                      <a:pt x="7" y="37"/>
                    </a:lnTo>
                    <a:lnTo>
                      <a:pt x="7" y="43"/>
                    </a:lnTo>
                    <a:lnTo>
                      <a:pt x="5" y="47"/>
                    </a:lnTo>
                    <a:lnTo>
                      <a:pt x="7" y="49"/>
                    </a:lnTo>
                    <a:lnTo>
                      <a:pt x="11" y="49"/>
                    </a:lnTo>
                    <a:lnTo>
                      <a:pt x="13" y="49"/>
                    </a:lnTo>
                    <a:lnTo>
                      <a:pt x="13" y="49"/>
                    </a:lnTo>
                    <a:lnTo>
                      <a:pt x="13" y="51"/>
                    </a:lnTo>
                    <a:lnTo>
                      <a:pt x="15" y="51"/>
                    </a:lnTo>
                    <a:lnTo>
                      <a:pt x="15" y="51"/>
                    </a:lnTo>
                    <a:lnTo>
                      <a:pt x="15" y="51"/>
                    </a:lnTo>
                    <a:lnTo>
                      <a:pt x="13" y="51"/>
                    </a:lnTo>
                    <a:lnTo>
                      <a:pt x="13" y="51"/>
                    </a:lnTo>
                    <a:lnTo>
                      <a:pt x="13" y="52"/>
                    </a:lnTo>
                    <a:lnTo>
                      <a:pt x="13" y="52"/>
                    </a:lnTo>
                    <a:lnTo>
                      <a:pt x="15" y="52"/>
                    </a:lnTo>
                    <a:lnTo>
                      <a:pt x="15" y="54"/>
                    </a:lnTo>
                    <a:lnTo>
                      <a:pt x="17" y="54"/>
                    </a:lnTo>
                    <a:lnTo>
                      <a:pt x="17" y="54"/>
                    </a:lnTo>
                    <a:lnTo>
                      <a:pt x="17" y="56"/>
                    </a:lnTo>
                    <a:lnTo>
                      <a:pt x="17" y="58"/>
                    </a:lnTo>
                    <a:lnTo>
                      <a:pt x="17" y="58"/>
                    </a:lnTo>
                    <a:lnTo>
                      <a:pt x="17" y="58"/>
                    </a:lnTo>
                    <a:lnTo>
                      <a:pt x="17" y="60"/>
                    </a:lnTo>
                    <a:lnTo>
                      <a:pt x="17" y="60"/>
                    </a:lnTo>
                    <a:lnTo>
                      <a:pt x="15" y="62"/>
                    </a:lnTo>
                    <a:lnTo>
                      <a:pt x="13" y="62"/>
                    </a:lnTo>
                    <a:lnTo>
                      <a:pt x="13" y="62"/>
                    </a:lnTo>
                    <a:lnTo>
                      <a:pt x="11" y="64"/>
                    </a:lnTo>
                    <a:lnTo>
                      <a:pt x="11" y="64"/>
                    </a:lnTo>
                    <a:lnTo>
                      <a:pt x="13" y="64"/>
                    </a:lnTo>
                    <a:lnTo>
                      <a:pt x="13" y="66"/>
                    </a:lnTo>
                    <a:lnTo>
                      <a:pt x="13" y="66"/>
                    </a:lnTo>
                    <a:lnTo>
                      <a:pt x="13" y="66"/>
                    </a:lnTo>
                    <a:lnTo>
                      <a:pt x="11" y="66"/>
                    </a:lnTo>
                    <a:lnTo>
                      <a:pt x="7" y="66"/>
                    </a:lnTo>
                    <a:lnTo>
                      <a:pt x="7" y="68"/>
                    </a:lnTo>
                    <a:lnTo>
                      <a:pt x="7" y="68"/>
                    </a:lnTo>
                    <a:lnTo>
                      <a:pt x="5" y="70"/>
                    </a:lnTo>
                    <a:lnTo>
                      <a:pt x="5" y="70"/>
                    </a:lnTo>
                    <a:lnTo>
                      <a:pt x="7" y="70"/>
                    </a:lnTo>
                    <a:lnTo>
                      <a:pt x="7" y="71"/>
                    </a:lnTo>
                    <a:lnTo>
                      <a:pt x="7" y="71"/>
                    </a:lnTo>
                    <a:lnTo>
                      <a:pt x="3" y="73"/>
                    </a:lnTo>
                    <a:lnTo>
                      <a:pt x="3" y="75"/>
                    </a:lnTo>
                    <a:lnTo>
                      <a:pt x="1" y="75"/>
                    </a:lnTo>
                    <a:lnTo>
                      <a:pt x="0" y="77"/>
                    </a:lnTo>
                    <a:lnTo>
                      <a:pt x="0" y="79"/>
                    </a:lnTo>
                    <a:lnTo>
                      <a:pt x="0" y="81"/>
                    </a:lnTo>
                    <a:lnTo>
                      <a:pt x="0" y="81"/>
                    </a:lnTo>
                    <a:lnTo>
                      <a:pt x="0" y="83"/>
                    </a:lnTo>
                    <a:lnTo>
                      <a:pt x="0" y="85"/>
                    </a:lnTo>
                    <a:lnTo>
                      <a:pt x="0" y="87"/>
                    </a:lnTo>
                    <a:lnTo>
                      <a:pt x="1" y="87"/>
                    </a:lnTo>
                    <a:lnTo>
                      <a:pt x="3" y="87"/>
                    </a:lnTo>
                    <a:lnTo>
                      <a:pt x="5" y="88"/>
                    </a:lnTo>
                    <a:lnTo>
                      <a:pt x="11" y="92"/>
                    </a:lnTo>
                    <a:lnTo>
                      <a:pt x="15" y="94"/>
                    </a:lnTo>
                    <a:lnTo>
                      <a:pt x="17" y="92"/>
                    </a:lnTo>
                    <a:lnTo>
                      <a:pt x="49" y="7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40" name="Freeform 1296">
                <a:extLst>
                  <a:ext uri="{FF2B5EF4-FFF2-40B4-BE49-F238E27FC236}">
                    <a16:creationId xmlns:a16="http://schemas.microsoft.com/office/drawing/2014/main" id="{1548A52D-332D-6AD8-DB84-FD7FF10EA648}"/>
                  </a:ext>
                </a:extLst>
              </p:cNvPr>
              <p:cNvSpPr>
                <a:spLocks/>
              </p:cNvSpPr>
              <p:nvPr/>
            </p:nvSpPr>
            <p:spPr bwMode="auto">
              <a:xfrm>
                <a:off x="5684127" y="3894024"/>
                <a:ext cx="323284" cy="247305"/>
              </a:xfrm>
              <a:custGeom>
                <a:avLst/>
                <a:gdLst>
                  <a:gd name="T0" fmla="*/ 15 w 217"/>
                  <a:gd name="T1" fmla="*/ 130 h 166"/>
                  <a:gd name="T2" fmla="*/ 0 w 217"/>
                  <a:gd name="T3" fmla="*/ 102 h 166"/>
                  <a:gd name="T4" fmla="*/ 6 w 217"/>
                  <a:gd name="T5" fmla="*/ 77 h 166"/>
                  <a:gd name="T6" fmla="*/ 15 w 217"/>
                  <a:gd name="T7" fmla="*/ 56 h 166"/>
                  <a:gd name="T8" fmla="*/ 26 w 217"/>
                  <a:gd name="T9" fmla="*/ 60 h 166"/>
                  <a:gd name="T10" fmla="*/ 38 w 217"/>
                  <a:gd name="T11" fmla="*/ 58 h 166"/>
                  <a:gd name="T12" fmla="*/ 40 w 217"/>
                  <a:gd name="T13" fmla="*/ 51 h 166"/>
                  <a:gd name="T14" fmla="*/ 53 w 217"/>
                  <a:gd name="T15" fmla="*/ 45 h 166"/>
                  <a:gd name="T16" fmla="*/ 62 w 217"/>
                  <a:gd name="T17" fmla="*/ 34 h 166"/>
                  <a:gd name="T18" fmla="*/ 66 w 217"/>
                  <a:gd name="T19" fmla="*/ 24 h 166"/>
                  <a:gd name="T20" fmla="*/ 76 w 217"/>
                  <a:gd name="T21" fmla="*/ 22 h 166"/>
                  <a:gd name="T22" fmla="*/ 87 w 217"/>
                  <a:gd name="T23" fmla="*/ 21 h 166"/>
                  <a:gd name="T24" fmla="*/ 110 w 217"/>
                  <a:gd name="T25" fmla="*/ 22 h 166"/>
                  <a:gd name="T26" fmla="*/ 123 w 217"/>
                  <a:gd name="T27" fmla="*/ 24 h 166"/>
                  <a:gd name="T28" fmla="*/ 129 w 217"/>
                  <a:gd name="T29" fmla="*/ 24 h 166"/>
                  <a:gd name="T30" fmla="*/ 134 w 217"/>
                  <a:gd name="T31" fmla="*/ 22 h 166"/>
                  <a:gd name="T32" fmla="*/ 142 w 217"/>
                  <a:gd name="T33" fmla="*/ 17 h 166"/>
                  <a:gd name="T34" fmla="*/ 147 w 217"/>
                  <a:gd name="T35" fmla="*/ 15 h 166"/>
                  <a:gd name="T36" fmla="*/ 153 w 217"/>
                  <a:gd name="T37" fmla="*/ 2 h 166"/>
                  <a:gd name="T38" fmla="*/ 163 w 217"/>
                  <a:gd name="T39" fmla="*/ 3 h 166"/>
                  <a:gd name="T40" fmla="*/ 165 w 217"/>
                  <a:gd name="T41" fmla="*/ 11 h 166"/>
                  <a:gd name="T42" fmla="*/ 166 w 217"/>
                  <a:gd name="T43" fmla="*/ 15 h 166"/>
                  <a:gd name="T44" fmla="*/ 165 w 217"/>
                  <a:gd name="T45" fmla="*/ 24 h 166"/>
                  <a:gd name="T46" fmla="*/ 183 w 217"/>
                  <a:gd name="T47" fmla="*/ 28 h 166"/>
                  <a:gd name="T48" fmla="*/ 189 w 217"/>
                  <a:gd name="T49" fmla="*/ 22 h 166"/>
                  <a:gd name="T50" fmla="*/ 199 w 217"/>
                  <a:gd name="T51" fmla="*/ 21 h 166"/>
                  <a:gd name="T52" fmla="*/ 204 w 217"/>
                  <a:gd name="T53" fmla="*/ 22 h 166"/>
                  <a:gd name="T54" fmla="*/ 214 w 217"/>
                  <a:gd name="T55" fmla="*/ 21 h 166"/>
                  <a:gd name="T56" fmla="*/ 216 w 217"/>
                  <a:gd name="T57" fmla="*/ 22 h 166"/>
                  <a:gd name="T58" fmla="*/ 212 w 217"/>
                  <a:gd name="T59" fmla="*/ 26 h 166"/>
                  <a:gd name="T60" fmla="*/ 210 w 217"/>
                  <a:gd name="T61" fmla="*/ 30 h 166"/>
                  <a:gd name="T62" fmla="*/ 200 w 217"/>
                  <a:gd name="T63" fmla="*/ 30 h 166"/>
                  <a:gd name="T64" fmla="*/ 178 w 217"/>
                  <a:gd name="T65" fmla="*/ 34 h 166"/>
                  <a:gd name="T66" fmla="*/ 172 w 217"/>
                  <a:gd name="T67" fmla="*/ 38 h 166"/>
                  <a:gd name="T68" fmla="*/ 168 w 217"/>
                  <a:gd name="T69" fmla="*/ 39 h 166"/>
                  <a:gd name="T70" fmla="*/ 163 w 217"/>
                  <a:gd name="T71" fmla="*/ 47 h 166"/>
                  <a:gd name="T72" fmla="*/ 168 w 217"/>
                  <a:gd name="T73" fmla="*/ 60 h 166"/>
                  <a:gd name="T74" fmla="*/ 159 w 217"/>
                  <a:gd name="T75" fmla="*/ 73 h 166"/>
                  <a:gd name="T76" fmla="*/ 161 w 217"/>
                  <a:gd name="T77" fmla="*/ 81 h 166"/>
                  <a:gd name="T78" fmla="*/ 142 w 217"/>
                  <a:gd name="T79" fmla="*/ 85 h 166"/>
                  <a:gd name="T80" fmla="*/ 147 w 217"/>
                  <a:gd name="T81" fmla="*/ 94 h 166"/>
                  <a:gd name="T82" fmla="*/ 134 w 217"/>
                  <a:gd name="T83" fmla="*/ 104 h 166"/>
                  <a:gd name="T84" fmla="*/ 132 w 217"/>
                  <a:gd name="T85" fmla="*/ 111 h 166"/>
                  <a:gd name="T86" fmla="*/ 125 w 217"/>
                  <a:gd name="T87" fmla="*/ 125 h 166"/>
                  <a:gd name="T88" fmla="*/ 121 w 217"/>
                  <a:gd name="T89" fmla="*/ 125 h 166"/>
                  <a:gd name="T90" fmla="*/ 113 w 217"/>
                  <a:gd name="T91" fmla="*/ 126 h 166"/>
                  <a:gd name="T92" fmla="*/ 110 w 217"/>
                  <a:gd name="T93" fmla="*/ 130 h 166"/>
                  <a:gd name="T94" fmla="*/ 95 w 217"/>
                  <a:gd name="T95" fmla="*/ 132 h 166"/>
                  <a:gd name="T96" fmla="*/ 87 w 217"/>
                  <a:gd name="T97" fmla="*/ 153 h 166"/>
                  <a:gd name="T98" fmla="*/ 68 w 217"/>
                  <a:gd name="T99" fmla="*/ 162 h 166"/>
                  <a:gd name="T100" fmla="*/ 55 w 217"/>
                  <a:gd name="T101" fmla="*/ 166 h 166"/>
                  <a:gd name="T102" fmla="*/ 6 w 217"/>
                  <a:gd name="T103" fmla="*/ 15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7" h="166">
                    <a:moveTo>
                      <a:pt x="6" y="159"/>
                    </a:moveTo>
                    <a:lnTo>
                      <a:pt x="15" y="143"/>
                    </a:lnTo>
                    <a:lnTo>
                      <a:pt x="17" y="138"/>
                    </a:lnTo>
                    <a:lnTo>
                      <a:pt x="17" y="134"/>
                    </a:lnTo>
                    <a:lnTo>
                      <a:pt x="15" y="130"/>
                    </a:lnTo>
                    <a:lnTo>
                      <a:pt x="13" y="128"/>
                    </a:lnTo>
                    <a:lnTo>
                      <a:pt x="6" y="126"/>
                    </a:lnTo>
                    <a:lnTo>
                      <a:pt x="4" y="123"/>
                    </a:lnTo>
                    <a:lnTo>
                      <a:pt x="4" y="109"/>
                    </a:lnTo>
                    <a:lnTo>
                      <a:pt x="0" y="102"/>
                    </a:lnTo>
                    <a:lnTo>
                      <a:pt x="4" y="92"/>
                    </a:lnTo>
                    <a:lnTo>
                      <a:pt x="4" y="89"/>
                    </a:lnTo>
                    <a:lnTo>
                      <a:pt x="0" y="89"/>
                    </a:lnTo>
                    <a:lnTo>
                      <a:pt x="0" y="79"/>
                    </a:lnTo>
                    <a:lnTo>
                      <a:pt x="6" y="77"/>
                    </a:lnTo>
                    <a:lnTo>
                      <a:pt x="6" y="73"/>
                    </a:lnTo>
                    <a:lnTo>
                      <a:pt x="9" y="68"/>
                    </a:lnTo>
                    <a:lnTo>
                      <a:pt x="11" y="53"/>
                    </a:lnTo>
                    <a:lnTo>
                      <a:pt x="15" y="56"/>
                    </a:lnTo>
                    <a:lnTo>
                      <a:pt x="15" y="56"/>
                    </a:lnTo>
                    <a:lnTo>
                      <a:pt x="19" y="58"/>
                    </a:lnTo>
                    <a:lnTo>
                      <a:pt x="23" y="56"/>
                    </a:lnTo>
                    <a:lnTo>
                      <a:pt x="23" y="58"/>
                    </a:lnTo>
                    <a:lnTo>
                      <a:pt x="25" y="58"/>
                    </a:lnTo>
                    <a:lnTo>
                      <a:pt x="26" y="60"/>
                    </a:lnTo>
                    <a:lnTo>
                      <a:pt x="28" y="60"/>
                    </a:lnTo>
                    <a:lnTo>
                      <a:pt x="30" y="60"/>
                    </a:lnTo>
                    <a:lnTo>
                      <a:pt x="34" y="60"/>
                    </a:lnTo>
                    <a:lnTo>
                      <a:pt x="36" y="58"/>
                    </a:lnTo>
                    <a:lnTo>
                      <a:pt x="38" y="58"/>
                    </a:lnTo>
                    <a:lnTo>
                      <a:pt x="40" y="56"/>
                    </a:lnTo>
                    <a:lnTo>
                      <a:pt x="40" y="55"/>
                    </a:lnTo>
                    <a:lnTo>
                      <a:pt x="42" y="53"/>
                    </a:lnTo>
                    <a:lnTo>
                      <a:pt x="42" y="53"/>
                    </a:lnTo>
                    <a:lnTo>
                      <a:pt x="40" y="51"/>
                    </a:lnTo>
                    <a:lnTo>
                      <a:pt x="40" y="49"/>
                    </a:lnTo>
                    <a:lnTo>
                      <a:pt x="42" y="49"/>
                    </a:lnTo>
                    <a:lnTo>
                      <a:pt x="49" y="47"/>
                    </a:lnTo>
                    <a:lnTo>
                      <a:pt x="51" y="47"/>
                    </a:lnTo>
                    <a:lnTo>
                      <a:pt x="53" y="45"/>
                    </a:lnTo>
                    <a:lnTo>
                      <a:pt x="55" y="43"/>
                    </a:lnTo>
                    <a:lnTo>
                      <a:pt x="57" y="43"/>
                    </a:lnTo>
                    <a:lnTo>
                      <a:pt x="60" y="41"/>
                    </a:lnTo>
                    <a:lnTo>
                      <a:pt x="60" y="39"/>
                    </a:lnTo>
                    <a:lnTo>
                      <a:pt x="62" y="34"/>
                    </a:lnTo>
                    <a:lnTo>
                      <a:pt x="62" y="32"/>
                    </a:lnTo>
                    <a:lnTo>
                      <a:pt x="64" y="28"/>
                    </a:lnTo>
                    <a:lnTo>
                      <a:pt x="64" y="26"/>
                    </a:lnTo>
                    <a:lnTo>
                      <a:pt x="64" y="26"/>
                    </a:lnTo>
                    <a:lnTo>
                      <a:pt x="66" y="24"/>
                    </a:lnTo>
                    <a:lnTo>
                      <a:pt x="66" y="22"/>
                    </a:lnTo>
                    <a:lnTo>
                      <a:pt x="70" y="22"/>
                    </a:lnTo>
                    <a:lnTo>
                      <a:pt x="72" y="22"/>
                    </a:lnTo>
                    <a:lnTo>
                      <a:pt x="76" y="22"/>
                    </a:lnTo>
                    <a:lnTo>
                      <a:pt x="76" y="22"/>
                    </a:lnTo>
                    <a:lnTo>
                      <a:pt x="76" y="21"/>
                    </a:lnTo>
                    <a:lnTo>
                      <a:pt x="77" y="19"/>
                    </a:lnTo>
                    <a:lnTo>
                      <a:pt x="77" y="19"/>
                    </a:lnTo>
                    <a:lnTo>
                      <a:pt x="79" y="19"/>
                    </a:lnTo>
                    <a:lnTo>
                      <a:pt x="87" y="21"/>
                    </a:lnTo>
                    <a:lnTo>
                      <a:pt x="98" y="21"/>
                    </a:lnTo>
                    <a:lnTo>
                      <a:pt x="100" y="22"/>
                    </a:lnTo>
                    <a:lnTo>
                      <a:pt x="102" y="22"/>
                    </a:lnTo>
                    <a:lnTo>
                      <a:pt x="106" y="22"/>
                    </a:lnTo>
                    <a:lnTo>
                      <a:pt x="110" y="22"/>
                    </a:lnTo>
                    <a:lnTo>
                      <a:pt x="113" y="28"/>
                    </a:lnTo>
                    <a:lnTo>
                      <a:pt x="115" y="28"/>
                    </a:lnTo>
                    <a:lnTo>
                      <a:pt x="117" y="28"/>
                    </a:lnTo>
                    <a:lnTo>
                      <a:pt x="119" y="26"/>
                    </a:lnTo>
                    <a:lnTo>
                      <a:pt x="123" y="24"/>
                    </a:lnTo>
                    <a:lnTo>
                      <a:pt x="125" y="24"/>
                    </a:lnTo>
                    <a:lnTo>
                      <a:pt x="125" y="22"/>
                    </a:lnTo>
                    <a:lnTo>
                      <a:pt x="127" y="22"/>
                    </a:lnTo>
                    <a:lnTo>
                      <a:pt x="129" y="22"/>
                    </a:lnTo>
                    <a:lnTo>
                      <a:pt x="129" y="24"/>
                    </a:lnTo>
                    <a:lnTo>
                      <a:pt x="134" y="26"/>
                    </a:lnTo>
                    <a:lnTo>
                      <a:pt x="134" y="24"/>
                    </a:lnTo>
                    <a:lnTo>
                      <a:pt x="134" y="24"/>
                    </a:lnTo>
                    <a:lnTo>
                      <a:pt x="134" y="22"/>
                    </a:lnTo>
                    <a:lnTo>
                      <a:pt x="134" y="22"/>
                    </a:lnTo>
                    <a:lnTo>
                      <a:pt x="134" y="21"/>
                    </a:lnTo>
                    <a:lnTo>
                      <a:pt x="136" y="17"/>
                    </a:lnTo>
                    <a:lnTo>
                      <a:pt x="138" y="17"/>
                    </a:lnTo>
                    <a:lnTo>
                      <a:pt x="140" y="17"/>
                    </a:lnTo>
                    <a:lnTo>
                      <a:pt x="142" y="17"/>
                    </a:lnTo>
                    <a:lnTo>
                      <a:pt x="144" y="19"/>
                    </a:lnTo>
                    <a:lnTo>
                      <a:pt x="146" y="19"/>
                    </a:lnTo>
                    <a:lnTo>
                      <a:pt x="146" y="17"/>
                    </a:lnTo>
                    <a:lnTo>
                      <a:pt x="147" y="15"/>
                    </a:lnTo>
                    <a:lnTo>
                      <a:pt x="147" y="15"/>
                    </a:lnTo>
                    <a:lnTo>
                      <a:pt x="146" y="13"/>
                    </a:lnTo>
                    <a:lnTo>
                      <a:pt x="146" y="11"/>
                    </a:lnTo>
                    <a:lnTo>
                      <a:pt x="151" y="3"/>
                    </a:lnTo>
                    <a:lnTo>
                      <a:pt x="153" y="2"/>
                    </a:lnTo>
                    <a:lnTo>
                      <a:pt x="153" y="2"/>
                    </a:lnTo>
                    <a:lnTo>
                      <a:pt x="153" y="0"/>
                    </a:lnTo>
                    <a:lnTo>
                      <a:pt x="155" y="2"/>
                    </a:lnTo>
                    <a:lnTo>
                      <a:pt x="157" y="0"/>
                    </a:lnTo>
                    <a:lnTo>
                      <a:pt x="161" y="0"/>
                    </a:lnTo>
                    <a:lnTo>
                      <a:pt x="163" y="3"/>
                    </a:lnTo>
                    <a:lnTo>
                      <a:pt x="165" y="5"/>
                    </a:lnTo>
                    <a:lnTo>
                      <a:pt x="163" y="7"/>
                    </a:lnTo>
                    <a:lnTo>
                      <a:pt x="163" y="9"/>
                    </a:lnTo>
                    <a:lnTo>
                      <a:pt x="163" y="9"/>
                    </a:lnTo>
                    <a:lnTo>
                      <a:pt x="165" y="11"/>
                    </a:lnTo>
                    <a:lnTo>
                      <a:pt x="166" y="11"/>
                    </a:lnTo>
                    <a:lnTo>
                      <a:pt x="166" y="11"/>
                    </a:lnTo>
                    <a:lnTo>
                      <a:pt x="166" y="11"/>
                    </a:lnTo>
                    <a:lnTo>
                      <a:pt x="166" y="13"/>
                    </a:lnTo>
                    <a:lnTo>
                      <a:pt x="166" y="15"/>
                    </a:lnTo>
                    <a:lnTo>
                      <a:pt x="166" y="17"/>
                    </a:lnTo>
                    <a:lnTo>
                      <a:pt x="166" y="19"/>
                    </a:lnTo>
                    <a:lnTo>
                      <a:pt x="165" y="21"/>
                    </a:lnTo>
                    <a:lnTo>
                      <a:pt x="166" y="22"/>
                    </a:lnTo>
                    <a:lnTo>
                      <a:pt x="165" y="24"/>
                    </a:lnTo>
                    <a:lnTo>
                      <a:pt x="168" y="34"/>
                    </a:lnTo>
                    <a:lnTo>
                      <a:pt x="168" y="34"/>
                    </a:lnTo>
                    <a:lnTo>
                      <a:pt x="170" y="34"/>
                    </a:lnTo>
                    <a:lnTo>
                      <a:pt x="178" y="28"/>
                    </a:lnTo>
                    <a:lnTo>
                      <a:pt x="183" y="28"/>
                    </a:lnTo>
                    <a:lnTo>
                      <a:pt x="185" y="26"/>
                    </a:lnTo>
                    <a:lnTo>
                      <a:pt x="185" y="24"/>
                    </a:lnTo>
                    <a:lnTo>
                      <a:pt x="189" y="24"/>
                    </a:lnTo>
                    <a:lnTo>
                      <a:pt x="189" y="22"/>
                    </a:lnTo>
                    <a:lnTo>
                      <a:pt x="189" y="22"/>
                    </a:lnTo>
                    <a:lnTo>
                      <a:pt x="193" y="21"/>
                    </a:lnTo>
                    <a:lnTo>
                      <a:pt x="195" y="21"/>
                    </a:lnTo>
                    <a:lnTo>
                      <a:pt x="197" y="19"/>
                    </a:lnTo>
                    <a:lnTo>
                      <a:pt x="197" y="19"/>
                    </a:lnTo>
                    <a:lnTo>
                      <a:pt x="199" y="21"/>
                    </a:lnTo>
                    <a:lnTo>
                      <a:pt x="200" y="21"/>
                    </a:lnTo>
                    <a:lnTo>
                      <a:pt x="200" y="22"/>
                    </a:lnTo>
                    <a:lnTo>
                      <a:pt x="202" y="24"/>
                    </a:lnTo>
                    <a:lnTo>
                      <a:pt x="202" y="24"/>
                    </a:lnTo>
                    <a:lnTo>
                      <a:pt x="204" y="22"/>
                    </a:lnTo>
                    <a:lnTo>
                      <a:pt x="204" y="22"/>
                    </a:lnTo>
                    <a:lnTo>
                      <a:pt x="204" y="22"/>
                    </a:lnTo>
                    <a:lnTo>
                      <a:pt x="212" y="21"/>
                    </a:lnTo>
                    <a:lnTo>
                      <a:pt x="214" y="21"/>
                    </a:lnTo>
                    <a:lnTo>
                      <a:pt x="214" y="21"/>
                    </a:lnTo>
                    <a:lnTo>
                      <a:pt x="216" y="21"/>
                    </a:lnTo>
                    <a:lnTo>
                      <a:pt x="217" y="22"/>
                    </a:lnTo>
                    <a:lnTo>
                      <a:pt x="217" y="22"/>
                    </a:lnTo>
                    <a:lnTo>
                      <a:pt x="216" y="22"/>
                    </a:lnTo>
                    <a:lnTo>
                      <a:pt x="216" y="22"/>
                    </a:lnTo>
                    <a:lnTo>
                      <a:pt x="216" y="22"/>
                    </a:lnTo>
                    <a:lnTo>
                      <a:pt x="214" y="22"/>
                    </a:lnTo>
                    <a:lnTo>
                      <a:pt x="214" y="22"/>
                    </a:lnTo>
                    <a:lnTo>
                      <a:pt x="212" y="24"/>
                    </a:lnTo>
                    <a:lnTo>
                      <a:pt x="212" y="26"/>
                    </a:lnTo>
                    <a:lnTo>
                      <a:pt x="214" y="26"/>
                    </a:lnTo>
                    <a:lnTo>
                      <a:pt x="214" y="28"/>
                    </a:lnTo>
                    <a:lnTo>
                      <a:pt x="214" y="30"/>
                    </a:lnTo>
                    <a:lnTo>
                      <a:pt x="210" y="28"/>
                    </a:lnTo>
                    <a:lnTo>
                      <a:pt x="210" y="30"/>
                    </a:lnTo>
                    <a:lnTo>
                      <a:pt x="208" y="30"/>
                    </a:lnTo>
                    <a:lnTo>
                      <a:pt x="206" y="32"/>
                    </a:lnTo>
                    <a:lnTo>
                      <a:pt x="206" y="32"/>
                    </a:lnTo>
                    <a:lnTo>
                      <a:pt x="202" y="30"/>
                    </a:lnTo>
                    <a:lnTo>
                      <a:pt x="200" y="30"/>
                    </a:lnTo>
                    <a:lnTo>
                      <a:pt x="199" y="30"/>
                    </a:lnTo>
                    <a:lnTo>
                      <a:pt x="183" y="32"/>
                    </a:lnTo>
                    <a:lnTo>
                      <a:pt x="182" y="34"/>
                    </a:lnTo>
                    <a:lnTo>
                      <a:pt x="178" y="34"/>
                    </a:lnTo>
                    <a:lnTo>
                      <a:pt x="178" y="34"/>
                    </a:lnTo>
                    <a:lnTo>
                      <a:pt x="176" y="34"/>
                    </a:lnTo>
                    <a:lnTo>
                      <a:pt x="176" y="36"/>
                    </a:lnTo>
                    <a:lnTo>
                      <a:pt x="174" y="36"/>
                    </a:lnTo>
                    <a:lnTo>
                      <a:pt x="172" y="38"/>
                    </a:lnTo>
                    <a:lnTo>
                      <a:pt x="172" y="38"/>
                    </a:lnTo>
                    <a:lnTo>
                      <a:pt x="172" y="39"/>
                    </a:lnTo>
                    <a:lnTo>
                      <a:pt x="170" y="39"/>
                    </a:lnTo>
                    <a:lnTo>
                      <a:pt x="170" y="38"/>
                    </a:lnTo>
                    <a:lnTo>
                      <a:pt x="168" y="38"/>
                    </a:lnTo>
                    <a:lnTo>
                      <a:pt x="168" y="39"/>
                    </a:lnTo>
                    <a:lnTo>
                      <a:pt x="168" y="39"/>
                    </a:lnTo>
                    <a:lnTo>
                      <a:pt x="163" y="43"/>
                    </a:lnTo>
                    <a:lnTo>
                      <a:pt x="163" y="45"/>
                    </a:lnTo>
                    <a:lnTo>
                      <a:pt x="163" y="47"/>
                    </a:lnTo>
                    <a:lnTo>
                      <a:pt x="163" y="47"/>
                    </a:lnTo>
                    <a:lnTo>
                      <a:pt x="166" y="51"/>
                    </a:lnTo>
                    <a:lnTo>
                      <a:pt x="168" y="56"/>
                    </a:lnTo>
                    <a:lnTo>
                      <a:pt x="168" y="56"/>
                    </a:lnTo>
                    <a:lnTo>
                      <a:pt x="168" y="60"/>
                    </a:lnTo>
                    <a:lnTo>
                      <a:pt x="168" y="60"/>
                    </a:lnTo>
                    <a:lnTo>
                      <a:pt x="168" y="62"/>
                    </a:lnTo>
                    <a:lnTo>
                      <a:pt x="168" y="62"/>
                    </a:lnTo>
                    <a:lnTo>
                      <a:pt x="161" y="72"/>
                    </a:lnTo>
                    <a:lnTo>
                      <a:pt x="161" y="73"/>
                    </a:lnTo>
                    <a:lnTo>
                      <a:pt x="159" y="73"/>
                    </a:lnTo>
                    <a:lnTo>
                      <a:pt x="159" y="75"/>
                    </a:lnTo>
                    <a:lnTo>
                      <a:pt x="161" y="77"/>
                    </a:lnTo>
                    <a:lnTo>
                      <a:pt x="161" y="77"/>
                    </a:lnTo>
                    <a:lnTo>
                      <a:pt x="161" y="79"/>
                    </a:lnTo>
                    <a:lnTo>
                      <a:pt x="161" y="81"/>
                    </a:lnTo>
                    <a:lnTo>
                      <a:pt x="159" y="83"/>
                    </a:lnTo>
                    <a:lnTo>
                      <a:pt x="153" y="85"/>
                    </a:lnTo>
                    <a:lnTo>
                      <a:pt x="144" y="83"/>
                    </a:lnTo>
                    <a:lnTo>
                      <a:pt x="144" y="83"/>
                    </a:lnTo>
                    <a:lnTo>
                      <a:pt x="142" y="85"/>
                    </a:lnTo>
                    <a:lnTo>
                      <a:pt x="144" y="89"/>
                    </a:lnTo>
                    <a:lnTo>
                      <a:pt x="146" y="89"/>
                    </a:lnTo>
                    <a:lnTo>
                      <a:pt x="147" y="92"/>
                    </a:lnTo>
                    <a:lnTo>
                      <a:pt x="147" y="94"/>
                    </a:lnTo>
                    <a:lnTo>
                      <a:pt x="147" y="94"/>
                    </a:lnTo>
                    <a:lnTo>
                      <a:pt x="142" y="100"/>
                    </a:lnTo>
                    <a:lnTo>
                      <a:pt x="140" y="100"/>
                    </a:lnTo>
                    <a:lnTo>
                      <a:pt x="136" y="100"/>
                    </a:lnTo>
                    <a:lnTo>
                      <a:pt x="136" y="104"/>
                    </a:lnTo>
                    <a:lnTo>
                      <a:pt x="134" y="104"/>
                    </a:lnTo>
                    <a:lnTo>
                      <a:pt x="134" y="106"/>
                    </a:lnTo>
                    <a:lnTo>
                      <a:pt x="134" y="108"/>
                    </a:lnTo>
                    <a:lnTo>
                      <a:pt x="134" y="109"/>
                    </a:lnTo>
                    <a:lnTo>
                      <a:pt x="134" y="109"/>
                    </a:lnTo>
                    <a:lnTo>
                      <a:pt x="132" y="111"/>
                    </a:lnTo>
                    <a:lnTo>
                      <a:pt x="132" y="121"/>
                    </a:lnTo>
                    <a:lnTo>
                      <a:pt x="127" y="126"/>
                    </a:lnTo>
                    <a:lnTo>
                      <a:pt x="127" y="126"/>
                    </a:lnTo>
                    <a:lnTo>
                      <a:pt x="125" y="126"/>
                    </a:lnTo>
                    <a:lnTo>
                      <a:pt x="125" y="125"/>
                    </a:lnTo>
                    <a:lnTo>
                      <a:pt x="125" y="125"/>
                    </a:lnTo>
                    <a:lnTo>
                      <a:pt x="123" y="123"/>
                    </a:lnTo>
                    <a:lnTo>
                      <a:pt x="121" y="123"/>
                    </a:lnTo>
                    <a:lnTo>
                      <a:pt x="121" y="125"/>
                    </a:lnTo>
                    <a:lnTo>
                      <a:pt x="121" y="125"/>
                    </a:lnTo>
                    <a:lnTo>
                      <a:pt x="121" y="125"/>
                    </a:lnTo>
                    <a:lnTo>
                      <a:pt x="117" y="125"/>
                    </a:lnTo>
                    <a:lnTo>
                      <a:pt x="115" y="125"/>
                    </a:lnTo>
                    <a:lnTo>
                      <a:pt x="113" y="125"/>
                    </a:lnTo>
                    <a:lnTo>
                      <a:pt x="113" y="126"/>
                    </a:lnTo>
                    <a:lnTo>
                      <a:pt x="108" y="128"/>
                    </a:lnTo>
                    <a:lnTo>
                      <a:pt x="108" y="128"/>
                    </a:lnTo>
                    <a:lnTo>
                      <a:pt x="108" y="130"/>
                    </a:lnTo>
                    <a:lnTo>
                      <a:pt x="110" y="130"/>
                    </a:lnTo>
                    <a:lnTo>
                      <a:pt x="110" y="130"/>
                    </a:lnTo>
                    <a:lnTo>
                      <a:pt x="110" y="132"/>
                    </a:lnTo>
                    <a:lnTo>
                      <a:pt x="98" y="132"/>
                    </a:lnTo>
                    <a:lnTo>
                      <a:pt x="98" y="132"/>
                    </a:lnTo>
                    <a:lnTo>
                      <a:pt x="96" y="132"/>
                    </a:lnTo>
                    <a:lnTo>
                      <a:pt x="95" y="132"/>
                    </a:lnTo>
                    <a:lnTo>
                      <a:pt x="93" y="136"/>
                    </a:lnTo>
                    <a:lnTo>
                      <a:pt x="91" y="138"/>
                    </a:lnTo>
                    <a:lnTo>
                      <a:pt x="89" y="143"/>
                    </a:lnTo>
                    <a:lnTo>
                      <a:pt x="89" y="147"/>
                    </a:lnTo>
                    <a:lnTo>
                      <a:pt x="87" y="153"/>
                    </a:lnTo>
                    <a:lnTo>
                      <a:pt x="87" y="153"/>
                    </a:lnTo>
                    <a:lnTo>
                      <a:pt x="89" y="155"/>
                    </a:lnTo>
                    <a:lnTo>
                      <a:pt x="89" y="157"/>
                    </a:lnTo>
                    <a:lnTo>
                      <a:pt x="85" y="159"/>
                    </a:lnTo>
                    <a:lnTo>
                      <a:pt x="68" y="162"/>
                    </a:lnTo>
                    <a:lnTo>
                      <a:pt x="59" y="162"/>
                    </a:lnTo>
                    <a:lnTo>
                      <a:pt x="57" y="162"/>
                    </a:lnTo>
                    <a:lnTo>
                      <a:pt x="57" y="162"/>
                    </a:lnTo>
                    <a:lnTo>
                      <a:pt x="55" y="164"/>
                    </a:lnTo>
                    <a:lnTo>
                      <a:pt x="55" y="166"/>
                    </a:lnTo>
                    <a:lnTo>
                      <a:pt x="49" y="162"/>
                    </a:lnTo>
                    <a:lnTo>
                      <a:pt x="32" y="164"/>
                    </a:lnTo>
                    <a:lnTo>
                      <a:pt x="30" y="164"/>
                    </a:lnTo>
                    <a:lnTo>
                      <a:pt x="30" y="166"/>
                    </a:lnTo>
                    <a:lnTo>
                      <a:pt x="6" y="159"/>
                    </a:lnTo>
                    <a:lnTo>
                      <a:pt x="6" y="15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41" name="Freeform 1297">
                <a:extLst>
                  <a:ext uri="{FF2B5EF4-FFF2-40B4-BE49-F238E27FC236}">
                    <a16:creationId xmlns:a16="http://schemas.microsoft.com/office/drawing/2014/main" id="{CF90C022-4769-0AA3-8CAD-1DC65655AE68}"/>
                  </a:ext>
                </a:extLst>
              </p:cNvPr>
              <p:cNvSpPr>
                <a:spLocks/>
              </p:cNvSpPr>
              <p:nvPr/>
            </p:nvSpPr>
            <p:spPr bwMode="auto">
              <a:xfrm>
                <a:off x="5684127" y="3894024"/>
                <a:ext cx="323284" cy="247305"/>
              </a:xfrm>
              <a:custGeom>
                <a:avLst/>
                <a:gdLst>
                  <a:gd name="T0" fmla="*/ 15 w 217"/>
                  <a:gd name="T1" fmla="*/ 130 h 166"/>
                  <a:gd name="T2" fmla="*/ 0 w 217"/>
                  <a:gd name="T3" fmla="*/ 102 h 166"/>
                  <a:gd name="T4" fmla="*/ 6 w 217"/>
                  <a:gd name="T5" fmla="*/ 77 h 166"/>
                  <a:gd name="T6" fmla="*/ 15 w 217"/>
                  <a:gd name="T7" fmla="*/ 56 h 166"/>
                  <a:gd name="T8" fmla="*/ 26 w 217"/>
                  <a:gd name="T9" fmla="*/ 60 h 166"/>
                  <a:gd name="T10" fmla="*/ 38 w 217"/>
                  <a:gd name="T11" fmla="*/ 58 h 166"/>
                  <a:gd name="T12" fmla="*/ 40 w 217"/>
                  <a:gd name="T13" fmla="*/ 51 h 166"/>
                  <a:gd name="T14" fmla="*/ 53 w 217"/>
                  <a:gd name="T15" fmla="*/ 45 h 166"/>
                  <a:gd name="T16" fmla="*/ 62 w 217"/>
                  <a:gd name="T17" fmla="*/ 34 h 166"/>
                  <a:gd name="T18" fmla="*/ 66 w 217"/>
                  <a:gd name="T19" fmla="*/ 24 h 166"/>
                  <a:gd name="T20" fmla="*/ 76 w 217"/>
                  <a:gd name="T21" fmla="*/ 22 h 166"/>
                  <a:gd name="T22" fmla="*/ 87 w 217"/>
                  <a:gd name="T23" fmla="*/ 21 h 166"/>
                  <a:gd name="T24" fmla="*/ 110 w 217"/>
                  <a:gd name="T25" fmla="*/ 22 h 166"/>
                  <a:gd name="T26" fmla="*/ 123 w 217"/>
                  <a:gd name="T27" fmla="*/ 24 h 166"/>
                  <a:gd name="T28" fmla="*/ 129 w 217"/>
                  <a:gd name="T29" fmla="*/ 24 h 166"/>
                  <a:gd name="T30" fmla="*/ 134 w 217"/>
                  <a:gd name="T31" fmla="*/ 22 h 166"/>
                  <a:gd name="T32" fmla="*/ 142 w 217"/>
                  <a:gd name="T33" fmla="*/ 17 h 166"/>
                  <a:gd name="T34" fmla="*/ 147 w 217"/>
                  <a:gd name="T35" fmla="*/ 15 h 166"/>
                  <a:gd name="T36" fmla="*/ 153 w 217"/>
                  <a:gd name="T37" fmla="*/ 2 h 166"/>
                  <a:gd name="T38" fmla="*/ 163 w 217"/>
                  <a:gd name="T39" fmla="*/ 3 h 166"/>
                  <a:gd name="T40" fmla="*/ 165 w 217"/>
                  <a:gd name="T41" fmla="*/ 11 h 166"/>
                  <a:gd name="T42" fmla="*/ 166 w 217"/>
                  <a:gd name="T43" fmla="*/ 15 h 166"/>
                  <a:gd name="T44" fmla="*/ 165 w 217"/>
                  <a:gd name="T45" fmla="*/ 24 h 166"/>
                  <a:gd name="T46" fmla="*/ 183 w 217"/>
                  <a:gd name="T47" fmla="*/ 28 h 166"/>
                  <a:gd name="T48" fmla="*/ 189 w 217"/>
                  <a:gd name="T49" fmla="*/ 22 h 166"/>
                  <a:gd name="T50" fmla="*/ 199 w 217"/>
                  <a:gd name="T51" fmla="*/ 21 h 166"/>
                  <a:gd name="T52" fmla="*/ 204 w 217"/>
                  <a:gd name="T53" fmla="*/ 22 h 166"/>
                  <a:gd name="T54" fmla="*/ 214 w 217"/>
                  <a:gd name="T55" fmla="*/ 21 h 166"/>
                  <a:gd name="T56" fmla="*/ 216 w 217"/>
                  <a:gd name="T57" fmla="*/ 22 h 166"/>
                  <a:gd name="T58" fmla="*/ 212 w 217"/>
                  <a:gd name="T59" fmla="*/ 26 h 166"/>
                  <a:gd name="T60" fmla="*/ 210 w 217"/>
                  <a:gd name="T61" fmla="*/ 30 h 166"/>
                  <a:gd name="T62" fmla="*/ 200 w 217"/>
                  <a:gd name="T63" fmla="*/ 30 h 166"/>
                  <a:gd name="T64" fmla="*/ 178 w 217"/>
                  <a:gd name="T65" fmla="*/ 34 h 166"/>
                  <a:gd name="T66" fmla="*/ 172 w 217"/>
                  <a:gd name="T67" fmla="*/ 38 h 166"/>
                  <a:gd name="T68" fmla="*/ 168 w 217"/>
                  <a:gd name="T69" fmla="*/ 39 h 166"/>
                  <a:gd name="T70" fmla="*/ 163 w 217"/>
                  <a:gd name="T71" fmla="*/ 47 h 166"/>
                  <a:gd name="T72" fmla="*/ 168 w 217"/>
                  <a:gd name="T73" fmla="*/ 60 h 166"/>
                  <a:gd name="T74" fmla="*/ 159 w 217"/>
                  <a:gd name="T75" fmla="*/ 73 h 166"/>
                  <a:gd name="T76" fmla="*/ 161 w 217"/>
                  <a:gd name="T77" fmla="*/ 81 h 166"/>
                  <a:gd name="T78" fmla="*/ 142 w 217"/>
                  <a:gd name="T79" fmla="*/ 85 h 166"/>
                  <a:gd name="T80" fmla="*/ 147 w 217"/>
                  <a:gd name="T81" fmla="*/ 94 h 166"/>
                  <a:gd name="T82" fmla="*/ 134 w 217"/>
                  <a:gd name="T83" fmla="*/ 104 h 166"/>
                  <a:gd name="T84" fmla="*/ 132 w 217"/>
                  <a:gd name="T85" fmla="*/ 111 h 166"/>
                  <a:gd name="T86" fmla="*/ 125 w 217"/>
                  <a:gd name="T87" fmla="*/ 125 h 166"/>
                  <a:gd name="T88" fmla="*/ 121 w 217"/>
                  <a:gd name="T89" fmla="*/ 125 h 166"/>
                  <a:gd name="T90" fmla="*/ 113 w 217"/>
                  <a:gd name="T91" fmla="*/ 126 h 166"/>
                  <a:gd name="T92" fmla="*/ 110 w 217"/>
                  <a:gd name="T93" fmla="*/ 130 h 166"/>
                  <a:gd name="T94" fmla="*/ 95 w 217"/>
                  <a:gd name="T95" fmla="*/ 132 h 166"/>
                  <a:gd name="T96" fmla="*/ 87 w 217"/>
                  <a:gd name="T97" fmla="*/ 153 h 166"/>
                  <a:gd name="T98" fmla="*/ 68 w 217"/>
                  <a:gd name="T99" fmla="*/ 162 h 166"/>
                  <a:gd name="T100" fmla="*/ 55 w 217"/>
                  <a:gd name="T101" fmla="*/ 166 h 166"/>
                  <a:gd name="T102" fmla="*/ 6 w 217"/>
                  <a:gd name="T103" fmla="*/ 15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7" h="166">
                    <a:moveTo>
                      <a:pt x="6" y="159"/>
                    </a:moveTo>
                    <a:lnTo>
                      <a:pt x="15" y="143"/>
                    </a:lnTo>
                    <a:lnTo>
                      <a:pt x="17" y="138"/>
                    </a:lnTo>
                    <a:lnTo>
                      <a:pt x="17" y="134"/>
                    </a:lnTo>
                    <a:lnTo>
                      <a:pt x="15" y="130"/>
                    </a:lnTo>
                    <a:lnTo>
                      <a:pt x="13" y="128"/>
                    </a:lnTo>
                    <a:lnTo>
                      <a:pt x="6" y="126"/>
                    </a:lnTo>
                    <a:lnTo>
                      <a:pt x="4" y="123"/>
                    </a:lnTo>
                    <a:lnTo>
                      <a:pt x="4" y="109"/>
                    </a:lnTo>
                    <a:lnTo>
                      <a:pt x="0" y="102"/>
                    </a:lnTo>
                    <a:lnTo>
                      <a:pt x="4" y="92"/>
                    </a:lnTo>
                    <a:lnTo>
                      <a:pt x="4" y="89"/>
                    </a:lnTo>
                    <a:lnTo>
                      <a:pt x="0" y="89"/>
                    </a:lnTo>
                    <a:lnTo>
                      <a:pt x="0" y="79"/>
                    </a:lnTo>
                    <a:lnTo>
                      <a:pt x="6" y="77"/>
                    </a:lnTo>
                    <a:lnTo>
                      <a:pt x="6" y="73"/>
                    </a:lnTo>
                    <a:lnTo>
                      <a:pt x="9" y="68"/>
                    </a:lnTo>
                    <a:lnTo>
                      <a:pt x="11" y="53"/>
                    </a:lnTo>
                    <a:lnTo>
                      <a:pt x="15" y="56"/>
                    </a:lnTo>
                    <a:lnTo>
                      <a:pt x="15" y="56"/>
                    </a:lnTo>
                    <a:lnTo>
                      <a:pt x="19" y="58"/>
                    </a:lnTo>
                    <a:lnTo>
                      <a:pt x="23" y="56"/>
                    </a:lnTo>
                    <a:lnTo>
                      <a:pt x="23" y="58"/>
                    </a:lnTo>
                    <a:lnTo>
                      <a:pt x="25" y="58"/>
                    </a:lnTo>
                    <a:lnTo>
                      <a:pt x="26" y="60"/>
                    </a:lnTo>
                    <a:lnTo>
                      <a:pt x="28" y="60"/>
                    </a:lnTo>
                    <a:lnTo>
                      <a:pt x="30" y="60"/>
                    </a:lnTo>
                    <a:lnTo>
                      <a:pt x="34" y="60"/>
                    </a:lnTo>
                    <a:lnTo>
                      <a:pt x="36" y="58"/>
                    </a:lnTo>
                    <a:lnTo>
                      <a:pt x="38" y="58"/>
                    </a:lnTo>
                    <a:lnTo>
                      <a:pt x="40" y="56"/>
                    </a:lnTo>
                    <a:lnTo>
                      <a:pt x="40" y="55"/>
                    </a:lnTo>
                    <a:lnTo>
                      <a:pt x="42" y="53"/>
                    </a:lnTo>
                    <a:lnTo>
                      <a:pt x="42" y="53"/>
                    </a:lnTo>
                    <a:lnTo>
                      <a:pt x="40" y="51"/>
                    </a:lnTo>
                    <a:lnTo>
                      <a:pt x="40" y="49"/>
                    </a:lnTo>
                    <a:lnTo>
                      <a:pt x="42" y="49"/>
                    </a:lnTo>
                    <a:lnTo>
                      <a:pt x="49" y="47"/>
                    </a:lnTo>
                    <a:lnTo>
                      <a:pt x="51" y="47"/>
                    </a:lnTo>
                    <a:lnTo>
                      <a:pt x="53" y="45"/>
                    </a:lnTo>
                    <a:lnTo>
                      <a:pt x="55" y="43"/>
                    </a:lnTo>
                    <a:lnTo>
                      <a:pt x="57" y="43"/>
                    </a:lnTo>
                    <a:lnTo>
                      <a:pt x="60" y="41"/>
                    </a:lnTo>
                    <a:lnTo>
                      <a:pt x="60" y="39"/>
                    </a:lnTo>
                    <a:lnTo>
                      <a:pt x="62" y="34"/>
                    </a:lnTo>
                    <a:lnTo>
                      <a:pt x="62" y="32"/>
                    </a:lnTo>
                    <a:lnTo>
                      <a:pt x="64" y="28"/>
                    </a:lnTo>
                    <a:lnTo>
                      <a:pt x="64" y="26"/>
                    </a:lnTo>
                    <a:lnTo>
                      <a:pt x="64" y="26"/>
                    </a:lnTo>
                    <a:lnTo>
                      <a:pt x="66" y="24"/>
                    </a:lnTo>
                    <a:lnTo>
                      <a:pt x="66" y="22"/>
                    </a:lnTo>
                    <a:lnTo>
                      <a:pt x="70" y="22"/>
                    </a:lnTo>
                    <a:lnTo>
                      <a:pt x="72" y="22"/>
                    </a:lnTo>
                    <a:lnTo>
                      <a:pt x="76" y="22"/>
                    </a:lnTo>
                    <a:lnTo>
                      <a:pt x="76" y="22"/>
                    </a:lnTo>
                    <a:lnTo>
                      <a:pt x="76" y="21"/>
                    </a:lnTo>
                    <a:lnTo>
                      <a:pt x="77" y="19"/>
                    </a:lnTo>
                    <a:lnTo>
                      <a:pt x="77" y="19"/>
                    </a:lnTo>
                    <a:lnTo>
                      <a:pt x="79" y="19"/>
                    </a:lnTo>
                    <a:lnTo>
                      <a:pt x="87" y="21"/>
                    </a:lnTo>
                    <a:lnTo>
                      <a:pt x="98" y="21"/>
                    </a:lnTo>
                    <a:lnTo>
                      <a:pt x="100" y="22"/>
                    </a:lnTo>
                    <a:lnTo>
                      <a:pt x="102" y="22"/>
                    </a:lnTo>
                    <a:lnTo>
                      <a:pt x="106" y="22"/>
                    </a:lnTo>
                    <a:lnTo>
                      <a:pt x="110" y="22"/>
                    </a:lnTo>
                    <a:lnTo>
                      <a:pt x="113" y="28"/>
                    </a:lnTo>
                    <a:lnTo>
                      <a:pt x="115" y="28"/>
                    </a:lnTo>
                    <a:lnTo>
                      <a:pt x="117" y="28"/>
                    </a:lnTo>
                    <a:lnTo>
                      <a:pt x="119" y="26"/>
                    </a:lnTo>
                    <a:lnTo>
                      <a:pt x="123" y="24"/>
                    </a:lnTo>
                    <a:lnTo>
                      <a:pt x="125" y="24"/>
                    </a:lnTo>
                    <a:lnTo>
                      <a:pt x="125" y="22"/>
                    </a:lnTo>
                    <a:lnTo>
                      <a:pt x="127" y="22"/>
                    </a:lnTo>
                    <a:lnTo>
                      <a:pt x="129" y="22"/>
                    </a:lnTo>
                    <a:lnTo>
                      <a:pt x="129" y="24"/>
                    </a:lnTo>
                    <a:lnTo>
                      <a:pt x="134" y="26"/>
                    </a:lnTo>
                    <a:lnTo>
                      <a:pt x="134" y="24"/>
                    </a:lnTo>
                    <a:lnTo>
                      <a:pt x="134" y="24"/>
                    </a:lnTo>
                    <a:lnTo>
                      <a:pt x="134" y="22"/>
                    </a:lnTo>
                    <a:lnTo>
                      <a:pt x="134" y="22"/>
                    </a:lnTo>
                    <a:lnTo>
                      <a:pt x="134" y="21"/>
                    </a:lnTo>
                    <a:lnTo>
                      <a:pt x="136" y="17"/>
                    </a:lnTo>
                    <a:lnTo>
                      <a:pt x="138" y="17"/>
                    </a:lnTo>
                    <a:lnTo>
                      <a:pt x="140" y="17"/>
                    </a:lnTo>
                    <a:lnTo>
                      <a:pt x="142" y="17"/>
                    </a:lnTo>
                    <a:lnTo>
                      <a:pt x="144" y="19"/>
                    </a:lnTo>
                    <a:lnTo>
                      <a:pt x="146" y="19"/>
                    </a:lnTo>
                    <a:lnTo>
                      <a:pt x="146" y="17"/>
                    </a:lnTo>
                    <a:lnTo>
                      <a:pt x="147" y="15"/>
                    </a:lnTo>
                    <a:lnTo>
                      <a:pt x="147" y="15"/>
                    </a:lnTo>
                    <a:lnTo>
                      <a:pt x="146" y="13"/>
                    </a:lnTo>
                    <a:lnTo>
                      <a:pt x="146" y="11"/>
                    </a:lnTo>
                    <a:lnTo>
                      <a:pt x="151" y="3"/>
                    </a:lnTo>
                    <a:lnTo>
                      <a:pt x="153" y="2"/>
                    </a:lnTo>
                    <a:lnTo>
                      <a:pt x="153" y="2"/>
                    </a:lnTo>
                    <a:lnTo>
                      <a:pt x="153" y="0"/>
                    </a:lnTo>
                    <a:lnTo>
                      <a:pt x="155" y="2"/>
                    </a:lnTo>
                    <a:lnTo>
                      <a:pt x="157" y="0"/>
                    </a:lnTo>
                    <a:lnTo>
                      <a:pt x="161" y="0"/>
                    </a:lnTo>
                    <a:lnTo>
                      <a:pt x="163" y="3"/>
                    </a:lnTo>
                    <a:lnTo>
                      <a:pt x="165" y="5"/>
                    </a:lnTo>
                    <a:lnTo>
                      <a:pt x="163" y="7"/>
                    </a:lnTo>
                    <a:lnTo>
                      <a:pt x="163" y="9"/>
                    </a:lnTo>
                    <a:lnTo>
                      <a:pt x="163" y="9"/>
                    </a:lnTo>
                    <a:lnTo>
                      <a:pt x="165" y="11"/>
                    </a:lnTo>
                    <a:lnTo>
                      <a:pt x="166" y="11"/>
                    </a:lnTo>
                    <a:lnTo>
                      <a:pt x="166" y="11"/>
                    </a:lnTo>
                    <a:lnTo>
                      <a:pt x="166" y="11"/>
                    </a:lnTo>
                    <a:lnTo>
                      <a:pt x="166" y="13"/>
                    </a:lnTo>
                    <a:lnTo>
                      <a:pt x="166" y="15"/>
                    </a:lnTo>
                    <a:lnTo>
                      <a:pt x="166" y="17"/>
                    </a:lnTo>
                    <a:lnTo>
                      <a:pt x="166" y="19"/>
                    </a:lnTo>
                    <a:lnTo>
                      <a:pt x="165" y="21"/>
                    </a:lnTo>
                    <a:lnTo>
                      <a:pt x="166" y="22"/>
                    </a:lnTo>
                    <a:lnTo>
                      <a:pt x="165" y="24"/>
                    </a:lnTo>
                    <a:lnTo>
                      <a:pt x="168" y="34"/>
                    </a:lnTo>
                    <a:lnTo>
                      <a:pt x="168" y="34"/>
                    </a:lnTo>
                    <a:lnTo>
                      <a:pt x="170" y="34"/>
                    </a:lnTo>
                    <a:lnTo>
                      <a:pt x="178" y="28"/>
                    </a:lnTo>
                    <a:lnTo>
                      <a:pt x="183" y="28"/>
                    </a:lnTo>
                    <a:lnTo>
                      <a:pt x="185" y="26"/>
                    </a:lnTo>
                    <a:lnTo>
                      <a:pt x="185" y="24"/>
                    </a:lnTo>
                    <a:lnTo>
                      <a:pt x="189" y="24"/>
                    </a:lnTo>
                    <a:lnTo>
                      <a:pt x="189" y="22"/>
                    </a:lnTo>
                    <a:lnTo>
                      <a:pt x="189" y="22"/>
                    </a:lnTo>
                    <a:lnTo>
                      <a:pt x="193" y="21"/>
                    </a:lnTo>
                    <a:lnTo>
                      <a:pt x="195" y="21"/>
                    </a:lnTo>
                    <a:lnTo>
                      <a:pt x="197" y="19"/>
                    </a:lnTo>
                    <a:lnTo>
                      <a:pt x="197" y="19"/>
                    </a:lnTo>
                    <a:lnTo>
                      <a:pt x="199" y="21"/>
                    </a:lnTo>
                    <a:lnTo>
                      <a:pt x="200" y="21"/>
                    </a:lnTo>
                    <a:lnTo>
                      <a:pt x="200" y="22"/>
                    </a:lnTo>
                    <a:lnTo>
                      <a:pt x="202" y="24"/>
                    </a:lnTo>
                    <a:lnTo>
                      <a:pt x="202" y="24"/>
                    </a:lnTo>
                    <a:lnTo>
                      <a:pt x="204" y="22"/>
                    </a:lnTo>
                    <a:lnTo>
                      <a:pt x="204" y="22"/>
                    </a:lnTo>
                    <a:lnTo>
                      <a:pt x="204" y="22"/>
                    </a:lnTo>
                    <a:lnTo>
                      <a:pt x="212" y="21"/>
                    </a:lnTo>
                    <a:lnTo>
                      <a:pt x="214" y="21"/>
                    </a:lnTo>
                    <a:lnTo>
                      <a:pt x="214" y="21"/>
                    </a:lnTo>
                    <a:lnTo>
                      <a:pt x="216" y="21"/>
                    </a:lnTo>
                    <a:lnTo>
                      <a:pt x="217" y="22"/>
                    </a:lnTo>
                    <a:lnTo>
                      <a:pt x="217" y="22"/>
                    </a:lnTo>
                    <a:lnTo>
                      <a:pt x="216" y="22"/>
                    </a:lnTo>
                    <a:lnTo>
                      <a:pt x="216" y="22"/>
                    </a:lnTo>
                    <a:lnTo>
                      <a:pt x="216" y="22"/>
                    </a:lnTo>
                    <a:lnTo>
                      <a:pt x="214" y="22"/>
                    </a:lnTo>
                    <a:lnTo>
                      <a:pt x="214" y="22"/>
                    </a:lnTo>
                    <a:lnTo>
                      <a:pt x="212" y="24"/>
                    </a:lnTo>
                    <a:lnTo>
                      <a:pt x="212" y="26"/>
                    </a:lnTo>
                    <a:lnTo>
                      <a:pt x="214" y="26"/>
                    </a:lnTo>
                    <a:lnTo>
                      <a:pt x="214" y="28"/>
                    </a:lnTo>
                    <a:lnTo>
                      <a:pt x="214" y="30"/>
                    </a:lnTo>
                    <a:lnTo>
                      <a:pt x="210" y="28"/>
                    </a:lnTo>
                    <a:lnTo>
                      <a:pt x="210" y="30"/>
                    </a:lnTo>
                    <a:lnTo>
                      <a:pt x="208" y="30"/>
                    </a:lnTo>
                    <a:lnTo>
                      <a:pt x="206" y="32"/>
                    </a:lnTo>
                    <a:lnTo>
                      <a:pt x="206" y="32"/>
                    </a:lnTo>
                    <a:lnTo>
                      <a:pt x="202" y="30"/>
                    </a:lnTo>
                    <a:lnTo>
                      <a:pt x="200" y="30"/>
                    </a:lnTo>
                    <a:lnTo>
                      <a:pt x="199" y="30"/>
                    </a:lnTo>
                    <a:lnTo>
                      <a:pt x="183" y="32"/>
                    </a:lnTo>
                    <a:lnTo>
                      <a:pt x="182" y="34"/>
                    </a:lnTo>
                    <a:lnTo>
                      <a:pt x="178" y="34"/>
                    </a:lnTo>
                    <a:lnTo>
                      <a:pt x="178" y="34"/>
                    </a:lnTo>
                    <a:lnTo>
                      <a:pt x="176" y="34"/>
                    </a:lnTo>
                    <a:lnTo>
                      <a:pt x="176" y="36"/>
                    </a:lnTo>
                    <a:lnTo>
                      <a:pt x="174" y="36"/>
                    </a:lnTo>
                    <a:lnTo>
                      <a:pt x="172" y="38"/>
                    </a:lnTo>
                    <a:lnTo>
                      <a:pt x="172" y="38"/>
                    </a:lnTo>
                    <a:lnTo>
                      <a:pt x="172" y="39"/>
                    </a:lnTo>
                    <a:lnTo>
                      <a:pt x="170" y="39"/>
                    </a:lnTo>
                    <a:lnTo>
                      <a:pt x="170" y="38"/>
                    </a:lnTo>
                    <a:lnTo>
                      <a:pt x="168" y="38"/>
                    </a:lnTo>
                    <a:lnTo>
                      <a:pt x="168" y="39"/>
                    </a:lnTo>
                    <a:lnTo>
                      <a:pt x="168" y="39"/>
                    </a:lnTo>
                    <a:lnTo>
                      <a:pt x="163" y="43"/>
                    </a:lnTo>
                    <a:lnTo>
                      <a:pt x="163" y="45"/>
                    </a:lnTo>
                    <a:lnTo>
                      <a:pt x="163" y="47"/>
                    </a:lnTo>
                    <a:lnTo>
                      <a:pt x="163" y="47"/>
                    </a:lnTo>
                    <a:lnTo>
                      <a:pt x="166" y="51"/>
                    </a:lnTo>
                    <a:lnTo>
                      <a:pt x="168" y="56"/>
                    </a:lnTo>
                    <a:lnTo>
                      <a:pt x="168" y="56"/>
                    </a:lnTo>
                    <a:lnTo>
                      <a:pt x="168" y="60"/>
                    </a:lnTo>
                    <a:lnTo>
                      <a:pt x="168" y="60"/>
                    </a:lnTo>
                    <a:lnTo>
                      <a:pt x="168" y="62"/>
                    </a:lnTo>
                    <a:lnTo>
                      <a:pt x="168" y="62"/>
                    </a:lnTo>
                    <a:lnTo>
                      <a:pt x="161" y="72"/>
                    </a:lnTo>
                    <a:lnTo>
                      <a:pt x="161" y="73"/>
                    </a:lnTo>
                    <a:lnTo>
                      <a:pt x="159" y="73"/>
                    </a:lnTo>
                    <a:lnTo>
                      <a:pt x="159" y="75"/>
                    </a:lnTo>
                    <a:lnTo>
                      <a:pt x="161" y="77"/>
                    </a:lnTo>
                    <a:lnTo>
                      <a:pt x="161" y="77"/>
                    </a:lnTo>
                    <a:lnTo>
                      <a:pt x="161" y="79"/>
                    </a:lnTo>
                    <a:lnTo>
                      <a:pt x="161" y="81"/>
                    </a:lnTo>
                    <a:lnTo>
                      <a:pt x="159" y="83"/>
                    </a:lnTo>
                    <a:lnTo>
                      <a:pt x="153" y="85"/>
                    </a:lnTo>
                    <a:lnTo>
                      <a:pt x="144" y="83"/>
                    </a:lnTo>
                    <a:lnTo>
                      <a:pt x="144" y="83"/>
                    </a:lnTo>
                    <a:lnTo>
                      <a:pt x="142" y="85"/>
                    </a:lnTo>
                    <a:lnTo>
                      <a:pt x="144" y="89"/>
                    </a:lnTo>
                    <a:lnTo>
                      <a:pt x="146" y="89"/>
                    </a:lnTo>
                    <a:lnTo>
                      <a:pt x="147" y="92"/>
                    </a:lnTo>
                    <a:lnTo>
                      <a:pt x="147" y="94"/>
                    </a:lnTo>
                    <a:lnTo>
                      <a:pt x="147" y="94"/>
                    </a:lnTo>
                    <a:lnTo>
                      <a:pt x="142" y="100"/>
                    </a:lnTo>
                    <a:lnTo>
                      <a:pt x="140" y="100"/>
                    </a:lnTo>
                    <a:lnTo>
                      <a:pt x="136" y="100"/>
                    </a:lnTo>
                    <a:lnTo>
                      <a:pt x="136" y="104"/>
                    </a:lnTo>
                    <a:lnTo>
                      <a:pt x="134" y="104"/>
                    </a:lnTo>
                    <a:lnTo>
                      <a:pt x="134" y="106"/>
                    </a:lnTo>
                    <a:lnTo>
                      <a:pt x="134" y="108"/>
                    </a:lnTo>
                    <a:lnTo>
                      <a:pt x="134" y="109"/>
                    </a:lnTo>
                    <a:lnTo>
                      <a:pt x="134" y="109"/>
                    </a:lnTo>
                    <a:lnTo>
                      <a:pt x="132" y="111"/>
                    </a:lnTo>
                    <a:lnTo>
                      <a:pt x="132" y="121"/>
                    </a:lnTo>
                    <a:lnTo>
                      <a:pt x="127" y="126"/>
                    </a:lnTo>
                    <a:lnTo>
                      <a:pt x="127" y="126"/>
                    </a:lnTo>
                    <a:lnTo>
                      <a:pt x="125" y="126"/>
                    </a:lnTo>
                    <a:lnTo>
                      <a:pt x="125" y="125"/>
                    </a:lnTo>
                    <a:lnTo>
                      <a:pt x="125" y="125"/>
                    </a:lnTo>
                    <a:lnTo>
                      <a:pt x="123" y="123"/>
                    </a:lnTo>
                    <a:lnTo>
                      <a:pt x="121" y="123"/>
                    </a:lnTo>
                    <a:lnTo>
                      <a:pt x="121" y="125"/>
                    </a:lnTo>
                    <a:lnTo>
                      <a:pt x="121" y="125"/>
                    </a:lnTo>
                    <a:lnTo>
                      <a:pt x="121" y="125"/>
                    </a:lnTo>
                    <a:lnTo>
                      <a:pt x="117" y="125"/>
                    </a:lnTo>
                    <a:lnTo>
                      <a:pt x="115" y="125"/>
                    </a:lnTo>
                    <a:lnTo>
                      <a:pt x="113" y="125"/>
                    </a:lnTo>
                    <a:lnTo>
                      <a:pt x="113" y="126"/>
                    </a:lnTo>
                    <a:lnTo>
                      <a:pt x="108" y="128"/>
                    </a:lnTo>
                    <a:lnTo>
                      <a:pt x="108" y="128"/>
                    </a:lnTo>
                    <a:lnTo>
                      <a:pt x="108" y="130"/>
                    </a:lnTo>
                    <a:lnTo>
                      <a:pt x="110" y="130"/>
                    </a:lnTo>
                    <a:lnTo>
                      <a:pt x="110" y="130"/>
                    </a:lnTo>
                    <a:lnTo>
                      <a:pt x="110" y="132"/>
                    </a:lnTo>
                    <a:lnTo>
                      <a:pt x="98" y="132"/>
                    </a:lnTo>
                    <a:lnTo>
                      <a:pt x="98" y="132"/>
                    </a:lnTo>
                    <a:lnTo>
                      <a:pt x="96" y="132"/>
                    </a:lnTo>
                    <a:lnTo>
                      <a:pt x="95" y="132"/>
                    </a:lnTo>
                    <a:lnTo>
                      <a:pt x="93" y="136"/>
                    </a:lnTo>
                    <a:lnTo>
                      <a:pt x="91" y="138"/>
                    </a:lnTo>
                    <a:lnTo>
                      <a:pt x="89" y="143"/>
                    </a:lnTo>
                    <a:lnTo>
                      <a:pt x="89" y="147"/>
                    </a:lnTo>
                    <a:lnTo>
                      <a:pt x="87" y="153"/>
                    </a:lnTo>
                    <a:lnTo>
                      <a:pt x="87" y="153"/>
                    </a:lnTo>
                    <a:lnTo>
                      <a:pt x="89" y="155"/>
                    </a:lnTo>
                    <a:lnTo>
                      <a:pt x="89" y="157"/>
                    </a:lnTo>
                    <a:lnTo>
                      <a:pt x="85" y="159"/>
                    </a:lnTo>
                    <a:lnTo>
                      <a:pt x="68" y="162"/>
                    </a:lnTo>
                    <a:lnTo>
                      <a:pt x="59" y="162"/>
                    </a:lnTo>
                    <a:lnTo>
                      <a:pt x="57" y="162"/>
                    </a:lnTo>
                    <a:lnTo>
                      <a:pt x="57" y="162"/>
                    </a:lnTo>
                    <a:lnTo>
                      <a:pt x="55" y="164"/>
                    </a:lnTo>
                    <a:lnTo>
                      <a:pt x="55" y="166"/>
                    </a:lnTo>
                    <a:lnTo>
                      <a:pt x="49" y="162"/>
                    </a:lnTo>
                    <a:lnTo>
                      <a:pt x="32" y="164"/>
                    </a:lnTo>
                    <a:lnTo>
                      <a:pt x="30" y="164"/>
                    </a:lnTo>
                    <a:lnTo>
                      <a:pt x="30" y="166"/>
                    </a:lnTo>
                    <a:lnTo>
                      <a:pt x="6" y="159"/>
                    </a:lnTo>
                    <a:lnTo>
                      <a:pt x="6" y="15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42" name="Freeform 1298">
                <a:extLst>
                  <a:ext uri="{FF2B5EF4-FFF2-40B4-BE49-F238E27FC236}">
                    <a16:creationId xmlns:a16="http://schemas.microsoft.com/office/drawing/2014/main" id="{DDC9363A-1D58-0787-C91F-40FB7FC74547}"/>
                  </a:ext>
                </a:extLst>
              </p:cNvPr>
              <p:cNvSpPr>
                <a:spLocks/>
              </p:cNvSpPr>
              <p:nvPr/>
            </p:nvSpPr>
            <p:spPr bwMode="auto">
              <a:xfrm>
                <a:off x="6123615" y="4116002"/>
                <a:ext cx="183244" cy="101306"/>
              </a:xfrm>
              <a:custGeom>
                <a:avLst/>
                <a:gdLst>
                  <a:gd name="T0" fmla="*/ 119 w 123"/>
                  <a:gd name="T1" fmla="*/ 55 h 68"/>
                  <a:gd name="T2" fmla="*/ 121 w 123"/>
                  <a:gd name="T3" fmla="*/ 59 h 68"/>
                  <a:gd name="T4" fmla="*/ 121 w 123"/>
                  <a:gd name="T5" fmla="*/ 66 h 68"/>
                  <a:gd name="T6" fmla="*/ 114 w 123"/>
                  <a:gd name="T7" fmla="*/ 68 h 68"/>
                  <a:gd name="T8" fmla="*/ 106 w 123"/>
                  <a:gd name="T9" fmla="*/ 66 h 68"/>
                  <a:gd name="T10" fmla="*/ 74 w 123"/>
                  <a:gd name="T11" fmla="*/ 61 h 68"/>
                  <a:gd name="T12" fmla="*/ 64 w 123"/>
                  <a:gd name="T13" fmla="*/ 53 h 68"/>
                  <a:gd name="T14" fmla="*/ 51 w 123"/>
                  <a:gd name="T15" fmla="*/ 51 h 68"/>
                  <a:gd name="T16" fmla="*/ 40 w 123"/>
                  <a:gd name="T17" fmla="*/ 47 h 68"/>
                  <a:gd name="T18" fmla="*/ 32 w 123"/>
                  <a:gd name="T19" fmla="*/ 46 h 68"/>
                  <a:gd name="T20" fmla="*/ 23 w 123"/>
                  <a:gd name="T21" fmla="*/ 40 h 68"/>
                  <a:gd name="T22" fmla="*/ 13 w 123"/>
                  <a:gd name="T23" fmla="*/ 32 h 68"/>
                  <a:gd name="T24" fmla="*/ 8 w 123"/>
                  <a:gd name="T25" fmla="*/ 32 h 68"/>
                  <a:gd name="T26" fmla="*/ 6 w 123"/>
                  <a:gd name="T27" fmla="*/ 29 h 68"/>
                  <a:gd name="T28" fmla="*/ 0 w 123"/>
                  <a:gd name="T29" fmla="*/ 27 h 68"/>
                  <a:gd name="T30" fmla="*/ 4 w 123"/>
                  <a:gd name="T31" fmla="*/ 23 h 68"/>
                  <a:gd name="T32" fmla="*/ 4 w 123"/>
                  <a:gd name="T33" fmla="*/ 17 h 68"/>
                  <a:gd name="T34" fmla="*/ 6 w 123"/>
                  <a:gd name="T35" fmla="*/ 11 h 68"/>
                  <a:gd name="T36" fmla="*/ 8 w 123"/>
                  <a:gd name="T37" fmla="*/ 10 h 68"/>
                  <a:gd name="T38" fmla="*/ 11 w 123"/>
                  <a:gd name="T39" fmla="*/ 4 h 68"/>
                  <a:gd name="T40" fmla="*/ 13 w 123"/>
                  <a:gd name="T41" fmla="*/ 2 h 68"/>
                  <a:gd name="T42" fmla="*/ 17 w 123"/>
                  <a:gd name="T43" fmla="*/ 4 h 68"/>
                  <a:gd name="T44" fmla="*/ 19 w 123"/>
                  <a:gd name="T45" fmla="*/ 4 h 68"/>
                  <a:gd name="T46" fmla="*/ 21 w 123"/>
                  <a:gd name="T47" fmla="*/ 0 h 68"/>
                  <a:gd name="T48" fmla="*/ 36 w 123"/>
                  <a:gd name="T49" fmla="*/ 4 h 68"/>
                  <a:gd name="T50" fmla="*/ 45 w 123"/>
                  <a:gd name="T51" fmla="*/ 11 h 68"/>
                  <a:gd name="T52" fmla="*/ 53 w 123"/>
                  <a:gd name="T53" fmla="*/ 23 h 68"/>
                  <a:gd name="T54" fmla="*/ 57 w 123"/>
                  <a:gd name="T55" fmla="*/ 21 h 68"/>
                  <a:gd name="T56" fmla="*/ 59 w 123"/>
                  <a:gd name="T57" fmla="*/ 19 h 68"/>
                  <a:gd name="T58" fmla="*/ 62 w 123"/>
                  <a:gd name="T59" fmla="*/ 19 h 68"/>
                  <a:gd name="T60" fmla="*/ 62 w 123"/>
                  <a:gd name="T61" fmla="*/ 23 h 68"/>
                  <a:gd name="T62" fmla="*/ 64 w 123"/>
                  <a:gd name="T63" fmla="*/ 27 h 68"/>
                  <a:gd name="T64" fmla="*/ 66 w 123"/>
                  <a:gd name="T65" fmla="*/ 29 h 68"/>
                  <a:gd name="T66" fmla="*/ 72 w 123"/>
                  <a:gd name="T67" fmla="*/ 30 h 68"/>
                  <a:gd name="T68" fmla="*/ 78 w 123"/>
                  <a:gd name="T69" fmla="*/ 29 h 68"/>
                  <a:gd name="T70" fmla="*/ 78 w 123"/>
                  <a:gd name="T71" fmla="*/ 34 h 68"/>
                  <a:gd name="T72" fmla="*/ 85 w 123"/>
                  <a:gd name="T73" fmla="*/ 38 h 68"/>
                  <a:gd name="T74" fmla="*/ 89 w 123"/>
                  <a:gd name="T75" fmla="*/ 42 h 68"/>
                  <a:gd name="T76" fmla="*/ 93 w 123"/>
                  <a:gd name="T77" fmla="*/ 42 h 68"/>
                  <a:gd name="T78" fmla="*/ 97 w 123"/>
                  <a:gd name="T79" fmla="*/ 42 h 68"/>
                  <a:gd name="T80" fmla="*/ 100 w 123"/>
                  <a:gd name="T81" fmla="*/ 40 h 68"/>
                  <a:gd name="T82" fmla="*/ 110 w 123"/>
                  <a:gd name="T83" fmla="*/ 44 h 68"/>
                  <a:gd name="T84" fmla="*/ 119 w 123"/>
                  <a:gd name="T85" fmla="*/ 4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3" h="68">
                    <a:moveTo>
                      <a:pt x="123" y="42"/>
                    </a:moveTo>
                    <a:lnTo>
                      <a:pt x="121" y="44"/>
                    </a:lnTo>
                    <a:lnTo>
                      <a:pt x="119" y="55"/>
                    </a:lnTo>
                    <a:lnTo>
                      <a:pt x="119" y="57"/>
                    </a:lnTo>
                    <a:lnTo>
                      <a:pt x="119" y="59"/>
                    </a:lnTo>
                    <a:lnTo>
                      <a:pt x="121" y="59"/>
                    </a:lnTo>
                    <a:lnTo>
                      <a:pt x="123" y="63"/>
                    </a:lnTo>
                    <a:lnTo>
                      <a:pt x="123" y="64"/>
                    </a:lnTo>
                    <a:lnTo>
                      <a:pt x="121" y="66"/>
                    </a:lnTo>
                    <a:lnTo>
                      <a:pt x="121" y="68"/>
                    </a:lnTo>
                    <a:lnTo>
                      <a:pt x="117" y="66"/>
                    </a:lnTo>
                    <a:lnTo>
                      <a:pt x="114" y="68"/>
                    </a:lnTo>
                    <a:lnTo>
                      <a:pt x="110" y="68"/>
                    </a:lnTo>
                    <a:lnTo>
                      <a:pt x="108" y="68"/>
                    </a:lnTo>
                    <a:lnTo>
                      <a:pt x="106" y="66"/>
                    </a:lnTo>
                    <a:lnTo>
                      <a:pt x="87" y="64"/>
                    </a:lnTo>
                    <a:lnTo>
                      <a:pt x="85" y="63"/>
                    </a:lnTo>
                    <a:lnTo>
                      <a:pt x="74" y="61"/>
                    </a:lnTo>
                    <a:lnTo>
                      <a:pt x="70" y="57"/>
                    </a:lnTo>
                    <a:lnTo>
                      <a:pt x="66" y="53"/>
                    </a:lnTo>
                    <a:lnTo>
                      <a:pt x="64" y="53"/>
                    </a:lnTo>
                    <a:lnTo>
                      <a:pt x="59" y="51"/>
                    </a:lnTo>
                    <a:lnTo>
                      <a:pt x="59" y="53"/>
                    </a:lnTo>
                    <a:lnTo>
                      <a:pt x="51" y="51"/>
                    </a:lnTo>
                    <a:lnTo>
                      <a:pt x="49" y="53"/>
                    </a:lnTo>
                    <a:lnTo>
                      <a:pt x="42" y="51"/>
                    </a:lnTo>
                    <a:lnTo>
                      <a:pt x="40" y="47"/>
                    </a:lnTo>
                    <a:lnTo>
                      <a:pt x="38" y="47"/>
                    </a:lnTo>
                    <a:lnTo>
                      <a:pt x="34" y="47"/>
                    </a:lnTo>
                    <a:lnTo>
                      <a:pt x="32" y="46"/>
                    </a:lnTo>
                    <a:lnTo>
                      <a:pt x="28" y="44"/>
                    </a:lnTo>
                    <a:lnTo>
                      <a:pt x="27" y="44"/>
                    </a:lnTo>
                    <a:lnTo>
                      <a:pt x="23" y="40"/>
                    </a:lnTo>
                    <a:lnTo>
                      <a:pt x="19" y="36"/>
                    </a:lnTo>
                    <a:lnTo>
                      <a:pt x="13" y="34"/>
                    </a:lnTo>
                    <a:lnTo>
                      <a:pt x="13" y="32"/>
                    </a:lnTo>
                    <a:lnTo>
                      <a:pt x="10" y="30"/>
                    </a:lnTo>
                    <a:lnTo>
                      <a:pt x="10" y="30"/>
                    </a:lnTo>
                    <a:lnTo>
                      <a:pt x="8" y="32"/>
                    </a:lnTo>
                    <a:lnTo>
                      <a:pt x="8" y="32"/>
                    </a:lnTo>
                    <a:lnTo>
                      <a:pt x="6" y="30"/>
                    </a:lnTo>
                    <a:lnTo>
                      <a:pt x="6" y="29"/>
                    </a:lnTo>
                    <a:lnTo>
                      <a:pt x="4" y="29"/>
                    </a:lnTo>
                    <a:lnTo>
                      <a:pt x="2" y="27"/>
                    </a:lnTo>
                    <a:lnTo>
                      <a:pt x="0" y="27"/>
                    </a:lnTo>
                    <a:lnTo>
                      <a:pt x="0" y="25"/>
                    </a:lnTo>
                    <a:lnTo>
                      <a:pt x="2" y="23"/>
                    </a:lnTo>
                    <a:lnTo>
                      <a:pt x="4" y="23"/>
                    </a:lnTo>
                    <a:lnTo>
                      <a:pt x="4" y="21"/>
                    </a:lnTo>
                    <a:lnTo>
                      <a:pt x="4" y="19"/>
                    </a:lnTo>
                    <a:lnTo>
                      <a:pt x="4" y="17"/>
                    </a:lnTo>
                    <a:lnTo>
                      <a:pt x="4" y="15"/>
                    </a:lnTo>
                    <a:lnTo>
                      <a:pt x="6" y="13"/>
                    </a:lnTo>
                    <a:lnTo>
                      <a:pt x="6" y="11"/>
                    </a:lnTo>
                    <a:lnTo>
                      <a:pt x="6" y="10"/>
                    </a:lnTo>
                    <a:lnTo>
                      <a:pt x="6" y="10"/>
                    </a:lnTo>
                    <a:lnTo>
                      <a:pt x="8" y="10"/>
                    </a:lnTo>
                    <a:lnTo>
                      <a:pt x="10" y="8"/>
                    </a:lnTo>
                    <a:lnTo>
                      <a:pt x="11" y="6"/>
                    </a:lnTo>
                    <a:lnTo>
                      <a:pt x="11" y="4"/>
                    </a:lnTo>
                    <a:lnTo>
                      <a:pt x="13" y="2"/>
                    </a:lnTo>
                    <a:lnTo>
                      <a:pt x="13" y="2"/>
                    </a:lnTo>
                    <a:lnTo>
                      <a:pt x="13" y="2"/>
                    </a:lnTo>
                    <a:lnTo>
                      <a:pt x="15" y="2"/>
                    </a:lnTo>
                    <a:lnTo>
                      <a:pt x="15" y="2"/>
                    </a:lnTo>
                    <a:lnTo>
                      <a:pt x="17" y="4"/>
                    </a:lnTo>
                    <a:lnTo>
                      <a:pt x="19" y="6"/>
                    </a:lnTo>
                    <a:lnTo>
                      <a:pt x="19" y="6"/>
                    </a:lnTo>
                    <a:lnTo>
                      <a:pt x="19" y="4"/>
                    </a:lnTo>
                    <a:lnTo>
                      <a:pt x="21" y="4"/>
                    </a:lnTo>
                    <a:lnTo>
                      <a:pt x="21" y="2"/>
                    </a:lnTo>
                    <a:lnTo>
                      <a:pt x="21" y="0"/>
                    </a:lnTo>
                    <a:lnTo>
                      <a:pt x="25" y="2"/>
                    </a:lnTo>
                    <a:lnTo>
                      <a:pt x="27" y="2"/>
                    </a:lnTo>
                    <a:lnTo>
                      <a:pt x="36" y="4"/>
                    </a:lnTo>
                    <a:lnTo>
                      <a:pt x="38" y="6"/>
                    </a:lnTo>
                    <a:lnTo>
                      <a:pt x="42" y="10"/>
                    </a:lnTo>
                    <a:lnTo>
                      <a:pt x="45" y="11"/>
                    </a:lnTo>
                    <a:lnTo>
                      <a:pt x="51" y="15"/>
                    </a:lnTo>
                    <a:lnTo>
                      <a:pt x="51" y="21"/>
                    </a:lnTo>
                    <a:lnTo>
                      <a:pt x="53" y="23"/>
                    </a:lnTo>
                    <a:lnTo>
                      <a:pt x="55" y="23"/>
                    </a:lnTo>
                    <a:lnTo>
                      <a:pt x="57" y="21"/>
                    </a:lnTo>
                    <a:lnTo>
                      <a:pt x="57" y="21"/>
                    </a:lnTo>
                    <a:lnTo>
                      <a:pt x="59" y="21"/>
                    </a:lnTo>
                    <a:lnTo>
                      <a:pt x="59" y="19"/>
                    </a:lnTo>
                    <a:lnTo>
                      <a:pt x="59" y="19"/>
                    </a:lnTo>
                    <a:lnTo>
                      <a:pt x="61" y="19"/>
                    </a:lnTo>
                    <a:lnTo>
                      <a:pt x="62" y="19"/>
                    </a:lnTo>
                    <a:lnTo>
                      <a:pt x="62" y="19"/>
                    </a:lnTo>
                    <a:lnTo>
                      <a:pt x="64" y="19"/>
                    </a:lnTo>
                    <a:lnTo>
                      <a:pt x="62" y="21"/>
                    </a:lnTo>
                    <a:lnTo>
                      <a:pt x="62" y="23"/>
                    </a:lnTo>
                    <a:lnTo>
                      <a:pt x="62" y="27"/>
                    </a:lnTo>
                    <a:lnTo>
                      <a:pt x="62" y="27"/>
                    </a:lnTo>
                    <a:lnTo>
                      <a:pt x="64" y="27"/>
                    </a:lnTo>
                    <a:lnTo>
                      <a:pt x="64" y="29"/>
                    </a:lnTo>
                    <a:lnTo>
                      <a:pt x="66" y="29"/>
                    </a:lnTo>
                    <a:lnTo>
                      <a:pt x="66" y="29"/>
                    </a:lnTo>
                    <a:lnTo>
                      <a:pt x="68" y="30"/>
                    </a:lnTo>
                    <a:lnTo>
                      <a:pt x="70" y="30"/>
                    </a:lnTo>
                    <a:lnTo>
                      <a:pt x="72" y="30"/>
                    </a:lnTo>
                    <a:lnTo>
                      <a:pt x="74" y="30"/>
                    </a:lnTo>
                    <a:lnTo>
                      <a:pt x="76" y="30"/>
                    </a:lnTo>
                    <a:lnTo>
                      <a:pt x="78" y="29"/>
                    </a:lnTo>
                    <a:lnTo>
                      <a:pt x="78" y="30"/>
                    </a:lnTo>
                    <a:lnTo>
                      <a:pt x="78" y="34"/>
                    </a:lnTo>
                    <a:lnTo>
                      <a:pt x="78" y="34"/>
                    </a:lnTo>
                    <a:lnTo>
                      <a:pt x="81" y="38"/>
                    </a:lnTo>
                    <a:lnTo>
                      <a:pt x="83" y="36"/>
                    </a:lnTo>
                    <a:lnTo>
                      <a:pt x="85" y="38"/>
                    </a:lnTo>
                    <a:lnTo>
                      <a:pt x="87" y="40"/>
                    </a:lnTo>
                    <a:lnTo>
                      <a:pt x="87" y="40"/>
                    </a:lnTo>
                    <a:lnTo>
                      <a:pt x="89" y="42"/>
                    </a:lnTo>
                    <a:lnTo>
                      <a:pt x="89" y="42"/>
                    </a:lnTo>
                    <a:lnTo>
                      <a:pt x="91" y="42"/>
                    </a:lnTo>
                    <a:lnTo>
                      <a:pt x="93" y="42"/>
                    </a:lnTo>
                    <a:lnTo>
                      <a:pt x="95" y="42"/>
                    </a:lnTo>
                    <a:lnTo>
                      <a:pt x="97" y="42"/>
                    </a:lnTo>
                    <a:lnTo>
                      <a:pt x="97" y="42"/>
                    </a:lnTo>
                    <a:lnTo>
                      <a:pt x="98" y="42"/>
                    </a:lnTo>
                    <a:lnTo>
                      <a:pt x="98" y="40"/>
                    </a:lnTo>
                    <a:lnTo>
                      <a:pt x="100" y="40"/>
                    </a:lnTo>
                    <a:lnTo>
                      <a:pt x="102" y="40"/>
                    </a:lnTo>
                    <a:lnTo>
                      <a:pt x="104" y="42"/>
                    </a:lnTo>
                    <a:lnTo>
                      <a:pt x="110" y="44"/>
                    </a:lnTo>
                    <a:lnTo>
                      <a:pt x="112" y="44"/>
                    </a:lnTo>
                    <a:lnTo>
                      <a:pt x="117" y="46"/>
                    </a:lnTo>
                    <a:lnTo>
                      <a:pt x="119" y="42"/>
                    </a:lnTo>
                    <a:lnTo>
                      <a:pt x="121" y="42"/>
                    </a:lnTo>
                    <a:lnTo>
                      <a:pt x="123" y="4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43" name="Freeform 1299">
                <a:extLst>
                  <a:ext uri="{FF2B5EF4-FFF2-40B4-BE49-F238E27FC236}">
                    <a16:creationId xmlns:a16="http://schemas.microsoft.com/office/drawing/2014/main" id="{0E8792D2-8A9B-1C93-6340-0CFB209C5A19}"/>
                  </a:ext>
                </a:extLst>
              </p:cNvPr>
              <p:cNvSpPr>
                <a:spLocks/>
              </p:cNvSpPr>
              <p:nvPr/>
            </p:nvSpPr>
            <p:spPr bwMode="auto">
              <a:xfrm>
                <a:off x="6123615" y="4116002"/>
                <a:ext cx="183244" cy="101306"/>
              </a:xfrm>
              <a:custGeom>
                <a:avLst/>
                <a:gdLst>
                  <a:gd name="T0" fmla="*/ 119 w 123"/>
                  <a:gd name="T1" fmla="*/ 55 h 68"/>
                  <a:gd name="T2" fmla="*/ 121 w 123"/>
                  <a:gd name="T3" fmla="*/ 59 h 68"/>
                  <a:gd name="T4" fmla="*/ 121 w 123"/>
                  <a:gd name="T5" fmla="*/ 66 h 68"/>
                  <a:gd name="T6" fmla="*/ 114 w 123"/>
                  <a:gd name="T7" fmla="*/ 68 h 68"/>
                  <a:gd name="T8" fmla="*/ 106 w 123"/>
                  <a:gd name="T9" fmla="*/ 66 h 68"/>
                  <a:gd name="T10" fmla="*/ 74 w 123"/>
                  <a:gd name="T11" fmla="*/ 61 h 68"/>
                  <a:gd name="T12" fmla="*/ 64 w 123"/>
                  <a:gd name="T13" fmla="*/ 53 h 68"/>
                  <a:gd name="T14" fmla="*/ 51 w 123"/>
                  <a:gd name="T15" fmla="*/ 51 h 68"/>
                  <a:gd name="T16" fmla="*/ 40 w 123"/>
                  <a:gd name="T17" fmla="*/ 47 h 68"/>
                  <a:gd name="T18" fmla="*/ 32 w 123"/>
                  <a:gd name="T19" fmla="*/ 46 h 68"/>
                  <a:gd name="T20" fmla="*/ 23 w 123"/>
                  <a:gd name="T21" fmla="*/ 40 h 68"/>
                  <a:gd name="T22" fmla="*/ 13 w 123"/>
                  <a:gd name="T23" fmla="*/ 32 h 68"/>
                  <a:gd name="T24" fmla="*/ 8 w 123"/>
                  <a:gd name="T25" fmla="*/ 32 h 68"/>
                  <a:gd name="T26" fmla="*/ 6 w 123"/>
                  <a:gd name="T27" fmla="*/ 29 h 68"/>
                  <a:gd name="T28" fmla="*/ 0 w 123"/>
                  <a:gd name="T29" fmla="*/ 27 h 68"/>
                  <a:gd name="T30" fmla="*/ 4 w 123"/>
                  <a:gd name="T31" fmla="*/ 23 h 68"/>
                  <a:gd name="T32" fmla="*/ 4 w 123"/>
                  <a:gd name="T33" fmla="*/ 17 h 68"/>
                  <a:gd name="T34" fmla="*/ 6 w 123"/>
                  <a:gd name="T35" fmla="*/ 11 h 68"/>
                  <a:gd name="T36" fmla="*/ 8 w 123"/>
                  <a:gd name="T37" fmla="*/ 10 h 68"/>
                  <a:gd name="T38" fmla="*/ 11 w 123"/>
                  <a:gd name="T39" fmla="*/ 4 h 68"/>
                  <a:gd name="T40" fmla="*/ 13 w 123"/>
                  <a:gd name="T41" fmla="*/ 2 h 68"/>
                  <a:gd name="T42" fmla="*/ 17 w 123"/>
                  <a:gd name="T43" fmla="*/ 4 h 68"/>
                  <a:gd name="T44" fmla="*/ 19 w 123"/>
                  <a:gd name="T45" fmla="*/ 4 h 68"/>
                  <a:gd name="T46" fmla="*/ 21 w 123"/>
                  <a:gd name="T47" fmla="*/ 0 h 68"/>
                  <a:gd name="T48" fmla="*/ 36 w 123"/>
                  <a:gd name="T49" fmla="*/ 4 h 68"/>
                  <a:gd name="T50" fmla="*/ 45 w 123"/>
                  <a:gd name="T51" fmla="*/ 11 h 68"/>
                  <a:gd name="T52" fmla="*/ 53 w 123"/>
                  <a:gd name="T53" fmla="*/ 23 h 68"/>
                  <a:gd name="T54" fmla="*/ 57 w 123"/>
                  <a:gd name="T55" fmla="*/ 21 h 68"/>
                  <a:gd name="T56" fmla="*/ 59 w 123"/>
                  <a:gd name="T57" fmla="*/ 19 h 68"/>
                  <a:gd name="T58" fmla="*/ 62 w 123"/>
                  <a:gd name="T59" fmla="*/ 19 h 68"/>
                  <a:gd name="T60" fmla="*/ 62 w 123"/>
                  <a:gd name="T61" fmla="*/ 23 h 68"/>
                  <a:gd name="T62" fmla="*/ 64 w 123"/>
                  <a:gd name="T63" fmla="*/ 27 h 68"/>
                  <a:gd name="T64" fmla="*/ 66 w 123"/>
                  <a:gd name="T65" fmla="*/ 29 h 68"/>
                  <a:gd name="T66" fmla="*/ 72 w 123"/>
                  <a:gd name="T67" fmla="*/ 30 h 68"/>
                  <a:gd name="T68" fmla="*/ 78 w 123"/>
                  <a:gd name="T69" fmla="*/ 29 h 68"/>
                  <a:gd name="T70" fmla="*/ 78 w 123"/>
                  <a:gd name="T71" fmla="*/ 34 h 68"/>
                  <a:gd name="T72" fmla="*/ 85 w 123"/>
                  <a:gd name="T73" fmla="*/ 38 h 68"/>
                  <a:gd name="T74" fmla="*/ 89 w 123"/>
                  <a:gd name="T75" fmla="*/ 42 h 68"/>
                  <a:gd name="T76" fmla="*/ 93 w 123"/>
                  <a:gd name="T77" fmla="*/ 42 h 68"/>
                  <a:gd name="T78" fmla="*/ 97 w 123"/>
                  <a:gd name="T79" fmla="*/ 42 h 68"/>
                  <a:gd name="T80" fmla="*/ 100 w 123"/>
                  <a:gd name="T81" fmla="*/ 40 h 68"/>
                  <a:gd name="T82" fmla="*/ 110 w 123"/>
                  <a:gd name="T83" fmla="*/ 44 h 68"/>
                  <a:gd name="T84" fmla="*/ 119 w 123"/>
                  <a:gd name="T85" fmla="*/ 4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3" h="68">
                    <a:moveTo>
                      <a:pt x="123" y="42"/>
                    </a:moveTo>
                    <a:lnTo>
                      <a:pt x="121" y="44"/>
                    </a:lnTo>
                    <a:lnTo>
                      <a:pt x="119" y="55"/>
                    </a:lnTo>
                    <a:lnTo>
                      <a:pt x="119" y="57"/>
                    </a:lnTo>
                    <a:lnTo>
                      <a:pt x="119" y="59"/>
                    </a:lnTo>
                    <a:lnTo>
                      <a:pt x="121" y="59"/>
                    </a:lnTo>
                    <a:lnTo>
                      <a:pt x="123" y="63"/>
                    </a:lnTo>
                    <a:lnTo>
                      <a:pt x="123" y="64"/>
                    </a:lnTo>
                    <a:lnTo>
                      <a:pt x="121" y="66"/>
                    </a:lnTo>
                    <a:lnTo>
                      <a:pt x="121" y="68"/>
                    </a:lnTo>
                    <a:lnTo>
                      <a:pt x="117" y="66"/>
                    </a:lnTo>
                    <a:lnTo>
                      <a:pt x="114" y="68"/>
                    </a:lnTo>
                    <a:lnTo>
                      <a:pt x="110" y="68"/>
                    </a:lnTo>
                    <a:lnTo>
                      <a:pt x="108" y="68"/>
                    </a:lnTo>
                    <a:lnTo>
                      <a:pt x="106" y="66"/>
                    </a:lnTo>
                    <a:lnTo>
                      <a:pt x="87" y="64"/>
                    </a:lnTo>
                    <a:lnTo>
                      <a:pt x="85" y="63"/>
                    </a:lnTo>
                    <a:lnTo>
                      <a:pt x="74" y="61"/>
                    </a:lnTo>
                    <a:lnTo>
                      <a:pt x="70" y="57"/>
                    </a:lnTo>
                    <a:lnTo>
                      <a:pt x="66" y="53"/>
                    </a:lnTo>
                    <a:lnTo>
                      <a:pt x="64" y="53"/>
                    </a:lnTo>
                    <a:lnTo>
                      <a:pt x="59" y="51"/>
                    </a:lnTo>
                    <a:lnTo>
                      <a:pt x="59" y="53"/>
                    </a:lnTo>
                    <a:lnTo>
                      <a:pt x="51" y="51"/>
                    </a:lnTo>
                    <a:lnTo>
                      <a:pt x="49" y="53"/>
                    </a:lnTo>
                    <a:lnTo>
                      <a:pt x="42" y="51"/>
                    </a:lnTo>
                    <a:lnTo>
                      <a:pt x="40" y="47"/>
                    </a:lnTo>
                    <a:lnTo>
                      <a:pt x="38" y="47"/>
                    </a:lnTo>
                    <a:lnTo>
                      <a:pt x="34" y="47"/>
                    </a:lnTo>
                    <a:lnTo>
                      <a:pt x="32" y="46"/>
                    </a:lnTo>
                    <a:lnTo>
                      <a:pt x="28" y="44"/>
                    </a:lnTo>
                    <a:lnTo>
                      <a:pt x="27" y="44"/>
                    </a:lnTo>
                    <a:lnTo>
                      <a:pt x="23" y="40"/>
                    </a:lnTo>
                    <a:lnTo>
                      <a:pt x="19" y="36"/>
                    </a:lnTo>
                    <a:lnTo>
                      <a:pt x="13" y="34"/>
                    </a:lnTo>
                    <a:lnTo>
                      <a:pt x="13" y="32"/>
                    </a:lnTo>
                    <a:lnTo>
                      <a:pt x="10" y="30"/>
                    </a:lnTo>
                    <a:lnTo>
                      <a:pt x="10" y="30"/>
                    </a:lnTo>
                    <a:lnTo>
                      <a:pt x="8" y="32"/>
                    </a:lnTo>
                    <a:lnTo>
                      <a:pt x="8" y="32"/>
                    </a:lnTo>
                    <a:lnTo>
                      <a:pt x="6" y="30"/>
                    </a:lnTo>
                    <a:lnTo>
                      <a:pt x="6" y="29"/>
                    </a:lnTo>
                    <a:lnTo>
                      <a:pt x="4" y="29"/>
                    </a:lnTo>
                    <a:lnTo>
                      <a:pt x="2" y="27"/>
                    </a:lnTo>
                    <a:lnTo>
                      <a:pt x="0" y="27"/>
                    </a:lnTo>
                    <a:lnTo>
                      <a:pt x="0" y="25"/>
                    </a:lnTo>
                    <a:lnTo>
                      <a:pt x="2" y="23"/>
                    </a:lnTo>
                    <a:lnTo>
                      <a:pt x="4" y="23"/>
                    </a:lnTo>
                    <a:lnTo>
                      <a:pt x="4" y="21"/>
                    </a:lnTo>
                    <a:lnTo>
                      <a:pt x="4" y="19"/>
                    </a:lnTo>
                    <a:lnTo>
                      <a:pt x="4" y="17"/>
                    </a:lnTo>
                    <a:lnTo>
                      <a:pt x="4" y="15"/>
                    </a:lnTo>
                    <a:lnTo>
                      <a:pt x="6" y="13"/>
                    </a:lnTo>
                    <a:lnTo>
                      <a:pt x="6" y="11"/>
                    </a:lnTo>
                    <a:lnTo>
                      <a:pt x="6" y="10"/>
                    </a:lnTo>
                    <a:lnTo>
                      <a:pt x="6" y="10"/>
                    </a:lnTo>
                    <a:lnTo>
                      <a:pt x="8" y="10"/>
                    </a:lnTo>
                    <a:lnTo>
                      <a:pt x="10" y="8"/>
                    </a:lnTo>
                    <a:lnTo>
                      <a:pt x="11" y="6"/>
                    </a:lnTo>
                    <a:lnTo>
                      <a:pt x="11" y="4"/>
                    </a:lnTo>
                    <a:lnTo>
                      <a:pt x="13" y="2"/>
                    </a:lnTo>
                    <a:lnTo>
                      <a:pt x="13" y="2"/>
                    </a:lnTo>
                    <a:lnTo>
                      <a:pt x="13" y="2"/>
                    </a:lnTo>
                    <a:lnTo>
                      <a:pt x="15" y="2"/>
                    </a:lnTo>
                    <a:lnTo>
                      <a:pt x="15" y="2"/>
                    </a:lnTo>
                    <a:lnTo>
                      <a:pt x="17" y="4"/>
                    </a:lnTo>
                    <a:lnTo>
                      <a:pt x="19" y="6"/>
                    </a:lnTo>
                    <a:lnTo>
                      <a:pt x="19" y="6"/>
                    </a:lnTo>
                    <a:lnTo>
                      <a:pt x="19" y="4"/>
                    </a:lnTo>
                    <a:lnTo>
                      <a:pt x="21" y="4"/>
                    </a:lnTo>
                    <a:lnTo>
                      <a:pt x="21" y="2"/>
                    </a:lnTo>
                    <a:lnTo>
                      <a:pt x="21" y="0"/>
                    </a:lnTo>
                    <a:lnTo>
                      <a:pt x="25" y="2"/>
                    </a:lnTo>
                    <a:lnTo>
                      <a:pt x="27" y="2"/>
                    </a:lnTo>
                    <a:lnTo>
                      <a:pt x="36" y="4"/>
                    </a:lnTo>
                    <a:lnTo>
                      <a:pt x="38" y="6"/>
                    </a:lnTo>
                    <a:lnTo>
                      <a:pt x="42" y="10"/>
                    </a:lnTo>
                    <a:lnTo>
                      <a:pt x="45" y="11"/>
                    </a:lnTo>
                    <a:lnTo>
                      <a:pt x="51" y="15"/>
                    </a:lnTo>
                    <a:lnTo>
                      <a:pt x="51" y="21"/>
                    </a:lnTo>
                    <a:lnTo>
                      <a:pt x="53" y="23"/>
                    </a:lnTo>
                    <a:lnTo>
                      <a:pt x="55" y="23"/>
                    </a:lnTo>
                    <a:lnTo>
                      <a:pt x="57" y="21"/>
                    </a:lnTo>
                    <a:lnTo>
                      <a:pt x="57" y="21"/>
                    </a:lnTo>
                    <a:lnTo>
                      <a:pt x="59" y="21"/>
                    </a:lnTo>
                    <a:lnTo>
                      <a:pt x="59" y="19"/>
                    </a:lnTo>
                    <a:lnTo>
                      <a:pt x="59" y="19"/>
                    </a:lnTo>
                    <a:lnTo>
                      <a:pt x="61" y="19"/>
                    </a:lnTo>
                    <a:lnTo>
                      <a:pt x="62" y="19"/>
                    </a:lnTo>
                    <a:lnTo>
                      <a:pt x="62" y="19"/>
                    </a:lnTo>
                    <a:lnTo>
                      <a:pt x="64" y="19"/>
                    </a:lnTo>
                    <a:lnTo>
                      <a:pt x="62" y="21"/>
                    </a:lnTo>
                    <a:lnTo>
                      <a:pt x="62" y="23"/>
                    </a:lnTo>
                    <a:lnTo>
                      <a:pt x="62" y="27"/>
                    </a:lnTo>
                    <a:lnTo>
                      <a:pt x="62" y="27"/>
                    </a:lnTo>
                    <a:lnTo>
                      <a:pt x="64" y="27"/>
                    </a:lnTo>
                    <a:lnTo>
                      <a:pt x="64" y="29"/>
                    </a:lnTo>
                    <a:lnTo>
                      <a:pt x="66" y="29"/>
                    </a:lnTo>
                    <a:lnTo>
                      <a:pt x="66" y="29"/>
                    </a:lnTo>
                    <a:lnTo>
                      <a:pt x="68" y="30"/>
                    </a:lnTo>
                    <a:lnTo>
                      <a:pt x="70" y="30"/>
                    </a:lnTo>
                    <a:lnTo>
                      <a:pt x="72" y="30"/>
                    </a:lnTo>
                    <a:lnTo>
                      <a:pt x="74" y="30"/>
                    </a:lnTo>
                    <a:lnTo>
                      <a:pt x="76" y="30"/>
                    </a:lnTo>
                    <a:lnTo>
                      <a:pt x="78" y="29"/>
                    </a:lnTo>
                    <a:lnTo>
                      <a:pt x="78" y="30"/>
                    </a:lnTo>
                    <a:lnTo>
                      <a:pt x="78" y="34"/>
                    </a:lnTo>
                    <a:lnTo>
                      <a:pt x="78" y="34"/>
                    </a:lnTo>
                    <a:lnTo>
                      <a:pt x="81" y="38"/>
                    </a:lnTo>
                    <a:lnTo>
                      <a:pt x="83" y="36"/>
                    </a:lnTo>
                    <a:lnTo>
                      <a:pt x="85" y="38"/>
                    </a:lnTo>
                    <a:lnTo>
                      <a:pt x="87" y="40"/>
                    </a:lnTo>
                    <a:lnTo>
                      <a:pt x="87" y="40"/>
                    </a:lnTo>
                    <a:lnTo>
                      <a:pt x="89" y="42"/>
                    </a:lnTo>
                    <a:lnTo>
                      <a:pt x="89" y="42"/>
                    </a:lnTo>
                    <a:lnTo>
                      <a:pt x="91" y="42"/>
                    </a:lnTo>
                    <a:lnTo>
                      <a:pt x="93" y="42"/>
                    </a:lnTo>
                    <a:lnTo>
                      <a:pt x="95" y="42"/>
                    </a:lnTo>
                    <a:lnTo>
                      <a:pt x="97" y="42"/>
                    </a:lnTo>
                    <a:lnTo>
                      <a:pt x="97" y="42"/>
                    </a:lnTo>
                    <a:lnTo>
                      <a:pt x="98" y="42"/>
                    </a:lnTo>
                    <a:lnTo>
                      <a:pt x="98" y="40"/>
                    </a:lnTo>
                    <a:lnTo>
                      <a:pt x="100" y="40"/>
                    </a:lnTo>
                    <a:lnTo>
                      <a:pt x="102" y="40"/>
                    </a:lnTo>
                    <a:lnTo>
                      <a:pt x="104" y="42"/>
                    </a:lnTo>
                    <a:lnTo>
                      <a:pt x="110" y="44"/>
                    </a:lnTo>
                    <a:lnTo>
                      <a:pt x="112" y="44"/>
                    </a:lnTo>
                    <a:lnTo>
                      <a:pt x="117" y="46"/>
                    </a:lnTo>
                    <a:lnTo>
                      <a:pt x="119" y="42"/>
                    </a:lnTo>
                    <a:lnTo>
                      <a:pt x="121" y="42"/>
                    </a:lnTo>
                    <a:lnTo>
                      <a:pt x="123" y="4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44" name="Freeform 1300">
                <a:extLst>
                  <a:ext uri="{FF2B5EF4-FFF2-40B4-BE49-F238E27FC236}">
                    <a16:creationId xmlns:a16="http://schemas.microsoft.com/office/drawing/2014/main" id="{E2762753-A99B-DB8B-D68A-2606B6CA96D6}"/>
                  </a:ext>
                </a:extLst>
              </p:cNvPr>
              <p:cNvSpPr>
                <a:spLocks/>
              </p:cNvSpPr>
              <p:nvPr/>
            </p:nvSpPr>
            <p:spPr bwMode="auto">
              <a:xfrm>
                <a:off x="6300900" y="4214328"/>
                <a:ext cx="107265" cy="138551"/>
              </a:xfrm>
              <a:custGeom>
                <a:avLst/>
                <a:gdLst>
                  <a:gd name="T0" fmla="*/ 66 w 72"/>
                  <a:gd name="T1" fmla="*/ 93 h 93"/>
                  <a:gd name="T2" fmla="*/ 55 w 72"/>
                  <a:gd name="T3" fmla="*/ 63 h 93"/>
                  <a:gd name="T4" fmla="*/ 48 w 72"/>
                  <a:gd name="T5" fmla="*/ 63 h 93"/>
                  <a:gd name="T6" fmla="*/ 44 w 72"/>
                  <a:gd name="T7" fmla="*/ 59 h 93"/>
                  <a:gd name="T8" fmla="*/ 42 w 72"/>
                  <a:gd name="T9" fmla="*/ 63 h 93"/>
                  <a:gd name="T10" fmla="*/ 40 w 72"/>
                  <a:gd name="T11" fmla="*/ 70 h 93"/>
                  <a:gd name="T12" fmla="*/ 34 w 72"/>
                  <a:gd name="T13" fmla="*/ 76 h 93"/>
                  <a:gd name="T14" fmla="*/ 31 w 72"/>
                  <a:gd name="T15" fmla="*/ 74 h 93"/>
                  <a:gd name="T16" fmla="*/ 27 w 72"/>
                  <a:gd name="T17" fmla="*/ 78 h 93"/>
                  <a:gd name="T18" fmla="*/ 25 w 72"/>
                  <a:gd name="T19" fmla="*/ 78 h 93"/>
                  <a:gd name="T20" fmla="*/ 21 w 72"/>
                  <a:gd name="T21" fmla="*/ 80 h 93"/>
                  <a:gd name="T22" fmla="*/ 19 w 72"/>
                  <a:gd name="T23" fmla="*/ 78 h 93"/>
                  <a:gd name="T24" fmla="*/ 17 w 72"/>
                  <a:gd name="T25" fmla="*/ 80 h 93"/>
                  <a:gd name="T26" fmla="*/ 13 w 72"/>
                  <a:gd name="T27" fmla="*/ 76 h 93"/>
                  <a:gd name="T28" fmla="*/ 13 w 72"/>
                  <a:gd name="T29" fmla="*/ 70 h 93"/>
                  <a:gd name="T30" fmla="*/ 13 w 72"/>
                  <a:gd name="T31" fmla="*/ 67 h 93"/>
                  <a:gd name="T32" fmla="*/ 10 w 72"/>
                  <a:gd name="T33" fmla="*/ 63 h 93"/>
                  <a:gd name="T34" fmla="*/ 12 w 72"/>
                  <a:gd name="T35" fmla="*/ 59 h 93"/>
                  <a:gd name="T36" fmla="*/ 12 w 72"/>
                  <a:gd name="T37" fmla="*/ 53 h 93"/>
                  <a:gd name="T38" fmla="*/ 10 w 72"/>
                  <a:gd name="T39" fmla="*/ 50 h 93"/>
                  <a:gd name="T40" fmla="*/ 10 w 72"/>
                  <a:gd name="T41" fmla="*/ 36 h 93"/>
                  <a:gd name="T42" fmla="*/ 0 w 72"/>
                  <a:gd name="T43" fmla="*/ 29 h 93"/>
                  <a:gd name="T44" fmla="*/ 0 w 72"/>
                  <a:gd name="T45" fmla="*/ 27 h 93"/>
                  <a:gd name="T46" fmla="*/ 4 w 72"/>
                  <a:gd name="T47" fmla="*/ 23 h 93"/>
                  <a:gd name="T48" fmla="*/ 6 w 72"/>
                  <a:gd name="T49" fmla="*/ 21 h 93"/>
                  <a:gd name="T50" fmla="*/ 12 w 72"/>
                  <a:gd name="T51" fmla="*/ 17 h 93"/>
                  <a:gd name="T52" fmla="*/ 10 w 72"/>
                  <a:gd name="T53" fmla="*/ 15 h 93"/>
                  <a:gd name="T54" fmla="*/ 4 w 72"/>
                  <a:gd name="T55" fmla="*/ 15 h 93"/>
                  <a:gd name="T56" fmla="*/ 2 w 72"/>
                  <a:gd name="T57" fmla="*/ 10 h 93"/>
                  <a:gd name="T58" fmla="*/ 8 w 72"/>
                  <a:gd name="T59" fmla="*/ 0 h 93"/>
                  <a:gd name="T60" fmla="*/ 13 w 72"/>
                  <a:gd name="T61" fmla="*/ 6 h 93"/>
                  <a:gd name="T62" fmla="*/ 15 w 72"/>
                  <a:gd name="T63" fmla="*/ 2 h 93"/>
                  <a:gd name="T64" fmla="*/ 19 w 72"/>
                  <a:gd name="T65" fmla="*/ 8 h 93"/>
                  <a:gd name="T66" fmla="*/ 23 w 72"/>
                  <a:gd name="T67" fmla="*/ 8 h 93"/>
                  <a:gd name="T68" fmla="*/ 27 w 72"/>
                  <a:gd name="T69" fmla="*/ 15 h 93"/>
                  <a:gd name="T70" fmla="*/ 32 w 72"/>
                  <a:gd name="T71" fmla="*/ 19 h 93"/>
                  <a:gd name="T72" fmla="*/ 46 w 72"/>
                  <a:gd name="T73" fmla="*/ 21 h 93"/>
                  <a:gd name="T74" fmla="*/ 66 w 72"/>
                  <a:gd name="T75" fmla="*/ 23 h 93"/>
                  <a:gd name="T76" fmla="*/ 63 w 72"/>
                  <a:gd name="T77" fmla="*/ 27 h 93"/>
                  <a:gd name="T78" fmla="*/ 55 w 72"/>
                  <a:gd name="T79" fmla="*/ 36 h 93"/>
                  <a:gd name="T80" fmla="*/ 48 w 72"/>
                  <a:gd name="T81" fmla="*/ 42 h 93"/>
                  <a:gd name="T82" fmla="*/ 53 w 72"/>
                  <a:gd name="T83" fmla="*/ 53 h 93"/>
                  <a:gd name="T84" fmla="*/ 57 w 72"/>
                  <a:gd name="T85" fmla="*/ 57 h 93"/>
                  <a:gd name="T86" fmla="*/ 63 w 72"/>
                  <a:gd name="T87" fmla="*/ 46 h 93"/>
                  <a:gd name="T88" fmla="*/ 72 w 72"/>
                  <a:gd name="T89" fmla="*/ 76 h 93"/>
                  <a:gd name="T90" fmla="*/ 72 w 72"/>
                  <a:gd name="T91" fmla="*/ 85 h 93"/>
                  <a:gd name="T92" fmla="*/ 66 w 72"/>
                  <a:gd name="T93"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93">
                    <a:moveTo>
                      <a:pt x="66" y="93"/>
                    </a:moveTo>
                    <a:lnTo>
                      <a:pt x="66" y="93"/>
                    </a:lnTo>
                    <a:lnTo>
                      <a:pt x="61" y="70"/>
                    </a:lnTo>
                    <a:lnTo>
                      <a:pt x="55" y="63"/>
                    </a:lnTo>
                    <a:lnTo>
                      <a:pt x="53" y="61"/>
                    </a:lnTo>
                    <a:lnTo>
                      <a:pt x="48" y="63"/>
                    </a:lnTo>
                    <a:lnTo>
                      <a:pt x="46" y="61"/>
                    </a:lnTo>
                    <a:lnTo>
                      <a:pt x="44" y="59"/>
                    </a:lnTo>
                    <a:lnTo>
                      <a:pt x="42" y="59"/>
                    </a:lnTo>
                    <a:lnTo>
                      <a:pt x="42" y="63"/>
                    </a:lnTo>
                    <a:lnTo>
                      <a:pt x="40" y="65"/>
                    </a:lnTo>
                    <a:lnTo>
                      <a:pt x="40" y="70"/>
                    </a:lnTo>
                    <a:lnTo>
                      <a:pt x="34" y="78"/>
                    </a:lnTo>
                    <a:lnTo>
                      <a:pt x="34" y="76"/>
                    </a:lnTo>
                    <a:lnTo>
                      <a:pt x="31" y="74"/>
                    </a:lnTo>
                    <a:lnTo>
                      <a:pt x="31" y="74"/>
                    </a:lnTo>
                    <a:lnTo>
                      <a:pt x="29" y="76"/>
                    </a:lnTo>
                    <a:lnTo>
                      <a:pt x="27" y="78"/>
                    </a:lnTo>
                    <a:lnTo>
                      <a:pt x="27" y="76"/>
                    </a:lnTo>
                    <a:lnTo>
                      <a:pt x="25" y="78"/>
                    </a:lnTo>
                    <a:lnTo>
                      <a:pt x="21" y="78"/>
                    </a:lnTo>
                    <a:lnTo>
                      <a:pt x="21" y="80"/>
                    </a:lnTo>
                    <a:lnTo>
                      <a:pt x="21" y="78"/>
                    </a:lnTo>
                    <a:lnTo>
                      <a:pt x="19" y="78"/>
                    </a:lnTo>
                    <a:lnTo>
                      <a:pt x="19" y="80"/>
                    </a:lnTo>
                    <a:lnTo>
                      <a:pt x="17" y="80"/>
                    </a:lnTo>
                    <a:lnTo>
                      <a:pt x="15" y="80"/>
                    </a:lnTo>
                    <a:lnTo>
                      <a:pt x="13" y="76"/>
                    </a:lnTo>
                    <a:lnTo>
                      <a:pt x="13" y="74"/>
                    </a:lnTo>
                    <a:lnTo>
                      <a:pt x="13" y="70"/>
                    </a:lnTo>
                    <a:lnTo>
                      <a:pt x="13" y="68"/>
                    </a:lnTo>
                    <a:lnTo>
                      <a:pt x="13" y="67"/>
                    </a:lnTo>
                    <a:lnTo>
                      <a:pt x="12" y="65"/>
                    </a:lnTo>
                    <a:lnTo>
                      <a:pt x="10" y="63"/>
                    </a:lnTo>
                    <a:lnTo>
                      <a:pt x="10" y="59"/>
                    </a:lnTo>
                    <a:lnTo>
                      <a:pt x="12" y="59"/>
                    </a:lnTo>
                    <a:lnTo>
                      <a:pt x="12" y="55"/>
                    </a:lnTo>
                    <a:lnTo>
                      <a:pt x="12" y="53"/>
                    </a:lnTo>
                    <a:lnTo>
                      <a:pt x="10" y="53"/>
                    </a:lnTo>
                    <a:lnTo>
                      <a:pt x="10" y="50"/>
                    </a:lnTo>
                    <a:lnTo>
                      <a:pt x="8" y="48"/>
                    </a:lnTo>
                    <a:lnTo>
                      <a:pt x="10" y="36"/>
                    </a:lnTo>
                    <a:lnTo>
                      <a:pt x="6" y="33"/>
                    </a:lnTo>
                    <a:lnTo>
                      <a:pt x="0" y="29"/>
                    </a:lnTo>
                    <a:lnTo>
                      <a:pt x="0" y="29"/>
                    </a:lnTo>
                    <a:lnTo>
                      <a:pt x="0" y="27"/>
                    </a:lnTo>
                    <a:lnTo>
                      <a:pt x="0" y="25"/>
                    </a:lnTo>
                    <a:lnTo>
                      <a:pt x="4" y="23"/>
                    </a:lnTo>
                    <a:lnTo>
                      <a:pt x="4" y="23"/>
                    </a:lnTo>
                    <a:lnTo>
                      <a:pt x="6" y="21"/>
                    </a:lnTo>
                    <a:lnTo>
                      <a:pt x="12" y="21"/>
                    </a:lnTo>
                    <a:lnTo>
                      <a:pt x="12" y="17"/>
                    </a:lnTo>
                    <a:lnTo>
                      <a:pt x="10" y="17"/>
                    </a:lnTo>
                    <a:lnTo>
                      <a:pt x="10" y="15"/>
                    </a:lnTo>
                    <a:lnTo>
                      <a:pt x="6" y="15"/>
                    </a:lnTo>
                    <a:lnTo>
                      <a:pt x="4" y="15"/>
                    </a:lnTo>
                    <a:lnTo>
                      <a:pt x="4" y="12"/>
                    </a:lnTo>
                    <a:lnTo>
                      <a:pt x="2" y="10"/>
                    </a:lnTo>
                    <a:lnTo>
                      <a:pt x="6" y="4"/>
                    </a:lnTo>
                    <a:lnTo>
                      <a:pt x="8" y="0"/>
                    </a:lnTo>
                    <a:lnTo>
                      <a:pt x="8" y="0"/>
                    </a:lnTo>
                    <a:lnTo>
                      <a:pt x="13" y="6"/>
                    </a:lnTo>
                    <a:lnTo>
                      <a:pt x="13" y="0"/>
                    </a:lnTo>
                    <a:lnTo>
                      <a:pt x="15" y="2"/>
                    </a:lnTo>
                    <a:lnTo>
                      <a:pt x="15" y="6"/>
                    </a:lnTo>
                    <a:lnTo>
                      <a:pt x="19" y="8"/>
                    </a:lnTo>
                    <a:lnTo>
                      <a:pt x="19" y="6"/>
                    </a:lnTo>
                    <a:lnTo>
                      <a:pt x="23" y="8"/>
                    </a:lnTo>
                    <a:lnTo>
                      <a:pt x="25" y="4"/>
                    </a:lnTo>
                    <a:lnTo>
                      <a:pt x="27" y="15"/>
                    </a:lnTo>
                    <a:lnTo>
                      <a:pt x="29" y="19"/>
                    </a:lnTo>
                    <a:lnTo>
                      <a:pt x="32" y="19"/>
                    </a:lnTo>
                    <a:lnTo>
                      <a:pt x="44" y="21"/>
                    </a:lnTo>
                    <a:lnTo>
                      <a:pt x="46" y="21"/>
                    </a:lnTo>
                    <a:lnTo>
                      <a:pt x="55" y="21"/>
                    </a:lnTo>
                    <a:lnTo>
                      <a:pt x="66" y="23"/>
                    </a:lnTo>
                    <a:lnTo>
                      <a:pt x="66" y="25"/>
                    </a:lnTo>
                    <a:lnTo>
                      <a:pt x="63" y="27"/>
                    </a:lnTo>
                    <a:lnTo>
                      <a:pt x="61" y="29"/>
                    </a:lnTo>
                    <a:lnTo>
                      <a:pt x="55" y="36"/>
                    </a:lnTo>
                    <a:lnTo>
                      <a:pt x="48" y="40"/>
                    </a:lnTo>
                    <a:lnTo>
                      <a:pt x="48" y="42"/>
                    </a:lnTo>
                    <a:lnTo>
                      <a:pt x="49" y="53"/>
                    </a:lnTo>
                    <a:lnTo>
                      <a:pt x="53" y="53"/>
                    </a:lnTo>
                    <a:lnTo>
                      <a:pt x="55" y="55"/>
                    </a:lnTo>
                    <a:lnTo>
                      <a:pt x="57" y="57"/>
                    </a:lnTo>
                    <a:lnTo>
                      <a:pt x="59" y="50"/>
                    </a:lnTo>
                    <a:lnTo>
                      <a:pt x="63" y="46"/>
                    </a:lnTo>
                    <a:lnTo>
                      <a:pt x="65" y="46"/>
                    </a:lnTo>
                    <a:lnTo>
                      <a:pt x="72" y="76"/>
                    </a:lnTo>
                    <a:lnTo>
                      <a:pt x="70" y="76"/>
                    </a:lnTo>
                    <a:lnTo>
                      <a:pt x="72" y="85"/>
                    </a:lnTo>
                    <a:lnTo>
                      <a:pt x="68" y="84"/>
                    </a:lnTo>
                    <a:lnTo>
                      <a:pt x="66" y="85"/>
                    </a:lnTo>
                    <a:lnTo>
                      <a:pt x="66" y="9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45" name="Freeform 1301">
                <a:extLst>
                  <a:ext uri="{FF2B5EF4-FFF2-40B4-BE49-F238E27FC236}">
                    <a16:creationId xmlns:a16="http://schemas.microsoft.com/office/drawing/2014/main" id="{FEB6D9FF-D679-9206-8187-18418D5910A8}"/>
                  </a:ext>
                </a:extLst>
              </p:cNvPr>
              <p:cNvSpPr>
                <a:spLocks/>
              </p:cNvSpPr>
              <p:nvPr/>
            </p:nvSpPr>
            <p:spPr bwMode="auto">
              <a:xfrm>
                <a:off x="6300900" y="4214328"/>
                <a:ext cx="107265" cy="138551"/>
              </a:xfrm>
              <a:custGeom>
                <a:avLst/>
                <a:gdLst>
                  <a:gd name="T0" fmla="*/ 66 w 72"/>
                  <a:gd name="T1" fmla="*/ 93 h 93"/>
                  <a:gd name="T2" fmla="*/ 55 w 72"/>
                  <a:gd name="T3" fmla="*/ 63 h 93"/>
                  <a:gd name="T4" fmla="*/ 48 w 72"/>
                  <a:gd name="T5" fmla="*/ 63 h 93"/>
                  <a:gd name="T6" fmla="*/ 44 w 72"/>
                  <a:gd name="T7" fmla="*/ 59 h 93"/>
                  <a:gd name="T8" fmla="*/ 42 w 72"/>
                  <a:gd name="T9" fmla="*/ 63 h 93"/>
                  <a:gd name="T10" fmla="*/ 40 w 72"/>
                  <a:gd name="T11" fmla="*/ 70 h 93"/>
                  <a:gd name="T12" fmla="*/ 34 w 72"/>
                  <a:gd name="T13" fmla="*/ 76 h 93"/>
                  <a:gd name="T14" fmla="*/ 31 w 72"/>
                  <a:gd name="T15" fmla="*/ 74 h 93"/>
                  <a:gd name="T16" fmla="*/ 27 w 72"/>
                  <a:gd name="T17" fmla="*/ 78 h 93"/>
                  <a:gd name="T18" fmla="*/ 25 w 72"/>
                  <a:gd name="T19" fmla="*/ 78 h 93"/>
                  <a:gd name="T20" fmla="*/ 21 w 72"/>
                  <a:gd name="T21" fmla="*/ 80 h 93"/>
                  <a:gd name="T22" fmla="*/ 19 w 72"/>
                  <a:gd name="T23" fmla="*/ 78 h 93"/>
                  <a:gd name="T24" fmla="*/ 17 w 72"/>
                  <a:gd name="T25" fmla="*/ 80 h 93"/>
                  <a:gd name="T26" fmla="*/ 13 w 72"/>
                  <a:gd name="T27" fmla="*/ 76 h 93"/>
                  <a:gd name="T28" fmla="*/ 13 w 72"/>
                  <a:gd name="T29" fmla="*/ 70 h 93"/>
                  <a:gd name="T30" fmla="*/ 13 w 72"/>
                  <a:gd name="T31" fmla="*/ 67 h 93"/>
                  <a:gd name="T32" fmla="*/ 10 w 72"/>
                  <a:gd name="T33" fmla="*/ 63 h 93"/>
                  <a:gd name="T34" fmla="*/ 12 w 72"/>
                  <a:gd name="T35" fmla="*/ 59 h 93"/>
                  <a:gd name="T36" fmla="*/ 12 w 72"/>
                  <a:gd name="T37" fmla="*/ 53 h 93"/>
                  <a:gd name="T38" fmla="*/ 10 w 72"/>
                  <a:gd name="T39" fmla="*/ 50 h 93"/>
                  <a:gd name="T40" fmla="*/ 10 w 72"/>
                  <a:gd name="T41" fmla="*/ 36 h 93"/>
                  <a:gd name="T42" fmla="*/ 0 w 72"/>
                  <a:gd name="T43" fmla="*/ 29 h 93"/>
                  <a:gd name="T44" fmla="*/ 0 w 72"/>
                  <a:gd name="T45" fmla="*/ 27 h 93"/>
                  <a:gd name="T46" fmla="*/ 4 w 72"/>
                  <a:gd name="T47" fmla="*/ 23 h 93"/>
                  <a:gd name="T48" fmla="*/ 6 w 72"/>
                  <a:gd name="T49" fmla="*/ 21 h 93"/>
                  <a:gd name="T50" fmla="*/ 12 w 72"/>
                  <a:gd name="T51" fmla="*/ 17 h 93"/>
                  <a:gd name="T52" fmla="*/ 10 w 72"/>
                  <a:gd name="T53" fmla="*/ 15 h 93"/>
                  <a:gd name="T54" fmla="*/ 4 w 72"/>
                  <a:gd name="T55" fmla="*/ 15 h 93"/>
                  <a:gd name="T56" fmla="*/ 2 w 72"/>
                  <a:gd name="T57" fmla="*/ 10 h 93"/>
                  <a:gd name="T58" fmla="*/ 8 w 72"/>
                  <a:gd name="T59" fmla="*/ 0 h 93"/>
                  <a:gd name="T60" fmla="*/ 13 w 72"/>
                  <a:gd name="T61" fmla="*/ 6 h 93"/>
                  <a:gd name="T62" fmla="*/ 15 w 72"/>
                  <a:gd name="T63" fmla="*/ 2 h 93"/>
                  <a:gd name="T64" fmla="*/ 19 w 72"/>
                  <a:gd name="T65" fmla="*/ 8 h 93"/>
                  <a:gd name="T66" fmla="*/ 23 w 72"/>
                  <a:gd name="T67" fmla="*/ 8 h 93"/>
                  <a:gd name="T68" fmla="*/ 27 w 72"/>
                  <a:gd name="T69" fmla="*/ 15 h 93"/>
                  <a:gd name="T70" fmla="*/ 32 w 72"/>
                  <a:gd name="T71" fmla="*/ 19 h 93"/>
                  <a:gd name="T72" fmla="*/ 46 w 72"/>
                  <a:gd name="T73" fmla="*/ 21 h 93"/>
                  <a:gd name="T74" fmla="*/ 66 w 72"/>
                  <a:gd name="T75" fmla="*/ 23 h 93"/>
                  <a:gd name="T76" fmla="*/ 63 w 72"/>
                  <a:gd name="T77" fmla="*/ 27 h 93"/>
                  <a:gd name="T78" fmla="*/ 55 w 72"/>
                  <a:gd name="T79" fmla="*/ 36 h 93"/>
                  <a:gd name="T80" fmla="*/ 48 w 72"/>
                  <a:gd name="T81" fmla="*/ 42 h 93"/>
                  <a:gd name="T82" fmla="*/ 53 w 72"/>
                  <a:gd name="T83" fmla="*/ 53 h 93"/>
                  <a:gd name="T84" fmla="*/ 57 w 72"/>
                  <a:gd name="T85" fmla="*/ 57 h 93"/>
                  <a:gd name="T86" fmla="*/ 63 w 72"/>
                  <a:gd name="T87" fmla="*/ 46 h 93"/>
                  <a:gd name="T88" fmla="*/ 72 w 72"/>
                  <a:gd name="T89" fmla="*/ 76 h 93"/>
                  <a:gd name="T90" fmla="*/ 72 w 72"/>
                  <a:gd name="T91" fmla="*/ 85 h 93"/>
                  <a:gd name="T92" fmla="*/ 66 w 72"/>
                  <a:gd name="T93"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93">
                    <a:moveTo>
                      <a:pt x="66" y="93"/>
                    </a:moveTo>
                    <a:lnTo>
                      <a:pt x="66" y="93"/>
                    </a:lnTo>
                    <a:lnTo>
                      <a:pt x="61" y="70"/>
                    </a:lnTo>
                    <a:lnTo>
                      <a:pt x="55" y="63"/>
                    </a:lnTo>
                    <a:lnTo>
                      <a:pt x="53" y="61"/>
                    </a:lnTo>
                    <a:lnTo>
                      <a:pt x="48" y="63"/>
                    </a:lnTo>
                    <a:lnTo>
                      <a:pt x="46" y="61"/>
                    </a:lnTo>
                    <a:lnTo>
                      <a:pt x="44" y="59"/>
                    </a:lnTo>
                    <a:lnTo>
                      <a:pt x="42" y="59"/>
                    </a:lnTo>
                    <a:lnTo>
                      <a:pt x="42" y="63"/>
                    </a:lnTo>
                    <a:lnTo>
                      <a:pt x="40" y="65"/>
                    </a:lnTo>
                    <a:lnTo>
                      <a:pt x="40" y="70"/>
                    </a:lnTo>
                    <a:lnTo>
                      <a:pt x="34" y="78"/>
                    </a:lnTo>
                    <a:lnTo>
                      <a:pt x="34" y="76"/>
                    </a:lnTo>
                    <a:lnTo>
                      <a:pt x="31" y="74"/>
                    </a:lnTo>
                    <a:lnTo>
                      <a:pt x="31" y="74"/>
                    </a:lnTo>
                    <a:lnTo>
                      <a:pt x="29" y="76"/>
                    </a:lnTo>
                    <a:lnTo>
                      <a:pt x="27" y="78"/>
                    </a:lnTo>
                    <a:lnTo>
                      <a:pt x="27" y="76"/>
                    </a:lnTo>
                    <a:lnTo>
                      <a:pt x="25" y="78"/>
                    </a:lnTo>
                    <a:lnTo>
                      <a:pt x="21" y="78"/>
                    </a:lnTo>
                    <a:lnTo>
                      <a:pt x="21" y="80"/>
                    </a:lnTo>
                    <a:lnTo>
                      <a:pt x="21" y="78"/>
                    </a:lnTo>
                    <a:lnTo>
                      <a:pt x="19" y="78"/>
                    </a:lnTo>
                    <a:lnTo>
                      <a:pt x="19" y="80"/>
                    </a:lnTo>
                    <a:lnTo>
                      <a:pt x="17" y="80"/>
                    </a:lnTo>
                    <a:lnTo>
                      <a:pt x="15" y="80"/>
                    </a:lnTo>
                    <a:lnTo>
                      <a:pt x="13" y="76"/>
                    </a:lnTo>
                    <a:lnTo>
                      <a:pt x="13" y="74"/>
                    </a:lnTo>
                    <a:lnTo>
                      <a:pt x="13" y="70"/>
                    </a:lnTo>
                    <a:lnTo>
                      <a:pt x="13" y="68"/>
                    </a:lnTo>
                    <a:lnTo>
                      <a:pt x="13" y="67"/>
                    </a:lnTo>
                    <a:lnTo>
                      <a:pt x="12" y="65"/>
                    </a:lnTo>
                    <a:lnTo>
                      <a:pt x="10" y="63"/>
                    </a:lnTo>
                    <a:lnTo>
                      <a:pt x="10" y="59"/>
                    </a:lnTo>
                    <a:lnTo>
                      <a:pt x="12" y="59"/>
                    </a:lnTo>
                    <a:lnTo>
                      <a:pt x="12" y="55"/>
                    </a:lnTo>
                    <a:lnTo>
                      <a:pt x="12" y="53"/>
                    </a:lnTo>
                    <a:lnTo>
                      <a:pt x="10" y="53"/>
                    </a:lnTo>
                    <a:lnTo>
                      <a:pt x="10" y="50"/>
                    </a:lnTo>
                    <a:lnTo>
                      <a:pt x="8" y="48"/>
                    </a:lnTo>
                    <a:lnTo>
                      <a:pt x="10" y="36"/>
                    </a:lnTo>
                    <a:lnTo>
                      <a:pt x="6" y="33"/>
                    </a:lnTo>
                    <a:lnTo>
                      <a:pt x="0" y="29"/>
                    </a:lnTo>
                    <a:lnTo>
                      <a:pt x="0" y="29"/>
                    </a:lnTo>
                    <a:lnTo>
                      <a:pt x="0" y="27"/>
                    </a:lnTo>
                    <a:lnTo>
                      <a:pt x="0" y="25"/>
                    </a:lnTo>
                    <a:lnTo>
                      <a:pt x="4" y="23"/>
                    </a:lnTo>
                    <a:lnTo>
                      <a:pt x="4" y="23"/>
                    </a:lnTo>
                    <a:lnTo>
                      <a:pt x="6" y="21"/>
                    </a:lnTo>
                    <a:lnTo>
                      <a:pt x="12" y="21"/>
                    </a:lnTo>
                    <a:lnTo>
                      <a:pt x="12" y="17"/>
                    </a:lnTo>
                    <a:lnTo>
                      <a:pt x="10" y="17"/>
                    </a:lnTo>
                    <a:lnTo>
                      <a:pt x="10" y="15"/>
                    </a:lnTo>
                    <a:lnTo>
                      <a:pt x="6" y="15"/>
                    </a:lnTo>
                    <a:lnTo>
                      <a:pt x="4" y="15"/>
                    </a:lnTo>
                    <a:lnTo>
                      <a:pt x="4" y="12"/>
                    </a:lnTo>
                    <a:lnTo>
                      <a:pt x="2" y="10"/>
                    </a:lnTo>
                    <a:lnTo>
                      <a:pt x="6" y="4"/>
                    </a:lnTo>
                    <a:lnTo>
                      <a:pt x="8" y="0"/>
                    </a:lnTo>
                    <a:lnTo>
                      <a:pt x="8" y="0"/>
                    </a:lnTo>
                    <a:lnTo>
                      <a:pt x="13" y="6"/>
                    </a:lnTo>
                    <a:lnTo>
                      <a:pt x="13" y="0"/>
                    </a:lnTo>
                    <a:lnTo>
                      <a:pt x="15" y="2"/>
                    </a:lnTo>
                    <a:lnTo>
                      <a:pt x="15" y="6"/>
                    </a:lnTo>
                    <a:lnTo>
                      <a:pt x="19" y="8"/>
                    </a:lnTo>
                    <a:lnTo>
                      <a:pt x="19" y="6"/>
                    </a:lnTo>
                    <a:lnTo>
                      <a:pt x="23" y="8"/>
                    </a:lnTo>
                    <a:lnTo>
                      <a:pt x="25" y="4"/>
                    </a:lnTo>
                    <a:lnTo>
                      <a:pt x="27" y="15"/>
                    </a:lnTo>
                    <a:lnTo>
                      <a:pt x="29" y="19"/>
                    </a:lnTo>
                    <a:lnTo>
                      <a:pt x="32" y="19"/>
                    </a:lnTo>
                    <a:lnTo>
                      <a:pt x="44" y="21"/>
                    </a:lnTo>
                    <a:lnTo>
                      <a:pt x="46" y="21"/>
                    </a:lnTo>
                    <a:lnTo>
                      <a:pt x="55" y="21"/>
                    </a:lnTo>
                    <a:lnTo>
                      <a:pt x="66" y="23"/>
                    </a:lnTo>
                    <a:lnTo>
                      <a:pt x="66" y="25"/>
                    </a:lnTo>
                    <a:lnTo>
                      <a:pt x="63" y="27"/>
                    </a:lnTo>
                    <a:lnTo>
                      <a:pt x="61" y="29"/>
                    </a:lnTo>
                    <a:lnTo>
                      <a:pt x="55" y="36"/>
                    </a:lnTo>
                    <a:lnTo>
                      <a:pt x="48" y="40"/>
                    </a:lnTo>
                    <a:lnTo>
                      <a:pt x="48" y="42"/>
                    </a:lnTo>
                    <a:lnTo>
                      <a:pt x="49" y="53"/>
                    </a:lnTo>
                    <a:lnTo>
                      <a:pt x="53" y="53"/>
                    </a:lnTo>
                    <a:lnTo>
                      <a:pt x="55" y="55"/>
                    </a:lnTo>
                    <a:lnTo>
                      <a:pt x="57" y="57"/>
                    </a:lnTo>
                    <a:lnTo>
                      <a:pt x="59" y="50"/>
                    </a:lnTo>
                    <a:lnTo>
                      <a:pt x="63" y="46"/>
                    </a:lnTo>
                    <a:lnTo>
                      <a:pt x="65" y="46"/>
                    </a:lnTo>
                    <a:lnTo>
                      <a:pt x="72" y="76"/>
                    </a:lnTo>
                    <a:lnTo>
                      <a:pt x="70" y="76"/>
                    </a:lnTo>
                    <a:lnTo>
                      <a:pt x="72" y="85"/>
                    </a:lnTo>
                    <a:lnTo>
                      <a:pt x="68" y="84"/>
                    </a:lnTo>
                    <a:lnTo>
                      <a:pt x="66" y="85"/>
                    </a:lnTo>
                    <a:lnTo>
                      <a:pt x="66" y="9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46" name="Freeform 1302">
                <a:extLst>
                  <a:ext uri="{FF2B5EF4-FFF2-40B4-BE49-F238E27FC236}">
                    <a16:creationId xmlns:a16="http://schemas.microsoft.com/office/drawing/2014/main" id="{61427730-D37E-A723-4334-1B27C264537C}"/>
                  </a:ext>
                </a:extLst>
              </p:cNvPr>
              <p:cNvSpPr>
                <a:spLocks/>
              </p:cNvSpPr>
              <p:nvPr/>
            </p:nvSpPr>
            <p:spPr bwMode="auto">
              <a:xfrm>
                <a:off x="4337359" y="4549531"/>
                <a:ext cx="67040" cy="138551"/>
              </a:xfrm>
              <a:custGeom>
                <a:avLst/>
                <a:gdLst>
                  <a:gd name="T0" fmla="*/ 43 w 45"/>
                  <a:gd name="T1" fmla="*/ 10 h 93"/>
                  <a:gd name="T2" fmla="*/ 30 w 45"/>
                  <a:gd name="T3" fmla="*/ 0 h 93"/>
                  <a:gd name="T4" fmla="*/ 28 w 45"/>
                  <a:gd name="T5" fmla="*/ 0 h 93"/>
                  <a:gd name="T6" fmla="*/ 24 w 45"/>
                  <a:gd name="T7" fmla="*/ 2 h 93"/>
                  <a:gd name="T8" fmla="*/ 24 w 45"/>
                  <a:gd name="T9" fmla="*/ 4 h 93"/>
                  <a:gd name="T10" fmla="*/ 26 w 45"/>
                  <a:gd name="T11" fmla="*/ 6 h 93"/>
                  <a:gd name="T12" fmla="*/ 24 w 45"/>
                  <a:gd name="T13" fmla="*/ 8 h 93"/>
                  <a:gd name="T14" fmla="*/ 24 w 45"/>
                  <a:gd name="T15" fmla="*/ 6 h 93"/>
                  <a:gd name="T16" fmla="*/ 24 w 45"/>
                  <a:gd name="T17" fmla="*/ 8 h 93"/>
                  <a:gd name="T18" fmla="*/ 24 w 45"/>
                  <a:gd name="T19" fmla="*/ 8 h 93"/>
                  <a:gd name="T20" fmla="*/ 22 w 45"/>
                  <a:gd name="T21" fmla="*/ 10 h 93"/>
                  <a:gd name="T22" fmla="*/ 22 w 45"/>
                  <a:gd name="T23" fmla="*/ 10 h 93"/>
                  <a:gd name="T24" fmla="*/ 22 w 45"/>
                  <a:gd name="T25" fmla="*/ 12 h 93"/>
                  <a:gd name="T26" fmla="*/ 19 w 45"/>
                  <a:gd name="T27" fmla="*/ 14 h 93"/>
                  <a:gd name="T28" fmla="*/ 19 w 45"/>
                  <a:gd name="T29" fmla="*/ 16 h 93"/>
                  <a:gd name="T30" fmla="*/ 17 w 45"/>
                  <a:gd name="T31" fmla="*/ 14 h 93"/>
                  <a:gd name="T32" fmla="*/ 13 w 45"/>
                  <a:gd name="T33" fmla="*/ 16 h 93"/>
                  <a:gd name="T34" fmla="*/ 11 w 45"/>
                  <a:gd name="T35" fmla="*/ 14 h 93"/>
                  <a:gd name="T36" fmla="*/ 9 w 45"/>
                  <a:gd name="T37" fmla="*/ 14 h 93"/>
                  <a:gd name="T38" fmla="*/ 9 w 45"/>
                  <a:gd name="T39" fmla="*/ 14 h 93"/>
                  <a:gd name="T40" fmla="*/ 7 w 45"/>
                  <a:gd name="T41" fmla="*/ 17 h 93"/>
                  <a:gd name="T42" fmla="*/ 5 w 45"/>
                  <a:gd name="T43" fmla="*/ 17 h 93"/>
                  <a:gd name="T44" fmla="*/ 5 w 45"/>
                  <a:gd name="T45" fmla="*/ 17 h 93"/>
                  <a:gd name="T46" fmla="*/ 5 w 45"/>
                  <a:gd name="T47" fmla="*/ 17 h 93"/>
                  <a:gd name="T48" fmla="*/ 3 w 45"/>
                  <a:gd name="T49" fmla="*/ 19 h 93"/>
                  <a:gd name="T50" fmla="*/ 3 w 45"/>
                  <a:gd name="T51" fmla="*/ 21 h 93"/>
                  <a:gd name="T52" fmla="*/ 3 w 45"/>
                  <a:gd name="T53" fmla="*/ 21 h 93"/>
                  <a:gd name="T54" fmla="*/ 1 w 45"/>
                  <a:gd name="T55" fmla="*/ 23 h 93"/>
                  <a:gd name="T56" fmla="*/ 1 w 45"/>
                  <a:gd name="T57" fmla="*/ 25 h 93"/>
                  <a:gd name="T58" fmla="*/ 0 w 45"/>
                  <a:gd name="T59" fmla="*/ 27 h 93"/>
                  <a:gd name="T60" fmla="*/ 0 w 45"/>
                  <a:gd name="T61" fmla="*/ 29 h 93"/>
                  <a:gd name="T62" fmla="*/ 0 w 45"/>
                  <a:gd name="T63" fmla="*/ 31 h 93"/>
                  <a:gd name="T64" fmla="*/ 0 w 45"/>
                  <a:gd name="T65" fmla="*/ 33 h 93"/>
                  <a:gd name="T66" fmla="*/ 3 w 45"/>
                  <a:gd name="T67" fmla="*/ 35 h 93"/>
                  <a:gd name="T68" fmla="*/ 3 w 45"/>
                  <a:gd name="T69" fmla="*/ 35 h 93"/>
                  <a:gd name="T70" fmla="*/ 5 w 45"/>
                  <a:gd name="T71" fmla="*/ 35 h 93"/>
                  <a:gd name="T72" fmla="*/ 9 w 45"/>
                  <a:gd name="T73" fmla="*/ 38 h 93"/>
                  <a:gd name="T74" fmla="*/ 15 w 45"/>
                  <a:gd name="T75" fmla="*/ 91 h 93"/>
                  <a:gd name="T76" fmla="*/ 17 w 45"/>
                  <a:gd name="T77" fmla="*/ 93 h 93"/>
                  <a:gd name="T78" fmla="*/ 30 w 45"/>
                  <a:gd name="T79" fmla="*/ 93 h 93"/>
                  <a:gd name="T80" fmla="*/ 30 w 45"/>
                  <a:gd name="T81" fmla="*/ 93 h 93"/>
                  <a:gd name="T82" fmla="*/ 30 w 45"/>
                  <a:gd name="T83" fmla="*/ 59 h 93"/>
                  <a:gd name="T84" fmla="*/ 36 w 45"/>
                  <a:gd name="T85" fmla="*/ 52 h 93"/>
                  <a:gd name="T86" fmla="*/ 36 w 45"/>
                  <a:gd name="T87" fmla="*/ 44 h 93"/>
                  <a:gd name="T88" fmla="*/ 43 w 45"/>
                  <a:gd name="T89" fmla="*/ 38 h 93"/>
                  <a:gd name="T90" fmla="*/ 43 w 45"/>
                  <a:gd name="T91" fmla="*/ 36 h 93"/>
                  <a:gd name="T92" fmla="*/ 43 w 45"/>
                  <a:gd name="T93" fmla="*/ 36 h 93"/>
                  <a:gd name="T94" fmla="*/ 43 w 45"/>
                  <a:gd name="T95" fmla="*/ 36 h 93"/>
                  <a:gd name="T96" fmla="*/ 43 w 45"/>
                  <a:gd name="T97" fmla="*/ 35 h 93"/>
                  <a:gd name="T98" fmla="*/ 41 w 45"/>
                  <a:gd name="T99" fmla="*/ 33 h 93"/>
                  <a:gd name="T100" fmla="*/ 41 w 45"/>
                  <a:gd name="T101" fmla="*/ 33 h 93"/>
                  <a:gd name="T102" fmla="*/ 43 w 45"/>
                  <a:gd name="T103" fmla="*/ 31 h 93"/>
                  <a:gd name="T104" fmla="*/ 43 w 45"/>
                  <a:gd name="T105" fmla="*/ 31 h 93"/>
                  <a:gd name="T106" fmla="*/ 45 w 45"/>
                  <a:gd name="T107" fmla="*/ 31 h 93"/>
                  <a:gd name="T108" fmla="*/ 45 w 45"/>
                  <a:gd name="T109" fmla="*/ 29 h 93"/>
                  <a:gd name="T110" fmla="*/ 43 w 45"/>
                  <a:gd name="T111" fmla="*/ 19 h 93"/>
                  <a:gd name="T112" fmla="*/ 41 w 45"/>
                  <a:gd name="T113" fmla="*/ 16 h 93"/>
                  <a:gd name="T114" fmla="*/ 41 w 45"/>
                  <a:gd name="T115" fmla="*/ 16 h 93"/>
                  <a:gd name="T116" fmla="*/ 41 w 45"/>
                  <a:gd name="T117" fmla="*/ 12 h 93"/>
                  <a:gd name="T118" fmla="*/ 43 w 45"/>
                  <a:gd name="T11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 h="93">
                    <a:moveTo>
                      <a:pt x="43" y="10"/>
                    </a:moveTo>
                    <a:lnTo>
                      <a:pt x="30" y="0"/>
                    </a:lnTo>
                    <a:lnTo>
                      <a:pt x="28" y="0"/>
                    </a:lnTo>
                    <a:lnTo>
                      <a:pt x="24" y="2"/>
                    </a:lnTo>
                    <a:lnTo>
                      <a:pt x="24" y="4"/>
                    </a:lnTo>
                    <a:lnTo>
                      <a:pt x="26" y="6"/>
                    </a:lnTo>
                    <a:lnTo>
                      <a:pt x="24" y="8"/>
                    </a:lnTo>
                    <a:lnTo>
                      <a:pt x="24" y="6"/>
                    </a:lnTo>
                    <a:lnTo>
                      <a:pt x="24" y="8"/>
                    </a:lnTo>
                    <a:lnTo>
                      <a:pt x="24" y="8"/>
                    </a:lnTo>
                    <a:lnTo>
                      <a:pt x="22" y="10"/>
                    </a:lnTo>
                    <a:lnTo>
                      <a:pt x="22" y="10"/>
                    </a:lnTo>
                    <a:lnTo>
                      <a:pt x="22" y="12"/>
                    </a:lnTo>
                    <a:lnTo>
                      <a:pt x="19" y="14"/>
                    </a:lnTo>
                    <a:lnTo>
                      <a:pt x="19" y="16"/>
                    </a:lnTo>
                    <a:lnTo>
                      <a:pt x="17" y="14"/>
                    </a:lnTo>
                    <a:lnTo>
                      <a:pt x="13" y="16"/>
                    </a:lnTo>
                    <a:lnTo>
                      <a:pt x="11" y="14"/>
                    </a:lnTo>
                    <a:lnTo>
                      <a:pt x="9" y="14"/>
                    </a:lnTo>
                    <a:lnTo>
                      <a:pt x="9" y="14"/>
                    </a:lnTo>
                    <a:lnTo>
                      <a:pt x="7" y="17"/>
                    </a:lnTo>
                    <a:lnTo>
                      <a:pt x="5" y="17"/>
                    </a:lnTo>
                    <a:lnTo>
                      <a:pt x="5" y="17"/>
                    </a:lnTo>
                    <a:lnTo>
                      <a:pt x="5" y="17"/>
                    </a:lnTo>
                    <a:lnTo>
                      <a:pt x="3" y="19"/>
                    </a:lnTo>
                    <a:lnTo>
                      <a:pt x="3" y="21"/>
                    </a:lnTo>
                    <a:lnTo>
                      <a:pt x="3" y="21"/>
                    </a:lnTo>
                    <a:lnTo>
                      <a:pt x="1" y="23"/>
                    </a:lnTo>
                    <a:lnTo>
                      <a:pt x="1" y="25"/>
                    </a:lnTo>
                    <a:lnTo>
                      <a:pt x="0" y="27"/>
                    </a:lnTo>
                    <a:lnTo>
                      <a:pt x="0" y="29"/>
                    </a:lnTo>
                    <a:lnTo>
                      <a:pt x="0" y="31"/>
                    </a:lnTo>
                    <a:lnTo>
                      <a:pt x="0" y="33"/>
                    </a:lnTo>
                    <a:lnTo>
                      <a:pt x="3" y="35"/>
                    </a:lnTo>
                    <a:lnTo>
                      <a:pt x="3" y="35"/>
                    </a:lnTo>
                    <a:lnTo>
                      <a:pt x="5" y="35"/>
                    </a:lnTo>
                    <a:lnTo>
                      <a:pt x="9" y="38"/>
                    </a:lnTo>
                    <a:lnTo>
                      <a:pt x="15" y="91"/>
                    </a:lnTo>
                    <a:lnTo>
                      <a:pt x="17" y="93"/>
                    </a:lnTo>
                    <a:lnTo>
                      <a:pt x="30" y="93"/>
                    </a:lnTo>
                    <a:lnTo>
                      <a:pt x="30" y="93"/>
                    </a:lnTo>
                    <a:lnTo>
                      <a:pt x="30" y="59"/>
                    </a:lnTo>
                    <a:lnTo>
                      <a:pt x="36" y="52"/>
                    </a:lnTo>
                    <a:lnTo>
                      <a:pt x="36" y="44"/>
                    </a:lnTo>
                    <a:lnTo>
                      <a:pt x="43" y="38"/>
                    </a:lnTo>
                    <a:lnTo>
                      <a:pt x="43" y="36"/>
                    </a:lnTo>
                    <a:lnTo>
                      <a:pt x="43" y="36"/>
                    </a:lnTo>
                    <a:lnTo>
                      <a:pt x="43" y="36"/>
                    </a:lnTo>
                    <a:lnTo>
                      <a:pt x="43" y="35"/>
                    </a:lnTo>
                    <a:lnTo>
                      <a:pt x="41" y="33"/>
                    </a:lnTo>
                    <a:lnTo>
                      <a:pt x="41" y="33"/>
                    </a:lnTo>
                    <a:lnTo>
                      <a:pt x="43" y="31"/>
                    </a:lnTo>
                    <a:lnTo>
                      <a:pt x="43" y="31"/>
                    </a:lnTo>
                    <a:lnTo>
                      <a:pt x="45" y="31"/>
                    </a:lnTo>
                    <a:lnTo>
                      <a:pt x="45" y="29"/>
                    </a:lnTo>
                    <a:lnTo>
                      <a:pt x="43" y="19"/>
                    </a:lnTo>
                    <a:lnTo>
                      <a:pt x="41" y="16"/>
                    </a:lnTo>
                    <a:lnTo>
                      <a:pt x="41" y="16"/>
                    </a:lnTo>
                    <a:lnTo>
                      <a:pt x="41" y="12"/>
                    </a:lnTo>
                    <a:lnTo>
                      <a:pt x="43" y="1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47" name="Freeform 1303">
                <a:extLst>
                  <a:ext uri="{FF2B5EF4-FFF2-40B4-BE49-F238E27FC236}">
                    <a16:creationId xmlns:a16="http://schemas.microsoft.com/office/drawing/2014/main" id="{2C7B54E6-DF5F-7B74-7126-7DB5EDEF76ED}"/>
                  </a:ext>
                </a:extLst>
              </p:cNvPr>
              <p:cNvSpPr>
                <a:spLocks/>
              </p:cNvSpPr>
              <p:nvPr/>
            </p:nvSpPr>
            <p:spPr bwMode="auto">
              <a:xfrm>
                <a:off x="4337359" y="4549531"/>
                <a:ext cx="67040" cy="138551"/>
              </a:xfrm>
              <a:custGeom>
                <a:avLst/>
                <a:gdLst>
                  <a:gd name="T0" fmla="*/ 43 w 45"/>
                  <a:gd name="T1" fmla="*/ 10 h 93"/>
                  <a:gd name="T2" fmla="*/ 30 w 45"/>
                  <a:gd name="T3" fmla="*/ 0 h 93"/>
                  <a:gd name="T4" fmla="*/ 28 w 45"/>
                  <a:gd name="T5" fmla="*/ 0 h 93"/>
                  <a:gd name="T6" fmla="*/ 24 w 45"/>
                  <a:gd name="T7" fmla="*/ 2 h 93"/>
                  <a:gd name="T8" fmla="*/ 24 w 45"/>
                  <a:gd name="T9" fmla="*/ 4 h 93"/>
                  <a:gd name="T10" fmla="*/ 26 w 45"/>
                  <a:gd name="T11" fmla="*/ 6 h 93"/>
                  <a:gd name="T12" fmla="*/ 24 w 45"/>
                  <a:gd name="T13" fmla="*/ 8 h 93"/>
                  <a:gd name="T14" fmla="*/ 24 w 45"/>
                  <a:gd name="T15" fmla="*/ 6 h 93"/>
                  <a:gd name="T16" fmla="*/ 24 w 45"/>
                  <a:gd name="T17" fmla="*/ 8 h 93"/>
                  <a:gd name="T18" fmla="*/ 24 w 45"/>
                  <a:gd name="T19" fmla="*/ 8 h 93"/>
                  <a:gd name="T20" fmla="*/ 22 w 45"/>
                  <a:gd name="T21" fmla="*/ 10 h 93"/>
                  <a:gd name="T22" fmla="*/ 22 w 45"/>
                  <a:gd name="T23" fmla="*/ 10 h 93"/>
                  <a:gd name="T24" fmla="*/ 22 w 45"/>
                  <a:gd name="T25" fmla="*/ 12 h 93"/>
                  <a:gd name="T26" fmla="*/ 19 w 45"/>
                  <a:gd name="T27" fmla="*/ 14 h 93"/>
                  <a:gd name="T28" fmla="*/ 19 w 45"/>
                  <a:gd name="T29" fmla="*/ 16 h 93"/>
                  <a:gd name="T30" fmla="*/ 17 w 45"/>
                  <a:gd name="T31" fmla="*/ 14 h 93"/>
                  <a:gd name="T32" fmla="*/ 13 w 45"/>
                  <a:gd name="T33" fmla="*/ 16 h 93"/>
                  <a:gd name="T34" fmla="*/ 11 w 45"/>
                  <a:gd name="T35" fmla="*/ 14 h 93"/>
                  <a:gd name="T36" fmla="*/ 9 w 45"/>
                  <a:gd name="T37" fmla="*/ 14 h 93"/>
                  <a:gd name="T38" fmla="*/ 9 w 45"/>
                  <a:gd name="T39" fmla="*/ 14 h 93"/>
                  <a:gd name="T40" fmla="*/ 7 w 45"/>
                  <a:gd name="T41" fmla="*/ 17 h 93"/>
                  <a:gd name="T42" fmla="*/ 5 w 45"/>
                  <a:gd name="T43" fmla="*/ 17 h 93"/>
                  <a:gd name="T44" fmla="*/ 5 w 45"/>
                  <a:gd name="T45" fmla="*/ 17 h 93"/>
                  <a:gd name="T46" fmla="*/ 5 w 45"/>
                  <a:gd name="T47" fmla="*/ 17 h 93"/>
                  <a:gd name="T48" fmla="*/ 3 w 45"/>
                  <a:gd name="T49" fmla="*/ 19 h 93"/>
                  <a:gd name="T50" fmla="*/ 3 w 45"/>
                  <a:gd name="T51" fmla="*/ 21 h 93"/>
                  <a:gd name="T52" fmla="*/ 3 w 45"/>
                  <a:gd name="T53" fmla="*/ 21 h 93"/>
                  <a:gd name="T54" fmla="*/ 1 w 45"/>
                  <a:gd name="T55" fmla="*/ 23 h 93"/>
                  <a:gd name="T56" fmla="*/ 1 w 45"/>
                  <a:gd name="T57" fmla="*/ 25 h 93"/>
                  <a:gd name="T58" fmla="*/ 0 w 45"/>
                  <a:gd name="T59" fmla="*/ 27 h 93"/>
                  <a:gd name="T60" fmla="*/ 0 w 45"/>
                  <a:gd name="T61" fmla="*/ 29 h 93"/>
                  <a:gd name="T62" fmla="*/ 0 w 45"/>
                  <a:gd name="T63" fmla="*/ 31 h 93"/>
                  <a:gd name="T64" fmla="*/ 0 w 45"/>
                  <a:gd name="T65" fmla="*/ 33 h 93"/>
                  <a:gd name="T66" fmla="*/ 3 w 45"/>
                  <a:gd name="T67" fmla="*/ 35 h 93"/>
                  <a:gd name="T68" fmla="*/ 3 w 45"/>
                  <a:gd name="T69" fmla="*/ 35 h 93"/>
                  <a:gd name="T70" fmla="*/ 5 w 45"/>
                  <a:gd name="T71" fmla="*/ 35 h 93"/>
                  <a:gd name="T72" fmla="*/ 9 w 45"/>
                  <a:gd name="T73" fmla="*/ 38 h 93"/>
                  <a:gd name="T74" fmla="*/ 15 w 45"/>
                  <a:gd name="T75" fmla="*/ 91 h 93"/>
                  <a:gd name="T76" fmla="*/ 17 w 45"/>
                  <a:gd name="T77" fmla="*/ 93 h 93"/>
                  <a:gd name="T78" fmla="*/ 30 w 45"/>
                  <a:gd name="T79" fmla="*/ 93 h 93"/>
                  <a:gd name="T80" fmla="*/ 30 w 45"/>
                  <a:gd name="T81" fmla="*/ 93 h 93"/>
                  <a:gd name="T82" fmla="*/ 30 w 45"/>
                  <a:gd name="T83" fmla="*/ 59 h 93"/>
                  <a:gd name="T84" fmla="*/ 36 w 45"/>
                  <a:gd name="T85" fmla="*/ 52 h 93"/>
                  <a:gd name="T86" fmla="*/ 36 w 45"/>
                  <a:gd name="T87" fmla="*/ 44 h 93"/>
                  <a:gd name="T88" fmla="*/ 43 w 45"/>
                  <a:gd name="T89" fmla="*/ 38 h 93"/>
                  <a:gd name="T90" fmla="*/ 43 w 45"/>
                  <a:gd name="T91" fmla="*/ 36 h 93"/>
                  <a:gd name="T92" fmla="*/ 43 w 45"/>
                  <a:gd name="T93" fmla="*/ 36 h 93"/>
                  <a:gd name="T94" fmla="*/ 43 w 45"/>
                  <a:gd name="T95" fmla="*/ 36 h 93"/>
                  <a:gd name="T96" fmla="*/ 43 w 45"/>
                  <a:gd name="T97" fmla="*/ 35 h 93"/>
                  <a:gd name="T98" fmla="*/ 41 w 45"/>
                  <a:gd name="T99" fmla="*/ 33 h 93"/>
                  <a:gd name="T100" fmla="*/ 41 w 45"/>
                  <a:gd name="T101" fmla="*/ 33 h 93"/>
                  <a:gd name="T102" fmla="*/ 43 w 45"/>
                  <a:gd name="T103" fmla="*/ 31 h 93"/>
                  <a:gd name="T104" fmla="*/ 43 w 45"/>
                  <a:gd name="T105" fmla="*/ 31 h 93"/>
                  <a:gd name="T106" fmla="*/ 45 w 45"/>
                  <a:gd name="T107" fmla="*/ 31 h 93"/>
                  <a:gd name="T108" fmla="*/ 45 w 45"/>
                  <a:gd name="T109" fmla="*/ 29 h 93"/>
                  <a:gd name="T110" fmla="*/ 43 w 45"/>
                  <a:gd name="T111" fmla="*/ 19 h 93"/>
                  <a:gd name="T112" fmla="*/ 41 w 45"/>
                  <a:gd name="T113" fmla="*/ 16 h 93"/>
                  <a:gd name="T114" fmla="*/ 41 w 45"/>
                  <a:gd name="T115" fmla="*/ 16 h 93"/>
                  <a:gd name="T116" fmla="*/ 41 w 45"/>
                  <a:gd name="T117" fmla="*/ 12 h 93"/>
                  <a:gd name="T118" fmla="*/ 43 w 45"/>
                  <a:gd name="T11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 h="93">
                    <a:moveTo>
                      <a:pt x="43" y="10"/>
                    </a:moveTo>
                    <a:lnTo>
                      <a:pt x="30" y="0"/>
                    </a:lnTo>
                    <a:lnTo>
                      <a:pt x="28" y="0"/>
                    </a:lnTo>
                    <a:lnTo>
                      <a:pt x="24" y="2"/>
                    </a:lnTo>
                    <a:lnTo>
                      <a:pt x="24" y="4"/>
                    </a:lnTo>
                    <a:lnTo>
                      <a:pt x="26" y="6"/>
                    </a:lnTo>
                    <a:lnTo>
                      <a:pt x="24" y="8"/>
                    </a:lnTo>
                    <a:lnTo>
                      <a:pt x="24" y="6"/>
                    </a:lnTo>
                    <a:lnTo>
                      <a:pt x="24" y="8"/>
                    </a:lnTo>
                    <a:lnTo>
                      <a:pt x="24" y="8"/>
                    </a:lnTo>
                    <a:lnTo>
                      <a:pt x="22" y="10"/>
                    </a:lnTo>
                    <a:lnTo>
                      <a:pt x="22" y="10"/>
                    </a:lnTo>
                    <a:lnTo>
                      <a:pt x="22" y="12"/>
                    </a:lnTo>
                    <a:lnTo>
                      <a:pt x="19" y="14"/>
                    </a:lnTo>
                    <a:lnTo>
                      <a:pt x="19" y="16"/>
                    </a:lnTo>
                    <a:lnTo>
                      <a:pt x="17" y="14"/>
                    </a:lnTo>
                    <a:lnTo>
                      <a:pt x="13" y="16"/>
                    </a:lnTo>
                    <a:lnTo>
                      <a:pt x="11" y="14"/>
                    </a:lnTo>
                    <a:lnTo>
                      <a:pt x="9" y="14"/>
                    </a:lnTo>
                    <a:lnTo>
                      <a:pt x="9" y="14"/>
                    </a:lnTo>
                    <a:lnTo>
                      <a:pt x="7" y="17"/>
                    </a:lnTo>
                    <a:lnTo>
                      <a:pt x="5" y="17"/>
                    </a:lnTo>
                    <a:lnTo>
                      <a:pt x="5" y="17"/>
                    </a:lnTo>
                    <a:lnTo>
                      <a:pt x="5" y="17"/>
                    </a:lnTo>
                    <a:lnTo>
                      <a:pt x="3" y="19"/>
                    </a:lnTo>
                    <a:lnTo>
                      <a:pt x="3" y="21"/>
                    </a:lnTo>
                    <a:lnTo>
                      <a:pt x="3" y="21"/>
                    </a:lnTo>
                    <a:lnTo>
                      <a:pt x="1" y="23"/>
                    </a:lnTo>
                    <a:lnTo>
                      <a:pt x="1" y="25"/>
                    </a:lnTo>
                    <a:lnTo>
                      <a:pt x="0" y="27"/>
                    </a:lnTo>
                    <a:lnTo>
                      <a:pt x="0" y="29"/>
                    </a:lnTo>
                    <a:lnTo>
                      <a:pt x="0" y="31"/>
                    </a:lnTo>
                    <a:lnTo>
                      <a:pt x="0" y="33"/>
                    </a:lnTo>
                    <a:lnTo>
                      <a:pt x="3" y="35"/>
                    </a:lnTo>
                    <a:lnTo>
                      <a:pt x="3" y="35"/>
                    </a:lnTo>
                    <a:lnTo>
                      <a:pt x="5" y="35"/>
                    </a:lnTo>
                    <a:lnTo>
                      <a:pt x="9" y="38"/>
                    </a:lnTo>
                    <a:lnTo>
                      <a:pt x="15" y="91"/>
                    </a:lnTo>
                    <a:lnTo>
                      <a:pt x="17" y="93"/>
                    </a:lnTo>
                    <a:lnTo>
                      <a:pt x="30" y="93"/>
                    </a:lnTo>
                    <a:lnTo>
                      <a:pt x="30" y="93"/>
                    </a:lnTo>
                    <a:lnTo>
                      <a:pt x="30" y="59"/>
                    </a:lnTo>
                    <a:lnTo>
                      <a:pt x="36" y="52"/>
                    </a:lnTo>
                    <a:lnTo>
                      <a:pt x="36" y="44"/>
                    </a:lnTo>
                    <a:lnTo>
                      <a:pt x="43" y="38"/>
                    </a:lnTo>
                    <a:lnTo>
                      <a:pt x="43" y="36"/>
                    </a:lnTo>
                    <a:lnTo>
                      <a:pt x="43" y="36"/>
                    </a:lnTo>
                    <a:lnTo>
                      <a:pt x="43" y="36"/>
                    </a:lnTo>
                    <a:lnTo>
                      <a:pt x="43" y="35"/>
                    </a:lnTo>
                    <a:lnTo>
                      <a:pt x="41" y="33"/>
                    </a:lnTo>
                    <a:lnTo>
                      <a:pt x="41" y="33"/>
                    </a:lnTo>
                    <a:lnTo>
                      <a:pt x="43" y="31"/>
                    </a:lnTo>
                    <a:lnTo>
                      <a:pt x="43" y="31"/>
                    </a:lnTo>
                    <a:lnTo>
                      <a:pt x="45" y="31"/>
                    </a:lnTo>
                    <a:lnTo>
                      <a:pt x="45" y="29"/>
                    </a:lnTo>
                    <a:lnTo>
                      <a:pt x="43" y="19"/>
                    </a:lnTo>
                    <a:lnTo>
                      <a:pt x="41" y="16"/>
                    </a:lnTo>
                    <a:lnTo>
                      <a:pt x="41" y="16"/>
                    </a:lnTo>
                    <a:lnTo>
                      <a:pt x="41" y="12"/>
                    </a:lnTo>
                    <a:lnTo>
                      <a:pt x="43" y="1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48" name="Freeform 1304">
                <a:extLst>
                  <a:ext uri="{FF2B5EF4-FFF2-40B4-BE49-F238E27FC236}">
                    <a16:creationId xmlns:a16="http://schemas.microsoft.com/office/drawing/2014/main" id="{249AC93A-C8DD-0756-F5A8-42A40A9191B1}"/>
                  </a:ext>
                </a:extLst>
              </p:cNvPr>
              <p:cNvSpPr>
                <a:spLocks/>
              </p:cNvSpPr>
              <p:nvPr/>
            </p:nvSpPr>
            <p:spPr bwMode="auto">
              <a:xfrm>
                <a:off x="4517622" y="4781938"/>
                <a:ext cx="123652" cy="137061"/>
              </a:xfrm>
              <a:custGeom>
                <a:avLst/>
                <a:gdLst>
                  <a:gd name="T0" fmla="*/ 34 w 83"/>
                  <a:gd name="T1" fmla="*/ 92 h 92"/>
                  <a:gd name="T2" fmla="*/ 32 w 83"/>
                  <a:gd name="T3" fmla="*/ 89 h 92"/>
                  <a:gd name="T4" fmla="*/ 7 w 83"/>
                  <a:gd name="T5" fmla="*/ 62 h 92"/>
                  <a:gd name="T6" fmla="*/ 0 w 83"/>
                  <a:gd name="T7" fmla="*/ 43 h 92"/>
                  <a:gd name="T8" fmla="*/ 3 w 83"/>
                  <a:gd name="T9" fmla="*/ 43 h 92"/>
                  <a:gd name="T10" fmla="*/ 3 w 83"/>
                  <a:gd name="T11" fmla="*/ 41 h 92"/>
                  <a:gd name="T12" fmla="*/ 5 w 83"/>
                  <a:gd name="T13" fmla="*/ 39 h 92"/>
                  <a:gd name="T14" fmla="*/ 7 w 83"/>
                  <a:gd name="T15" fmla="*/ 28 h 92"/>
                  <a:gd name="T16" fmla="*/ 9 w 83"/>
                  <a:gd name="T17" fmla="*/ 28 h 92"/>
                  <a:gd name="T18" fmla="*/ 9 w 83"/>
                  <a:gd name="T19" fmla="*/ 30 h 92"/>
                  <a:gd name="T20" fmla="*/ 11 w 83"/>
                  <a:gd name="T21" fmla="*/ 32 h 92"/>
                  <a:gd name="T22" fmla="*/ 15 w 83"/>
                  <a:gd name="T23" fmla="*/ 32 h 92"/>
                  <a:gd name="T24" fmla="*/ 17 w 83"/>
                  <a:gd name="T25" fmla="*/ 30 h 92"/>
                  <a:gd name="T26" fmla="*/ 15 w 83"/>
                  <a:gd name="T27" fmla="*/ 30 h 92"/>
                  <a:gd name="T28" fmla="*/ 13 w 83"/>
                  <a:gd name="T29" fmla="*/ 30 h 92"/>
                  <a:gd name="T30" fmla="*/ 9 w 83"/>
                  <a:gd name="T31" fmla="*/ 26 h 92"/>
                  <a:gd name="T32" fmla="*/ 7 w 83"/>
                  <a:gd name="T33" fmla="*/ 24 h 92"/>
                  <a:gd name="T34" fmla="*/ 9 w 83"/>
                  <a:gd name="T35" fmla="*/ 24 h 92"/>
                  <a:gd name="T36" fmla="*/ 11 w 83"/>
                  <a:gd name="T37" fmla="*/ 22 h 92"/>
                  <a:gd name="T38" fmla="*/ 11 w 83"/>
                  <a:gd name="T39" fmla="*/ 22 h 92"/>
                  <a:gd name="T40" fmla="*/ 11 w 83"/>
                  <a:gd name="T41" fmla="*/ 19 h 92"/>
                  <a:gd name="T42" fmla="*/ 38 w 83"/>
                  <a:gd name="T43" fmla="*/ 15 h 92"/>
                  <a:gd name="T44" fmla="*/ 38 w 83"/>
                  <a:gd name="T45" fmla="*/ 15 h 92"/>
                  <a:gd name="T46" fmla="*/ 36 w 83"/>
                  <a:gd name="T47" fmla="*/ 3 h 92"/>
                  <a:gd name="T48" fmla="*/ 38 w 83"/>
                  <a:gd name="T49" fmla="*/ 0 h 92"/>
                  <a:gd name="T50" fmla="*/ 64 w 83"/>
                  <a:gd name="T51" fmla="*/ 0 h 92"/>
                  <a:gd name="T52" fmla="*/ 68 w 83"/>
                  <a:gd name="T53" fmla="*/ 0 h 92"/>
                  <a:gd name="T54" fmla="*/ 66 w 83"/>
                  <a:gd name="T55" fmla="*/ 3 h 92"/>
                  <a:gd name="T56" fmla="*/ 66 w 83"/>
                  <a:gd name="T57" fmla="*/ 15 h 92"/>
                  <a:gd name="T58" fmla="*/ 68 w 83"/>
                  <a:gd name="T59" fmla="*/ 15 h 92"/>
                  <a:gd name="T60" fmla="*/ 72 w 83"/>
                  <a:gd name="T61" fmla="*/ 9 h 92"/>
                  <a:gd name="T62" fmla="*/ 81 w 83"/>
                  <a:gd name="T63" fmla="*/ 11 h 92"/>
                  <a:gd name="T64" fmla="*/ 83 w 83"/>
                  <a:gd name="T65" fmla="*/ 15 h 92"/>
                  <a:gd name="T66" fmla="*/ 83 w 83"/>
                  <a:gd name="T67" fmla="*/ 20 h 92"/>
                  <a:gd name="T68" fmla="*/ 79 w 83"/>
                  <a:gd name="T69" fmla="*/ 28 h 92"/>
                  <a:gd name="T70" fmla="*/ 77 w 83"/>
                  <a:gd name="T71" fmla="*/ 34 h 92"/>
                  <a:gd name="T72" fmla="*/ 83 w 83"/>
                  <a:gd name="T73" fmla="*/ 45 h 92"/>
                  <a:gd name="T74" fmla="*/ 79 w 83"/>
                  <a:gd name="T75" fmla="*/ 68 h 92"/>
                  <a:gd name="T76" fmla="*/ 75 w 83"/>
                  <a:gd name="T77" fmla="*/ 70 h 92"/>
                  <a:gd name="T78" fmla="*/ 70 w 83"/>
                  <a:gd name="T79" fmla="*/ 64 h 92"/>
                  <a:gd name="T80" fmla="*/ 62 w 83"/>
                  <a:gd name="T81" fmla="*/ 66 h 92"/>
                  <a:gd name="T82" fmla="*/ 60 w 83"/>
                  <a:gd name="T83" fmla="*/ 62 h 92"/>
                  <a:gd name="T84" fmla="*/ 58 w 83"/>
                  <a:gd name="T85" fmla="*/ 60 h 92"/>
                  <a:gd name="T86" fmla="*/ 53 w 83"/>
                  <a:gd name="T87" fmla="*/ 66 h 92"/>
                  <a:gd name="T88" fmla="*/ 43 w 83"/>
                  <a:gd name="T89" fmla="*/ 71 h 92"/>
                  <a:gd name="T90" fmla="*/ 41 w 83"/>
                  <a:gd name="T91" fmla="*/ 73 h 92"/>
                  <a:gd name="T92" fmla="*/ 41 w 83"/>
                  <a:gd name="T93" fmla="*/ 77 h 92"/>
                  <a:gd name="T94" fmla="*/ 43 w 83"/>
                  <a:gd name="T95" fmla="*/ 85 h 92"/>
                  <a:gd name="T96" fmla="*/ 43 w 83"/>
                  <a:gd name="T97" fmla="*/ 85 h 92"/>
                  <a:gd name="T98" fmla="*/ 39 w 83"/>
                  <a:gd name="T99" fmla="*/ 85 h 92"/>
                  <a:gd name="T100" fmla="*/ 38 w 83"/>
                  <a:gd name="T101" fmla="*/ 87 h 92"/>
                  <a:gd name="T102" fmla="*/ 36 w 83"/>
                  <a:gd name="T103" fmla="*/ 89 h 92"/>
                  <a:gd name="T104" fmla="*/ 34 w 83"/>
                  <a:gd name="T10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 h="92">
                    <a:moveTo>
                      <a:pt x="34" y="92"/>
                    </a:moveTo>
                    <a:lnTo>
                      <a:pt x="32" y="89"/>
                    </a:lnTo>
                    <a:lnTo>
                      <a:pt x="7" y="62"/>
                    </a:lnTo>
                    <a:lnTo>
                      <a:pt x="0" y="43"/>
                    </a:lnTo>
                    <a:lnTo>
                      <a:pt x="3" y="43"/>
                    </a:lnTo>
                    <a:lnTo>
                      <a:pt x="3" y="41"/>
                    </a:lnTo>
                    <a:lnTo>
                      <a:pt x="5" y="39"/>
                    </a:lnTo>
                    <a:lnTo>
                      <a:pt x="7" y="28"/>
                    </a:lnTo>
                    <a:lnTo>
                      <a:pt x="9" y="28"/>
                    </a:lnTo>
                    <a:lnTo>
                      <a:pt x="9" y="30"/>
                    </a:lnTo>
                    <a:lnTo>
                      <a:pt x="11" y="32"/>
                    </a:lnTo>
                    <a:lnTo>
                      <a:pt x="15" y="32"/>
                    </a:lnTo>
                    <a:lnTo>
                      <a:pt x="17" y="30"/>
                    </a:lnTo>
                    <a:lnTo>
                      <a:pt x="15" y="30"/>
                    </a:lnTo>
                    <a:lnTo>
                      <a:pt x="13" y="30"/>
                    </a:lnTo>
                    <a:lnTo>
                      <a:pt x="9" y="26"/>
                    </a:lnTo>
                    <a:lnTo>
                      <a:pt x="7" y="24"/>
                    </a:lnTo>
                    <a:lnTo>
                      <a:pt x="9" y="24"/>
                    </a:lnTo>
                    <a:lnTo>
                      <a:pt x="11" y="22"/>
                    </a:lnTo>
                    <a:lnTo>
                      <a:pt x="11" y="22"/>
                    </a:lnTo>
                    <a:lnTo>
                      <a:pt x="11" y="19"/>
                    </a:lnTo>
                    <a:lnTo>
                      <a:pt x="38" y="15"/>
                    </a:lnTo>
                    <a:lnTo>
                      <a:pt x="38" y="15"/>
                    </a:lnTo>
                    <a:lnTo>
                      <a:pt x="36" y="3"/>
                    </a:lnTo>
                    <a:lnTo>
                      <a:pt x="38" y="0"/>
                    </a:lnTo>
                    <a:lnTo>
                      <a:pt x="64" y="0"/>
                    </a:lnTo>
                    <a:lnTo>
                      <a:pt x="68" y="0"/>
                    </a:lnTo>
                    <a:lnTo>
                      <a:pt x="66" y="3"/>
                    </a:lnTo>
                    <a:lnTo>
                      <a:pt x="66" y="15"/>
                    </a:lnTo>
                    <a:lnTo>
                      <a:pt x="68" y="15"/>
                    </a:lnTo>
                    <a:lnTo>
                      <a:pt x="72" y="9"/>
                    </a:lnTo>
                    <a:lnTo>
                      <a:pt x="81" y="11"/>
                    </a:lnTo>
                    <a:lnTo>
                      <a:pt x="83" y="15"/>
                    </a:lnTo>
                    <a:lnTo>
                      <a:pt x="83" y="20"/>
                    </a:lnTo>
                    <a:lnTo>
                      <a:pt x="79" y="28"/>
                    </a:lnTo>
                    <a:lnTo>
                      <a:pt x="77" y="34"/>
                    </a:lnTo>
                    <a:lnTo>
                      <a:pt x="83" y="45"/>
                    </a:lnTo>
                    <a:lnTo>
                      <a:pt x="79" y="68"/>
                    </a:lnTo>
                    <a:lnTo>
                      <a:pt x="75" y="70"/>
                    </a:lnTo>
                    <a:lnTo>
                      <a:pt x="70" y="64"/>
                    </a:lnTo>
                    <a:lnTo>
                      <a:pt x="62" y="66"/>
                    </a:lnTo>
                    <a:lnTo>
                      <a:pt x="60" y="62"/>
                    </a:lnTo>
                    <a:lnTo>
                      <a:pt x="58" y="60"/>
                    </a:lnTo>
                    <a:lnTo>
                      <a:pt x="53" y="66"/>
                    </a:lnTo>
                    <a:lnTo>
                      <a:pt x="43" y="71"/>
                    </a:lnTo>
                    <a:lnTo>
                      <a:pt x="41" y="73"/>
                    </a:lnTo>
                    <a:lnTo>
                      <a:pt x="41" y="77"/>
                    </a:lnTo>
                    <a:lnTo>
                      <a:pt x="43" y="85"/>
                    </a:lnTo>
                    <a:lnTo>
                      <a:pt x="43" y="85"/>
                    </a:lnTo>
                    <a:lnTo>
                      <a:pt x="39" y="85"/>
                    </a:lnTo>
                    <a:lnTo>
                      <a:pt x="38" y="87"/>
                    </a:lnTo>
                    <a:lnTo>
                      <a:pt x="36" y="89"/>
                    </a:lnTo>
                    <a:lnTo>
                      <a:pt x="34" y="9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49" name="Freeform 1305">
                <a:extLst>
                  <a:ext uri="{FF2B5EF4-FFF2-40B4-BE49-F238E27FC236}">
                    <a16:creationId xmlns:a16="http://schemas.microsoft.com/office/drawing/2014/main" id="{26F2D4C4-0549-6B37-478D-52DCDD0B04CD}"/>
                  </a:ext>
                </a:extLst>
              </p:cNvPr>
              <p:cNvSpPr>
                <a:spLocks/>
              </p:cNvSpPr>
              <p:nvPr/>
            </p:nvSpPr>
            <p:spPr bwMode="auto">
              <a:xfrm>
                <a:off x="4517622" y="4781938"/>
                <a:ext cx="123652" cy="137061"/>
              </a:xfrm>
              <a:custGeom>
                <a:avLst/>
                <a:gdLst>
                  <a:gd name="T0" fmla="*/ 34 w 83"/>
                  <a:gd name="T1" fmla="*/ 92 h 92"/>
                  <a:gd name="T2" fmla="*/ 32 w 83"/>
                  <a:gd name="T3" fmla="*/ 89 h 92"/>
                  <a:gd name="T4" fmla="*/ 7 w 83"/>
                  <a:gd name="T5" fmla="*/ 62 h 92"/>
                  <a:gd name="T6" fmla="*/ 0 w 83"/>
                  <a:gd name="T7" fmla="*/ 43 h 92"/>
                  <a:gd name="T8" fmla="*/ 3 w 83"/>
                  <a:gd name="T9" fmla="*/ 43 h 92"/>
                  <a:gd name="T10" fmla="*/ 3 w 83"/>
                  <a:gd name="T11" fmla="*/ 41 h 92"/>
                  <a:gd name="T12" fmla="*/ 5 w 83"/>
                  <a:gd name="T13" fmla="*/ 39 h 92"/>
                  <a:gd name="T14" fmla="*/ 7 w 83"/>
                  <a:gd name="T15" fmla="*/ 28 h 92"/>
                  <a:gd name="T16" fmla="*/ 9 w 83"/>
                  <a:gd name="T17" fmla="*/ 28 h 92"/>
                  <a:gd name="T18" fmla="*/ 9 w 83"/>
                  <a:gd name="T19" fmla="*/ 30 h 92"/>
                  <a:gd name="T20" fmla="*/ 11 w 83"/>
                  <a:gd name="T21" fmla="*/ 32 h 92"/>
                  <a:gd name="T22" fmla="*/ 15 w 83"/>
                  <a:gd name="T23" fmla="*/ 32 h 92"/>
                  <a:gd name="T24" fmla="*/ 17 w 83"/>
                  <a:gd name="T25" fmla="*/ 30 h 92"/>
                  <a:gd name="T26" fmla="*/ 15 w 83"/>
                  <a:gd name="T27" fmla="*/ 30 h 92"/>
                  <a:gd name="T28" fmla="*/ 13 w 83"/>
                  <a:gd name="T29" fmla="*/ 30 h 92"/>
                  <a:gd name="T30" fmla="*/ 9 w 83"/>
                  <a:gd name="T31" fmla="*/ 26 h 92"/>
                  <a:gd name="T32" fmla="*/ 7 w 83"/>
                  <a:gd name="T33" fmla="*/ 24 h 92"/>
                  <a:gd name="T34" fmla="*/ 9 w 83"/>
                  <a:gd name="T35" fmla="*/ 24 h 92"/>
                  <a:gd name="T36" fmla="*/ 11 w 83"/>
                  <a:gd name="T37" fmla="*/ 22 h 92"/>
                  <a:gd name="T38" fmla="*/ 11 w 83"/>
                  <a:gd name="T39" fmla="*/ 22 h 92"/>
                  <a:gd name="T40" fmla="*/ 11 w 83"/>
                  <a:gd name="T41" fmla="*/ 19 h 92"/>
                  <a:gd name="T42" fmla="*/ 38 w 83"/>
                  <a:gd name="T43" fmla="*/ 15 h 92"/>
                  <a:gd name="T44" fmla="*/ 38 w 83"/>
                  <a:gd name="T45" fmla="*/ 15 h 92"/>
                  <a:gd name="T46" fmla="*/ 36 w 83"/>
                  <a:gd name="T47" fmla="*/ 3 h 92"/>
                  <a:gd name="T48" fmla="*/ 38 w 83"/>
                  <a:gd name="T49" fmla="*/ 0 h 92"/>
                  <a:gd name="T50" fmla="*/ 64 w 83"/>
                  <a:gd name="T51" fmla="*/ 0 h 92"/>
                  <a:gd name="T52" fmla="*/ 68 w 83"/>
                  <a:gd name="T53" fmla="*/ 0 h 92"/>
                  <a:gd name="T54" fmla="*/ 66 w 83"/>
                  <a:gd name="T55" fmla="*/ 3 h 92"/>
                  <a:gd name="T56" fmla="*/ 66 w 83"/>
                  <a:gd name="T57" fmla="*/ 15 h 92"/>
                  <a:gd name="T58" fmla="*/ 68 w 83"/>
                  <a:gd name="T59" fmla="*/ 15 h 92"/>
                  <a:gd name="T60" fmla="*/ 72 w 83"/>
                  <a:gd name="T61" fmla="*/ 9 h 92"/>
                  <a:gd name="T62" fmla="*/ 81 w 83"/>
                  <a:gd name="T63" fmla="*/ 11 h 92"/>
                  <a:gd name="T64" fmla="*/ 83 w 83"/>
                  <a:gd name="T65" fmla="*/ 15 h 92"/>
                  <a:gd name="T66" fmla="*/ 83 w 83"/>
                  <a:gd name="T67" fmla="*/ 20 h 92"/>
                  <a:gd name="T68" fmla="*/ 79 w 83"/>
                  <a:gd name="T69" fmla="*/ 28 h 92"/>
                  <a:gd name="T70" fmla="*/ 77 w 83"/>
                  <a:gd name="T71" fmla="*/ 34 h 92"/>
                  <a:gd name="T72" fmla="*/ 83 w 83"/>
                  <a:gd name="T73" fmla="*/ 45 h 92"/>
                  <a:gd name="T74" fmla="*/ 79 w 83"/>
                  <a:gd name="T75" fmla="*/ 68 h 92"/>
                  <a:gd name="T76" fmla="*/ 75 w 83"/>
                  <a:gd name="T77" fmla="*/ 70 h 92"/>
                  <a:gd name="T78" fmla="*/ 70 w 83"/>
                  <a:gd name="T79" fmla="*/ 64 h 92"/>
                  <a:gd name="T80" fmla="*/ 62 w 83"/>
                  <a:gd name="T81" fmla="*/ 66 h 92"/>
                  <a:gd name="T82" fmla="*/ 60 w 83"/>
                  <a:gd name="T83" fmla="*/ 62 h 92"/>
                  <a:gd name="T84" fmla="*/ 58 w 83"/>
                  <a:gd name="T85" fmla="*/ 60 h 92"/>
                  <a:gd name="T86" fmla="*/ 53 w 83"/>
                  <a:gd name="T87" fmla="*/ 66 h 92"/>
                  <a:gd name="T88" fmla="*/ 43 w 83"/>
                  <a:gd name="T89" fmla="*/ 71 h 92"/>
                  <a:gd name="T90" fmla="*/ 41 w 83"/>
                  <a:gd name="T91" fmla="*/ 73 h 92"/>
                  <a:gd name="T92" fmla="*/ 41 w 83"/>
                  <a:gd name="T93" fmla="*/ 77 h 92"/>
                  <a:gd name="T94" fmla="*/ 43 w 83"/>
                  <a:gd name="T95" fmla="*/ 85 h 92"/>
                  <a:gd name="T96" fmla="*/ 43 w 83"/>
                  <a:gd name="T97" fmla="*/ 85 h 92"/>
                  <a:gd name="T98" fmla="*/ 39 w 83"/>
                  <a:gd name="T99" fmla="*/ 85 h 92"/>
                  <a:gd name="T100" fmla="*/ 38 w 83"/>
                  <a:gd name="T101" fmla="*/ 87 h 92"/>
                  <a:gd name="T102" fmla="*/ 36 w 83"/>
                  <a:gd name="T103" fmla="*/ 89 h 92"/>
                  <a:gd name="T104" fmla="*/ 34 w 83"/>
                  <a:gd name="T10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 h="92">
                    <a:moveTo>
                      <a:pt x="34" y="92"/>
                    </a:moveTo>
                    <a:lnTo>
                      <a:pt x="32" y="89"/>
                    </a:lnTo>
                    <a:lnTo>
                      <a:pt x="7" y="62"/>
                    </a:lnTo>
                    <a:lnTo>
                      <a:pt x="0" y="43"/>
                    </a:lnTo>
                    <a:lnTo>
                      <a:pt x="3" y="43"/>
                    </a:lnTo>
                    <a:lnTo>
                      <a:pt x="3" y="41"/>
                    </a:lnTo>
                    <a:lnTo>
                      <a:pt x="5" y="39"/>
                    </a:lnTo>
                    <a:lnTo>
                      <a:pt x="7" y="28"/>
                    </a:lnTo>
                    <a:lnTo>
                      <a:pt x="9" y="28"/>
                    </a:lnTo>
                    <a:lnTo>
                      <a:pt x="9" y="30"/>
                    </a:lnTo>
                    <a:lnTo>
                      <a:pt x="11" y="32"/>
                    </a:lnTo>
                    <a:lnTo>
                      <a:pt x="15" y="32"/>
                    </a:lnTo>
                    <a:lnTo>
                      <a:pt x="17" y="30"/>
                    </a:lnTo>
                    <a:lnTo>
                      <a:pt x="15" y="30"/>
                    </a:lnTo>
                    <a:lnTo>
                      <a:pt x="13" y="30"/>
                    </a:lnTo>
                    <a:lnTo>
                      <a:pt x="9" y="26"/>
                    </a:lnTo>
                    <a:lnTo>
                      <a:pt x="7" y="24"/>
                    </a:lnTo>
                    <a:lnTo>
                      <a:pt x="9" y="24"/>
                    </a:lnTo>
                    <a:lnTo>
                      <a:pt x="11" y="22"/>
                    </a:lnTo>
                    <a:lnTo>
                      <a:pt x="11" y="22"/>
                    </a:lnTo>
                    <a:lnTo>
                      <a:pt x="11" y="19"/>
                    </a:lnTo>
                    <a:lnTo>
                      <a:pt x="38" y="15"/>
                    </a:lnTo>
                    <a:lnTo>
                      <a:pt x="38" y="15"/>
                    </a:lnTo>
                    <a:lnTo>
                      <a:pt x="36" y="3"/>
                    </a:lnTo>
                    <a:lnTo>
                      <a:pt x="38" y="0"/>
                    </a:lnTo>
                    <a:lnTo>
                      <a:pt x="64" y="0"/>
                    </a:lnTo>
                    <a:lnTo>
                      <a:pt x="68" y="0"/>
                    </a:lnTo>
                    <a:lnTo>
                      <a:pt x="66" y="3"/>
                    </a:lnTo>
                    <a:lnTo>
                      <a:pt x="66" y="15"/>
                    </a:lnTo>
                    <a:lnTo>
                      <a:pt x="68" y="15"/>
                    </a:lnTo>
                    <a:lnTo>
                      <a:pt x="72" y="9"/>
                    </a:lnTo>
                    <a:lnTo>
                      <a:pt x="81" y="11"/>
                    </a:lnTo>
                    <a:lnTo>
                      <a:pt x="83" y="15"/>
                    </a:lnTo>
                    <a:lnTo>
                      <a:pt x="83" y="20"/>
                    </a:lnTo>
                    <a:lnTo>
                      <a:pt x="79" y="28"/>
                    </a:lnTo>
                    <a:lnTo>
                      <a:pt x="77" y="34"/>
                    </a:lnTo>
                    <a:lnTo>
                      <a:pt x="83" y="45"/>
                    </a:lnTo>
                    <a:lnTo>
                      <a:pt x="79" y="68"/>
                    </a:lnTo>
                    <a:lnTo>
                      <a:pt x="75" y="70"/>
                    </a:lnTo>
                    <a:lnTo>
                      <a:pt x="70" y="64"/>
                    </a:lnTo>
                    <a:lnTo>
                      <a:pt x="62" y="66"/>
                    </a:lnTo>
                    <a:lnTo>
                      <a:pt x="60" y="62"/>
                    </a:lnTo>
                    <a:lnTo>
                      <a:pt x="58" y="60"/>
                    </a:lnTo>
                    <a:lnTo>
                      <a:pt x="53" y="66"/>
                    </a:lnTo>
                    <a:lnTo>
                      <a:pt x="43" y="71"/>
                    </a:lnTo>
                    <a:lnTo>
                      <a:pt x="41" y="73"/>
                    </a:lnTo>
                    <a:lnTo>
                      <a:pt x="41" y="77"/>
                    </a:lnTo>
                    <a:lnTo>
                      <a:pt x="43" y="85"/>
                    </a:lnTo>
                    <a:lnTo>
                      <a:pt x="43" y="85"/>
                    </a:lnTo>
                    <a:lnTo>
                      <a:pt x="39" y="85"/>
                    </a:lnTo>
                    <a:lnTo>
                      <a:pt x="38" y="87"/>
                    </a:lnTo>
                    <a:lnTo>
                      <a:pt x="36" y="89"/>
                    </a:lnTo>
                    <a:lnTo>
                      <a:pt x="34" y="9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50" name="Freeform 1306">
                <a:extLst>
                  <a:ext uri="{FF2B5EF4-FFF2-40B4-BE49-F238E27FC236}">
                    <a16:creationId xmlns:a16="http://schemas.microsoft.com/office/drawing/2014/main" id="{783B3DEB-0BB6-3843-B01A-10AC447BB9D2}"/>
                  </a:ext>
                </a:extLst>
              </p:cNvPr>
              <p:cNvSpPr>
                <a:spLocks/>
              </p:cNvSpPr>
              <p:nvPr/>
            </p:nvSpPr>
            <p:spPr bwMode="auto">
              <a:xfrm>
                <a:off x="5064375" y="4494409"/>
                <a:ext cx="338182" cy="256244"/>
              </a:xfrm>
              <a:custGeom>
                <a:avLst/>
                <a:gdLst>
                  <a:gd name="T0" fmla="*/ 47 w 227"/>
                  <a:gd name="T1" fmla="*/ 28 h 172"/>
                  <a:gd name="T2" fmla="*/ 43 w 227"/>
                  <a:gd name="T3" fmla="*/ 32 h 172"/>
                  <a:gd name="T4" fmla="*/ 28 w 227"/>
                  <a:gd name="T5" fmla="*/ 58 h 172"/>
                  <a:gd name="T6" fmla="*/ 24 w 227"/>
                  <a:gd name="T7" fmla="*/ 60 h 172"/>
                  <a:gd name="T8" fmla="*/ 19 w 227"/>
                  <a:gd name="T9" fmla="*/ 68 h 172"/>
                  <a:gd name="T10" fmla="*/ 17 w 227"/>
                  <a:gd name="T11" fmla="*/ 96 h 172"/>
                  <a:gd name="T12" fmla="*/ 11 w 227"/>
                  <a:gd name="T13" fmla="*/ 98 h 172"/>
                  <a:gd name="T14" fmla="*/ 3 w 227"/>
                  <a:gd name="T15" fmla="*/ 98 h 172"/>
                  <a:gd name="T16" fmla="*/ 2 w 227"/>
                  <a:gd name="T17" fmla="*/ 104 h 172"/>
                  <a:gd name="T18" fmla="*/ 2 w 227"/>
                  <a:gd name="T19" fmla="*/ 107 h 172"/>
                  <a:gd name="T20" fmla="*/ 5 w 227"/>
                  <a:gd name="T21" fmla="*/ 109 h 172"/>
                  <a:gd name="T22" fmla="*/ 11 w 227"/>
                  <a:gd name="T23" fmla="*/ 109 h 172"/>
                  <a:gd name="T24" fmla="*/ 15 w 227"/>
                  <a:gd name="T25" fmla="*/ 113 h 172"/>
                  <a:gd name="T26" fmla="*/ 17 w 227"/>
                  <a:gd name="T27" fmla="*/ 119 h 172"/>
                  <a:gd name="T28" fmla="*/ 32 w 227"/>
                  <a:gd name="T29" fmla="*/ 142 h 172"/>
                  <a:gd name="T30" fmla="*/ 41 w 227"/>
                  <a:gd name="T31" fmla="*/ 143 h 172"/>
                  <a:gd name="T32" fmla="*/ 43 w 227"/>
                  <a:gd name="T33" fmla="*/ 157 h 172"/>
                  <a:gd name="T34" fmla="*/ 55 w 227"/>
                  <a:gd name="T35" fmla="*/ 157 h 172"/>
                  <a:gd name="T36" fmla="*/ 73 w 227"/>
                  <a:gd name="T37" fmla="*/ 168 h 172"/>
                  <a:gd name="T38" fmla="*/ 102 w 227"/>
                  <a:gd name="T39" fmla="*/ 170 h 172"/>
                  <a:gd name="T40" fmla="*/ 117 w 227"/>
                  <a:gd name="T41" fmla="*/ 162 h 172"/>
                  <a:gd name="T42" fmla="*/ 134 w 227"/>
                  <a:gd name="T43" fmla="*/ 166 h 172"/>
                  <a:gd name="T44" fmla="*/ 149 w 227"/>
                  <a:gd name="T45" fmla="*/ 160 h 172"/>
                  <a:gd name="T46" fmla="*/ 164 w 227"/>
                  <a:gd name="T47" fmla="*/ 151 h 172"/>
                  <a:gd name="T48" fmla="*/ 227 w 227"/>
                  <a:gd name="T49" fmla="*/ 106 h 172"/>
                  <a:gd name="T50" fmla="*/ 213 w 227"/>
                  <a:gd name="T51" fmla="*/ 104 h 172"/>
                  <a:gd name="T52" fmla="*/ 164 w 227"/>
                  <a:gd name="T53" fmla="*/ 87 h 172"/>
                  <a:gd name="T54" fmla="*/ 157 w 227"/>
                  <a:gd name="T55" fmla="*/ 79 h 172"/>
                  <a:gd name="T56" fmla="*/ 155 w 227"/>
                  <a:gd name="T57" fmla="*/ 75 h 172"/>
                  <a:gd name="T58" fmla="*/ 151 w 227"/>
                  <a:gd name="T59" fmla="*/ 72 h 172"/>
                  <a:gd name="T60" fmla="*/ 147 w 227"/>
                  <a:gd name="T61" fmla="*/ 64 h 172"/>
                  <a:gd name="T62" fmla="*/ 149 w 227"/>
                  <a:gd name="T63" fmla="*/ 60 h 172"/>
                  <a:gd name="T64" fmla="*/ 147 w 227"/>
                  <a:gd name="T65" fmla="*/ 58 h 172"/>
                  <a:gd name="T66" fmla="*/ 142 w 227"/>
                  <a:gd name="T67" fmla="*/ 58 h 172"/>
                  <a:gd name="T68" fmla="*/ 142 w 227"/>
                  <a:gd name="T69" fmla="*/ 60 h 172"/>
                  <a:gd name="T70" fmla="*/ 138 w 227"/>
                  <a:gd name="T71" fmla="*/ 60 h 172"/>
                  <a:gd name="T72" fmla="*/ 134 w 227"/>
                  <a:gd name="T73" fmla="*/ 58 h 172"/>
                  <a:gd name="T74" fmla="*/ 138 w 227"/>
                  <a:gd name="T75" fmla="*/ 49 h 172"/>
                  <a:gd name="T76" fmla="*/ 142 w 227"/>
                  <a:gd name="T77" fmla="*/ 37 h 172"/>
                  <a:gd name="T78" fmla="*/ 134 w 227"/>
                  <a:gd name="T79" fmla="*/ 32 h 172"/>
                  <a:gd name="T80" fmla="*/ 115 w 227"/>
                  <a:gd name="T81" fmla="*/ 11 h 172"/>
                  <a:gd name="T82" fmla="*/ 108 w 227"/>
                  <a:gd name="T83" fmla="*/ 5 h 172"/>
                  <a:gd name="T84" fmla="*/ 104 w 227"/>
                  <a:gd name="T85" fmla="*/ 7 h 172"/>
                  <a:gd name="T86" fmla="*/ 102 w 227"/>
                  <a:gd name="T87" fmla="*/ 5 h 172"/>
                  <a:gd name="T88" fmla="*/ 98 w 227"/>
                  <a:gd name="T89" fmla="*/ 5 h 172"/>
                  <a:gd name="T90" fmla="*/ 96 w 227"/>
                  <a:gd name="T91" fmla="*/ 5 h 172"/>
                  <a:gd name="T92" fmla="*/ 92 w 227"/>
                  <a:gd name="T93" fmla="*/ 7 h 172"/>
                  <a:gd name="T94" fmla="*/ 92 w 227"/>
                  <a:gd name="T95" fmla="*/ 5 h 172"/>
                  <a:gd name="T96" fmla="*/ 89 w 227"/>
                  <a:gd name="T97" fmla="*/ 3 h 172"/>
                  <a:gd name="T98" fmla="*/ 87 w 227"/>
                  <a:gd name="T99" fmla="*/ 5 h 172"/>
                  <a:gd name="T100" fmla="*/ 83 w 227"/>
                  <a:gd name="T101" fmla="*/ 7 h 172"/>
                  <a:gd name="T102" fmla="*/ 77 w 227"/>
                  <a:gd name="T103" fmla="*/ 3 h 172"/>
                  <a:gd name="T104" fmla="*/ 77 w 227"/>
                  <a:gd name="T105" fmla="*/ 3 h 172"/>
                  <a:gd name="T106" fmla="*/ 72 w 227"/>
                  <a:gd name="T107" fmla="*/ 0 h 172"/>
                  <a:gd name="T108" fmla="*/ 64 w 227"/>
                  <a:gd name="T109" fmla="*/ 9 h 172"/>
                  <a:gd name="T110" fmla="*/ 64 w 227"/>
                  <a:gd name="T111" fmla="*/ 7 h 172"/>
                  <a:gd name="T112" fmla="*/ 60 w 227"/>
                  <a:gd name="T113" fmla="*/ 7 h 172"/>
                  <a:gd name="T114" fmla="*/ 58 w 227"/>
                  <a:gd name="T115" fmla="*/ 9 h 172"/>
                  <a:gd name="T116" fmla="*/ 56 w 227"/>
                  <a:gd name="T117" fmla="*/ 9 h 172"/>
                  <a:gd name="T118" fmla="*/ 53 w 227"/>
                  <a:gd name="T119" fmla="*/ 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172">
                    <a:moveTo>
                      <a:pt x="53" y="9"/>
                    </a:moveTo>
                    <a:lnTo>
                      <a:pt x="47" y="28"/>
                    </a:lnTo>
                    <a:lnTo>
                      <a:pt x="45" y="32"/>
                    </a:lnTo>
                    <a:lnTo>
                      <a:pt x="43" y="32"/>
                    </a:lnTo>
                    <a:lnTo>
                      <a:pt x="32" y="47"/>
                    </a:lnTo>
                    <a:lnTo>
                      <a:pt x="28" y="58"/>
                    </a:lnTo>
                    <a:lnTo>
                      <a:pt x="28" y="60"/>
                    </a:lnTo>
                    <a:lnTo>
                      <a:pt x="24" y="60"/>
                    </a:lnTo>
                    <a:lnTo>
                      <a:pt x="22" y="62"/>
                    </a:lnTo>
                    <a:lnTo>
                      <a:pt x="19" y="68"/>
                    </a:lnTo>
                    <a:lnTo>
                      <a:pt x="19" y="66"/>
                    </a:lnTo>
                    <a:lnTo>
                      <a:pt x="17" y="96"/>
                    </a:lnTo>
                    <a:lnTo>
                      <a:pt x="15" y="96"/>
                    </a:lnTo>
                    <a:lnTo>
                      <a:pt x="11" y="98"/>
                    </a:lnTo>
                    <a:lnTo>
                      <a:pt x="5" y="98"/>
                    </a:lnTo>
                    <a:lnTo>
                      <a:pt x="3" y="98"/>
                    </a:lnTo>
                    <a:lnTo>
                      <a:pt x="3" y="104"/>
                    </a:lnTo>
                    <a:lnTo>
                      <a:pt x="2" y="104"/>
                    </a:lnTo>
                    <a:lnTo>
                      <a:pt x="0" y="106"/>
                    </a:lnTo>
                    <a:lnTo>
                      <a:pt x="2" y="107"/>
                    </a:lnTo>
                    <a:lnTo>
                      <a:pt x="3" y="107"/>
                    </a:lnTo>
                    <a:lnTo>
                      <a:pt x="5" y="109"/>
                    </a:lnTo>
                    <a:lnTo>
                      <a:pt x="7" y="109"/>
                    </a:lnTo>
                    <a:lnTo>
                      <a:pt x="11" y="109"/>
                    </a:lnTo>
                    <a:lnTo>
                      <a:pt x="13" y="111"/>
                    </a:lnTo>
                    <a:lnTo>
                      <a:pt x="15" y="113"/>
                    </a:lnTo>
                    <a:lnTo>
                      <a:pt x="15" y="117"/>
                    </a:lnTo>
                    <a:lnTo>
                      <a:pt x="17" y="119"/>
                    </a:lnTo>
                    <a:lnTo>
                      <a:pt x="26" y="124"/>
                    </a:lnTo>
                    <a:lnTo>
                      <a:pt x="32" y="142"/>
                    </a:lnTo>
                    <a:lnTo>
                      <a:pt x="34" y="143"/>
                    </a:lnTo>
                    <a:lnTo>
                      <a:pt x="41" y="143"/>
                    </a:lnTo>
                    <a:lnTo>
                      <a:pt x="43" y="145"/>
                    </a:lnTo>
                    <a:lnTo>
                      <a:pt x="43" y="157"/>
                    </a:lnTo>
                    <a:lnTo>
                      <a:pt x="47" y="157"/>
                    </a:lnTo>
                    <a:lnTo>
                      <a:pt x="55" y="157"/>
                    </a:lnTo>
                    <a:lnTo>
                      <a:pt x="70" y="166"/>
                    </a:lnTo>
                    <a:lnTo>
                      <a:pt x="73" y="168"/>
                    </a:lnTo>
                    <a:lnTo>
                      <a:pt x="96" y="172"/>
                    </a:lnTo>
                    <a:lnTo>
                      <a:pt x="102" y="170"/>
                    </a:lnTo>
                    <a:lnTo>
                      <a:pt x="108" y="164"/>
                    </a:lnTo>
                    <a:lnTo>
                      <a:pt x="117" y="162"/>
                    </a:lnTo>
                    <a:lnTo>
                      <a:pt x="126" y="166"/>
                    </a:lnTo>
                    <a:lnTo>
                      <a:pt x="134" y="166"/>
                    </a:lnTo>
                    <a:lnTo>
                      <a:pt x="136" y="164"/>
                    </a:lnTo>
                    <a:lnTo>
                      <a:pt x="149" y="160"/>
                    </a:lnTo>
                    <a:lnTo>
                      <a:pt x="157" y="155"/>
                    </a:lnTo>
                    <a:lnTo>
                      <a:pt x="164" y="151"/>
                    </a:lnTo>
                    <a:lnTo>
                      <a:pt x="181" y="151"/>
                    </a:lnTo>
                    <a:lnTo>
                      <a:pt x="227" y="106"/>
                    </a:lnTo>
                    <a:lnTo>
                      <a:pt x="227" y="104"/>
                    </a:lnTo>
                    <a:lnTo>
                      <a:pt x="213" y="104"/>
                    </a:lnTo>
                    <a:lnTo>
                      <a:pt x="166" y="89"/>
                    </a:lnTo>
                    <a:lnTo>
                      <a:pt x="164" y="87"/>
                    </a:lnTo>
                    <a:lnTo>
                      <a:pt x="159" y="83"/>
                    </a:lnTo>
                    <a:lnTo>
                      <a:pt x="157" y="79"/>
                    </a:lnTo>
                    <a:lnTo>
                      <a:pt x="155" y="77"/>
                    </a:lnTo>
                    <a:lnTo>
                      <a:pt x="155" y="75"/>
                    </a:lnTo>
                    <a:lnTo>
                      <a:pt x="153" y="73"/>
                    </a:lnTo>
                    <a:lnTo>
                      <a:pt x="151" y="72"/>
                    </a:lnTo>
                    <a:lnTo>
                      <a:pt x="149" y="70"/>
                    </a:lnTo>
                    <a:lnTo>
                      <a:pt x="147" y="64"/>
                    </a:lnTo>
                    <a:lnTo>
                      <a:pt x="149" y="62"/>
                    </a:lnTo>
                    <a:lnTo>
                      <a:pt x="149" y="60"/>
                    </a:lnTo>
                    <a:lnTo>
                      <a:pt x="149" y="60"/>
                    </a:lnTo>
                    <a:lnTo>
                      <a:pt x="147" y="58"/>
                    </a:lnTo>
                    <a:lnTo>
                      <a:pt x="145" y="58"/>
                    </a:lnTo>
                    <a:lnTo>
                      <a:pt x="142" y="58"/>
                    </a:lnTo>
                    <a:lnTo>
                      <a:pt x="142" y="60"/>
                    </a:lnTo>
                    <a:lnTo>
                      <a:pt x="142" y="60"/>
                    </a:lnTo>
                    <a:lnTo>
                      <a:pt x="140" y="60"/>
                    </a:lnTo>
                    <a:lnTo>
                      <a:pt x="138" y="60"/>
                    </a:lnTo>
                    <a:lnTo>
                      <a:pt x="136" y="60"/>
                    </a:lnTo>
                    <a:lnTo>
                      <a:pt x="134" y="58"/>
                    </a:lnTo>
                    <a:lnTo>
                      <a:pt x="132" y="56"/>
                    </a:lnTo>
                    <a:lnTo>
                      <a:pt x="138" y="49"/>
                    </a:lnTo>
                    <a:lnTo>
                      <a:pt x="140" y="39"/>
                    </a:lnTo>
                    <a:lnTo>
                      <a:pt x="142" y="37"/>
                    </a:lnTo>
                    <a:lnTo>
                      <a:pt x="138" y="34"/>
                    </a:lnTo>
                    <a:lnTo>
                      <a:pt x="134" y="32"/>
                    </a:lnTo>
                    <a:lnTo>
                      <a:pt x="132" y="28"/>
                    </a:lnTo>
                    <a:lnTo>
                      <a:pt x="115" y="11"/>
                    </a:lnTo>
                    <a:lnTo>
                      <a:pt x="113" y="11"/>
                    </a:lnTo>
                    <a:lnTo>
                      <a:pt x="108" y="5"/>
                    </a:lnTo>
                    <a:lnTo>
                      <a:pt x="104" y="7"/>
                    </a:lnTo>
                    <a:lnTo>
                      <a:pt x="104" y="7"/>
                    </a:lnTo>
                    <a:lnTo>
                      <a:pt x="102" y="7"/>
                    </a:lnTo>
                    <a:lnTo>
                      <a:pt x="102" y="5"/>
                    </a:lnTo>
                    <a:lnTo>
                      <a:pt x="100" y="5"/>
                    </a:lnTo>
                    <a:lnTo>
                      <a:pt x="98" y="5"/>
                    </a:lnTo>
                    <a:lnTo>
                      <a:pt x="96" y="5"/>
                    </a:lnTo>
                    <a:lnTo>
                      <a:pt x="96" y="5"/>
                    </a:lnTo>
                    <a:lnTo>
                      <a:pt x="94" y="5"/>
                    </a:lnTo>
                    <a:lnTo>
                      <a:pt x="92" y="7"/>
                    </a:lnTo>
                    <a:lnTo>
                      <a:pt x="92" y="7"/>
                    </a:lnTo>
                    <a:lnTo>
                      <a:pt x="92" y="5"/>
                    </a:lnTo>
                    <a:lnTo>
                      <a:pt x="91" y="3"/>
                    </a:lnTo>
                    <a:lnTo>
                      <a:pt x="89" y="3"/>
                    </a:lnTo>
                    <a:lnTo>
                      <a:pt x="89" y="5"/>
                    </a:lnTo>
                    <a:lnTo>
                      <a:pt x="87" y="5"/>
                    </a:lnTo>
                    <a:lnTo>
                      <a:pt x="83" y="7"/>
                    </a:lnTo>
                    <a:lnTo>
                      <a:pt x="83" y="7"/>
                    </a:lnTo>
                    <a:lnTo>
                      <a:pt x="81" y="7"/>
                    </a:lnTo>
                    <a:lnTo>
                      <a:pt x="77" y="3"/>
                    </a:lnTo>
                    <a:lnTo>
                      <a:pt x="77" y="3"/>
                    </a:lnTo>
                    <a:lnTo>
                      <a:pt x="77" y="3"/>
                    </a:lnTo>
                    <a:lnTo>
                      <a:pt x="75" y="3"/>
                    </a:lnTo>
                    <a:lnTo>
                      <a:pt x="72" y="0"/>
                    </a:lnTo>
                    <a:lnTo>
                      <a:pt x="68" y="11"/>
                    </a:lnTo>
                    <a:lnTo>
                      <a:pt x="64" y="9"/>
                    </a:lnTo>
                    <a:lnTo>
                      <a:pt x="64" y="7"/>
                    </a:lnTo>
                    <a:lnTo>
                      <a:pt x="64" y="7"/>
                    </a:lnTo>
                    <a:lnTo>
                      <a:pt x="60" y="7"/>
                    </a:lnTo>
                    <a:lnTo>
                      <a:pt x="60" y="7"/>
                    </a:lnTo>
                    <a:lnTo>
                      <a:pt x="60" y="9"/>
                    </a:lnTo>
                    <a:lnTo>
                      <a:pt x="58" y="9"/>
                    </a:lnTo>
                    <a:lnTo>
                      <a:pt x="58" y="9"/>
                    </a:lnTo>
                    <a:lnTo>
                      <a:pt x="56" y="9"/>
                    </a:lnTo>
                    <a:lnTo>
                      <a:pt x="53" y="9"/>
                    </a:lnTo>
                    <a:lnTo>
                      <a:pt x="53" y="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51" name="Freeform 1307">
                <a:extLst>
                  <a:ext uri="{FF2B5EF4-FFF2-40B4-BE49-F238E27FC236}">
                    <a16:creationId xmlns:a16="http://schemas.microsoft.com/office/drawing/2014/main" id="{8E99A31E-65B6-8E71-C20B-13DCE6B2D396}"/>
                  </a:ext>
                </a:extLst>
              </p:cNvPr>
              <p:cNvSpPr>
                <a:spLocks/>
              </p:cNvSpPr>
              <p:nvPr/>
            </p:nvSpPr>
            <p:spPr bwMode="auto">
              <a:xfrm>
                <a:off x="5064375" y="4494409"/>
                <a:ext cx="338182" cy="256244"/>
              </a:xfrm>
              <a:custGeom>
                <a:avLst/>
                <a:gdLst>
                  <a:gd name="T0" fmla="*/ 47 w 227"/>
                  <a:gd name="T1" fmla="*/ 28 h 172"/>
                  <a:gd name="T2" fmla="*/ 43 w 227"/>
                  <a:gd name="T3" fmla="*/ 32 h 172"/>
                  <a:gd name="T4" fmla="*/ 28 w 227"/>
                  <a:gd name="T5" fmla="*/ 58 h 172"/>
                  <a:gd name="T6" fmla="*/ 24 w 227"/>
                  <a:gd name="T7" fmla="*/ 60 h 172"/>
                  <a:gd name="T8" fmla="*/ 19 w 227"/>
                  <a:gd name="T9" fmla="*/ 68 h 172"/>
                  <a:gd name="T10" fmla="*/ 17 w 227"/>
                  <a:gd name="T11" fmla="*/ 96 h 172"/>
                  <a:gd name="T12" fmla="*/ 11 w 227"/>
                  <a:gd name="T13" fmla="*/ 98 h 172"/>
                  <a:gd name="T14" fmla="*/ 3 w 227"/>
                  <a:gd name="T15" fmla="*/ 98 h 172"/>
                  <a:gd name="T16" fmla="*/ 2 w 227"/>
                  <a:gd name="T17" fmla="*/ 104 h 172"/>
                  <a:gd name="T18" fmla="*/ 2 w 227"/>
                  <a:gd name="T19" fmla="*/ 107 h 172"/>
                  <a:gd name="T20" fmla="*/ 5 w 227"/>
                  <a:gd name="T21" fmla="*/ 109 h 172"/>
                  <a:gd name="T22" fmla="*/ 11 w 227"/>
                  <a:gd name="T23" fmla="*/ 109 h 172"/>
                  <a:gd name="T24" fmla="*/ 15 w 227"/>
                  <a:gd name="T25" fmla="*/ 113 h 172"/>
                  <a:gd name="T26" fmla="*/ 17 w 227"/>
                  <a:gd name="T27" fmla="*/ 119 h 172"/>
                  <a:gd name="T28" fmla="*/ 32 w 227"/>
                  <a:gd name="T29" fmla="*/ 142 h 172"/>
                  <a:gd name="T30" fmla="*/ 41 w 227"/>
                  <a:gd name="T31" fmla="*/ 143 h 172"/>
                  <a:gd name="T32" fmla="*/ 43 w 227"/>
                  <a:gd name="T33" fmla="*/ 157 h 172"/>
                  <a:gd name="T34" fmla="*/ 55 w 227"/>
                  <a:gd name="T35" fmla="*/ 157 h 172"/>
                  <a:gd name="T36" fmla="*/ 73 w 227"/>
                  <a:gd name="T37" fmla="*/ 168 h 172"/>
                  <a:gd name="T38" fmla="*/ 102 w 227"/>
                  <a:gd name="T39" fmla="*/ 170 h 172"/>
                  <a:gd name="T40" fmla="*/ 117 w 227"/>
                  <a:gd name="T41" fmla="*/ 162 h 172"/>
                  <a:gd name="T42" fmla="*/ 134 w 227"/>
                  <a:gd name="T43" fmla="*/ 166 h 172"/>
                  <a:gd name="T44" fmla="*/ 149 w 227"/>
                  <a:gd name="T45" fmla="*/ 160 h 172"/>
                  <a:gd name="T46" fmla="*/ 164 w 227"/>
                  <a:gd name="T47" fmla="*/ 151 h 172"/>
                  <a:gd name="T48" fmla="*/ 227 w 227"/>
                  <a:gd name="T49" fmla="*/ 106 h 172"/>
                  <a:gd name="T50" fmla="*/ 213 w 227"/>
                  <a:gd name="T51" fmla="*/ 104 h 172"/>
                  <a:gd name="T52" fmla="*/ 164 w 227"/>
                  <a:gd name="T53" fmla="*/ 87 h 172"/>
                  <a:gd name="T54" fmla="*/ 157 w 227"/>
                  <a:gd name="T55" fmla="*/ 79 h 172"/>
                  <a:gd name="T56" fmla="*/ 155 w 227"/>
                  <a:gd name="T57" fmla="*/ 75 h 172"/>
                  <a:gd name="T58" fmla="*/ 151 w 227"/>
                  <a:gd name="T59" fmla="*/ 72 h 172"/>
                  <a:gd name="T60" fmla="*/ 147 w 227"/>
                  <a:gd name="T61" fmla="*/ 64 h 172"/>
                  <a:gd name="T62" fmla="*/ 149 w 227"/>
                  <a:gd name="T63" fmla="*/ 60 h 172"/>
                  <a:gd name="T64" fmla="*/ 147 w 227"/>
                  <a:gd name="T65" fmla="*/ 58 h 172"/>
                  <a:gd name="T66" fmla="*/ 142 w 227"/>
                  <a:gd name="T67" fmla="*/ 58 h 172"/>
                  <a:gd name="T68" fmla="*/ 142 w 227"/>
                  <a:gd name="T69" fmla="*/ 60 h 172"/>
                  <a:gd name="T70" fmla="*/ 138 w 227"/>
                  <a:gd name="T71" fmla="*/ 60 h 172"/>
                  <a:gd name="T72" fmla="*/ 134 w 227"/>
                  <a:gd name="T73" fmla="*/ 58 h 172"/>
                  <a:gd name="T74" fmla="*/ 138 w 227"/>
                  <a:gd name="T75" fmla="*/ 49 h 172"/>
                  <a:gd name="T76" fmla="*/ 142 w 227"/>
                  <a:gd name="T77" fmla="*/ 37 h 172"/>
                  <a:gd name="T78" fmla="*/ 134 w 227"/>
                  <a:gd name="T79" fmla="*/ 32 h 172"/>
                  <a:gd name="T80" fmla="*/ 115 w 227"/>
                  <a:gd name="T81" fmla="*/ 11 h 172"/>
                  <a:gd name="T82" fmla="*/ 108 w 227"/>
                  <a:gd name="T83" fmla="*/ 5 h 172"/>
                  <a:gd name="T84" fmla="*/ 104 w 227"/>
                  <a:gd name="T85" fmla="*/ 7 h 172"/>
                  <a:gd name="T86" fmla="*/ 102 w 227"/>
                  <a:gd name="T87" fmla="*/ 5 h 172"/>
                  <a:gd name="T88" fmla="*/ 98 w 227"/>
                  <a:gd name="T89" fmla="*/ 5 h 172"/>
                  <a:gd name="T90" fmla="*/ 96 w 227"/>
                  <a:gd name="T91" fmla="*/ 5 h 172"/>
                  <a:gd name="T92" fmla="*/ 92 w 227"/>
                  <a:gd name="T93" fmla="*/ 7 h 172"/>
                  <a:gd name="T94" fmla="*/ 92 w 227"/>
                  <a:gd name="T95" fmla="*/ 5 h 172"/>
                  <a:gd name="T96" fmla="*/ 89 w 227"/>
                  <a:gd name="T97" fmla="*/ 3 h 172"/>
                  <a:gd name="T98" fmla="*/ 87 w 227"/>
                  <a:gd name="T99" fmla="*/ 5 h 172"/>
                  <a:gd name="T100" fmla="*/ 83 w 227"/>
                  <a:gd name="T101" fmla="*/ 7 h 172"/>
                  <a:gd name="T102" fmla="*/ 77 w 227"/>
                  <a:gd name="T103" fmla="*/ 3 h 172"/>
                  <a:gd name="T104" fmla="*/ 77 w 227"/>
                  <a:gd name="T105" fmla="*/ 3 h 172"/>
                  <a:gd name="T106" fmla="*/ 72 w 227"/>
                  <a:gd name="T107" fmla="*/ 0 h 172"/>
                  <a:gd name="T108" fmla="*/ 64 w 227"/>
                  <a:gd name="T109" fmla="*/ 9 h 172"/>
                  <a:gd name="T110" fmla="*/ 64 w 227"/>
                  <a:gd name="T111" fmla="*/ 7 h 172"/>
                  <a:gd name="T112" fmla="*/ 60 w 227"/>
                  <a:gd name="T113" fmla="*/ 7 h 172"/>
                  <a:gd name="T114" fmla="*/ 58 w 227"/>
                  <a:gd name="T115" fmla="*/ 9 h 172"/>
                  <a:gd name="T116" fmla="*/ 56 w 227"/>
                  <a:gd name="T117" fmla="*/ 9 h 172"/>
                  <a:gd name="T118" fmla="*/ 53 w 227"/>
                  <a:gd name="T119" fmla="*/ 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172">
                    <a:moveTo>
                      <a:pt x="53" y="9"/>
                    </a:moveTo>
                    <a:lnTo>
                      <a:pt x="47" y="28"/>
                    </a:lnTo>
                    <a:lnTo>
                      <a:pt x="45" y="32"/>
                    </a:lnTo>
                    <a:lnTo>
                      <a:pt x="43" y="32"/>
                    </a:lnTo>
                    <a:lnTo>
                      <a:pt x="32" y="47"/>
                    </a:lnTo>
                    <a:lnTo>
                      <a:pt x="28" y="58"/>
                    </a:lnTo>
                    <a:lnTo>
                      <a:pt x="28" y="60"/>
                    </a:lnTo>
                    <a:lnTo>
                      <a:pt x="24" y="60"/>
                    </a:lnTo>
                    <a:lnTo>
                      <a:pt x="22" y="62"/>
                    </a:lnTo>
                    <a:lnTo>
                      <a:pt x="19" y="68"/>
                    </a:lnTo>
                    <a:lnTo>
                      <a:pt x="19" y="66"/>
                    </a:lnTo>
                    <a:lnTo>
                      <a:pt x="17" y="96"/>
                    </a:lnTo>
                    <a:lnTo>
                      <a:pt x="15" y="96"/>
                    </a:lnTo>
                    <a:lnTo>
                      <a:pt x="11" y="98"/>
                    </a:lnTo>
                    <a:lnTo>
                      <a:pt x="5" y="98"/>
                    </a:lnTo>
                    <a:lnTo>
                      <a:pt x="3" y="98"/>
                    </a:lnTo>
                    <a:lnTo>
                      <a:pt x="3" y="104"/>
                    </a:lnTo>
                    <a:lnTo>
                      <a:pt x="2" y="104"/>
                    </a:lnTo>
                    <a:lnTo>
                      <a:pt x="0" y="106"/>
                    </a:lnTo>
                    <a:lnTo>
                      <a:pt x="2" y="107"/>
                    </a:lnTo>
                    <a:lnTo>
                      <a:pt x="3" y="107"/>
                    </a:lnTo>
                    <a:lnTo>
                      <a:pt x="5" y="109"/>
                    </a:lnTo>
                    <a:lnTo>
                      <a:pt x="7" y="109"/>
                    </a:lnTo>
                    <a:lnTo>
                      <a:pt x="11" y="109"/>
                    </a:lnTo>
                    <a:lnTo>
                      <a:pt x="13" y="111"/>
                    </a:lnTo>
                    <a:lnTo>
                      <a:pt x="15" y="113"/>
                    </a:lnTo>
                    <a:lnTo>
                      <a:pt x="15" y="117"/>
                    </a:lnTo>
                    <a:lnTo>
                      <a:pt x="17" y="119"/>
                    </a:lnTo>
                    <a:lnTo>
                      <a:pt x="26" y="124"/>
                    </a:lnTo>
                    <a:lnTo>
                      <a:pt x="32" y="142"/>
                    </a:lnTo>
                    <a:lnTo>
                      <a:pt x="34" y="143"/>
                    </a:lnTo>
                    <a:lnTo>
                      <a:pt x="41" y="143"/>
                    </a:lnTo>
                    <a:lnTo>
                      <a:pt x="43" y="145"/>
                    </a:lnTo>
                    <a:lnTo>
                      <a:pt x="43" y="157"/>
                    </a:lnTo>
                    <a:lnTo>
                      <a:pt x="47" y="157"/>
                    </a:lnTo>
                    <a:lnTo>
                      <a:pt x="55" y="157"/>
                    </a:lnTo>
                    <a:lnTo>
                      <a:pt x="70" y="166"/>
                    </a:lnTo>
                    <a:lnTo>
                      <a:pt x="73" y="168"/>
                    </a:lnTo>
                    <a:lnTo>
                      <a:pt x="96" y="172"/>
                    </a:lnTo>
                    <a:lnTo>
                      <a:pt x="102" y="170"/>
                    </a:lnTo>
                    <a:lnTo>
                      <a:pt x="108" y="164"/>
                    </a:lnTo>
                    <a:lnTo>
                      <a:pt x="117" y="162"/>
                    </a:lnTo>
                    <a:lnTo>
                      <a:pt x="126" y="166"/>
                    </a:lnTo>
                    <a:lnTo>
                      <a:pt x="134" y="166"/>
                    </a:lnTo>
                    <a:lnTo>
                      <a:pt x="136" y="164"/>
                    </a:lnTo>
                    <a:lnTo>
                      <a:pt x="149" y="160"/>
                    </a:lnTo>
                    <a:lnTo>
                      <a:pt x="157" y="155"/>
                    </a:lnTo>
                    <a:lnTo>
                      <a:pt x="164" y="151"/>
                    </a:lnTo>
                    <a:lnTo>
                      <a:pt x="181" y="151"/>
                    </a:lnTo>
                    <a:lnTo>
                      <a:pt x="227" y="106"/>
                    </a:lnTo>
                    <a:lnTo>
                      <a:pt x="227" y="104"/>
                    </a:lnTo>
                    <a:lnTo>
                      <a:pt x="213" y="104"/>
                    </a:lnTo>
                    <a:lnTo>
                      <a:pt x="166" y="89"/>
                    </a:lnTo>
                    <a:lnTo>
                      <a:pt x="164" y="87"/>
                    </a:lnTo>
                    <a:lnTo>
                      <a:pt x="159" y="83"/>
                    </a:lnTo>
                    <a:lnTo>
                      <a:pt x="157" y="79"/>
                    </a:lnTo>
                    <a:lnTo>
                      <a:pt x="155" y="77"/>
                    </a:lnTo>
                    <a:lnTo>
                      <a:pt x="155" y="75"/>
                    </a:lnTo>
                    <a:lnTo>
                      <a:pt x="153" y="73"/>
                    </a:lnTo>
                    <a:lnTo>
                      <a:pt x="151" y="72"/>
                    </a:lnTo>
                    <a:lnTo>
                      <a:pt x="149" y="70"/>
                    </a:lnTo>
                    <a:lnTo>
                      <a:pt x="147" y="64"/>
                    </a:lnTo>
                    <a:lnTo>
                      <a:pt x="149" y="62"/>
                    </a:lnTo>
                    <a:lnTo>
                      <a:pt x="149" y="60"/>
                    </a:lnTo>
                    <a:lnTo>
                      <a:pt x="149" y="60"/>
                    </a:lnTo>
                    <a:lnTo>
                      <a:pt x="147" y="58"/>
                    </a:lnTo>
                    <a:lnTo>
                      <a:pt x="145" y="58"/>
                    </a:lnTo>
                    <a:lnTo>
                      <a:pt x="142" y="58"/>
                    </a:lnTo>
                    <a:lnTo>
                      <a:pt x="142" y="60"/>
                    </a:lnTo>
                    <a:lnTo>
                      <a:pt x="142" y="60"/>
                    </a:lnTo>
                    <a:lnTo>
                      <a:pt x="140" y="60"/>
                    </a:lnTo>
                    <a:lnTo>
                      <a:pt x="138" y="60"/>
                    </a:lnTo>
                    <a:lnTo>
                      <a:pt x="136" y="60"/>
                    </a:lnTo>
                    <a:lnTo>
                      <a:pt x="134" y="58"/>
                    </a:lnTo>
                    <a:lnTo>
                      <a:pt x="132" y="56"/>
                    </a:lnTo>
                    <a:lnTo>
                      <a:pt x="138" y="49"/>
                    </a:lnTo>
                    <a:lnTo>
                      <a:pt x="140" y="39"/>
                    </a:lnTo>
                    <a:lnTo>
                      <a:pt x="142" y="37"/>
                    </a:lnTo>
                    <a:lnTo>
                      <a:pt x="138" y="34"/>
                    </a:lnTo>
                    <a:lnTo>
                      <a:pt x="134" y="32"/>
                    </a:lnTo>
                    <a:lnTo>
                      <a:pt x="132" y="28"/>
                    </a:lnTo>
                    <a:lnTo>
                      <a:pt x="115" y="11"/>
                    </a:lnTo>
                    <a:lnTo>
                      <a:pt x="113" y="11"/>
                    </a:lnTo>
                    <a:lnTo>
                      <a:pt x="108" y="5"/>
                    </a:lnTo>
                    <a:lnTo>
                      <a:pt x="104" y="7"/>
                    </a:lnTo>
                    <a:lnTo>
                      <a:pt x="104" y="7"/>
                    </a:lnTo>
                    <a:lnTo>
                      <a:pt x="102" y="7"/>
                    </a:lnTo>
                    <a:lnTo>
                      <a:pt x="102" y="5"/>
                    </a:lnTo>
                    <a:lnTo>
                      <a:pt x="100" y="5"/>
                    </a:lnTo>
                    <a:lnTo>
                      <a:pt x="98" y="5"/>
                    </a:lnTo>
                    <a:lnTo>
                      <a:pt x="96" y="5"/>
                    </a:lnTo>
                    <a:lnTo>
                      <a:pt x="96" y="5"/>
                    </a:lnTo>
                    <a:lnTo>
                      <a:pt x="94" y="5"/>
                    </a:lnTo>
                    <a:lnTo>
                      <a:pt x="92" y="7"/>
                    </a:lnTo>
                    <a:lnTo>
                      <a:pt x="92" y="7"/>
                    </a:lnTo>
                    <a:lnTo>
                      <a:pt x="92" y="5"/>
                    </a:lnTo>
                    <a:lnTo>
                      <a:pt x="91" y="3"/>
                    </a:lnTo>
                    <a:lnTo>
                      <a:pt x="89" y="3"/>
                    </a:lnTo>
                    <a:lnTo>
                      <a:pt x="89" y="5"/>
                    </a:lnTo>
                    <a:lnTo>
                      <a:pt x="87" y="5"/>
                    </a:lnTo>
                    <a:lnTo>
                      <a:pt x="83" y="7"/>
                    </a:lnTo>
                    <a:lnTo>
                      <a:pt x="83" y="7"/>
                    </a:lnTo>
                    <a:lnTo>
                      <a:pt x="81" y="7"/>
                    </a:lnTo>
                    <a:lnTo>
                      <a:pt x="77" y="3"/>
                    </a:lnTo>
                    <a:lnTo>
                      <a:pt x="77" y="3"/>
                    </a:lnTo>
                    <a:lnTo>
                      <a:pt x="77" y="3"/>
                    </a:lnTo>
                    <a:lnTo>
                      <a:pt x="75" y="3"/>
                    </a:lnTo>
                    <a:lnTo>
                      <a:pt x="72" y="0"/>
                    </a:lnTo>
                    <a:lnTo>
                      <a:pt x="68" y="11"/>
                    </a:lnTo>
                    <a:lnTo>
                      <a:pt x="64" y="9"/>
                    </a:lnTo>
                    <a:lnTo>
                      <a:pt x="64" y="7"/>
                    </a:lnTo>
                    <a:lnTo>
                      <a:pt x="64" y="7"/>
                    </a:lnTo>
                    <a:lnTo>
                      <a:pt x="60" y="7"/>
                    </a:lnTo>
                    <a:lnTo>
                      <a:pt x="60" y="7"/>
                    </a:lnTo>
                    <a:lnTo>
                      <a:pt x="60" y="9"/>
                    </a:lnTo>
                    <a:lnTo>
                      <a:pt x="58" y="9"/>
                    </a:lnTo>
                    <a:lnTo>
                      <a:pt x="58" y="9"/>
                    </a:lnTo>
                    <a:lnTo>
                      <a:pt x="56" y="9"/>
                    </a:lnTo>
                    <a:lnTo>
                      <a:pt x="53" y="9"/>
                    </a:lnTo>
                    <a:lnTo>
                      <a:pt x="53" y="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52" name="Freeform 1308">
                <a:extLst>
                  <a:ext uri="{FF2B5EF4-FFF2-40B4-BE49-F238E27FC236}">
                    <a16:creationId xmlns:a16="http://schemas.microsoft.com/office/drawing/2014/main" id="{A98F6666-95EF-443C-19BA-C464E0386911}"/>
                  </a:ext>
                </a:extLst>
              </p:cNvPr>
              <p:cNvSpPr>
                <a:spLocks/>
              </p:cNvSpPr>
              <p:nvPr/>
            </p:nvSpPr>
            <p:spPr bwMode="auto">
              <a:xfrm>
                <a:off x="4995845" y="5066487"/>
                <a:ext cx="239856" cy="385856"/>
              </a:xfrm>
              <a:custGeom>
                <a:avLst/>
                <a:gdLst>
                  <a:gd name="T0" fmla="*/ 161 w 161"/>
                  <a:gd name="T1" fmla="*/ 3 h 259"/>
                  <a:gd name="T2" fmla="*/ 157 w 161"/>
                  <a:gd name="T3" fmla="*/ 20 h 259"/>
                  <a:gd name="T4" fmla="*/ 157 w 161"/>
                  <a:gd name="T5" fmla="*/ 39 h 259"/>
                  <a:gd name="T6" fmla="*/ 157 w 161"/>
                  <a:gd name="T7" fmla="*/ 56 h 259"/>
                  <a:gd name="T8" fmla="*/ 161 w 161"/>
                  <a:gd name="T9" fmla="*/ 58 h 259"/>
                  <a:gd name="T10" fmla="*/ 161 w 161"/>
                  <a:gd name="T11" fmla="*/ 62 h 259"/>
                  <a:gd name="T12" fmla="*/ 157 w 161"/>
                  <a:gd name="T13" fmla="*/ 73 h 259"/>
                  <a:gd name="T14" fmla="*/ 155 w 161"/>
                  <a:gd name="T15" fmla="*/ 79 h 259"/>
                  <a:gd name="T16" fmla="*/ 148 w 161"/>
                  <a:gd name="T17" fmla="*/ 90 h 259"/>
                  <a:gd name="T18" fmla="*/ 135 w 161"/>
                  <a:gd name="T19" fmla="*/ 102 h 259"/>
                  <a:gd name="T20" fmla="*/ 104 w 161"/>
                  <a:gd name="T21" fmla="*/ 117 h 259"/>
                  <a:gd name="T22" fmla="*/ 99 w 161"/>
                  <a:gd name="T23" fmla="*/ 121 h 259"/>
                  <a:gd name="T24" fmla="*/ 93 w 161"/>
                  <a:gd name="T25" fmla="*/ 130 h 259"/>
                  <a:gd name="T26" fmla="*/ 89 w 161"/>
                  <a:gd name="T27" fmla="*/ 132 h 259"/>
                  <a:gd name="T28" fmla="*/ 70 w 161"/>
                  <a:gd name="T29" fmla="*/ 147 h 259"/>
                  <a:gd name="T30" fmla="*/ 74 w 161"/>
                  <a:gd name="T31" fmla="*/ 162 h 259"/>
                  <a:gd name="T32" fmla="*/ 80 w 161"/>
                  <a:gd name="T33" fmla="*/ 185 h 259"/>
                  <a:gd name="T34" fmla="*/ 78 w 161"/>
                  <a:gd name="T35" fmla="*/ 213 h 259"/>
                  <a:gd name="T36" fmla="*/ 82 w 161"/>
                  <a:gd name="T37" fmla="*/ 212 h 259"/>
                  <a:gd name="T38" fmla="*/ 72 w 161"/>
                  <a:gd name="T39" fmla="*/ 227 h 259"/>
                  <a:gd name="T40" fmla="*/ 44 w 161"/>
                  <a:gd name="T41" fmla="*/ 238 h 259"/>
                  <a:gd name="T42" fmla="*/ 40 w 161"/>
                  <a:gd name="T43" fmla="*/ 251 h 259"/>
                  <a:gd name="T44" fmla="*/ 42 w 161"/>
                  <a:gd name="T45" fmla="*/ 259 h 259"/>
                  <a:gd name="T46" fmla="*/ 23 w 161"/>
                  <a:gd name="T47" fmla="*/ 191 h 259"/>
                  <a:gd name="T48" fmla="*/ 27 w 161"/>
                  <a:gd name="T49" fmla="*/ 179 h 259"/>
                  <a:gd name="T50" fmla="*/ 40 w 161"/>
                  <a:gd name="T51" fmla="*/ 132 h 259"/>
                  <a:gd name="T52" fmla="*/ 42 w 161"/>
                  <a:gd name="T53" fmla="*/ 96 h 259"/>
                  <a:gd name="T54" fmla="*/ 4 w 161"/>
                  <a:gd name="T55" fmla="*/ 85 h 259"/>
                  <a:gd name="T56" fmla="*/ 0 w 161"/>
                  <a:gd name="T57" fmla="*/ 70 h 259"/>
                  <a:gd name="T58" fmla="*/ 49 w 161"/>
                  <a:gd name="T59" fmla="*/ 56 h 259"/>
                  <a:gd name="T60" fmla="*/ 55 w 161"/>
                  <a:gd name="T61" fmla="*/ 62 h 259"/>
                  <a:gd name="T62" fmla="*/ 68 w 161"/>
                  <a:gd name="T63" fmla="*/ 62 h 259"/>
                  <a:gd name="T64" fmla="*/ 68 w 161"/>
                  <a:gd name="T65" fmla="*/ 77 h 259"/>
                  <a:gd name="T66" fmla="*/ 65 w 161"/>
                  <a:gd name="T67" fmla="*/ 83 h 259"/>
                  <a:gd name="T68" fmla="*/ 68 w 161"/>
                  <a:gd name="T69" fmla="*/ 90 h 259"/>
                  <a:gd name="T70" fmla="*/ 78 w 161"/>
                  <a:gd name="T71" fmla="*/ 98 h 259"/>
                  <a:gd name="T72" fmla="*/ 76 w 161"/>
                  <a:gd name="T73" fmla="*/ 102 h 259"/>
                  <a:gd name="T74" fmla="*/ 82 w 161"/>
                  <a:gd name="T75" fmla="*/ 102 h 259"/>
                  <a:gd name="T76" fmla="*/ 80 w 161"/>
                  <a:gd name="T77" fmla="*/ 96 h 259"/>
                  <a:gd name="T78" fmla="*/ 80 w 161"/>
                  <a:gd name="T79" fmla="*/ 90 h 259"/>
                  <a:gd name="T80" fmla="*/ 87 w 161"/>
                  <a:gd name="T81" fmla="*/ 85 h 259"/>
                  <a:gd name="T82" fmla="*/ 87 w 161"/>
                  <a:gd name="T83" fmla="*/ 73 h 259"/>
                  <a:gd name="T84" fmla="*/ 74 w 161"/>
                  <a:gd name="T85" fmla="*/ 47 h 259"/>
                  <a:gd name="T86" fmla="*/ 72 w 161"/>
                  <a:gd name="T87" fmla="*/ 32 h 259"/>
                  <a:gd name="T88" fmla="*/ 87 w 161"/>
                  <a:gd name="T89" fmla="*/ 17 h 259"/>
                  <a:gd name="T90" fmla="*/ 93 w 161"/>
                  <a:gd name="T91" fmla="*/ 15 h 259"/>
                  <a:gd name="T92" fmla="*/ 101 w 161"/>
                  <a:gd name="T93" fmla="*/ 19 h 259"/>
                  <a:gd name="T94" fmla="*/ 118 w 161"/>
                  <a:gd name="T95" fmla="*/ 17 h 259"/>
                  <a:gd name="T96" fmla="*/ 127 w 161"/>
                  <a:gd name="T97" fmla="*/ 11 h 259"/>
                  <a:gd name="T98" fmla="*/ 150 w 161"/>
                  <a:gd name="T99" fmla="*/ 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1" h="259">
                    <a:moveTo>
                      <a:pt x="161" y="0"/>
                    </a:moveTo>
                    <a:lnTo>
                      <a:pt x="161" y="2"/>
                    </a:lnTo>
                    <a:lnTo>
                      <a:pt x="161" y="3"/>
                    </a:lnTo>
                    <a:lnTo>
                      <a:pt x="161" y="3"/>
                    </a:lnTo>
                    <a:lnTo>
                      <a:pt x="161" y="7"/>
                    </a:lnTo>
                    <a:lnTo>
                      <a:pt x="157" y="20"/>
                    </a:lnTo>
                    <a:lnTo>
                      <a:pt x="157" y="36"/>
                    </a:lnTo>
                    <a:lnTo>
                      <a:pt x="155" y="37"/>
                    </a:lnTo>
                    <a:lnTo>
                      <a:pt x="157" y="39"/>
                    </a:lnTo>
                    <a:lnTo>
                      <a:pt x="157" y="39"/>
                    </a:lnTo>
                    <a:lnTo>
                      <a:pt x="157" y="55"/>
                    </a:lnTo>
                    <a:lnTo>
                      <a:pt x="157" y="56"/>
                    </a:lnTo>
                    <a:lnTo>
                      <a:pt x="159" y="58"/>
                    </a:lnTo>
                    <a:lnTo>
                      <a:pt x="159" y="56"/>
                    </a:lnTo>
                    <a:lnTo>
                      <a:pt x="161" y="58"/>
                    </a:lnTo>
                    <a:lnTo>
                      <a:pt x="159" y="60"/>
                    </a:lnTo>
                    <a:lnTo>
                      <a:pt x="159" y="62"/>
                    </a:lnTo>
                    <a:lnTo>
                      <a:pt x="161" y="62"/>
                    </a:lnTo>
                    <a:lnTo>
                      <a:pt x="161" y="64"/>
                    </a:lnTo>
                    <a:lnTo>
                      <a:pt x="159" y="70"/>
                    </a:lnTo>
                    <a:lnTo>
                      <a:pt x="157" y="73"/>
                    </a:lnTo>
                    <a:lnTo>
                      <a:pt x="159" y="73"/>
                    </a:lnTo>
                    <a:lnTo>
                      <a:pt x="157" y="77"/>
                    </a:lnTo>
                    <a:lnTo>
                      <a:pt x="155" y="79"/>
                    </a:lnTo>
                    <a:lnTo>
                      <a:pt x="150" y="87"/>
                    </a:lnTo>
                    <a:lnTo>
                      <a:pt x="146" y="90"/>
                    </a:lnTo>
                    <a:lnTo>
                      <a:pt x="148" y="90"/>
                    </a:lnTo>
                    <a:lnTo>
                      <a:pt x="146" y="92"/>
                    </a:lnTo>
                    <a:lnTo>
                      <a:pt x="137" y="98"/>
                    </a:lnTo>
                    <a:lnTo>
                      <a:pt x="135" y="102"/>
                    </a:lnTo>
                    <a:lnTo>
                      <a:pt x="131" y="104"/>
                    </a:lnTo>
                    <a:lnTo>
                      <a:pt x="127" y="104"/>
                    </a:lnTo>
                    <a:lnTo>
                      <a:pt x="104" y="117"/>
                    </a:lnTo>
                    <a:lnTo>
                      <a:pt x="102" y="119"/>
                    </a:lnTo>
                    <a:lnTo>
                      <a:pt x="102" y="121"/>
                    </a:lnTo>
                    <a:lnTo>
                      <a:pt x="99" y="121"/>
                    </a:lnTo>
                    <a:lnTo>
                      <a:pt x="99" y="121"/>
                    </a:lnTo>
                    <a:lnTo>
                      <a:pt x="101" y="123"/>
                    </a:lnTo>
                    <a:lnTo>
                      <a:pt x="93" y="130"/>
                    </a:lnTo>
                    <a:lnTo>
                      <a:pt x="93" y="130"/>
                    </a:lnTo>
                    <a:lnTo>
                      <a:pt x="91" y="128"/>
                    </a:lnTo>
                    <a:lnTo>
                      <a:pt x="89" y="132"/>
                    </a:lnTo>
                    <a:lnTo>
                      <a:pt x="87" y="134"/>
                    </a:lnTo>
                    <a:lnTo>
                      <a:pt x="74" y="147"/>
                    </a:lnTo>
                    <a:lnTo>
                      <a:pt x="70" y="147"/>
                    </a:lnTo>
                    <a:lnTo>
                      <a:pt x="70" y="159"/>
                    </a:lnTo>
                    <a:lnTo>
                      <a:pt x="74" y="160"/>
                    </a:lnTo>
                    <a:lnTo>
                      <a:pt x="74" y="162"/>
                    </a:lnTo>
                    <a:lnTo>
                      <a:pt x="74" y="166"/>
                    </a:lnTo>
                    <a:lnTo>
                      <a:pt x="76" y="166"/>
                    </a:lnTo>
                    <a:lnTo>
                      <a:pt x="80" y="185"/>
                    </a:lnTo>
                    <a:lnTo>
                      <a:pt x="82" y="183"/>
                    </a:lnTo>
                    <a:lnTo>
                      <a:pt x="84" y="183"/>
                    </a:lnTo>
                    <a:lnTo>
                      <a:pt x="78" y="213"/>
                    </a:lnTo>
                    <a:lnTo>
                      <a:pt x="78" y="217"/>
                    </a:lnTo>
                    <a:lnTo>
                      <a:pt x="80" y="213"/>
                    </a:lnTo>
                    <a:lnTo>
                      <a:pt x="82" y="212"/>
                    </a:lnTo>
                    <a:lnTo>
                      <a:pt x="82" y="215"/>
                    </a:lnTo>
                    <a:lnTo>
                      <a:pt x="76" y="225"/>
                    </a:lnTo>
                    <a:lnTo>
                      <a:pt x="72" y="227"/>
                    </a:lnTo>
                    <a:lnTo>
                      <a:pt x="67" y="229"/>
                    </a:lnTo>
                    <a:lnTo>
                      <a:pt x="63" y="229"/>
                    </a:lnTo>
                    <a:lnTo>
                      <a:pt x="44" y="238"/>
                    </a:lnTo>
                    <a:lnTo>
                      <a:pt x="38" y="247"/>
                    </a:lnTo>
                    <a:lnTo>
                      <a:pt x="36" y="247"/>
                    </a:lnTo>
                    <a:lnTo>
                      <a:pt x="40" y="251"/>
                    </a:lnTo>
                    <a:lnTo>
                      <a:pt x="42" y="249"/>
                    </a:lnTo>
                    <a:lnTo>
                      <a:pt x="44" y="249"/>
                    </a:lnTo>
                    <a:lnTo>
                      <a:pt x="42" y="259"/>
                    </a:lnTo>
                    <a:lnTo>
                      <a:pt x="31" y="259"/>
                    </a:lnTo>
                    <a:lnTo>
                      <a:pt x="23" y="191"/>
                    </a:lnTo>
                    <a:lnTo>
                      <a:pt x="23" y="191"/>
                    </a:lnTo>
                    <a:lnTo>
                      <a:pt x="23" y="187"/>
                    </a:lnTo>
                    <a:lnTo>
                      <a:pt x="25" y="183"/>
                    </a:lnTo>
                    <a:lnTo>
                      <a:pt x="27" y="179"/>
                    </a:lnTo>
                    <a:lnTo>
                      <a:pt x="31" y="176"/>
                    </a:lnTo>
                    <a:lnTo>
                      <a:pt x="44" y="149"/>
                    </a:lnTo>
                    <a:lnTo>
                      <a:pt x="40" y="132"/>
                    </a:lnTo>
                    <a:lnTo>
                      <a:pt x="44" y="128"/>
                    </a:lnTo>
                    <a:lnTo>
                      <a:pt x="46" y="107"/>
                    </a:lnTo>
                    <a:lnTo>
                      <a:pt x="42" y="96"/>
                    </a:lnTo>
                    <a:lnTo>
                      <a:pt x="40" y="92"/>
                    </a:lnTo>
                    <a:lnTo>
                      <a:pt x="15" y="85"/>
                    </a:lnTo>
                    <a:lnTo>
                      <a:pt x="4" y="85"/>
                    </a:lnTo>
                    <a:lnTo>
                      <a:pt x="4" y="79"/>
                    </a:lnTo>
                    <a:lnTo>
                      <a:pt x="2" y="77"/>
                    </a:lnTo>
                    <a:lnTo>
                      <a:pt x="0" y="70"/>
                    </a:lnTo>
                    <a:lnTo>
                      <a:pt x="48" y="55"/>
                    </a:lnTo>
                    <a:lnTo>
                      <a:pt x="48" y="55"/>
                    </a:lnTo>
                    <a:lnTo>
                      <a:pt x="49" y="56"/>
                    </a:lnTo>
                    <a:lnTo>
                      <a:pt x="51" y="60"/>
                    </a:lnTo>
                    <a:lnTo>
                      <a:pt x="55" y="62"/>
                    </a:lnTo>
                    <a:lnTo>
                      <a:pt x="55" y="62"/>
                    </a:lnTo>
                    <a:lnTo>
                      <a:pt x="67" y="60"/>
                    </a:lnTo>
                    <a:lnTo>
                      <a:pt x="67" y="62"/>
                    </a:lnTo>
                    <a:lnTo>
                      <a:pt x="68" y="62"/>
                    </a:lnTo>
                    <a:lnTo>
                      <a:pt x="70" y="73"/>
                    </a:lnTo>
                    <a:lnTo>
                      <a:pt x="68" y="75"/>
                    </a:lnTo>
                    <a:lnTo>
                      <a:pt x="68" y="77"/>
                    </a:lnTo>
                    <a:lnTo>
                      <a:pt x="68" y="79"/>
                    </a:lnTo>
                    <a:lnTo>
                      <a:pt x="67" y="81"/>
                    </a:lnTo>
                    <a:lnTo>
                      <a:pt x="65" y="83"/>
                    </a:lnTo>
                    <a:lnTo>
                      <a:pt x="67" y="85"/>
                    </a:lnTo>
                    <a:lnTo>
                      <a:pt x="68" y="89"/>
                    </a:lnTo>
                    <a:lnTo>
                      <a:pt x="68" y="90"/>
                    </a:lnTo>
                    <a:lnTo>
                      <a:pt x="70" y="90"/>
                    </a:lnTo>
                    <a:lnTo>
                      <a:pt x="74" y="96"/>
                    </a:lnTo>
                    <a:lnTo>
                      <a:pt x="78" y="98"/>
                    </a:lnTo>
                    <a:lnTo>
                      <a:pt x="78" y="98"/>
                    </a:lnTo>
                    <a:lnTo>
                      <a:pt x="78" y="100"/>
                    </a:lnTo>
                    <a:lnTo>
                      <a:pt x="76" y="102"/>
                    </a:lnTo>
                    <a:lnTo>
                      <a:pt x="78" y="102"/>
                    </a:lnTo>
                    <a:lnTo>
                      <a:pt x="80" y="102"/>
                    </a:lnTo>
                    <a:lnTo>
                      <a:pt x="82" y="102"/>
                    </a:lnTo>
                    <a:lnTo>
                      <a:pt x="82" y="98"/>
                    </a:lnTo>
                    <a:lnTo>
                      <a:pt x="80" y="96"/>
                    </a:lnTo>
                    <a:lnTo>
                      <a:pt x="80" y="96"/>
                    </a:lnTo>
                    <a:lnTo>
                      <a:pt x="80" y="94"/>
                    </a:lnTo>
                    <a:lnTo>
                      <a:pt x="80" y="90"/>
                    </a:lnTo>
                    <a:lnTo>
                      <a:pt x="80" y="90"/>
                    </a:lnTo>
                    <a:lnTo>
                      <a:pt x="80" y="89"/>
                    </a:lnTo>
                    <a:lnTo>
                      <a:pt x="87" y="87"/>
                    </a:lnTo>
                    <a:lnTo>
                      <a:pt x="87" y="85"/>
                    </a:lnTo>
                    <a:lnTo>
                      <a:pt x="89" y="79"/>
                    </a:lnTo>
                    <a:lnTo>
                      <a:pt x="89" y="77"/>
                    </a:lnTo>
                    <a:lnTo>
                      <a:pt x="87" y="73"/>
                    </a:lnTo>
                    <a:lnTo>
                      <a:pt x="89" y="68"/>
                    </a:lnTo>
                    <a:lnTo>
                      <a:pt x="89" y="64"/>
                    </a:lnTo>
                    <a:lnTo>
                      <a:pt x="74" y="47"/>
                    </a:lnTo>
                    <a:lnTo>
                      <a:pt x="74" y="47"/>
                    </a:lnTo>
                    <a:lnTo>
                      <a:pt x="72" y="34"/>
                    </a:lnTo>
                    <a:lnTo>
                      <a:pt x="72" y="32"/>
                    </a:lnTo>
                    <a:lnTo>
                      <a:pt x="70" y="30"/>
                    </a:lnTo>
                    <a:lnTo>
                      <a:pt x="76" y="17"/>
                    </a:lnTo>
                    <a:lnTo>
                      <a:pt x="87" y="17"/>
                    </a:lnTo>
                    <a:lnTo>
                      <a:pt x="89" y="15"/>
                    </a:lnTo>
                    <a:lnTo>
                      <a:pt x="91" y="15"/>
                    </a:lnTo>
                    <a:lnTo>
                      <a:pt x="93" y="15"/>
                    </a:lnTo>
                    <a:lnTo>
                      <a:pt x="97" y="19"/>
                    </a:lnTo>
                    <a:lnTo>
                      <a:pt x="97" y="19"/>
                    </a:lnTo>
                    <a:lnTo>
                      <a:pt x="101" y="19"/>
                    </a:lnTo>
                    <a:lnTo>
                      <a:pt x="102" y="19"/>
                    </a:lnTo>
                    <a:lnTo>
                      <a:pt x="104" y="17"/>
                    </a:lnTo>
                    <a:lnTo>
                      <a:pt x="118" y="17"/>
                    </a:lnTo>
                    <a:lnTo>
                      <a:pt x="121" y="13"/>
                    </a:lnTo>
                    <a:lnTo>
                      <a:pt x="125" y="13"/>
                    </a:lnTo>
                    <a:lnTo>
                      <a:pt x="127" y="11"/>
                    </a:lnTo>
                    <a:lnTo>
                      <a:pt x="131" y="13"/>
                    </a:lnTo>
                    <a:lnTo>
                      <a:pt x="137" y="13"/>
                    </a:lnTo>
                    <a:lnTo>
                      <a:pt x="150" y="7"/>
                    </a:lnTo>
                    <a:lnTo>
                      <a:pt x="16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53" name="Freeform 1309">
                <a:extLst>
                  <a:ext uri="{FF2B5EF4-FFF2-40B4-BE49-F238E27FC236}">
                    <a16:creationId xmlns:a16="http://schemas.microsoft.com/office/drawing/2014/main" id="{AFFB3C38-731D-0B81-3708-FC5F6F6AC62F}"/>
                  </a:ext>
                </a:extLst>
              </p:cNvPr>
              <p:cNvSpPr>
                <a:spLocks/>
              </p:cNvSpPr>
              <p:nvPr/>
            </p:nvSpPr>
            <p:spPr bwMode="auto">
              <a:xfrm>
                <a:off x="4995845" y="5066487"/>
                <a:ext cx="239856" cy="385856"/>
              </a:xfrm>
              <a:custGeom>
                <a:avLst/>
                <a:gdLst>
                  <a:gd name="T0" fmla="*/ 161 w 161"/>
                  <a:gd name="T1" fmla="*/ 3 h 259"/>
                  <a:gd name="T2" fmla="*/ 157 w 161"/>
                  <a:gd name="T3" fmla="*/ 20 h 259"/>
                  <a:gd name="T4" fmla="*/ 157 w 161"/>
                  <a:gd name="T5" fmla="*/ 39 h 259"/>
                  <a:gd name="T6" fmla="*/ 157 w 161"/>
                  <a:gd name="T7" fmla="*/ 56 h 259"/>
                  <a:gd name="T8" fmla="*/ 161 w 161"/>
                  <a:gd name="T9" fmla="*/ 58 h 259"/>
                  <a:gd name="T10" fmla="*/ 161 w 161"/>
                  <a:gd name="T11" fmla="*/ 62 h 259"/>
                  <a:gd name="T12" fmla="*/ 157 w 161"/>
                  <a:gd name="T13" fmla="*/ 73 h 259"/>
                  <a:gd name="T14" fmla="*/ 155 w 161"/>
                  <a:gd name="T15" fmla="*/ 79 h 259"/>
                  <a:gd name="T16" fmla="*/ 148 w 161"/>
                  <a:gd name="T17" fmla="*/ 90 h 259"/>
                  <a:gd name="T18" fmla="*/ 135 w 161"/>
                  <a:gd name="T19" fmla="*/ 102 h 259"/>
                  <a:gd name="T20" fmla="*/ 104 w 161"/>
                  <a:gd name="T21" fmla="*/ 117 h 259"/>
                  <a:gd name="T22" fmla="*/ 99 w 161"/>
                  <a:gd name="T23" fmla="*/ 121 h 259"/>
                  <a:gd name="T24" fmla="*/ 93 w 161"/>
                  <a:gd name="T25" fmla="*/ 130 h 259"/>
                  <a:gd name="T26" fmla="*/ 89 w 161"/>
                  <a:gd name="T27" fmla="*/ 132 h 259"/>
                  <a:gd name="T28" fmla="*/ 70 w 161"/>
                  <a:gd name="T29" fmla="*/ 147 h 259"/>
                  <a:gd name="T30" fmla="*/ 74 w 161"/>
                  <a:gd name="T31" fmla="*/ 162 h 259"/>
                  <a:gd name="T32" fmla="*/ 80 w 161"/>
                  <a:gd name="T33" fmla="*/ 185 h 259"/>
                  <a:gd name="T34" fmla="*/ 78 w 161"/>
                  <a:gd name="T35" fmla="*/ 213 h 259"/>
                  <a:gd name="T36" fmla="*/ 82 w 161"/>
                  <a:gd name="T37" fmla="*/ 212 h 259"/>
                  <a:gd name="T38" fmla="*/ 72 w 161"/>
                  <a:gd name="T39" fmla="*/ 227 h 259"/>
                  <a:gd name="T40" fmla="*/ 44 w 161"/>
                  <a:gd name="T41" fmla="*/ 238 h 259"/>
                  <a:gd name="T42" fmla="*/ 40 w 161"/>
                  <a:gd name="T43" fmla="*/ 251 h 259"/>
                  <a:gd name="T44" fmla="*/ 42 w 161"/>
                  <a:gd name="T45" fmla="*/ 259 h 259"/>
                  <a:gd name="T46" fmla="*/ 23 w 161"/>
                  <a:gd name="T47" fmla="*/ 191 h 259"/>
                  <a:gd name="T48" fmla="*/ 27 w 161"/>
                  <a:gd name="T49" fmla="*/ 179 h 259"/>
                  <a:gd name="T50" fmla="*/ 40 w 161"/>
                  <a:gd name="T51" fmla="*/ 132 h 259"/>
                  <a:gd name="T52" fmla="*/ 42 w 161"/>
                  <a:gd name="T53" fmla="*/ 96 h 259"/>
                  <a:gd name="T54" fmla="*/ 4 w 161"/>
                  <a:gd name="T55" fmla="*/ 85 h 259"/>
                  <a:gd name="T56" fmla="*/ 0 w 161"/>
                  <a:gd name="T57" fmla="*/ 70 h 259"/>
                  <a:gd name="T58" fmla="*/ 49 w 161"/>
                  <a:gd name="T59" fmla="*/ 56 h 259"/>
                  <a:gd name="T60" fmla="*/ 55 w 161"/>
                  <a:gd name="T61" fmla="*/ 62 h 259"/>
                  <a:gd name="T62" fmla="*/ 68 w 161"/>
                  <a:gd name="T63" fmla="*/ 62 h 259"/>
                  <a:gd name="T64" fmla="*/ 68 w 161"/>
                  <a:gd name="T65" fmla="*/ 77 h 259"/>
                  <a:gd name="T66" fmla="*/ 65 w 161"/>
                  <a:gd name="T67" fmla="*/ 83 h 259"/>
                  <a:gd name="T68" fmla="*/ 68 w 161"/>
                  <a:gd name="T69" fmla="*/ 90 h 259"/>
                  <a:gd name="T70" fmla="*/ 78 w 161"/>
                  <a:gd name="T71" fmla="*/ 98 h 259"/>
                  <a:gd name="T72" fmla="*/ 76 w 161"/>
                  <a:gd name="T73" fmla="*/ 102 h 259"/>
                  <a:gd name="T74" fmla="*/ 82 w 161"/>
                  <a:gd name="T75" fmla="*/ 102 h 259"/>
                  <a:gd name="T76" fmla="*/ 80 w 161"/>
                  <a:gd name="T77" fmla="*/ 96 h 259"/>
                  <a:gd name="T78" fmla="*/ 80 w 161"/>
                  <a:gd name="T79" fmla="*/ 90 h 259"/>
                  <a:gd name="T80" fmla="*/ 87 w 161"/>
                  <a:gd name="T81" fmla="*/ 85 h 259"/>
                  <a:gd name="T82" fmla="*/ 87 w 161"/>
                  <a:gd name="T83" fmla="*/ 73 h 259"/>
                  <a:gd name="T84" fmla="*/ 74 w 161"/>
                  <a:gd name="T85" fmla="*/ 47 h 259"/>
                  <a:gd name="T86" fmla="*/ 72 w 161"/>
                  <a:gd name="T87" fmla="*/ 32 h 259"/>
                  <a:gd name="T88" fmla="*/ 87 w 161"/>
                  <a:gd name="T89" fmla="*/ 17 h 259"/>
                  <a:gd name="T90" fmla="*/ 93 w 161"/>
                  <a:gd name="T91" fmla="*/ 15 h 259"/>
                  <a:gd name="T92" fmla="*/ 101 w 161"/>
                  <a:gd name="T93" fmla="*/ 19 h 259"/>
                  <a:gd name="T94" fmla="*/ 118 w 161"/>
                  <a:gd name="T95" fmla="*/ 17 h 259"/>
                  <a:gd name="T96" fmla="*/ 127 w 161"/>
                  <a:gd name="T97" fmla="*/ 11 h 259"/>
                  <a:gd name="T98" fmla="*/ 150 w 161"/>
                  <a:gd name="T99" fmla="*/ 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1" h="259">
                    <a:moveTo>
                      <a:pt x="161" y="0"/>
                    </a:moveTo>
                    <a:lnTo>
                      <a:pt x="161" y="2"/>
                    </a:lnTo>
                    <a:lnTo>
                      <a:pt x="161" y="3"/>
                    </a:lnTo>
                    <a:lnTo>
                      <a:pt x="161" y="3"/>
                    </a:lnTo>
                    <a:lnTo>
                      <a:pt x="161" y="7"/>
                    </a:lnTo>
                    <a:lnTo>
                      <a:pt x="157" y="20"/>
                    </a:lnTo>
                    <a:lnTo>
                      <a:pt x="157" y="36"/>
                    </a:lnTo>
                    <a:lnTo>
                      <a:pt x="155" y="37"/>
                    </a:lnTo>
                    <a:lnTo>
                      <a:pt x="157" y="39"/>
                    </a:lnTo>
                    <a:lnTo>
                      <a:pt x="157" y="39"/>
                    </a:lnTo>
                    <a:lnTo>
                      <a:pt x="157" y="55"/>
                    </a:lnTo>
                    <a:lnTo>
                      <a:pt x="157" y="56"/>
                    </a:lnTo>
                    <a:lnTo>
                      <a:pt x="159" y="58"/>
                    </a:lnTo>
                    <a:lnTo>
                      <a:pt x="159" y="56"/>
                    </a:lnTo>
                    <a:lnTo>
                      <a:pt x="161" y="58"/>
                    </a:lnTo>
                    <a:lnTo>
                      <a:pt x="159" y="60"/>
                    </a:lnTo>
                    <a:lnTo>
                      <a:pt x="159" y="62"/>
                    </a:lnTo>
                    <a:lnTo>
                      <a:pt x="161" y="62"/>
                    </a:lnTo>
                    <a:lnTo>
                      <a:pt x="161" y="64"/>
                    </a:lnTo>
                    <a:lnTo>
                      <a:pt x="159" y="70"/>
                    </a:lnTo>
                    <a:lnTo>
                      <a:pt x="157" y="73"/>
                    </a:lnTo>
                    <a:lnTo>
                      <a:pt x="159" y="73"/>
                    </a:lnTo>
                    <a:lnTo>
                      <a:pt x="157" y="77"/>
                    </a:lnTo>
                    <a:lnTo>
                      <a:pt x="155" y="79"/>
                    </a:lnTo>
                    <a:lnTo>
                      <a:pt x="150" y="87"/>
                    </a:lnTo>
                    <a:lnTo>
                      <a:pt x="146" y="90"/>
                    </a:lnTo>
                    <a:lnTo>
                      <a:pt x="148" y="90"/>
                    </a:lnTo>
                    <a:lnTo>
                      <a:pt x="146" y="92"/>
                    </a:lnTo>
                    <a:lnTo>
                      <a:pt x="137" y="98"/>
                    </a:lnTo>
                    <a:lnTo>
                      <a:pt x="135" y="102"/>
                    </a:lnTo>
                    <a:lnTo>
                      <a:pt x="131" y="104"/>
                    </a:lnTo>
                    <a:lnTo>
                      <a:pt x="127" y="104"/>
                    </a:lnTo>
                    <a:lnTo>
                      <a:pt x="104" y="117"/>
                    </a:lnTo>
                    <a:lnTo>
                      <a:pt x="102" y="119"/>
                    </a:lnTo>
                    <a:lnTo>
                      <a:pt x="102" y="121"/>
                    </a:lnTo>
                    <a:lnTo>
                      <a:pt x="99" y="121"/>
                    </a:lnTo>
                    <a:lnTo>
                      <a:pt x="99" y="121"/>
                    </a:lnTo>
                    <a:lnTo>
                      <a:pt x="101" y="123"/>
                    </a:lnTo>
                    <a:lnTo>
                      <a:pt x="93" y="130"/>
                    </a:lnTo>
                    <a:lnTo>
                      <a:pt x="93" y="130"/>
                    </a:lnTo>
                    <a:lnTo>
                      <a:pt x="91" y="128"/>
                    </a:lnTo>
                    <a:lnTo>
                      <a:pt x="89" y="132"/>
                    </a:lnTo>
                    <a:lnTo>
                      <a:pt x="87" y="134"/>
                    </a:lnTo>
                    <a:lnTo>
                      <a:pt x="74" y="147"/>
                    </a:lnTo>
                    <a:lnTo>
                      <a:pt x="70" y="147"/>
                    </a:lnTo>
                    <a:lnTo>
                      <a:pt x="70" y="159"/>
                    </a:lnTo>
                    <a:lnTo>
                      <a:pt x="74" y="160"/>
                    </a:lnTo>
                    <a:lnTo>
                      <a:pt x="74" y="162"/>
                    </a:lnTo>
                    <a:lnTo>
                      <a:pt x="74" y="166"/>
                    </a:lnTo>
                    <a:lnTo>
                      <a:pt x="76" y="166"/>
                    </a:lnTo>
                    <a:lnTo>
                      <a:pt x="80" y="185"/>
                    </a:lnTo>
                    <a:lnTo>
                      <a:pt x="82" y="183"/>
                    </a:lnTo>
                    <a:lnTo>
                      <a:pt x="84" y="183"/>
                    </a:lnTo>
                    <a:lnTo>
                      <a:pt x="78" y="213"/>
                    </a:lnTo>
                    <a:lnTo>
                      <a:pt x="78" y="217"/>
                    </a:lnTo>
                    <a:lnTo>
                      <a:pt x="80" y="213"/>
                    </a:lnTo>
                    <a:lnTo>
                      <a:pt x="82" y="212"/>
                    </a:lnTo>
                    <a:lnTo>
                      <a:pt x="82" y="215"/>
                    </a:lnTo>
                    <a:lnTo>
                      <a:pt x="76" y="225"/>
                    </a:lnTo>
                    <a:lnTo>
                      <a:pt x="72" y="227"/>
                    </a:lnTo>
                    <a:lnTo>
                      <a:pt x="67" y="229"/>
                    </a:lnTo>
                    <a:lnTo>
                      <a:pt x="63" y="229"/>
                    </a:lnTo>
                    <a:lnTo>
                      <a:pt x="44" y="238"/>
                    </a:lnTo>
                    <a:lnTo>
                      <a:pt x="38" y="247"/>
                    </a:lnTo>
                    <a:lnTo>
                      <a:pt x="36" y="247"/>
                    </a:lnTo>
                    <a:lnTo>
                      <a:pt x="40" y="251"/>
                    </a:lnTo>
                    <a:lnTo>
                      <a:pt x="42" y="249"/>
                    </a:lnTo>
                    <a:lnTo>
                      <a:pt x="44" y="249"/>
                    </a:lnTo>
                    <a:lnTo>
                      <a:pt x="42" y="259"/>
                    </a:lnTo>
                    <a:lnTo>
                      <a:pt x="31" y="259"/>
                    </a:lnTo>
                    <a:lnTo>
                      <a:pt x="23" y="191"/>
                    </a:lnTo>
                    <a:lnTo>
                      <a:pt x="23" y="191"/>
                    </a:lnTo>
                    <a:lnTo>
                      <a:pt x="23" y="187"/>
                    </a:lnTo>
                    <a:lnTo>
                      <a:pt x="25" y="183"/>
                    </a:lnTo>
                    <a:lnTo>
                      <a:pt x="27" y="179"/>
                    </a:lnTo>
                    <a:lnTo>
                      <a:pt x="31" y="176"/>
                    </a:lnTo>
                    <a:lnTo>
                      <a:pt x="44" y="149"/>
                    </a:lnTo>
                    <a:lnTo>
                      <a:pt x="40" y="132"/>
                    </a:lnTo>
                    <a:lnTo>
                      <a:pt x="44" y="128"/>
                    </a:lnTo>
                    <a:lnTo>
                      <a:pt x="46" y="107"/>
                    </a:lnTo>
                    <a:lnTo>
                      <a:pt x="42" y="96"/>
                    </a:lnTo>
                    <a:lnTo>
                      <a:pt x="40" y="92"/>
                    </a:lnTo>
                    <a:lnTo>
                      <a:pt x="15" y="85"/>
                    </a:lnTo>
                    <a:lnTo>
                      <a:pt x="4" y="85"/>
                    </a:lnTo>
                    <a:lnTo>
                      <a:pt x="4" y="79"/>
                    </a:lnTo>
                    <a:lnTo>
                      <a:pt x="2" y="77"/>
                    </a:lnTo>
                    <a:lnTo>
                      <a:pt x="0" y="70"/>
                    </a:lnTo>
                    <a:lnTo>
                      <a:pt x="48" y="55"/>
                    </a:lnTo>
                    <a:lnTo>
                      <a:pt x="48" y="55"/>
                    </a:lnTo>
                    <a:lnTo>
                      <a:pt x="49" y="56"/>
                    </a:lnTo>
                    <a:lnTo>
                      <a:pt x="51" y="60"/>
                    </a:lnTo>
                    <a:lnTo>
                      <a:pt x="55" y="62"/>
                    </a:lnTo>
                    <a:lnTo>
                      <a:pt x="55" y="62"/>
                    </a:lnTo>
                    <a:lnTo>
                      <a:pt x="67" y="60"/>
                    </a:lnTo>
                    <a:lnTo>
                      <a:pt x="67" y="62"/>
                    </a:lnTo>
                    <a:lnTo>
                      <a:pt x="68" y="62"/>
                    </a:lnTo>
                    <a:lnTo>
                      <a:pt x="70" y="73"/>
                    </a:lnTo>
                    <a:lnTo>
                      <a:pt x="68" y="75"/>
                    </a:lnTo>
                    <a:lnTo>
                      <a:pt x="68" y="77"/>
                    </a:lnTo>
                    <a:lnTo>
                      <a:pt x="68" y="79"/>
                    </a:lnTo>
                    <a:lnTo>
                      <a:pt x="67" y="81"/>
                    </a:lnTo>
                    <a:lnTo>
                      <a:pt x="65" y="83"/>
                    </a:lnTo>
                    <a:lnTo>
                      <a:pt x="67" y="85"/>
                    </a:lnTo>
                    <a:lnTo>
                      <a:pt x="68" y="89"/>
                    </a:lnTo>
                    <a:lnTo>
                      <a:pt x="68" y="90"/>
                    </a:lnTo>
                    <a:lnTo>
                      <a:pt x="70" y="90"/>
                    </a:lnTo>
                    <a:lnTo>
                      <a:pt x="74" y="96"/>
                    </a:lnTo>
                    <a:lnTo>
                      <a:pt x="78" y="98"/>
                    </a:lnTo>
                    <a:lnTo>
                      <a:pt x="78" y="98"/>
                    </a:lnTo>
                    <a:lnTo>
                      <a:pt x="78" y="100"/>
                    </a:lnTo>
                    <a:lnTo>
                      <a:pt x="76" y="102"/>
                    </a:lnTo>
                    <a:lnTo>
                      <a:pt x="78" y="102"/>
                    </a:lnTo>
                    <a:lnTo>
                      <a:pt x="80" y="102"/>
                    </a:lnTo>
                    <a:lnTo>
                      <a:pt x="82" y="102"/>
                    </a:lnTo>
                    <a:lnTo>
                      <a:pt x="82" y="98"/>
                    </a:lnTo>
                    <a:lnTo>
                      <a:pt x="80" y="96"/>
                    </a:lnTo>
                    <a:lnTo>
                      <a:pt x="80" y="96"/>
                    </a:lnTo>
                    <a:lnTo>
                      <a:pt x="80" y="94"/>
                    </a:lnTo>
                    <a:lnTo>
                      <a:pt x="80" y="90"/>
                    </a:lnTo>
                    <a:lnTo>
                      <a:pt x="80" y="90"/>
                    </a:lnTo>
                    <a:lnTo>
                      <a:pt x="80" y="89"/>
                    </a:lnTo>
                    <a:lnTo>
                      <a:pt x="87" y="87"/>
                    </a:lnTo>
                    <a:lnTo>
                      <a:pt x="87" y="85"/>
                    </a:lnTo>
                    <a:lnTo>
                      <a:pt x="89" y="79"/>
                    </a:lnTo>
                    <a:lnTo>
                      <a:pt x="89" y="77"/>
                    </a:lnTo>
                    <a:lnTo>
                      <a:pt x="87" y="73"/>
                    </a:lnTo>
                    <a:lnTo>
                      <a:pt x="89" y="68"/>
                    </a:lnTo>
                    <a:lnTo>
                      <a:pt x="89" y="64"/>
                    </a:lnTo>
                    <a:lnTo>
                      <a:pt x="74" y="47"/>
                    </a:lnTo>
                    <a:lnTo>
                      <a:pt x="74" y="47"/>
                    </a:lnTo>
                    <a:lnTo>
                      <a:pt x="72" y="34"/>
                    </a:lnTo>
                    <a:lnTo>
                      <a:pt x="72" y="32"/>
                    </a:lnTo>
                    <a:lnTo>
                      <a:pt x="70" y="30"/>
                    </a:lnTo>
                    <a:lnTo>
                      <a:pt x="76" y="17"/>
                    </a:lnTo>
                    <a:lnTo>
                      <a:pt x="87" y="17"/>
                    </a:lnTo>
                    <a:lnTo>
                      <a:pt x="89" y="15"/>
                    </a:lnTo>
                    <a:lnTo>
                      <a:pt x="91" y="15"/>
                    </a:lnTo>
                    <a:lnTo>
                      <a:pt x="93" y="15"/>
                    </a:lnTo>
                    <a:lnTo>
                      <a:pt x="97" y="19"/>
                    </a:lnTo>
                    <a:lnTo>
                      <a:pt x="97" y="19"/>
                    </a:lnTo>
                    <a:lnTo>
                      <a:pt x="101" y="19"/>
                    </a:lnTo>
                    <a:lnTo>
                      <a:pt x="102" y="19"/>
                    </a:lnTo>
                    <a:lnTo>
                      <a:pt x="104" y="17"/>
                    </a:lnTo>
                    <a:lnTo>
                      <a:pt x="118" y="17"/>
                    </a:lnTo>
                    <a:lnTo>
                      <a:pt x="121" y="13"/>
                    </a:lnTo>
                    <a:lnTo>
                      <a:pt x="125" y="13"/>
                    </a:lnTo>
                    <a:lnTo>
                      <a:pt x="127" y="11"/>
                    </a:lnTo>
                    <a:lnTo>
                      <a:pt x="131" y="13"/>
                    </a:lnTo>
                    <a:lnTo>
                      <a:pt x="137" y="13"/>
                    </a:lnTo>
                    <a:lnTo>
                      <a:pt x="150" y="7"/>
                    </a:lnTo>
                    <a:lnTo>
                      <a:pt x="16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54" name="Freeform 1310">
                <a:extLst>
                  <a:ext uri="{FF2B5EF4-FFF2-40B4-BE49-F238E27FC236}">
                    <a16:creationId xmlns:a16="http://schemas.microsoft.com/office/drawing/2014/main" id="{67F5C308-55E0-9622-2E04-48CB39BD570E}"/>
                  </a:ext>
                </a:extLst>
              </p:cNvPr>
              <p:cNvSpPr>
                <a:spLocks/>
              </p:cNvSpPr>
              <p:nvPr/>
            </p:nvSpPr>
            <p:spPr bwMode="auto">
              <a:xfrm>
                <a:off x="5329558" y="3856779"/>
                <a:ext cx="26816" cy="25327"/>
              </a:xfrm>
              <a:custGeom>
                <a:avLst/>
                <a:gdLst>
                  <a:gd name="T0" fmla="*/ 18 w 18"/>
                  <a:gd name="T1" fmla="*/ 17 h 17"/>
                  <a:gd name="T2" fmla="*/ 9 w 18"/>
                  <a:gd name="T3" fmla="*/ 15 h 17"/>
                  <a:gd name="T4" fmla="*/ 0 w 18"/>
                  <a:gd name="T5" fmla="*/ 0 h 17"/>
                  <a:gd name="T6" fmla="*/ 3 w 18"/>
                  <a:gd name="T7" fmla="*/ 0 h 17"/>
                  <a:gd name="T8" fmla="*/ 5 w 18"/>
                  <a:gd name="T9" fmla="*/ 0 h 17"/>
                  <a:gd name="T10" fmla="*/ 5 w 18"/>
                  <a:gd name="T11" fmla="*/ 2 h 17"/>
                  <a:gd name="T12" fmla="*/ 7 w 18"/>
                  <a:gd name="T13" fmla="*/ 4 h 17"/>
                  <a:gd name="T14" fmla="*/ 11 w 18"/>
                  <a:gd name="T15" fmla="*/ 4 h 17"/>
                  <a:gd name="T16" fmla="*/ 13 w 18"/>
                  <a:gd name="T17" fmla="*/ 2 h 17"/>
                  <a:gd name="T18" fmla="*/ 15 w 18"/>
                  <a:gd name="T19" fmla="*/ 4 h 17"/>
                  <a:gd name="T20" fmla="*/ 17 w 18"/>
                  <a:gd name="T21" fmla="*/ 10 h 17"/>
                  <a:gd name="T22" fmla="*/ 18 w 18"/>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18" y="17"/>
                    </a:moveTo>
                    <a:lnTo>
                      <a:pt x="9" y="15"/>
                    </a:lnTo>
                    <a:lnTo>
                      <a:pt x="0" y="0"/>
                    </a:lnTo>
                    <a:lnTo>
                      <a:pt x="3" y="0"/>
                    </a:lnTo>
                    <a:lnTo>
                      <a:pt x="5" y="0"/>
                    </a:lnTo>
                    <a:lnTo>
                      <a:pt x="5" y="2"/>
                    </a:lnTo>
                    <a:lnTo>
                      <a:pt x="7" y="4"/>
                    </a:lnTo>
                    <a:lnTo>
                      <a:pt x="11" y="4"/>
                    </a:lnTo>
                    <a:lnTo>
                      <a:pt x="13" y="2"/>
                    </a:lnTo>
                    <a:lnTo>
                      <a:pt x="15" y="4"/>
                    </a:lnTo>
                    <a:lnTo>
                      <a:pt x="17" y="10"/>
                    </a:lnTo>
                    <a:lnTo>
                      <a:pt x="18" y="1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55" name="Freeform 1311">
                <a:extLst>
                  <a:ext uri="{FF2B5EF4-FFF2-40B4-BE49-F238E27FC236}">
                    <a16:creationId xmlns:a16="http://schemas.microsoft.com/office/drawing/2014/main" id="{C1B9B88B-6340-71CC-0487-A54403544540}"/>
                  </a:ext>
                </a:extLst>
              </p:cNvPr>
              <p:cNvSpPr>
                <a:spLocks/>
              </p:cNvSpPr>
              <p:nvPr/>
            </p:nvSpPr>
            <p:spPr bwMode="auto">
              <a:xfrm>
                <a:off x="5329558" y="3856779"/>
                <a:ext cx="26816" cy="25327"/>
              </a:xfrm>
              <a:custGeom>
                <a:avLst/>
                <a:gdLst>
                  <a:gd name="T0" fmla="*/ 18 w 18"/>
                  <a:gd name="T1" fmla="*/ 17 h 17"/>
                  <a:gd name="T2" fmla="*/ 9 w 18"/>
                  <a:gd name="T3" fmla="*/ 15 h 17"/>
                  <a:gd name="T4" fmla="*/ 0 w 18"/>
                  <a:gd name="T5" fmla="*/ 0 h 17"/>
                  <a:gd name="T6" fmla="*/ 3 w 18"/>
                  <a:gd name="T7" fmla="*/ 0 h 17"/>
                  <a:gd name="T8" fmla="*/ 5 w 18"/>
                  <a:gd name="T9" fmla="*/ 0 h 17"/>
                  <a:gd name="T10" fmla="*/ 5 w 18"/>
                  <a:gd name="T11" fmla="*/ 2 h 17"/>
                  <a:gd name="T12" fmla="*/ 7 w 18"/>
                  <a:gd name="T13" fmla="*/ 4 h 17"/>
                  <a:gd name="T14" fmla="*/ 11 w 18"/>
                  <a:gd name="T15" fmla="*/ 4 h 17"/>
                  <a:gd name="T16" fmla="*/ 13 w 18"/>
                  <a:gd name="T17" fmla="*/ 2 h 17"/>
                  <a:gd name="T18" fmla="*/ 15 w 18"/>
                  <a:gd name="T19" fmla="*/ 4 h 17"/>
                  <a:gd name="T20" fmla="*/ 17 w 18"/>
                  <a:gd name="T21" fmla="*/ 10 h 17"/>
                  <a:gd name="T22" fmla="*/ 18 w 18"/>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18" y="17"/>
                    </a:moveTo>
                    <a:lnTo>
                      <a:pt x="9" y="15"/>
                    </a:lnTo>
                    <a:lnTo>
                      <a:pt x="0" y="0"/>
                    </a:lnTo>
                    <a:lnTo>
                      <a:pt x="3" y="0"/>
                    </a:lnTo>
                    <a:lnTo>
                      <a:pt x="5" y="0"/>
                    </a:lnTo>
                    <a:lnTo>
                      <a:pt x="5" y="2"/>
                    </a:lnTo>
                    <a:lnTo>
                      <a:pt x="7" y="4"/>
                    </a:lnTo>
                    <a:lnTo>
                      <a:pt x="11" y="4"/>
                    </a:lnTo>
                    <a:lnTo>
                      <a:pt x="13" y="2"/>
                    </a:lnTo>
                    <a:lnTo>
                      <a:pt x="15" y="4"/>
                    </a:lnTo>
                    <a:lnTo>
                      <a:pt x="17" y="10"/>
                    </a:lnTo>
                    <a:lnTo>
                      <a:pt x="18" y="1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56" name="Freeform 1312">
                <a:extLst>
                  <a:ext uri="{FF2B5EF4-FFF2-40B4-BE49-F238E27FC236}">
                    <a16:creationId xmlns:a16="http://schemas.microsoft.com/office/drawing/2014/main" id="{9ADBE305-052B-A0DE-1C5B-1C80431B3CBB}"/>
                  </a:ext>
                </a:extLst>
              </p:cNvPr>
              <p:cNvSpPr>
                <a:spLocks/>
              </p:cNvSpPr>
              <p:nvPr/>
            </p:nvSpPr>
            <p:spPr bwMode="auto">
              <a:xfrm>
                <a:off x="5334027" y="3792719"/>
                <a:ext cx="122163" cy="101306"/>
              </a:xfrm>
              <a:custGeom>
                <a:avLst/>
                <a:gdLst>
                  <a:gd name="T0" fmla="*/ 23 w 82"/>
                  <a:gd name="T1" fmla="*/ 1 h 68"/>
                  <a:gd name="T2" fmla="*/ 31 w 82"/>
                  <a:gd name="T3" fmla="*/ 5 h 68"/>
                  <a:gd name="T4" fmla="*/ 34 w 82"/>
                  <a:gd name="T5" fmla="*/ 13 h 68"/>
                  <a:gd name="T6" fmla="*/ 44 w 82"/>
                  <a:gd name="T7" fmla="*/ 13 h 68"/>
                  <a:gd name="T8" fmla="*/ 46 w 82"/>
                  <a:gd name="T9" fmla="*/ 7 h 68"/>
                  <a:gd name="T10" fmla="*/ 53 w 82"/>
                  <a:gd name="T11" fmla="*/ 0 h 68"/>
                  <a:gd name="T12" fmla="*/ 72 w 82"/>
                  <a:gd name="T13" fmla="*/ 26 h 68"/>
                  <a:gd name="T14" fmla="*/ 76 w 82"/>
                  <a:gd name="T15" fmla="*/ 26 h 68"/>
                  <a:gd name="T16" fmla="*/ 82 w 82"/>
                  <a:gd name="T17" fmla="*/ 32 h 68"/>
                  <a:gd name="T18" fmla="*/ 74 w 82"/>
                  <a:gd name="T19" fmla="*/ 30 h 68"/>
                  <a:gd name="T20" fmla="*/ 68 w 82"/>
                  <a:gd name="T21" fmla="*/ 34 h 68"/>
                  <a:gd name="T22" fmla="*/ 61 w 82"/>
                  <a:gd name="T23" fmla="*/ 53 h 68"/>
                  <a:gd name="T24" fmla="*/ 59 w 82"/>
                  <a:gd name="T25" fmla="*/ 66 h 68"/>
                  <a:gd name="T26" fmla="*/ 57 w 82"/>
                  <a:gd name="T27" fmla="*/ 68 h 68"/>
                  <a:gd name="T28" fmla="*/ 51 w 82"/>
                  <a:gd name="T29" fmla="*/ 64 h 68"/>
                  <a:gd name="T30" fmla="*/ 48 w 82"/>
                  <a:gd name="T31" fmla="*/ 62 h 68"/>
                  <a:gd name="T32" fmla="*/ 46 w 82"/>
                  <a:gd name="T33" fmla="*/ 58 h 68"/>
                  <a:gd name="T34" fmla="*/ 48 w 82"/>
                  <a:gd name="T35" fmla="*/ 51 h 68"/>
                  <a:gd name="T36" fmla="*/ 44 w 82"/>
                  <a:gd name="T37" fmla="*/ 45 h 68"/>
                  <a:gd name="T38" fmla="*/ 31 w 82"/>
                  <a:gd name="T39" fmla="*/ 51 h 68"/>
                  <a:gd name="T40" fmla="*/ 25 w 82"/>
                  <a:gd name="T41" fmla="*/ 58 h 68"/>
                  <a:gd name="T42" fmla="*/ 21 w 82"/>
                  <a:gd name="T43" fmla="*/ 56 h 68"/>
                  <a:gd name="T44" fmla="*/ 21 w 82"/>
                  <a:gd name="T45" fmla="*/ 53 h 68"/>
                  <a:gd name="T46" fmla="*/ 21 w 82"/>
                  <a:gd name="T47" fmla="*/ 49 h 68"/>
                  <a:gd name="T48" fmla="*/ 23 w 82"/>
                  <a:gd name="T49" fmla="*/ 45 h 68"/>
                  <a:gd name="T50" fmla="*/ 17 w 82"/>
                  <a:gd name="T51" fmla="*/ 45 h 68"/>
                  <a:gd name="T52" fmla="*/ 12 w 82"/>
                  <a:gd name="T53" fmla="*/ 39 h 68"/>
                  <a:gd name="T54" fmla="*/ 14 w 82"/>
                  <a:gd name="T55" fmla="*/ 37 h 68"/>
                  <a:gd name="T56" fmla="*/ 14 w 82"/>
                  <a:gd name="T57" fmla="*/ 32 h 68"/>
                  <a:gd name="T58" fmla="*/ 6 w 82"/>
                  <a:gd name="T59" fmla="*/ 26 h 68"/>
                  <a:gd name="T60" fmla="*/ 6 w 82"/>
                  <a:gd name="T61" fmla="*/ 22 h 68"/>
                  <a:gd name="T62" fmla="*/ 8 w 82"/>
                  <a:gd name="T63" fmla="*/ 19 h 68"/>
                  <a:gd name="T64" fmla="*/ 2 w 82"/>
                  <a:gd name="T65" fmla="*/ 17 h 68"/>
                  <a:gd name="T66" fmla="*/ 0 w 82"/>
                  <a:gd name="T67" fmla="*/ 11 h 68"/>
                  <a:gd name="T68" fmla="*/ 10 w 82"/>
                  <a:gd name="T69" fmla="*/ 9 h 68"/>
                  <a:gd name="T70" fmla="*/ 15 w 82"/>
                  <a:gd name="T71" fmla="*/ 13 h 68"/>
                  <a:gd name="T72" fmla="*/ 23 w 82"/>
                  <a:gd name="T73" fmla="*/ 15 h 68"/>
                  <a:gd name="T74" fmla="*/ 23 w 82"/>
                  <a:gd name="T75" fmla="*/ 11 h 68"/>
                  <a:gd name="T76" fmla="*/ 19 w 82"/>
                  <a:gd name="T77" fmla="*/ 5 h 68"/>
                  <a:gd name="T78" fmla="*/ 17 w 82"/>
                  <a:gd name="T79"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68">
                    <a:moveTo>
                      <a:pt x="21" y="0"/>
                    </a:moveTo>
                    <a:lnTo>
                      <a:pt x="23" y="1"/>
                    </a:lnTo>
                    <a:lnTo>
                      <a:pt x="25" y="1"/>
                    </a:lnTo>
                    <a:lnTo>
                      <a:pt x="31" y="5"/>
                    </a:lnTo>
                    <a:lnTo>
                      <a:pt x="32" y="5"/>
                    </a:lnTo>
                    <a:lnTo>
                      <a:pt x="34" y="13"/>
                    </a:lnTo>
                    <a:lnTo>
                      <a:pt x="42" y="13"/>
                    </a:lnTo>
                    <a:lnTo>
                      <a:pt x="44" y="13"/>
                    </a:lnTo>
                    <a:lnTo>
                      <a:pt x="44" y="11"/>
                    </a:lnTo>
                    <a:lnTo>
                      <a:pt x="46" y="7"/>
                    </a:lnTo>
                    <a:lnTo>
                      <a:pt x="50" y="5"/>
                    </a:lnTo>
                    <a:lnTo>
                      <a:pt x="53" y="0"/>
                    </a:lnTo>
                    <a:lnTo>
                      <a:pt x="68" y="24"/>
                    </a:lnTo>
                    <a:lnTo>
                      <a:pt x="72" y="26"/>
                    </a:lnTo>
                    <a:lnTo>
                      <a:pt x="74" y="24"/>
                    </a:lnTo>
                    <a:lnTo>
                      <a:pt x="76" y="26"/>
                    </a:lnTo>
                    <a:lnTo>
                      <a:pt x="78" y="26"/>
                    </a:lnTo>
                    <a:lnTo>
                      <a:pt x="82" y="32"/>
                    </a:lnTo>
                    <a:lnTo>
                      <a:pt x="78" y="30"/>
                    </a:lnTo>
                    <a:lnTo>
                      <a:pt x="74" y="30"/>
                    </a:lnTo>
                    <a:lnTo>
                      <a:pt x="70" y="32"/>
                    </a:lnTo>
                    <a:lnTo>
                      <a:pt x="68" y="34"/>
                    </a:lnTo>
                    <a:lnTo>
                      <a:pt x="65" y="56"/>
                    </a:lnTo>
                    <a:lnTo>
                      <a:pt x="61" y="53"/>
                    </a:lnTo>
                    <a:lnTo>
                      <a:pt x="59" y="54"/>
                    </a:lnTo>
                    <a:lnTo>
                      <a:pt x="59" y="66"/>
                    </a:lnTo>
                    <a:lnTo>
                      <a:pt x="59" y="66"/>
                    </a:lnTo>
                    <a:lnTo>
                      <a:pt x="57" y="68"/>
                    </a:lnTo>
                    <a:lnTo>
                      <a:pt x="53" y="66"/>
                    </a:lnTo>
                    <a:lnTo>
                      <a:pt x="51" y="64"/>
                    </a:lnTo>
                    <a:lnTo>
                      <a:pt x="50" y="64"/>
                    </a:lnTo>
                    <a:lnTo>
                      <a:pt x="48" y="62"/>
                    </a:lnTo>
                    <a:lnTo>
                      <a:pt x="46" y="60"/>
                    </a:lnTo>
                    <a:lnTo>
                      <a:pt x="46" y="58"/>
                    </a:lnTo>
                    <a:lnTo>
                      <a:pt x="50" y="56"/>
                    </a:lnTo>
                    <a:lnTo>
                      <a:pt x="48" y="51"/>
                    </a:lnTo>
                    <a:lnTo>
                      <a:pt x="48" y="47"/>
                    </a:lnTo>
                    <a:lnTo>
                      <a:pt x="44" y="45"/>
                    </a:lnTo>
                    <a:lnTo>
                      <a:pt x="36" y="45"/>
                    </a:lnTo>
                    <a:lnTo>
                      <a:pt x="31" y="51"/>
                    </a:lnTo>
                    <a:lnTo>
                      <a:pt x="29" y="54"/>
                    </a:lnTo>
                    <a:lnTo>
                      <a:pt x="25" y="58"/>
                    </a:lnTo>
                    <a:lnTo>
                      <a:pt x="23" y="60"/>
                    </a:lnTo>
                    <a:lnTo>
                      <a:pt x="21" y="56"/>
                    </a:lnTo>
                    <a:lnTo>
                      <a:pt x="19" y="54"/>
                    </a:lnTo>
                    <a:lnTo>
                      <a:pt x="21" y="53"/>
                    </a:lnTo>
                    <a:lnTo>
                      <a:pt x="23" y="51"/>
                    </a:lnTo>
                    <a:lnTo>
                      <a:pt x="21" y="49"/>
                    </a:lnTo>
                    <a:lnTo>
                      <a:pt x="21" y="47"/>
                    </a:lnTo>
                    <a:lnTo>
                      <a:pt x="23" y="45"/>
                    </a:lnTo>
                    <a:lnTo>
                      <a:pt x="19" y="45"/>
                    </a:lnTo>
                    <a:lnTo>
                      <a:pt x="17" y="45"/>
                    </a:lnTo>
                    <a:lnTo>
                      <a:pt x="14" y="43"/>
                    </a:lnTo>
                    <a:lnTo>
                      <a:pt x="12" y="39"/>
                    </a:lnTo>
                    <a:lnTo>
                      <a:pt x="10" y="37"/>
                    </a:lnTo>
                    <a:lnTo>
                      <a:pt x="14" y="37"/>
                    </a:lnTo>
                    <a:lnTo>
                      <a:pt x="14" y="34"/>
                    </a:lnTo>
                    <a:lnTo>
                      <a:pt x="14" y="32"/>
                    </a:lnTo>
                    <a:lnTo>
                      <a:pt x="8" y="28"/>
                    </a:lnTo>
                    <a:lnTo>
                      <a:pt x="6" y="26"/>
                    </a:lnTo>
                    <a:lnTo>
                      <a:pt x="6" y="24"/>
                    </a:lnTo>
                    <a:lnTo>
                      <a:pt x="6" y="22"/>
                    </a:lnTo>
                    <a:lnTo>
                      <a:pt x="8" y="20"/>
                    </a:lnTo>
                    <a:lnTo>
                      <a:pt x="8" y="19"/>
                    </a:lnTo>
                    <a:lnTo>
                      <a:pt x="6" y="17"/>
                    </a:lnTo>
                    <a:lnTo>
                      <a:pt x="2" y="17"/>
                    </a:lnTo>
                    <a:lnTo>
                      <a:pt x="0" y="11"/>
                    </a:lnTo>
                    <a:lnTo>
                      <a:pt x="0" y="11"/>
                    </a:lnTo>
                    <a:lnTo>
                      <a:pt x="4" y="9"/>
                    </a:lnTo>
                    <a:lnTo>
                      <a:pt x="10" y="9"/>
                    </a:lnTo>
                    <a:lnTo>
                      <a:pt x="10" y="11"/>
                    </a:lnTo>
                    <a:lnTo>
                      <a:pt x="15" y="13"/>
                    </a:lnTo>
                    <a:lnTo>
                      <a:pt x="17" y="13"/>
                    </a:lnTo>
                    <a:lnTo>
                      <a:pt x="23" y="15"/>
                    </a:lnTo>
                    <a:lnTo>
                      <a:pt x="25" y="13"/>
                    </a:lnTo>
                    <a:lnTo>
                      <a:pt x="23" y="11"/>
                    </a:lnTo>
                    <a:lnTo>
                      <a:pt x="19" y="9"/>
                    </a:lnTo>
                    <a:lnTo>
                      <a:pt x="19" y="5"/>
                    </a:lnTo>
                    <a:lnTo>
                      <a:pt x="17" y="5"/>
                    </a:lnTo>
                    <a:lnTo>
                      <a:pt x="17" y="1"/>
                    </a:lnTo>
                    <a:lnTo>
                      <a:pt x="21"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57" name="Freeform 1313">
                <a:extLst>
                  <a:ext uri="{FF2B5EF4-FFF2-40B4-BE49-F238E27FC236}">
                    <a16:creationId xmlns:a16="http://schemas.microsoft.com/office/drawing/2014/main" id="{58A7C7C8-6608-3D21-0E89-3C0083F0DAC8}"/>
                  </a:ext>
                </a:extLst>
              </p:cNvPr>
              <p:cNvSpPr>
                <a:spLocks/>
              </p:cNvSpPr>
              <p:nvPr/>
            </p:nvSpPr>
            <p:spPr bwMode="auto">
              <a:xfrm>
                <a:off x="5334027" y="3792719"/>
                <a:ext cx="122163" cy="101306"/>
              </a:xfrm>
              <a:custGeom>
                <a:avLst/>
                <a:gdLst>
                  <a:gd name="T0" fmla="*/ 23 w 82"/>
                  <a:gd name="T1" fmla="*/ 1 h 68"/>
                  <a:gd name="T2" fmla="*/ 31 w 82"/>
                  <a:gd name="T3" fmla="*/ 5 h 68"/>
                  <a:gd name="T4" fmla="*/ 34 w 82"/>
                  <a:gd name="T5" fmla="*/ 13 h 68"/>
                  <a:gd name="T6" fmla="*/ 44 w 82"/>
                  <a:gd name="T7" fmla="*/ 13 h 68"/>
                  <a:gd name="T8" fmla="*/ 46 w 82"/>
                  <a:gd name="T9" fmla="*/ 7 h 68"/>
                  <a:gd name="T10" fmla="*/ 53 w 82"/>
                  <a:gd name="T11" fmla="*/ 0 h 68"/>
                  <a:gd name="T12" fmla="*/ 72 w 82"/>
                  <a:gd name="T13" fmla="*/ 26 h 68"/>
                  <a:gd name="T14" fmla="*/ 76 w 82"/>
                  <a:gd name="T15" fmla="*/ 26 h 68"/>
                  <a:gd name="T16" fmla="*/ 82 w 82"/>
                  <a:gd name="T17" fmla="*/ 32 h 68"/>
                  <a:gd name="T18" fmla="*/ 74 w 82"/>
                  <a:gd name="T19" fmla="*/ 30 h 68"/>
                  <a:gd name="T20" fmla="*/ 68 w 82"/>
                  <a:gd name="T21" fmla="*/ 34 h 68"/>
                  <a:gd name="T22" fmla="*/ 61 w 82"/>
                  <a:gd name="T23" fmla="*/ 53 h 68"/>
                  <a:gd name="T24" fmla="*/ 59 w 82"/>
                  <a:gd name="T25" fmla="*/ 66 h 68"/>
                  <a:gd name="T26" fmla="*/ 57 w 82"/>
                  <a:gd name="T27" fmla="*/ 68 h 68"/>
                  <a:gd name="T28" fmla="*/ 51 w 82"/>
                  <a:gd name="T29" fmla="*/ 64 h 68"/>
                  <a:gd name="T30" fmla="*/ 48 w 82"/>
                  <a:gd name="T31" fmla="*/ 62 h 68"/>
                  <a:gd name="T32" fmla="*/ 46 w 82"/>
                  <a:gd name="T33" fmla="*/ 58 h 68"/>
                  <a:gd name="T34" fmla="*/ 48 w 82"/>
                  <a:gd name="T35" fmla="*/ 51 h 68"/>
                  <a:gd name="T36" fmla="*/ 44 w 82"/>
                  <a:gd name="T37" fmla="*/ 45 h 68"/>
                  <a:gd name="T38" fmla="*/ 31 w 82"/>
                  <a:gd name="T39" fmla="*/ 51 h 68"/>
                  <a:gd name="T40" fmla="*/ 25 w 82"/>
                  <a:gd name="T41" fmla="*/ 58 h 68"/>
                  <a:gd name="T42" fmla="*/ 21 w 82"/>
                  <a:gd name="T43" fmla="*/ 56 h 68"/>
                  <a:gd name="T44" fmla="*/ 21 w 82"/>
                  <a:gd name="T45" fmla="*/ 53 h 68"/>
                  <a:gd name="T46" fmla="*/ 21 w 82"/>
                  <a:gd name="T47" fmla="*/ 49 h 68"/>
                  <a:gd name="T48" fmla="*/ 23 w 82"/>
                  <a:gd name="T49" fmla="*/ 45 h 68"/>
                  <a:gd name="T50" fmla="*/ 17 w 82"/>
                  <a:gd name="T51" fmla="*/ 45 h 68"/>
                  <a:gd name="T52" fmla="*/ 12 w 82"/>
                  <a:gd name="T53" fmla="*/ 39 h 68"/>
                  <a:gd name="T54" fmla="*/ 14 w 82"/>
                  <a:gd name="T55" fmla="*/ 37 h 68"/>
                  <a:gd name="T56" fmla="*/ 14 w 82"/>
                  <a:gd name="T57" fmla="*/ 32 h 68"/>
                  <a:gd name="T58" fmla="*/ 6 w 82"/>
                  <a:gd name="T59" fmla="*/ 26 h 68"/>
                  <a:gd name="T60" fmla="*/ 6 w 82"/>
                  <a:gd name="T61" fmla="*/ 22 h 68"/>
                  <a:gd name="T62" fmla="*/ 8 w 82"/>
                  <a:gd name="T63" fmla="*/ 19 h 68"/>
                  <a:gd name="T64" fmla="*/ 2 w 82"/>
                  <a:gd name="T65" fmla="*/ 17 h 68"/>
                  <a:gd name="T66" fmla="*/ 0 w 82"/>
                  <a:gd name="T67" fmla="*/ 11 h 68"/>
                  <a:gd name="T68" fmla="*/ 10 w 82"/>
                  <a:gd name="T69" fmla="*/ 9 h 68"/>
                  <a:gd name="T70" fmla="*/ 15 w 82"/>
                  <a:gd name="T71" fmla="*/ 13 h 68"/>
                  <a:gd name="T72" fmla="*/ 23 w 82"/>
                  <a:gd name="T73" fmla="*/ 15 h 68"/>
                  <a:gd name="T74" fmla="*/ 23 w 82"/>
                  <a:gd name="T75" fmla="*/ 11 h 68"/>
                  <a:gd name="T76" fmla="*/ 19 w 82"/>
                  <a:gd name="T77" fmla="*/ 5 h 68"/>
                  <a:gd name="T78" fmla="*/ 17 w 82"/>
                  <a:gd name="T79"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68">
                    <a:moveTo>
                      <a:pt x="21" y="0"/>
                    </a:moveTo>
                    <a:lnTo>
                      <a:pt x="23" y="1"/>
                    </a:lnTo>
                    <a:lnTo>
                      <a:pt x="25" y="1"/>
                    </a:lnTo>
                    <a:lnTo>
                      <a:pt x="31" y="5"/>
                    </a:lnTo>
                    <a:lnTo>
                      <a:pt x="32" y="5"/>
                    </a:lnTo>
                    <a:lnTo>
                      <a:pt x="34" y="13"/>
                    </a:lnTo>
                    <a:lnTo>
                      <a:pt x="42" y="13"/>
                    </a:lnTo>
                    <a:lnTo>
                      <a:pt x="44" y="13"/>
                    </a:lnTo>
                    <a:lnTo>
                      <a:pt x="44" y="11"/>
                    </a:lnTo>
                    <a:lnTo>
                      <a:pt x="46" y="7"/>
                    </a:lnTo>
                    <a:lnTo>
                      <a:pt x="50" y="5"/>
                    </a:lnTo>
                    <a:lnTo>
                      <a:pt x="53" y="0"/>
                    </a:lnTo>
                    <a:lnTo>
                      <a:pt x="68" y="24"/>
                    </a:lnTo>
                    <a:lnTo>
                      <a:pt x="72" y="26"/>
                    </a:lnTo>
                    <a:lnTo>
                      <a:pt x="74" y="24"/>
                    </a:lnTo>
                    <a:lnTo>
                      <a:pt x="76" y="26"/>
                    </a:lnTo>
                    <a:lnTo>
                      <a:pt x="78" y="26"/>
                    </a:lnTo>
                    <a:lnTo>
                      <a:pt x="82" y="32"/>
                    </a:lnTo>
                    <a:lnTo>
                      <a:pt x="78" y="30"/>
                    </a:lnTo>
                    <a:lnTo>
                      <a:pt x="74" y="30"/>
                    </a:lnTo>
                    <a:lnTo>
                      <a:pt x="70" y="32"/>
                    </a:lnTo>
                    <a:lnTo>
                      <a:pt x="68" y="34"/>
                    </a:lnTo>
                    <a:lnTo>
                      <a:pt x="65" y="56"/>
                    </a:lnTo>
                    <a:lnTo>
                      <a:pt x="61" y="53"/>
                    </a:lnTo>
                    <a:lnTo>
                      <a:pt x="59" y="54"/>
                    </a:lnTo>
                    <a:lnTo>
                      <a:pt x="59" y="66"/>
                    </a:lnTo>
                    <a:lnTo>
                      <a:pt x="59" y="66"/>
                    </a:lnTo>
                    <a:lnTo>
                      <a:pt x="57" y="68"/>
                    </a:lnTo>
                    <a:lnTo>
                      <a:pt x="53" y="66"/>
                    </a:lnTo>
                    <a:lnTo>
                      <a:pt x="51" y="64"/>
                    </a:lnTo>
                    <a:lnTo>
                      <a:pt x="50" y="64"/>
                    </a:lnTo>
                    <a:lnTo>
                      <a:pt x="48" y="62"/>
                    </a:lnTo>
                    <a:lnTo>
                      <a:pt x="46" y="60"/>
                    </a:lnTo>
                    <a:lnTo>
                      <a:pt x="46" y="58"/>
                    </a:lnTo>
                    <a:lnTo>
                      <a:pt x="50" y="56"/>
                    </a:lnTo>
                    <a:lnTo>
                      <a:pt x="48" y="51"/>
                    </a:lnTo>
                    <a:lnTo>
                      <a:pt x="48" y="47"/>
                    </a:lnTo>
                    <a:lnTo>
                      <a:pt x="44" y="45"/>
                    </a:lnTo>
                    <a:lnTo>
                      <a:pt x="36" y="45"/>
                    </a:lnTo>
                    <a:lnTo>
                      <a:pt x="31" y="51"/>
                    </a:lnTo>
                    <a:lnTo>
                      <a:pt x="29" y="54"/>
                    </a:lnTo>
                    <a:lnTo>
                      <a:pt x="25" y="58"/>
                    </a:lnTo>
                    <a:lnTo>
                      <a:pt x="23" y="60"/>
                    </a:lnTo>
                    <a:lnTo>
                      <a:pt x="21" y="56"/>
                    </a:lnTo>
                    <a:lnTo>
                      <a:pt x="19" y="54"/>
                    </a:lnTo>
                    <a:lnTo>
                      <a:pt x="21" y="53"/>
                    </a:lnTo>
                    <a:lnTo>
                      <a:pt x="23" y="51"/>
                    </a:lnTo>
                    <a:lnTo>
                      <a:pt x="21" y="49"/>
                    </a:lnTo>
                    <a:lnTo>
                      <a:pt x="21" y="47"/>
                    </a:lnTo>
                    <a:lnTo>
                      <a:pt x="23" y="45"/>
                    </a:lnTo>
                    <a:lnTo>
                      <a:pt x="19" y="45"/>
                    </a:lnTo>
                    <a:lnTo>
                      <a:pt x="17" y="45"/>
                    </a:lnTo>
                    <a:lnTo>
                      <a:pt x="14" y="43"/>
                    </a:lnTo>
                    <a:lnTo>
                      <a:pt x="12" y="39"/>
                    </a:lnTo>
                    <a:lnTo>
                      <a:pt x="10" y="37"/>
                    </a:lnTo>
                    <a:lnTo>
                      <a:pt x="14" y="37"/>
                    </a:lnTo>
                    <a:lnTo>
                      <a:pt x="14" y="34"/>
                    </a:lnTo>
                    <a:lnTo>
                      <a:pt x="14" y="32"/>
                    </a:lnTo>
                    <a:lnTo>
                      <a:pt x="8" y="28"/>
                    </a:lnTo>
                    <a:lnTo>
                      <a:pt x="6" y="26"/>
                    </a:lnTo>
                    <a:lnTo>
                      <a:pt x="6" y="24"/>
                    </a:lnTo>
                    <a:lnTo>
                      <a:pt x="6" y="22"/>
                    </a:lnTo>
                    <a:lnTo>
                      <a:pt x="8" y="20"/>
                    </a:lnTo>
                    <a:lnTo>
                      <a:pt x="8" y="19"/>
                    </a:lnTo>
                    <a:lnTo>
                      <a:pt x="6" y="17"/>
                    </a:lnTo>
                    <a:lnTo>
                      <a:pt x="2" y="17"/>
                    </a:lnTo>
                    <a:lnTo>
                      <a:pt x="0" y="11"/>
                    </a:lnTo>
                    <a:lnTo>
                      <a:pt x="0" y="11"/>
                    </a:lnTo>
                    <a:lnTo>
                      <a:pt x="4" y="9"/>
                    </a:lnTo>
                    <a:lnTo>
                      <a:pt x="10" y="9"/>
                    </a:lnTo>
                    <a:lnTo>
                      <a:pt x="10" y="11"/>
                    </a:lnTo>
                    <a:lnTo>
                      <a:pt x="15" y="13"/>
                    </a:lnTo>
                    <a:lnTo>
                      <a:pt x="17" y="13"/>
                    </a:lnTo>
                    <a:lnTo>
                      <a:pt x="23" y="15"/>
                    </a:lnTo>
                    <a:lnTo>
                      <a:pt x="25" y="13"/>
                    </a:lnTo>
                    <a:lnTo>
                      <a:pt x="23" y="11"/>
                    </a:lnTo>
                    <a:lnTo>
                      <a:pt x="19" y="9"/>
                    </a:lnTo>
                    <a:lnTo>
                      <a:pt x="19" y="5"/>
                    </a:lnTo>
                    <a:lnTo>
                      <a:pt x="17" y="5"/>
                    </a:lnTo>
                    <a:lnTo>
                      <a:pt x="17" y="1"/>
                    </a:lnTo>
                    <a:lnTo>
                      <a:pt x="21"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58" name="Freeform 1314">
                <a:extLst>
                  <a:ext uri="{FF2B5EF4-FFF2-40B4-BE49-F238E27FC236}">
                    <a16:creationId xmlns:a16="http://schemas.microsoft.com/office/drawing/2014/main" id="{B4E864B3-A9C0-6E35-13F0-CFDB17B69901}"/>
                  </a:ext>
                </a:extLst>
              </p:cNvPr>
              <p:cNvSpPr>
                <a:spLocks/>
              </p:cNvSpPr>
              <p:nvPr/>
            </p:nvSpPr>
            <p:spPr bwMode="auto">
              <a:xfrm>
                <a:off x="4525072" y="4043003"/>
                <a:ext cx="359039" cy="341162"/>
              </a:xfrm>
              <a:custGeom>
                <a:avLst/>
                <a:gdLst>
                  <a:gd name="T0" fmla="*/ 33 w 241"/>
                  <a:gd name="T1" fmla="*/ 151 h 229"/>
                  <a:gd name="T2" fmla="*/ 17 w 241"/>
                  <a:gd name="T3" fmla="*/ 148 h 229"/>
                  <a:gd name="T4" fmla="*/ 12 w 241"/>
                  <a:gd name="T5" fmla="*/ 134 h 229"/>
                  <a:gd name="T6" fmla="*/ 2 w 241"/>
                  <a:gd name="T7" fmla="*/ 119 h 229"/>
                  <a:gd name="T8" fmla="*/ 8 w 241"/>
                  <a:gd name="T9" fmla="*/ 115 h 229"/>
                  <a:gd name="T10" fmla="*/ 0 w 241"/>
                  <a:gd name="T11" fmla="*/ 57 h 229"/>
                  <a:gd name="T12" fmla="*/ 4 w 241"/>
                  <a:gd name="T13" fmla="*/ 51 h 229"/>
                  <a:gd name="T14" fmla="*/ 8 w 241"/>
                  <a:gd name="T15" fmla="*/ 49 h 229"/>
                  <a:gd name="T16" fmla="*/ 15 w 241"/>
                  <a:gd name="T17" fmla="*/ 42 h 229"/>
                  <a:gd name="T18" fmla="*/ 14 w 241"/>
                  <a:gd name="T19" fmla="*/ 32 h 229"/>
                  <a:gd name="T20" fmla="*/ 15 w 241"/>
                  <a:gd name="T21" fmla="*/ 26 h 229"/>
                  <a:gd name="T22" fmla="*/ 23 w 241"/>
                  <a:gd name="T23" fmla="*/ 21 h 229"/>
                  <a:gd name="T24" fmla="*/ 33 w 241"/>
                  <a:gd name="T25" fmla="*/ 9 h 229"/>
                  <a:gd name="T26" fmla="*/ 48 w 241"/>
                  <a:gd name="T27" fmla="*/ 6 h 229"/>
                  <a:gd name="T28" fmla="*/ 59 w 241"/>
                  <a:gd name="T29" fmla="*/ 4 h 229"/>
                  <a:gd name="T30" fmla="*/ 67 w 241"/>
                  <a:gd name="T31" fmla="*/ 6 h 229"/>
                  <a:gd name="T32" fmla="*/ 89 w 241"/>
                  <a:gd name="T33" fmla="*/ 13 h 229"/>
                  <a:gd name="T34" fmla="*/ 93 w 241"/>
                  <a:gd name="T35" fmla="*/ 23 h 229"/>
                  <a:gd name="T36" fmla="*/ 137 w 241"/>
                  <a:gd name="T37" fmla="*/ 42 h 229"/>
                  <a:gd name="T38" fmla="*/ 146 w 241"/>
                  <a:gd name="T39" fmla="*/ 51 h 229"/>
                  <a:gd name="T40" fmla="*/ 157 w 241"/>
                  <a:gd name="T41" fmla="*/ 45 h 229"/>
                  <a:gd name="T42" fmla="*/ 165 w 241"/>
                  <a:gd name="T43" fmla="*/ 36 h 229"/>
                  <a:gd name="T44" fmla="*/ 163 w 241"/>
                  <a:gd name="T45" fmla="*/ 28 h 229"/>
                  <a:gd name="T46" fmla="*/ 161 w 241"/>
                  <a:gd name="T47" fmla="*/ 23 h 229"/>
                  <a:gd name="T48" fmla="*/ 178 w 241"/>
                  <a:gd name="T49" fmla="*/ 6 h 229"/>
                  <a:gd name="T50" fmla="*/ 205 w 241"/>
                  <a:gd name="T51" fmla="*/ 8 h 229"/>
                  <a:gd name="T52" fmla="*/ 208 w 241"/>
                  <a:gd name="T53" fmla="*/ 9 h 229"/>
                  <a:gd name="T54" fmla="*/ 208 w 241"/>
                  <a:gd name="T55" fmla="*/ 13 h 229"/>
                  <a:gd name="T56" fmla="*/ 208 w 241"/>
                  <a:gd name="T57" fmla="*/ 13 h 229"/>
                  <a:gd name="T58" fmla="*/ 212 w 241"/>
                  <a:gd name="T59" fmla="*/ 17 h 229"/>
                  <a:gd name="T60" fmla="*/ 237 w 241"/>
                  <a:gd name="T61" fmla="*/ 21 h 229"/>
                  <a:gd name="T62" fmla="*/ 241 w 241"/>
                  <a:gd name="T63" fmla="*/ 26 h 229"/>
                  <a:gd name="T64" fmla="*/ 239 w 241"/>
                  <a:gd name="T65" fmla="*/ 26 h 229"/>
                  <a:gd name="T66" fmla="*/ 237 w 241"/>
                  <a:gd name="T67" fmla="*/ 32 h 229"/>
                  <a:gd name="T68" fmla="*/ 237 w 241"/>
                  <a:gd name="T69" fmla="*/ 34 h 229"/>
                  <a:gd name="T70" fmla="*/ 237 w 241"/>
                  <a:gd name="T71" fmla="*/ 49 h 229"/>
                  <a:gd name="T72" fmla="*/ 233 w 241"/>
                  <a:gd name="T73" fmla="*/ 53 h 229"/>
                  <a:gd name="T74" fmla="*/ 235 w 241"/>
                  <a:gd name="T75" fmla="*/ 59 h 229"/>
                  <a:gd name="T76" fmla="*/ 237 w 241"/>
                  <a:gd name="T77" fmla="*/ 66 h 229"/>
                  <a:gd name="T78" fmla="*/ 241 w 241"/>
                  <a:gd name="T79" fmla="*/ 219 h 229"/>
                  <a:gd name="T80" fmla="*/ 225 w 241"/>
                  <a:gd name="T81" fmla="*/ 229 h 229"/>
                  <a:gd name="T82" fmla="*/ 104 w 241"/>
                  <a:gd name="T83" fmla="*/ 166 h 229"/>
                  <a:gd name="T84" fmla="*/ 82 w 241"/>
                  <a:gd name="T85" fmla="*/ 170 h 229"/>
                  <a:gd name="T86" fmla="*/ 76 w 241"/>
                  <a:gd name="T87" fmla="*/ 166 h 229"/>
                  <a:gd name="T88" fmla="*/ 40 w 241"/>
                  <a:gd name="T89" fmla="*/ 16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1" h="229">
                    <a:moveTo>
                      <a:pt x="40" y="165"/>
                    </a:moveTo>
                    <a:lnTo>
                      <a:pt x="33" y="151"/>
                    </a:lnTo>
                    <a:lnTo>
                      <a:pt x="25" y="148"/>
                    </a:lnTo>
                    <a:lnTo>
                      <a:pt x="17" y="148"/>
                    </a:lnTo>
                    <a:lnTo>
                      <a:pt x="12" y="142"/>
                    </a:lnTo>
                    <a:lnTo>
                      <a:pt x="12" y="134"/>
                    </a:lnTo>
                    <a:lnTo>
                      <a:pt x="4" y="123"/>
                    </a:lnTo>
                    <a:lnTo>
                      <a:pt x="2" y="119"/>
                    </a:lnTo>
                    <a:lnTo>
                      <a:pt x="2" y="117"/>
                    </a:lnTo>
                    <a:lnTo>
                      <a:pt x="8" y="115"/>
                    </a:lnTo>
                    <a:lnTo>
                      <a:pt x="6" y="66"/>
                    </a:lnTo>
                    <a:lnTo>
                      <a:pt x="0" y="57"/>
                    </a:lnTo>
                    <a:lnTo>
                      <a:pt x="0" y="53"/>
                    </a:lnTo>
                    <a:lnTo>
                      <a:pt x="4" y="51"/>
                    </a:lnTo>
                    <a:lnTo>
                      <a:pt x="4" y="49"/>
                    </a:lnTo>
                    <a:lnTo>
                      <a:pt x="8" y="49"/>
                    </a:lnTo>
                    <a:lnTo>
                      <a:pt x="14" y="43"/>
                    </a:lnTo>
                    <a:lnTo>
                      <a:pt x="15" y="42"/>
                    </a:lnTo>
                    <a:lnTo>
                      <a:pt x="15" y="40"/>
                    </a:lnTo>
                    <a:lnTo>
                      <a:pt x="14" y="32"/>
                    </a:lnTo>
                    <a:lnTo>
                      <a:pt x="14" y="28"/>
                    </a:lnTo>
                    <a:lnTo>
                      <a:pt x="15" y="26"/>
                    </a:lnTo>
                    <a:lnTo>
                      <a:pt x="21" y="23"/>
                    </a:lnTo>
                    <a:lnTo>
                      <a:pt x="23" y="21"/>
                    </a:lnTo>
                    <a:lnTo>
                      <a:pt x="33" y="13"/>
                    </a:lnTo>
                    <a:lnTo>
                      <a:pt x="33" y="9"/>
                    </a:lnTo>
                    <a:lnTo>
                      <a:pt x="33" y="0"/>
                    </a:lnTo>
                    <a:lnTo>
                      <a:pt x="48" y="6"/>
                    </a:lnTo>
                    <a:lnTo>
                      <a:pt x="53" y="6"/>
                    </a:lnTo>
                    <a:lnTo>
                      <a:pt x="59" y="4"/>
                    </a:lnTo>
                    <a:lnTo>
                      <a:pt x="63" y="4"/>
                    </a:lnTo>
                    <a:lnTo>
                      <a:pt x="67" y="6"/>
                    </a:lnTo>
                    <a:lnTo>
                      <a:pt x="70" y="6"/>
                    </a:lnTo>
                    <a:lnTo>
                      <a:pt x="89" y="13"/>
                    </a:lnTo>
                    <a:lnTo>
                      <a:pt x="91" y="15"/>
                    </a:lnTo>
                    <a:lnTo>
                      <a:pt x="93" y="23"/>
                    </a:lnTo>
                    <a:lnTo>
                      <a:pt x="99" y="30"/>
                    </a:lnTo>
                    <a:lnTo>
                      <a:pt x="137" y="42"/>
                    </a:lnTo>
                    <a:lnTo>
                      <a:pt x="142" y="49"/>
                    </a:lnTo>
                    <a:lnTo>
                      <a:pt x="146" y="51"/>
                    </a:lnTo>
                    <a:lnTo>
                      <a:pt x="150" y="51"/>
                    </a:lnTo>
                    <a:lnTo>
                      <a:pt x="157" y="45"/>
                    </a:lnTo>
                    <a:lnTo>
                      <a:pt x="165" y="38"/>
                    </a:lnTo>
                    <a:lnTo>
                      <a:pt x="165" y="36"/>
                    </a:lnTo>
                    <a:lnTo>
                      <a:pt x="163" y="32"/>
                    </a:lnTo>
                    <a:lnTo>
                      <a:pt x="163" y="28"/>
                    </a:lnTo>
                    <a:lnTo>
                      <a:pt x="161" y="26"/>
                    </a:lnTo>
                    <a:lnTo>
                      <a:pt x="161" y="23"/>
                    </a:lnTo>
                    <a:lnTo>
                      <a:pt x="161" y="19"/>
                    </a:lnTo>
                    <a:lnTo>
                      <a:pt x="178" y="6"/>
                    </a:lnTo>
                    <a:lnTo>
                      <a:pt x="193" y="4"/>
                    </a:lnTo>
                    <a:lnTo>
                      <a:pt x="205" y="8"/>
                    </a:lnTo>
                    <a:lnTo>
                      <a:pt x="207" y="8"/>
                    </a:lnTo>
                    <a:lnTo>
                      <a:pt x="208" y="9"/>
                    </a:lnTo>
                    <a:lnTo>
                      <a:pt x="208" y="11"/>
                    </a:lnTo>
                    <a:lnTo>
                      <a:pt x="208" y="13"/>
                    </a:lnTo>
                    <a:lnTo>
                      <a:pt x="208" y="11"/>
                    </a:lnTo>
                    <a:lnTo>
                      <a:pt x="208" y="13"/>
                    </a:lnTo>
                    <a:lnTo>
                      <a:pt x="210" y="17"/>
                    </a:lnTo>
                    <a:lnTo>
                      <a:pt x="212" y="17"/>
                    </a:lnTo>
                    <a:lnTo>
                      <a:pt x="214" y="17"/>
                    </a:lnTo>
                    <a:lnTo>
                      <a:pt x="237" y="21"/>
                    </a:lnTo>
                    <a:lnTo>
                      <a:pt x="239" y="23"/>
                    </a:lnTo>
                    <a:lnTo>
                      <a:pt x="241" y="26"/>
                    </a:lnTo>
                    <a:lnTo>
                      <a:pt x="241" y="26"/>
                    </a:lnTo>
                    <a:lnTo>
                      <a:pt x="239" y="26"/>
                    </a:lnTo>
                    <a:lnTo>
                      <a:pt x="239" y="28"/>
                    </a:lnTo>
                    <a:lnTo>
                      <a:pt x="237" y="32"/>
                    </a:lnTo>
                    <a:lnTo>
                      <a:pt x="237" y="32"/>
                    </a:lnTo>
                    <a:lnTo>
                      <a:pt x="237" y="34"/>
                    </a:lnTo>
                    <a:lnTo>
                      <a:pt x="237" y="49"/>
                    </a:lnTo>
                    <a:lnTo>
                      <a:pt x="237" y="49"/>
                    </a:lnTo>
                    <a:lnTo>
                      <a:pt x="235" y="51"/>
                    </a:lnTo>
                    <a:lnTo>
                      <a:pt x="233" y="53"/>
                    </a:lnTo>
                    <a:lnTo>
                      <a:pt x="233" y="53"/>
                    </a:lnTo>
                    <a:lnTo>
                      <a:pt x="235" y="59"/>
                    </a:lnTo>
                    <a:lnTo>
                      <a:pt x="237" y="62"/>
                    </a:lnTo>
                    <a:lnTo>
                      <a:pt x="237" y="66"/>
                    </a:lnTo>
                    <a:lnTo>
                      <a:pt x="241" y="72"/>
                    </a:lnTo>
                    <a:lnTo>
                      <a:pt x="241" y="219"/>
                    </a:lnTo>
                    <a:lnTo>
                      <a:pt x="225" y="219"/>
                    </a:lnTo>
                    <a:lnTo>
                      <a:pt x="225" y="229"/>
                    </a:lnTo>
                    <a:lnTo>
                      <a:pt x="224" y="229"/>
                    </a:lnTo>
                    <a:lnTo>
                      <a:pt x="104" y="166"/>
                    </a:lnTo>
                    <a:lnTo>
                      <a:pt x="84" y="174"/>
                    </a:lnTo>
                    <a:lnTo>
                      <a:pt x="82" y="170"/>
                    </a:lnTo>
                    <a:lnTo>
                      <a:pt x="78" y="168"/>
                    </a:lnTo>
                    <a:lnTo>
                      <a:pt x="76" y="166"/>
                    </a:lnTo>
                    <a:lnTo>
                      <a:pt x="74" y="165"/>
                    </a:lnTo>
                    <a:lnTo>
                      <a:pt x="40" y="163"/>
                    </a:lnTo>
                    <a:lnTo>
                      <a:pt x="40" y="16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59" name="Freeform 1315">
                <a:extLst>
                  <a:ext uri="{FF2B5EF4-FFF2-40B4-BE49-F238E27FC236}">
                    <a16:creationId xmlns:a16="http://schemas.microsoft.com/office/drawing/2014/main" id="{B42B4391-C32B-B6E4-5C69-816AC74E7248}"/>
                  </a:ext>
                </a:extLst>
              </p:cNvPr>
              <p:cNvSpPr>
                <a:spLocks/>
              </p:cNvSpPr>
              <p:nvPr/>
            </p:nvSpPr>
            <p:spPr bwMode="auto">
              <a:xfrm>
                <a:off x="4525072" y="4043003"/>
                <a:ext cx="359039" cy="341162"/>
              </a:xfrm>
              <a:custGeom>
                <a:avLst/>
                <a:gdLst>
                  <a:gd name="T0" fmla="*/ 33 w 241"/>
                  <a:gd name="T1" fmla="*/ 151 h 229"/>
                  <a:gd name="T2" fmla="*/ 17 w 241"/>
                  <a:gd name="T3" fmla="*/ 148 h 229"/>
                  <a:gd name="T4" fmla="*/ 12 w 241"/>
                  <a:gd name="T5" fmla="*/ 134 h 229"/>
                  <a:gd name="T6" fmla="*/ 2 w 241"/>
                  <a:gd name="T7" fmla="*/ 119 h 229"/>
                  <a:gd name="T8" fmla="*/ 8 w 241"/>
                  <a:gd name="T9" fmla="*/ 115 h 229"/>
                  <a:gd name="T10" fmla="*/ 0 w 241"/>
                  <a:gd name="T11" fmla="*/ 57 h 229"/>
                  <a:gd name="T12" fmla="*/ 4 w 241"/>
                  <a:gd name="T13" fmla="*/ 51 h 229"/>
                  <a:gd name="T14" fmla="*/ 8 w 241"/>
                  <a:gd name="T15" fmla="*/ 49 h 229"/>
                  <a:gd name="T16" fmla="*/ 15 w 241"/>
                  <a:gd name="T17" fmla="*/ 42 h 229"/>
                  <a:gd name="T18" fmla="*/ 14 w 241"/>
                  <a:gd name="T19" fmla="*/ 32 h 229"/>
                  <a:gd name="T20" fmla="*/ 15 w 241"/>
                  <a:gd name="T21" fmla="*/ 26 h 229"/>
                  <a:gd name="T22" fmla="*/ 23 w 241"/>
                  <a:gd name="T23" fmla="*/ 21 h 229"/>
                  <a:gd name="T24" fmla="*/ 33 w 241"/>
                  <a:gd name="T25" fmla="*/ 9 h 229"/>
                  <a:gd name="T26" fmla="*/ 48 w 241"/>
                  <a:gd name="T27" fmla="*/ 6 h 229"/>
                  <a:gd name="T28" fmla="*/ 59 w 241"/>
                  <a:gd name="T29" fmla="*/ 4 h 229"/>
                  <a:gd name="T30" fmla="*/ 67 w 241"/>
                  <a:gd name="T31" fmla="*/ 6 h 229"/>
                  <a:gd name="T32" fmla="*/ 89 w 241"/>
                  <a:gd name="T33" fmla="*/ 13 h 229"/>
                  <a:gd name="T34" fmla="*/ 93 w 241"/>
                  <a:gd name="T35" fmla="*/ 23 h 229"/>
                  <a:gd name="T36" fmla="*/ 137 w 241"/>
                  <a:gd name="T37" fmla="*/ 42 h 229"/>
                  <a:gd name="T38" fmla="*/ 146 w 241"/>
                  <a:gd name="T39" fmla="*/ 51 h 229"/>
                  <a:gd name="T40" fmla="*/ 157 w 241"/>
                  <a:gd name="T41" fmla="*/ 45 h 229"/>
                  <a:gd name="T42" fmla="*/ 165 w 241"/>
                  <a:gd name="T43" fmla="*/ 36 h 229"/>
                  <a:gd name="T44" fmla="*/ 163 w 241"/>
                  <a:gd name="T45" fmla="*/ 28 h 229"/>
                  <a:gd name="T46" fmla="*/ 161 w 241"/>
                  <a:gd name="T47" fmla="*/ 23 h 229"/>
                  <a:gd name="T48" fmla="*/ 178 w 241"/>
                  <a:gd name="T49" fmla="*/ 6 h 229"/>
                  <a:gd name="T50" fmla="*/ 205 w 241"/>
                  <a:gd name="T51" fmla="*/ 8 h 229"/>
                  <a:gd name="T52" fmla="*/ 208 w 241"/>
                  <a:gd name="T53" fmla="*/ 9 h 229"/>
                  <a:gd name="T54" fmla="*/ 208 w 241"/>
                  <a:gd name="T55" fmla="*/ 13 h 229"/>
                  <a:gd name="T56" fmla="*/ 208 w 241"/>
                  <a:gd name="T57" fmla="*/ 13 h 229"/>
                  <a:gd name="T58" fmla="*/ 212 w 241"/>
                  <a:gd name="T59" fmla="*/ 17 h 229"/>
                  <a:gd name="T60" fmla="*/ 237 w 241"/>
                  <a:gd name="T61" fmla="*/ 21 h 229"/>
                  <a:gd name="T62" fmla="*/ 241 w 241"/>
                  <a:gd name="T63" fmla="*/ 26 h 229"/>
                  <a:gd name="T64" fmla="*/ 239 w 241"/>
                  <a:gd name="T65" fmla="*/ 26 h 229"/>
                  <a:gd name="T66" fmla="*/ 237 w 241"/>
                  <a:gd name="T67" fmla="*/ 32 h 229"/>
                  <a:gd name="T68" fmla="*/ 237 w 241"/>
                  <a:gd name="T69" fmla="*/ 34 h 229"/>
                  <a:gd name="T70" fmla="*/ 237 w 241"/>
                  <a:gd name="T71" fmla="*/ 49 h 229"/>
                  <a:gd name="T72" fmla="*/ 233 w 241"/>
                  <a:gd name="T73" fmla="*/ 53 h 229"/>
                  <a:gd name="T74" fmla="*/ 235 w 241"/>
                  <a:gd name="T75" fmla="*/ 59 h 229"/>
                  <a:gd name="T76" fmla="*/ 237 w 241"/>
                  <a:gd name="T77" fmla="*/ 66 h 229"/>
                  <a:gd name="T78" fmla="*/ 241 w 241"/>
                  <a:gd name="T79" fmla="*/ 219 h 229"/>
                  <a:gd name="T80" fmla="*/ 225 w 241"/>
                  <a:gd name="T81" fmla="*/ 229 h 229"/>
                  <a:gd name="T82" fmla="*/ 104 w 241"/>
                  <a:gd name="T83" fmla="*/ 166 h 229"/>
                  <a:gd name="T84" fmla="*/ 82 w 241"/>
                  <a:gd name="T85" fmla="*/ 170 h 229"/>
                  <a:gd name="T86" fmla="*/ 76 w 241"/>
                  <a:gd name="T87" fmla="*/ 166 h 229"/>
                  <a:gd name="T88" fmla="*/ 40 w 241"/>
                  <a:gd name="T89" fmla="*/ 16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1" h="229">
                    <a:moveTo>
                      <a:pt x="40" y="165"/>
                    </a:moveTo>
                    <a:lnTo>
                      <a:pt x="33" y="151"/>
                    </a:lnTo>
                    <a:lnTo>
                      <a:pt x="25" y="148"/>
                    </a:lnTo>
                    <a:lnTo>
                      <a:pt x="17" y="148"/>
                    </a:lnTo>
                    <a:lnTo>
                      <a:pt x="12" y="142"/>
                    </a:lnTo>
                    <a:lnTo>
                      <a:pt x="12" y="134"/>
                    </a:lnTo>
                    <a:lnTo>
                      <a:pt x="4" y="123"/>
                    </a:lnTo>
                    <a:lnTo>
                      <a:pt x="2" y="119"/>
                    </a:lnTo>
                    <a:lnTo>
                      <a:pt x="2" y="117"/>
                    </a:lnTo>
                    <a:lnTo>
                      <a:pt x="8" y="115"/>
                    </a:lnTo>
                    <a:lnTo>
                      <a:pt x="6" y="66"/>
                    </a:lnTo>
                    <a:lnTo>
                      <a:pt x="0" y="57"/>
                    </a:lnTo>
                    <a:lnTo>
                      <a:pt x="0" y="53"/>
                    </a:lnTo>
                    <a:lnTo>
                      <a:pt x="4" y="51"/>
                    </a:lnTo>
                    <a:lnTo>
                      <a:pt x="4" y="49"/>
                    </a:lnTo>
                    <a:lnTo>
                      <a:pt x="8" y="49"/>
                    </a:lnTo>
                    <a:lnTo>
                      <a:pt x="14" y="43"/>
                    </a:lnTo>
                    <a:lnTo>
                      <a:pt x="15" y="42"/>
                    </a:lnTo>
                    <a:lnTo>
                      <a:pt x="15" y="40"/>
                    </a:lnTo>
                    <a:lnTo>
                      <a:pt x="14" y="32"/>
                    </a:lnTo>
                    <a:lnTo>
                      <a:pt x="14" y="28"/>
                    </a:lnTo>
                    <a:lnTo>
                      <a:pt x="15" y="26"/>
                    </a:lnTo>
                    <a:lnTo>
                      <a:pt x="21" y="23"/>
                    </a:lnTo>
                    <a:lnTo>
                      <a:pt x="23" y="21"/>
                    </a:lnTo>
                    <a:lnTo>
                      <a:pt x="33" y="13"/>
                    </a:lnTo>
                    <a:lnTo>
                      <a:pt x="33" y="9"/>
                    </a:lnTo>
                    <a:lnTo>
                      <a:pt x="33" y="0"/>
                    </a:lnTo>
                    <a:lnTo>
                      <a:pt x="48" y="6"/>
                    </a:lnTo>
                    <a:lnTo>
                      <a:pt x="53" y="6"/>
                    </a:lnTo>
                    <a:lnTo>
                      <a:pt x="59" y="4"/>
                    </a:lnTo>
                    <a:lnTo>
                      <a:pt x="63" y="4"/>
                    </a:lnTo>
                    <a:lnTo>
                      <a:pt x="67" y="6"/>
                    </a:lnTo>
                    <a:lnTo>
                      <a:pt x="70" y="6"/>
                    </a:lnTo>
                    <a:lnTo>
                      <a:pt x="89" y="13"/>
                    </a:lnTo>
                    <a:lnTo>
                      <a:pt x="91" y="15"/>
                    </a:lnTo>
                    <a:lnTo>
                      <a:pt x="93" y="23"/>
                    </a:lnTo>
                    <a:lnTo>
                      <a:pt x="99" y="30"/>
                    </a:lnTo>
                    <a:lnTo>
                      <a:pt x="137" y="42"/>
                    </a:lnTo>
                    <a:lnTo>
                      <a:pt x="142" y="49"/>
                    </a:lnTo>
                    <a:lnTo>
                      <a:pt x="146" y="51"/>
                    </a:lnTo>
                    <a:lnTo>
                      <a:pt x="150" y="51"/>
                    </a:lnTo>
                    <a:lnTo>
                      <a:pt x="157" y="45"/>
                    </a:lnTo>
                    <a:lnTo>
                      <a:pt x="165" y="38"/>
                    </a:lnTo>
                    <a:lnTo>
                      <a:pt x="165" y="36"/>
                    </a:lnTo>
                    <a:lnTo>
                      <a:pt x="163" y="32"/>
                    </a:lnTo>
                    <a:lnTo>
                      <a:pt x="163" y="28"/>
                    </a:lnTo>
                    <a:lnTo>
                      <a:pt x="161" y="26"/>
                    </a:lnTo>
                    <a:lnTo>
                      <a:pt x="161" y="23"/>
                    </a:lnTo>
                    <a:lnTo>
                      <a:pt x="161" y="19"/>
                    </a:lnTo>
                    <a:lnTo>
                      <a:pt x="178" y="6"/>
                    </a:lnTo>
                    <a:lnTo>
                      <a:pt x="193" y="4"/>
                    </a:lnTo>
                    <a:lnTo>
                      <a:pt x="205" y="8"/>
                    </a:lnTo>
                    <a:lnTo>
                      <a:pt x="207" y="8"/>
                    </a:lnTo>
                    <a:lnTo>
                      <a:pt x="208" y="9"/>
                    </a:lnTo>
                    <a:lnTo>
                      <a:pt x="208" y="11"/>
                    </a:lnTo>
                    <a:lnTo>
                      <a:pt x="208" y="13"/>
                    </a:lnTo>
                    <a:lnTo>
                      <a:pt x="208" y="11"/>
                    </a:lnTo>
                    <a:lnTo>
                      <a:pt x="208" y="13"/>
                    </a:lnTo>
                    <a:lnTo>
                      <a:pt x="210" y="17"/>
                    </a:lnTo>
                    <a:lnTo>
                      <a:pt x="212" y="17"/>
                    </a:lnTo>
                    <a:lnTo>
                      <a:pt x="214" y="17"/>
                    </a:lnTo>
                    <a:lnTo>
                      <a:pt x="237" y="21"/>
                    </a:lnTo>
                    <a:lnTo>
                      <a:pt x="239" y="23"/>
                    </a:lnTo>
                    <a:lnTo>
                      <a:pt x="241" y="26"/>
                    </a:lnTo>
                    <a:lnTo>
                      <a:pt x="241" y="26"/>
                    </a:lnTo>
                    <a:lnTo>
                      <a:pt x="239" y="26"/>
                    </a:lnTo>
                    <a:lnTo>
                      <a:pt x="239" y="28"/>
                    </a:lnTo>
                    <a:lnTo>
                      <a:pt x="237" y="32"/>
                    </a:lnTo>
                    <a:lnTo>
                      <a:pt x="237" y="32"/>
                    </a:lnTo>
                    <a:lnTo>
                      <a:pt x="237" y="34"/>
                    </a:lnTo>
                    <a:lnTo>
                      <a:pt x="237" y="49"/>
                    </a:lnTo>
                    <a:lnTo>
                      <a:pt x="237" y="49"/>
                    </a:lnTo>
                    <a:lnTo>
                      <a:pt x="235" y="51"/>
                    </a:lnTo>
                    <a:lnTo>
                      <a:pt x="233" y="53"/>
                    </a:lnTo>
                    <a:lnTo>
                      <a:pt x="233" y="53"/>
                    </a:lnTo>
                    <a:lnTo>
                      <a:pt x="235" y="59"/>
                    </a:lnTo>
                    <a:lnTo>
                      <a:pt x="237" y="62"/>
                    </a:lnTo>
                    <a:lnTo>
                      <a:pt x="237" y="66"/>
                    </a:lnTo>
                    <a:lnTo>
                      <a:pt x="241" y="72"/>
                    </a:lnTo>
                    <a:lnTo>
                      <a:pt x="241" y="219"/>
                    </a:lnTo>
                    <a:lnTo>
                      <a:pt x="225" y="219"/>
                    </a:lnTo>
                    <a:lnTo>
                      <a:pt x="225" y="229"/>
                    </a:lnTo>
                    <a:lnTo>
                      <a:pt x="224" y="229"/>
                    </a:lnTo>
                    <a:lnTo>
                      <a:pt x="104" y="166"/>
                    </a:lnTo>
                    <a:lnTo>
                      <a:pt x="84" y="174"/>
                    </a:lnTo>
                    <a:lnTo>
                      <a:pt x="82" y="170"/>
                    </a:lnTo>
                    <a:lnTo>
                      <a:pt x="78" y="168"/>
                    </a:lnTo>
                    <a:lnTo>
                      <a:pt x="76" y="166"/>
                    </a:lnTo>
                    <a:lnTo>
                      <a:pt x="74" y="165"/>
                    </a:lnTo>
                    <a:lnTo>
                      <a:pt x="40" y="163"/>
                    </a:lnTo>
                    <a:lnTo>
                      <a:pt x="40" y="16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60" name="Freeform 1316">
                <a:extLst>
                  <a:ext uri="{FF2B5EF4-FFF2-40B4-BE49-F238E27FC236}">
                    <a16:creationId xmlns:a16="http://schemas.microsoft.com/office/drawing/2014/main" id="{2863F83E-EBDD-55F4-131F-8A4DB6D8848A}"/>
                  </a:ext>
                </a:extLst>
              </p:cNvPr>
              <p:cNvSpPr>
                <a:spLocks/>
              </p:cNvSpPr>
              <p:nvPr/>
            </p:nvSpPr>
            <p:spPr bwMode="auto">
              <a:xfrm>
                <a:off x="4046849" y="4265860"/>
                <a:ext cx="366488" cy="350101"/>
              </a:xfrm>
              <a:custGeom>
                <a:avLst/>
                <a:gdLst>
                  <a:gd name="T0" fmla="*/ 200 w 246"/>
                  <a:gd name="T1" fmla="*/ 64 h 235"/>
                  <a:gd name="T2" fmla="*/ 208 w 246"/>
                  <a:gd name="T3" fmla="*/ 70 h 235"/>
                  <a:gd name="T4" fmla="*/ 215 w 246"/>
                  <a:gd name="T5" fmla="*/ 78 h 235"/>
                  <a:gd name="T6" fmla="*/ 219 w 246"/>
                  <a:gd name="T7" fmla="*/ 79 h 235"/>
                  <a:gd name="T8" fmla="*/ 227 w 246"/>
                  <a:gd name="T9" fmla="*/ 81 h 235"/>
                  <a:gd name="T10" fmla="*/ 232 w 246"/>
                  <a:gd name="T11" fmla="*/ 85 h 235"/>
                  <a:gd name="T12" fmla="*/ 232 w 246"/>
                  <a:gd name="T13" fmla="*/ 89 h 235"/>
                  <a:gd name="T14" fmla="*/ 231 w 246"/>
                  <a:gd name="T15" fmla="*/ 93 h 235"/>
                  <a:gd name="T16" fmla="*/ 236 w 246"/>
                  <a:gd name="T17" fmla="*/ 98 h 235"/>
                  <a:gd name="T18" fmla="*/ 246 w 246"/>
                  <a:gd name="T19" fmla="*/ 95 h 235"/>
                  <a:gd name="T20" fmla="*/ 242 w 246"/>
                  <a:gd name="T21" fmla="*/ 146 h 235"/>
                  <a:gd name="T22" fmla="*/ 236 w 246"/>
                  <a:gd name="T23" fmla="*/ 153 h 235"/>
                  <a:gd name="T24" fmla="*/ 227 w 246"/>
                  <a:gd name="T25" fmla="*/ 153 h 235"/>
                  <a:gd name="T26" fmla="*/ 155 w 246"/>
                  <a:gd name="T27" fmla="*/ 174 h 235"/>
                  <a:gd name="T28" fmla="*/ 125 w 246"/>
                  <a:gd name="T29" fmla="*/ 187 h 235"/>
                  <a:gd name="T30" fmla="*/ 104 w 246"/>
                  <a:gd name="T31" fmla="*/ 231 h 235"/>
                  <a:gd name="T32" fmla="*/ 98 w 246"/>
                  <a:gd name="T33" fmla="*/ 229 h 235"/>
                  <a:gd name="T34" fmla="*/ 92 w 246"/>
                  <a:gd name="T35" fmla="*/ 233 h 235"/>
                  <a:gd name="T36" fmla="*/ 91 w 246"/>
                  <a:gd name="T37" fmla="*/ 229 h 235"/>
                  <a:gd name="T38" fmla="*/ 89 w 246"/>
                  <a:gd name="T39" fmla="*/ 225 h 235"/>
                  <a:gd name="T40" fmla="*/ 85 w 246"/>
                  <a:gd name="T41" fmla="*/ 227 h 235"/>
                  <a:gd name="T42" fmla="*/ 83 w 246"/>
                  <a:gd name="T43" fmla="*/ 229 h 235"/>
                  <a:gd name="T44" fmla="*/ 77 w 246"/>
                  <a:gd name="T45" fmla="*/ 233 h 235"/>
                  <a:gd name="T46" fmla="*/ 75 w 246"/>
                  <a:gd name="T47" fmla="*/ 233 h 235"/>
                  <a:gd name="T48" fmla="*/ 72 w 246"/>
                  <a:gd name="T49" fmla="*/ 233 h 235"/>
                  <a:gd name="T50" fmla="*/ 70 w 246"/>
                  <a:gd name="T51" fmla="*/ 229 h 235"/>
                  <a:gd name="T52" fmla="*/ 66 w 246"/>
                  <a:gd name="T53" fmla="*/ 231 h 235"/>
                  <a:gd name="T54" fmla="*/ 62 w 246"/>
                  <a:gd name="T55" fmla="*/ 233 h 235"/>
                  <a:gd name="T56" fmla="*/ 58 w 246"/>
                  <a:gd name="T57" fmla="*/ 229 h 235"/>
                  <a:gd name="T58" fmla="*/ 55 w 246"/>
                  <a:gd name="T59" fmla="*/ 221 h 235"/>
                  <a:gd name="T60" fmla="*/ 53 w 246"/>
                  <a:gd name="T61" fmla="*/ 219 h 235"/>
                  <a:gd name="T62" fmla="*/ 56 w 246"/>
                  <a:gd name="T63" fmla="*/ 217 h 235"/>
                  <a:gd name="T64" fmla="*/ 55 w 246"/>
                  <a:gd name="T65" fmla="*/ 216 h 235"/>
                  <a:gd name="T66" fmla="*/ 51 w 246"/>
                  <a:gd name="T67" fmla="*/ 212 h 235"/>
                  <a:gd name="T68" fmla="*/ 49 w 246"/>
                  <a:gd name="T69" fmla="*/ 204 h 235"/>
                  <a:gd name="T70" fmla="*/ 47 w 246"/>
                  <a:gd name="T71" fmla="*/ 202 h 235"/>
                  <a:gd name="T72" fmla="*/ 45 w 246"/>
                  <a:gd name="T73" fmla="*/ 199 h 235"/>
                  <a:gd name="T74" fmla="*/ 41 w 246"/>
                  <a:gd name="T75" fmla="*/ 199 h 235"/>
                  <a:gd name="T76" fmla="*/ 38 w 246"/>
                  <a:gd name="T77" fmla="*/ 202 h 235"/>
                  <a:gd name="T78" fmla="*/ 30 w 246"/>
                  <a:gd name="T79" fmla="*/ 202 h 235"/>
                  <a:gd name="T80" fmla="*/ 24 w 246"/>
                  <a:gd name="T81" fmla="*/ 204 h 235"/>
                  <a:gd name="T82" fmla="*/ 19 w 246"/>
                  <a:gd name="T83" fmla="*/ 202 h 235"/>
                  <a:gd name="T84" fmla="*/ 13 w 246"/>
                  <a:gd name="T85" fmla="*/ 206 h 235"/>
                  <a:gd name="T86" fmla="*/ 11 w 246"/>
                  <a:gd name="T87" fmla="*/ 200 h 235"/>
                  <a:gd name="T88" fmla="*/ 11 w 246"/>
                  <a:gd name="T89" fmla="*/ 197 h 235"/>
                  <a:gd name="T90" fmla="*/ 11 w 246"/>
                  <a:gd name="T91" fmla="*/ 193 h 235"/>
                  <a:gd name="T92" fmla="*/ 11 w 246"/>
                  <a:gd name="T93" fmla="*/ 189 h 235"/>
                  <a:gd name="T94" fmla="*/ 7 w 246"/>
                  <a:gd name="T95" fmla="*/ 185 h 235"/>
                  <a:gd name="T96" fmla="*/ 5 w 246"/>
                  <a:gd name="T97" fmla="*/ 185 h 235"/>
                  <a:gd name="T98" fmla="*/ 2 w 246"/>
                  <a:gd name="T99" fmla="*/ 180 h 235"/>
                  <a:gd name="T100" fmla="*/ 2 w 246"/>
                  <a:gd name="T101" fmla="*/ 170 h 235"/>
                  <a:gd name="T102" fmla="*/ 0 w 246"/>
                  <a:gd name="T103" fmla="*/ 168 h 235"/>
                  <a:gd name="T104" fmla="*/ 0 w 246"/>
                  <a:gd name="T105" fmla="*/ 163 h 235"/>
                  <a:gd name="T106" fmla="*/ 11 w 246"/>
                  <a:gd name="T107" fmla="*/ 146 h 235"/>
                  <a:gd name="T108" fmla="*/ 19 w 246"/>
                  <a:gd name="T109" fmla="*/ 157 h 235"/>
                  <a:gd name="T110" fmla="*/ 104 w 246"/>
                  <a:gd name="T111" fmla="*/ 140 h 235"/>
                  <a:gd name="T112" fmla="*/ 126 w 246"/>
                  <a:gd name="T113" fmla="*/ 1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6" h="235">
                    <a:moveTo>
                      <a:pt x="126" y="11"/>
                    </a:moveTo>
                    <a:lnTo>
                      <a:pt x="198" y="62"/>
                    </a:lnTo>
                    <a:lnTo>
                      <a:pt x="200" y="62"/>
                    </a:lnTo>
                    <a:lnTo>
                      <a:pt x="200" y="64"/>
                    </a:lnTo>
                    <a:lnTo>
                      <a:pt x="200" y="66"/>
                    </a:lnTo>
                    <a:lnTo>
                      <a:pt x="200" y="68"/>
                    </a:lnTo>
                    <a:lnTo>
                      <a:pt x="208" y="70"/>
                    </a:lnTo>
                    <a:lnTo>
                      <a:pt x="208" y="70"/>
                    </a:lnTo>
                    <a:lnTo>
                      <a:pt x="208" y="72"/>
                    </a:lnTo>
                    <a:lnTo>
                      <a:pt x="208" y="74"/>
                    </a:lnTo>
                    <a:lnTo>
                      <a:pt x="212" y="76"/>
                    </a:lnTo>
                    <a:lnTo>
                      <a:pt x="215" y="78"/>
                    </a:lnTo>
                    <a:lnTo>
                      <a:pt x="217" y="76"/>
                    </a:lnTo>
                    <a:lnTo>
                      <a:pt x="217" y="78"/>
                    </a:lnTo>
                    <a:lnTo>
                      <a:pt x="219" y="79"/>
                    </a:lnTo>
                    <a:lnTo>
                      <a:pt x="219" y="79"/>
                    </a:lnTo>
                    <a:lnTo>
                      <a:pt x="223" y="79"/>
                    </a:lnTo>
                    <a:lnTo>
                      <a:pt x="225" y="79"/>
                    </a:lnTo>
                    <a:lnTo>
                      <a:pt x="225" y="79"/>
                    </a:lnTo>
                    <a:lnTo>
                      <a:pt x="227" y="81"/>
                    </a:lnTo>
                    <a:lnTo>
                      <a:pt x="231" y="83"/>
                    </a:lnTo>
                    <a:lnTo>
                      <a:pt x="231" y="83"/>
                    </a:lnTo>
                    <a:lnTo>
                      <a:pt x="231" y="83"/>
                    </a:lnTo>
                    <a:lnTo>
                      <a:pt x="232" y="85"/>
                    </a:lnTo>
                    <a:lnTo>
                      <a:pt x="232" y="85"/>
                    </a:lnTo>
                    <a:lnTo>
                      <a:pt x="232" y="87"/>
                    </a:lnTo>
                    <a:lnTo>
                      <a:pt x="232" y="87"/>
                    </a:lnTo>
                    <a:lnTo>
                      <a:pt x="232" y="89"/>
                    </a:lnTo>
                    <a:lnTo>
                      <a:pt x="232" y="89"/>
                    </a:lnTo>
                    <a:lnTo>
                      <a:pt x="231" y="91"/>
                    </a:lnTo>
                    <a:lnTo>
                      <a:pt x="231" y="91"/>
                    </a:lnTo>
                    <a:lnTo>
                      <a:pt x="231" y="93"/>
                    </a:lnTo>
                    <a:lnTo>
                      <a:pt x="231" y="95"/>
                    </a:lnTo>
                    <a:lnTo>
                      <a:pt x="231" y="95"/>
                    </a:lnTo>
                    <a:lnTo>
                      <a:pt x="232" y="96"/>
                    </a:lnTo>
                    <a:lnTo>
                      <a:pt x="236" y="98"/>
                    </a:lnTo>
                    <a:lnTo>
                      <a:pt x="238" y="96"/>
                    </a:lnTo>
                    <a:lnTo>
                      <a:pt x="242" y="96"/>
                    </a:lnTo>
                    <a:lnTo>
                      <a:pt x="246" y="95"/>
                    </a:lnTo>
                    <a:lnTo>
                      <a:pt x="246" y="95"/>
                    </a:lnTo>
                    <a:lnTo>
                      <a:pt x="246" y="95"/>
                    </a:lnTo>
                    <a:lnTo>
                      <a:pt x="246" y="144"/>
                    </a:lnTo>
                    <a:lnTo>
                      <a:pt x="244" y="144"/>
                    </a:lnTo>
                    <a:lnTo>
                      <a:pt x="242" y="146"/>
                    </a:lnTo>
                    <a:lnTo>
                      <a:pt x="240" y="148"/>
                    </a:lnTo>
                    <a:lnTo>
                      <a:pt x="240" y="149"/>
                    </a:lnTo>
                    <a:lnTo>
                      <a:pt x="236" y="151"/>
                    </a:lnTo>
                    <a:lnTo>
                      <a:pt x="236" y="153"/>
                    </a:lnTo>
                    <a:lnTo>
                      <a:pt x="236" y="155"/>
                    </a:lnTo>
                    <a:lnTo>
                      <a:pt x="229" y="153"/>
                    </a:lnTo>
                    <a:lnTo>
                      <a:pt x="229" y="155"/>
                    </a:lnTo>
                    <a:lnTo>
                      <a:pt x="227" y="153"/>
                    </a:lnTo>
                    <a:lnTo>
                      <a:pt x="202" y="155"/>
                    </a:lnTo>
                    <a:lnTo>
                      <a:pt x="196" y="161"/>
                    </a:lnTo>
                    <a:lnTo>
                      <a:pt x="176" y="161"/>
                    </a:lnTo>
                    <a:lnTo>
                      <a:pt x="155" y="174"/>
                    </a:lnTo>
                    <a:lnTo>
                      <a:pt x="151" y="178"/>
                    </a:lnTo>
                    <a:lnTo>
                      <a:pt x="145" y="182"/>
                    </a:lnTo>
                    <a:lnTo>
                      <a:pt x="126" y="187"/>
                    </a:lnTo>
                    <a:lnTo>
                      <a:pt x="125" y="187"/>
                    </a:lnTo>
                    <a:lnTo>
                      <a:pt x="117" y="204"/>
                    </a:lnTo>
                    <a:lnTo>
                      <a:pt x="108" y="212"/>
                    </a:lnTo>
                    <a:lnTo>
                      <a:pt x="104" y="221"/>
                    </a:lnTo>
                    <a:lnTo>
                      <a:pt x="104" y="231"/>
                    </a:lnTo>
                    <a:lnTo>
                      <a:pt x="102" y="233"/>
                    </a:lnTo>
                    <a:lnTo>
                      <a:pt x="100" y="233"/>
                    </a:lnTo>
                    <a:lnTo>
                      <a:pt x="100" y="231"/>
                    </a:lnTo>
                    <a:lnTo>
                      <a:pt x="98" y="229"/>
                    </a:lnTo>
                    <a:lnTo>
                      <a:pt x="96" y="229"/>
                    </a:lnTo>
                    <a:lnTo>
                      <a:pt x="94" y="231"/>
                    </a:lnTo>
                    <a:lnTo>
                      <a:pt x="94" y="231"/>
                    </a:lnTo>
                    <a:lnTo>
                      <a:pt x="92" y="233"/>
                    </a:lnTo>
                    <a:lnTo>
                      <a:pt x="92" y="233"/>
                    </a:lnTo>
                    <a:lnTo>
                      <a:pt x="91" y="233"/>
                    </a:lnTo>
                    <a:lnTo>
                      <a:pt x="91" y="233"/>
                    </a:lnTo>
                    <a:lnTo>
                      <a:pt x="91" y="229"/>
                    </a:lnTo>
                    <a:lnTo>
                      <a:pt x="89" y="229"/>
                    </a:lnTo>
                    <a:lnTo>
                      <a:pt x="89" y="227"/>
                    </a:lnTo>
                    <a:lnTo>
                      <a:pt x="89" y="227"/>
                    </a:lnTo>
                    <a:lnTo>
                      <a:pt x="89" y="225"/>
                    </a:lnTo>
                    <a:lnTo>
                      <a:pt x="89" y="225"/>
                    </a:lnTo>
                    <a:lnTo>
                      <a:pt x="87" y="225"/>
                    </a:lnTo>
                    <a:lnTo>
                      <a:pt x="85" y="227"/>
                    </a:lnTo>
                    <a:lnTo>
                      <a:pt x="85" y="227"/>
                    </a:lnTo>
                    <a:lnTo>
                      <a:pt x="83" y="227"/>
                    </a:lnTo>
                    <a:lnTo>
                      <a:pt x="83" y="227"/>
                    </a:lnTo>
                    <a:lnTo>
                      <a:pt x="83" y="227"/>
                    </a:lnTo>
                    <a:lnTo>
                      <a:pt x="83" y="229"/>
                    </a:lnTo>
                    <a:lnTo>
                      <a:pt x="83" y="231"/>
                    </a:lnTo>
                    <a:lnTo>
                      <a:pt x="81" y="231"/>
                    </a:lnTo>
                    <a:lnTo>
                      <a:pt x="79" y="231"/>
                    </a:lnTo>
                    <a:lnTo>
                      <a:pt x="77" y="233"/>
                    </a:lnTo>
                    <a:lnTo>
                      <a:pt x="77" y="233"/>
                    </a:lnTo>
                    <a:lnTo>
                      <a:pt x="77" y="235"/>
                    </a:lnTo>
                    <a:lnTo>
                      <a:pt x="75" y="235"/>
                    </a:lnTo>
                    <a:lnTo>
                      <a:pt x="75" y="233"/>
                    </a:lnTo>
                    <a:lnTo>
                      <a:pt x="74" y="233"/>
                    </a:lnTo>
                    <a:lnTo>
                      <a:pt x="74" y="233"/>
                    </a:lnTo>
                    <a:lnTo>
                      <a:pt x="72" y="233"/>
                    </a:lnTo>
                    <a:lnTo>
                      <a:pt x="72" y="233"/>
                    </a:lnTo>
                    <a:lnTo>
                      <a:pt x="72" y="233"/>
                    </a:lnTo>
                    <a:lnTo>
                      <a:pt x="72" y="231"/>
                    </a:lnTo>
                    <a:lnTo>
                      <a:pt x="70" y="229"/>
                    </a:lnTo>
                    <a:lnTo>
                      <a:pt x="70" y="229"/>
                    </a:lnTo>
                    <a:lnTo>
                      <a:pt x="68" y="231"/>
                    </a:lnTo>
                    <a:lnTo>
                      <a:pt x="66" y="231"/>
                    </a:lnTo>
                    <a:lnTo>
                      <a:pt x="66" y="231"/>
                    </a:lnTo>
                    <a:lnTo>
                      <a:pt x="66" y="231"/>
                    </a:lnTo>
                    <a:lnTo>
                      <a:pt x="66" y="233"/>
                    </a:lnTo>
                    <a:lnTo>
                      <a:pt x="64" y="233"/>
                    </a:lnTo>
                    <a:lnTo>
                      <a:pt x="62" y="235"/>
                    </a:lnTo>
                    <a:lnTo>
                      <a:pt x="62" y="233"/>
                    </a:lnTo>
                    <a:lnTo>
                      <a:pt x="62" y="233"/>
                    </a:lnTo>
                    <a:lnTo>
                      <a:pt x="60" y="231"/>
                    </a:lnTo>
                    <a:lnTo>
                      <a:pt x="60" y="231"/>
                    </a:lnTo>
                    <a:lnTo>
                      <a:pt x="58" y="229"/>
                    </a:lnTo>
                    <a:lnTo>
                      <a:pt x="58" y="229"/>
                    </a:lnTo>
                    <a:lnTo>
                      <a:pt x="56" y="221"/>
                    </a:lnTo>
                    <a:lnTo>
                      <a:pt x="56" y="219"/>
                    </a:lnTo>
                    <a:lnTo>
                      <a:pt x="55" y="221"/>
                    </a:lnTo>
                    <a:lnTo>
                      <a:pt x="53" y="223"/>
                    </a:lnTo>
                    <a:lnTo>
                      <a:pt x="53" y="223"/>
                    </a:lnTo>
                    <a:lnTo>
                      <a:pt x="53" y="219"/>
                    </a:lnTo>
                    <a:lnTo>
                      <a:pt x="53" y="219"/>
                    </a:lnTo>
                    <a:lnTo>
                      <a:pt x="55" y="219"/>
                    </a:lnTo>
                    <a:lnTo>
                      <a:pt x="55" y="217"/>
                    </a:lnTo>
                    <a:lnTo>
                      <a:pt x="55" y="217"/>
                    </a:lnTo>
                    <a:lnTo>
                      <a:pt x="56" y="217"/>
                    </a:lnTo>
                    <a:lnTo>
                      <a:pt x="56" y="217"/>
                    </a:lnTo>
                    <a:lnTo>
                      <a:pt x="56" y="216"/>
                    </a:lnTo>
                    <a:lnTo>
                      <a:pt x="56" y="216"/>
                    </a:lnTo>
                    <a:lnTo>
                      <a:pt x="55" y="216"/>
                    </a:lnTo>
                    <a:lnTo>
                      <a:pt x="55" y="214"/>
                    </a:lnTo>
                    <a:lnTo>
                      <a:pt x="53" y="214"/>
                    </a:lnTo>
                    <a:lnTo>
                      <a:pt x="51" y="212"/>
                    </a:lnTo>
                    <a:lnTo>
                      <a:pt x="51" y="212"/>
                    </a:lnTo>
                    <a:lnTo>
                      <a:pt x="51" y="212"/>
                    </a:lnTo>
                    <a:lnTo>
                      <a:pt x="51" y="206"/>
                    </a:lnTo>
                    <a:lnTo>
                      <a:pt x="49" y="204"/>
                    </a:lnTo>
                    <a:lnTo>
                      <a:pt x="49" y="204"/>
                    </a:lnTo>
                    <a:lnTo>
                      <a:pt x="49" y="202"/>
                    </a:lnTo>
                    <a:lnTo>
                      <a:pt x="49" y="202"/>
                    </a:lnTo>
                    <a:lnTo>
                      <a:pt x="47" y="202"/>
                    </a:lnTo>
                    <a:lnTo>
                      <a:pt x="47" y="202"/>
                    </a:lnTo>
                    <a:lnTo>
                      <a:pt x="47" y="199"/>
                    </a:lnTo>
                    <a:lnTo>
                      <a:pt x="47" y="199"/>
                    </a:lnTo>
                    <a:lnTo>
                      <a:pt x="47" y="199"/>
                    </a:lnTo>
                    <a:lnTo>
                      <a:pt x="45" y="199"/>
                    </a:lnTo>
                    <a:lnTo>
                      <a:pt x="45" y="199"/>
                    </a:lnTo>
                    <a:lnTo>
                      <a:pt x="45" y="199"/>
                    </a:lnTo>
                    <a:lnTo>
                      <a:pt x="43" y="199"/>
                    </a:lnTo>
                    <a:lnTo>
                      <a:pt x="41" y="199"/>
                    </a:lnTo>
                    <a:lnTo>
                      <a:pt x="41" y="199"/>
                    </a:lnTo>
                    <a:lnTo>
                      <a:pt x="41" y="200"/>
                    </a:lnTo>
                    <a:lnTo>
                      <a:pt x="41" y="202"/>
                    </a:lnTo>
                    <a:lnTo>
                      <a:pt x="38" y="202"/>
                    </a:lnTo>
                    <a:lnTo>
                      <a:pt x="38" y="204"/>
                    </a:lnTo>
                    <a:lnTo>
                      <a:pt x="36" y="206"/>
                    </a:lnTo>
                    <a:lnTo>
                      <a:pt x="32" y="204"/>
                    </a:lnTo>
                    <a:lnTo>
                      <a:pt x="30" y="202"/>
                    </a:lnTo>
                    <a:lnTo>
                      <a:pt x="28" y="202"/>
                    </a:lnTo>
                    <a:lnTo>
                      <a:pt x="26" y="202"/>
                    </a:lnTo>
                    <a:lnTo>
                      <a:pt x="26" y="204"/>
                    </a:lnTo>
                    <a:lnTo>
                      <a:pt x="24" y="204"/>
                    </a:lnTo>
                    <a:lnTo>
                      <a:pt x="24" y="206"/>
                    </a:lnTo>
                    <a:lnTo>
                      <a:pt x="22" y="206"/>
                    </a:lnTo>
                    <a:lnTo>
                      <a:pt x="21" y="206"/>
                    </a:lnTo>
                    <a:lnTo>
                      <a:pt x="19" y="202"/>
                    </a:lnTo>
                    <a:lnTo>
                      <a:pt x="17" y="202"/>
                    </a:lnTo>
                    <a:lnTo>
                      <a:pt x="15" y="204"/>
                    </a:lnTo>
                    <a:lnTo>
                      <a:pt x="13" y="206"/>
                    </a:lnTo>
                    <a:lnTo>
                      <a:pt x="13" y="206"/>
                    </a:lnTo>
                    <a:lnTo>
                      <a:pt x="11" y="204"/>
                    </a:lnTo>
                    <a:lnTo>
                      <a:pt x="9" y="204"/>
                    </a:lnTo>
                    <a:lnTo>
                      <a:pt x="11" y="202"/>
                    </a:lnTo>
                    <a:lnTo>
                      <a:pt x="11" y="200"/>
                    </a:lnTo>
                    <a:lnTo>
                      <a:pt x="11" y="200"/>
                    </a:lnTo>
                    <a:lnTo>
                      <a:pt x="13" y="199"/>
                    </a:lnTo>
                    <a:lnTo>
                      <a:pt x="13" y="199"/>
                    </a:lnTo>
                    <a:lnTo>
                      <a:pt x="11" y="197"/>
                    </a:lnTo>
                    <a:lnTo>
                      <a:pt x="11" y="195"/>
                    </a:lnTo>
                    <a:lnTo>
                      <a:pt x="13" y="195"/>
                    </a:lnTo>
                    <a:lnTo>
                      <a:pt x="13" y="193"/>
                    </a:lnTo>
                    <a:lnTo>
                      <a:pt x="11" y="193"/>
                    </a:lnTo>
                    <a:lnTo>
                      <a:pt x="11" y="191"/>
                    </a:lnTo>
                    <a:lnTo>
                      <a:pt x="13" y="191"/>
                    </a:lnTo>
                    <a:lnTo>
                      <a:pt x="11" y="191"/>
                    </a:lnTo>
                    <a:lnTo>
                      <a:pt x="11" y="189"/>
                    </a:lnTo>
                    <a:lnTo>
                      <a:pt x="11" y="187"/>
                    </a:lnTo>
                    <a:lnTo>
                      <a:pt x="9" y="187"/>
                    </a:lnTo>
                    <a:lnTo>
                      <a:pt x="9" y="185"/>
                    </a:lnTo>
                    <a:lnTo>
                      <a:pt x="7" y="185"/>
                    </a:lnTo>
                    <a:lnTo>
                      <a:pt x="7" y="185"/>
                    </a:lnTo>
                    <a:lnTo>
                      <a:pt x="7" y="183"/>
                    </a:lnTo>
                    <a:lnTo>
                      <a:pt x="5" y="185"/>
                    </a:lnTo>
                    <a:lnTo>
                      <a:pt x="5" y="185"/>
                    </a:lnTo>
                    <a:lnTo>
                      <a:pt x="5" y="185"/>
                    </a:lnTo>
                    <a:lnTo>
                      <a:pt x="4" y="183"/>
                    </a:lnTo>
                    <a:lnTo>
                      <a:pt x="2" y="180"/>
                    </a:lnTo>
                    <a:lnTo>
                      <a:pt x="2" y="180"/>
                    </a:lnTo>
                    <a:lnTo>
                      <a:pt x="4" y="178"/>
                    </a:lnTo>
                    <a:lnTo>
                      <a:pt x="4" y="176"/>
                    </a:lnTo>
                    <a:lnTo>
                      <a:pt x="2" y="174"/>
                    </a:lnTo>
                    <a:lnTo>
                      <a:pt x="2" y="170"/>
                    </a:lnTo>
                    <a:lnTo>
                      <a:pt x="2" y="170"/>
                    </a:lnTo>
                    <a:lnTo>
                      <a:pt x="0" y="170"/>
                    </a:lnTo>
                    <a:lnTo>
                      <a:pt x="0" y="168"/>
                    </a:lnTo>
                    <a:lnTo>
                      <a:pt x="0" y="168"/>
                    </a:lnTo>
                    <a:lnTo>
                      <a:pt x="0" y="166"/>
                    </a:lnTo>
                    <a:lnTo>
                      <a:pt x="0" y="165"/>
                    </a:lnTo>
                    <a:lnTo>
                      <a:pt x="0" y="165"/>
                    </a:lnTo>
                    <a:lnTo>
                      <a:pt x="0" y="163"/>
                    </a:lnTo>
                    <a:lnTo>
                      <a:pt x="5" y="157"/>
                    </a:lnTo>
                    <a:lnTo>
                      <a:pt x="11" y="146"/>
                    </a:lnTo>
                    <a:lnTo>
                      <a:pt x="11" y="146"/>
                    </a:lnTo>
                    <a:lnTo>
                      <a:pt x="11" y="146"/>
                    </a:lnTo>
                    <a:lnTo>
                      <a:pt x="11" y="146"/>
                    </a:lnTo>
                    <a:lnTo>
                      <a:pt x="13" y="148"/>
                    </a:lnTo>
                    <a:lnTo>
                      <a:pt x="15" y="148"/>
                    </a:lnTo>
                    <a:lnTo>
                      <a:pt x="19" y="157"/>
                    </a:lnTo>
                    <a:lnTo>
                      <a:pt x="22" y="157"/>
                    </a:lnTo>
                    <a:lnTo>
                      <a:pt x="30" y="151"/>
                    </a:lnTo>
                    <a:lnTo>
                      <a:pt x="100" y="153"/>
                    </a:lnTo>
                    <a:lnTo>
                      <a:pt x="104" y="140"/>
                    </a:lnTo>
                    <a:lnTo>
                      <a:pt x="96" y="138"/>
                    </a:lnTo>
                    <a:lnTo>
                      <a:pt x="83" y="0"/>
                    </a:lnTo>
                    <a:lnTo>
                      <a:pt x="109" y="0"/>
                    </a:lnTo>
                    <a:lnTo>
                      <a:pt x="126" y="1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61" name="Freeform 1317">
                <a:extLst>
                  <a:ext uri="{FF2B5EF4-FFF2-40B4-BE49-F238E27FC236}">
                    <a16:creationId xmlns:a16="http://schemas.microsoft.com/office/drawing/2014/main" id="{4DF34744-E48F-05F5-0927-33A156190617}"/>
                  </a:ext>
                </a:extLst>
              </p:cNvPr>
              <p:cNvSpPr>
                <a:spLocks/>
              </p:cNvSpPr>
              <p:nvPr/>
            </p:nvSpPr>
            <p:spPr bwMode="auto">
              <a:xfrm>
                <a:off x="4046849" y="4251574"/>
                <a:ext cx="366488" cy="350101"/>
              </a:xfrm>
              <a:custGeom>
                <a:avLst/>
                <a:gdLst>
                  <a:gd name="T0" fmla="*/ 200 w 246"/>
                  <a:gd name="T1" fmla="*/ 64 h 235"/>
                  <a:gd name="T2" fmla="*/ 208 w 246"/>
                  <a:gd name="T3" fmla="*/ 70 h 235"/>
                  <a:gd name="T4" fmla="*/ 215 w 246"/>
                  <a:gd name="T5" fmla="*/ 78 h 235"/>
                  <a:gd name="T6" fmla="*/ 219 w 246"/>
                  <a:gd name="T7" fmla="*/ 79 h 235"/>
                  <a:gd name="T8" fmla="*/ 227 w 246"/>
                  <a:gd name="T9" fmla="*/ 81 h 235"/>
                  <a:gd name="T10" fmla="*/ 232 w 246"/>
                  <a:gd name="T11" fmla="*/ 85 h 235"/>
                  <a:gd name="T12" fmla="*/ 232 w 246"/>
                  <a:gd name="T13" fmla="*/ 89 h 235"/>
                  <a:gd name="T14" fmla="*/ 231 w 246"/>
                  <a:gd name="T15" fmla="*/ 93 h 235"/>
                  <a:gd name="T16" fmla="*/ 236 w 246"/>
                  <a:gd name="T17" fmla="*/ 98 h 235"/>
                  <a:gd name="T18" fmla="*/ 246 w 246"/>
                  <a:gd name="T19" fmla="*/ 95 h 235"/>
                  <a:gd name="T20" fmla="*/ 242 w 246"/>
                  <a:gd name="T21" fmla="*/ 146 h 235"/>
                  <a:gd name="T22" fmla="*/ 236 w 246"/>
                  <a:gd name="T23" fmla="*/ 153 h 235"/>
                  <a:gd name="T24" fmla="*/ 227 w 246"/>
                  <a:gd name="T25" fmla="*/ 153 h 235"/>
                  <a:gd name="T26" fmla="*/ 155 w 246"/>
                  <a:gd name="T27" fmla="*/ 174 h 235"/>
                  <a:gd name="T28" fmla="*/ 125 w 246"/>
                  <a:gd name="T29" fmla="*/ 187 h 235"/>
                  <a:gd name="T30" fmla="*/ 104 w 246"/>
                  <a:gd name="T31" fmla="*/ 231 h 235"/>
                  <a:gd name="T32" fmla="*/ 98 w 246"/>
                  <a:gd name="T33" fmla="*/ 229 h 235"/>
                  <a:gd name="T34" fmla="*/ 92 w 246"/>
                  <a:gd name="T35" fmla="*/ 233 h 235"/>
                  <a:gd name="T36" fmla="*/ 91 w 246"/>
                  <a:gd name="T37" fmla="*/ 229 h 235"/>
                  <a:gd name="T38" fmla="*/ 89 w 246"/>
                  <a:gd name="T39" fmla="*/ 225 h 235"/>
                  <a:gd name="T40" fmla="*/ 85 w 246"/>
                  <a:gd name="T41" fmla="*/ 227 h 235"/>
                  <a:gd name="T42" fmla="*/ 83 w 246"/>
                  <a:gd name="T43" fmla="*/ 229 h 235"/>
                  <a:gd name="T44" fmla="*/ 77 w 246"/>
                  <a:gd name="T45" fmla="*/ 233 h 235"/>
                  <a:gd name="T46" fmla="*/ 75 w 246"/>
                  <a:gd name="T47" fmla="*/ 233 h 235"/>
                  <a:gd name="T48" fmla="*/ 72 w 246"/>
                  <a:gd name="T49" fmla="*/ 233 h 235"/>
                  <a:gd name="T50" fmla="*/ 70 w 246"/>
                  <a:gd name="T51" fmla="*/ 229 h 235"/>
                  <a:gd name="T52" fmla="*/ 66 w 246"/>
                  <a:gd name="T53" fmla="*/ 231 h 235"/>
                  <a:gd name="T54" fmla="*/ 62 w 246"/>
                  <a:gd name="T55" fmla="*/ 233 h 235"/>
                  <a:gd name="T56" fmla="*/ 58 w 246"/>
                  <a:gd name="T57" fmla="*/ 229 h 235"/>
                  <a:gd name="T58" fmla="*/ 55 w 246"/>
                  <a:gd name="T59" fmla="*/ 221 h 235"/>
                  <a:gd name="T60" fmla="*/ 53 w 246"/>
                  <a:gd name="T61" fmla="*/ 219 h 235"/>
                  <a:gd name="T62" fmla="*/ 56 w 246"/>
                  <a:gd name="T63" fmla="*/ 217 h 235"/>
                  <a:gd name="T64" fmla="*/ 55 w 246"/>
                  <a:gd name="T65" fmla="*/ 216 h 235"/>
                  <a:gd name="T66" fmla="*/ 51 w 246"/>
                  <a:gd name="T67" fmla="*/ 212 h 235"/>
                  <a:gd name="T68" fmla="*/ 49 w 246"/>
                  <a:gd name="T69" fmla="*/ 204 h 235"/>
                  <a:gd name="T70" fmla="*/ 47 w 246"/>
                  <a:gd name="T71" fmla="*/ 202 h 235"/>
                  <a:gd name="T72" fmla="*/ 45 w 246"/>
                  <a:gd name="T73" fmla="*/ 199 h 235"/>
                  <a:gd name="T74" fmla="*/ 41 w 246"/>
                  <a:gd name="T75" fmla="*/ 199 h 235"/>
                  <a:gd name="T76" fmla="*/ 38 w 246"/>
                  <a:gd name="T77" fmla="*/ 202 h 235"/>
                  <a:gd name="T78" fmla="*/ 30 w 246"/>
                  <a:gd name="T79" fmla="*/ 202 h 235"/>
                  <a:gd name="T80" fmla="*/ 24 w 246"/>
                  <a:gd name="T81" fmla="*/ 204 h 235"/>
                  <a:gd name="T82" fmla="*/ 19 w 246"/>
                  <a:gd name="T83" fmla="*/ 202 h 235"/>
                  <a:gd name="T84" fmla="*/ 13 w 246"/>
                  <a:gd name="T85" fmla="*/ 206 h 235"/>
                  <a:gd name="T86" fmla="*/ 11 w 246"/>
                  <a:gd name="T87" fmla="*/ 200 h 235"/>
                  <a:gd name="T88" fmla="*/ 11 w 246"/>
                  <a:gd name="T89" fmla="*/ 197 h 235"/>
                  <a:gd name="T90" fmla="*/ 11 w 246"/>
                  <a:gd name="T91" fmla="*/ 193 h 235"/>
                  <a:gd name="T92" fmla="*/ 11 w 246"/>
                  <a:gd name="T93" fmla="*/ 189 h 235"/>
                  <a:gd name="T94" fmla="*/ 7 w 246"/>
                  <a:gd name="T95" fmla="*/ 185 h 235"/>
                  <a:gd name="T96" fmla="*/ 5 w 246"/>
                  <a:gd name="T97" fmla="*/ 185 h 235"/>
                  <a:gd name="T98" fmla="*/ 2 w 246"/>
                  <a:gd name="T99" fmla="*/ 180 h 235"/>
                  <a:gd name="T100" fmla="*/ 2 w 246"/>
                  <a:gd name="T101" fmla="*/ 170 h 235"/>
                  <a:gd name="T102" fmla="*/ 0 w 246"/>
                  <a:gd name="T103" fmla="*/ 168 h 235"/>
                  <a:gd name="T104" fmla="*/ 0 w 246"/>
                  <a:gd name="T105" fmla="*/ 163 h 235"/>
                  <a:gd name="T106" fmla="*/ 11 w 246"/>
                  <a:gd name="T107" fmla="*/ 146 h 235"/>
                  <a:gd name="T108" fmla="*/ 19 w 246"/>
                  <a:gd name="T109" fmla="*/ 157 h 235"/>
                  <a:gd name="T110" fmla="*/ 104 w 246"/>
                  <a:gd name="T111" fmla="*/ 140 h 235"/>
                  <a:gd name="T112" fmla="*/ 126 w 246"/>
                  <a:gd name="T113" fmla="*/ 1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6" h="235">
                    <a:moveTo>
                      <a:pt x="126" y="11"/>
                    </a:moveTo>
                    <a:lnTo>
                      <a:pt x="198" y="62"/>
                    </a:lnTo>
                    <a:lnTo>
                      <a:pt x="200" y="62"/>
                    </a:lnTo>
                    <a:lnTo>
                      <a:pt x="200" y="64"/>
                    </a:lnTo>
                    <a:lnTo>
                      <a:pt x="200" y="66"/>
                    </a:lnTo>
                    <a:lnTo>
                      <a:pt x="200" y="68"/>
                    </a:lnTo>
                    <a:lnTo>
                      <a:pt x="208" y="70"/>
                    </a:lnTo>
                    <a:lnTo>
                      <a:pt x="208" y="70"/>
                    </a:lnTo>
                    <a:lnTo>
                      <a:pt x="208" y="72"/>
                    </a:lnTo>
                    <a:lnTo>
                      <a:pt x="208" y="74"/>
                    </a:lnTo>
                    <a:lnTo>
                      <a:pt x="212" y="76"/>
                    </a:lnTo>
                    <a:lnTo>
                      <a:pt x="215" y="78"/>
                    </a:lnTo>
                    <a:lnTo>
                      <a:pt x="217" y="76"/>
                    </a:lnTo>
                    <a:lnTo>
                      <a:pt x="217" y="78"/>
                    </a:lnTo>
                    <a:lnTo>
                      <a:pt x="219" y="79"/>
                    </a:lnTo>
                    <a:lnTo>
                      <a:pt x="219" y="79"/>
                    </a:lnTo>
                    <a:lnTo>
                      <a:pt x="223" y="79"/>
                    </a:lnTo>
                    <a:lnTo>
                      <a:pt x="225" y="79"/>
                    </a:lnTo>
                    <a:lnTo>
                      <a:pt x="225" y="79"/>
                    </a:lnTo>
                    <a:lnTo>
                      <a:pt x="227" y="81"/>
                    </a:lnTo>
                    <a:lnTo>
                      <a:pt x="231" y="83"/>
                    </a:lnTo>
                    <a:lnTo>
                      <a:pt x="231" y="83"/>
                    </a:lnTo>
                    <a:lnTo>
                      <a:pt x="231" y="83"/>
                    </a:lnTo>
                    <a:lnTo>
                      <a:pt x="232" y="85"/>
                    </a:lnTo>
                    <a:lnTo>
                      <a:pt x="232" y="85"/>
                    </a:lnTo>
                    <a:lnTo>
                      <a:pt x="232" y="87"/>
                    </a:lnTo>
                    <a:lnTo>
                      <a:pt x="232" y="87"/>
                    </a:lnTo>
                    <a:lnTo>
                      <a:pt x="232" y="89"/>
                    </a:lnTo>
                    <a:lnTo>
                      <a:pt x="232" y="89"/>
                    </a:lnTo>
                    <a:lnTo>
                      <a:pt x="231" y="91"/>
                    </a:lnTo>
                    <a:lnTo>
                      <a:pt x="231" y="91"/>
                    </a:lnTo>
                    <a:lnTo>
                      <a:pt x="231" y="93"/>
                    </a:lnTo>
                    <a:lnTo>
                      <a:pt x="231" y="95"/>
                    </a:lnTo>
                    <a:lnTo>
                      <a:pt x="231" y="95"/>
                    </a:lnTo>
                    <a:lnTo>
                      <a:pt x="232" y="96"/>
                    </a:lnTo>
                    <a:lnTo>
                      <a:pt x="236" y="98"/>
                    </a:lnTo>
                    <a:lnTo>
                      <a:pt x="238" y="96"/>
                    </a:lnTo>
                    <a:lnTo>
                      <a:pt x="242" y="96"/>
                    </a:lnTo>
                    <a:lnTo>
                      <a:pt x="246" y="95"/>
                    </a:lnTo>
                    <a:lnTo>
                      <a:pt x="246" y="95"/>
                    </a:lnTo>
                    <a:lnTo>
                      <a:pt x="246" y="95"/>
                    </a:lnTo>
                    <a:lnTo>
                      <a:pt x="246" y="144"/>
                    </a:lnTo>
                    <a:lnTo>
                      <a:pt x="244" y="144"/>
                    </a:lnTo>
                    <a:lnTo>
                      <a:pt x="242" y="146"/>
                    </a:lnTo>
                    <a:lnTo>
                      <a:pt x="240" y="148"/>
                    </a:lnTo>
                    <a:lnTo>
                      <a:pt x="240" y="149"/>
                    </a:lnTo>
                    <a:lnTo>
                      <a:pt x="236" y="151"/>
                    </a:lnTo>
                    <a:lnTo>
                      <a:pt x="236" y="153"/>
                    </a:lnTo>
                    <a:lnTo>
                      <a:pt x="236" y="155"/>
                    </a:lnTo>
                    <a:lnTo>
                      <a:pt x="229" y="153"/>
                    </a:lnTo>
                    <a:lnTo>
                      <a:pt x="229" y="155"/>
                    </a:lnTo>
                    <a:lnTo>
                      <a:pt x="227" y="153"/>
                    </a:lnTo>
                    <a:lnTo>
                      <a:pt x="202" y="155"/>
                    </a:lnTo>
                    <a:lnTo>
                      <a:pt x="196" y="161"/>
                    </a:lnTo>
                    <a:lnTo>
                      <a:pt x="176" y="161"/>
                    </a:lnTo>
                    <a:lnTo>
                      <a:pt x="155" y="174"/>
                    </a:lnTo>
                    <a:lnTo>
                      <a:pt x="151" y="178"/>
                    </a:lnTo>
                    <a:lnTo>
                      <a:pt x="145" y="182"/>
                    </a:lnTo>
                    <a:lnTo>
                      <a:pt x="126" y="187"/>
                    </a:lnTo>
                    <a:lnTo>
                      <a:pt x="125" y="187"/>
                    </a:lnTo>
                    <a:lnTo>
                      <a:pt x="117" y="204"/>
                    </a:lnTo>
                    <a:lnTo>
                      <a:pt x="108" y="212"/>
                    </a:lnTo>
                    <a:lnTo>
                      <a:pt x="104" y="221"/>
                    </a:lnTo>
                    <a:lnTo>
                      <a:pt x="104" y="231"/>
                    </a:lnTo>
                    <a:lnTo>
                      <a:pt x="102" y="233"/>
                    </a:lnTo>
                    <a:lnTo>
                      <a:pt x="100" y="233"/>
                    </a:lnTo>
                    <a:lnTo>
                      <a:pt x="100" y="231"/>
                    </a:lnTo>
                    <a:lnTo>
                      <a:pt x="98" y="229"/>
                    </a:lnTo>
                    <a:lnTo>
                      <a:pt x="96" y="229"/>
                    </a:lnTo>
                    <a:lnTo>
                      <a:pt x="94" y="231"/>
                    </a:lnTo>
                    <a:lnTo>
                      <a:pt x="94" y="231"/>
                    </a:lnTo>
                    <a:lnTo>
                      <a:pt x="92" y="233"/>
                    </a:lnTo>
                    <a:lnTo>
                      <a:pt x="92" y="233"/>
                    </a:lnTo>
                    <a:lnTo>
                      <a:pt x="91" y="233"/>
                    </a:lnTo>
                    <a:lnTo>
                      <a:pt x="91" y="233"/>
                    </a:lnTo>
                    <a:lnTo>
                      <a:pt x="91" y="229"/>
                    </a:lnTo>
                    <a:lnTo>
                      <a:pt x="89" y="229"/>
                    </a:lnTo>
                    <a:lnTo>
                      <a:pt x="89" y="227"/>
                    </a:lnTo>
                    <a:lnTo>
                      <a:pt x="89" y="227"/>
                    </a:lnTo>
                    <a:lnTo>
                      <a:pt x="89" y="225"/>
                    </a:lnTo>
                    <a:lnTo>
                      <a:pt x="89" y="225"/>
                    </a:lnTo>
                    <a:lnTo>
                      <a:pt x="87" y="225"/>
                    </a:lnTo>
                    <a:lnTo>
                      <a:pt x="85" y="227"/>
                    </a:lnTo>
                    <a:lnTo>
                      <a:pt x="85" y="227"/>
                    </a:lnTo>
                    <a:lnTo>
                      <a:pt x="83" y="227"/>
                    </a:lnTo>
                    <a:lnTo>
                      <a:pt x="83" y="227"/>
                    </a:lnTo>
                    <a:lnTo>
                      <a:pt x="83" y="227"/>
                    </a:lnTo>
                    <a:lnTo>
                      <a:pt x="83" y="229"/>
                    </a:lnTo>
                    <a:lnTo>
                      <a:pt x="83" y="231"/>
                    </a:lnTo>
                    <a:lnTo>
                      <a:pt x="81" y="231"/>
                    </a:lnTo>
                    <a:lnTo>
                      <a:pt x="79" y="231"/>
                    </a:lnTo>
                    <a:lnTo>
                      <a:pt x="77" y="233"/>
                    </a:lnTo>
                    <a:lnTo>
                      <a:pt x="77" y="233"/>
                    </a:lnTo>
                    <a:lnTo>
                      <a:pt x="77" y="235"/>
                    </a:lnTo>
                    <a:lnTo>
                      <a:pt x="75" y="235"/>
                    </a:lnTo>
                    <a:lnTo>
                      <a:pt x="75" y="233"/>
                    </a:lnTo>
                    <a:lnTo>
                      <a:pt x="74" y="233"/>
                    </a:lnTo>
                    <a:lnTo>
                      <a:pt x="74" y="233"/>
                    </a:lnTo>
                    <a:lnTo>
                      <a:pt x="72" y="233"/>
                    </a:lnTo>
                    <a:lnTo>
                      <a:pt x="72" y="233"/>
                    </a:lnTo>
                    <a:lnTo>
                      <a:pt x="72" y="233"/>
                    </a:lnTo>
                    <a:lnTo>
                      <a:pt x="72" y="231"/>
                    </a:lnTo>
                    <a:lnTo>
                      <a:pt x="70" y="229"/>
                    </a:lnTo>
                    <a:lnTo>
                      <a:pt x="70" y="229"/>
                    </a:lnTo>
                    <a:lnTo>
                      <a:pt x="68" y="231"/>
                    </a:lnTo>
                    <a:lnTo>
                      <a:pt x="66" y="231"/>
                    </a:lnTo>
                    <a:lnTo>
                      <a:pt x="66" y="231"/>
                    </a:lnTo>
                    <a:lnTo>
                      <a:pt x="66" y="231"/>
                    </a:lnTo>
                    <a:lnTo>
                      <a:pt x="66" y="233"/>
                    </a:lnTo>
                    <a:lnTo>
                      <a:pt x="64" y="233"/>
                    </a:lnTo>
                    <a:lnTo>
                      <a:pt x="62" y="235"/>
                    </a:lnTo>
                    <a:lnTo>
                      <a:pt x="62" y="233"/>
                    </a:lnTo>
                    <a:lnTo>
                      <a:pt x="62" y="233"/>
                    </a:lnTo>
                    <a:lnTo>
                      <a:pt x="60" y="231"/>
                    </a:lnTo>
                    <a:lnTo>
                      <a:pt x="60" y="231"/>
                    </a:lnTo>
                    <a:lnTo>
                      <a:pt x="58" y="229"/>
                    </a:lnTo>
                    <a:lnTo>
                      <a:pt x="58" y="229"/>
                    </a:lnTo>
                    <a:lnTo>
                      <a:pt x="56" y="221"/>
                    </a:lnTo>
                    <a:lnTo>
                      <a:pt x="56" y="219"/>
                    </a:lnTo>
                    <a:lnTo>
                      <a:pt x="55" y="221"/>
                    </a:lnTo>
                    <a:lnTo>
                      <a:pt x="53" y="223"/>
                    </a:lnTo>
                    <a:lnTo>
                      <a:pt x="53" y="223"/>
                    </a:lnTo>
                    <a:lnTo>
                      <a:pt x="53" y="219"/>
                    </a:lnTo>
                    <a:lnTo>
                      <a:pt x="53" y="219"/>
                    </a:lnTo>
                    <a:lnTo>
                      <a:pt x="55" y="219"/>
                    </a:lnTo>
                    <a:lnTo>
                      <a:pt x="55" y="217"/>
                    </a:lnTo>
                    <a:lnTo>
                      <a:pt x="55" y="217"/>
                    </a:lnTo>
                    <a:lnTo>
                      <a:pt x="56" y="217"/>
                    </a:lnTo>
                    <a:lnTo>
                      <a:pt x="56" y="217"/>
                    </a:lnTo>
                    <a:lnTo>
                      <a:pt x="56" y="216"/>
                    </a:lnTo>
                    <a:lnTo>
                      <a:pt x="56" y="216"/>
                    </a:lnTo>
                    <a:lnTo>
                      <a:pt x="55" y="216"/>
                    </a:lnTo>
                    <a:lnTo>
                      <a:pt x="55" y="214"/>
                    </a:lnTo>
                    <a:lnTo>
                      <a:pt x="53" y="214"/>
                    </a:lnTo>
                    <a:lnTo>
                      <a:pt x="51" y="212"/>
                    </a:lnTo>
                    <a:lnTo>
                      <a:pt x="51" y="212"/>
                    </a:lnTo>
                    <a:lnTo>
                      <a:pt x="51" y="212"/>
                    </a:lnTo>
                    <a:lnTo>
                      <a:pt x="51" y="206"/>
                    </a:lnTo>
                    <a:lnTo>
                      <a:pt x="49" y="204"/>
                    </a:lnTo>
                    <a:lnTo>
                      <a:pt x="49" y="204"/>
                    </a:lnTo>
                    <a:lnTo>
                      <a:pt x="49" y="202"/>
                    </a:lnTo>
                    <a:lnTo>
                      <a:pt x="49" y="202"/>
                    </a:lnTo>
                    <a:lnTo>
                      <a:pt x="47" y="202"/>
                    </a:lnTo>
                    <a:lnTo>
                      <a:pt x="47" y="202"/>
                    </a:lnTo>
                    <a:lnTo>
                      <a:pt x="47" y="199"/>
                    </a:lnTo>
                    <a:lnTo>
                      <a:pt x="47" y="199"/>
                    </a:lnTo>
                    <a:lnTo>
                      <a:pt x="47" y="199"/>
                    </a:lnTo>
                    <a:lnTo>
                      <a:pt x="45" y="199"/>
                    </a:lnTo>
                    <a:lnTo>
                      <a:pt x="45" y="199"/>
                    </a:lnTo>
                    <a:lnTo>
                      <a:pt x="45" y="199"/>
                    </a:lnTo>
                    <a:lnTo>
                      <a:pt x="43" y="199"/>
                    </a:lnTo>
                    <a:lnTo>
                      <a:pt x="41" y="199"/>
                    </a:lnTo>
                    <a:lnTo>
                      <a:pt x="41" y="199"/>
                    </a:lnTo>
                    <a:lnTo>
                      <a:pt x="41" y="200"/>
                    </a:lnTo>
                    <a:lnTo>
                      <a:pt x="41" y="202"/>
                    </a:lnTo>
                    <a:lnTo>
                      <a:pt x="38" y="202"/>
                    </a:lnTo>
                    <a:lnTo>
                      <a:pt x="38" y="204"/>
                    </a:lnTo>
                    <a:lnTo>
                      <a:pt x="36" y="206"/>
                    </a:lnTo>
                    <a:lnTo>
                      <a:pt x="32" y="204"/>
                    </a:lnTo>
                    <a:lnTo>
                      <a:pt x="30" y="202"/>
                    </a:lnTo>
                    <a:lnTo>
                      <a:pt x="28" y="202"/>
                    </a:lnTo>
                    <a:lnTo>
                      <a:pt x="26" y="202"/>
                    </a:lnTo>
                    <a:lnTo>
                      <a:pt x="26" y="204"/>
                    </a:lnTo>
                    <a:lnTo>
                      <a:pt x="24" y="204"/>
                    </a:lnTo>
                    <a:lnTo>
                      <a:pt x="24" y="206"/>
                    </a:lnTo>
                    <a:lnTo>
                      <a:pt x="22" y="206"/>
                    </a:lnTo>
                    <a:lnTo>
                      <a:pt x="21" y="206"/>
                    </a:lnTo>
                    <a:lnTo>
                      <a:pt x="19" y="202"/>
                    </a:lnTo>
                    <a:lnTo>
                      <a:pt x="17" y="202"/>
                    </a:lnTo>
                    <a:lnTo>
                      <a:pt x="15" y="204"/>
                    </a:lnTo>
                    <a:lnTo>
                      <a:pt x="13" y="206"/>
                    </a:lnTo>
                    <a:lnTo>
                      <a:pt x="13" y="206"/>
                    </a:lnTo>
                    <a:lnTo>
                      <a:pt x="11" y="204"/>
                    </a:lnTo>
                    <a:lnTo>
                      <a:pt x="9" y="204"/>
                    </a:lnTo>
                    <a:lnTo>
                      <a:pt x="11" y="202"/>
                    </a:lnTo>
                    <a:lnTo>
                      <a:pt x="11" y="200"/>
                    </a:lnTo>
                    <a:lnTo>
                      <a:pt x="11" y="200"/>
                    </a:lnTo>
                    <a:lnTo>
                      <a:pt x="13" y="199"/>
                    </a:lnTo>
                    <a:lnTo>
                      <a:pt x="13" y="199"/>
                    </a:lnTo>
                    <a:lnTo>
                      <a:pt x="11" y="197"/>
                    </a:lnTo>
                    <a:lnTo>
                      <a:pt x="11" y="195"/>
                    </a:lnTo>
                    <a:lnTo>
                      <a:pt x="13" y="195"/>
                    </a:lnTo>
                    <a:lnTo>
                      <a:pt x="13" y="193"/>
                    </a:lnTo>
                    <a:lnTo>
                      <a:pt x="11" y="193"/>
                    </a:lnTo>
                    <a:lnTo>
                      <a:pt x="11" y="191"/>
                    </a:lnTo>
                    <a:lnTo>
                      <a:pt x="13" y="191"/>
                    </a:lnTo>
                    <a:lnTo>
                      <a:pt x="11" y="191"/>
                    </a:lnTo>
                    <a:lnTo>
                      <a:pt x="11" y="189"/>
                    </a:lnTo>
                    <a:lnTo>
                      <a:pt x="11" y="187"/>
                    </a:lnTo>
                    <a:lnTo>
                      <a:pt x="9" y="187"/>
                    </a:lnTo>
                    <a:lnTo>
                      <a:pt x="9" y="185"/>
                    </a:lnTo>
                    <a:lnTo>
                      <a:pt x="7" y="185"/>
                    </a:lnTo>
                    <a:lnTo>
                      <a:pt x="7" y="185"/>
                    </a:lnTo>
                    <a:lnTo>
                      <a:pt x="7" y="183"/>
                    </a:lnTo>
                    <a:lnTo>
                      <a:pt x="5" y="185"/>
                    </a:lnTo>
                    <a:lnTo>
                      <a:pt x="5" y="185"/>
                    </a:lnTo>
                    <a:lnTo>
                      <a:pt x="5" y="185"/>
                    </a:lnTo>
                    <a:lnTo>
                      <a:pt x="4" y="183"/>
                    </a:lnTo>
                    <a:lnTo>
                      <a:pt x="2" y="180"/>
                    </a:lnTo>
                    <a:lnTo>
                      <a:pt x="2" y="180"/>
                    </a:lnTo>
                    <a:lnTo>
                      <a:pt x="4" y="178"/>
                    </a:lnTo>
                    <a:lnTo>
                      <a:pt x="4" y="176"/>
                    </a:lnTo>
                    <a:lnTo>
                      <a:pt x="2" y="174"/>
                    </a:lnTo>
                    <a:lnTo>
                      <a:pt x="2" y="170"/>
                    </a:lnTo>
                    <a:lnTo>
                      <a:pt x="2" y="170"/>
                    </a:lnTo>
                    <a:lnTo>
                      <a:pt x="0" y="170"/>
                    </a:lnTo>
                    <a:lnTo>
                      <a:pt x="0" y="168"/>
                    </a:lnTo>
                    <a:lnTo>
                      <a:pt x="0" y="168"/>
                    </a:lnTo>
                    <a:lnTo>
                      <a:pt x="0" y="166"/>
                    </a:lnTo>
                    <a:lnTo>
                      <a:pt x="0" y="165"/>
                    </a:lnTo>
                    <a:lnTo>
                      <a:pt x="0" y="165"/>
                    </a:lnTo>
                    <a:lnTo>
                      <a:pt x="0" y="163"/>
                    </a:lnTo>
                    <a:lnTo>
                      <a:pt x="5" y="157"/>
                    </a:lnTo>
                    <a:lnTo>
                      <a:pt x="11" y="146"/>
                    </a:lnTo>
                    <a:lnTo>
                      <a:pt x="11" y="146"/>
                    </a:lnTo>
                    <a:lnTo>
                      <a:pt x="11" y="146"/>
                    </a:lnTo>
                    <a:lnTo>
                      <a:pt x="11" y="146"/>
                    </a:lnTo>
                    <a:lnTo>
                      <a:pt x="13" y="148"/>
                    </a:lnTo>
                    <a:lnTo>
                      <a:pt x="15" y="148"/>
                    </a:lnTo>
                    <a:lnTo>
                      <a:pt x="19" y="157"/>
                    </a:lnTo>
                    <a:lnTo>
                      <a:pt x="22" y="157"/>
                    </a:lnTo>
                    <a:lnTo>
                      <a:pt x="30" y="151"/>
                    </a:lnTo>
                    <a:lnTo>
                      <a:pt x="100" y="153"/>
                    </a:lnTo>
                    <a:lnTo>
                      <a:pt x="104" y="140"/>
                    </a:lnTo>
                    <a:lnTo>
                      <a:pt x="96" y="138"/>
                    </a:lnTo>
                    <a:lnTo>
                      <a:pt x="83" y="0"/>
                    </a:lnTo>
                    <a:lnTo>
                      <a:pt x="109" y="0"/>
                    </a:lnTo>
                    <a:lnTo>
                      <a:pt x="126" y="1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62" name="Freeform 1318">
                <a:extLst>
                  <a:ext uri="{FF2B5EF4-FFF2-40B4-BE49-F238E27FC236}">
                    <a16:creationId xmlns:a16="http://schemas.microsoft.com/office/drawing/2014/main" id="{FCB28083-1E7F-1A79-22C0-DE579B135697}"/>
                  </a:ext>
                </a:extLst>
              </p:cNvPr>
              <p:cNvSpPr>
                <a:spLocks/>
              </p:cNvSpPr>
              <p:nvPr/>
            </p:nvSpPr>
            <p:spPr bwMode="auto">
              <a:xfrm>
                <a:off x="3936605" y="4184533"/>
                <a:ext cx="189203" cy="162387"/>
              </a:xfrm>
              <a:custGeom>
                <a:avLst/>
                <a:gdLst>
                  <a:gd name="T0" fmla="*/ 55 w 127"/>
                  <a:gd name="T1" fmla="*/ 104 h 109"/>
                  <a:gd name="T2" fmla="*/ 6 w 127"/>
                  <a:gd name="T3" fmla="*/ 104 h 109"/>
                  <a:gd name="T4" fmla="*/ 6 w 127"/>
                  <a:gd name="T5" fmla="*/ 105 h 109"/>
                  <a:gd name="T6" fmla="*/ 2 w 127"/>
                  <a:gd name="T7" fmla="*/ 107 h 109"/>
                  <a:gd name="T8" fmla="*/ 2 w 127"/>
                  <a:gd name="T9" fmla="*/ 107 h 109"/>
                  <a:gd name="T10" fmla="*/ 0 w 127"/>
                  <a:gd name="T11" fmla="*/ 109 h 109"/>
                  <a:gd name="T12" fmla="*/ 2 w 127"/>
                  <a:gd name="T13" fmla="*/ 98 h 109"/>
                  <a:gd name="T14" fmla="*/ 6 w 127"/>
                  <a:gd name="T15" fmla="*/ 90 h 109"/>
                  <a:gd name="T16" fmla="*/ 8 w 127"/>
                  <a:gd name="T17" fmla="*/ 88 h 109"/>
                  <a:gd name="T18" fmla="*/ 13 w 127"/>
                  <a:gd name="T19" fmla="*/ 77 h 109"/>
                  <a:gd name="T20" fmla="*/ 13 w 127"/>
                  <a:gd name="T21" fmla="*/ 75 h 109"/>
                  <a:gd name="T22" fmla="*/ 19 w 127"/>
                  <a:gd name="T23" fmla="*/ 66 h 109"/>
                  <a:gd name="T24" fmla="*/ 21 w 127"/>
                  <a:gd name="T25" fmla="*/ 62 h 109"/>
                  <a:gd name="T26" fmla="*/ 34 w 127"/>
                  <a:gd name="T27" fmla="*/ 43 h 109"/>
                  <a:gd name="T28" fmla="*/ 40 w 127"/>
                  <a:gd name="T29" fmla="*/ 26 h 109"/>
                  <a:gd name="T30" fmla="*/ 43 w 127"/>
                  <a:gd name="T31" fmla="*/ 20 h 109"/>
                  <a:gd name="T32" fmla="*/ 53 w 127"/>
                  <a:gd name="T33" fmla="*/ 15 h 109"/>
                  <a:gd name="T34" fmla="*/ 60 w 127"/>
                  <a:gd name="T35" fmla="*/ 0 h 109"/>
                  <a:gd name="T36" fmla="*/ 60 w 127"/>
                  <a:gd name="T37" fmla="*/ 0 h 109"/>
                  <a:gd name="T38" fmla="*/ 127 w 127"/>
                  <a:gd name="T39" fmla="*/ 0 h 109"/>
                  <a:gd name="T40" fmla="*/ 127 w 127"/>
                  <a:gd name="T41" fmla="*/ 26 h 109"/>
                  <a:gd name="T42" fmla="*/ 79 w 127"/>
                  <a:gd name="T43" fmla="*/ 26 h 109"/>
                  <a:gd name="T44" fmla="*/ 79 w 127"/>
                  <a:gd name="T45" fmla="*/ 70 h 109"/>
                  <a:gd name="T46" fmla="*/ 64 w 127"/>
                  <a:gd name="T47" fmla="*/ 73 h 109"/>
                  <a:gd name="T48" fmla="*/ 62 w 127"/>
                  <a:gd name="T49" fmla="*/ 73 h 109"/>
                  <a:gd name="T50" fmla="*/ 60 w 127"/>
                  <a:gd name="T51" fmla="*/ 79 h 109"/>
                  <a:gd name="T52" fmla="*/ 62 w 127"/>
                  <a:gd name="T53" fmla="*/ 104 h 109"/>
                  <a:gd name="T54" fmla="*/ 55 w 127"/>
                  <a:gd name="T55"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109">
                    <a:moveTo>
                      <a:pt x="55" y="104"/>
                    </a:moveTo>
                    <a:lnTo>
                      <a:pt x="6" y="104"/>
                    </a:lnTo>
                    <a:lnTo>
                      <a:pt x="6" y="105"/>
                    </a:lnTo>
                    <a:lnTo>
                      <a:pt x="2" y="107"/>
                    </a:lnTo>
                    <a:lnTo>
                      <a:pt x="2" y="107"/>
                    </a:lnTo>
                    <a:lnTo>
                      <a:pt x="0" y="109"/>
                    </a:lnTo>
                    <a:lnTo>
                      <a:pt x="2" y="98"/>
                    </a:lnTo>
                    <a:lnTo>
                      <a:pt x="6" y="90"/>
                    </a:lnTo>
                    <a:lnTo>
                      <a:pt x="8" y="88"/>
                    </a:lnTo>
                    <a:lnTo>
                      <a:pt x="13" y="77"/>
                    </a:lnTo>
                    <a:lnTo>
                      <a:pt x="13" y="75"/>
                    </a:lnTo>
                    <a:lnTo>
                      <a:pt x="19" y="66"/>
                    </a:lnTo>
                    <a:lnTo>
                      <a:pt x="21" y="62"/>
                    </a:lnTo>
                    <a:lnTo>
                      <a:pt x="34" y="43"/>
                    </a:lnTo>
                    <a:lnTo>
                      <a:pt x="40" y="26"/>
                    </a:lnTo>
                    <a:lnTo>
                      <a:pt x="43" y="20"/>
                    </a:lnTo>
                    <a:lnTo>
                      <a:pt x="53" y="15"/>
                    </a:lnTo>
                    <a:lnTo>
                      <a:pt x="60" y="0"/>
                    </a:lnTo>
                    <a:lnTo>
                      <a:pt x="60" y="0"/>
                    </a:lnTo>
                    <a:lnTo>
                      <a:pt x="127" y="0"/>
                    </a:lnTo>
                    <a:lnTo>
                      <a:pt x="127" y="26"/>
                    </a:lnTo>
                    <a:lnTo>
                      <a:pt x="79" y="26"/>
                    </a:lnTo>
                    <a:lnTo>
                      <a:pt x="79" y="70"/>
                    </a:lnTo>
                    <a:lnTo>
                      <a:pt x="64" y="73"/>
                    </a:lnTo>
                    <a:lnTo>
                      <a:pt x="62" y="73"/>
                    </a:lnTo>
                    <a:lnTo>
                      <a:pt x="60" y="79"/>
                    </a:lnTo>
                    <a:lnTo>
                      <a:pt x="62" y="104"/>
                    </a:lnTo>
                    <a:lnTo>
                      <a:pt x="55" y="10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63" name="Freeform 1319">
                <a:extLst>
                  <a:ext uri="{FF2B5EF4-FFF2-40B4-BE49-F238E27FC236}">
                    <a16:creationId xmlns:a16="http://schemas.microsoft.com/office/drawing/2014/main" id="{F232CF4C-425B-B901-23A2-884EADB1C2A4}"/>
                  </a:ext>
                </a:extLst>
              </p:cNvPr>
              <p:cNvSpPr>
                <a:spLocks/>
              </p:cNvSpPr>
              <p:nvPr/>
            </p:nvSpPr>
            <p:spPr bwMode="auto">
              <a:xfrm>
                <a:off x="3936605" y="4184533"/>
                <a:ext cx="189203" cy="162387"/>
              </a:xfrm>
              <a:custGeom>
                <a:avLst/>
                <a:gdLst>
                  <a:gd name="T0" fmla="*/ 55 w 127"/>
                  <a:gd name="T1" fmla="*/ 104 h 109"/>
                  <a:gd name="T2" fmla="*/ 6 w 127"/>
                  <a:gd name="T3" fmla="*/ 104 h 109"/>
                  <a:gd name="T4" fmla="*/ 6 w 127"/>
                  <a:gd name="T5" fmla="*/ 105 h 109"/>
                  <a:gd name="T6" fmla="*/ 2 w 127"/>
                  <a:gd name="T7" fmla="*/ 107 h 109"/>
                  <a:gd name="T8" fmla="*/ 2 w 127"/>
                  <a:gd name="T9" fmla="*/ 107 h 109"/>
                  <a:gd name="T10" fmla="*/ 0 w 127"/>
                  <a:gd name="T11" fmla="*/ 109 h 109"/>
                  <a:gd name="T12" fmla="*/ 2 w 127"/>
                  <a:gd name="T13" fmla="*/ 98 h 109"/>
                  <a:gd name="T14" fmla="*/ 6 w 127"/>
                  <a:gd name="T15" fmla="*/ 90 h 109"/>
                  <a:gd name="T16" fmla="*/ 8 w 127"/>
                  <a:gd name="T17" fmla="*/ 88 h 109"/>
                  <a:gd name="T18" fmla="*/ 13 w 127"/>
                  <a:gd name="T19" fmla="*/ 77 h 109"/>
                  <a:gd name="T20" fmla="*/ 13 w 127"/>
                  <a:gd name="T21" fmla="*/ 75 h 109"/>
                  <a:gd name="T22" fmla="*/ 19 w 127"/>
                  <a:gd name="T23" fmla="*/ 66 h 109"/>
                  <a:gd name="T24" fmla="*/ 21 w 127"/>
                  <a:gd name="T25" fmla="*/ 62 h 109"/>
                  <a:gd name="T26" fmla="*/ 34 w 127"/>
                  <a:gd name="T27" fmla="*/ 43 h 109"/>
                  <a:gd name="T28" fmla="*/ 40 w 127"/>
                  <a:gd name="T29" fmla="*/ 26 h 109"/>
                  <a:gd name="T30" fmla="*/ 43 w 127"/>
                  <a:gd name="T31" fmla="*/ 20 h 109"/>
                  <a:gd name="T32" fmla="*/ 53 w 127"/>
                  <a:gd name="T33" fmla="*/ 15 h 109"/>
                  <a:gd name="T34" fmla="*/ 60 w 127"/>
                  <a:gd name="T35" fmla="*/ 0 h 109"/>
                  <a:gd name="T36" fmla="*/ 60 w 127"/>
                  <a:gd name="T37" fmla="*/ 0 h 109"/>
                  <a:gd name="T38" fmla="*/ 127 w 127"/>
                  <a:gd name="T39" fmla="*/ 0 h 109"/>
                  <a:gd name="T40" fmla="*/ 127 w 127"/>
                  <a:gd name="T41" fmla="*/ 26 h 109"/>
                  <a:gd name="T42" fmla="*/ 79 w 127"/>
                  <a:gd name="T43" fmla="*/ 26 h 109"/>
                  <a:gd name="T44" fmla="*/ 79 w 127"/>
                  <a:gd name="T45" fmla="*/ 70 h 109"/>
                  <a:gd name="T46" fmla="*/ 64 w 127"/>
                  <a:gd name="T47" fmla="*/ 73 h 109"/>
                  <a:gd name="T48" fmla="*/ 62 w 127"/>
                  <a:gd name="T49" fmla="*/ 73 h 109"/>
                  <a:gd name="T50" fmla="*/ 60 w 127"/>
                  <a:gd name="T51" fmla="*/ 79 h 109"/>
                  <a:gd name="T52" fmla="*/ 62 w 127"/>
                  <a:gd name="T53" fmla="*/ 104 h 109"/>
                  <a:gd name="T54" fmla="*/ 55 w 127"/>
                  <a:gd name="T55"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109">
                    <a:moveTo>
                      <a:pt x="55" y="104"/>
                    </a:moveTo>
                    <a:lnTo>
                      <a:pt x="6" y="104"/>
                    </a:lnTo>
                    <a:lnTo>
                      <a:pt x="6" y="105"/>
                    </a:lnTo>
                    <a:lnTo>
                      <a:pt x="2" y="107"/>
                    </a:lnTo>
                    <a:lnTo>
                      <a:pt x="2" y="107"/>
                    </a:lnTo>
                    <a:lnTo>
                      <a:pt x="0" y="109"/>
                    </a:lnTo>
                    <a:lnTo>
                      <a:pt x="2" y="98"/>
                    </a:lnTo>
                    <a:lnTo>
                      <a:pt x="6" y="90"/>
                    </a:lnTo>
                    <a:lnTo>
                      <a:pt x="8" y="88"/>
                    </a:lnTo>
                    <a:lnTo>
                      <a:pt x="13" y="77"/>
                    </a:lnTo>
                    <a:lnTo>
                      <a:pt x="13" y="75"/>
                    </a:lnTo>
                    <a:lnTo>
                      <a:pt x="19" y="66"/>
                    </a:lnTo>
                    <a:lnTo>
                      <a:pt x="21" y="62"/>
                    </a:lnTo>
                    <a:lnTo>
                      <a:pt x="34" y="43"/>
                    </a:lnTo>
                    <a:lnTo>
                      <a:pt x="40" y="26"/>
                    </a:lnTo>
                    <a:lnTo>
                      <a:pt x="43" y="20"/>
                    </a:lnTo>
                    <a:lnTo>
                      <a:pt x="53" y="15"/>
                    </a:lnTo>
                    <a:lnTo>
                      <a:pt x="60" y="0"/>
                    </a:lnTo>
                    <a:lnTo>
                      <a:pt x="60" y="0"/>
                    </a:lnTo>
                    <a:lnTo>
                      <a:pt x="127" y="0"/>
                    </a:lnTo>
                    <a:lnTo>
                      <a:pt x="127" y="26"/>
                    </a:lnTo>
                    <a:lnTo>
                      <a:pt x="79" y="26"/>
                    </a:lnTo>
                    <a:lnTo>
                      <a:pt x="79" y="70"/>
                    </a:lnTo>
                    <a:lnTo>
                      <a:pt x="64" y="73"/>
                    </a:lnTo>
                    <a:lnTo>
                      <a:pt x="62" y="73"/>
                    </a:lnTo>
                    <a:lnTo>
                      <a:pt x="60" y="79"/>
                    </a:lnTo>
                    <a:lnTo>
                      <a:pt x="62" y="104"/>
                    </a:lnTo>
                    <a:lnTo>
                      <a:pt x="55" y="10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64" name="Freeform 1320">
                <a:extLst>
                  <a:ext uri="{FF2B5EF4-FFF2-40B4-BE49-F238E27FC236}">
                    <a16:creationId xmlns:a16="http://schemas.microsoft.com/office/drawing/2014/main" id="{5F1B8356-E39C-3123-1126-CD579906CB20}"/>
                  </a:ext>
                </a:extLst>
              </p:cNvPr>
              <p:cNvSpPr>
                <a:spLocks/>
              </p:cNvSpPr>
              <p:nvPr/>
            </p:nvSpPr>
            <p:spPr bwMode="auto">
              <a:xfrm>
                <a:off x="4767907" y="5234834"/>
                <a:ext cx="211550" cy="220489"/>
              </a:xfrm>
              <a:custGeom>
                <a:avLst/>
                <a:gdLst>
                  <a:gd name="T0" fmla="*/ 0 w 142"/>
                  <a:gd name="T1" fmla="*/ 112 h 148"/>
                  <a:gd name="T2" fmla="*/ 0 w 142"/>
                  <a:gd name="T3" fmla="*/ 66 h 148"/>
                  <a:gd name="T4" fmla="*/ 15 w 142"/>
                  <a:gd name="T5" fmla="*/ 66 h 148"/>
                  <a:gd name="T6" fmla="*/ 15 w 142"/>
                  <a:gd name="T7" fmla="*/ 12 h 148"/>
                  <a:gd name="T8" fmla="*/ 15 w 142"/>
                  <a:gd name="T9" fmla="*/ 10 h 148"/>
                  <a:gd name="T10" fmla="*/ 49 w 142"/>
                  <a:gd name="T11" fmla="*/ 4 h 148"/>
                  <a:gd name="T12" fmla="*/ 53 w 142"/>
                  <a:gd name="T13" fmla="*/ 6 h 148"/>
                  <a:gd name="T14" fmla="*/ 55 w 142"/>
                  <a:gd name="T15" fmla="*/ 10 h 148"/>
                  <a:gd name="T16" fmla="*/ 55 w 142"/>
                  <a:gd name="T17" fmla="*/ 13 h 148"/>
                  <a:gd name="T18" fmla="*/ 59 w 142"/>
                  <a:gd name="T19" fmla="*/ 8 h 148"/>
                  <a:gd name="T20" fmla="*/ 64 w 142"/>
                  <a:gd name="T21" fmla="*/ 4 h 148"/>
                  <a:gd name="T22" fmla="*/ 72 w 142"/>
                  <a:gd name="T23" fmla="*/ 2 h 148"/>
                  <a:gd name="T24" fmla="*/ 72 w 142"/>
                  <a:gd name="T25" fmla="*/ 2 h 148"/>
                  <a:gd name="T26" fmla="*/ 74 w 142"/>
                  <a:gd name="T27" fmla="*/ 0 h 148"/>
                  <a:gd name="T28" fmla="*/ 78 w 142"/>
                  <a:gd name="T29" fmla="*/ 0 h 148"/>
                  <a:gd name="T30" fmla="*/ 80 w 142"/>
                  <a:gd name="T31" fmla="*/ 0 h 148"/>
                  <a:gd name="T32" fmla="*/ 80 w 142"/>
                  <a:gd name="T33" fmla="*/ 2 h 148"/>
                  <a:gd name="T34" fmla="*/ 83 w 142"/>
                  <a:gd name="T35" fmla="*/ 10 h 148"/>
                  <a:gd name="T36" fmla="*/ 87 w 142"/>
                  <a:gd name="T37" fmla="*/ 13 h 148"/>
                  <a:gd name="T38" fmla="*/ 89 w 142"/>
                  <a:gd name="T39" fmla="*/ 21 h 148"/>
                  <a:gd name="T40" fmla="*/ 100 w 142"/>
                  <a:gd name="T41" fmla="*/ 34 h 148"/>
                  <a:gd name="T42" fmla="*/ 106 w 142"/>
                  <a:gd name="T43" fmla="*/ 34 h 148"/>
                  <a:gd name="T44" fmla="*/ 110 w 142"/>
                  <a:gd name="T45" fmla="*/ 38 h 148"/>
                  <a:gd name="T46" fmla="*/ 112 w 142"/>
                  <a:gd name="T47" fmla="*/ 42 h 148"/>
                  <a:gd name="T48" fmla="*/ 115 w 142"/>
                  <a:gd name="T49" fmla="*/ 42 h 148"/>
                  <a:gd name="T50" fmla="*/ 117 w 142"/>
                  <a:gd name="T51" fmla="*/ 46 h 148"/>
                  <a:gd name="T52" fmla="*/ 119 w 142"/>
                  <a:gd name="T53" fmla="*/ 57 h 148"/>
                  <a:gd name="T54" fmla="*/ 121 w 142"/>
                  <a:gd name="T55" fmla="*/ 61 h 148"/>
                  <a:gd name="T56" fmla="*/ 123 w 142"/>
                  <a:gd name="T57" fmla="*/ 63 h 148"/>
                  <a:gd name="T58" fmla="*/ 125 w 142"/>
                  <a:gd name="T59" fmla="*/ 64 h 148"/>
                  <a:gd name="T60" fmla="*/ 132 w 142"/>
                  <a:gd name="T61" fmla="*/ 64 h 148"/>
                  <a:gd name="T62" fmla="*/ 142 w 142"/>
                  <a:gd name="T63" fmla="*/ 70 h 148"/>
                  <a:gd name="T64" fmla="*/ 142 w 142"/>
                  <a:gd name="T65" fmla="*/ 70 h 148"/>
                  <a:gd name="T66" fmla="*/ 125 w 142"/>
                  <a:gd name="T67" fmla="*/ 80 h 148"/>
                  <a:gd name="T68" fmla="*/ 89 w 142"/>
                  <a:gd name="T69" fmla="*/ 114 h 148"/>
                  <a:gd name="T70" fmla="*/ 85 w 142"/>
                  <a:gd name="T71" fmla="*/ 123 h 148"/>
                  <a:gd name="T72" fmla="*/ 85 w 142"/>
                  <a:gd name="T73" fmla="*/ 125 h 148"/>
                  <a:gd name="T74" fmla="*/ 72 w 142"/>
                  <a:gd name="T75" fmla="*/ 129 h 148"/>
                  <a:gd name="T76" fmla="*/ 68 w 142"/>
                  <a:gd name="T77" fmla="*/ 129 h 148"/>
                  <a:gd name="T78" fmla="*/ 59 w 142"/>
                  <a:gd name="T79" fmla="*/ 123 h 148"/>
                  <a:gd name="T80" fmla="*/ 55 w 142"/>
                  <a:gd name="T81" fmla="*/ 123 h 148"/>
                  <a:gd name="T82" fmla="*/ 51 w 142"/>
                  <a:gd name="T83" fmla="*/ 123 h 148"/>
                  <a:gd name="T84" fmla="*/ 44 w 142"/>
                  <a:gd name="T85" fmla="*/ 131 h 148"/>
                  <a:gd name="T86" fmla="*/ 44 w 142"/>
                  <a:gd name="T87" fmla="*/ 134 h 148"/>
                  <a:gd name="T88" fmla="*/ 42 w 142"/>
                  <a:gd name="T89" fmla="*/ 136 h 148"/>
                  <a:gd name="T90" fmla="*/ 38 w 142"/>
                  <a:gd name="T91" fmla="*/ 138 h 148"/>
                  <a:gd name="T92" fmla="*/ 34 w 142"/>
                  <a:gd name="T93" fmla="*/ 144 h 148"/>
                  <a:gd name="T94" fmla="*/ 25 w 142"/>
                  <a:gd name="T95" fmla="*/ 148 h 148"/>
                  <a:gd name="T96" fmla="*/ 11 w 142"/>
                  <a:gd name="T97" fmla="*/ 146 h 148"/>
                  <a:gd name="T98" fmla="*/ 11 w 142"/>
                  <a:gd name="T99" fmla="*/ 144 h 148"/>
                  <a:gd name="T100" fmla="*/ 13 w 142"/>
                  <a:gd name="T101" fmla="*/ 133 h 148"/>
                  <a:gd name="T102" fmla="*/ 13 w 142"/>
                  <a:gd name="T103" fmla="*/ 127 h 148"/>
                  <a:gd name="T104" fmla="*/ 11 w 142"/>
                  <a:gd name="T105" fmla="*/ 123 h 148"/>
                  <a:gd name="T106" fmla="*/ 8 w 142"/>
                  <a:gd name="T107" fmla="*/ 121 h 148"/>
                  <a:gd name="T108" fmla="*/ 6 w 142"/>
                  <a:gd name="T109" fmla="*/ 119 h 148"/>
                  <a:gd name="T110" fmla="*/ 4 w 142"/>
                  <a:gd name="T111" fmla="*/ 116 h 148"/>
                  <a:gd name="T112" fmla="*/ 2 w 142"/>
                  <a:gd name="T113" fmla="*/ 114 h 148"/>
                  <a:gd name="T114" fmla="*/ 0 w 142"/>
                  <a:gd name="T115" fmla="*/ 112 h 148"/>
                  <a:gd name="T116" fmla="*/ 0 w 142"/>
                  <a:gd name="T117" fmla="*/ 11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 h="148">
                    <a:moveTo>
                      <a:pt x="0" y="112"/>
                    </a:moveTo>
                    <a:lnTo>
                      <a:pt x="0" y="66"/>
                    </a:lnTo>
                    <a:lnTo>
                      <a:pt x="15" y="66"/>
                    </a:lnTo>
                    <a:lnTo>
                      <a:pt x="15" y="12"/>
                    </a:lnTo>
                    <a:lnTo>
                      <a:pt x="15" y="10"/>
                    </a:lnTo>
                    <a:lnTo>
                      <a:pt x="49" y="4"/>
                    </a:lnTo>
                    <a:lnTo>
                      <a:pt x="53" y="6"/>
                    </a:lnTo>
                    <a:lnTo>
                      <a:pt x="55" y="10"/>
                    </a:lnTo>
                    <a:lnTo>
                      <a:pt x="55" y="13"/>
                    </a:lnTo>
                    <a:lnTo>
                      <a:pt x="59" y="8"/>
                    </a:lnTo>
                    <a:lnTo>
                      <a:pt x="64" y="4"/>
                    </a:lnTo>
                    <a:lnTo>
                      <a:pt x="72" y="2"/>
                    </a:lnTo>
                    <a:lnTo>
                      <a:pt x="72" y="2"/>
                    </a:lnTo>
                    <a:lnTo>
                      <a:pt x="74" y="0"/>
                    </a:lnTo>
                    <a:lnTo>
                      <a:pt x="78" y="0"/>
                    </a:lnTo>
                    <a:lnTo>
                      <a:pt x="80" y="0"/>
                    </a:lnTo>
                    <a:lnTo>
                      <a:pt x="80" y="2"/>
                    </a:lnTo>
                    <a:lnTo>
                      <a:pt x="83" y="10"/>
                    </a:lnTo>
                    <a:lnTo>
                      <a:pt x="87" y="13"/>
                    </a:lnTo>
                    <a:lnTo>
                      <a:pt x="89" y="21"/>
                    </a:lnTo>
                    <a:lnTo>
                      <a:pt x="100" y="34"/>
                    </a:lnTo>
                    <a:lnTo>
                      <a:pt x="106" y="34"/>
                    </a:lnTo>
                    <a:lnTo>
                      <a:pt x="110" y="38"/>
                    </a:lnTo>
                    <a:lnTo>
                      <a:pt x="112" y="42"/>
                    </a:lnTo>
                    <a:lnTo>
                      <a:pt x="115" y="42"/>
                    </a:lnTo>
                    <a:lnTo>
                      <a:pt x="117" y="46"/>
                    </a:lnTo>
                    <a:lnTo>
                      <a:pt x="119" y="57"/>
                    </a:lnTo>
                    <a:lnTo>
                      <a:pt x="121" y="61"/>
                    </a:lnTo>
                    <a:lnTo>
                      <a:pt x="123" y="63"/>
                    </a:lnTo>
                    <a:lnTo>
                      <a:pt x="125" y="64"/>
                    </a:lnTo>
                    <a:lnTo>
                      <a:pt x="132" y="64"/>
                    </a:lnTo>
                    <a:lnTo>
                      <a:pt x="142" y="70"/>
                    </a:lnTo>
                    <a:lnTo>
                      <a:pt x="142" y="70"/>
                    </a:lnTo>
                    <a:lnTo>
                      <a:pt x="125" y="80"/>
                    </a:lnTo>
                    <a:lnTo>
                      <a:pt x="89" y="114"/>
                    </a:lnTo>
                    <a:lnTo>
                      <a:pt x="85" y="123"/>
                    </a:lnTo>
                    <a:lnTo>
                      <a:pt x="85" y="125"/>
                    </a:lnTo>
                    <a:lnTo>
                      <a:pt x="72" y="129"/>
                    </a:lnTo>
                    <a:lnTo>
                      <a:pt x="68" y="129"/>
                    </a:lnTo>
                    <a:lnTo>
                      <a:pt x="59" y="123"/>
                    </a:lnTo>
                    <a:lnTo>
                      <a:pt x="55" y="123"/>
                    </a:lnTo>
                    <a:lnTo>
                      <a:pt x="51" y="123"/>
                    </a:lnTo>
                    <a:lnTo>
                      <a:pt x="44" y="131"/>
                    </a:lnTo>
                    <a:lnTo>
                      <a:pt x="44" y="134"/>
                    </a:lnTo>
                    <a:lnTo>
                      <a:pt x="42" y="136"/>
                    </a:lnTo>
                    <a:lnTo>
                      <a:pt x="38" y="138"/>
                    </a:lnTo>
                    <a:lnTo>
                      <a:pt x="34" y="144"/>
                    </a:lnTo>
                    <a:lnTo>
                      <a:pt x="25" y="148"/>
                    </a:lnTo>
                    <a:lnTo>
                      <a:pt x="11" y="146"/>
                    </a:lnTo>
                    <a:lnTo>
                      <a:pt x="11" y="144"/>
                    </a:lnTo>
                    <a:lnTo>
                      <a:pt x="13" y="133"/>
                    </a:lnTo>
                    <a:lnTo>
                      <a:pt x="13" y="127"/>
                    </a:lnTo>
                    <a:lnTo>
                      <a:pt x="11" y="123"/>
                    </a:lnTo>
                    <a:lnTo>
                      <a:pt x="8" y="121"/>
                    </a:lnTo>
                    <a:lnTo>
                      <a:pt x="6" y="119"/>
                    </a:lnTo>
                    <a:lnTo>
                      <a:pt x="4" y="116"/>
                    </a:lnTo>
                    <a:lnTo>
                      <a:pt x="2" y="114"/>
                    </a:lnTo>
                    <a:lnTo>
                      <a:pt x="0" y="112"/>
                    </a:lnTo>
                    <a:lnTo>
                      <a:pt x="0" y="11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65" name="Freeform 1321">
                <a:extLst>
                  <a:ext uri="{FF2B5EF4-FFF2-40B4-BE49-F238E27FC236}">
                    <a16:creationId xmlns:a16="http://schemas.microsoft.com/office/drawing/2014/main" id="{F3FED599-11DA-423E-A345-39CFD2F4C5C8}"/>
                  </a:ext>
                </a:extLst>
              </p:cNvPr>
              <p:cNvSpPr>
                <a:spLocks/>
              </p:cNvSpPr>
              <p:nvPr/>
            </p:nvSpPr>
            <p:spPr bwMode="auto">
              <a:xfrm>
                <a:off x="4767907" y="5234834"/>
                <a:ext cx="211550" cy="220489"/>
              </a:xfrm>
              <a:custGeom>
                <a:avLst/>
                <a:gdLst>
                  <a:gd name="T0" fmla="*/ 0 w 142"/>
                  <a:gd name="T1" fmla="*/ 112 h 148"/>
                  <a:gd name="T2" fmla="*/ 0 w 142"/>
                  <a:gd name="T3" fmla="*/ 66 h 148"/>
                  <a:gd name="T4" fmla="*/ 15 w 142"/>
                  <a:gd name="T5" fmla="*/ 66 h 148"/>
                  <a:gd name="T6" fmla="*/ 15 w 142"/>
                  <a:gd name="T7" fmla="*/ 12 h 148"/>
                  <a:gd name="T8" fmla="*/ 15 w 142"/>
                  <a:gd name="T9" fmla="*/ 10 h 148"/>
                  <a:gd name="T10" fmla="*/ 49 w 142"/>
                  <a:gd name="T11" fmla="*/ 4 h 148"/>
                  <a:gd name="T12" fmla="*/ 53 w 142"/>
                  <a:gd name="T13" fmla="*/ 6 h 148"/>
                  <a:gd name="T14" fmla="*/ 55 w 142"/>
                  <a:gd name="T15" fmla="*/ 10 h 148"/>
                  <a:gd name="T16" fmla="*/ 55 w 142"/>
                  <a:gd name="T17" fmla="*/ 13 h 148"/>
                  <a:gd name="T18" fmla="*/ 59 w 142"/>
                  <a:gd name="T19" fmla="*/ 8 h 148"/>
                  <a:gd name="T20" fmla="*/ 64 w 142"/>
                  <a:gd name="T21" fmla="*/ 4 h 148"/>
                  <a:gd name="T22" fmla="*/ 72 w 142"/>
                  <a:gd name="T23" fmla="*/ 2 h 148"/>
                  <a:gd name="T24" fmla="*/ 72 w 142"/>
                  <a:gd name="T25" fmla="*/ 2 h 148"/>
                  <a:gd name="T26" fmla="*/ 74 w 142"/>
                  <a:gd name="T27" fmla="*/ 0 h 148"/>
                  <a:gd name="T28" fmla="*/ 78 w 142"/>
                  <a:gd name="T29" fmla="*/ 0 h 148"/>
                  <a:gd name="T30" fmla="*/ 80 w 142"/>
                  <a:gd name="T31" fmla="*/ 0 h 148"/>
                  <a:gd name="T32" fmla="*/ 80 w 142"/>
                  <a:gd name="T33" fmla="*/ 2 h 148"/>
                  <a:gd name="T34" fmla="*/ 83 w 142"/>
                  <a:gd name="T35" fmla="*/ 10 h 148"/>
                  <a:gd name="T36" fmla="*/ 87 w 142"/>
                  <a:gd name="T37" fmla="*/ 13 h 148"/>
                  <a:gd name="T38" fmla="*/ 89 w 142"/>
                  <a:gd name="T39" fmla="*/ 21 h 148"/>
                  <a:gd name="T40" fmla="*/ 100 w 142"/>
                  <a:gd name="T41" fmla="*/ 34 h 148"/>
                  <a:gd name="T42" fmla="*/ 106 w 142"/>
                  <a:gd name="T43" fmla="*/ 34 h 148"/>
                  <a:gd name="T44" fmla="*/ 110 w 142"/>
                  <a:gd name="T45" fmla="*/ 38 h 148"/>
                  <a:gd name="T46" fmla="*/ 112 w 142"/>
                  <a:gd name="T47" fmla="*/ 42 h 148"/>
                  <a:gd name="T48" fmla="*/ 115 w 142"/>
                  <a:gd name="T49" fmla="*/ 42 h 148"/>
                  <a:gd name="T50" fmla="*/ 117 w 142"/>
                  <a:gd name="T51" fmla="*/ 46 h 148"/>
                  <a:gd name="T52" fmla="*/ 119 w 142"/>
                  <a:gd name="T53" fmla="*/ 57 h 148"/>
                  <a:gd name="T54" fmla="*/ 121 w 142"/>
                  <a:gd name="T55" fmla="*/ 61 h 148"/>
                  <a:gd name="T56" fmla="*/ 123 w 142"/>
                  <a:gd name="T57" fmla="*/ 63 h 148"/>
                  <a:gd name="T58" fmla="*/ 125 w 142"/>
                  <a:gd name="T59" fmla="*/ 64 h 148"/>
                  <a:gd name="T60" fmla="*/ 132 w 142"/>
                  <a:gd name="T61" fmla="*/ 64 h 148"/>
                  <a:gd name="T62" fmla="*/ 142 w 142"/>
                  <a:gd name="T63" fmla="*/ 70 h 148"/>
                  <a:gd name="T64" fmla="*/ 142 w 142"/>
                  <a:gd name="T65" fmla="*/ 70 h 148"/>
                  <a:gd name="T66" fmla="*/ 125 w 142"/>
                  <a:gd name="T67" fmla="*/ 80 h 148"/>
                  <a:gd name="T68" fmla="*/ 89 w 142"/>
                  <a:gd name="T69" fmla="*/ 114 h 148"/>
                  <a:gd name="T70" fmla="*/ 85 w 142"/>
                  <a:gd name="T71" fmla="*/ 123 h 148"/>
                  <a:gd name="T72" fmla="*/ 85 w 142"/>
                  <a:gd name="T73" fmla="*/ 125 h 148"/>
                  <a:gd name="T74" fmla="*/ 72 w 142"/>
                  <a:gd name="T75" fmla="*/ 129 h 148"/>
                  <a:gd name="T76" fmla="*/ 68 w 142"/>
                  <a:gd name="T77" fmla="*/ 129 h 148"/>
                  <a:gd name="T78" fmla="*/ 59 w 142"/>
                  <a:gd name="T79" fmla="*/ 123 h 148"/>
                  <a:gd name="T80" fmla="*/ 55 w 142"/>
                  <a:gd name="T81" fmla="*/ 123 h 148"/>
                  <a:gd name="T82" fmla="*/ 51 w 142"/>
                  <a:gd name="T83" fmla="*/ 123 h 148"/>
                  <a:gd name="T84" fmla="*/ 44 w 142"/>
                  <a:gd name="T85" fmla="*/ 131 h 148"/>
                  <a:gd name="T86" fmla="*/ 44 w 142"/>
                  <a:gd name="T87" fmla="*/ 134 h 148"/>
                  <a:gd name="T88" fmla="*/ 42 w 142"/>
                  <a:gd name="T89" fmla="*/ 136 h 148"/>
                  <a:gd name="T90" fmla="*/ 38 w 142"/>
                  <a:gd name="T91" fmla="*/ 138 h 148"/>
                  <a:gd name="T92" fmla="*/ 34 w 142"/>
                  <a:gd name="T93" fmla="*/ 144 h 148"/>
                  <a:gd name="T94" fmla="*/ 25 w 142"/>
                  <a:gd name="T95" fmla="*/ 148 h 148"/>
                  <a:gd name="T96" fmla="*/ 11 w 142"/>
                  <a:gd name="T97" fmla="*/ 146 h 148"/>
                  <a:gd name="T98" fmla="*/ 11 w 142"/>
                  <a:gd name="T99" fmla="*/ 144 h 148"/>
                  <a:gd name="T100" fmla="*/ 13 w 142"/>
                  <a:gd name="T101" fmla="*/ 133 h 148"/>
                  <a:gd name="T102" fmla="*/ 13 w 142"/>
                  <a:gd name="T103" fmla="*/ 127 h 148"/>
                  <a:gd name="T104" fmla="*/ 11 w 142"/>
                  <a:gd name="T105" fmla="*/ 123 h 148"/>
                  <a:gd name="T106" fmla="*/ 8 w 142"/>
                  <a:gd name="T107" fmla="*/ 121 h 148"/>
                  <a:gd name="T108" fmla="*/ 6 w 142"/>
                  <a:gd name="T109" fmla="*/ 119 h 148"/>
                  <a:gd name="T110" fmla="*/ 4 w 142"/>
                  <a:gd name="T111" fmla="*/ 116 h 148"/>
                  <a:gd name="T112" fmla="*/ 2 w 142"/>
                  <a:gd name="T113" fmla="*/ 114 h 148"/>
                  <a:gd name="T114" fmla="*/ 0 w 142"/>
                  <a:gd name="T115" fmla="*/ 112 h 148"/>
                  <a:gd name="T116" fmla="*/ 0 w 142"/>
                  <a:gd name="T117" fmla="*/ 11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 h="148">
                    <a:moveTo>
                      <a:pt x="0" y="112"/>
                    </a:moveTo>
                    <a:lnTo>
                      <a:pt x="0" y="66"/>
                    </a:lnTo>
                    <a:lnTo>
                      <a:pt x="15" y="66"/>
                    </a:lnTo>
                    <a:lnTo>
                      <a:pt x="15" y="12"/>
                    </a:lnTo>
                    <a:lnTo>
                      <a:pt x="15" y="10"/>
                    </a:lnTo>
                    <a:lnTo>
                      <a:pt x="49" y="4"/>
                    </a:lnTo>
                    <a:lnTo>
                      <a:pt x="53" y="6"/>
                    </a:lnTo>
                    <a:lnTo>
                      <a:pt x="55" y="10"/>
                    </a:lnTo>
                    <a:lnTo>
                      <a:pt x="55" y="13"/>
                    </a:lnTo>
                    <a:lnTo>
                      <a:pt x="59" y="8"/>
                    </a:lnTo>
                    <a:lnTo>
                      <a:pt x="64" y="4"/>
                    </a:lnTo>
                    <a:lnTo>
                      <a:pt x="72" y="2"/>
                    </a:lnTo>
                    <a:lnTo>
                      <a:pt x="72" y="2"/>
                    </a:lnTo>
                    <a:lnTo>
                      <a:pt x="74" y="0"/>
                    </a:lnTo>
                    <a:lnTo>
                      <a:pt x="78" y="0"/>
                    </a:lnTo>
                    <a:lnTo>
                      <a:pt x="80" y="0"/>
                    </a:lnTo>
                    <a:lnTo>
                      <a:pt x="80" y="2"/>
                    </a:lnTo>
                    <a:lnTo>
                      <a:pt x="83" y="10"/>
                    </a:lnTo>
                    <a:lnTo>
                      <a:pt x="87" y="13"/>
                    </a:lnTo>
                    <a:lnTo>
                      <a:pt x="89" y="21"/>
                    </a:lnTo>
                    <a:lnTo>
                      <a:pt x="100" y="34"/>
                    </a:lnTo>
                    <a:lnTo>
                      <a:pt x="106" y="34"/>
                    </a:lnTo>
                    <a:lnTo>
                      <a:pt x="110" y="38"/>
                    </a:lnTo>
                    <a:lnTo>
                      <a:pt x="112" y="42"/>
                    </a:lnTo>
                    <a:lnTo>
                      <a:pt x="115" y="42"/>
                    </a:lnTo>
                    <a:lnTo>
                      <a:pt x="117" y="46"/>
                    </a:lnTo>
                    <a:lnTo>
                      <a:pt x="119" y="57"/>
                    </a:lnTo>
                    <a:lnTo>
                      <a:pt x="121" y="61"/>
                    </a:lnTo>
                    <a:lnTo>
                      <a:pt x="123" y="63"/>
                    </a:lnTo>
                    <a:lnTo>
                      <a:pt x="125" y="64"/>
                    </a:lnTo>
                    <a:lnTo>
                      <a:pt x="132" y="64"/>
                    </a:lnTo>
                    <a:lnTo>
                      <a:pt x="142" y="70"/>
                    </a:lnTo>
                    <a:lnTo>
                      <a:pt x="142" y="70"/>
                    </a:lnTo>
                    <a:lnTo>
                      <a:pt x="125" y="80"/>
                    </a:lnTo>
                    <a:lnTo>
                      <a:pt x="89" y="114"/>
                    </a:lnTo>
                    <a:lnTo>
                      <a:pt x="85" y="123"/>
                    </a:lnTo>
                    <a:lnTo>
                      <a:pt x="85" y="125"/>
                    </a:lnTo>
                    <a:lnTo>
                      <a:pt x="72" y="129"/>
                    </a:lnTo>
                    <a:lnTo>
                      <a:pt x="68" y="129"/>
                    </a:lnTo>
                    <a:lnTo>
                      <a:pt x="59" y="123"/>
                    </a:lnTo>
                    <a:lnTo>
                      <a:pt x="55" y="123"/>
                    </a:lnTo>
                    <a:lnTo>
                      <a:pt x="51" y="123"/>
                    </a:lnTo>
                    <a:lnTo>
                      <a:pt x="44" y="131"/>
                    </a:lnTo>
                    <a:lnTo>
                      <a:pt x="44" y="134"/>
                    </a:lnTo>
                    <a:lnTo>
                      <a:pt x="42" y="136"/>
                    </a:lnTo>
                    <a:lnTo>
                      <a:pt x="38" y="138"/>
                    </a:lnTo>
                    <a:lnTo>
                      <a:pt x="34" y="144"/>
                    </a:lnTo>
                    <a:lnTo>
                      <a:pt x="25" y="148"/>
                    </a:lnTo>
                    <a:lnTo>
                      <a:pt x="11" y="146"/>
                    </a:lnTo>
                    <a:lnTo>
                      <a:pt x="11" y="144"/>
                    </a:lnTo>
                    <a:lnTo>
                      <a:pt x="13" y="133"/>
                    </a:lnTo>
                    <a:lnTo>
                      <a:pt x="13" y="127"/>
                    </a:lnTo>
                    <a:lnTo>
                      <a:pt x="11" y="123"/>
                    </a:lnTo>
                    <a:lnTo>
                      <a:pt x="8" y="121"/>
                    </a:lnTo>
                    <a:lnTo>
                      <a:pt x="6" y="119"/>
                    </a:lnTo>
                    <a:lnTo>
                      <a:pt x="4" y="116"/>
                    </a:lnTo>
                    <a:lnTo>
                      <a:pt x="2" y="114"/>
                    </a:lnTo>
                    <a:lnTo>
                      <a:pt x="0" y="112"/>
                    </a:lnTo>
                    <a:lnTo>
                      <a:pt x="0" y="11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66" name="Freeform 1322">
                <a:extLst>
                  <a:ext uri="{FF2B5EF4-FFF2-40B4-BE49-F238E27FC236}">
                    <a16:creationId xmlns:a16="http://schemas.microsoft.com/office/drawing/2014/main" id="{E03196F2-5649-B268-9C95-64F1B81730BA}"/>
                  </a:ext>
                </a:extLst>
              </p:cNvPr>
              <p:cNvSpPr>
                <a:spLocks/>
              </p:cNvSpPr>
              <p:nvPr/>
            </p:nvSpPr>
            <p:spPr bwMode="auto">
              <a:xfrm>
                <a:off x="5368292" y="3326414"/>
                <a:ext cx="916220" cy="491630"/>
              </a:xfrm>
              <a:custGeom>
                <a:avLst/>
                <a:gdLst>
                  <a:gd name="T0" fmla="*/ 125 w 615"/>
                  <a:gd name="T1" fmla="*/ 309 h 330"/>
                  <a:gd name="T2" fmla="*/ 93 w 615"/>
                  <a:gd name="T3" fmla="*/ 296 h 330"/>
                  <a:gd name="T4" fmla="*/ 66 w 615"/>
                  <a:gd name="T5" fmla="*/ 269 h 330"/>
                  <a:gd name="T6" fmla="*/ 76 w 615"/>
                  <a:gd name="T7" fmla="*/ 258 h 330"/>
                  <a:gd name="T8" fmla="*/ 83 w 615"/>
                  <a:gd name="T9" fmla="*/ 243 h 330"/>
                  <a:gd name="T10" fmla="*/ 117 w 615"/>
                  <a:gd name="T11" fmla="*/ 246 h 330"/>
                  <a:gd name="T12" fmla="*/ 117 w 615"/>
                  <a:gd name="T13" fmla="*/ 229 h 330"/>
                  <a:gd name="T14" fmla="*/ 102 w 615"/>
                  <a:gd name="T15" fmla="*/ 209 h 330"/>
                  <a:gd name="T16" fmla="*/ 59 w 615"/>
                  <a:gd name="T17" fmla="*/ 209 h 330"/>
                  <a:gd name="T18" fmla="*/ 25 w 615"/>
                  <a:gd name="T19" fmla="*/ 216 h 330"/>
                  <a:gd name="T20" fmla="*/ 28 w 615"/>
                  <a:gd name="T21" fmla="*/ 193 h 330"/>
                  <a:gd name="T22" fmla="*/ 9 w 615"/>
                  <a:gd name="T23" fmla="*/ 184 h 330"/>
                  <a:gd name="T24" fmla="*/ 8 w 615"/>
                  <a:gd name="T25" fmla="*/ 156 h 330"/>
                  <a:gd name="T26" fmla="*/ 13 w 615"/>
                  <a:gd name="T27" fmla="*/ 129 h 330"/>
                  <a:gd name="T28" fmla="*/ 30 w 615"/>
                  <a:gd name="T29" fmla="*/ 122 h 330"/>
                  <a:gd name="T30" fmla="*/ 51 w 615"/>
                  <a:gd name="T31" fmla="*/ 106 h 330"/>
                  <a:gd name="T32" fmla="*/ 72 w 615"/>
                  <a:gd name="T33" fmla="*/ 95 h 330"/>
                  <a:gd name="T34" fmla="*/ 87 w 615"/>
                  <a:gd name="T35" fmla="*/ 93 h 330"/>
                  <a:gd name="T36" fmla="*/ 108 w 615"/>
                  <a:gd name="T37" fmla="*/ 103 h 330"/>
                  <a:gd name="T38" fmla="*/ 123 w 615"/>
                  <a:gd name="T39" fmla="*/ 122 h 330"/>
                  <a:gd name="T40" fmla="*/ 131 w 615"/>
                  <a:gd name="T41" fmla="*/ 120 h 330"/>
                  <a:gd name="T42" fmla="*/ 155 w 615"/>
                  <a:gd name="T43" fmla="*/ 114 h 330"/>
                  <a:gd name="T44" fmla="*/ 178 w 615"/>
                  <a:gd name="T45" fmla="*/ 110 h 330"/>
                  <a:gd name="T46" fmla="*/ 195 w 615"/>
                  <a:gd name="T47" fmla="*/ 123 h 330"/>
                  <a:gd name="T48" fmla="*/ 225 w 615"/>
                  <a:gd name="T49" fmla="*/ 118 h 330"/>
                  <a:gd name="T50" fmla="*/ 204 w 615"/>
                  <a:gd name="T51" fmla="*/ 91 h 330"/>
                  <a:gd name="T52" fmla="*/ 218 w 615"/>
                  <a:gd name="T53" fmla="*/ 69 h 330"/>
                  <a:gd name="T54" fmla="*/ 233 w 615"/>
                  <a:gd name="T55" fmla="*/ 57 h 330"/>
                  <a:gd name="T56" fmla="*/ 223 w 615"/>
                  <a:gd name="T57" fmla="*/ 50 h 330"/>
                  <a:gd name="T58" fmla="*/ 227 w 615"/>
                  <a:gd name="T59" fmla="*/ 38 h 330"/>
                  <a:gd name="T60" fmla="*/ 248 w 615"/>
                  <a:gd name="T61" fmla="*/ 36 h 330"/>
                  <a:gd name="T62" fmla="*/ 267 w 615"/>
                  <a:gd name="T63" fmla="*/ 31 h 330"/>
                  <a:gd name="T64" fmla="*/ 284 w 615"/>
                  <a:gd name="T65" fmla="*/ 23 h 330"/>
                  <a:gd name="T66" fmla="*/ 325 w 615"/>
                  <a:gd name="T67" fmla="*/ 14 h 330"/>
                  <a:gd name="T68" fmla="*/ 339 w 615"/>
                  <a:gd name="T69" fmla="*/ 2 h 330"/>
                  <a:gd name="T70" fmla="*/ 354 w 615"/>
                  <a:gd name="T71" fmla="*/ 6 h 330"/>
                  <a:gd name="T72" fmla="*/ 371 w 615"/>
                  <a:gd name="T73" fmla="*/ 16 h 330"/>
                  <a:gd name="T74" fmla="*/ 378 w 615"/>
                  <a:gd name="T75" fmla="*/ 35 h 330"/>
                  <a:gd name="T76" fmla="*/ 392 w 615"/>
                  <a:gd name="T77" fmla="*/ 33 h 330"/>
                  <a:gd name="T78" fmla="*/ 405 w 615"/>
                  <a:gd name="T79" fmla="*/ 40 h 330"/>
                  <a:gd name="T80" fmla="*/ 407 w 615"/>
                  <a:gd name="T81" fmla="*/ 46 h 330"/>
                  <a:gd name="T82" fmla="*/ 420 w 615"/>
                  <a:gd name="T83" fmla="*/ 48 h 330"/>
                  <a:gd name="T84" fmla="*/ 437 w 615"/>
                  <a:gd name="T85" fmla="*/ 38 h 330"/>
                  <a:gd name="T86" fmla="*/ 460 w 615"/>
                  <a:gd name="T87" fmla="*/ 29 h 330"/>
                  <a:gd name="T88" fmla="*/ 475 w 615"/>
                  <a:gd name="T89" fmla="*/ 57 h 330"/>
                  <a:gd name="T90" fmla="*/ 522 w 615"/>
                  <a:gd name="T91" fmla="*/ 108 h 330"/>
                  <a:gd name="T92" fmla="*/ 543 w 615"/>
                  <a:gd name="T93" fmla="*/ 120 h 330"/>
                  <a:gd name="T94" fmla="*/ 560 w 615"/>
                  <a:gd name="T95" fmla="*/ 114 h 330"/>
                  <a:gd name="T96" fmla="*/ 571 w 615"/>
                  <a:gd name="T97" fmla="*/ 129 h 330"/>
                  <a:gd name="T98" fmla="*/ 587 w 615"/>
                  <a:gd name="T99" fmla="*/ 144 h 330"/>
                  <a:gd name="T100" fmla="*/ 607 w 615"/>
                  <a:gd name="T101" fmla="*/ 146 h 330"/>
                  <a:gd name="T102" fmla="*/ 609 w 615"/>
                  <a:gd name="T103" fmla="*/ 169 h 330"/>
                  <a:gd name="T104" fmla="*/ 575 w 615"/>
                  <a:gd name="T105" fmla="*/ 205 h 330"/>
                  <a:gd name="T106" fmla="*/ 509 w 615"/>
                  <a:gd name="T107" fmla="*/ 250 h 330"/>
                  <a:gd name="T108" fmla="*/ 511 w 615"/>
                  <a:gd name="T109" fmla="*/ 299 h 330"/>
                  <a:gd name="T110" fmla="*/ 467 w 615"/>
                  <a:gd name="T111" fmla="*/ 292 h 330"/>
                  <a:gd name="T112" fmla="*/ 418 w 615"/>
                  <a:gd name="T113" fmla="*/ 286 h 330"/>
                  <a:gd name="T114" fmla="*/ 405 w 615"/>
                  <a:gd name="T115" fmla="*/ 301 h 330"/>
                  <a:gd name="T116" fmla="*/ 363 w 615"/>
                  <a:gd name="T117" fmla="*/ 309 h 330"/>
                  <a:gd name="T118" fmla="*/ 337 w 615"/>
                  <a:gd name="T119" fmla="*/ 330 h 330"/>
                  <a:gd name="T120" fmla="*/ 295 w 615"/>
                  <a:gd name="T121" fmla="*/ 29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5" h="330">
                    <a:moveTo>
                      <a:pt x="144" y="248"/>
                    </a:moveTo>
                    <a:lnTo>
                      <a:pt x="144" y="324"/>
                    </a:lnTo>
                    <a:lnTo>
                      <a:pt x="140" y="326"/>
                    </a:lnTo>
                    <a:lnTo>
                      <a:pt x="134" y="324"/>
                    </a:lnTo>
                    <a:lnTo>
                      <a:pt x="132" y="324"/>
                    </a:lnTo>
                    <a:lnTo>
                      <a:pt x="129" y="314"/>
                    </a:lnTo>
                    <a:lnTo>
                      <a:pt x="127" y="313"/>
                    </a:lnTo>
                    <a:lnTo>
                      <a:pt x="125" y="309"/>
                    </a:lnTo>
                    <a:lnTo>
                      <a:pt x="123" y="307"/>
                    </a:lnTo>
                    <a:lnTo>
                      <a:pt x="115" y="303"/>
                    </a:lnTo>
                    <a:lnTo>
                      <a:pt x="114" y="303"/>
                    </a:lnTo>
                    <a:lnTo>
                      <a:pt x="98" y="307"/>
                    </a:lnTo>
                    <a:lnTo>
                      <a:pt x="91" y="314"/>
                    </a:lnTo>
                    <a:lnTo>
                      <a:pt x="89" y="303"/>
                    </a:lnTo>
                    <a:lnTo>
                      <a:pt x="93" y="301"/>
                    </a:lnTo>
                    <a:lnTo>
                      <a:pt x="93" y="296"/>
                    </a:lnTo>
                    <a:lnTo>
                      <a:pt x="89" y="294"/>
                    </a:lnTo>
                    <a:lnTo>
                      <a:pt x="87" y="294"/>
                    </a:lnTo>
                    <a:lnTo>
                      <a:pt x="81" y="292"/>
                    </a:lnTo>
                    <a:lnTo>
                      <a:pt x="78" y="288"/>
                    </a:lnTo>
                    <a:lnTo>
                      <a:pt x="72" y="286"/>
                    </a:lnTo>
                    <a:lnTo>
                      <a:pt x="72" y="277"/>
                    </a:lnTo>
                    <a:lnTo>
                      <a:pt x="68" y="271"/>
                    </a:lnTo>
                    <a:lnTo>
                      <a:pt x="66" y="269"/>
                    </a:lnTo>
                    <a:lnTo>
                      <a:pt x="64" y="265"/>
                    </a:lnTo>
                    <a:lnTo>
                      <a:pt x="59" y="262"/>
                    </a:lnTo>
                    <a:lnTo>
                      <a:pt x="55" y="258"/>
                    </a:lnTo>
                    <a:lnTo>
                      <a:pt x="57" y="256"/>
                    </a:lnTo>
                    <a:lnTo>
                      <a:pt x="62" y="256"/>
                    </a:lnTo>
                    <a:lnTo>
                      <a:pt x="70" y="258"/>
                    </a:lnTo>
                    <a:lnTo>
                      <a:pt x="72" y="258"/>
                    </a:lnTo>
                    <a:lnTo>
                      <a:pt x="76" y="258"/>
                    </a:lnTo>
                    <a:lnTo>
                      <a:pt x="74" y="254"/>
                    </a:lnTo>
                    <a:lnTo>
                      <a:pt x="72" y="248"/>
                    </a:lnTo>
                    <a:lnTo>
                      <a:pt x="74" y="244"/>
                    </a:lnTo>
                    <a:lnTo>
                      <a:pt x="76" y="243"/>
                    </a:lnTo>
                    <a:lnTo>
                      <a:pt x="76" y="246"/>
                    </a:lnTo>
                    <a:lnTo>
                      <a:pt x="79" y="246"/>
                    </a:lnTo>
                    <a:lnTo>
                      <a:pt x="83" y="244"/>
                    </a:lnTo>
                    <a:lnTo>
                      <a:pt x="83" y="243"/>
                    </a:lnTo>
                    <a:lnTo>
                      <a:pt x="87" y="241"/>
                    </a:lnTo>
                    <a:lnTo>
                      <a:pt x="91" y="239"/>
                    </a:lnTo>
                    <a:lnTo>
                      <a:pt x="100" y="244"/>
                    </a:lnTo>
                    <a:lnTo>
                      <a:pt x="104" y="243"/>
                    </a:lnTo>
                    <a:lnTo>
                      <a:pt x="106" y="241"/>
                    </a:lnTo>
                    <a:lnTo>
                      <a:pt x="108" y="241"/>
                    </a:lnTo>
                    <a:lnTo>
                      <a:pt x="110" y="243"/>
                    </a:lnTo>
                    <a:lnTo>
                      <a:pt x="117" y="246"/>
                    </a:lnTo>
                    <a:lnTo>
                      <a:pt x="121" y="244"/>
                    </a:lnTo>
                    <a:lnTo>
                      <a:pt x="123" y="246"/>
                    </a:lnTo>
                    <a:lnTo>
                      <a:pt x="125" y="244"/>
                    </a:lnTo>
                    <a:lnTo>
                      <a:pt x="123" y="241"/>
                    </a:lnTo>
                    <a:lnTo>
                      <a:pt x="125" y="241"/>
                    </a:lnTo>
                    <a:lnTo>
                      <a:pt x="121" y="233"/>
                    </a:lnTo>
                    <a:lnTo>
                      <a:pt x="117" y="231"/>
                    </a:lnTo>
                    <a:lnTo>
                      <a:pt x="117" y="229"/>
                    </a:lnTo>
                    <a:lnTo>
                      <a:pt x="114" y="227"/>
                    </a:lnTo>
                    <a:lnTo>
                      <a:pt x="110" y="224"/>
                    </a:lnTo>
                    <a:lnTo>
                      <a:pt x="108" y="218"/>
                    </a:lnTo>
                    <a:lnTo>
                      <a:pt x="106" y="214"/>
                    </a:lnTo>
                    <a:lnTo>
                      <a:pt x="106" y="216"/>
                    </a:lnTo>
                    <a:lnTo>
                      <a:pt x="104" y="210"/>
                    </a:lnTo>
                    <a:lnTo>
                      <a:pt x="102" y="210"/>
                    </a:lnTo>
                    <a:lnTo>
                      <a:pt x="102" y="209"/>
                    </a:lnTo>
                    <a:lnTo>
                      <a:pt x="97" y="203"/>
                    </a:lnTo>
                    <a:lnTo>
                      <a:pt x="93" y="203"/>
                    </a:lnTo>
                    <a:lnTo>
                      <a:pt x="93" y="201"/>
                    </a:lnTo>
                    <a:lnTo>
                      <a:pt x="89" y="201"/>
                    </a:lnTo>
                    <a:lnTo>
                      <a:pt x="81" y="205"/>
                    </a:lnTo>
                    <a:lnTo>
                      <a:pt x="79" y="201"/>
                    </a:lnTo>
                    <a:lnTo>
                      <a:pt x="68" y="199"/>
                    </a:lnTo>
                    <a:lnTo>
                      <a:pt x="59" y="209"/>
                    </a:lnTo>
                    <a:lnTo>
                      <a:pt x="32" y="214"/>
                    </a:lnTo>
                    <a:lnTo>
                      <a:pt x="38" y="218"/>
                    </a:lnTo>
                    <a:lnTo>
                      <a:pt x="34" y="220"/>
                    </a:lnTo>
                    <a:lnTo>
                      <a:pt x="32" y="220"/>
                    </a:lnTo>
                    <a:lnTo>
                      <a:pt x="30" y="218"/>
                    </a:lnTo>
                    <a:lnTo>
                      <a:pt x="28" y="216"/>
                    </a:lnTo>
                    <a:lnTo>
                      <a:pt x="27" y="216"/>
                    </a:lnTo>
                    <a:lnTo>
                      <a:pt x="25" y="216"/>
                    </a:lnTo>
                    <a:lnTo>
                      <a:pt x="23" y="214"/>
                    </a:lnTo>
                    <a:lnTo>
                      <a:pt x="25" y="212"/>
                    </a:lnTo>
                    <a:lnTo>
                      <a:pt x="25" y="210"/>
                    </a:lnTo>
                    <a:lnTo>
                      <a:pt x="28" y="210"/>
                    </a:lnTo>
                    <a:lnTo>
                      <a:pt x="30" y="210"/>
                    </a:lnTo>
                    <a:lnTo>
                      <a:pt x="34" y="210"/>
                    </a:lnTo>
                    <a:lnTo>
                      <a:pt x="30" y="195"/>
                    </a:lnTo>
                    <a:lnTo>
                      <a:pt x="28" y="193"/>
                    </a:lnTo>
                    <a:lnTo>
                      <a:pt x="28" y="192"/>
                    </a:lnTo>
                    <a:lnTo>
                      <a:pt x="27" y="190"/>
                    </a:lnTo>
                    <a:lnTo>
                      <a:pt x="25" y="186"/>
                    </a:lnTo>
                    <a:lnTo>
                      <a:pt x="17" y="188"/>
                    </a:lnTo>
                    <a:lnTo>
                      <a:pt x="13" y="186"/>
                    </a:lnTo>
                    <a:lnTo>
                      <a:pt x="13" y="190"/>
                    </a:lnTo>
                    <a:lnTo>
                      <a:pt x="9" y="186"/>
                    </a:lnTo>
                    <a:lnTo>
                      <a:pt x="9" y="184"/>
                    </a:lnTo>
                    <a:lnTo>
                      <a:pt x="9" y="182"/>
                    </a:lnTo>
                    <a:lnTo>
                      <a:pt x="9" y="180"/>
                    </a:lnTo>
                    <a:lnTo>
                      <a:pt x="9" y="178"/>
                    </a:lnTo>
                    <a:lnTo>
                      <a:pt x="8" y="175"/>
                    </a:lnTo>
                    <a:lnTo>
                      <a:pt x="0" y="173"/>
                    </a:lnTo>
                    <a:lnTo>
                      <a:pt x="4" y="161"/>
                    </a:lnTo>
                    <a:lnTo>
                      <a:pt x="8" y="157"/>
                    </a:lnTo>
                    <a:lnTo>
                      <a:pt x="8" y="156"/>
                    </a:lnTo>
                    <a:lnTo>
                      <a:pt x="8" y="154"/>
                    </a:lnTo>
                    <a:lnTo>
                      <a:pt x="4" y="152"/>
                    </a:lnTo>
                    <a:lnTo>
                      <a:pt x="8" y="139"/>
                    </a:lnTo>
                    <a:lnTo>
                      <a:pt x="11" y="137"/>
                    </a:lnTo>
                    <a:lnTo>
                      <a:pt x="13" y="135"/>
                    </a:lnTo>
                    <a:lnTo>
                      <a:pt x="11" y="133"/>
                    </a:lnTo>
                    <a:lnTo>
                      <a:pt x="13" y="131"/>
                    </a:lnTo>
                    <a:lnTo>
                      <a:pt x="13" y="129"/>
                    </a:lnTo>
                    <a:lnTo>
                      <a:pt x="15" y="123"/>
                    </a:lnTo>
                    <a:lnTo>
                      <a:pt x="17" y="125"/>
                    </a:lnTo>
                    <a:lnTo>
                      <a:pt x="17" y="127"/>
                    </a:lnTo>
                    <a:lnTo>
                      <a:pt x="21" y="131"/>
                    </a:lnTo>
                    <a:lnTo>
                      <a:pt x="27" y="140"/>
                    </a:lnTo>
                    <a:lnTo>
                      <a:pt x="28" y="140"/>
                    </a:lnTo>
                    <a:lnTo>
                      <a:pt x="36" y="137"/>
                    </a:lnTo>
                    <a:lnTo>
                      <a:pt x="30" y="122"/>
                    </a:lnTo>
                    <a:lnTo>
                      <a:pt x="34" y="122"/>
                    </a:lnTo>
                    <a:lnTo>
                      <a:pt x="44" y="116"/>
                    </a:lnTo>
                    <a:lnTo>
                      <a:pt x="44" y="114"/>
                    </a:lnTo>
                    <a:lnTo>
                      <a:pt x="44" y="110"/>
                    </a:lnTo>
                    <a:lnTo>
                      <a:pt x="45" y="110"/>
                    </a:lnTo>
                    <a:lnTo>
                      <a:pt x="49" y="110"/>
                    </a:lnTo>
                    <a:lnTo>
                      <a:pt x="51" y="108"/>
                    </a:lnTo>
                    <a:lnTo>
                      <a:pt x="51" y="106"/>
                    </a:lnTo>
                    <a:lnTo>
                      <a:pt x="57" y="105"/>
                    </a:lnTo>
                    <a:lnTo>
                      <a:pt x="57" y="105"/>
                    </a:lnTo>
                    <a:lnTo>
                      <a:pt x="59" y="103"/>
                    </a:lnTo>
                    <a:lnTo>
                      <a:pt x="61" y="101"/>
                    </a:lnTo>
                    <a:lnTo>
                      <a:pt x="61" y="99"/>
                    </a:lnTo>
                    <a:lnTo>
                      <a:pt x="62" y="97"/>
                    </a:lnTo>
                    <a:lnTo>
                      <a:pt x="66" y="95"/>
                    </a:lnTo>
                    <a:lnTo>
                      <a:pt x="72" y="95"/>
                    </a:lnTo>
                    <a:lnTo>
                      <a:pt x="74" y="101"/>
                    </a:lnTo>
                    <a:lnTo>
                      <a:pt x="78" y="99"/>
                    </a:lnTo>
                    <a:lnTo>
                      <a:pt x="79" y="101"/>
                    </a:lnTo>
                    <a:lnTo>
                      <a:pt x="79" y="99"/>
                    </a:lnTo>
                    <a:lnTo>
                      <a:pt x="81" y="97"/>
                    </a:lnTo>
                    <a:lnTo>
                      <a:pt x="81" y="95"/>
                    </a:lnTo>
                    <a:lnTo>
                      <a:pt x="83" y="95"/>
                    </a:lnTo>
                    <a:lnTo>
                      <a:pt x="87" y="93"/>
                    </a:lnTo>
                    <a:lnTo>
                      <a:pt x="89" y="95"/>
                    </a:lnTo>
                    <a:lnTo>
                      <a:pt x="91" y="99"/>
                    </a:lnTo>
                    <a:lnTo>
                      <a:pt x="91" y="101"/>
                    </a:lnTo>
                    <a:lnTo>
                      <a:pt x="97" y="99"/>
                    </a:lnTo>
                    <a:lnTo>
                      <a:pt x="98" y="101"/>
                    </a:lnTo>
                    <a:lnTo>
                      <a:pt x="102" y="99"/>
                    </a:lnTo>
                    <a:lnTo>
                      <a:pt x="104" y="99"/>
                    </a:lnTo>
                    <a:lnTo>
                      <a:pt x="108" y="103"/>
                    </a:lnTo>
                    <a:lnTo>
                      <a:pt x="110" y="106"/>
                    </a:lnTo>
                    <a:lnTo>
                      <a:pt x="115" y="110"/>
                    </a:lnTo>
                    <a:lnTo>
                      <a:pt x="117" y="112"/>
                    </a:lnTo>
                    <a:lnTo>
                      <a:pt x="117" y="114"/>
                    </a:lnTo>
                    <a:lnTo>
                      <a:pt x="121" y="116"/>
                    </a:lnTo>
                    <a:lnTo>
                      <a:pt x="121" y="122"/>
                    </a:lnTo>
                    <a:lnTo>
                      <a:pt x="121" y="123"/>
                    </a:lnTo>
                    <a:lnTo>
                      <a:pt x="123" y="122"/>
                    </a:lnTo>
                    <a:lnTo>
                      <a:pt x="123" y="116"/>
                    </a:lnTo>
                    <a:lnTo>
                      <a:pt x="123" y="114"/>
                    </a:lnTo>
                    <a:lnTo>
                      <a:pt x="123" y="112"/>
                    </a:lnTo>
                    <a:lnTo>
                      <a:pt x="127" y="112"/>
                    </a:lnTo>
                    <a:lnTo>
                      <a:pt x="127" y="114"/>
                    </a:lnTo>
                    <a:lnTo>
                      <a:pt x="129" y="116"/>
                    </a:lnTo>
                    <a:lnTo>
                      <a:pt x="129" y="118"/>
                    </a:lnTo>
                    <a:lnTo>
                      <a:pt x="131" y="120"/>
                    </a:lnTo>
                    <a:lnTo>
                      <a:pt x="140" y="123"/>
                    </a:lnTo>
                    <a:lnTo>
                      <a:pt x="142" y="122"/>
                    </a:lnTo>
                    <a:lnTo>
                      <a:pt x="148" y="118"/>
                    </a:lnTo>
                    <a:lnTo>
                      <a:pt x="148" y="116"/>
                    </a:lnTo>
                    <a:lnTo>
                      <a:pt x="149" y="114"/>
                    </a:lnTo>
                    <a:lnTo>
                      <a:pt x="149" y="114"/>
                    </a:lnTo>
                    <a:lnTo>
                      <a:pt x="153" y="114"/>
                    </a:lnTo>
                    <a:lnTo>
                      <a:pt x="155" y="114"/>
                    </a:lnTo>
                    <a:lnTo>
                      <a:pt x="155" y="112"/>
                    </a:lnTo>
                    <a:lnTo>
                      <a:pt x="159" y="112"/>
                    </a:lnTo>
                    <a:lnTo>
                      <a:pt x="161" y="110"/>
                    </a:lnTo>
                    <a:lnTo>
                      <a:pt x="167" y="116"/>
                    </a:lnTo>
                    <a:lnTo>
                      <a:pt x="170" y="112"/>
                    </a:lnTo>
                    <a:lnTo>
                      <a:pt x="170" y="110"/>
                    </a:lnTo>
                    <a:lnTo>
                      <a:pt x="176" y="110"/>
                    </a:lnTo>
                    <a:lnTo>
                      <a:pt x="178" y="110"/>
                    </a:lnTo>
                    <a:lnTo>
                      <a:pt x="182" y="112"/>
                    </a:lnTo>
                    <a:lnTo>
                      <a:pt x="184" y="114"/>
                    </a:lnTo>
                    <a:lnTo>
                      <a:pt x="184" y="118"/>
                    </a:lnTo>
                    <a:lnTo>
                      <a:pt x="187" y="122"/>
                    </a:lnTo>
                    <a:lnTo>
                      <a:pt x="191" y="120"/>
                    </a:lnTo>
                    <a:lnTo>
                      <a:pt x="195" y="122"/>
                    </a:lnTo>
                    <a:lnTo>
                      <a:pt x="195" y="122"/>
                    </a:lnTo>
                    <a:lnTo>
                      <a:pt x="195" y="123"/>
                    </a:lnTo>
                    <a:lnTo>
                      <a:pt x="201" y="123"/>
                    </a:lnTo>
                    <a:lnTo>
                      <a:pt x="202" y="123"/>
                    </a:lnTo>
                    <a:lnTo>
                      <a:pt x="206" y="116"/>
                    </a:lnTo>
                    <a:lnTo>
                      <a:pt x="208" y="118"/>
                    </a:lnTo>
                    <a:lnTo>
                      <a:pt x="210" y="122"/>
                    </a:lnTo>
                    <a:lnTo>
                      <a:pt x="219" y="120"/>
                    </a:lnTo>
                    <a:lnTo>
                      <a:pt x="221" y="120"/>
                    </a:lnTo>
                    <a:lnTo>
                      <a:pt x="225" y="118"/>
                    </a:lnTo>
                    <a:lnTo>
                      <a:pt x="229" y="105"/>
                    </a:lnTo>
                    <a:lnTo>
                      <a:pt x="227" y="103"/>
                    </a:lnTo>
                    <a:lnTo>
                      <a:pt x="219" y="101"/>
                    </a:lnTo>
                    <a:lnTo>
                      <a:pt x="216" y="99"/>
                    </a:lnTo>
                    <a:lnTo>
                      <a:pt x="210" y="97"/>
                    </a:lnTo>
                    <a:lnTo>
                      <a:pt x="210" y="93"/>
                    </a:lnTo>
                    <a:lnTo>
                      <a:pt x="208" y="91"/>
                    </a:lnTo>
                    <a:lnTo>
                      <a:pt x="204" y="91"/>
                    </a:lnTo>
                    <a:lnTo>
                      <a:pt x="204" y="89"/>
                    </a:lnTo>
                    <a:lnTo>
                      <a:pt x="206" y="87"/>
                    </a:lnTo>
                    <a:lnTo>
                      <a:pt x="210" y="86"/>
                    </a:lnTo>
                    <a:lnTo>
                      <a:pt x="218" y="82"/>
                    </a:lnTo>
                    <a:lnTo>
                      <a:pt x="219" y="80"/>
                    </a:lnTo>
                    <a:lnTo>
                      <a:pt x="219" y="78"/>
                    </a:lnTo>
                    <a:lnTo>
                      <a:pt x="214" y="70"/>
                    </a:lnTo>
                    <a:lnTo>
                      <a:pt x="218" y="69"/>
                    </a:lnTo>
                    <a:lnTo>
                      <a:pt x="219" y="67"/>
                    </a:lnTo>
                    <a:lnTo>
                      <a:pt x="219" y="65"/>
                    </a:lnTo>
                    <a:lnTo>
                      <a:pt x="221" y="63"/>
                    </a:lnTo>
                    <a:lnTo>
                      <a:pt x="235" y="65"/>
                    </a:lnTo>
                    <a:lnTo>
                      <a:pt x="237" y="63"/>
                    </a:lnTo>
                    <a:lnTo>
                      <a:pt x="237" y="61"/>
                    </a:lnTo>
                    <a:lnTo>
                      <a:pt x="237" y="59"/>
                    </a:lnTo>
                    <a:lnTo>
                      <a:pt x="233" y="57"/>
                    </a:lnTo>
                    <a:lnTo>
                      <a:pt x="223" y="55"/>
                    </a:lnTo>
                    <a:lnTo>
                      <a:pt x="221" y="53"/>
                    </a:lnTo>
                    <a:lnTo>
                      <a:pt x="221" y="52"/>
                    </a:lnTo>
                    <a:lnTo>
                      <a:pt x="225" y="52"/>
                    </a:lnTo>
                    <a:lnTo>
                      <a:pt x="227" y="52"/>
                    </a:lnTo>
                    <a:lnTo>
                      <a:pt x="227" y="50"/>
                    </a:lnTo>
                    <a:lnTo>
                      <a:pt x="227" y="48"/>
                    </a:lnTo>
                    <a:lnTo>
                      <a:pt x="223" y="50"/>
                    </a:lnTo>
                    <a:lnTo>
                      <a:pt x="219" y="50"/>
                    </a:lnTo>
                    <a:lnTo>
                      <a:pt x="219" y="46"/>
                    </a:lnTo>
                    <a:lnTo>
                      <a:pt x="221" y="44"/>
                    </a:lnTo>
                    <a:lnTo>
                      <a:pt x="221" y="42"/>
                    </a:lnTo>
                    <a:lnTo>
                      <a:pt x="219" y="40"/>
                    </a:lnTo>
                    <a:lnTo>
                      <a:pt x="223" y="38"/>
                    </a:lnTo>
                    <a:lnTo>
                      <a:pt x="225" y="38"/>
                    </a:lnTo>
                    <a:lnTo>
                      <a:pt x="227" y="38"/>
                    </a:lnTo>
                    <a:lnTo>
                      <a:pt x="229" y="38"/>
                    </a:lnTo>
                    <a:lnTo>
                      <a:pt x="231" y="38"/>
                    </a:lnTo>
                    <a:lnTo>
                      <a:pt x="233" y="38"/>
                    </a:lnTo>
                    <a:lnTo>
                      <a:pt x="235" y="38"/>
                    </a:lnTo>
                    <a:lnTo>
                      <a:pt x="242" y="38"/>
                    </a:lnTo>
                    <a:lnTo>
                      <a:pt x="242" y="40"/>
                    </a:lnTo>
                    <a:lnTo>
                      <a:pt x="246" y="36"/>
                    </a:lnTo>
                    <a:lnTo>
                      <a:pt x="248" y="36"/>
                    </a:lnTo>
                    <a:lnTo>
                      <a:pt x="252" y="36"/>
                    </a:lnTo>
                    <a:lnTo>
                      <a:pt x="254" y="35"/>
                    </a:lnTo>
                    <a:lnTo>
                      <a:pt x="255" y="35"/>
                    </a:lnTo>
                    <a:lnTo>
                      <a:pt x="259" y="31"/>
                    </a:lnTo>
                    <a:lnTo>
                      <a:pt x="261" y="33"/>
                    </a:lnTo>
                    <a:lnTo>
                      <a:pt x="263" y="35"/>
                    </a:lnTo>
                    <a:lnTo>
                      <a:pt x="265" y="35"/>
                    </a:lnTo>
                    <a:lnTo>
                      <a:pt x="267" y="31"/>
                    </a:lnTo>
                    <a:lnTo>
                      <a:pt x="271" y="31"/>
                    </a:lnTo>
                    <a:lnTo>
                      <a:pt x="272" y="29"/>
                    </a:lnTo>
                    <a:lnTo>
                      <a:pt x="274" y="29"/>
                    </a:lnTo>
                    <a:lnTo>
                      <a:pt x="276" y="29"/>
                    </a:lnTo>
                    <a:lnTo>
                      <a:pt x="280" y="29"/>
                    </a:lnTo>
                    <a:lnTo>
                      <a:pt x="282" y="29"/>
                    </a:lnTo>
                    <a:lnTo>
                      <a:pt x="282" y="27"/>
                    </a:lnTo>
                    <a:lnTo>
                      <a:pt x="284" y="23"/>
                    </a:lnTo>
                    <a:lnTo>
                      <a:pt x="286" y="21"/>
                    </a:lnTo>
                    <a:lnTo>
                      <a:pt x="288" y="21"/>
                    </a:lnTo>
                    <a:lnTo>
                      <a:pt x="289" y="21"/>
                    </a:lnTo>
                    <a:lnTo>
                      <a:pt x="295" y="21"/>
                    </a:lnTo>
                    <a:lnTo>
                      <a:pt x="295" y="21"/>
                    </a:lnTo>
                    <a:lnTo>
                      <a:pt x="322" y="16"/>
                    </a:lnTo>
                    <a:lnTo>
                      <a:pt x="324" y="14"/>
                    </a:lnTo>
                    <a:lnTo>
                      <a:pt x="325" y="14"/>
                    </a:lnTo>
                    <a:lnTo>
                      <a:pt x="327" y="14"/>
                    </a:lnTo>
                    <a:lnTo>
                      <a:pt x="329" y="12"/>
                    </a:lnTo>
                    <a:lnTo>
                      <a:pt x="329" y="6"/>
                    </a:lnTo>
                    <a:lnTo>
                      <a:pt x="331" y="6"/>
                    </a:lnTo>
                    <a:lnTo>
                      <a:pt x="333" y="6"/>
                    </a:lnTo>
                    <a:lnTo>
                      <a:pt x="335" y="4"/>
                    </a:lnTo>
                    <a:lnTo>
                      <a:pt x="337" y="2"/>
                    </a:lnTo>
                    <a:lnTo>
                      <a:pt x="339" y="2"/>
                    </a:lnTo>
                    <a:lnTo>
                      <a:pt x="341" y="2"/>
                    </a:lnTo>
                    <a:lnTo>
                      <a:pt x="342" y="0"/>
                    </a:lnTo>
                    <a:lnTo>
                      <a:pt x="344" y="2"/>
                    </a:lnTo>
                    <a:lnTo>
                      <a:pt x="346" y="2"/>
                    </a:lnTo>
                    <a:lnTo>
                      <a:pt x="348" y="2"/>
                    </a:lnTo>
                    <a:lnTo>
                      <a:pt x="350" y="2"/>
                    </a:lnTo>
                    <a:lnTo>
                      <a:pt x="352" y="4"/>
                    </a:lnTo>
                    <a:lnTo>
                      <a:pt x="354" y="6"/>
                    </a:lnTo>
                    <a:lnTo>
                      <a:pt x="358" y="8"/>
                    </a:lnTo>
                    <a:lnTo>
                      <a:pt x="359" y="6"/>
                    </a:lnTo>
                    <a:lnTo>
                      <a:pt x="361" y="6"/>
                    </a:lnTo>
                    <a:lnTo>
                      <a:pt x="365" y="4"/>
                    </a:lnTo>
                    <a:lnTo>
                      <a:pt x="369" y="6"/>
                    </a:lnTo>
                    <a:lnTo>
                      <a:pt x="369" y="6"/>
                    </a:lnTo>
                    <a:lnTo>
                      <a:pt x="371" y="10"/>
                    </a:lnTo>
                    <a:lnTo>
                      <a:pt x="371" y="16"/>
                    </a:lnTo>
                    <a:lnTo>
                      <a:pt x="371" y="17"/>
                    </a:lnTo>
                    <a:lnTo>
                      <a:pt x="375" y="21"/>
                    </a:lnTo>
                    <a:lnTo>
                      <a:pt x="375" y="23"/>
                    </a:lnTo>
                    <a:lnTo>
                      <a:pt x="375" y="27"/>
                    </a:lnTo>
                    <a:lnTo>
                      <a:pt x="371" y="31"/>
                    </a:lnTo>
                    <a:lnTo>
                      <a:pt x="373" y="33"/>
                    </a:lnTo>
                    <a:lnTo>
                      <a:pt x="373" y="35"/>
                    </a:lnTo>
                    <a:lnTo>
                      <a:pt x="378" y="35"/>
                    </a:lnTo>
                    <a:lnTo>
                      <a:pt x="380" y="35"/>
                    </a:lnTo>
                    <a:lnTo>
                      <a:pt x="382" y="35"/>
                    </a:lnTo>
                    <a:lnTo>
                      <a:pt x="382" y="33"/>
                    </a:lnTo>
                    <a:lnTo>
                      <a:pt x="384" y="33"/>
                    </a:lnTo>
                    <a:lnTo>
                      <a:pt x="386" y="33"/>
                    </a:lnTo>
                    <a:lnTo>
                      <a:pt x="388" y="29"/>
                    </a:lnTo>
                    <a:lnTo>
                      <a:pt x="390" y="29"/>
                    </a:lnTo>
                    <a:lnTo>
                      <a:pt x="392" y="33"/>
                    </a:lnTo>
                    <a:lnTo>
                      <a:pt x="392" y="35"/>
                    </a:lnTo>
                    <a:lnTo>
                      <a:pt x="392" y="38"/>
                    </a:lnTo>
                    <a:lnTo>
                      <a:pt x="395" y="40"/>
                    </a:lnTo>
                    <a:lnTo>
                      <a:pt x="395" y="38"/>
                    </a:lnTo>
                    <a:lnTo>
                      <a:pt x="394" y="36"/>
                    </a:lnTo>
                    <a:lnTo>
                      <a:pt x="395" y="35"/>
                    </a:lnTo>
                    <a:lnTo>
                      <a:pt x="399" y="36"/>
                    </a:lnTo>
                    <a:lnTo>
                      <a:pt x="405" y="40"/>
                    </a:lnTo>
                    <a:lnTo>
                      <a:pt x="409" y="40"/>
                    </a:lnTo>
                    <a:lnTo>
                      <a:pt x="409" y="38"/>
                    </a:lnTo>
                    <a:lnTo>
                      <a:pt x="411" y="36"/>
                    </a:lnTo>
                    <a:lnTo>
                      <a:pt x="412" y="38"/>
                    </a:lnTo>
                    <a:lnTo>
                      <a:pt x="412" y="42"/>
                    </a:lnTo>
                    <a:lnTo>
                      <a:pt x="409" y="42"/>
                    </a:lnTo>
                    <a:lnTo>
                      <a:pt x="407" y="44"/>
                    </a:lnTo>
                    <a:lnTo>
                      <a:pt x="407" y="46"/>
                    </a:lnTo>
                    <a:lnTo>
                      <a:pt x="405" y="48"/>
                    </a:lnTo>
                    <a:lnTo>
                      <a:pt x="407" y="50"/>
                    </a:lnTo>
                    <a:lnTo>
                      <a:pt x="407" y="52"/>
                    </a:lnTo>
                    <a:lnTo>
                      <a:pt x="409" y="52"/>
                    </a:lnTo>
                    <a:lnTo>
                      <a:pt x="411" y="50"/>
                    </a:lnTo>
                    <a:lnTo>
                      <a:pt x="414" y="48"/>
                    </a:lnTo>
                    <a:lnTo>
                      <a:pt x="416" y="50"/>
                    </a:lnTo>
                    <a:lnTo>
                      <a:pt x="420" y="48"/>
                    </a:lnTo>
                    <a:lnTo>
                      <a:pt x="420" y="50"/>
                    </a:lnTo>
                    <a:lnTo>
                      <a:pt x="424" y="50"/>
                    </a:lnTo>
                    <a:lnTo>
                      <a:pt x="422" y="48"/>
                    </a:lnTo>
                    <a:lnTo>
                      <a:pt x="424" y="46"/>
                    </a:lnTo>
                    <a:lnTo>
                      <a:pt x="426" y="46"/>
                    </a:lnTo>
                    <a:lnTo>
                      <a:pt x="429" y="42"/>
                    </a:lnTo>
                    <a:lnTo>
                      <a:pt x="433" y="42"/>
                    </a:lnTo>
                    <a:lnTo>
                      <a:pt x="437" y="38"/>
                    </a:lnTo>
                    <a:lnTo>
                      <a:pt x="439" y="35"/>
                    </a:lnTo>
                    <a:lnTo>
                      <a:pt x="439" y="35"/>
                    </a:lnTo>
                    <a:lnTo>
                      <a:pt x="443" y="35"/>
                    </a:lnTo>
                    <a:lnTo>
                      <a:pt x="448" y="33"/>
                    </a:lnTo>
                    <a:lnTo>
                      <a:pt x="450" y="31"/>
                    </a:lnTo>
                    <a:lnTo>
                      <a:pt x="454" y="31"/>
                    </a:lnTo>
                    <a:lnTo>
                      <a:pt x="458" y="27"/>
                    </a:lnTo>
                    <a:lnTo>
                      <a:pt x="460" y="29"/>
                    </a:lnTo>
                    <a:lnTo>
                      <a:pt x="460" y="33"/>
                    </a:lnTo>
                    <a:lnTo>
                      <a:pt x="458" y="35"/>
                    </a:lnTo>
                    <a:lnTo>
                      <a:pt x="456" y="35"/>
                    </a:lnTo>
                    <a:lnTo>
                      <a:pt x="454" y="35"/>
                    </a:lnTo>
                    <a:lnTo>
                      <a:pt x="454" y="36"/>
                    </a:lnTo>
                    <a:lnTo>
                      <a:pt x="454" y="38"/>
                    </a:lnTo>
                    <a:lnTo>
                      <a:pt x="456" y="38"/>
                    </a:lnTo>
                    <a:lnTo>
                      <a:pt x="475" y="57"/>
                    </a:lnTo>
                    <a:lnTo>
                      <a:pt x="509" y="118"/>
                    </a:lnTo>
                    <a:lnTo>
                      <a:pt x="513" y="114"/>
                    </a:lnTo>
                    <a:lnTo>
                      <a:pt x="513" y="112"/>
                    </a:lnTo>
                    <a:lnTo>
                      <a:pt x="513" y="110"/>
                    </a:lnTo>
                    <a:lnTo>
                      <a:pt x="517" y="106"/>
                    </a:lnTo>
                    <a:lnTo>
                      <a:pt x="518" y="106"/>
                    </a:lnTo>
                    <a:lnTo>
                      <a:pt x="520" y="108"/>
                    </a:lnTo>
                    <a:lnTo>
                      <a:pt x="522" y="108"/>
                    </a:lnTo>
                    <a:lnTo>
                      <a:pt x="526" y="112"/>
                    </a:lnTo>
                    <a:lnTo>
                      <a:pt x="524" y="114"/>
                    </a:lnTo>
                    <a:lnTo>
                      <a:pt x="526" y="116"/>
                    </a:lnTo>
                    <a:lnTo>
                      <a:pt x="528" y="116"/>
                    </a:lnTo>
                    <a:lnTo>
                      <a:pt x="528" y="120"/>
                    </a:lnTo>
                    <a:lnTo>
                      <a:pt x="535" y="118"/>
                    </a:lnTo>
                    <a:lnTo>
                      <a:pt x="539" y="120"/>
                    </a:lnTo>
                    <a:lnTo>
                      <a:pt x="543" y="120"/>
                    </a:lnTo>
                    <a:lnTo>
                      <a:pt x="547" y="120"/>
                    </a:lnTo>
                    <a:lnTo>
                      <a:pt x="547" y="118"/>
                    </a:lnTo>
                    <a:lnTo>
                      <a:pt x="549" y="116"/>
                    </a:lnTo>
                    <a:lnTo>
                      <a:pt x="551" y="116"/>
                    </a:lnTo>
                    <a:lnTo>
                      <a:pt x="552" y="116"/>
                    </a:lnTo>
                    <a:lnTo>
                      <a:pt x="554" y="114"/>
                    </a:lnTo>
                    <a:lnTo>
                      <a:pt x="556" y="112"/>
                    </a:lnTo>
                    <a:lnTo>
                      <a:pt x="560" y="114"/>
                    </a:lnTo>
                    <a:lnTo>
                      <a:pt x="562" y="114"/>
                    </a:lnTo>
                    <a:lnTo>
                      <a:pt x="564" y="116"/>
                    </a:lnTo>
                    <a:lnTo>
                      <a:pt x="566" y="118"/>
                    </a:lnTo>
                    <a:lnTo>
                      <a:pt x="568" y="122"/>
                    </a:lnTo>
                    <a:lnTo>
                      <a:pt x="569" y="122"/>
                    </a:lnTo>
                    <a:lnTo>
                      <a:pt x="571" y="123"/>
                    </a:lnTo>
                    <a:lnTo>
                      <a:pt x="571" y="127"/>
                    </a:lnTo>
                    <a:lnTo>
                      <a:pt x="571" y="129"/>
                    </a:lnTo>
                    <a:lnTo>
                      <a:pt x="571" y="131"/>
                    </a:lnTo>
                    <a:lnTo>
                      <a:pt x="573" y="131"/>
                    </a:lnTo>
                    <a:lnTo>
                      <a:pt x="581" y="135"/>
                    </a:lnTo>
                    <a:lnTo>
                      <a:pt x="581" y="137"/>
                    </a:lnTo>
                    <a:lnTo>
                      <a:pt x="581" y="139"/>
                    </a:lnTo>
                    <a:lnTo>
                      <a:pt x="583" y="139"/>
                    </a:lnTo>
                    <a:lnTo>
                      <a:pt x="585" y="140"/>
                    </a:lnTo>
                    <a:lnTo>
                      <a:pt x="587" y="144"/>
                    </a:lnTo>
                    <a:lnTo>
                      <a:pt x="588" y="146"/>
                    </a:lnTo>
                    <a:lnTo>
                      <a:pt x="592" y="146"/>
                    </a:lnTo>
                    <a:lnTo>
                      <a:pt x="594" y="148"/>
                    </a:lnTo>
                    <a:lnTo>
                      <a:pt x="602" y="148"/>
                    </a:lnTo>
                    <a:lnTo>
                      <a:pt x="602" y="146"/>
                    </a:lnTo>
                    <a:lnTo>
                      <a:pt x="604" y="144"/>
                    </a:lnTo>
                    <a:lnTo>
                      <a:pt x="607" y="144"/>
                    </a:lnTo>
                    <a:lnTo>
                      <a:pt x="607" y="146"/>
                    </a:lnTo>
                    <a:lnTo>
                      <a:pt x="609" y="148"/>
                    </a:lnTo>
                    <a:lnTo>
                      <a:pt x="611" y="148"/>
                    </a:lnTo>
                    <a:lnTo>
                      <a:pt x="613" y="154"/>
                    </a:lnTo>
                    <a:lnTo>
                      <a:pt x="615" y="154"/>
                    </a:lnTo>
                    <a:lnTo>
                      <a:pt x="615" y="156"/>
                    </a:lnTo>
                    <a:lnTo>
                      <a:pt x="613" y="163"/>
                    </a:lnTo>
                    <a:lnTo>
                      <a:pt x="613" y="163"/>
                    </a:lnTo>
                    <a:lnTo>
                      <a:pt x="609" y="169"/>
                    </a:lnTo>
                    <a:lnTo>
                      <a:pt x="605" y="173"/>
                    </a:lnTo>
                    <a:lnTo>
                      <a:pt x="600" y="175"/>
                    </a:lnTo>
                    <a:lnTo>
                      <a:pt x="596" y="175"/>
                    </a:lnTo>
                    <a:lnTo>
                      <a:pt x="592" y="180"/>
                    </a:lnTo>
                    <a:lnTo>
                      <a:pt x="590" y="203"/>
                    </a:lnTo>
                    <a:lnTo>
                      <a:pt x="585" y="205"/>
                    </a:lnTo>
                    <a:lnTo>
                      <a:pt x="581" y="209"/>
                    </a:lnTo>
                    <a:lnTo>
                      <a:pt x="575" y="205"/>
                    </a:lnTo>
                    <a:lnTo>
                      <a:pt x="566" y="205"/>
                    </a:lnTo>
                    <a:lnTo>
                      <a:pt x="560" y="203"/>
                    </a:lnTo>
                    <a:lnTo>
                      <a:pt x="558" y="201"/>
                    </a:lnTo>
                    <a:lnTo>
                      <a:pt x="552" y="201"/>
                    </a:lnTo>
                    <a:lnTo>
                      <a:pt x="541" y="233"/>
                    </a:lnTo>
                    <a:lnTo>
                      <a:pt x="543" y="243"/>
                    </a:lnTo>
                    <a:lnTo>
                      <a:pt x="541" y="244"/>
                    </a:lnTo>
                    <a:lnTo>
                      <a:pt x="509" y="250"/>
                    </a:lnTo>
                    <a:lnTo>
                      <a:pt x="507" y="252"/>
                    </a:lnTo>
                    <a:lnTo>
                      <a:pt x="509" y="254"/>
                    </a:lnTo>
                    <a:lnTo>
                      <a:pt x="517" y="284"/>
                    </a:lnTo>
                    <a:lnTo>
                      <a:pt x="517" y="288"/>
                    </a:lnTo>
                    <a:lnTo>
                      <a:pt x="513" y="290"/>
                    </a:lnTo>
                    <a:lnTo>
                      <a:pt x="515" y="294"/>
                    </a:lnTo>
                    <a:lnTo>
                      <a:pt x="513" y="296"/>
                    </a:lnTo>
                    <a:lnTo>
                      <a:pt x="511" y="299"/>
                    </a:lnTo>
                    <a:lnTo>
                      <a:pt x="511" y="305"/>
                    </a:lnTo>
                    <a:lnTo>
                      <a:pt x="509" y="305"/>
                    </a:lnTo>
                    <a:lnTo>
                      <a:pt x="503" y="301"/>
                    </a:lnTo>
                    <a:lnTo>
                      <a:pt x="499" y="299"/>
                    </a:lnTo>
                    <a:lnTo>
                      <a:pt x="496" y="296"/>
                    </a:lnTo>
                    <a:lnTo>
                      <a:pt x="486" y="294"/>
                    </a:lnTo>
                    <a:lnTo>
                      <a:pt x="484" y="294"/>
                    </a:lnTo>
                    <a:lnTo>
                      <a:pt x="467" y="292"/>
                    </a:lnTo>
                    <a:lnTo>
                      <a:pt x="464" y="290"/>
                    </a:lnTo>
                    <a:lnTo>
                      <a:pt x="460" y="290"/>
                    </a:lnTo>
                    <a:lnTo>
                      <a:pt x="456" y="292"/>
                    </a:lnTo>
                    <a:lnTo>
                      <a:pt x="433" y="292"/>
                    </a:lnTo>
                    <a:lnTo>
                      <a:pt x="431" y="290"/>
                    </a:lnTo>
                    <a:lnTo>
                      <a:pt x="429" y="290"/>
                    </a:lnTo>
                    <a:lnTo>
                      <a:pt x="426" y="290"/>
                    </a:lnTo>
                    <a:lnTo>
                      <a:pt x="418" y="286"/>
                    </a:lnTo>
                    <a:lnTo>
                      <a:pt x="416" y="286"/>
                    </a:lnTo>
                    <a:lnTo>
                      <a:pt x="414" y="286"/>
                    </a:lnTo>
                    <a:lnTo>
                      <a:pt x="412" y="288"/>
                    </a:lnTo>
                    <a:lnTo>
                      <a:pt x="409" y="290"/>
                    </a:lnTo>
                    <a:lnTo>
                      <a:pt x="409" y="292"/>
                    </a:lnTo>
                    <a:lnTo>
                      <a:pt x="407" y="294"/>
                    </a:lnTo>
                    <a:lnTo>
                      <a:pt x="407" y="299"/>
                    </a:lnTo>
                    <a:lnTo>
                      <a:pt x="405" y="301"/>
                    </a:lnTo>
                    <a:lnTo>
                      <a:pt x="382" y="294"/>
                    </a:lnTo>
                    <a:lnTo>
                      <a:pt x="380" y="294"/>
                    </a:lnTo>
                    <a:lnTo>
                      <a:pt x="378" y="294"/>
                    </a:lnTo>
                    <a:lnTo>
                      <a:pt x="371" y="296"/>
                    </a:lnTo>
                    <a:lnTo>
                      <a:pt x="371" y="297"/>
                    </a:lnTo>
                    <a:lnTo>
                      <a:pt x="371" y="299"/>
                    </a:lnTo>
                    <a:lnTo>
                      <a:pt x="365" y="309"/>
                    </a:lnTo>
                    <a:lnTo>
                      <a:pt x="363" y="309"/>
                    </a:lnTo>
                    <a:lnTo>
                      <a:pt x="361" y="309"/>
                    </a:lnTo>
                    <a:lnTo>
                      <a:pt x="359" y="313"/>
                    </a:lnTo>
                    <a:lnTo>
                      <a:pt x="358" y="314"/>
                    </a:lnTo>
                    <a:lnTo>
                      <a:pt x="346" y="320"/>
                    </a:lnTo>
                    <a:lnTo>
                      <a:pt x="346" y="322"/>
                    </a:lnTo>
                    <a:lnTo>
                      <a:pt x="342" y="324"/>
                    </a:lnTo>
                    <a:lnTo>
                      <a:pt x="341" y="328"/>
                    </a:lnTo>
                    <a:lnTo>
                      <a:pt x="337" y="330"/>
                    </a:lnTo>
                    <a:lnTo>
                      <a:pt x="324" y="324"/>
                    </a:lnTo>
                    <a:lnTo>
                      <a:pt x="308" y="326"/>
                    </a:lnTo>
                    <a:lnTo>
                      <a:pt x="305" y="314"/>
                    </a:lnTo>
                    <a:lnTo>
                      <a:pt x="297" y="313"/>
                    </a:lnTo>
                    <a:lnTo>
                      <a:pt x="297" y="303"/>
                    </a:lnTo>
                    <a:lnTo>
                      <a:pt x="299" y="303"/>
                    </a:lnTo>
                    <a:lnTo>
                      <a:pt x="299" y="292"/>
                    </a:lnTo>
                    <a:lnTo>
                      <a:pt x="295" y="292"/>
                    </a:lnTo>
                    <a:lnTo>
                      <a:pt x="289" y="282"/>
                    </a:lnTo>
                    <a:lnTo>
                      <a:pt x="280" y="275"/>
                    </a:lnTo>
                    <a:lnTo>
                      <a:pt x="276" y="277"/>
                    </a:lnTo>
                    <a:lnTo>
                      <a:pt x="235" y="279"/>
                    </a:lnTo>
                    <a:lnTo>
                      <a:pt x="182" y="235"/>
                    </a:lnTo>
                    <a:lnTo>
                      <a:pt x="144" y="24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67" name="Freeform 1323">
                <a:extLst>
                  <a:ext uri="{FF2B5EF4-FFF2-40B4-BE49-F238E27FC236}">
                    <a16:creationId xmlns:a16="http://schemas.microsoft.com/office/drawing/2014/main" id="{2437B00E-07C1-5846-F8D8-C28E13923C2A}"/>
                  </a:ext>
                </a:extLst>
              </p:cNvPr>
              <p:cNvSpPr>
                <a:spLocks/>
              </p:cNvSpPr>
              <p:nvPr/>
            </p:nvSpPr>
            <p:spPr bwMode="auto">
              <a:xfrm>
                <a:off x="5368292" y="3326414"/>
                <a:ext cx="916220" cy="491630"/>
              </a:xfrm>
              <a:custGeom>
                <a:avLst/>
                <a:gdLst>
                  <a:gd name="T0" fmla="*/ 125 w 615"/>
                  <a:gd name="T1" fmla="*/ 309 h 330"/>
                  <a:gd name="T2" fmla="*/ 93 w 615"/>
                  <a:gd name="T3" fmla="*/ 296 h 330"/>
                  <a:gd name="T4" fmla="*/ 66 w 615"/>
                  <a:gd name="T5" fmla="*/ 269 h 330"/>
                  <a:gd name="T6" fmla="*/ 76 w 615"/>
                  <a:gd name="T7" fmla="*/ 258 h 330"/>
                  <a:gd name="T8" fmla="*/ 83 w 615"/>
                  <a:gd name="T9" fmla="*/ 243 h 330"/>
                  <a:gd name="T10" fmla="*/ 117 w 615"/>
                  <a:gd name="T11" fmla="*/ 246 h 330"/>
                  <a:gd name="T12" fmla="*/ 117 w 615"/>
                  <a:gd name="T13" fmla="*/ 229 h 330"/>
                  <a:gd name="T14" fmla="*/ 102 w 615"/>
                  <a:gd name="T15" fmla="*/ 209 h 330"/>
                  <a:gd name="T16" fmla="*/ 59 w 615"/>
                  <a:gd name="T17" fmla="*/ 209 h 330"/>
                  <a:gd name="T18" fmla="*/ 25 w 615"/>
                  <a:gd name="T19" fmla="*/ 216 h 330"/>
                  <a:gd name="T20" fmla="*/ 28 w 615"/>
                  <a:gd name="T21" fmla="*/ 193 h 330"/>
                  <a:gd name="T22" fmla="*/ 9 w 615"/>
                  <a:gd name="T23" fmla="*/ 184 h 330"/>
                  <a:gd name="T24" fmla="*/ 8 w 615"/>
                  <a:gd name="T25" fmla="*/ 156 h 330"/>
                  <a:gd name="T26" fmla="*/ 13 w 615"/>
                  <a:gd name="T27" fmla="*/ 129 h 330"/>
                  <a:gd name="T28" fmla="*/ 30 w 615"/>
                  <a:gd name="T29" fmla="*/ 122 h 330"/>
                  <a:gd name="T30" fmla="*/ 51 w 615"/>
                  <a:gd name="T31" fmla="*/ 106 h 330"/>
                  <a:gd name="T32" fmla="*/ 72 w 615"/>
                  <a:gd name="T33" fmla="*/ 95 h 330"/>
                  <a:gd name="T34" fmla="*/ 87 w 615"/>
                  <a:gd name="T35" fmla="*/ 93 h 330"/>
                  <a:gd name="T36" fmla="*/ 108 w 615"/>
                  <a:gd name="T37" fmla="*/ 103 h 330"/>
                  <a:gd name="T38" fmla="*/ 123 w 615"/>
                  <a:gd name="T39" fmla="*/ 122 h 330"/>
                  <a:gd name="T40" fmla="*/ 131 w 615"/>
                  <a:gd name="T41" fmla="*/ 120 h 330"/>
                  <a:gd name="T42" fmla="*/ 155 w 615"/>
                  <a:gd name="T43" fmla="*/ 114 h 330"/>
                  <a:gd name="T44" fmla="*/ 178 w 615"/>
                  <a:gd name="T45" fmla="*/ 110 h 330"/>
                  <a:gd name="T46" fmla="*/ 195 w 615"/>
                  <a:gd name="T47" fmla="*/ 123 h 330"/>
                  <a:gd name="T48" fmla="*/ 225 w 615"/>
                  <a:gd name="T49" fmla="*/ 118 h 330"/>
                  <a:gd name="T50" fmla="*/ 204 w 615"/>
                  <a:gd name="T51" fmla="*/ 91 h 330"/>
                  <a:gd name="T52" fmla="*/ 218 w 615"/>
                  <a:gd name="T53" fmla="*/ 69 h 330"/>
                  <a:gd name="T54" fmla="*/ 233 w 615"/>
                  <a:gd name="T55" fmla="*/ 57 h 330"/>
                  <a:gd name="T56" fmla="*/ 223 w 615"/>
                  <a:gd name="T57" fmla="*/ 50 h 330"/>
                  <a:gd name="T58" fmla="*/ 227 w 615"/>
                  <a:gd name="T59" fmla="*/ 38 h 330"/>
                  <a:gd name="T60" fmla="*/ 248 w 615"/>
                  <a:gd name="T61" fmla="*/ 36 h 330"/>
                  <a:gd name="T62" fmla="*/ 267 w 615"/>
                  <a:gd name="T63" fmla="*/ 31 h 330"/>
                  <a:gd name="T64" fmla="*/ 284 w 615"/>
                  <a:gd name="T65" fmla="*/ 23 h 330"/>
                  <a:gd name="T66" fmla="*/ 325 w 615"/>
                  <a:gd name="T67" fmla="*/ 14 h 330"/>
                  <a:gd name="T68" fmla="*/ 339 w 615"/>
                  <a:gd name="T69" fmla="*/ 2 h 330"/>
                  <a:gd name="T70" fmla="*/ 354 w 615"/>
                  <a:gd name="T71" fmla="*/ 6 h 330"/>
                  <a:gd name="T72" fmla="*/ 371 w 615"/>
                  <a:gd name="T73" fmla="*/ 16 h 330"/>
                  <a:gd name="T74" fmla="*/ 378 w 615"/>
                  <a:gd name="T75" fmla="*/ 35 h 330"/>
                  <a:gd name="T76" fmla="*/ 392 w 615"/>
                  <a:gd name="T77" fmla="*/ 33 h 330"/>
                  <a:gd name="T78" fmla="*/ 405 w 615"/>
                  <a:gd name="T79" fmla="*/ 40 h 330"/>
                  <a:gd name="T80" fmla="*/ 407 w 615"/>
                  <a:gd name="T81" fmla="*/ 46 h 330"/>
                  <a:gd name="T82" fmla="*/ 420 w 615"/>
                  <a:gd name="T83" fmla="*/ 48 h 330"/>
                  <a:gd name="T84" fmla="*/ 437 w 615"/>
                  <a:gd name="T85" fmla="*/ 38 h 330"/>
                  <a:gd name="T86" fmla="*/ 460 w 615"/>
                  <a:gd name="T87" fmla="*/ 29 h 330"/>
                  <a:gd name="T88" fmla="*/ 475 w 615"/>
                  <a:gd name="T89" fmla="*/ 57 h 330"/>
                  <a:gd name="T90" fmla="*/ 522 w 615"/>
                  <a:gd name="T91" fmla="*/ 108 h 330"/>
                  <a:gd name="T92" fmla="*/ 543 w 615"/>
                  <a:gd name="T93" fmla="*/ 120 h 330"/>
                  <a:gd name="T94" fmla="*/ 560 w 615"/>
                  <a:gd name="T95" fmla="*/ 114 h 330"/>
                  <a:gd name="T96" fmla="*/ 571 w 615"/>
                  <a:gd name="T97" fmla="*/ 129 h 330"/>
                  <a:gd name="T98" fmla="*/ 587 w 615"/>
                  <a:gd name="T99" fmla="*/ 144 h 330"/>
                  <a:gd name="T100" fmla="*/ 607 w 615"/>
                  <a:gd name="T101" fmla="*/ 146 h 330"/>
                  <a:gd name="T102" fmla="*/ 609 w 615"/>
                  <a:gd name="T103" fmla="*/ 169 h 330"/>
                  <a:gd name="T104" fmla="*/ 575 w 615"/>
                  <a:gd name="T105" fmla="*/ 205 h 330"/>
                  <a:gd name="T106" fmla="*/ 509 w 615"/>
                  <a:gd name="T107" fmla="*/ 250 h 330"/>
                  <a:gd name="T108" fmla="*/ 511 w 615"/>
                  <a:gd name="T109" fmla="*/ 299 h 330"/>
                  <a:gd name="T110" fmla="*/ 467 w 615"/>
                  <a:gd name="T111" fmla="*/ 292 h 330"/>
                  <a:gd name="T112" fmla="*/ 418 w 615"/>
                  <a:gd name="T113" fmla="*/ 286 h 330"/>
                  <a:gd name="T114" fmla="*/ 405 w 615"/>
                  <a:gd name="T115" fmla="*/ 301 h 330"/>
                  <a:gd name="T116" fmla="*/ 363 w 615"/>
                  <a:gd name="T117" fmla="*/ 309 h 330"/>
                  <a:gd name="T118" fmla="*/ 337 w 615"/>
                  <a:gd name="T119" fmla="*/ 330 h 330"/>
                  <a:gd name="T120" fmla="*/ 295 w 615"/>
                  <a:gd name="T121" fmla="*/ 29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5" h="330">
                    <a:moveTo>
                      <a:pt x="144" y="248"/>
                    </a:moveTo>
                    <a:lnTo>
                      <a:pt x="144" y="324"/>
                    </a:lnTo>
                    <a:lnTo>
                      <a:pt x="140" y="326"/>
                    </a:lnTo>
                    <a:lnTo>
                      <a:pt x="134" y="324"/>
                    </a:lnTo>
                    <a:lnTo>
                      <a:pt x="132" y="324"/>
                    </a:lnTo>
                    <a:lnTo>
                      <a:pt x="129" y="314"/>
                    </a:lnTo>
                    <a:lnTo>
                      <a:pt x="127" y="313"/>
                    </a:lnTo>
                    <a:lnTo>
                      <a:pt x="125" y="309"/>
                    </a:lnTo>
                    <a:lnTo>
                      <a:pt x="123" y="307"/>
                    </a:lnTo>
                    <a:lnTo>
                      <a:pt x="115" y="303"/>
                    </a:lnTo>
                    <a:lnTo>
                      <a:pt x="114" y="303"/>
                    </a:lnTo>
                    <a:lnTo>
                      <a:pt x="98" y="307"/>
                    </a:lnTo>
                    <a:lnTo>
                      <a:pt x="91" y="314"/>
                    </a:lnTo>
                    <a:lnTo>
                      <a:pt x="89" y="303"/>
                    </a:lnTo>
                    <a:lnTo>
                      <a:pt x="93" y="301"/>
                    </a:lnTo>
                    <a:lnTo>
                      <a:pt x="93" y="296"/>
                    </a:lnTo>
                    <a:lnTo>
                      <a:pt x="89" y="294"/>
                    </a:lnTo>
                    <a:lnTo>
                      <a:pt x="87" y="294"/>
                    </a:lnTo>
                    <a:lnTo>
                      <a:pt x="81" y="292"/>
                    </a:lnTo>
                    <a:lnTo>
                      <a:pt x="78" y="288"/>
                    </a:lnTo>
                    <a:lnTo>
                      <a:pt x="72" y="286"/>
                    </a:lnTo>
                    <a:lnTo>
                      <a:pt x="72" y="277"/>
                    </a:lnTo>
                    <a:lnTo>
                      <a:pt x="68" y="271"/>
                    </a:lnTo>
                    <a:lnTo>
                      <a:pt x="66" y="269"/>
                    </a:lnTo>
                    <a:lnTo>
                      <a:pt x="64" y="265"/>
                    </a:lnTo>
                    <a:lnTo>
                      <a:pt x="59" y="262"/>
                    </a:lnTo>
                    <a:lnTo>
                      <a:pt x="55" y="258"/>
                    </a:lnTo>
                    <a:lnTo>
                      <a:pt x="57" y="256"/>
                    </a:lnTo>
                    <a:lnTo>
                      <a:pt x="62" y="256"/>
                    </a:lnTo>
                    <a:lnTo>
                      <a:pt x="70" y="258"/>
                    </a:lnTo>
                    <a:lnTo>
                      <a:pt x="72" y="258"/>
                    </a:lnTo>
                    <a:lnTo>
                      <a:pt x="76" y="258"/>
                    </a:lnTo>
                    <a:lnTo>
                      <a:pt x="74" y="254"/>
                    </a:lnTo>
                    <a:lnTo>
                      <a:pt x="72" y="248"/>
                    </a:lnTo>
                    <a:lnTo>
                      <a:pt x="74" y="244"/>
                    </a:lnTo>
                    <a:lnTo>
                      <a:pt x="76" y="243"/>
                    </a:lnTo>
                    <a:lnTo>
                      <a:pt x="76" y="246"/>
                    </a:lnTo>
                    <a:lnTo>
                      <a:pt x="79" y="246"/>
                    </a:lnTo>
                    <a:lnTo>
                      <a:pt x="83" y="244"/>
                    </a:lnTo>
                    <a:lnTo>
                      <a:pt x="83" y="243"/>
                    </a:lnTo>
                    <a:lnTo>
                      <a:pt x="87" y="241"/>
                    </a:lnTo>
                    <a:lnTo>
                      <a:pt x="91" y="239"/>
                    </a:lnTo>
                    <a:lnTo>
                      <a:pt x="100" y="244"/>
                    </a:lnTo>
                    <a:lnTo>
                      <a:pt x="104" y="243"/>
                    </a:lnTo>
                    <a:lnTo>
                      <a:pt x="106" y="241"/>
                    </a:lnTo>
                    <a:lnTo>
                      <a:pt x="108" y="241"/>
                    </a:lnTo>
                    <a:lnTo>
                      <a:pt x="110" y="243"/>
                    </a:lnTo>
                    <a:lnTo>
                      <a:pt x="117" y="246"/>
                    </a:lnTo>
                    <a:lnTo>
                      <a:pt x="121" y="244"/>
                    </a:lnTo>
                    <a:lnTo>
                      <a:pt x="123" y="246"/>
                    </a:lnTo>
                    <a:lnTo>
                      <a:pt x="125" y="244"/>
                    </a:lnTo>
                    <a:lnTo>
                      <a:pt x="123" y="241"/>
                    </a:lnTo>
                    <a:lnTo>
                      <a:pt x="125" y="241"/>
                    </a:lnTo>
                    <a:lnTo>
                      <a:pt x="121" y="233"/>
                    </a:lnTo>
                    <a:lnTo>
                      <a:pt x="117" y="231"/>
                    </a:lnTo>
                    <a:lnTo>
                      <a:pt x="117" y="229"/>
                    </a:lnTo>
                    <a:lnTo>
                      <a:pt x="114" y="227"/>
                    </a:lnTo>
                    <a:lnTo>
                      <a:pt x="110" y="224"/>
                    </a:lnTo>
                    <a:lnTo>
                      <a:pt x="108" y="218"/>
                    </a:lnTo>
                    <a:lnTo>
                      <a:pt x="106" y="214"/>
                    </a:lnTo>
                    <a:lnTo>
                      <a:pt x="106" y="216"/>
                    </a:lnTo>
                    <a:lnTo>
                      <a:pt x="104" y="210"/>
                    </a:lnTo>
                    <a:lnTo>
                      <a:pt x="102" y="210"/>
                    </a:lnTo>
                    <a:lnTo>
                      <a:pt x="102" y="209"/>
                    </a:lnTo>
                    <a:lnTo>
                      <a:pt x="97" y="203"/>
                    </a:lnTo>
                    <a:lnTo>
                      <a:pt x="93" y="203"/>
                    </a:lnTo>
                    <a:lnTo>
                      <a:pt x="93" y="201"/>
                    </a:lnTo>
                    <a:lnTo>
                      <a:pt x="89" y="201"/>
                    </a:lnTo>
                    <a:lnTo>
                      <a:pt x="81" y="205"/>
                    </a:lnTo>
                    <a:lnTo>
                      <a:pt x="79" y="201"/>
                    </a:lnTo>
                    <a:lnTo>
                      <a:pt x="68" y="199"/>
                    </a:lnTo>
                    <a:lnTo>
                      <a:pt x="59" y="209"/>
                    </a:lnTo>
                    <a:lnTo>
                      <a:pt x="32" y="214"/>
                    </a:lnTo>
                    <a:lnTo>
                      <a:pt x="38" y="218"/>
                    </a:lnTo>
                    <a:lnTo>
                      <a:pt x="34" y="220"/>
                    </a:lnTo>
                    <a:lnTo>
                      <a:pt x="32" y="220"/>
                    </a:lnTo>
                    <a:lnTo>
                      <a:pt x="30" y="218"/>
                    </a:lnTo>
                    <a:lnTo>
                      <a:pt x="28" y="216"/>
                    </a:lnTo>
                    <a:lnTo>
                      <a:pt x="27" y="216"/>
                    </a:lnTo>
                    <a:lnTo>
                      <a:pt x="25" y="216"/>
                    </a:lnTo>
                    <a:lnTo>
                      <a:pt x="23" y="214"/>
                    </a:lnTo>
                    <a:lnTo>
                      <a:pt x="25" y="212"/>
                    </a:lnTo>
                    <a:lnTo>
                      <a:pt x="25" y="210"/>
                    </a:lnTo>
                    <a:lnTo>
                      <a:pt x="28" y="210"/>
                    </a:lnTo>
                    <a:lnTo>
                      <a:pt x="30" y="210"/>
                    </a:lnTo>
                    <a:lnTo>
                      <a:pt x="34" y="210"/>
                    </a:lnTo>
                    <a:lnTo>
                      <a:pt x="30" y="195"/>
                    </a:lnTo>
                    <a:lnTo>
                      <a:pt x="28" y="193"/>
                    </a:lnTo>
                    <a:lnTo>
                      <a:pt x="28" y="192"/>
                    </a:lnTo>
                    <a:lnTo>
                      <a:pt x="27" y="190"/>
                    </a:lnTo>
                    <a:lnTo>
                      <a:pt x="25" y="186"/>
                    </a:lnTo>
                    <a:lnTo>
                      <a:pt x="17" y="188"/>
                    </a:lnTo>
                    <a:lnTo>
                      <a:pt x="13" y="186"/>
                    </a:lnTo>
                    <a:lnTo>
                      <a:pt x="13" y="190"/>
                    </a:lnTo>
                    <a:lnTo>
                      <a:pt x="9" y="186"/>
                    </a:lnTo>
                    <a:lnTo>
                      <a:pt x="9" y="184"/>
                    </a:lnTo>
                    <a:lnTo>
                      <a:pt x="9" y="182"/>
                    </a:lnTo>
                    <a:lnTo>
                      <a:pt x="9" y="180"/>
                    </a:lnTo>
                    <a:lnTo>
                      <a:pt x="9" y="178"/>
                    </a:lnTo>
                    <a:lnTo>
                      <a:pt x="8" y="175"/>
                    </a:lnTo>
                    <a:lnTo>
                      <a:pt x="0" y="173"/>
                    </a:lnTo>
                    <a:lnTo>
                      <a:pt x="4" y="161"/>
                    </a:lnTo>
                    <a:lnTo>
                      <a:pt x="8" y="157"/>
                    </a:lnTo>
                    <a:lnTo>
                      <a:pt x="8" y="156"/>
                    </a:lnTo>
                    <a:lnTo>
                      <a:pt x="8" y="154"/>
                    </a:lnTo>
                    <a:lnTo>
                      <a:pt x="4" y="152"/>
                    </a:lnTo>
                    <a:lnTo>
                      <a:pt x="8" y="139"/>
                    </a:lnTo>
                    <a:lnTo>
                      <a:pt x="11" y="137"/>
                    </a:lnTo>
                    <a:lnTo>
                      <a:pt x="13" y="135"/>
                    </a:lnTo>
                    <a:lnTo>
                      <a:pt x="11" y="133"/>
                    </a:lnTo>
                    <a:lnTo>
                      <a:pt x="13" y="131"/>
                    </a:lnTo>
                    <a:lnTo>
                      <a:pt x="13" y="129"/>
                    </a:lnTo>
                    <a:lnTo>
                      <a:pt x="15" y="123"/>
                    </a:lnTo>
                    <a:lnTo>
                      <a:pt x="17" y="125"/>
                    </a:lnTo>
                    <a:lnTo>
                      <a:pt x="17" y="127"/>
                    </a:lnTo>
                    <a:lnTo>
                      <a:pt x="21" y="131"/>
                    </a:lnTo>
                    <a:lnTo>
                      <a:pt x="27" y="140"/>
                    </a:lnTo>
                    <a:lnTo>
                      <a:pt x="28" y="140"/>
                    </a:lnTo>
                    <a:lnTo>
                      <a:pt x="36" y="137"/>
                    </a:lnTo>
                    <a:lnTo>
                      <a:pt x="30" y="122"/>
                    </a:lnTo>
                    <a:lnTo>
                      <a:pt x="34" y="122"/>
                    </a:lnTo>
                    <a:lnTo>
                      <a:pt x="44" y="116"/>
                    </a:lnTo>
                    <a:lnTo>
                      <a:pt x="44" y="114"/>
                    </a:lnTo>
                    <a:lnTo>
                      <a:pt x="44" y="110"/>
                    </a:lnTo>
                    <a:lnTo>
                      <a:pt x="45" y="110"/>
                    </a:lnTo>
                    <a:lnTo>
                      <a:pt x="49" y="110"/>
                    </a:lnTo>
                    <a:lnTo>
                      <a:pt x="51" y="108"/>
                    </a:lnTo>
                    <a:lnTo>
                      <a:pt x="51" y="106"/>
                    </a:lnTo>
                    <a:lnTo>
                      <a:pt x="57" y="105"/>
                    </a:lnTo>
                    <a:lnTo>
                      <a:pt x="57" y="105"/>
                    </a:lnTo>
                    <a:lnTo>
                      <a:pt x="59" y="103"/>
                    </a:lnTo>
                    <a:lnTo>
                      <a:pt x="61" y="101"/>
                    </a:lnTo>
                    <a:lnTo>
                      <a:pt x="61" y="99"/>
                    </a:lnTo>
                    <a:lnTo>
                      <a:pt x="62" y="97"/>
                    </a:lnTo>
                    <a:lnTo>
                      <a:pt x="66" y="95"/>
                    </a:lnTo>
                    <a:lnTo>
                      <a:pt x="72" y="95"/>
                    </a:lnTo>
                    <a:lnTo>
                      <a:pt x="74" y="101"/>
                    </a:lnTo>
                    <a:lnTo>
                      <a:pt x="78" y="99"/>
                    </a:lnTo>
                    <a:lnTo>
                      <a:pt x="79" y="101"/>
                    </a:lnTo>
                    <a:lnTo>
                      <a:pt x="79" y="99"/>
                    </a:lnTo>
                    <a:lnTo>
                      <a:pt x="81" y="97"/>
                    </a:lnTo>
                    <a:lnTo>
                      <a:pt x="81" y="95"/>
                    </a:lnTo>
                    <a:lnTo>
                      <a:pt x="83" y="95"/>
                    </a:lnTo>
                    <a:lnTo>
                      <a:pt x="87" y="93"/>
                    </a:lnTo>
                    <a:lnTo>
                      <a:pt x="89" y="95"/>
                    </a:lnTo>
                    <a:lnTo>
                      <a:pt x="91" y="99"/>
                    </a:lnTo>
                    <a:lnTo>
                      <a:pt x="91" y="101"/>
                    </a:lnTo>
                    <a:lnTo>
                      <a:pt x="97" y="99"/>
                    </a:lnTo>
                    <a:lnTo>
                      <a:pt x="98" y="101"/>
                    </a:lnTo>
                    <a:lnTo>
                      <a:pt x="102" y="99"/>
                    </a:lnTo>
                    <a:lnTo>
                      <a:pt x="104" y="99"/>
                    </a:lnTo>
                    <a:lnTo>
                      <a:pt x="108" y="103"/>
                    </a:lnTo>
                    <a:lnTo>
                      <a:pt x="110" y="106"/>
                    </a:lnTo>
                    <a:lnTo>
                      <a:pt x="115" y="110"/>
                    </a:lnTo>
                    <a:lnTo>
                      <a:pt x="117" y="112"/>
                    </a:lnTo>
                    <a:lnTo>
                      <a:pt x="117" y="114"/>
                    </a:lnTo>
                    <a:lnTo>
                      <a:pt x="121" y="116"/>
                    </a:lnTo>
                    <a:lnTo>
                      <a:pt x="121" y="122"/>
                    </a:lnTo>
                    <a:lnTo>
                      <a:pt x="121" y="123"/>
                    </a:lnTo>
                    <a:lnTo>
                      <a:pt x="123" y="122"/>
                    </a:lnTo>
                    <a:lnTo>
                      <a:pt x="123" y="116"/>
                    </a:lnTo>
                    <a:lnTo>
                      <a:pt x="123" y="114"/>
                    </a:lnTo>
                    <a:lnTo>
                      <a:pt x="123" y="112"/>
                    </a:lnTo>
                    <a:lnTo>
                      <a:pt x="127" y="112"/>
                    </a:lnTo>
                    <a:lnTo>
                      <a:pt x="127" y="114"/>
                    </a:lnTo>
                    <a:lnTo>
                      <a:pt x="129" y="116"/>
                    </a:lnTo>
                    <a:lnTo>
                      <a:pt x="129" y="118"/>
                    </a:lnTo>
                    <a:lnTo>
                      <a:pt x="131" y="120"/>
                    </a:lnTo>
                    <a:lnTo>
                      <a:pt x="140" y="123"/>
                    </a:lnTo>
                    <a:lnTo>
                      <a:pt x="142" y="122"/>
                    </a:lnTo>
                    <a:lnTo>
                      <a:pt x="148" y="118"/>
                    </a:lnTo>
                    <a:lnTo>
                      <a:pt x="148" y="116"/>
                    </a:lnTo>
                    <a:lnTo>
                      <a:pt x="149" y="114"/>
                    </a:lnTo>
                    <a:lnTo>
                      <a:pt x="149" y="114"/>
                    </a:lnTo>
                    <a:lnTo>
                      <a:pt x="153" y="114"/>
                    </a:lnTo>
                    <a:lnTo>
                      <a:pt x="155" y="114"/>
                    </a:lnTo>
                    <a:lnTo>
                      <a:pt x="155" y="112"/>
                    </a:lnTo>
                    <a:lnTo>
                      <a:pt x="159" y="112"/>
                    </a:lnTo>
                    <a:lnTo>
                      <a:pt x="161" y="110"/>
                    </a:lnTo>
                    <a:lnTo>
                      <a:pt x="167" y="116"/>
                    </a:lnTo>
                    <a:lnTo>
                      <a:pt x="170" y="112"/>
                    </a:lnTo>
                    <a:lnTo>
                      <a:pt x="170" y="110"/>
                    </a:lnTo>
                    <a:lnTo>
                      <a:pt x="176" y="110"/>
                    </a:lnTo>
                    <a:lnTo>
                      <a:pt x="178" y="110"/>
                    </a:lnTo>
                    <a:lnTo>
                      <a:pt x="182" y="112"/>
                    </a:lnTo>
                    <a:lnTo>
                      <a:pt x="184" y="114"/>
                    </a:lnTo>
                    <a:lnTo>
                      <a:pt x="184" y="118"/>
                    </a:lnTo>
                    <a:lnTo>
                      <a:pt x="187" y="122"/>
                    </a:lnTo>
                    <a:lnTo>
                      <a:pt x="191" y="120"/>
                    </a:lnTo>
                    <a:lnTo>
                      <a:pt x="195" y="122"/>
                    </a:lnTo>
                    <a:lnTo>
                      <a:pt x="195" y="122"/>
                    </a:lnTo>
                    <a:lnTo>
                      <a:pt x="195" y="123"/>
                    </a:lnTo>
                    <a:lnTo>
                      <a:pt x="201" y="123"/>
                    </a:lnTo>
                    <a:lnTo>
                      <a:pt x="202" y="123"/>
                    </a:lnTo>
                    <a:lnTo>
                      <a:pt x="206" y="116"/>
                    </a:lnTo>
                    <a:lnTo>
                      <a:pt x="208" y="118"/>
                    </a:lnTo>
                    <a:lnTo>
                      <a:pt x="210" y="122"/>
                    </a:lnTo>
                    <a:lnTo>
                      <a:pt x="219" y="120"/>
                    </a:lnTo>
                    <a:lnTo>
                      <a:pt x="221" y="120"/>
                    </a:lnTo>
                    <a:lnTo>
                      <a:pt x="225" y="118"/>
                    </a:lnTo>
                    <a:lnTo>
                      <a:pt x="229" y="105"/>
                    </a:lnTo>
                    <a:lnTo>
                      <a:pt x="227" y="103"/>
                    </a:lnTo>
                    <a:lnTo>
                      <a:pt x="219" y="101"/>
                    </a:lnTo>
                    <a:lnTo>
                      <a:pt x="216" y="99"/>
                    </a:lnTo>
                    <a:lnTo>
                      <a:pt x="210" y="97"/>
                    </a:lnTo>
                    <a:lnTo>
                      <a:pt x="210" y="93"/>
                    </a:lnTo>
                    <a:lnTo>
                      <a:pt x="208" y="91"/>
                    </a:lnTo>
                    <a:lnTo>
                      <a:pt x="204" y="91"/>
                    </a:lnTo>
                    <a:lnTo>
                      <a:pt x="204" y="89"/>
                    </a:lnTo>
                    <a:lnTo>
                      <a:pt x="206" y="87"/>
                    </a:lnTo>
                    <a:lnTo>
                      <a:pt x="210" y="86"/>
                    </a:lnTo>
                    <a:lnTo>
                      <a:pt x="218" y="82"/>
                    </a:lnTo>
                    <a:lnTo>
                      <a:pt x="219" y="80"/>
                    </a:lnTo>
                    <a:lnTo>
                      <a:pt x="219" y="78"/>
                    </a:lnTo>
                    <a:lnTo>
                      <a:pt x="214" y="70"/>
                    </a:lnTo>
                    <a:lnTo>
                      <a:pt x="218" y="69"/>
                    </a:lnTo>
                    <a:lnTo>
                      <a:pt x="219" y="67"/>
                    </a:lnTo>
                    <a:lnTo>
                      <a:pt x="219" y="65"/>
                    </a:lnTo>
                    <a:lnTo>
                      <a:pt x="221" y="63"/>
                    </a:lnTo>
                    <a:lnTo>
                      <a:pt x="235" y="65"/>
                    </a:lnTo>
                    <a:lnTo>
                      <a:pt x="237" y="63"/>
                    </a:lnTo>
                    <a:lnTo>
                      <a:pt x="237" y="61"/>
                    </a:lnTo>
                    <a:lnTo>
                      <a:pt x="237" y="59"/>
                    </a:lnTo>
                    <a:lnTo>
                      <a:pt x="233" y="57"/>
                    </a:lnTo>
                    <a:lnTo>
                      <a:pt x="223" y="55"/>
                    </a:lnTo>
                    <a:lnTo>
                      <a:pt x="221" y="53"/>
                    </a:lnTo>
                    <a:lnTo>
                      <a:pt x="221" y="52"/>
                    </a:lnTo>
                    <a:lnTo>
                      <a:pt x="225" y="52"/>
                    </a:lnTo>
                    <a:lnTo>
                      <a:pt x="227" y="52"/>
                    </a:lnTo>
                    <a:lnTo>
                      <a:pt x="227" y="50"/>
                    </a:lnTo>
                    <a:lnTo>
                      <a:pt x="227" y="48"/>
                    </a:lnTo>
                    <a:lnTo>
                      <a:pt x="223" y="50"/>
                    </a:lnTo>
                    <a:lnTo>
                      <a:pt x="219" y="50"/>
                    </a:lnTo>
                    <a:lnTo>
                      <a:pt x="219" y="46"/>
                    </a:lnTo>
                    <a:lnTo>
                      <a:pt x="221" y="44"/>
                    </a:lnTo>
                    <a:lnTo>
                      <a:pt x="221" y="42"/>
                    </a:lnTo>
                    <a:lnTo>
                      <a:pt x="219" y="40"/>
                    </a:lnTo>
                    <a:lnTo>
                      <a:pt x="223" y="38"/>
                    </a:lnTo>
                    <a:lnTo>
                      <a:pt x="225" y="38"/>
                    </a:lnTo>
                    <a:lnTo>
                      <a:pt x="227" y="38"/>
                    </a:lnTo>
                    <a:lnTo>
                      <a:pt x="229" y="38"/>
                    </a:lnTo>
                    <a:lnTo>
                      <a:pt x="231" y="38"/>
                    </a:lnTo>
                    <a:lnTo>
                      <a:pt x="233" y="38"/>
                    </a:lnTo>
                    <a:lnTo>
                      <a:pt x="235" y="38"/>
                    </a:lnTo>
                    <a:lnTo>
                      <a:pt x="242" y="38"/>
                    </a:lnTo>
                    <a:lnTo>
                      <a:pt x="242" y="40"/>
                    </a:lnTo>
                    <a:lnTo>
                      <a:pt x="246" y="36"/>
                    </a:lnTo>
                    <a:lnTo>
                      <a:pt x="248" y="36"/>
                    </a:lnTo>
                    <a:lnTo>
                      <a:pt x="252" y="36"/>
                    </a:lnTo>
                    <a:lnTo>
                      <a:pt x="254" y="35"/>
                    </a:lnTo>
                    <a:lnTo>
                      <a:pt x="255" y="35"/>
                    </a:lnTo>
                    <a:lnTo>
                      <a:pt x="259" y="31"/>
                    </a:lnTo>
                    <a:lnTo>
                      <a:pt x="261" y="33"/>
                    </a:lnTo>
                    <a:lnTo>
                      <a:pt x="263" y="35"/>
                    </a:lnTo>
                    <a:lnTo>
                      <a:pt x="265" y="35"/>
                    </a:lnTo>
                    <a:lnTo>
                      <a:pt x="267" y="31"/>
                    </a:lnTo>
                    <a:lnTo>
                      <a:pt x="271" y="31"/>
                    </a:lnTo>
                    <a:lnTo>
                      <a:pt x="272" y="29"/>
                    </a:lnTo>
                    <a:lnTo>
                      <a:pt x="274" y="29"/>
                    </a:lnTo>
                    <a:lnTo>
                      <a:pt x="276" y="29"/>
                    </a:lnTo>
                    <a:lnTo>
                      <a:pt x="280" y="29"/>
                    </a:lnTo>
                    <a:lnTo>
                      <a:pt x="282" y="29"/>
                    </a:lnTo>
                    <a:lnTo>
                      <a:pt x="282" y="27"/>
                    </a:lnTo>
                    <a:lnTo>
                      <a:pt x="284" y="23"/>
                    </a:lnTo>
                    <a:lnTo>
                      <a:pt x="286" y="21"/>
                    </a:lnTo>
                    <a:lnTo>
                      <a:pt x="288" y="21"/>
                    </a:lnTo>
                    <a:lnTo>
                      <a:pt x="289" y="21"/>
                    </a:lnTo>
                    <a:lnTo>
                      <a:pt x="295" y="21"/>
                    </a:lnTo>
                    <a:lnTo>
                      <a:pt x="295" y="21"/>
                    </a:lnTo>
                    <a:lnTo>
                      <a:pt x="322" y="16"/>
                    </a:lnTo>
                    <a:lnTo>
                      <a:pt x="324" y="14"/>
                    </a:lnTo>
                    <a:lnTo>
                      <a:pt x="325" y="14"/>
                    </a:lnTo>
                    <a:lnTo>
                      <a:pt x="327" y="14"/>
                    </a:lnTo>
                    <a:lnTo>
                      <a:pt x="329" y="12"/>
                    </a:lnTo>
                    <a:lnTo>
                      <a:pt x="329" y="6"/>
                    </a:lnTo>
                    <a:lnTo>
                      <a:pt x="331" y="6"/>
                    </a:lnTo>
                    <a:lnTo>
                      <a:pt x="333" y="6"/>
                    </a:lnTo>
                    <a:lnTo>
                      <a:pt x="335" y="4"/>
                    </a:lnTo>
                    <a:lnTo>
                      <a:pt x="337" y="2"/>
                    </a:lnTo>
                    <a:lnTo>
                      <a:pt x="339" y="2"/>
                    </a:lnTo>
                    <a:lnTo>
                      <a:pt x="341" y="2"/>
                    </a:lnTo>
                    <a:lnTo>
                      <a:pt x="342" y="0"/>
                    </a:lnTo>
                    <a:lnTo>
                      <a:pt x="344" y="2"/>
                    </a:lnTo>
                    <a:lnTo>
                      <a:pt x="346" y="2"/>
                    </a:lnTo>
                    <a:lnTo>
                      <a:pt x="348" y="2"/>
                    </a:lnTo>
                    <a:lnTo>
                      <a:pt x="350" y="2"/>
                    </a:lnTo>
                    <a:lnTo>
                      <a:pt x="352" y="4"/>
                    </a:lnTo>
                    <a:lnTo>
                      <a:pt x="354" y="6"/>
                    </a:lnTo>
                    <a:lnTo>
                      <a:pt x="358" y="8"/>
                    </a:lnTo>
                    <a:lnTo>
                      <a:pt x="359" y="6"/>
                    </a:lnTo>
                    <a:lnTo>
                      <a:pt x="361" y="6"/>
                    </a:lnTo>
                    <a:lnTo>
                      <a:pt x="365" y="4"/>
                    </a:lnTo>
                    <a:lnTo>
                      <a:pt x="369" y="6"/>
                    </a:lnTo>
                    <a:lnTo>
                      <a:pt x="369" y="6"/>
                    </a:lnTo>
                    <a:lnTo>
                      <a:pt x="371" y="10"/>
                    </a:lnTo>
                    <a:lnTo>
                      <a:pt x="371" y="16"/>
                    </a:lnTo>
                    <a:lnTo>
                      <a:pt x="371" y="17"/>
                    </a:lnTo>
                    <a:lnTo>
                      <a:pt x="375" y="21"/>
                    </a:lnTo>
                    <a:lnTo>
                      <a:pt x="375" y="23"/>
                    </a:lnTo>
                    <a:lnTo>
                      <a:pt x="375" y="27"/>
                    </a:lnTo>
                    <a:lnTo>
                      <a:pt x="371" y="31"/>
                    </a:lnTo>
                    <a:lnTo>
                      <a:pt x="373" y="33"/>
                    </a:lnTo>
                    <a:lnTo>
                      <a:pt x="373" y="35"/>
                    </a:lnTo>
                    <a:lnTo>
                      <a:pt x="378" y="35"/>
                    </a:lnTo>
                    <a:lnTo>
                      <a:pt x="380" y="35"/>
                    </a:lnTo>
                    <a:lnTo>
                      <a:pt x="382" y="35"/>
                    </a:lnTo>
                    <a:lnTo>
                      <a:pt x="382" y="33"/>
                    </a:lnTo>
                    <a:lnTo>
                      <a:pt x="384" y="33"/>
                    </a:lnTo>
                    <a:lnTo>
                      <a:pt x="386" y="33"/>
                    </a:lnTo>
                    <a:lnTo>
                      <a:pt x="388" y="29"/>
                    </a:lnTo>
                    <a:lnTo>
                      <a:pt x="390" y="29"/>
                    </a:lnTo>
                    <a:lnTo>
                      <a:pt x="392" y="33"/>
                    </a:lnTo>
                    <a:lnTo>
                      <a:pt x="392" y="35"/>
                    </a:lnTo>
                    <a:lnTo>
                      <a:pt x="392" y="38"/>
                    </a:lnTo>
                    <a:lnTo>
                      <a:pt x="395" y="40"/>
                    </a:lnTo>
                    <a:lnTo>
                      <a:pt x="395" y="38"/>
                    </a:lnTo>
                    <a:lnTo>
                      <a:pt x="394" y="36"/>
                    </a:lnTo>
                    <a:lnTo>
                      <a:pt x="395" y="35"/>
                    </a:lnTo>
                    <a:lnTo>
                      <a:pt x="399" y="36"/>
                    </a:lnTo>
                    <a:lnTo>
                      <a:pt x="405" y="40"/>
                    </a:lnTo>
                    <a:lnTo>
                      <a:pt x="409" y="40"/>
                    </a:lnTo>
                    <a:lnTo>
                      <a:pt x="409" y="38"/>
                    </a:lnTo>
                    <a:lnTo>
                      <a:pt x="411" y="36"/>
                    </a:lnTo>
                    <a:lnTo>
                      <a:pt x="412" y="38"/>
                    </a:lnTo>
                    <a:lnTo>
                      <a:pt x="412" y="42"/>
                    </a:lnTo>
                    <a:lnTo>
                      <a:pt x="409" y="42"/>
                    </a:lnTo>
                    <a:lnTo>
                      <a:pt x="407" y="44"/>
                    </a:lnTo>
                    <a:lnTo>
                      <a:pt x="407" y="46"/>
                    </a:lnTo>
                    <a:lnTo>
                      <a:pt x="405" y="48"/>
                    </a:lnTo>
                    <a:lnTo>
                      <a:pt x="407" y="50"/>
                    </a:lnTo>
                    <a:lnTo>
                      <a:pt x="407" y="52"/>
                    </a:lnTo>
                    <a:lnTo>
                      <a:pt x="409" y="52"/>
                    </a:lnTo>
                    <a:lnTo>
                      <a:pt x="411" y="50"/>
                    </a:lnTo>
                    <a:lnTo>
                      <a:pt x="414" y="48"/>
                    </a:lnTo>
                    <a:lnTo>
                      <a:pt x="416" y="50"/>
                    </a:lnTo>
                    <a:lnTo>
                      <a:pt x="420" y="48"/>
                    </a:lnTo>
                    <a:lnTo>
                      <a:pt x="420" y="50"/>
                    </a:lnTo>
                    <a:lnTo>
                      <a:pt x="424" y="50"/>
                    </a:lnTo>
                    <a:lnTo>
                      <a:pt x="422" y="48"/>
                    </a:lnTo>
                    <a:lnTo>
                      <a:pt x="424" y="46"/>
                    </a:lnTo>
                    <a:lnTo>
                      <a:pt x="426" y="46"/>
                    </a:lnTo>
                    <a:lnTo>
                      <a:pt x="429" y="42"/>
                    </a:lnTo>
                    <a:lnTo>
                      <a:pt x="433" y="42"/>
                    </a:lnTo>
                    <a:lnTo>
                      <a:pt x="437" y="38"/>
                    </a:lnTo>
                    <a:lnTo>
                      <a:pt x="439" y="35"/>
                    </a:lnTo>
                    <a:lnTo>
                      <a:pt x="439" y="35"/>
                    </a:lnTo>
                    <a:lnTo>
                      <a:pt x="443" y="35"/>
                    </a:lnTo>
                    <a:lnTo>
                      <a:pt x="448" y="33"/>
                    </a:lnTo>
                    <a:lnTo>
                      <a:pt x="450" y="31"/>
                    </a:lnTo>
                    <a:lnTo>
                      <a:pt x="454" y="31"/>
                    </a:lnTo>
                    <a:lnTo>
                      <a:pt x="458" y="27"/>
                    </a:lnTo>
                    <a:lnTo>
                      <a:pt x="460" y="29"/>
                    </a:lnTo>
                    <a:lnTo>
                      <a:pt x="460" y="33"/>
                    </a:lnTo>
                    <a:lnTo>
                      <a:pt x="458" y="35"/>
                    </a:lnTo>
                    <a:lnTo>
                      <a:pt x="456" y="35"/>
                    </a:lnTo>
                    <a:lnTo>
                      <a:pt x="454" y="35"/>
                    </a:lnTo>
                    <a:lnTo>
                      <a:pt x="454" y="36"/>
                    </a:lnTo>
                    <a:lnTo>
                      <a:pt x="454" y="38"/>
                    </a:lnTo>
                    <a:lnTo>
                      <a:pt x="456" y="38"/>
                    </a:lnTo>
                    <a:lnTo>
                      <a:pt x="475" y="57"/>
                    </a:lnTo>
                    <a:lnTo>
                      <a:pt x="509" y="118"/>
                    </a:lnTo>
                    <a:lnTo>
                      <a:pt x="513" y="114"/>
                    </a:lnTo>
                    <a:lnTo>
                      <a:pt x="513" y="112"/>
                    </a:lnTo>
                    <a:lnTo>
                      <a:pt x="513" y="110"/>
                    </a:lnTo>
                    <a:lnTo>
                      <a:pt x="517" y="106"/>
                    </a:lnTo>
                    <a:lnTo>
                      <a:pt x="518" y="106"/>
                    </a:lnTo>
                    <a:lnTo>
                      <a:pt x="520" y="108"/>
                    </a:lnTo>
                    <a:lnTo>
                      <a:pt x="522" y="108"/>
                    </a:lnTo>
                    <a:lnTo>
                      <a:pt x="526" y="112"/>
                    </a:lnTo>
                    <a:lnTo>
                      <a:pt x="524" y="114"/>
                    </a:lnTo>
                    <a:lnTo>
                      <a:pt x="526" y="116"/>
                    </a:lnTo>
                    <a:lnTo>
                      <a:pt x="528" y="116"/>
                    </a:lnTo>
                    <a:lnTo>
                      <a:pt x="528" y="120"/>
                    </a:lnTo>
                    <a:lnTo>
                      <a:pt x="535" y="118"/>
                    </a:lnTo>
                    <a:lnTo>
                      <a:pt x="539" y="120"/>
                    </a:lnTo>
                    <a:lnTo>
                      <a:pt x="543" y="120"/>
                    </a:lnTo>
                    <a:lnTo>
                      <a:pt x="547" y="120"/>
                    </a:lnTo>
                    <a:lnTo>
                      <a:pt x="547" y="118"/>
                    </a:lnTo>
                    <a:lnTo>
                      <a:pt x="549" y="116"/>
                    </a:lnTo>
                    <a:lnTo>
                      <a:pt x="551" y="116"/>
                    </a:lnTo>
                    <a:lnTo>
                      <a:pt x="552" y="116"/>
                    </a:lnTo>
                    <a:lnTo>
                      <a:pt x="554" y="114"/>
                    </a:lnTo>
                    <a:lnTo>
                      <a:pt x="556" y="112"/>
                    </a:lnTo>
                    <a:lnTo>
                      <a:pt x="560" y="114"/>
                    </a:lnTo>
                    <a:lnTo>
                      <a:pt x="562" y="114"/>
                    </a:lnTo>
                    <a:lnTo>
                      <a:pt x="564" y="116"/>
                    </a:lnTo>
                    <a:lnTo>
                      <a:pt x="566" y="118"/>
                    </a:lnTo>
                    <a:lnTo>
                      <a:pt x="568" y="122"/>
                    </a:lnTo>
                    <a:lnTo>
                      <a:pt x="569" y="122"/>
                    </a:lnTo>
                    <a:lnTo>
                      <a:pt x="571" y="123"/>
                    </a:lnTo>
                    <a:lnTo>
                      <a:pt x="571" y="127"/>
                    </a:lnTo>
                    <a:lnTo>
                      <a:pt x="571" y="129"/>
                    </a:lnTo>
                    <a:lnTo>
                      <a:pt x="571" y="131"/>
                    </a:lnTo>
                    <a:lnTo>
                      <a:pt x="573" y="131"/>
                    </a:lnTo>
                    <a:lnTo>
                      <a:pt x="581" y="135"/>
                    </a:lnTo>
                    <a:lnTo>
                      <a:pt x="581" y="137"/>
                    </a:lnTo>
                    <a:lnTo>
                      <a:pt x="581" y="139"/>
                    </a:lnTo>
                    <a:lnTo>
                      <a:pt x="583" y="139"/>
                    </a:lnTo>
                    <a:lnTo>
                      <a:pt x="585" y="140"/>
                    </a:lnTo>
                    <a:lnTo>
                      <a:pt x="587" y="144"/>
                    </a:lnTo>
                    <a:lnTo>
                      <a:pt x="588" y="146"/>
                    </a:lnTo>
                    <a:lnTo>
                      <a:pt x="592" y="146"/>
                    </a:lnTo>
                    <a:lnTo>
                      <a:pt x="594" y="148"/>
                    </a:lnTo>
                    <a:lnTo>
                      <a:pt x="602" y="148"/>
                    </a:lnTo>
                    <a:lnTo>
                      <a:pt x="602" y="146"/>
                    </a:lnTo>
                    <a:lnTo>
                      <a:pt x="604" y="144"/>
                    </a:lnTo>
                    <a:lnTo>
                      <a:pt x="607" y="144"/>
                    </a:lnTo>
                    <a:lnTo>
                      <a:pt x="607" y="146"/>
                    </a:lnTo>
                    <a:lnTo>
                      <a:pt x="609" y="148"/>
                    </a:lnTo>
                    <a:lnTo>
                      <a:pt x="611" y="148"/>
                    </a:lnTo>
                    <a:lnTo>
                      <a:pt x="613" y="154"/>
                    </a:lnTo>
                    <a:lnTo>
                      <a:pt x="615" y="154"/>
                    </a:lnTo>
                    <a:lnTo>
                      <a:pt x="615" y="156"/>
                    </a:lnTo>
                    <a:lnTo>
                      <a:pt x="613" y="163"/>
                    </a:lnTo>
                    <a:lnTo>
                      <a:pt x="613" y="163"/>
                    </a:lnTo>
                    <a:lnTo>
                      <a:pt x="609" y="169"/>
                    </a:lnTo>
                    <a:lnTo>
                      <a:pt x="605" y="173"/>
                    </a:lnTo>
                    <a:lnTo>
                      <a:pt x="600" y="175"/>
                    </a:lnTo>
                    <a:lnTo>
                      <a:pt x="596" y="175"/>
                    </a:lnTo>
                    <a:lnTo>
                      <a:pt x="592" y="180"/>
                    </a:lnTo>
                    <a:lnTo>
                      <a:pt x="590" y="203"/>
                    </a:lnTo>
                    <a:lnTo>
                      <a:pt x="585" y="205"/>
                    </a:lnTo>
                    <a:lnTo>
                      <a:pt x="581" y="209"/>
                    </a:lnTo>
                    <a:lnTo>
                      <a:pt x="575" y="205"/>
                    </a:lnTo>
                    <a:lnTo>
                      <a:pt x="566" y="205"/>
                    </a:lnTo>
                    <a:lnTo>
                      <a:pt x="560" y="203"/>
                    </a:lnTo>
                    <a:lnTo>
                      <a:pt x="558" y="201"/>
                    </a:lnTo>
                    <a:lnTo>
                      <a:pt x="552" y="201"/>
                    </a:lnTo>
                    <a:lnTo>
                      <a:pt x="541" y="233"/>
                    </a:lnTo>
                    <a:lnTo>
                      <a:pt x="543" y="243"/>
                    </a:lnTo>
                    <a:lnTo>
                      <a:pt x="541" y="244"/>
                    </a:lnTo>
                    <a:lnTo>
                      <a:pt x="509" y="250"/>
                    </a:lnTo>
                    <a:lnTo>
                      <a:pt x="507" y="252"/>
                    </a:lnTo>
                    <a:lnTo>
                      <a:pt x="509" y="254"/>
                    </a:lnTo>
                    <a:lnTo>
                      <a:pt x="517" y="284"/>
                    </a:lnTo>
                    <a:lnTo>
                      <a:pt x="517" y="288"/>
                    </a:lnTo>
                    <a:lnTo>
                      <a:pt x="513" y="290"/>
                    </a:lnTo>
                    <a:lnTo>
                      <a:pt x="515" y="294"/>
                    </a:lnTo>
                    <a:lnTo>
                      <a:pt x="513" y="296"/>
                    </a:lnTo>
                    <a:lnTo>
                      <a:pt x="511" y="299"/>
                    </a:lnTo>
                    <a:lnTo>
                      <a:pt x="511" y="305"/>
                    </a:lnTo>
                    <a:lnTo>
                      <a:pt x="509" y="305"/>
                    </a:lnTo>
                    <a:lnTo>
                      <a:pt x="503" y="301"/>
                    </a:lnTo>
                    <a:lnTo>
                      <a:pt x="499" y="299"/>
                    </a:lnTo>
                    <a:lnTo>
                      <a:pt x="496" y="296"/>
                    </a:lnTo>
                    <a:lnTo>
                      <a:pt x="486" y="294"/>
                    </a:lnTo>
                    <a:lnTo>
                      <a:pt x="484" y="294"/>
                    </a:lnTo>
                    <a:lnTo>
                      <a:pt x="467" y="292"/>
                    </a:lnTo>
                    <a:lnTo>
                      <a:pt x="464" y="290"/>
                    </a:lnTo>
                    <a:lnTo>
                      <a:pt x="460" y="290"/>
                    </a:lnTo>
                    <a:lnTo>
                      <a:pt x="456" y="292"/>
                    </a:lnTo>
                    <a:lnTo>
                      <a:pt x="433" y="292"/>
                    </a:lnTo>
                    <a:lnTo>
                      <a:pt x="431" y="290"/>
                    </a:lnTo>
                    <a:lnTo>
                      <a:pt x="429" y="290"/>
                    </a:lnTo>
                    <a:lnTo>
                      <a:pt x="426" y="290"/>
                    </a:lnTo>
                    <a:lnTo>
                      <a:pt x="418" y="286"/>
                    </a:lnTo>
                    <a:lnTo>
                      <a:pt x="416" y="286"/>
                    </a:lnTo>
                    <a:lnTo>
                      <a:pt x="414" y="286"/>
                    </a:lnTo>
                    <a:lnTo>
                      <a:pt x="412" y="288"/>
                    </a:lnTo>
                    <a:lnTo>
                      <a:pt x="409" y="290"/>
                    </a:lnTo>
                    <a:lnTo>
                      <a:pt x="409" y="292"/>
                    </a:lnTo>
                    <a:lnTo>
                      <a:pt x="407" y="294"/>
                    </a:lnTo>
                    <a:lnTo>
                      <a:pt x="407" y="299"/>
                    </a:lnTo>
                    <a:lnTo>
                      <a:pt x="405" y="301"/>
                    </a:lnTo>
                    <a:lnTo>
                      <a:pt x="382" y="294"/>
                    </a:lnTo>
                    <a:lnTo>
                      <a:pt x="380" y="294"/>
                    </a:lnTo>
                    <a:lnTo>
                      <a:pt x="378" y="294"/>
                    </a:lnTo>
                    <a:lnTo>
                      <a:pt x="371" y="296"/>
                    </a:lnTo>
                    <a:lnTo>
                      <a:pt x="371" y="297"/>
                    </a:lnTo>
                    <a:lnTo>
                      <a:pt x="371" y="299"/>
                    </a:lnTo>
                    <a:lnTo>
                      <a:pt x="365" y="309"/>
                    </a:lnTo>
                    <a:lnTo>
                      <a:pt x="363" y="309"/>
                    </a:lnTo>
                    <a:lnTo>
                      <a:pt x="361" y="309"/>
                    </a:lnTo>
                    <a:lnTo>
                      <a:pt x="359" y="313"/>
                    </a:lnTo>
                    <a:lnTo>
                      <a:pt x="358" y="314"/>
                    </a:lnTo>
                    <a:lnTo>
                      <a:pt x="346" y="320"/>
                    </a:lnTo>
                    <a:lnTo>
                      <a:pt x="346" y="322"/>
                    </a:lnTo>
                    <a:lnTo>
                      <a:pt x="342" y="324"/>
                    </a:lnTo>
                    <a:lnTo>
                      <a:pt x="341" y="328"/>
                    </a:lnTo>
                    <a:lnTo>
                      <a:pt x="337" y="330"/>
                    </a:lnTo>
                    <a:lnTo>
                      <a:pt x="324" y="324"/>
                    </a:lnTo>
                    <a:lnTo>
                      <a:pt x="308" y="326"/>
                    </a:lnTo>
                    <a:lnTo>
                      <a:pt x="305" y="314"/>
                    </a:lnTo>
                    <a:lnTo>
                      <a:pt x="297" y="313"/>
                    </a:lnTo>
                    <a:lnTo>
                      <a:pt x="297" y="303"/>
                    </a:lnTo>
                    <a:lnTo>
                      <a:pt x="299" y="303"/>
                    </a:lnTo>
                    <a:lnTo>
                      <a:pt x="299" y="292"/>
                    </a:lnTo>
                    <a:lnTo>
                      <a:pt x="295" y="292"/>
                    </a:lnTo>
                    <a:lnTo>
                      <a:pt x="289" y="282"/>
                    </a:lnTo>
                    <a:lnTo>
                      <a:pt x="280" y="275"/>
                    </a:lnTo>
                    <a:lnTo>
                      <a:pt x="276" y="277"/>
                    </a:lnTo>
                    <a:lnTo>
                      <a:pt x="235" y="279"/>
                    </a:lnTo>
                    <a:lnTo>
                      <a:pt x="182" y="235"/>
                    </a:lnTo>
                    <a:lnTo>
                      <a:pt x="144" y="24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68" name="Freeform 1324">
                <a:extLst>
                  <a:ext uri="{FF2B5EF4-FFF2-40B4-BE49-F238E27FC236}">
                    <a16:creationId xmlns:a16="http://schemas.microsoft.com/office/drawing/2014/main" id="{EF499F89-8A8D-7D6B-0912-44E226023764}"/>
                  </a:ext>
                </a:extLst>
              </p:cNvPr>
              <p:cNvSpPr>
                <a:spLocks/>
              </p:cNvSpPr>
              <p:nvPr/>
            </p:nvSpPr>
            <p:spPr bwMode="auto">
              <a:xfrm>
                <a:off x="6673347" y="4804285"/>
                <a:ext cx="8939" cy="5959"/>
              </a:xfrm>
              <a:custGeom>
                <a:avLst/>
                <a:gdLst>
                  <a:gd name="T0" fmla="*/ 4 w 6"/>
                  <a:gd name="T1" fmla="*/ 0 h 4"/>
                  <a:gd name="T2" fmla="*/ 6 w 6"/>
                  <a:gd name="T3" fmla="*/ 0 h 4"/>
                  <a:gd name="T4" fmla="*/ 6 w 6"/>
                  <a:gd name="T5" fmla="*/ 2 h 4"/>
                  <a:gd name="T6" fmla="*/ 6 w 6"/>
                  <a:gd name="T7" fmla="*/ 4 h 4"/>
                  <a:gd name="T8" fmla="*/ 4 w 6"/>
                  <a:gd name="T9" fmla="*/ 4 h 4"/>
                  <a:gd name="T10" fmla="*/ 2 w 6"/>
                  <a:gd name="T11" fmla="*/ 2 h 4"/>
                  <a:gd name="T12" fmla="*/ 0 w 6"/>
                  <a:gd name="T13" fmla="*/ 2 h 4"/>
                  <a:gd name="T14" fmla="*/ 0 w 6"/>
                  <a:gd name="T15" fmla="*/ 0 h 4"/>
                  <a:gd name="T16" fmla="*/ 0 w 6"/>
                  <a:gd name="T17" fmla="*/ 0 h 4"/>
                  <a:gd name="T18" fmla="*/ 2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6" y="0"/>
                    </a:lnTo>
                    <a:lnTo>
                      <a:pt x="6" y="2"/>
                    </a:lnTo>
                    <a:lnTo>
                      <a:pt x="6" y="4"/>
                    </a:lnTo>
                    <a:lnTo>
                      <a:pt x="4" y="4"/>
                    </a:lnTo>
                    <a:lnTo>
                      <a:pt x="2" y="2"/>
                    </a:lnTo>
                    <a:lnTo>
                      <a:pt x="0" y="2"/>
                    </a:lnTo>
                    <a:lnTo>
                      <a:pt x="0" y="0"/>
                    </a:lnTo>
                    <a:lnTo>
                      <a:pt x="0" y="0"/>
                    </a:lnTo>
                    <a:lnTo>
                      <a:pt x="2" y="0"/>
                    </a:lnTo>
                    <a:lnTo>
                      <a:pt x="4"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69" name="Freeform 1325">
                <a:extLst>
                  <a:ext uri="{FF2B5EF4-FFF2-40B4-BE49-F238E27FC236}">
                    <a16:creationId xmlns:a16="http://schemas.microsoft.com/office/drawing/2014/main" id="{B0231907-72D2-E31D-713E-D1BD2CDD2200}"/>
                  </a:ext>
                </a:extLst>
              </p:cNvPr>
              <p:cNvSpPr>
                <a:spLocks/>
              </p:cNvSpPr>
              <p:nvPr/>
            </p:nvSpPr>
            <p:spPr bwMode="auto">
              <a:xfrm>
                <a:off x="6673347" y="4804285"/>
                <a:ext cx="8939" cy="5959"/>
              </a:xfrm>
              <a:custGeom>
                <a:avLst/>
                <a:gdLst>
                  <a:gd name="T0" fmla="*/ 4 w 6"/>
                  <a:gd name="T1" fmla="*/ 0 h 4"/>
                  <a:gd name="T2" fmla="*/ 6 w 6"/>
                  <a:gd name="T3" fmla="*/ 0 h 4"/>
                  <a:gd name="T4" fmla="*/ 6 w 6"/>
                  <a:gd name="T5" fmla="*/ 2 h 4"/>
                  <a:gd name="T6" fmla="*/ 6 w 6"/>
                  <a:gd name="T7" fmla="*/ 4 h 4"/>
                  <a:gd name="T8" fmla="*/ 4 w 6"/>
                  <a:gd name="T9" fmla="*/ 4 h 4"/>
                  <a:gd name="T10" fmla="*/ 2 w 6"/>
                  <a:gd name="T11" fmla="*/ 2 h 4"/>
                  <a:gd name="T12" fmla="*/ 0 w 6"/>
                  <a:gd name="T13" fmla="*/ 2 h 4"/>
                  <a:gd name="T14" fmla="*/ 0 w 6"/>
                  <a:gd name="T15" fmla="*/ 0 h 4"/>
                  <a:gd name="T16" fmla="*/ 0 w 6"/>
                  <a:gd name="T17" fmla="*/ 0 h 4"/>
                  <a:gd name="T18" fmla="*/ 2 w 6"/>
                  <a:gd name="T19" fmla="*/ 0 h 4"/>
                  <a:gd name="T20" fmla="*/ 4 w 6"/>
                  <a:gd name="T21" fmla="*/ 0 h 4"/>
                  <a:gd name="T22" fmla="*/ 4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6" y="0"/>
                    </a:lnTo>
                    <a:lnTo>
                      <a:pt x="6" y="2"/>
                    </a:lnTo>
                    <a:lnTo>
                      <a:pt x="6" y="4"/>
                    </a:lnTo>
                    <a:lnTo>
                      <a:pt x="4" y="4"/>
                    </a:lnTo>
                    <a:lnTo>
                      <a:pt x="2" y="2"/>
                    </a:lnTo>
                    <a:lnTo>
                      <a:pt x="0" y="2"/>
                    </a:lnTo>
                    <a:lnTo>
                      <a:pt x="0" y="0"/>
                    </a:lnTo>
                    <a:lnTo>
                      <a:pt x="0" y="0"/>
                    </a:lnTo>
                    <a:lnTo>
                      <a:pt x="2" y="0"/>
                    </a:lnTo>
                    <a:lnTo>
                      <a:pt x="4"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70" name="Freeform 1326">
                <a:extLst>
                  <a:ext uri="{FF2B5EF4-FFF2-40B4-BE49-F238E27FC236}">
                    <a16:creationId xmlns:a16="http://schemas.microsoft.com/office/drawing/2014/main" id="{F2599612-8B2D-2BD8-4385-9CA3A0339C70}"/>
                  </a:ext>
                </a:extLst>
              </p:cNvPr>
              <p:cNvSpPr>
                <a:spLocks/>
              </p:cNvSpPr>
              <p:nvPr/>
            </p:nvSpPr>
            <p:spPr bwMode="auto">
              <a:xfrm>
                <a:off x="6467756" y="4705959"/>
                <a:ext cx="244325" cy="256244"/>
              </a:xfrm>
              <a:custGeom>
                <a:avLst/>
                <a:gdLst>
                  <a:gd name="T0" fmla="*/ 2 w 164"/>
                  <a:gd name="T1" fmla="*/ 0 h 172"/>
                  <a:gd name="T2" fmla="*/ 7 w 164"/>
                  <a:gd name="T3" fmla="*/ 0 h 172"/>
                  <a:gd name="T4" fmla="*/ 11 w 164"/>
                  <a:gd name="T5" fmla="*/ 3 h 172"/>
                  <a:gd name="T6" fmla="*/ 17 w 164"/>
                  <a:gd name="T7" fmla="*/ 3 h 172"/>
                  <a:gd name="T8" fmla="*/ 30 w 164"/>
                  <a:gd name="T9" fmla="*/ 5 h 172"/>
                  <a:gd name="T10" fmla="*/ 36 w 164"/>
                  <a:gd name="T11" fmla="*/ 5 h 172"/>
                  <a:gd name="T12" fmla="*/ 41 w 164"/>
                  <a:gd name="T13" fmla="*/ 11 h 172"/>
                  <a:gd name="T14" fmla="*/ 43 w 164"/>
                  <a:gd name="T15" fmla="*/ 15 h 172"/>
                  <a:gd name="T16" fmla="*/ 47 w 164"/>
                  <a:gd name="T17" fmla="*/ 20 h 172"/>
                  <a:gd name="T18" fmla="*/ 64 w 164"/>
                  <a:gd name="T19" fmla="*/ 32 h 172"/>
                  <a:gd name="T20" fmla="*/ 74 w 164"/>
                  <a:gd name="T21" fmla="*/ 41 h 172"/>
                  <a:gd name="T22" fmla="*/ 77 w 164"/>
                  <a:gd name="T23" fmla="*/ 47 h 172"/>
                  <a:gd name="T24" fmla="*/ 85 w 164"/>
                  <a:gd name="T25" fmla="*/ 52 h 172"/>
                  <a:gd name="T26" fmla="*/ 87 w 164"/>
                  <a:gd name="T27" fmla="*/ 49 h 172"/>
                  <a:gd name="T28" fmla="*/ 91 w 164"/>
                  <a:gd name="T29" fmla="*/ 51 h 172"/>
                  <a:gd name="T30" fmla="*/ 96 w 164"/>
                  <a:gd name="T31" fmla="*/ 58 h 172"/>
                  <a:gd name="T32" fmla="*/ 104 w 164"/>
                  <a:gd name="T33" fmla="*/ 62 h 172"/>
                  <a:gd name="T34" fmla="*/ 108 w 164"/>
                  <a:gd name="T35" fmla="*/ 66 h 172"/>
                  <a:gd name="T36" fmla="*/ 108 w 164"/>
                  <a:gd name="T37" fmla="*/ 64 h 172"/>
                  <a:gd name="T38" fmla="*/ 111 w 164"/>
                  <a:gd name="T39" fmla="*/ 68 h 172"/>
                  <a:gd name="T40" fmla="*/ 119 w 164"/>
                  <a:gd name="T41" fmla="*/ 68 h 172"/>
                  <a:gd name="T42" fmla="*/ 119 w 164"/>
                  <a:gd name="T43" fmla="*/ 70 h 172"/>
                  <a:gd name="T44" fmla="*/ 117 w 164"/>
                  <a:gd name="T45" fmla="*/ 71 h 172"/>
                  <a:gd name="T46" fmla="*/ 119 w 164"/>
                  <a:gd name="T47" fmla="*/ 75 h 172"/>
                  <a:gd name="T48" fmla="*/ 115 w 164"/>
                  <a:gd name="T49" fmla="*/ 79 h 172"/>
                  <a:gd name="T50" fmla="*/ 115 w 164"/>
                  <a:gd name="T51" fmla="*/ 79 h 172"/>
                  <a:gd name="T52" fmla="*/ 127 w 164"/>
                  <a:gd name="T53" fmla="*/ 77 h 172"/>
                  <a:gd name="T54" fmla="*/ 129 w 164"/>
                  <a:gd name="T55" fmla="*/ 81 h 172"/>
                  <a:gd name="T56" fmla="*/ 127 w 164"/>
                  <a:gd name="T57" fmla="*/ 87 h 172"/>
                  <a:gd name="T58" fmla="*/ 129 w 164"/>
                  <a:gd name="T59" fmla="*/ 87 h 172"/>
                  <a:gd name="T60" fmla="*/ 127 w 164"/>
                  <a:gd name="T61" fmla="*/ 90 h 172"/>
                  <a:gd name="T62" fmla="*/ 127 w 164"/>
                  <a:gd name="T63" fmla="*/ 96 h 172"/>
                  <a:gd name="T64" fmla="*/ 134 w 164"/>
                  <a:gd name="T65" fmla="*/ 98 h 172"/>
                  <a:gd name="T66" fmla="*/ 138 w 164"/>
                  <a:gd name="T67" fmla="*/ 100 h 172"/>
                  <a:gd name="T68" fmla="*/ 142 w 164"/>
                  <a:gd name="T69" fmla="*/ 111 h 172"/>
                  <a:gd name="T70" fmla="*/ 146 w 164"/>
                  <a:gd name="T71" fmla="*/ 113 h 172"/>
                  <a:gd name="T72" fmla="*/ 146 w 164"/>
                  <a:gd name="T73" fmla="*/ 119 h 172"/>
                  <a:gd name="T74" fmla="*/ 159 w 164"/>
                  <a:gd name="T75" fmla="*/ 121 h 172"/>
                  <a:gd name="T76" fmla="*/ 164 w 164"/>
                  <a:gd name="T77" fmla="*/ 128 h 172"/>
                  <a:gd name="T78" fmla="*/ 163 w 164"/>
                  <a:gd name="T79" fmla="*/ 140 h 172"/>
                  <a:gd name="T80" fmla="*/ 163 w 164"/>
                  <a:gd name="T81" fmla="*/ 141 h 172"/>
                  <a:gd name="T82" fmla="*/ 159 w 164"/>
                  <a:gd name="T83" fmla="*/ 170 h 172"/>
                  <a:gd name="T84" fmla="*/ 153 w 164"/>
                  <a:gd name="T85" fmla="*/ 168 h 172"/>
                  <a:gd name="T86" fmla="*/ 151 w 164"/>
                  <a:gd name="T87" fmla="*/ 170 h 172"/>
                  <a:gd name="T88" fmla="*/ 144 w 164"/>
                  <a:gd name="T89" fmla="*/ 166 h 172"/>
                  <a:gd name="T90" fmla="*/ 144 w 164"/>
                  <a:gd name="T91" fmla="*/ 172 h 172"/>
                  <a:gd name="T92" fmla="*/ 129 w 164"/>
                  <a:gd name="T93" fmla="*/ 157 h 172"/>
                  <a:gd name="T94" fmla="*/ 113 w 164"/>
                  <a:gd name="T95" fmla="*/ 147 h 172"/>
                  <a:gd name="T96" fmla="*/ 110 w 164"/>
                  <a:gd name="T97" fmla="*/ 143 h 172"/>
                  <a:gd name="T98" fmla="*/ 106 w 164"/>
                  <a:gd name="T99" fmla="*/ 138 h 172"/>
                  <a:gd name="T100" fmla="*/ 87 w 164"/>
                  <a:gd name="T101" fmla="*/ 117 h 172"/>
                  <a:gd name="T102" fmla="*/ 79 w 164"/>
                  <a:gd name="T103" fmla="*/ 100 h 172"/>
                  <a:gd name="T104" fmla="*/ 72 w 164"/>
                  <a:gd name="T105" fmla="*/ 88 h 172"/>
                  <a:gd name="T106" fmla="*/ 64 w 164"/>
                  <a:gd name="T107" fmla="*/ 79 h 172"/>
                  <a:gd name="T108" fmla="*/ 62 w 164"/>
                  <a:gd name="T109" fmla="*/ 79 h 172"/>
                  <a:gd name="T110" fmla="*/ 55 w 164"/>
                  <a:gd name="T111" fmla="*/ 58 h 172"/>
                  <a:gd name="T112" fmla="*/ 41 w 164"/>
                  <a:gd name="T113" fmla="*/ 49 h 172"/>
                  <a:gd name="T114" fmla="*/ 36 w 164"/>
                  <a:gd name="T115" fmla="*/ 39 h 172"/>
                  <a:gd name="T116" fmla="*/ 30 w 164"/>
                  <a:gd name="T117" fmla="*/ 32 h 172"/>
                  <a:gd name="T118" fmla="*/ 21 w 164"/>
                  <a:gd name="T119" fmla="*/ 28 h 172"/>
                  <a:gd name="T120" fmla="*/ 2 w 164"/>
                  <a:gd name="T1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4" h="172">
                    <a:moveTo>
                      <a:pt x="0" y="0"/>
                    </a:moveTo>
                    <a:lnTo>
                      <a:pt x="2" y="0"/>
                    </a:lnTo>
                    <a:lnTo>
                      <a:pt x="4" y="0"/>
                    </a:lnTo>
                    <a:lnTo>
                      <a:pt x="7" y="0"/>
                    </a:lnTo>
                    <a:lnTo>
                      <a:pt x="9" y="0"/>
                    </a:lnTo>
                    <a:lnTo>
                      <a:pt x="11" y="3"/>
                    </a:lnTo>
                    <a:lnTo>
                      <a:pt x="15" y="3"/>
                    </a:lnTo>
                    <a:lnTo>
                      <a:pt x="17" y="3"/>
                    </a:lnTo>
                    <a:lnTo>
                      <a:pt x="28" y="3"/>
                    </a:lnTo>
                    <a:lnTo>
                      <a:pt x="30" y="5"/>
                    </a:lnTo>
                    <a:lnTo>
                      <a:pt x="34" y="5"/>
                    </a:lnTo>
                    <a:lnTo>
                      <a:pt x="36" y="5"/>
                    </a:lnTo>
                    <a:lnTo>
                      <a:pt x="41" y="9"/>
                    </a:lnTo>
                    <a:lnTo>
                      <a:pt x="41" y="11"/>
                    </a:lnTo>
                    <a:lnTo>
                      <a:pt x="41" y="13"/>
                    </a:lnTo>
                    <a:lnTo>
                      <a:pt x="43" y="15"/>
                    </a:lnTo>
                    <a:lnTo>
                      <a:pt x="45" y="15"/>
                    </a:lnTo>
                    <a:lnTo>
                      <a:pt x="47" y="20"/>
                    </a:lnTo>
                    <a:lnTo>
                      <a:pt x="55" y="26"/>
                    </a:lnTo>
                    <a:lnTo>
                      <a:pt x="64" y="32"/>
                    </a:lnTo>
                    <a:lnTo>
                      <a:pt x="72" y="39"/>
                    </a:lnTo>
                    <a:lnTo>
                      <a:pt x="74" y="41"/>
                    </a:lnTo>
                    <a:lnTo>
                      <a:pt x="77" y="43"/>
                    </a:lnTo>
                    <a:lnTo>
                      <a:pt x="77" y="47"/>
                    </a:lnTo>
                    <a:lnTo>
                      <a:pt x="83" y="51"/>
                    </a:lnTo>
                    <a:lnTo>
                      <a:pt x="85" y="52"/>
                    </a:lnTo>
                    <a:lnTo>
                      <a:pt x="85" y="51"/>
                    </a:lnTo>
                    <a:lnTo>
                      <a:pt x="87" y="49"/>
                    </a:lnTo>
                    <a:lnTo>
                      <a:pt x="89" y="49"/>
                    </a:lnTo>
                    <a:lnTo>
                      <a:pt x="91" y="51"/>
                    </a:lnTo>
                    <a:lnTo>
                      <a:pt x="94" y="56"/>
                    </a:lnTo>
                    <a:lnTo>
                      <a:pt x="96" y="58"/>
                    </a:lnTo>
                    <a:lnTo>
                      <a:pt x="98" y="58"/>
                    </a:lnTo>
                    <a:lnTo>
                      <a:pt x="104" y="62"/>
                    </a:lnTo>
                    <a:lnTo>
                      <a:pt x="106" y="66"/>
                    </a:lnTo>
                    <a:lnTo>
                      <a:pt x="108" y="66"/>
                    </a:lnTo>
                    <a:lnTo>
                      <a:pt x="108" y="64"/>
                    </a:lnTo>
                    <a:lnTo>
                      <a:pt x="108" y="64"/>
                    </a:lnTo>
                    <a:lnTo>
                      <a:pt x="110" y="66"/>
                    </a:lnTo>
                    <a:lnTo>
                      <a:pt x="111" y="68"/>
                    </a:lnTo>
                    <a:lnTo>
                      <a:pt x="117" y="68"/>
                    </a:lnTo>
                    <a:lnTo>
                      <a:pt x="119" y="68"/>
                    </a:lnTo>
                    <a:lnTo>
                      <a:pt x="119" y="70"/>
                    </a:lnTo>
                    <a:lnTo>
                      <a:pt x="119" y="70"/>
                    </a:lnTo>
                    <a:lnTo>
                      <a:pt x="119" y="71"/>
                    </a:lnTo>
                    <a:lnTo>
                      <a:pt x="117" y="71"/>
                    </a:lnTo>
                    <a:lnTo>
                      <a:pt x="117" y="73"/>
                    </a:lnTo>
                    <a:lnTo>
                      <a:pt x="119" y="75"/>
                    </a:lnTo>
                    <a:lnTo>
                      <a:pt x="119" y="77"/>
                    </a:lnTo>
                    <a:lnTo>
                      <a:pt x="115" y="79"/>
                    </a:lnTo>
                    <a:lnTo>
                      <a:pt x="115" y="79"/>
                    </a:lnTo>
                    <a:lnTo>
                      <a:pt x="115" y="79"/>
                    </a:lnTo>
                    <a:lnTo>
                      <a:pt x="125" y="75"/>
                    </a:lnTo>
                    <a:lnTo>
                      <a:pt x="127" y="77"/>
                    </a:lnTo>
                    <a:lnTo>
                      <a:pt x="129" y="79"/>
                    </a:lnTo>
                    <a:lnTo>
                      <a:pt x="129" y="81"/>
                    </a:lnTo>
                    <a:lnTo>
                      <a:pt x="129" y="83"/>
                    </a:lnTo>
                    <a:lnTo>
                      <a:pt x="127" y="87"/>
                    </a:lnTo>
                    <a:lnTo>
                      <a:pt x="127" y="87"/>
                    </a:lnTo>
                    <a:lnTo>
                      <a:pt x="129" y="87"/>
                    </a:lnTo>
                    <a:lnTo>
                      <a:pt x="129" y="88"/>
                    </a:lnTo>
                    <a:lnTo>
                      <a:pt x="127" y="90"/>
                    </a:lnTo>
                    <a:lnTo>
                      <a:pt x="125" y="94"/>
                    </a:lnTo>
                    <a:lnTo>
                      <a:pt x="127" y="96"/>
                    </a:lnTo>
                    <a:lnTo>
                      <a:pt x="132" y="98"/>
                    </a:lnTo>
                    <a:lnTo>
                      <a:pt x="134" y="98"/>
                    </a:lnTo>
                    <a:lnTo>
                      <a:pt x="134" y="100"/>
                    </a:lnTo>
                    <a:lnTo>
                      <a:pt x="138" y="100"/>
                    </a:lnTo>
                    <a:lnTo>
                      <a:pt x="142" y="109"/>
                    </a:lnTo>
                    <a:lnTo>
                      <a:pt x="142" y="111"/>
                    </a:lnTo>
                    <a:lnTo>
                      <a:pt x="144" y="111"/>
                    </a:lnTo>
                    <a:lnTo>
                      <a:pt x="146" y="113"/>
                    </a:lnTo>
                    <a:lnTo>
                      <a:pt x="147" y="115"/>
                    </a:lnTo>
                    <a:lnTo>
                      <a:pt x="146" y="119"/>
                    </a:lnTo>
                    <a:lnTo>
                      <a:pt x="155" y="119"/>
                    </a:lnTo>
                    <a:lnTo>
                      <a:pt x="159" y="121"/>
                    </a:lnTo>
                    <a:lnTo>
                      <a:pt x="163" y="126"/>
                    </a:lnTo>
                    <a:lnTo>
                      <a:pt x="164" y="128"/>
                    </a:lnTo>
                    <a:lnTo>
                      <a:pt x="164" y="130"/>
                    </a:lnTo>
                    <a:lnTo>
                      <a:pt x="163" y="140"/>
                    </a:lnTo>
                    <a:lnTo>
                      <a:pt x="163" y="140"/>
                    </a:lnTo>
                    <a:lnTo>
                      <a:pt x="163" y="141"/>
                    </a:lnTo>
                    <a:lnTo>
                      <a:pt x="161" y="170"/>
                    </a:lnTo>
                    <a:lnTo>
                      <a:pt x="159" y="170"/>
                    </a:lnTo>
                    <a:lnTo>
                      <a:pt x="153" y="166"/>
                    </a:lnTo>
                    <a:lnTo>
                      <a:pt x="153" y="168"/>
                    </a:lnTo>
                    <a:lnTo>
                      <a:pt x="153" y="170"/>
                    </a:lnTo>
                    <a:lnTo>
                      <a:pt x="151" y="170"/>
                    </a:lnTo>
                    <a:lnTo>
                      <a:pt x="146" y="166"/>
                    </a:lnTo>
                    <a:lnTo>
                      <a:pt x="144" y="166"/>
                    </a:lnTo>
                    <a:lnTo>
                      <a:pt x="146" y="172"/>
                    </a:lnTo>
                    <a:lnTo>
                      <a:pt x="144" y="172"/>
                    </a:lnTo>
                    <a:lnTo>
                      <a:pt x="130" y="158"/>
                    </a:lnTo>
                    <a:lnTo>
                      <a:pt x="129" y="157"/>
                    </a:lnTo>
                    <a:lnTo>
                      <a:pt x="127" y="157"/>
                    </a:lnTo>
                    <a:lnTo>
                      <a:pt x="113" y="147"/>
                    </a:lnTo>
                    <a:lnTo>
                      <a:pt x="111" y="145"/>
                    </a:lnTo>
                    <a:lnTo>
                      <a:pt x="110" y="143"/>
                    </a:lnTo>
                    <a:lnTo>
                      <a:pt x="108" y="140"/>
                    </a:lnTo>
                    <a:lnTo>
                      <a:pt x="106" y="138"/>
                    </a:lnTo>
                    <a:lnTo>
                      <a:pt x="104" y="136"/>
                    </a:lnTo>
                    <a:lnTo>
                      <a:pt x="87" y="117"/>
                    </a:lnTo>
                    <a:lnTo>
                      <a:pt x="87" y="111"/>
                    </a:lnTo>
                    <a:lnTo>
                      <a:pt x="79" y="100"/>
                    </a:lnTo>
                    <a:lnTo>
                      <a:pt x="79" y="96"/>
                    </a:lnTo>
                    <a:lnTo>
                      <a:pt x="72" y="88"/>
                    </a:lnTo>
                    <a:lnTo>
                      <a:pt x="70" y="83"/>
                    </a:lnTo>
                    <a:lnTo>
                      <a:pt x="64" y="79"/>
                    </a:lnTo>
                    <a:lnTo>
                      <a:pt x="62" y="79"/>
                    </a:lnTo>
                    <a:lnTo>
                      <a:pt x="62" y="79"/>
                    </a:lnTo>
                    <a:lnTo>
                      <a:pt x="55" y="60"/>
                    </a:lnTo>
                    <a:lnTo>
                      <a:pt x="55" y="58"/>
                    </a:lnTo>
                    <a:lnTo>
                      <a:pt x="51" y="52"/>
                    </a:lnTo>
                    <a:lnTo>
                      <a:pt x="41" y="49"/>
                    </a:lnTo>
                    <a:lnTo>
                      <a:pt x="40" y="49"/>
                    </a:lnTo>
                    <a:lnTo>
                      <a:pt x="36" y="39"/>
                    </a:lnTo>
                    <a:lnTo>
                      <a:pt x="34" y="39"/>
                    </a:lnTo>
                    <a:lnTo>
                      <a:pt x="30" y="32"/>
                    </a:lnTo>
                    <a:lnTo>
                      <a:pt x="24" y="28"/>
                    </a:lnTo>
                    <a:lnTo>
                      <a:pt x="21" y="28"/>
                    </a:lnTo>
                    <a:lnTo>
                      <a:pt x="2" y="5"/>
                    </a:lnTo>
                    <a:lnTo>
                      <a:pt x="2"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71" name="Freeform 1327">
                <a:extLst>
                  <a:ext uri="{FF2B5EF4-FFF2-40B4-BE49-F238E27FC236}">
                    <a16:creationId xmlns:a16="http://schemas.microsoft.com/office/drawing/2014/main" id="{D6F14E9A-A6BF-71AD-7FCB-043249847F47}"/>
                  </a:ext>
                </a:extLst>
              </p:cNvPr>
              <p:cNvSpPr>
                <a:spLocks/>
              </p:cNvSpPr>
              <p:nvPr/>
            </p:nvSpPr>
            <p:spPr bwMode="auto">
              <a:xfrm>
                <a:off x="6467756" y="4705959"/>
                <a:ext cx="244325" cy="256244"/>
              </a:xfrm>
              <a:custGeom>
                <a:avLst/>
                <a:gdLst>
                  <a:gd name="T0" fmla="*/ 2 w 164"/>
                  <a:gd name="T1" fmla="*/ 0 h 172"/>
                  <a:gd name="T2" fmla="*/ 7 w 164"/>
                  <a:gd name="T3" fmla="*/ 0 h 172"/>
                  <a:gd name="T4" fmla="*/ 11 w 164"/>
                  <a:gd name="T5" fmla="*/ 3 h 172"/>
                  <a:gd name="T6" fmla="*/ 17 w 164"/>
                  <a:gd name="T7" fmla="*/ 3 h 172"/>
                  <a:gd name="T8" fmla="*/ 30 w 164"/>
                  <a:gd name="T9" fmla="*/ 5 h 172"/>
                  <a:gd name="T10" fmla="*/ 36 w 164"/>
                  <a:gd name="T11" fmla="*/ 5 h 172"/>
                  <a:gd name="T12" fmla="*/ 41 w 164"/>
                  <a:gd name="T13" fmla="*/ 11 h 172"/>
                  <a:gd name="T14" fmla="*/ 43 w 164"/>
                  <a:gd name="T15" fmla="*/ 15 h 172"/>
                  <a:gd name="T16" fmla="*/ 47 w 164"/>
                  <a:gd name="T17" fmla="*/ 20 h 172"/>
                  <a:gd name="T18" fmla="*/ 64 w 164"/>
                  <a:gd name="T19" fmla="*/ 32 h 172"/>
                  <a:gd name="T20" fmla="*/ 74 w 164"/>
                  <a:gd name="T21" fmla="*/ 41 h 172"/>
                  <a:gd name="T22" fmla="*/ 77 w 164"/>
                  <a:gd name="T23" fmla="*/ 47 h 172"/>
                  <a:gd name="T24" fmla="*/ 85 w 164"/>
                  <a:gd name="T25" fmla="*/ 52 h 172"/>
                  <a:gd name="T26" fmla="*/ 87 w 164"/>
                  <a:gd name="T27" fmla="*/ 49 h 172"/>
                  <a:gd name="T28" fmla="*/ 91 w 164"/>
                  <a:gd name="T29" fmla="*/ 51 h 172"/>
                  <a:gd name="T30" fmla="*/ 96 w 164"/>
                  <a:gd name="T31" fmla="*/ 58 h 172"/>
                  <a:gd name="T32" fmla="*/ 104 w 164"/>
                  <a:gd name="T33" fmla="*/ 62 h 172"/>
                  <a:gd name="T34" fmla="*/ 108 w 164"/>
                  <a:gd name="T35" fmla="*/ 66 h 172"/>
                  <a:gd name="T36" fmla="*/ 108 w 164"/>
                  <a:gd name="T37" fmla="*/ 64 h 172"/>
                  <a:gd name="T38" fmla="*/ 111 w 164"/>
                  <a:gd name="T39" fmla="*/ 68 h 172"/>
                  <a:gd name="T40" fmla="*/ 119 w 164"/>
                  <a:gd name="T41" fmla="*/ 68 h 172"/>
                  <a:gd name="T42" fmla="*/ 119 w 164"/>
                  <a:gd name="T43" fmla="*/ 70 h 172"/>
                  <a:gd name="T44" fmla="*/ 117 w 164"/>
                  <a:gd name="T45" fmla="*/ 71 h 172"/>
                  <a:gd name="T46" fmla="*/ 119 w 164"/>
                  <a:gd name="T47" fmla="*/ 75 h 172"/>
                  <a:gd name="T48" fmla="*/ 115 w 164"/>
                  <a:gd name="T49" fmla="*/ 79 h 172"/>
                  <a:gd name="T50" fmla="*/ 115 w 164"/>
                  <a:gd name="T51" fmla="*/ 79 h 172"/>
                  <a:gd name="T52" fmla="*/ 127 w 164"/>
                  <a:gd name="T53" fmla="*/ 77 h 172"/>
                  <a:gd name="T54" fmla="*/ 129 w 164"/>
                  <a:gd name="T55" fmla="*/ 81 h 172"/>
                  <a:gd name="T56" fmla="*/ 127 w 164"/>
                  <a:gd name="T57" fmla="*/ 87 h 172"/>
                  <a:gd name="T58" fmla="*/ 129 w 164"/>
                  <a:gd name="T59" fmla="*/ 87 h 172"/>
                  <a:gd name="T60" fmla="*/ 127 w 164"/>
                  <a:gd name="T61" fmla="*/ 90 h 172"/>
                  <a:gd name="T62" fmla="*/ 127 w 164"/>
                  <a:gd name="T63" fmla="*/ 96 h 172"/>
                  <a:gd name="T64" fmla="*/ 134 w 164"/>
                  <a:gd name="T65" fmla="*/ 98 h 172"/>
                  <a:gd name="T66" fmla="*/ 138 w 164"/>
                  <a:gd name="T67" fmla="*/ 100 h 172"/>
                  <a:gd name="T68" fmla="*/ 142 w 164"/>
                  <a:gd name="T69" fmla="*/ 111 h 172"/>
                  <a:gd name="T70" fmla="*/ 146 w 164"/>
                  <a:gd name="T71" fmla="*/ 113 h 172"/>
                  <a:gd name="T72" fmla="*/ 146 w 164"/>
                  <a:gd name="T73" fmla="*/ 119 h 172"/>
                  <a:gd name="T74" fmla="*/ 159 w 164"/>
                  <a:gd name="T75" fmla="*/ 121 h 172"/>
                  <a:gd name="T76" fmla="*/ 164 w 164"/>
                  <a:gd name="T77" fmla="*/ 128 h 172"/>
                  <a:gd name="T78" fmla="*/ 163 w 164"/>
                  <a:gd name="T79" fmla="*/ 140 h 172"/>
                  <a:gd name="T80" fmla="*/ 163 w 164"/>
                  <a:gd name="T81" fmla="*/ 141 h 172"/>
                  <a:gd name="T82" fmla="*/ 159 w 164"/>
                  <a:gd name="T83" fmla="*/ 170 h 172"/>
                  <a:gd name="T84" fmla="*/ 153 w 164"/>
                  <a:gd name="T85" fmla="*/ 168 h 172"/>
                  <a:gd name="T86" fmla="*/ 151 w 164"/>
                  <a:gd name="T87" fmla="*/ 170 h 172"/>
                  <a:gd name="T88" fmla="*/ 144 w 164"/>
                  <a:gd name="T89" fmla="*/ 166 h 172"/>
                  <a:gd name="T90" fmla="*/ 144 w 164"/>
                  <a:gd name="T91" fmla="*/ 172 h 172"/>
                  <a:gd name="T92" fmla="*/ 129 w 164"/>
                  <a:gd name="T93" fmla="*/ 157 h 172"/>
                  <a:gd name="T94" fmla="*/ 113 w 164"/>
                  <a:gd name="T95" fmla="*/ 147 h 172"/>
                  <a:gd name="T96" fmla="*/ 110 w 164"/>
                  <a:gd name="T97" fmla="*/ 143 h 172"/>
                  <a:gd name="T98" fmla="*/ 106 w 164"/>
                  <a:gd name="T99" fmla="*/ 138 h 172"/>
                  <a:gd name="T100" fmla="*/ 87 w 164"/>
                  <a:gd name="T101" fmla="*/ 117 h 172"/>
                  <a:gd name="T102" fmla="*/ 79 w 164"/>
                  <a:gd name="T103" fmla="*/ 100 h 172"/>
                  <a:gd name="T104" fmla="*/ 72 w 164"/>
                  <a:gd name="T105" fmla="*/ 88 h 172"/>
                  <a:gd name="T106" fmla="*/ 64 w 164"/>
                  <a:gd name="T107" fmla="*/ 79 h 172"/>
                  <a:gd name="T108" fmla="*/ 62 w 164"/>
                  <a:gd name="T109" fmla="*/ 79 h 172"/>
                  <a:gd name="T110" fmla="*/ 55 w 164"/>
                  <a:gd name="T111" fmla="*/ 58 h 172"/>
                  <a:gd name="T112" fmla="*/ 41 w 164"/>
                  <a:gd name="T113" fmla="*/ 49 h 172"/>
                  <a:gd name="T114" fmla="*/ 36 w 164"/>
                  <a:gd name="T115" fmla="*/ 39 h 172"/>
                  <a:gd name="T116" fmla="*/ 30 w 164"/>
                  <a:gd name="T117" fmla="*/ 32 h 172"/>
                  <a:gd name="T118" fmla="*/ 21 w 164"/>
                  <a:gd name="T119" fmla="*/ 28 h 172"/>
                  <a:gd name="T120" fmla="*/ 2 w 164"/>
                  <a:gd name="T1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4" h="172">
                    <a:moveTo>
                      <a:pt x="0" y="0"/>
                    </a:moveTo>
                    <a:lnTo>
                      <a:pt x="2" y="0"/>
                    </a:lnTo>
                    <a:lnTo>
                      <a:pt x="4" y="0"/>
                    </a:lnTo>
                    <a:lnTo>
                      <a:pt x="7" y="0"/>
                    </a:lnTo>
                    <a:lnTo>
                      <a:pt x="9" y="0"/>
                    </a:lnTo>
                    <a:lnTo>
                      <a:pt x="11" y="3"/>
                    </a:lnTo>
                    <a:lnTo>
                      <a:pt x="15" y="3"/>
                    </a:lnTo>
                    <a:lnTo>
                      <a:pt x="17" y="3"/>
                    </a:lnTo>
                    <a:lnTo>
                      <a:pt x="28" y="3"/>
                    </a:lnTo>
                    <a:lnTo>
                      <a:pt x="30" y="5"/>
                    </a:lnTo>
                    <a:lnTo>
                      <a:pt x="34" y="5"/>
                    </a:lnTo>
                    <a:lnTo>
                      <a:pt x="36" y="5"/>
                    </a:lnTo>
                    <a:lnTo>
                      <a:pt x="41" y="9"/>
                    </a:lnTo>
                    <a:lnTo>
                      <a:pt x="41" y="11"/>
                    </a:lnTo>
                    <a:lnTo>
                      <a:pt x="41" y="13"/>
                    </a:lnTo>
                    <a:lnTo>
                      <a:pt x="43" y="15"/>
                    </a:lnTo>
                    <a:lnTo>
                      <a:pt x="45" y="15"/>
                    </a:lnTo>
                    <a:lnTo>
                      <a:pt x="47" y="20"/>
                    </a:lnTo>
                    <a:lnTo>
                      <a:pt x="55" y="26"/>
                    </a:lnTo>
                    <a:lnTo>
                      <a:pt x="64" y="32"/>
                    </a:lnTo>
                    <a:lnTo>
                      <a:pt x="72" y="39"/>
                    </a:lnTo>
                    <a:lnTo>
                      <a:pt x="74" y="41"/>
                    </a:lnTo>
                    <a:lnTo>
                      <a:pt x="77" y="43"/>
                    </a:lnTo>
                    <a:lnTo>
                      <a:pt x="77" y="47"/>
                    </a:lnTo>
                    <a:lnTo>
                      <a:pt x="83" y="51"/>
                    </a:lnTo>
                    <a:lnTo>
                      <a:pt x="85" y="52"/>
                    </a:lnTo>
                    <a:lnTo>
                      <a:pt x="85" y="51"/>
                    </a:lnTo>
                    <a:lnTo>
                      <a:pt x="87" y="49"/>
                    </a:lnTo>
                    <a:lnTo>
                      <a:pt x="89" y="49"/>
                    </a:lnTo>
                    <a:lnTo>
                      <a:pt x="91" y="51"/>
                    </a:lnTo>
                    <a:lnTo>
                      <a:pt x="94" y="56"/>
                    </a:lnTo>
                    <a:lnTo>
                      <a:pt x="96" y="58"/>
                    </a:lnTo>
                    <a:lnTo>
                      <a:pt x="98" y="58"/>
                    </a:lnTo>
                    <a:lnTo>
                      <a:pt x="104" y="62"/>
                    </a:lnTo>
                    <a:lnTo>
                      <a:pt x="106" y="66"/>
                    </a:lnTo>
                    <a:lnTo>
                      <a:pt x="108" y="66"/>
                    </a:lnTo>
                    <a:lnTo>
                      <a:pt x="108" y="64"/>
                    </a:lnTo>
                    <a:lnTo>
                      <a:pt x="108" y="64"/>
                    </a:lnTo>
                    <a:lnTo>
                      <a:pt x="110" y="66"/>
                    </a:lnTo>
                    <a:lnTo>
                      <a:pt x="111" y="68"/>
                    </a:lnTo>
                    <a:lnTo>
                      <a:pt x="117" y="68"/>
                    </a:lnTo>
                    <a:lnTo>
                      <a:pt x="119" y="68"/>
                    </a:lnTo>
                    <a:lnTo>
                      <a:pt x="119" y="70"/>
                    </a:lnTo>
                    <a:lnTo>
                      <a:pt x="119" y="70"/>
                    </a:lnTo>
                    <a:lnTo>
                      <a:pt x="119" y="71"/>
                    </a:lnTo>
                    <a:lnTo>
                      <a:pt x="117" y="71"/>
                    </a:lnTo>
                    <a:lnTo>
                      <a:pt x="117" y="73"/>
                    </a:lnTo>
                    <a:lnTo>
                      <a:pt x="119" y="75"/>
                    </a:lnTo>
                    <a:lnTo>
                      <a:pt x="119" y="77"/>
                    </a:lnTo>
                    <a:lnTo>
                      <a:pt x="115" y="79"/>
                    </a:lnTo>
                    <a:lnTo>
                      <a:pt x="115" y="79"/>
                    </a:lnTo>
                    <a:lnTo>
                      <a:pt x="115" y="79"/>
                    </a:lnTo>
                    <a:lnTo>
                      <a:pt x="125" y="75"/>
                    </a:lnTo>
                    <a:lnTo>
                      <a:pt x="127" y="77"/>
                    </a:lnTo>
                    <a:lnTo>
                      <a:pt x="129" y="79"/>
                    </a:lnTo>
                    <a:lnTo>
                      <a:pt x="129" y="81"/>
                    </a:lnTo>
                    <a:lnTo>
                      <a:pt x="129" y="83"/>
                    </a:lnTo>
                    <a:lnTo>
                      <a:pt x="127" y="87"/>
                    </a:lnTo>
                    <a:lnTo>
                      <a:pt x="127" y="87"/>
                    </a:lnTo>
                    <a:lnTo>
                      <a:pt x="129" y="87"/>
                    </a:lnTo>
                    <a:lnTo>
                      <a:pt x="129" y="88"/>
                    </a:lnTo>
                    <a:lnTo>
                      <a:pt x="127" y="90"/>
                    </a:lnTo>
                    <a:lnTo>
                      <a:pt x="125" y="94"/>
                    </a:lnTo>
                    <a:lnTo>
                      <a:pt x="127" y="96"/>
                    </a:lnTo>
                    <a:lnTo>
                      <a:pt x="132" y="98"/>
                    </a:lnTo>
                    <a:lnTo>
                      <a:pt x="134" y="98"/>
                    </a:lnTo>
                    <a:lnTo>
                      <a:pt x="134" y="100"/>
                    </a:lnTo>
                    <a:lnTo>
                      <a:pt x="138" y="100"/>
                    </a:lnTo>
                    <a:lnTo>
                      <a:pt x="142" y="109"/>
                    </a:lnTo>
                    <a:lnTo>
                      <a:pt x="142" y="111"/>
                    </a:lnTo>
                    <a:lnTo>
                      <a:pt x="144" y="111"/>
                    </a:lnTo>
                    <a:lnTo>
                      <a:pt x="146" y="113"/>
                    </a:lnTo>
                    <a:lnTo>
                      <a:pt x="147" y="115"/>
                    </a:lnTo>
                    <a:lnTo>
                      <a:pt x="146" y="119"/>
                    </a:lnTo>
                    <a:lnTo>
                      <a:pt x="155" y="119"/>
                    </a:lnTo>
                    <a:lnTo>
                      <a:pt x="159" y="121"/>
                    </a:lnTo>
                    <a:lnTo>
                      <a:pt x="163" y="126"/>
                    </a:lnTo>
                    <a:lnTo>
                      <a:pt x="164" y="128"/>
                    </a:lnTo>
                    <a:lnTo>
                      <a:pt x="164" y="130"/>
                    </a:lnTo>
                    <a:lnTo>
                      <a:pt x="163" y="140"/>
                    </a:lnTo>
                    <a:lnTo>
                      <a:pt x="163" y="140"/>
                    </a:lnTo>
                    <a:lnTo>
                      <a:pt x="163" y="141"/>
                    </a:lnTo>
                    <a:lnTo>
                      <a:pt x="161" y="170"/>
                    </a:lnTo>
                    <a:lnTo>
                      <a:pt x="159" y="170"/>
                    </a:lnTo>
                    <a:lnTo>
                      <a:pt x="153" y="166"/>
                    </a:lnTo>
                    <a:lnTo>
                      <a:pt x="153" y="168"/>
                    </a:lnTo>
                    <a:lnTo>
                      <a:pt x="153" y="170"/>
                    </a:lnTo>
                    <a:lnTo>
                      <a:pt x="151" y="170"/>
                    </a:lnTo>
                    <a:lnTo>
                      <a:pt x="146" y="166"/>
                    </a:lnTo>
                    <a:lnTo>
                      <a:pt x="144" y="166"/>
                    </a:lnTo>
                    <a:lnTo>
                      <a:pt x="146" y="172"/>
                    </a:lnTo>
                    <a:lnTo>
                      <a:pt x="144" y="172"/>
                    </a:lnTo>
                    <a:lnTo>
                      <a:pt x="130" y="158"/>
                    </a:lnTo>
                    <a:lnTo>
                      <a:pt x="129" y="157"/>
                    </a:lnTo>
                    <a:lnTo>
                      <a:pt x="127" y="157"/>
                    </a:lnTo>
                    <a:lnTo>
                      <a:pt x="113" y="147"/>
                    </a:lnTo>
                    <a:lnTo>
                      <a:pt x="111" y="145"/>
                    </a:lnTo>
                    <a:lnTo>
                      <a:pt x="110" y="143"/>
                    </a:lnTo>
                    <a:lnTo>
                      <a:pt x="108" y="140"/>
                    </a:lnTo>
                    <a:lnTo>
                      <a:pt x="106" y="138"/>
                    </a:lnTo>
                    <a:lnTo>
                      <a:pt x="104" y="136"/>
                    </a:lnTo>
                    <a:lnTo>
                      <a:pt x="87" y="117"/>
                    </a:lnTo>
                    <a:lnTo>
                      <a:pt x="87" y="111"/>
                    </a:lnTo>
                    <a:lnTo>
                      <a:pt x="79" y="100"/>
                    </a:lnTo>
                    <a:lnTo>
                      <a:pt x="79" y="96"/>
                    </a:lnTo>
                    <a:lnTo>
                      <a:pt x="72" y="88"/>
                    </a:lnTo>
                    <a:lnTo>
                      <a:pt x="70" y="83"/>
                    </a:lnTo>
                    <a:lnTo>
                      <a:pt x="64" y="79"/>
                    </a:lnTo>
                    <a:lnTo>
                      <a:pt x="62" y="79"/>
                    </a:lnTo>
                    <a:lnTo>
                      <a:pt x="62" y="79"/>
                    </a:lnTo>
                    <a:lnTo>
                      <a:pt x="55" y="60"/>
                    </a:lnTo>
                    <a:lnTo>
                      <a:pt x="55" y="58"/>
                    </a:lnTo>
                    <a:lnTo>
                      <a:pt x="51" y="52"/>
                    </a:lnTo>
                    <a:lnTo>
                      <a:pt x="41" y="49"/>
                    </a:lnTo>
                    <a:lnTo>
                      <a:pt x="40" y="49"/>
                    </a:lnTo>
                    <a:lnTo>
                      <a:pt x="36" y="39"/>
                    </a:lnTo>
                    <a:lnTo>
                      <a:pt x="34" y="39"/>
                    </a:lnTo>
                    <a:lnTo>
                      <a:pt x="30" y="32"/>
                    </a:lnTo>
                    <a:lnTo>
                      <a:pt x="24" y="28"/>
                    </a:lnTo>
                    <a:lnTo>
                      <a:pt x="21" y="28"/>
                    </a:lnTo>
                    <a:lnTo>
                      <a:pt x="2" y="5"/>
                    </a:lnTo>
                    <a:lnTo>
                      <a:pt x="2"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72" name="Freeform 1328">
                <a:extLst>
                  <a:ext uri="{FF2B5EF4-FFF2-40B4-BE49-F238E27FC236}">
                    <a16:creationId xmlns:a16="http://schemas.microsoft.com/office/drawing/2014/main" id="{7B83BDB5-390A-B80E-4267-5453D685E132}"/>
                  </a:ext>
                </a:extLst>
              </p:cNvPr>
              <p:cNvSpPr>
                <a:spLocks/>
              </p:cNvSpPr>
              <p:nvPr/>
            </p:nvSpPr>
            <p:spPr bwMode="auto">
              <a:xfrm>
                <a:off x="6481164" y="4764061"/>
                <a:ext cx="14898" cy="14898"/>
              </a:xfrm>
              <a:custGeom>
                <a:avLst/>
                <a:gdLst>
                  <a:gd name="T0" fmla="*/ 0 w 10"/>
                  <a:gd name="T1" fmla="*/ 2 h 10"/>
                  <a:gd name="T2" fmla="*/ 0 w 10"/>
                  <a:gd name="T3" fmla="*/ 2 h 10"/>
                  <a:gd name="T4" fmla="*/ 0 w 10"/>
                  <a:gd name="T5" fmla="*/ 0 h 10"/>
                  <a:gd name="T6" fmla="*/ 10 w 10"/>
                  <a:gd name="T7" fmla="*/ 6 h 10"/>
                  <a:gd name="T8" fmla="*/ 10 w 10"/>
                  <a:gd name="T9" fmla="*/ 8 h 10"/>
                  <a:gd name="T10" fmla="*/ 10 w 10"/>
                  <a:gd name="T11" fmla="*/ 10 h 10"/>
                  <a:gd name="T12" fmla="*/ 8 w 10"/>
                  <a:gd name="T13" fmla="*/ 8 h 10"/>
                  <a:gd name="T14" fmla="*/ 0 w 10"/>
                  <a:gd name="T15" fmla="*/ 4 h 10"/>
                  <a:gd name="T16" fmla="*/ 0 w 10"/>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0" y="2"/>
                    </a:moveTo>
                    <a:lnTo>
                      <a:pt x="0" y="2"/>
                    </a:lnTo>
                    <a:lnTo>
                      <a:pt x="0" y="0"/>
                    </a:lnTo>
                    <a:lnTo>
                      <a:pt x="10" y="6"/>
                    </a:lnTo>
                    <a:lnTo>
                      <a:pt x="10" y="8"/>
                    </a:lnTo>
                    <a:lnTo>
                      <a:pt x="10" y="10"/>
                    </a:lnTo>
                    <a:lnTo>
                      <a:pt x="8" y="8"/>
                    </a:lnTo>
                    <a:lnTo>
                      <a:pt x="0"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73" name="Freeform 1329">
                <a:extLst>
                  <a:ext uri="{FF2B5EF4-FFF2-40B4-BE49-F238E27FC236}">
                    <a16:creationId xmlns:a16="http://schemas.microsoft.com/office/drawing/2014/main" id="{135EB087-150C-8D6D-D1BA-2A4D381D8E82}"/>
                  </a:ext>
                </a:extLst>
              </p:cNvPr>
              <p:cNvSpPr>
                <a:spLocks/>
              </p:cNvSpPr>
              <p:nvPr/>
            </p:nvSpPr>
            <p:spPr bwMode="auto">
              <a:xfrm>
                <a:off x="6481164" y="4764061"/>
                <a:ext cx="14898" cy="14898"/>
              </a:xfrm>
              <a:custGeom>
                <a:avLst/>
                <a:gdLst>
                  <a:gd name="T0" fmla="*/ 0 w 10"/>
                  <a:gd name="T1" fmla="*/ 2 h 10"/>
                  <a:gd name="T2" fmla="*/ 0 w 10"/>
                  <a:gd name="T3" fmla="*/ 2 h 10"/>
                  <a:gd name="T4" fmla="*/ 0 w 10"/>
                  <a:gd name="T5" fmla="*/ 0 h 10"/>
                  <a:gd name="T6" fmla="*/ 10 w 10"/>
                  <a:gd name="T7" fmla="*/ 6 h 10"/>
                  <a:gd name="T8" fmla="*/ 10 w 10"/>
                  <a:gd name="T9" fmla="*/ 8 h 10"/>
                  <a:gd name="T10" fmla="*/ 10 w 10"/>
                  <a:gd name="T11" fmla="*/ 10 h 10"/>
                  <a:gd name="T12" fmla="*/ 8 w 10"/>
                  <a:gd name="T13" fmla="*/ 8 h 10"/>
                  <a:gd name="T14" fmla="*/ 0 w 10"/>
                  <a:gd name="T15" fmla="*/ 4 h 10"/>
                  <a:gd name="T16" fmla="*/ 0 w 10"/>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0" y="2"/>
                    </a:moveTo>
                    <a:lnTo>
                      <a:pt x="0" y="2"/>
                    </a:lnTo>
                    <a:lnTo>
                      <a:pt x="0" y="0"/>
                    </a:lnTo>
                    <a:lnTo>
                      <a:pt x="10" y="6"/>
                    </a:lnTo>
                    <a:lnTo>
                      <a:pt x="10" y="8"/>
                    </a:lnTo>
                    <a:lnTo>
                      <a:pt x="10" y="10"/>
                    </a:lnTo>
                    <a:lnTo>
                      <a:pt x="8" y="8"/>
                    </a:lnTo>
                    <a:lnTo>
                      <a:pt x="0"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74" name="Freeform 1330">
                <a:extLst>
                  <a:ext uri="{FF2B5EF4-FFF2-40B4-BE49-F238E27FC236}">
                    <a16:creationId xmlns:a16="http://schemas.microsoft.com/office/drawing/2014/main" id="{BE6DE97A-25FE-531B-AF68-7E666B4CD367}"/>
                  </a:ext>
                </a:extLst>
              </p:cNvPr>
              <p:cNvSpPr>
                <a:spLocks/>
              </p:cNvSpPr>
              <p:nvPr/>
            </p:nvSpPr>
            <p:spPr bwMode="auto">
              <a:xfrm>
                <a:off x="6512450" y="4795346"/>
                <a:ext cx="16387" cy="19368"/>
              </a:xfrm>
              <a:custGeom>
                <a:avLst/>
                <a:gdLst>
                  <a:gd name="T0" fmla="*/ 0 w 11"/>
                  <a:gd name="T1" fmla="*/ 2 h 13"/>
                  <a:gd name="T2" fmla="*/ 0 w 11"/>
                  <a:gd name="T3" fmla="*/ 2 h 13"/>
                  <a:gd name="T4" fmla="*/ 4 w 11"/>
                  <a:gd name="T5" fmla="*/ 0 h 13"/>
                  <a:gd name="T6" fmla="*/ 11 w 11"/>
                  <a:gd name="T7" fmla="*/ 8 h 13"/>
                  <a:gd name="T8" fmla="*/ 11 w 11"/>
                  <a:gd name="T9" fmla="*/ 13 h 13"/>
                  <a:gd name="T10" fmla="*/ 11 w 11"/>
                  <a:gd name="T11" fmla="*/ 13 h 13"/>
                  <a:gd name="T12" fmla="*/ 10 w 11"/>
                  <a:gd name="T13" fmla="*/ 13 h 13"/>
                  <a:gd name="T14" fmla="*/ 0 w 11"/>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0" y="2"/>
                    </a:moveTo>
                    <a:lnTo>
                      <a:pt x="0" y="2"/>
                    </a:lnTo>
                    <a:lnTo>
                      <a:pt x="4" y="0"/>
                    </a:lnTo>
                    <a:lnTo>
                      <a:pt x="11" y="8"/>
                    </a:lnTo>
                    <a:lnTo>
                      <a:pt x="11" y="13"/>
                    </a:lnTo>
                    <a:lnTo>
                      <a:pt x="11" y="13"/>
                    </a:lnTo>
                    <a:lnTo>
                      <a:pt x="10" y="13"/>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75" name="Freeform 1331">
                <a:extLst>
                  <a:ext uri="{FF2B5EF4-FFF2-40B4-BE49-F238E27FC236}">
                    <a16:creationId xmlns:a16="http://schemas.microsoft.com/office/drawing/2014/main" id="{48CD82AF-EFE7-3FE9-8974-695599CFD774}"/>
                  </a:ext>
                </a:extLst>
              </p:cNvPr>
              <p:cNvSpPr>
                <a:spLocks/>
              </p:cNvSpPr>
              <p:nvPr/>
            </p:nvSpPr>
            <p:spPr bwMode="auto">
              <a:xfrm>
                <a:off x="6512450" y="4795346"/>
                <a:ext cx="16387" cy="19368"/>
              </a:xfrm>
              <a:custGeom>
                <a:avLst/>
                <a:gdLst>
                  <a:gd name="T0" fmla="*/ 0 w 11"/>
                  <a:gd name="T1" fmla="*/ 2 h 13"/>
                  <a:gd name="T2" fmla="*/ 0 w 11"/>
                  <a:gd name="T3" fmla="*/ 2 h 13"/>
                  <a:gd name="T4" fmla="*/ 4 w 11"/>
                  <a:gd name="T5" fmla="*/ 0 h 13"/>
                  <a:gd name="T6" fmla="*/ 11 w 11"/>
                  <a:gd name="T7" fmla="*/ 8 h 13"/>
                  <a:gd name="T8" fmla="*/ 11 w 11"/>
                  <a:gd name="T9" fmla="*/ 13 h 13"/>
                  <a:gd name="T10" fmla="*/ 11 w 11"/>
                  <a:gd name="T11" fmla="*/ 13 h 13"/>
                  <a:gd name="T12" fmla="*/ 10 w 11"/>
                  <a:gd name="T13" fmla="*/ 13 h 13"/>
                  <a:gd name="T14" fmla="*/ 0 w 11"/>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0" y="2"/>
                    </a:moveTo>
                    <a:lnTo>
                      <a:pt x="0" y="2"/>
                    </a:lnTo>
                    <a:lnTo>
                      <a:pt x="4" y="0"/>
                    </a:lnTo>
                    <a:lnTo>
                      <a:pt x="11" y="8"/>
                    </a:lnTo>
                    <a:lnTo>
                      <a:pt x="11" y="13"/>
                    </a:lnTo>
                    <a:lnTo>
                      <a:pt x="11" y="13"/>
                    </a:lnTo>
                    <a:lnTo>
                      <a:pt x="10" y="13"/>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76" name="Freeform 1332">
                <a:extLst>
                  <a:ext uri="{FF2B5EF4-FFF2-40B4-BE49-F238E27FC236}">
                    <a16:creationId xmlns:a16="http://schemas.microsoft.com/office/drawing/2014/main" id="{89421248-ABFC-44A6-6ECF-A89B152FAC29}"/>
                  </a:ext>
                </a:extLst>
              </p:cNvPr>
              <p:cNvSpPr>
                <a:spLocks/>
              </p:cNvSpPr>
              <p:nvPr/>
            </p:nvSpPr>
            <p:spPr bwMode="auto">
              <a:xfrm>
                <a:off x="6607796" y="4781938"/>
                <a:ext cx="8939" cy="7449"/>
              </a:xfrm>
              <a:custGeom>
                <a:avLst/>
                <a:gdLst>
                  <a:gd name="T0" fmla="*/ 4 w 6"/>
                  <a:gd name="T1" fmla="*/ 5 h 5"/>
                  <a:gd name="T2" fmla="*/ 4 w 6"/>
                  <a:gd name="T3" fmla="*/ 5 h 5"/>
                  <a:gd name="T4" fmla="*/ 2 w 6"/>
                  <a:gd name="T5" fmla="*/ 5 h 5"/>
                  <a:gd name="T6" fmla="*/ 0 w 6"/>
                  <a:gd name="T7" fmla="*/ 3 h 5"/>
                  <a:gd name="T8" fmla="*/ 0 w 6"/>
                  <a:gd name="T9" fmla="*/ 1 h 5"/>
                  <a:gd name="T10" fmla="*/ 2 w 6"/>
                  <a:gd name="T11" fmla="*/ 1 h 5"/>
                  <a:gd name="T12" fmla="*/ 2 w 6"/>
                  <a:gd name="T13" fmla="*/ 1 h 5"/>
                  <a:gd name="T14" fmla="*/ 4 w 6"/>
                  <a:gd name="T15" fmla="*/ 0 h 5"/>
                  <a:gd name="T16" fmla="*/ 6 w 6"/>
                  <a:gd name="T17" fmla="*/ 1 h 5"/>
                  <a:gd name="T18" fmla="*/ 6 w 6"/>
                  <a:gd name="T19" fmla="*/ 3 h 5"/>
                  <a:gd name="T20" fmla="*/ 6 w 6"/>
                  <a:gd name="T21" fmla="*/ 5 h 5"/>
                  <a:gd name="T22" fmla="*/ 4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4" y="5"/>
                    </a:moveTo>
                    <a:lnTo>
                      <a:pt x="4" y="5"/>
                    </a:lnTo>
                    <a:lnTo>
                      <a:pt x="2" y="5"/>
                    </a:lnTo>
                    <a:lnTo>
                      <a:pt x="0" y="3"/>
                    </a:lnTo>
                    <a:lnTo>
                      <a:pt x="0" y="1"/>
                    </a:lnTo>
                    <a:lnTo>
                      <a:pt x="2" y="1"/>
                    </a:lnTo>
                    <a:lnTo>
                      <a:pt x="2" y="1"/>
                    </a:lnTo>
                    <a:lnTo>
                      <a:pt x="4" y="0"/>
                    </a:lnTo>
                    <a:lnTo>
                      <a:pt x="6" y="1"/>
                    </a:lnTo>
                    <a:lnTo>
                      <a:pt x="6" y="3"/>
                    </a:lnTo>
                    <a:lnTo>
                      <a:pt x="6" y="5"/>
                    </a:lnTo>
                    <a:lnTo>
                      <a:pt x="4"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77" name="Freeform 1333">
                <a:extLst>
                  <a:ext uri="{FF2B5EF4-FFF2-40B4-BE49-F238E27FC236}">
                    <a16:creationId xmlns:a16="http://schemas.microsoft.com/office/drawing/2014/main" id="{5458E3E7-8EED-4013-0866-188F088E3211}"/>
                  </a:ext>
                </a:extLst>
              </p:cNvPr>
              <p:cNvSpPr>
                <a:spLocks/>
              </p:cNvSpPr>
              <p:nvPr/>
            </p:nvSpPr>
            <p:spPr bwMode="auto">
              <a:xfrm>
                <a:off x="6607796" y="4781938"/>
                <a:ext cx="8939" cy="7449"/>
              </a:xfrm>
              <a:custGeom>
                <a:avLst/>
                <a:gdLst>
                  <a:gd name="T0" fmla="*/ 4 w 6"/>
                  <a:gd name="T1" fmla="*/ 5 h 5"/>
                  <a:gd name="T2" fmla="*/ 4 w 6"/>
                  <a:gd name="T3" fmla="*/ 5 h 5"/>
                  <a:gd name="T4" fmla="*/ 2 w 6"/>
                  <a:gd name="T5" fmla="*/ 5 h 5"/>
                  <a:gd name="T6" fmla="*/ 0 w 6"/>
                  <a:gd name="T7" fmla="*/ 3 h 5"/>
                  <a:gd name="T8" fmla="*/ 0 w 6"/>
                  <a:gd name="T9" fmla="*/ 1 h 5"/>
                  <a:gd name="T10" fmla="*/ 2 w 6"/>
                  <a:gd name="T11" fmla="*/ 1 h 5"/>
                  <a:gd name="T12" fmla="*/ 2 w 6"/>
                  <a:gd name="T13" fmla="*/ 1 h 5"/>
                  <a:gd name="T14" fmla="*/ 4 w 6"/>
                  <a:gd name="T15" fmla="*/ 0 h 5"/>
                  <a:gd name="T16" fmla="*/ 6 w 6"/>
                  <a:gd name="T17" fmla="*/ 1 h 5"/>
                  <a:gd name="T18" fmla="*/ 6 w 6"/>
                  <a:gd name="T19" fmla="*/ 3 h 5"/>
                  <a:gd name="T20" fmla="*/ 6 w 6"/>
                  <a:gd name="T21" fmla="*/ 5 h 5"/>
                  <a:gd name="T22" fmla="*/ 4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4" y="5"/>
                    </a:moveTo>
                    <a:lnTo>
                      <a:pt x="4" y="5"/>
                    </a:lnTo>
                    <a:lnTo>
                      <a:pt x="2" y="5"/>
                    </a:lnTo>
                    <a:lnTo>
                      <a:pt x="0" y="3"/>
                    </a:lnTo>
                    <a:lnTo>
                      <a:pt x="0" y="1"/>
                    </a:lnTo>
                    <a:lnTo>
                      <a:pt x="2" y="1"/>
                    </a:lnTo>
                    <a:lnTo>
                      <a:pt x="2" y="1"/>
                    </a:lnTo>
                    <a:lnTo>
                      <a:pt x="4" y="0"/>
                    </a:lnTo>
                    <a:lnTo>
                      <a:pt x="6" y="1"/>
                    </a:lnTo>
                    <a:lnTo>
                      <a:pt x="6" y="3"/>
                    </a:lnTo>
                    <a:lnTo>
                      <a:pt x="6" y="5"/>
                    </a:lnTo>
                    <a:lnTo>
                      <a:pt x="4"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78" name="Freeform 1334">
                <a:extLst>
                  <a:ext uri="{FF2B5EF4-FFF2-40B4-BE49-F238E27FC236}">
                    <a16:creationId xmlns:a16="http://schemas.microsoft.com/office/drawing/2014/main" id="{900044F6-1D5D-41C9-58E0-B63BC61D09AF}"/>
                  </a:ext>
                </a:extLst>
              </p:cNvPr>
              <p:cNvSpPr>
                <a:spLocks/>
              </p:cNvSpPr>
              <p:nvPr/>
            </p:nvSpPr>
            <p:spPr bwMode="auto">
              <a:xfrm>
                <a:off x="6622694" y="4792366"/>
                <a:ext cx="10428" cy="8939"/>
              </a:xfrm>
              <a:custGeom>
                <a:avLst/>
                <a:gdLst>
                  <a:gd name="T0" fmla="*/ 0 w 7"/>
                  <a:gd name="T1" fmla="*/ 0 h 6"/>
                  <a:gd name="T2" fmla="*/ 0 w 7"/>
                  <a:gd name="T3" fmla="*/ 0 h 6"/>
                  <a:gd name="T4" fmla="*/ 2 w 7"/>
                  <a:gd name="T5" fmla="*/ 0 h 6"/>
                  <a:gd name="T6" fmla="*/ 4 w 7"/>
                  <a:gd name="T7" fmla="*/ 0 h 6"/>
                  <a:gd name="T8" fmla="*/ 6 w 7"/>
                  <a:gd name="T9" fmla="*/ 2 h 6"/>
                  <a:gd name="T10" fmla="*/ 7 w 7"/>
                  <a:gd name="T11" fmla="*/ 4 h 6"/>
                  <a:gd name="T12" fmla="*/ 6 w 7"/>
                  <a:gd name="T13" fmla="*/ 6 h 6"/>
                  <a:gd name="T14" fmla="*/ 6 w 7"/>
                  <a:gd name="T15" fmla="*/ 4 h 6"/>
                  <a:gd name="T16" fmla="*/ 2 w 7"/>
                  <a:gd name="T17" fmla="*/ 2 h 6"/>
                  <a:gd name="T18" fmla="*/ 0 w 7"/>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0" y="0"/>
                    </a:moveTo>
                    <a:lnTo>
                      <a:pt x="0" y="0"/>
                    </a:lnTo>
                    <a:lnTo>
                      <a:pt x="2" y="0"/>
                    </a:lnTo>
                    <a:lnTo>
                      <a:pt x="4" y="0"/>
                    </a:lnTo>
                    <a:lnTo>
                      <a:pt x="6" y="2"/>
                    </a:lnTo>
                    <a:lnTo>
                      <a:pt x="7" y="4"/>
                    </a:lnTo>
                    <a:lnTo>
                      <a:pt x="6" y="6"/>
                    </a:lnTo>
                    <a:lnTo>
                      <a:pt x="6" y="4"/>
                    </a:lnTo>
                    <a:lnTo>
                      <a:pt x="2"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79" name="Freeform 1335">
                <a:extLst>
                  <a:ext uri="{FF2B5EF4-FFF2-40B4-BE49-F238E27FC236}">
                    <a16:creationId xmlns:a16="http://schemas.microsoft.com/office/drawing/2014/main" id="{D95F71A5-CFB0-981B-8929-1DA02AF51132}"/>
                  </a:ext>
                </a:extLst>
              </p:cNvPr>
              <p:cNvSpPr>
                <a:spLocks/>
              </p:cNvSpPr>
              <p:nvPr/>
            </p:nvSpPr>
            <p:spPr bwMode="auto">
              <a:xfrm>
                <a:off x="6622694" y="4792366"/>
                <a:ext cx="10428" cy="8939"/>
              </a:xfrm>
              <a:custGeom>
                <a:avLst/>
                <a:gdLst>
                  <a:gd name="T0" fmla="*/ 0 w 7"/>
                  <a:gd name="T1" fmla="*/ 0 h 6"/>
                  <a:gd name="T2" fmla="*/ 0 w 7"/>
                  <a:gd name="T3" fmla="*/ 0 h 6"/>
                  <a:gd name="T4" fmla="*/ 2 w 7"/>
                  <a:gd name="T5" fmla="*/ 0 h 6"/>
                  <a:gd name="T6" fmla="*/ 4 w 7"/>
                  <a:gd name="T7" fmla="*/ 0 h 6"/>
                  <a:gd name="T8" fmla="*/ 6 w 7"/>
                  <a:gd name="T9" fmla="*/ 2 h 6"/>
                  <a:gd name="T10" fmla="*/ 7 w 7"/>
                  <a:gd name="T11" fmla="*/ 4 h 6"/>
                  <a:gd name="T12" fmla="*/ 6 w 7"/>
                  <a:gd name="T13" fmla="*/ 6 h 6"/>
                  <a:gd name="T14" fmla="*/ 6 w 7"/>
                  <a:gd name="T15" fmla="*/ 4 h 6"/>
                  <a:gd name="T16" fmla="*/ 2 w 7"/>
                  <a:gd name="T17" fmla="*/ 2 h 6"/>
                  <a:gd name="T18" fmla="*/ 0 w 7"/>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0" y="0"/>
                    </a:moveTo>
                    <a:lnTo>
                      <a:pt x="0" y="0"/>
                    </a:lnTo>
                    <a:lnTo>
                      <a:pt x="2" y="0"/>
                    </a:lnTo>
                    <a:lnTo>
                      <a:pt x="4" y="0"/>
                    </a:lnTo>
                    <a:lnTo>
                      <a:pt x="6" y="2"/>
                    </a:lnTo>
                    <a:lnTo>
                      <a:pt x="7" y="4"/>
                    </a:lnTo>
                    <a:lnTo>
                      <a:pt x="6" y="6"/>
                    </a:lnTo>
                    <a:lnTo>
                      <a:pt x="6" y="4"/>
                    </a:lnTo>
                    <a:lnTo>
                      <a:pt x="2"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80" name="Freeform 1336">
                <a:extLst>
                  <a:ext uri="{FF2B5EF4-FFF2-40B4-BE49-F238E27FC236}">
                    <a16:creationId xmlns:a16="http://schemas.microsoft.com/office/drawing/2014/main" id="{65004800-2335-3DBE-5B57-441274EB3F2F}"/>
                  </a:ext>
                </a:extLst>
              </p:cNvPr>
              <p:cNvSpPr>
                <a:spLocks/>
              </p:cNvSpPr>
              <p:nvPr/>
            </p:nvSpPr>
            <p:spPr bwMode="auto">
              <a:xfrm>
                <a:off x="6546715" y="4848978"/>
                <a:ext cx="13408" cy="19368"/>
              </a:xfrm>
              <a:custGeom>
                <a:avLst/>
                <a:gdLst>
                  <a:gd name="T0" fmla="*/ 2 w 9"/>
                  <a:gd name="T1" fmla="*/ 2 h 13"/>
                  <a:gd name="T2" fmla="*/ 4 w 9"/>
                  <a:gd name="T3" fmla="*/ 0 h 13"/>
                  <a:gd name="T4" fmla="*/ 4 w 9"/>
                  <a:gd name="T5" fmla="*/ 2 h 13"/>
                  <a:gd name="T6" fmla="*/ 7 w 9"/>
                  <a:gd name="T7" fmla="*/ 8 h 13"/>
                  <a:gd name="T8" fmla="*/ 9 w 9"/>
                  <a:gd name="T9" fmla="*/ 11 h 13"/>
                  <a:gd name="T10" fmla="*/ 9 w 9"/>
                  <a:gd name="T11" fmla="*/ 13 h 13"/>
                  <a:gd name="T12" fmla="*/ 7 w 9"/>
                  <a:gd name="T13" fmla="*/ 13 h 13"/>
                  <a:gd name="T14" fmla="*/ 6 w 9"/>
                  <a:gd name="T15" fmla="*/ 13 h 13"/>
                  <a:gd name="T16" fmla="*/ 4 w 9"/>
                  <a:gd name="T17" fmla="*/ 11 h 13"/>
                  <a:gd name="T18" fmla="*/ 0 w 9"/>
                  <a:gd name="T19" fmla="*/ 6 h 13"/>
                  <a:gd name="T20" fmla="*/ 0 w 9"/>
                  <a:gd name="T21" fmla="*/ 4 h 13"/>
                  <a:gd name="T22" fmla="*/ 2 w 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3">
                    <a:moveTo>
                      <a:pt x="2" y="2"/>
                    </a:moveTo>
                    <a:lnTo>
                      <a:pt x="4" y="0"/>
                    </a:lnTo>
                    <a:lnTo>
                      <a:pt x="4" y="2"/>
                    </a:lnTo>
                    <a:lnTo>
                      <a:pt x="7" y="8"/>
                    </a:lnTo>
                    <a:lnTo>
                      <a:pt x="9" y="11"/>
                    </a:lnTo>
                    <a:lnTo>
                      <a:pt x="9" y="13"/>
                    </a:lnTo>
                    <a:lnTo>
                      <a:pt x="7" y="13"/>
                    </a:lnTo>
                    <a:lnTo>
                      <a:pt x="6" y="13"/>
                    </a:lnTo>
                    <a:lnTo>
                      <a:pt x="4" y="11"/>
                    </a:lnTo>
                    <a:lnTo>
                      <a:pt x="0" y="6"/>
                    </a:lnTo>
                    <a:lnTo>
                      <a:pt x="0" y="4"/>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81" name="Freeform 1337">
                <a:extLst>
                  <a:ext uri="{FF2B5EF4-FFF2-40B4-BE49-F238E27FC236}">
                    <a16:creationId xmlns:a16="http://schemas.microsoft.com/office/drawing/2014/main" id="{E962650F-4CD9-8301-3652-F73CF4FA96D4}"/>
                  </a:ext>
                </a:extLst>
              </p:cNvPr>
              <p:cNvSpPr>
                <a:spLocks/>
              </p:cNvSpPr>
              <p:nvPr/>
            </p:nvSpPr>
            <p:spPr bwMode="auto">
              <a:xfrm>
                <a:off x="6546715" y="4848978"/>
                <a:ext cx="13408" cy="19368"/>
              </a:xfrm>
              <a:custGeom>
                <a:avLst/>
                <a:gdLst>
                  <a:gd name="T0" fmla="*/ 2 w 9"/>
                  <a:gd name="T1" fmla="*/ 2 h 13"/>
                  <a:gd name="T2" fmla="*/ 4 w 9"/>
                  <a:gd name="T3" fmla="*/ 0 h 13"/>
                  <a:gd name="T4" fmla="*/ 4 w 9"/>
                  <a:gd name="T5" fmla="*/ 2 h 13"/>
                  <a:gd name="T6" fmla="*/ 7 w 9"/>
                  <a:gd name="T7" fmla="*/ 8 h 13"/>
                  <a:gd name="T8" fmla="*/ 9 w 9"/>
                  <a:gd name="T9" fmla="*/ 11 h 13"/>
                  <a:gd name="T10" fmla="*/ 9 w 9"/>
                  <a:gd name="T11" fmla="*/ 13 h 13"/>
                  <a:gd name="T12" fmla="*/ 7 w 9"/>
                  <a:gd name="T13" fmla="*/ 13 h 13"/>
                  <a:gd name="T14" fmla="*/ 6 w 9"/>
                  <a:gd name="T15" fmla="*/ 13 h 13"/>
                  <a:gd name="T16" fmla="*/ 4 w 9"/>
                  <a:gd name="T17" fmla="*/ 11 h 13"/>
                  <a:gd name="T18" fmla="*/ 0 w 9"/>
                  <a:gd name="T19" fmla="*/ 6 h 13"/>
                  <a:gd name="T20" fmla="*/ 0 w 9"/>
                  <a:gd name="T21" fmla="*/ 4 h 13"/>
                  <a:gd name="T22" fmla="*/ 2 w 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3">
                    <a:moveTo>
                      <a:pt x="2" y="2"/>
                    </a:moveTo>
                    <a:lnTo>
                      <a:pt x="4" y="0"/>
                    </a:lnTo>
                    <a:lnTo>
                      <a:pt x="4" y="2"/>
                    </a:lnTo>
                    <a:lnTo>
                      <a:pt x="7" y="8"/>
                    </a:lnTo>
                    <a:lnTo>
                      <a:pt x="9" y="11"/>
                    </a:lnTo>
                    <a:lnTo>
                      <a:pt x="9" y="13"/>
                    </a:lnTo>
                    <a:lnTo>
                      <a:pt x="7" y="13"/>
                    </a:lnTo>
                    <a:lnTo>
                      <a:pt x="6" y="13"/>
                    </a:lnTo>
                    <a:lnTo>
                      <a:pt x="4" y="11"/>
                    </a:lnTo>
                    <a:lnTo>
                      <a:pt x="0" y="6"/>
                    </a:lnTo>
                    <a:lnTo>
                      <a:pt x="0" y="4"/>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82" name="Freeform 1338">
                <a:extLst>
                  <a:ext uri="{FF2B5EF4-FFF2-40B4-BE49-F238E27FC236}">
                    <a16:creationId xmlns:a16="http://schemas.microsoft.com/office/drawing/2014/main" id="{8643615C-D91F-0AB1-8710-2FDF54C02B1E}"/>
                  </a:ext>
                </a:extLst>
              </p:cNvPr>
              <p:cNvSpPr>
                <a:spLocks/>
              </p:cNvSpPr>
              <p:nvPr/>
            </p:nvSpPr>
            <p:spPr bwMode="auto">
              <a:xfrm>
                <a:off x="6673347" y="4837060"/>
                <a:ext cx="5959" cy="5959"/>
              </a:xfrm>
              <a:custGeom>
                <a:avLst/>
                <a:gdLst>
                  <a:gd name="T0" fmla="*/ 0 w 4"/>
                  <a:gd name="T1" fmla="*/ 2 h 4"/>
                  <a:gd name="T2" fmla="*/ 0 w 4"/>
                  <a:gd name="T3" fmla="*/ 2 h 4"/>
                  <a:gd name="T4" fmla="*/ 2 w 4"/>
                  <a:gd name="T5" fmla="*/ 0 h 4"/>
                  <a:gd name="T6" fmla="*/ 2 w 4"/>
                  <a:gd name="T7" fmla="*/ 0 h 4"/>
                  <a:gd name="T8" fmla="*/ 4 w 4"/>
                  <a:gd name="T9" fmla="*/ 2 h 4"/>
                  <a:gd name="T10" fmla="*/ 4 w 4"/>
                  <a:gd name="T11" fmla="*/ 4 h 4"/>
                  <a:gd name="T12" fmla="*/ 2 w 4"/>
                  <a:gd name="T13" fmla="*/ 4 h 4"/>
                  <a:gd name="T14" fmla="*/ 2 w 4"/>
                  <a:gd name="T15" fmla="*/ 4 h 4"/>
                  <a:gd name="T16" fmla="*/ 0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2"/>
                    </a:moveTo>
                    <a:lnTo>
                      <a:pt x="0" y="2"/>
                    </a:lnTo>
                    <a:lnTo>
                      <a:pt x="2" y="0"/>
                    </a:lnTo>
                    <a:lnTo>
                      <a:pt x="2" y="0"/>
                    </a:lnTo>
                    <a:lnTo>
                      <a:pt x="4" y="2"/>
                    </a:lnTo>
                    <a:lnTo>
                      <a:pt x="4" y="4"/>
                    </a:lnTo>
                    <a:lnTo>
                      <a:pt x="2" y="4"/>
                    </a:lnTo>
                    <a:lnTo>
                      <a:pt x="2"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83" name="Freeform 1339">
                <a:extLst>
                  <a:ext uri="{FF2B5EF4-FFF2-40B4-BE49-F238E27FC236}">
                    <a16:creationId xmlns:a16="http://schemas.microsoft.com/office/drawing/2014/main" id="{A3D8132E-0345-33B8-2F4B-69678073A498}"/>
                  </a:ext>
                </a:extLst>
              </p:cNvPr>
              <p:cNvSpPr>
                <a:spLocks/>
              </p:cNvSpPr>
              <p:nvPr/>
            </p:nvSpPr>
            <p:spPr bwMode="auto">
              <a:xfrm>
                <a:off x="6673347" y="4837060"/>
                <a:ext cx="5959" cy="5959"/>
              </a:xfrm>
              <a:custGeom>
                <a:avLst/>
                <a:gdLst>
                  <a:gd name="T0" fmla="*/ 0 w 4"/>
                  <a:gd name="T1" fmla="*/ 2 h 4"/>
                  <a:gd name="T2" fmla="*/ 0 w 4"/>
                  <a:gd name="T3" fmla="*/ 2 h 4"/>
                  <a:gd name="T4" fmla="*/ 2 w 4"/>
                  <a:gd name="T5" fmla="*/ 0 h 4"/>
                  <a:gd name="T6" fmla="*/ 2 w 4"/>
                  <a:gd name="T7" fmla="*/ 0 h 4"/>
                  <a:gd name="T8" fmla="*/ 4 w 4"/>
                  <a:gd name="T9" fmla="*/ 2 h 4"/>
                  <a:gd name="T10" fmla="*/ 4 w 4"/>
                  <a:gd name="T11" fmla="*/ 4 h 4"/>
                  <a:gd name="T12" fmla="*/ 2 w 4"/>
                  <a:gd name="T13" fmla="*/ 4 h 4"/>
                  <a:gd name="T14" fmla="*/ 2 w 4"/>
                  <a:gd name="T15" fmla="*/ 4 h 4"/>
                  <a:gd name="T16" fmla="*/ 0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2"/>
                    </a:moveTo>
                    <a:lnTo>
                      <a:pt x="0" y="2"/>
                    </a:lnTo>
                    <a:lnTo>
                      <a:pt x="2" y="0"/>
                    </a:lnTo>
                    <a:lnTo>
                      <a:pt x="2" y="0"/>
                    </a:lnTo>
                    <a:lnTo>
                      <a:pt x="4" y="2"/>
                    </a:lnTo>
                    <a:lnTo>
                      <a:pt x="4" y="4"/>
                    </a:lnTo>
                    <a:lnTo>
                      <a:pt x="2" y="4"/>
                    </a:lnTo>
                    <a:lnTo>
                      <a:pt x="2"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84" name="Freeform 1340">
                <a:extLst>
                  <a:ext uri="{FF2B5EF4-FFF2-40B4-BE49-F238E27FC236}">
                    <a16:creationId xmlns:a16="http://schemas.microsoft.com/office/drawing/2014/main" id="{254170F0-CD6C-3A0A-5970-09CD2BFADEA2}"/>
                  </a:ext>
                </a:extLst>
              </p:cNvPr>
              <p:cNvSpPr>
                <a:spLocks/>
              </p:cNvSpPr>
              <p:nvPr/>
            </p:nvSpPr>
            <p:spPr bwMode="auto">
              <a:xfrm>
                <a:off x="6692714" y="4862387"/>
                <a:ext cx="34265" cy="37245"/>
              </a:xfrm>
              <a:custGeom>
                <a:avLst/>
                <a:gdLst>
                  <a:gd name="T0" fmla="*/ 0 w 23"/>
                  <a:gd name="T1" fmla="*/ 6 h 25"/>
                  <a:gd name="T2" fmla="*/ 4 w 23"/>
                  <a:gd name="T3" fmla="*/ 2 h 25"/>
                  <a:gd name="T4" fmla="*/ 6 w 23"/>
                  <a:gd name="T5" fmla="*/ 2 h 25"/>
                  <a:gd name="T6" fmla="*/ 8 w 23"/>
                  <a:gd name="T7" fmla="*/ 2 h 25"/>
                  <a:gd name="T8" fmla="*/ 8 w 23"/>
                  <a:gd name="T9" fmla="*/ 4 h 25"/>
                  <a:gd name="T10" fmla="*/ 10 w 23"/>
                  <a:gd name="T11" fmla="*/ 4 h 25"/>
                  <a:gd name="T12" fmla="*/ 10 w 23"/>
                  <a:gd name="T13" fmla="*/ 4 h 25"/>
                  <a:gd name="T14" fmla="*/ 10 w 23"/>
                  <a:gd name="T15" fmla="*/ 2 h 25"/>
                  <a:gd name="T16" fmla="*/ 10 w 23"/>
                  <a:gd name="T17" fmla="*/ 0 h 25"/>
                  <a:gd name="T18" fmla="*/ 12 w 23"/>
                  <a:gd name="T19" fmla="*/ 0 h 25"/>
                  <a:gd name="T20" fmla="*/ 15 w 23"/>
                  <a:gd name="T21" fmla="*/ 12 h 25"/>
                  <a:gd name="T22" fmla="*/ 17 w 23"/>
                  <a:gd name="T23" fmla="*/ 14 h 25"/>
                  <a:gd name="T24" fmla="*/ 21 w 23"/>
                  <a:gd name="T25" fmla="*/ 16 h 25"/>
                  <a:gd name="T26" fmla="*/ 23 w 23"/>
                  <a:gd name="T27" fmla="*/ 16 h 25"/>
                  <a:gd name="T28" fmla="*/ 23 w 23"/>
                  <a:gd name="T29" fmla="*/ 23 h 25"/>
                  <a:gd name="T30" fmla="*/ 23 w 23"/>
                  <a:gd name="T31" fmla="*/ 23 h 25"/>
                  <a:gd name="T32" fmla="*/ 21 w 23"/>
                  <a:gd name="T33" fmla="*/ 25 h 25"/>
                  <a:gd name="T34" fmla="*/ 19 w 23"/>
                  <a:gd name="T35" fmla="*/ 23 h 25"/>
                  <a:gd name="T36" fmla="*/ 15 w 23"/>
                  <a:gd name="T37" fmla="*/ 21 h 25"/>
                  <a:gd name="T38" fmla="*/ 13 w 23"/>
                  <a:gd name="T39" fmla="*/ 19 h 25"/>
                  <a:gd name="T40" fmla="*/ 12 w 23"/>
                  <a:gd name="T41" fmla="*/ 17 h 25"/>
                  <a:gd name="T42" fmla="*/ 12 w 23"/>
                  <a:gd name="T43" fmla="*/ 16 h 25"/>
                  <a:gd name="T44" fmla="*/ 10 w 23"/>
                  <a:gd name="T45" fmla="*/ 10 h 25"/>
                  <a:gd name="T46" fmla="*/ 6 w 23"/>
                  <a:gd name="T47" fmla="*/ 8 h 25"/>
                  <a:gd name="T48" fmla="*/ 0 w 23"/>
                  <a:gd name="T49" fmla="*/ 8 h 25"/>
                  <a:gd name="T50" fmla="*/ 0 w 23"/>
                  <a:gd name="T51"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 h="25">
                    <a:moveTo>
                      <a:pt x="0" y="6"/>
                    </a:moveTo>
                    <a:lnTo>
                      <a:pt x="4" y="2"/>
                    </a:lnTo>
                    <a:lnTo>
                      <a:pt x="6" y="2"/>
                    </a:lnTo>
                    <a:lnTo>
                      <a:pt x="8" y="2"/>
                    </a:lnTo>
                    <a:lnTo>
                      <a:pt x="8" y="4"/>
                    </a:lnTo>
                    <a:lnTo>
                      <a:pt x="10" y="4"/>
                    </a:lnTo>
                    <a:lnTo>
                      <a:pt x="10" y="4"/>
                    </a:lnTo>
                    <a:lnTo>
                      <a:pt x="10" y="2"/>
                    </a:lnTo>
                    <a:lnTo>
                      <a:pt x="10" y="0"/>
                    </a:lnTo>
                    <a:lnTo>
                      <a:pt x="12" y="0"/>
                    </a:lnTo>
                    <a:lnTo>
                      <a:pt x="15" y="12"/>
                    </a:lnTo>
                    <a:lnTo>
                      <a:pt x="17" y="14"/>
                    </a:lnTo>
                    <a:lnTo>
                      <a:pt x="21" y="16"/>
                    </a:lnTo>
                    <a:lnTo>
                      <a:pt x="23" y="16"/>
                    </a:lnTo>
                    <a:lnTo>
                      <a:pt x="23" y="23"/>
                    </a:lnTo>
                    <a:lnTo>
                      <a:pt x="23" y="23"/>
                    </a:lnTo>
                    <a:lnTo>
                      <a:pt x="21" y="25"/>
                    </a:lnTo>
                    <a:lnTo>
                      <a:pt x="19" y="23"/>
                    </a:lnTo>
                    <a:lnTo>
                      <a:pt x="15" y="21"/>
                    </a:lnTo>
                    <a:lnTo>
                      <a:pt x="13" y="19"/>
                    </a:lnTo>
                    <a:lnTo>
                      <a:pt x="12" y="17"/>
                    </a:lnTo>
                    <a:lnTo>
                      <a:pt x="12" y="16"/>
                    </a:lnTo>
                    <a:lnTo>
                      <a:pt x="10" y="10"/>
                    </a:lnTo>
                    <a:lnTo>
                      <a:pt x="6" y="8"/>
                    </a:lnTo>
                    <a:lnTo>
                      <a:pt x="0" y="8"/>
                    </a:lnTo>
                    <a:lnTo>
                      <a:pt x="0"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85" name="Freeform 1341">
                <a:extLst>
                  <a:ext uri="{FF2B5EF4-FFF2-40B4-BE49-F238E27FC236}">
                    <a16:creationId xmlns:a16="http://schemas.microsoft.com/office/drawing/2014/main" id="{F1A7C74F-9A33-16B3-837C-FD828EFF07A8}"/>
                  </a:ext>
                </a:extLst>
              </p:cNvPr>
              <p:cNvSpPr>
                <a:spLocks/>
              </p:cNvSpPr>
              <p:nvPr/>
            </p:nvSpPr>
            <p:spPr bwMode="auto">
              <a:xfrm>
                <a:off x="6692714" y="4862387"/>
                <a:ext cx="34265" cy="37245"/>
              </a:xfrm>
              <a:custGeom>
                <a:avLst/>
                <a:gdLst>
                  <a:gd name="T0" fmla="*/ 0 w 23"/>
                  <a:gd name="T1" fmla="*/ 6 h 25"/>
                  <a:gd name="T2" fmla="*/ 4 w 23"/>
                  <a:gd name="T3" fmla="*/ 2 h 25"/>
                  <a:gd name="T4" fmla="*/ 6 w 23"/>
                  <a:gd name="T5" fmla="*/ 2 h 25"/>
                  <a:gd name="T6" fmla="*/ 8 w 23"/>
                  <a:gd name="T7" fmla="*/ 2 h 25"/>
                  <a:gd name="T8" fmla="*/ 8 w 23"/>
                  <a:gd name="T9" fmla="*/ 4 h 25"/>
                  <a:gd name="T10" fmla="*/ 10 w 23"/>
                  <a:gd name="T11" fmla="*/ 4 h 25"/>
                  <a:gd name="T12" fmla="*/ 10 w 23"/>
                  <a:gd name="T13" fmla="*/ 4 h 25"/>
                  <a:gd name="T14" fmla="*/ 10 w 23"/>
                  <a:gd name="T15" fmla="*/ 2 h 25"/>
                  <a:gd name="T16" fmla="*/ 10 w 23"/>
                  <a:gd name="T17" fmla="*/ 0 h 25"/>
                  <a:gd name="T18" fmla="*/ 12 w 23"/>
                  <a:gd name="T19" fmla="*/ 0 h 25"/>
                  <a:gd name="T20" fmla="*/ 15 w 23"/>
                  <a:gd name="T21" fmla="*/ 12 h 25"/>
                  <a:gd name="T22" fmla="*/ 17 w 23"/>
                  <a:gd name="T23" fmla="*/ 14 h 25"/>
                  <a:gd name="T24" fmla="*/ 21 w 23"/>
                  <a:gd name="T25" fmla="*/ 16 h 25"/>
                  <a:gd name="T26" fmla="*/ 23 w 23"/>
                  <a:gd name="T27" fmla="*/ 16 h 25"/>
                  <a:gd name="T28" fmla="*/ 23 w 23"/>
                  <a:gd name="T29" fmla="*/ 23 h 25"/>
                  <a:gd name="T30" fmla="*/ 23 w 23"/>
                  <a:gd name="T31" fmla="*/ 23 h 25"/>
                  <a:gd name="T32" fmla="*/ 21 w 23"/>
                  <a:gd name="T33" fmla="*/ 25 h 25"/>
                  <a:gd name="T34" fmla="*/ 19 w 23"/>
                  <a:gd name="T35" fmla="*/ 23 h 25"/>
                  <a:gd name="T36" fmla="*/ 15 w 23"/>
                  <a:gd name="T37" fmla="*/ 21 h 25"/>
                  <a:gd name="T38" fmla="*/ 13 w 23"/>
                  <a:gd name="T39" fmla="*/ 19 h 25"/>
                  <a:gd name="T40" fmla="*/ 12 w 23"/>
                  <a:gd name="T41" fmla="*/ 17 h 25"/>
                  <a:gd name="T42" fmla="*/ 12 w 23"/>
                  <a:gd name="T43" fmla="*/ 16 h 25"/>
                  <a:gd name="T44" fmla="*/ 10 w 23"/>
                  <a:gd name="T45" fmla="*/ 10 h 25"/>
                  <a:gd name="T46" fmla="*/ 6 w 23"/>
                  <a:gd name="T47" fmla="*/ 8 h 25"/>
                  <a:gd name="T48" fmla="*/ 0 w 23"/>
                  <a:gd name="T49" fmla="*/ 8 h 25"/>
                  <a:gd name="T50" fmla="*/ 0 w 23"/>
                  <a:gd name="T51"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 h="25">
                    <a:moveTo>
                      <a:pt x="0" y="6"/>
                    </a:moveTo>
                    <a:lnTo>
                      <a:pt x="4" y="2"/>
                    </a:lnTo>
                    <a:lnTo>
                      <a:pt x="6" y="2"/>
                    </a:lnTo>
                    <a:lnTo>
                      <a:pt x="8" y="2"/>
                    </a:lnTo>
                    <a:lnTo>
                      <a:pt x="8" y="4"/>
                    </a:lnTo>
                    <a:lnTo>
                      <a:pt x="10" y="4"/>
                    </a:lnTo>
                    <a:lnTo>
                      <a:pt x="10" y="4"/>
                    </a:lnTo>
                    <a:lnTo>
                      <a:pt x="10" y="2"/>
                    </a:lnTo>
                    <a:lnTo>
                      <a:pt x="10" y="0"/>
                    </a:lnTo>
                    <a:lnTo>
                      <a:pt x="12" y="0"/>
                    </a:lnTo>
                    <a:lnTo>
                      <a:pt x="15" y="12"/>
                    </a:lnTo>
                    <a:lnTo>
                      <a:pt x="17" y="14"/>
                    </a:lnTo>
                    <a:lnTo>
                      <a:pt x="21" y="16"/>
                    </a:lnTo>
                    <a:lnTo>
                      <a:pt x="23" y="16"/>
                    </a:lnTo>
                    <a:lnTo>
                      <a:pt x="23" y="23"/>
                    </a:lnTo>
                    <a:lnTo>
                      <a:pt x="23" y="23"/>
                    </a:lnTo>
                    <a:lnTo>
                      <a:pt x="21" y="25"/>
                    </a:lnTo>
                    <a:lnTo>
                      <a:pt x="19" y="23"/>
                    </a:lnTo>
                    <a:lnTo>
                      <a:pt x="15" y="21"/>
                    </a:lnTo>
                    <a:lnTo>
                      <a:pt x="13" y="19"/>
                    </a:lnTo>
                    <a:lnTo>
                      <a:pt x="12" y="17"/>
                    </a:lnTo>
                    <a:lnTo>
                      <a:pt x="12" y="16"/>
                    </a:lnTo>
                    <a:lnTo>
                      <a:pt x="10" y="10"/>
                    </a:lnTo>
                    <a:lnTo>
                      <a:pt x="6" y="8"/>
                    </a:lnTo>
                    <a:lnTo>
                      <a:pt x="0" y="8"/>
                    </a:lnTo>
                    <a:lnTo>
                      <a:pt x="0"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86" name="Freeform 1342">
                <a:extLst>
                  <a:ext uri="{FF2B5EF4-FFF2-40B4-BE49-F238E27FC236}">
                    <a16:creationId xmlns:a16="http://schemas.microsoft.com/office/drawing/2014/main" id="{5BBFF015-A7A4-39D8-703E-1A1EEABC50B8}"/>
                  </a:ext>
                </a:extLst>
              </p:cNvPr>
              <p:cNvSpPr>
                <a:spLocks/>
              </p:cNvSpPr>
              <p:nvPr/>
            </p:nvSpPr>
            <p:spPr bwMode="auto">
              <a:xfrm>
                <a:off x="6746346" y="4886223"/>
                <a:ext cx="17877" cy="16388"/>
              </a:xfrm>
              <a:custGeom>
                <a:avLst/>
                <a:gdLst>
                  <a:gd name="T0" fmla="*/ 2 w 12"/>
                  <a:gd name="T1" fmla="*/ 1 h 11"/>
                  <a:gd name="T2" fmla="*/ 2 w 12"/>
                  <a:gd name="T3" fmla="*/ 0 h 11"/>
                  <a:gd name="T4" fmla="*/ 6 w 12"/>
                  <a:gd name="T5" fmla="*/ 0 h 11"/>
                  <a:gd name="T6" fmla="*/ 10 w 12"/>
                  <a:gd name="T7" fmla="*/ 1 h 11"/>
                  <a:gd name="T8" fmla="*/ 12 w 12"/>
                  <a:gd name="T9" fmla="*/ 3 h 11"/>
                  <a:gd name="T10" fmla="*/ 12 w 12"/>
                  <a:gd name="T11" fmla="*/ 5 h 11"/>
                  <a:gd name="T12" fmla="*/ 10 w 12"/>
                  <a:gd name="T13" fmla="*/ 9 h 11"/>
                  <a:gd name="T14" fmla="*/ 10 w 12"/>
                  <a:gd name="T15" fmla="*/ 9 h 11"/>
                  <a:gd name="T16" fmla="*/ 8 w 12"/>
                  <a:gd name="T17" fmla="*/ 11 h 11"/>
                  <a:gd name="T18" fmla="*/ 6 w 12"/>
                  <a:gd name="T19" fmla="*/ 9 h 11"/>
                  <a:gd name="T20" fmla="*/ 4 w 12"/>
                  <a:gd name="T21" fmla="*/ 9 h 11"/>
                  <a:gd name="T22" fmla="*/ 2 w 12"/>
                  <a:gd name="T23" fmla="*/ 9 h 11"/>
                  <a:gd name="T24" fmla="*/ 2 w 12"/>
                  <a:gd name="T25" fmla="*/ 9 h 11"/>
                  <a:gd name="T26" fmla="*/ 0 w 12"/>
                  <a:gd name="T27" fmla="*/ 5 h 11"/>
                  <a:gd name="T28" fmla="*/ 0 w 12"/>
                  <a:gd name="T29" fmla="*/ 3 h 11"/>
                  <a:gd name="T30" fmla="*/ 2 w 12"/>
                  <a:gd name="T31" fmla="*/ 1 h 11"/>
                  <a:gd name="T32" fmla="*/ 2 w 12"/>
                  <a:gd name="T3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1">
                    <a:moveTo>
                      <a:pt x="2" y="1"/>
                    </a:moveTo>
                    <a:lnTo>
                      <a:pt x="2" y="0"/>
                    </a:lnTo>
                    <a:lnTo>
                      <a:pt x="6" y="0"/>
                    </a:lnTo>
                    <a:lnTo>
                      <a:pt x="10" y="1"/>
                    </a:lnTo>
                    <a:lnTo>
                      <a:pt x="12" y="3"/>
                    </a:lnTo>
                    <a:lnTo>
                      <a:pt x="12" y="5"/>
                    </a:lnTo>
                    <a:lnTo>
                      <a:pt x="10" y="9"/>
                    </a:lnTo>
                    <a:lnTo>
                      <a:pt x="10" y="9"/>
                    </a:lnTo>
                    <a:lnTo>
                      <a:pt x="8" y="11"/>
                    </a:lnTo>
                    <a:lnTo>
                      <a:pt x="6" y="9"/>
                    </a:lnTo>
                    <a:lnTo>
                      <a:pt x="4" y="9"/>
                    </a:lnTo>
                    <a:lnTo>
                      <a:pt x="2" y="9"/>
                    </a:lnTo>
                    <a:lnTo>
                      <a:pt x="2" y="9"/>
                    </a:lnTo>
                    <a:lnTo>
                      <a:pt x="0" y="5"/>
                    </a:lnTo>
                    <a:lnTo>
                      <a:pt x="0" y="3"/>
                    </a:lnTo>
                    <a:lnTo>
                      <a:pt x="2" y="1"/>
                    </a:lnTo>
                    <a:lnTo>
                      <a:pt x="2"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87" name="Freeform 1343">
                <a:extLst>
                  <a:ext uri="{FF2B5EF4-FFF2-40B4-BE49-F238E27FC236}">
                    <a16:creationId xmlns:a16="http://schemas.microsoft.com/office/drawing/2014/main" id="{55F42146-E686-D6C1-712C-88EA587930D8}"/>
                  </a:ext>
                </a:extLst>
              </p:cNvPr>
              <p:cNvSpPr>
                <a:spLocks/>
              </p:cNvSpPr>
              <p:nvPr/>
            </p:nvSpPr>
            <p:spPr bwMode="auto">
              <a:xfrm>
                <a:off x="6746346" y="4886223"/>
                <a:ext cx="17877" cy="16388"/>
              </a:xfrm>
              <a:custGeom>
                <a:avLst/>
                <a:gdLst>
                  <a:gd name="T0" fmla="*/ 2 w 12"/>
                  <a:gd name="T1" fmla="*/ 1 h 11"/>
                  <a:gd name="T2" fmla="*/ 2 w 12"/>
                  <a:gd name="T3" fmla="*/ 0 h 11"/>
                  <a:gd name="T4" fmla="*/ 6 w 12"/>
                  <a:gd name="T5" fmla="*/ 0 h 11"/>
                  <a:gd name="T6" fmla="*/ 10 w 12"/>
                  <a:gd name="T7" fmla="*/ 1 h 11"/>
                  <a:gd name="T8" fmla="*/ 12 w 12"/>
                  <a:gd name="T9" fmla="*/ 3 h 11"/>
                  <a:gd name="T10" fmla="*/ 12 w 12"/>
                  <a:gd name="T11" fmla="*/ 5 h 11"/>
                  <a:gd name="T12" fmla="*/ 10 w 12"/>
                  <a:gd name="T13" fmla="*/ 9 h 11"/>
                  <a:gd name="T14" fmla="*/ 10 w 12"/>
                  <a:gd name="T15" fmla="*/ 9 h 11"/>
                  <a:gd name="T16" fmla="*/ 8 w 12"/>
                  <a:gd name="T17" fmla="*/ 11 h 11"/>
                  <a:gd name="T18" fmla="*/ 6 w 12"/>
                  <a:gd name="T19" fmla="*/ 9 h 11"/>
                  <a:gd name="T20" fmla="*/ 4 w 12"/>
                  <a:gd name="T21" fmla="*/ 9 h 11"/>
                  <a:gd name="T22" fmla="*/ 2 w 12"/>
                  <a:gd name="T23" fmla="*/ 9 h 11"/>
                  <a:gd name="T24" fmla="*/ 2 w 12"/>
                  <a:gd name="T25" fmla="*/ 9 h 11"/>
                  <a:gd name="T26" fmla="*/ 0 w 12"/>
                  <a:gd name="T27" fmla="*/ 5 h 11"/>
                  <a:gd name="T28" fmla="*/ 0 w 12"/>
                  <a:gd name="T29" fmla="*/ 3 h 11"/>
                  <a:gd name="T30" fmla="*/ 2 w 12"/>
                  <a:gd name="T31" fmla="*/ 1 h 11"/>
                  <a:gd name="T32" fmla="*/ 2 w 12"/>
                  <a:gd name="T3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1">
                    <a:moveTo>
                      <a:pt x="2" y="1"/>
                    </a:moveTo>
                    <a:lnTo>
                      <a:pt x="2" y="0"/>
                    </a:lnTo>
                    <a:lnTo>
                      <a:pt x="6" y="0"/>
                    </a:lnTo>
                    <a:lnTo>
                      <a:pt x="10" y="1"/>
                    </a:lnTo>
                    <a:lnTo>
                      <a:pt x="12" y="3"/>
                    </a:lnTo>
                    <a:lnTo>
                      <a:pt x="12" y="5"/>
                    </a:lnTo>
                    <a:lnTo>
                      <a:pt x="10" y="9"/>
                    </a:lnTo>
                    <a:lnTo>
                      <a:pt x="10" y="9"/>
                    </a:lnTo>
                    <a:lnTo>
                      <a:pt x="8" y="11"/>
                    </a:lnTo>
                    <a:lnTo>
                      <a:pt x="6" y="9"/>
                    </a:lnTo>
                    <a:lnTo>
                      <a:pt x="4" y="9"/>
                    </a:lnTo>
                    <a:lnTo>
                      <a:pt x="2" y="9"/>
                    </a:lnTo>
                    <a:lnTo>
                      <a:pt x="2" y="9"/>
                    </a:lnTo>
                    <a:lnTo>
                      <a:pt x="0" y="5"/>
                    </a:lnTo>
                    <a:lnTo>
                      <a:pt x="0" y="3"/>
                    </a:lnTo>
                    <a:lnTo>
                      <a:pt x="2" y="1"/>
                    </a:lnTo>
                    <a:lnTo>
                      <a:pt x="2"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88" name="Freeform 1344">
                <a:extLst>
                  <a:ext uri="{FF2B5EF4-FFF2-40B4-BE49-F238E27FC236}">
                    <a16:creationId xmlns:a16="http://schemas.microsoft.com/office/drawing/2014/main" id="{1AC19201-D67A-9209-094A-9BFDC7A56FFC}"/>
                  </a:ext>
                </a:extLst>
              </p:cNvPr>
              <p:cNvSpPr>
                <a:spLocks/>
              </p:cNvSpPr>
              <p:nvPr/>
            </p:nvSpPr>
            <p:spPr bwMode="auto">
              <a:xfrm>
                <a:off x="6695693" y="4962202"/>
                <a:ext cx="205591" cy="67041"/>
              </a:xfrm>
              <a:custGeom>
                <a:avLst/>
                <a:gdLst>
                  <a:gd name="T0" fmla="*/ 100 w 138"/>
                  <a:gd name="T1" fmla="*/ 36 h 45"/>
                  <a:gd name="T2" fmla="*/ 91 w 138"/>
                  <a:gd name="T3" fmla="*/ 36 h 45"/>
                  <a:gd name="T4" fmla="*/ 89 w 138"/>
                  <a:gd name="T5" fmla="*/ 36 h 45"/>
                  <a:gd name="T6" fmla="*/ 72 w 138"/>
                  <a:gd name="T7" fmla="*/ 30 h 45"/>
                  <a:gd name="T8" fmla="*/ 57 w 138"/>
                  <a:gd name="T9" fmla="*/ 28 h 45"/>
                  <a:gd name="T10" fmla="*/ 55 w 138"/>
                  <a:gd name="T11" fmla="*/ 28 h 45"/>
                  <a:gd name="T12" fmla="*/ 51 w 138"/>
                  <a:gd name="T13" fmla="*/ 26 h 45"/>
                  <a:gd name="T14" fmla="*/ 49 w 138"/>
                  <a:gd name="T15" fmla="*/ 28 h 45"/>
                  <a:gd name="T16" fmla="*/ 17 w 138"/>
                  <a:gd name="T17" fmla="*/ 20 h 45"/>
                  <a:gd name="T18" fmla="*/ 19 w 138"/>
                  <a:gd name="T19" fmla="*/ 17 h 45"/>
                  <a:gd name="T20" fmla="*/ 0 w 138"/>
                  <a:gd name="T21" fmla="*/ 11 h 45"/>
                  <a:gd name="T22" fmla="*/ 0 w 138"/>
                  <a:gd name="T23" fmla="*/ 11 h 45"/>
                  <a:gd name="T24" fmla="*/ 4 w 138"/>
                  <a:gd name="T25" fmla="*/ 11 h 45"/>
                  <a:gd name="T26" fmla="*/ 6 w 138"/>
                  <a:gd name="T27" fmla="*/ 9 h 45"/>
                  <a:gd name="T28" fmla="*/ 10 w 138"/>
                  <a:gd name="T29" fmla="*/ 2 h 45"/>
                  <a:gd name="T30" fmla="*/ 23 w 138"/>
                  <a:gd name="T31" fmla="*/ 2 h 45"/>
                  <a:gd name="T32" fmla="*/ 30 w 138"/>
                  <a:gd name="T33" fmla="*/ 0 h 45"/>
                  <a:gd name="T34" fmla="*/ 32 w 138"/>
                  <a:gd name="T35" fmla="*/ 3 h 45"/>
                  <a:gd name="T36" fmla="*/ 47 w 138"/>
                  <a:gd name="T37" fmla="*/ 9 h 45"/>
                  <a:gd name="T38" fmla="*/ 63 w 138"/>
                  <a:gd name="T39" fmla="*/ 15 h 45"/>
                  <a:gd name="T40" fmla="*/ 76 w 138"/>
                  <a:gd name="T41" fmla="*/ 17 h 45"/>
                  <a:gd name="T42" fmla="*/ 80 w 138"/>
                  <a:gd name="T43" fmla="*/ 11 h 45"/>
                  <a:gd name="T44" fmla="*/ 83 w 138"/>
                  <a:gd name="T45" fmla="*/ 7 h 45"/>
                  <a:gd name="T46" fmla="*/ 87 w 138"/>
                  <a:gd name="T47" fmla="*/ 11 h 45"/>
                  <a:gd name="T48" fmla="*/ 91 w 138"/>
                  <a:gd name="T49" fmla="*/ 11 h 45"/>
                  <a:gd name="T50" fmla="*/ 102 w 138"/>
                  <a:gd name="T51" fmla="*/ 15 h 45"/>
                  <a:gd name="T52" fmla="*/ 108 w 138"/>
                  <a:gd name="T53" fmla="*/ 15 h 45"/>
                  <a:gd name="T54" fmla="*/ 114 w 138"/>
                  <a:gd name="T55" fmla="*/ 20 h 45"/>
                  <a:gd name="T56" fmla="*/ 119 w 138"/>
                  <a:gd name="T57" fmla="*/ 28 h 45"/>
                  <a:gd name="T58" fmla="*/ 134 w 138"/>
                  <a:gd name="T59" fmla="*/ 26 h 45"/>
                  <a:gd name="T60" fmla="*/ 136 w 138"/>
                  <a:gd name="T61" fmla="*/ 37 h 45"/>
                  <a:gd name="T62" fmla="*/ 138 w 138"/>
                  <a:gd name="T63" fmla="*/ 43 h 45"/>
                  <a:gd name="T64" fmla="*/ 119 w 138"/>
                  <a:gd name="T65" fmla="*/ 36 h 45"/>
                  <a:gd name="T66" fmla="*/ 102 w 138"/>
                  <a:gd name="T6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45">
                    <a:moveTo>
                      <a:pt x="102" y="36"/>
                    </a:moveTo>
                    <a:lnTo>
                      <a:pt x="100" y="36"/>
                    </a:lnTo>
                    <a:lnTo>
                      <a:pt x="97" y="37"/>
                    </a:lnTo>
                    <a:lnTo>
                      <a:pt x="91" y="36"/>
                    </a:lnTo>
                    <a:lnTo>
                      <a:pt x="89" y="34"/>
                    </a:lnTo>
                    <a:lnTo>
                      <a:pt x="89" y="36"/>
                    </a:lnTo>
                    <a:lnTo>
                      <a:pt x="83" y="36"/>
                    </a:lnTo>
                    <a:lnTo>
                      <a:pt x="72" y="30"/>
                    </a:lnTo>
                    <a:lnTo>
                      <a:pt x="59" y="26"/>
                    </a:lnTo>
                    <a:lnTo>
                      <a:pt x="57" y="28"/>
                    </a:lnTo>
                    <a:lnTo>
                      <a:pt x="57" y="28"/>
                    </a:lnTo>
                    <a:lnTo>
                      <a:pt x="55" y="28"/>
                    </a:lnTo>
                    <a:lnTo>
                      <a:pt x="55" y="26"/>
                    </a:lnTo>
                    <a:lnTo>
                      <a:pt x="51" y="26"/>
                    </a:lnTo>
                    <a:lnTo>
                      <a:pt x="49" y="28"/>
                    </a:lnTo>
                    <a:lnTo>
                      <a:pt x="49" y="28"/>
                    </a:lnTo>
                    <a:lnTo>
                      <a:pt x="17" y="20"/>
                    </a:lnTo>
                    <a:lnTo>
                      <a:pt x="17" y="20"/>
                    </a:lnTo>
                    <a:lnTo>
                      <a:pt x="19" y="17"/>
                    </a:lnTo>
                    <a:lnTo>
                      <a:pt x="19" y="17"/>
                    </a:lnTo>
                    <a:lnTo>
                      <a:pt x="0" y="13"/>
                    </a:lnTo>
                    <a:lnTo>
                      <a:pt x="0" y="11"/>
                    </a:lnTo>
                    <a:lnTo>
                      <a:pt x="0" y="11"/>
                    </a:lnTo>
                    <a:lnTo>
                      <a:pt x="0" y="11"/>
                    </a:lnTo>
                    <a:lnTo>
                      <a:pt x="2" y="11"/>
                    </a:lnTo>
                    <a:lnTo>
                      <a:pt x="4" y="11"/>
                    </a:lnTo>
                    <a:lnTo>
                      <a:pt x="4" y="11"/>
                    </a:lnTo>
                    <a:lnTo>
                      <a:pt x="6" y="9"/>
                    </a:lnTo>
                    <a:lnTo>
                      <a:pt x="8" y="9"/>
                    </a:lnTo>
                    <a:lnTo>
                      <a:pt x="10" y="2"/>
                    </a:lnTo>
                    <a:lnTo>
                      <a:pt x="13" y="0"/>
                    </a:lnTo>
                    <a:lnTo>
                      <a:pt x="23" y="2"/>
                    </a:lnTo>
                    <a:lnTo>
                      <a:pt x="27" y="0"/>
                    </a:lnTo>
                    <a:lnTo>
                      <a:pt x="30" y="0"/>
                    </a:lnTo>
                    <a:lnTo>
                      <a:pt x="32" y="2"/>
                    </a:lnTo>
                    <a:lnTo>
                      <a:pt x="32" y="3"/>
                    </a:lnTo>
                    <a:lnTo>
                      <a:pt x="44" y="5"/>
                    </a:lnTo>
                    <a:lnTo>
                      <a:pt x="47" y="9"/>
                    </a:lnTo>
                    <a:lnTo>
                      <a:pt x="49" y="13"/>
                    </a:lnTo>
                    <a:lnTo>
                      <a:pt x="63" y="15"/>
                    </a:lnTo>
                    <a:lnTo>
                      <a:pt x="64" y="13"/>
                    </a:lnTo>
                    <a:lnTo>
                      <a:pt x="76" y="17"/>
                    </a:lnTo>
                    <a:lnTo>
                      <a:pt x="78" y="15"/>
                    </a:lnTo>
                    <a:lnTo>
                      <a:pt x="80" y="11"/>
                    </a:lnTo>
                    <a:lnTo>
                      <a:pt x="81" y="9"/>
                    </a:lnTo>
                    <a:lnTo>
                      <a:pt x="83" y="7"/>
                    </a:lnTo>
                    <a:lnTo>
                      <a:pt x="85" y="7"/>
                    </a:lnTo>
                    <a:lnTo>
                      <a:pt x="87" y="11"/>
                    </a:lnTo>
                    <a:lnTo>
                      <a:pt x="89" y="11"/>
                    </a:lnTo>
                    <a:lnTo>
                      <a:pt x="91" y="11"/>
                    </a:lnTo>
                    <a:lnTo>
                      <a:pt x="93" y="11"/>
                    </a:lnTo>
                    <a:lnTo>
                      <a:pt x="102" y="15"/>
                    </a:lnTo>
                    <a:lnTo>
                      <a:pt x="106" y="15"/>
                    </a:lnTo>
                    <a:lnTo>
                      <a:pt x="108" y="15"/>
                    </a:lnTo>
                    <a:lnTo>
                      <a:pt x="112" y="20"/>
                    </a:lnTo>
                    <a:lnTo>
                      <a:pt x="114" y="20"/>
                    </a:lnTo>
                    <a:lnTo>
                      <a:pt x="114" y="26"/>
                    </a:lnTo>
                    <a:lnTo>
                      <a:pt x="119" y="28"/>
                    </a:lnTo>
                    <a:lnTo>
                      <a:pt x="133" y="26"/>
                    </a:lnTo>
                    <a:lnTo>
                      <a:pt x="134" y="26"/>
                    </a:lnTo>
                    <a:lnTo>
                      <a:pt x="136" y="28"/>
                    </a:lnTo>
                    <a:lnTo>
                      <a:pt x="136" y="37"/>
                    </a:lnTo>
                    <a:lnTo>
                      <a:pt x="138" y="45"/>
                    </a:lnTo>
                    <a:lnTo>
                      <a:pt x="138" y="43"/>
                    </a:lnTo>
                    <a:lnTo>
                      <a:pt x="136" y="41"/>
                    </a:lnTo>
                    <a:lnTo>
                      <a:pt x="119" y="36"/>
                    </a:lnTo>
                    <a:lnTo>
                      <a:pt x="112" y="39"/>
                    </a:lnTo>
                    <a:lnTo>
                      <a:pt x="102" y="3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89" name="Freeform 1345">
                <a:extLst>
                  <a:ext uri="{FF2B5EF4-FFF2-40B4-BE49-F238E27FC236}">
                    <a16:creationId xmlns:a16="http://schemas.microsoft.com/office/drawing/2014/main" id="{EE288451-D17F-C148-A2C2-2CBCBBAF3B05}"/>
                  </a:ext>
                </a:extLst>
              </p:cNvPr>
              <p:cNvSpPr>
                <a:spLocks/>
              </p:cNvSpPr>
              <p:nvPr/>
            </p:nvSpPr>
            <p:spPr bwMode="auto">
              <a:xfrm>
                <a:off x="6695693" y="4962202"/>
                <a:ext cx="205591" cy="67041"/>
              </a:xfrm>
              <a:custGeom>
                <a:avLst/>
                <a:gdLst>
                  <a:gd name="T0" fmla="*/ 100 w 138"/>
                  <a:gd name="T1" fmla="*/ 36 h 45"/>
                  <a:gd name="T2" fmla="*/ 91 w 138"/>
                  <a:gd name="T3" fmla="*/ 36 h 45"/>
                  <a:gd name="T4" fmla="*/ 89 w 138"/>
                  <a:gd name="T5" fmla="*/ 36 h 45"/>
                  <a:gd name="T6" fmla="*/ 72 w 138"/>
                  <a:gd name="T7" fmla="*/ 30 h 45"/>
                  <a:gd name="T8" fmla="*/ 57 w 138"/>
                  <a:gd name="T9" fmla="*/ 28 h 45"/>
                  <a:gd name="T10" fmla="*/ 55 w 138"/>
                  <a:gd name="T11" fmla="*/ 28 h 45"/>
                  <a:gd name="T12" fmla="*/ 51 w 138"/>
                  <a:gd name="T13" fmla="*/ 26 h 45"/>
                  <a:gd name="T14" fmla="*/ 49 w 138"/>
                  <a:gd name="T15" fmla="*/ 28 h 45"/>
                  <a:gd name="T16" fmla="*/ 17 w 138"/>
                  <a:gd name="T17" fmla="*/ 20 h 45"/>
                  <a:gd name="T18" fmla="*/ 19 w 138"/>
                  <a:gd name="T19" fmla="*/ 17 h 45"/>
                  <a:gd name="T20" fmla="*/ 0 w 138"/>
                  <a:gd name="T21" fmla="*/ 11 h 45"/>
                  <a:gd name="T22" fmla="*/ 0 w 138"/>
                  <a:gd name="T23" fmla="*/ 11 h 45"/>
                  <a:gd name="T24" fmla="*/ 4 w 138"/>
                  <a:gd name="T25" fmla="*/ 11 h 45"/>
                  <a:gd name="T26" fmla="*/ 6 w 138"/>
                  <a:gd name="T27" fmla="*/ 9 h 45"/>
                  <a:gd name="T28" fmla="*/ 10 w 138"/>
                  <a:gd name="T29" fmla="*/ 2 h 45"/>
                  <a:gd name="T30" fmla="*/ 23 w 138"/>
                  <a:gd name="T31" fmla="*/ 2 h 45"/>
                  <a:gd name="T32" fmla="*/ 30 w 138"/>
                  <a:gd name="T33" fmla="*/ 0 h 45"/>
                  <a:gd name="T34" fmla="*/ 32 w 138"/>
                  <a:gd name="T35" fmla="*/ 3 h 45"/>
                  <a:gd name="T36" fmla="*/ 47 w 138"/>
                  <a:gd name="T37" fmla="*/ 9 h 45"/>
                  <a:gd name="T38" fmla="*/ 63 w 138"/>
                  <a:gd name="T39" fmla="*/ 15 h 45"/>
                  <a:gd name="T40" fmla="*/ 76 w 138"/>
                  <a:gd name="T41" fmla="*/ 17 h 45"/>
                  <a:gd name="T42" fmla="*/ 80 w 138"/>
                  <a:gd name="T43" fmla="*/ 11 h 45"/>
                  <a:gd name="T44" fmla="*/ 83 w 138"/>
                  <a:gd name="T45" fmla="*/ 7 h 45"/>
                  <a:gd name="T46" fmla="*/ 87 w 138"/>
                  <a:gd name="T47" fmla="*/ 11 h 45"/>
                  <a:gd name="T48" fmla="*/ 91 w 138"/>
                  <a:gd name="T49" fmla="*/ 11 h 45"/>
                  <a:gd name="T50" fmla="*/ 102 w 138"/>
                  <a:gd name="T51" fmla="*/ 15 h 45"/>
                  <a:gd name="T52" fmla="*/ 108 w 138"/>
                  <a:gd name="T53" fmla="*/ 15 h 45"/>
                  <a:gd name="T54" fmla="*/ 114 w 138"/>
                  <a:gd name="T55" fmla="*/ 20 h 45"/>
                  <a:gd name="T56" fmla="*/ 119 w 138"/>
                  <a:gd name="T57" fmla="*/ 28 h 45"/>
                  <a:gd name="T58" fmla="*/ 134 w 138"/>
                  <a:gd name="T59" fmla="*/ 26 h 45"/>
                  <a:gd name="T60" fmla="*/ 136 w 138"/>
                  <a:gd name="T61" fmla="*/ 37 h 45"/>
                  <a:gd name="T62" fmla="*/ 138 w 138"/>
                  <a:gd name="T63" fmla="*/ 43 h 45"/>
                  <a:gd name="T64" fmla="*/ 119 w 138"/>
                  <a:gd name="T65" fmla="*/ 36 h 45"/>
                  <a:gd name="T66" fmla="*/ 102 w 138"/>
                  <a:gd name="T6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45">
                    <a:moveTo>
                      <a:pt x="102" y="36"/>
                    </a:moveTo>
                    <a:lnTo>
                      <a:pt x="100" y="36"/>
                    </a:lnTo>
                    <a:lnTo>
                      <a:pt x="97" y="37"/>
                    </a:lnTo>
                    <a:lnTo>
                      <a:pt x="91" y="36"/>
                    </a:lnTo>
                    <a:lnTo>
                      <a:pt x="89" y="34"/>
                    </a:lnTo>
                    <a:lnTo>
                      <a:pt x="89" y="36"/>
                    </a:lnTo>
                    <a:lnTo>
                      <a:pt x="83" y="36"/>
                    </a:lnTo>
                    <a:lnTo>
                      <a:pt x="72" y="30"/>
                    </a:lnTo>
                    <a:lnTo>
                      <a:pt x="59" y="26"/>
                    </a:lnTo>
                    <a:lnTo>
                      <a:pt x="57" y="28"/>
                    </a:lnTo>
                    <a:lnTo>
                      <a:pt x="57" y="28"/>
                    </a:lnTo>
                    <a:lnTo>
                      <a:pt x="55" y="28"/>
                    </a:lnTo>
                    <a:lnTo>
                      <a:pt x="55" y="26"/>
                    </a:lnTo>
                    <a:lnTo>
                      <a:pt x="51" y="26"/>
                    </a:lnTo>
                    <a:lnTo>
                      <a:pt x="49" y="28"/>
                    </a:lnTo>
                    <a:lnTo>
                      <a:pt x="49" y="28"/>
                    </a:lnTo>
                    <a:lnTo>
                      <a:pt x="17" y="20"/>
                    </a:lnTo>
                    <a:lnTo>
                      <a:pt x="17" y="20"/>
                    </a:lnTo>
                    <a:lnTo>
                      <a:pt x="19" y="17"/>
                    </a:lnTo>
                    <a:lnTo>
                      <a:pt x="19" y="17"/>
                    </a:lnTo>
                    <a:lnTo>
                      <a:pt x="0" y="13"/>
                    </a:lnTo>
                    <a:lnTo>
                      <a:pt x="0" y="11"/>
                    </a:lnTo>
                    <a:lnTo>
                      <a:pt x="0" y="11"/>
                    </a:lnTo>
                    <a:lnTo>
                      <a:pt x="0" y="11"/>
                    </a:lnTo>
                    <a:lnTo>
                      <a:pt x="2" y="11"/>
                    </a:lnTo>
                    <a:lnTo>
                      <a:pt x="4" y="11"/>
                    </a:lnTo>
                    <a:lnTo>
                      <a:pt x="4" y="11"/>
                    </a:lnTo>
                    <a:lnTo>
                      <a:pt x="6" y="9"/>
                    </a:lnTo>
                    <a:lnTo>
                      <a:pt x="8" y="9"/>
                    </a:lnTo>
                    <a:lnTo>
                      <a:pt x="10" y="2"/>
                    </a:lnTo>
                    <a:lnTo>
                      <a:pt x="13" y="0"/>
                    </a:lnTo>
                    <a:lnTo>
                      <a:pt x="23" y="2"/>
                    </a:lnTo>
                    <a:lnTo>
                      <a:pt x="27" y="0"/>
                    </a:lnTo>
                    <a:lnTo>
                      <a:pt x="30" y="0"/>
                    </a:lnTo>
                    <a:lnTo>
                      <a:pt x="32" y="2"/>
                    </a:lnTo>
                    <a:lnTo>
                      <a:pt x="32" y="3"/>
                    </a:lnTo>
                    <a:lnTo>
                      <a:pt x="44" y="5"/>
                    </a:lnTo>
                    <a:lnTo>
                      <a:pt x="47" y="9"/>
                    </a:lnTo>
                    <a:lnTo>
                      <a:pt x="49" y="13"/>
                    </a:lnTo>
                    <a:lnTo>
                      <a:pt x="63" y="15"/>
                    </a:lnTo>
                    <a:lnTo>
                      <a:pt x="64" y="13"/>
                    </a:lnTo>
                    <a:lnTo>
                      <a:pt x="76" y="17"/>
                    </a:lnTo>
                    <a:lnTo>
                      <a:pt x="78" y="15"/>
                    </a:lnTo>
                    <a:lnTo>
                      <a:pt x="80" y="11"/>
                    </a:lnTo>
                    <a:lnTo>
                      <a:pt x="81" y="9"/>
                    </a:lnTo>
                    <a:lnTo>
                      <a:pt x="83" y="7"/>
                    </a:lnTo>
                    <a:lnTo>
                      <a:pt x="85" y="7"/>
                    </a:lnTo>
                    <a:lnTo>
                      <a:pt x="87" y="11"/>
                    </a:lnTo>
                    <a:lnTo>
                      <a:pt x="89" y="11"/>
                    </a:lnTo>
                    <a:lnTo>
                      <a:pt x="91" y="11"/>
                    </a:lnTo>
                    <a:lnTo>
                      <a:pt x="93" y="11"/>
                    </a:lnTo>
                    <a:lnTo>
                      <a:pt x="102" y="15"/>
                    </a:lnTo>
                    <a:lnTo>
                      <a:pt x="106" y="15"/>
                    </a:lnTo>
                    <a:lnTo>
                      <a:pt x="108" y="15"/>
                    </a:lnTo>
                    <a:lnTo>
                      <a:pt x="112" y="20"/>
                    </a:lnTo>
                    <a:lnTo>
                      <a:pt x="114" y="20"/>
                    </a:lnTo>
                    <a:lnTo>
                      <a:pt x="114" y="26"/>
                    </a:lnTo>
                    <a:lnTo>
                      <a:pt x="119" y="28"/>
                    </a:lnTo>
                    <a:lnTo>
                      <a:pt x="133" y="26"/>
                    </a:lnTo>
                    <a:lnTo>
                      <a:pt x="134" y="26"/>
                    </a:lnTo>
                    <a:lnTo>
                      <a:pt x="136" y="28"/>
                    </a:lnTo>
                    <a:lnTo>
                      <a:pt x="136" y="37"/>
                    </a:lnTo>
                    <a:lnTo>
                      <a:pt x="138" y="45"/>
                    </a:lnTo>
                    <a:lnTo>
                      <a:pt x="138" y="43"/>
                    </a:lnTo>
                    <a:lnTo>
                      <a:pt x="136" y="41"/>
                    </a:lnTo>
                    <a:lnTo>
                      <a:pt x="119" y="36"/>
                    </a:lnTo>
                    <a:lnTo>
                      <a:pt x="112" y="39"/>
                    </a:lnTo>
                    <a:lnTo>
                      <a:pt x="102" y="3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90" name="Freeform 1346">
                <a:extLst>
                  <a:ext uri="{FF2B5EF4-FFF2-40B4-BE49-F238E27FC236}">
                    <a16:creationId xmlns:a16="http://schemas.microsoft.com/office/drawing/2014/main" id="{60C63C43-D35A-4036-27C1-D4853AAF5066}"/>
                  </a:ext>
                </a:extLst>
              </p:cNvPr>
              <p:cNvSpPr>
                <a:spLocks/>
              </p:cNvSpPr>
              <p:nvPr/>
            </p:nvSpPr>
            <p:spPr bwMode="auto">
              <a:xfrm>
                <a:off x="6938530" y="4902611"/>
                <a:ext cx="5959" cy="16388"/>
              </a:xfrm>
              <a:custGeom>
                <a:avLst/>
                <a:gdLst>
                  <a:gd name="T0" fmla="*/ 2 w 4"/>
                  <a:gd name="T1" fmla="*/ 0 h 11"/>
                  <a:gd name="T2" fmla="*/ 2 w 4"/>
                  <a:gd name="T3" fmla="*/ 0 h 11"/>
                  <a:gd name="T4" fmla="*/ 4 w 4"/>
                  <a:gd name="T5" fmla="*/ 9 h 11"/>
                  <a:gd name="T6" fmla="*/ 2 w 4"/>
                  <a:gd name="T7" fmla="*/ 11 h 11"/>
                  <a:gd name="T8" fmla="*/ 0 w 4"/>
                  <a:gd name="T9" fmla="*/ 11 h 11"/>
                  <a:gd name="T10" fmla="*/ 0 w 4"/>
                  <a:gd name="T11" fmla="*/ 4 h 11"/>
                  <a:gd name="T12" fmla="*/ 0 w 4"/>
                  <a:gd name="T13" fmla="*/ 2 h 11"/>
                  <a:gd name="T14" fmla="*/ 2 w 4"/>
                  <a:gd name="T15" fmla="*/ 0 h 11"/>
                  <a:gd name="T16" fmla="*/ 2 w 4"/>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1">
                    <a:moveTo>
                      <a:pt x="2" y="0"/>
                    </a:moveTo>
                    <a:lnTo>
                      <a:pt x="2" y="0"/>
                    </a:lnTo>
                    <a:lnTo>
                      <a:pt x="4" y="9"/>
                    </a:lnTo>
                    <a:lnTo>
                      <a:pt x="2" y="11"/>
                    </a:lnTo>
                    <a:lnTo>
                      <a:pt x="0" y="11"/>
                    </a:lnTo>
                    <a:lnTo>
                      <a:pt x="0" y="4"/>
                    </a:lnTo>
                    <a:lnTo>
                      <a:pt x="0" y="2"/>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91" name="Freeform 1347">
                <a:extLst>
                  <a:ext uri="{FF2B5EF4-FFF2-40B4-BE49-F238E27FC236}">
                    <a16:creationId xmlns:a16="http://schemas.microsoft.com/office/drawing/2014/main" id="{DD2F80FB-3553-59C9-B837-61FF5C86CC3C}"/>
                  </a:ext>
                </a:extLst>
              </p:cNvPr>
              <p:cNvSpPr>
                <a:spLocks/>
              </p:cNvSpPr>
              <p:nvPr/>
            </p:nvSpPr>
            <p:spPr bwMode="auto">
              <a:xfrm>
                <a:off x="6938530" y="4902611"/>
                <a:ext cx="5959" cy="16388"/>
              </a:xfrm>
              <a:custGeom>
                <a:avLst/>
                <a:gdLst>
                  <a:gd name="T0" fmla="*/ 2 w 4"/>
                  <a:gd name="T1" fmla="*/ 0 h 11"/>
                  <a:gd name="T2" fmla="*/ 2 w 4"/>
                  <a:gd name="T3" fmla="*/ 0 h 11"/>
                  <a:gd name="T4" fmla="*/ 4 w 4"/>
                  <a:gd name="T5" fmla="*/ 9 h 11"/>
                  <a:gd name="T6" fmla="*/ 2 w 4"/>
                  <a:gd name="T7" fmla="*/ 11 h 11"/>
                  <a:gd name="T8" fmla="*/ 0 w 4"/>
                  <a:gd name="T9" fmla="*/ 11 h 11"/>
                  <a:gd name="T10" fmla="*/ 0 w 4"/>
                  <a:gd name="T11" fmla="*/ 4 h 11"/>
                  <a:gd name="T12" fmla="*/ 0 w 4"/>
                  <a:gd name="T13" fmla="*/ 2 h 11"/>
                  <a:gd name="T14" fmla="*/ 2 w 4"/>
                  <a:gd name="T15" fmla="*/ 0 h 11"/>
                  <a:gd name="T16" fmla="*/ 2 w 4"/>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1">
                    <a:moveTo>
                      <a:pt x="2" y="0"/>
                    </a:moveTo>
                    <a:lnTo>
                      <a:pt x="2" y="0"/>
                    </a:lnTo>
                    <a:lnTo>
                      <a:pt x="4" y="9"/>
                    </a:lnTo>
                    <a:lnTo>
                      <a:pt x="2" y="11"/>
                    </a:lnTo>
                    <a:lnTo>
                      <a:pt x="0" y="11"/>
                    </a:lnTo>
                    <a:lnTo>
                      <a:pt x="0" y="4"/>
                    </a:lnTo>
                    <a:lnTo>
                      <a:pt x="0" y="2"/>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92" name="Freeform 1348">
                <a:extLst>
                  <a:ext uri="{FF2B5EF4-FFF2-40B4-BE49-F238E27FC236}">
                    <a16:creationId xmlns:a16="http://schemas.microsoft.com/office/drawing/2014/main" id="{FD385015-83A8-8460-701A-72FA20EC1F83}"/>
                  </a:ext>
                </a:extLst>
              </p:cNvPr>
              <p:cNvSpPr>
                <a:spLocks/>
              </p:cNvSpPr>
              <p:nvPr/>
            </p:nvSpPr>
            <p:spPr bwMode="auto">
              <a:xfrm>
                <a:off x="7154548" y="4997957"/>
                <a:ext cx="26816" cy="11918"/>
              </a:xfrm>
              <a:custGeom>
                <a:avLst/>
                <a:gdLst>
                  <a:gd name="T0" fmla="*/ 2 w 18"/>
                  <a:gd name="T1" fmla="*/ 8 h 8"/>
                  <a:gd name="T2" fmla="*/ 0 w 18"/>
                  <a:gd name="T3" fmla="*/ 8 h 8"/>
                  <a:gd name="T4" fmla="*/ 2 w 18"/>
                  <a:gd name="T5" fmla="*/ 4 h 8"/>
                  <a:gd name="T6" fmla="*/ 4 w 18"/>
                  <a:gd name="T7" fmla="*/ 4 h 8"/>
                  <a:gd name="T8" fmla="*/ 8 w 18"/>
                  <a:gd name="T9" fmla="*/ 4 h 8"/>
                  <a:gd name="T10" fmla="*/ 14 w 18"/>
                  <a:gd name="T11" fmla="*/ 0 h 8"/>
                  <a:gd name="T12" fmla="*/ 14 w 18"/>
                  <a:gd name="T13" fmla="*/ 2 h 8"/>
                  <a:gd name="T14" fmla="*/ 18 w 18"/>
                  <a:gd name="T15" fmla="*/ 4 h 8"/>
                  <a:gd name="T16" fmla="*/ 12 w 18"/>
                  <a:gd name="T17" fmla="*/ 8 h 8"/>
                  <a:gd name="T18" fmla="*/ 6 w 18"/>
                  <a:gd name="T19" fmla="*/ 8 h 8"/>
                  <a:gd name="T20" fmla="*/ 4 w 18"/>
                  <a:gd name="T21" fmla="*/ 8 h 8"/>
                  <a:gd name="T22" fmla="*/ 2 w 18"/>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8">
                    <a:moveTo>
                      <a:pt x="2" y="8"/>
                    </a:moveTo>
                    <a:lnTo>
                      <a:pt x="0" y="8"/>
                    </a:lnTo>
                    <a:lnTo>
                      <a:pt x="2" y="4"/>
                    </a:lnTo>
                    <a:lnTo>
                      <a:pt x="4" y="4"/>
                    </a:lnTo>
                    <a:lnTo>
                      <a:pt x="8" y="4"/>
                    </a:lnTo>
                    <a:lnTo>
                      <a:pt x="14" y="0"/>
                    </a:lnTo>
                    <a:lnTo>
                      <a:pt x="14" y="2"/>
                    </a:lnTo>
                    <a:lnTo>
                      <a:pt x="18" y="4"/>
                    </a:lnTo>
                    <a:lnTo>
                      <a:pt x="12" y="8"/>
                    </a:lnTo>
                    <a:lnTo>
                      <a:pt x="6" y="8"/>
                    </a:lnTo>
                    <a:lnTo>
                      <a:pt x="4" y="8"/>
                    </a:lnTo>
                    <a:lnTo>
                      <a:pt x="2" y="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93" name="Freeform 1349">
                <a:extLst>
                  <a:ext uri="{FF2B5EF4-FFF2-40B4-BE49-F238E27FC236}">
                    <a16:creationId xmlns:a16="http://schemas.microsoft.com/office/drawing/2014/main" id="{6D28FA57-5A9B-5D04-6C77-EBC6990A6B14}"/>
                  </a:ext>
                </a:extLst>
              </p:cNvPr>
              <p:cNvSpPr>
                <a:spLocks/>
              </p:cNvSpPr>
              <p:nvPr/>
            </p:nvSpPr>
            <p:spPr bwMode="auto">
              <a:xfrm>
                <a:off x="7154548" y="4997957"/>
                <a:ext cx="26816" cy="11918"/>
              </a:xfrm>
              <a:custGeom>
                <a:avLst/>
                <a:gdLst>
                  <a:gd name="T0" fmla="*/ 2 w 18"/>
                  <a:gd name="T1" fmla="*/ 8 h 8"/>
                  <a:gd name="T2" fmla="*/ 0 w 18"/>
                  <a:gd name="T3" fmla="*/ 8 h 8"/>
                  <a:gd name="T4" fmla="*/ 2 w 18"/>
                  <a:gd name="T5" fmla="*/ 4 h 8"/>
                  <a:gd name="T6" fmla="*/ 4 w 18"/>
                  <a:gd name="T7" fmla="*/ 4 h 8"/>
                  <a:gd name="T8" fmla="*/ 8 w 18"/>
                  <a:gd name="T9" fmla="*/ 4 h 8"/>
                  <a:gd name="T10" fmla="*/ 14 w 18"/>
                  <a:gd name="T11" fmla="*/ 0 h 8"/>
                  <a:gd name="T12" fmla="*/ 14 w 18"/>
                  <a:gd name="T13" fmla="*/ 2 h 8"/>
                  <a:gd name="T14" fmla="*/ 18 w 18"/>
                  <a:gd name="T15" fmla="*/ 4 h 8"/>
                  <a:gd name="T16" fmla="*/ 12 w 18"/>
                  <a:gd name="T17" fmla="*/ 8 h 8"/>
                  <a:gd name="T18" fmla="*/ 6 w 18"/>
                  <a:gd name="T19" fmla="*/ 8 h 8"/>
                  <a:gd name="T20" fmla="*/ 4 w 18"/>
                  <a:gd name="T21" fmla="*/ 8 h 8"/>
                  <a:gd name="T22" fmla="*/ 2 w 18"/>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8">
                    <a:moveTo>
                      <a:pt x="2" y="8"/>
                    </a:moveTo>
                    <a:lnTo>
                      <a:pt x="0" y="8"/>
                    </a:lnTo>
                    <a:lnTo>
                      <a:pt x="2" y="4"/>
                    </a:lnTo>
                    <a:lnTo>
                      <a:pt x="4" y="4"/>
                    </a:lnTo>
                    <a:lnTo>
                      <a:pt x="8" y="4"/>
                    </a:lnTo>
                    <a:lnTo>
                      <a:pt x="14" y="0"/>
                    </a:lnTo>
                    <a:lnTo>
                      <a:pt x="14" y="2"/>
                    </a:lnTo>
                    <a:lnTo>
                      <a:pt x="18" y="4"/>
                    </a:lnTo>
                    <a:lnTo>
                      <a:pt x="12" y="8"/>
                    </a:lnTo>
                    <a:lnTo>
                      <a:pt x="6" y="8"/>
                    </a:lnTo>
                    <a:lnTo>
                      <a:pt x="4" y="8"/>
                    </a:lnTo>
                    <a:lnTo>
                      <a:pt x="2" y="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94" name="Freeform 1350">
                <a:extLst>
                  <a:ext uri="{FF2B5EF4-FFF2-40B4-BE49-F238E27FC236}">
                    <a16:creationId xmlns:a16="http://schemas.microsoft.com/office/drawing/2014/main" id="{5AC45542-3AE6-201B-544D-C234EB14C6A7}"/>
                  </a:ext>
                </a:extLst>
              </p:cNvPr>
              <p:cNvSpPr>
                <a:spLocks/>
              </p:cNvSpPr>
              <p:nvPr/>
            </p:nvSpPr>
            <p:spPr bwMode="auto">
              <a:xfrm>
                <a:off x="7090488" y="5066487"/>
                <a:ext cx="11918" cy="10429"/>
              </a:xfrm>
              <a:custGeom>
                <a:avLst/>
                <a:gdLst>
                  <a:gd name="T0" fmla="*/ 0 w 8"/>
                  <a:gd name="T1" fmla="*/ 7 h 7"/>
                  <a:gd name="T2" fmla="*/ 0 w 8"/>
                  <a:gd name="T3" fmla="*/ 5 h 7"/>
                  <a:gd name="T4" fmla="*/ 2 w 8"/>
                  <a:gd name="T5" fmla="*/ 3 h 7"/>
                  <a:gd name="T6" fmla="*/ 8 w 8"/>
                  <a:gd name="T7" fmla="*/ 0 h 7"/>
                  <a:gd name="T8" fmla="*/ 8 w 8"/>
                  <a:gd name="T9" fmla="*/ 2 h 7"/>
                  <a:gd name="T10" fmla="*/ 8 w 8"/>
                  <a:gd name="T11" fmla="*/ 3 h 7"/>
                  <a:gd name="T12" fmla="*/ 4 w 8"/>
                  <a:gd name="T13" fmla="*/ 7 h 7"/>
                  <a:gd name="T14" fmla="*/ 2 w 8"/>
                  <a:gd name="T15" fmla="*/ 7 h 7"/>
                  <a:gd name="T16" fmla="*/ 0 w 8"/>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0" y="7"/>
                    </a:moveTo>
                    <a:lnTo>
                      <a:pt x="0" y="5"/>
                    </a:lnTo>
                    <a:lnTo>
                      <a:pt x="2" y="3"/>
                    </a:lnTo>
                    <a:lnTo>
                      <a:pt x="8" y="0"/>
                    </a:lnTo>
                    <a:lnTo>
                      <a:pt x="8" y="2"/>
                    </a:lnTo>
                    <a:lnTo>
                      <a:pt x="8" y="3"/>
                    </a:lnTo>
                    <a:lnTo>
                      <a:pt x="4" y="7"/>
                    </a:lnTo>
                    <a:lnTo>
                      <a:pt x="2" y="7"/>
                    </a:lnTo>
                    <a:lnTo>
                      <a:pt x="0"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95" name="Freeform 1351">
                <a:extLst>
                  <a:ext uri="{FF2B5EF4-FFF2-40B4-BE49-F238E27FC236}">
                    <a16:creationId xmlns:a16="http://schemas.microsoft.com/office/drawing/2014/main" id="{FD8274F0-C7AF-C369-5D71-E15C67E1D337}"/>
                  </a:ext>
                </a:extLst>
              </p:cNvPr>
              <p:cNvSpPr>
                <a:spLocks/>
              </p:cNvSpPr>
              <p:nvPr/>
            </p:nvSpPr>
            <p:spPr bwMode="auto">
              <a:xfrm>
                <a:off x="7090488" y="5066487"/>
                <a:ext cx="11918" cy="10429"/>
              </a:xfrm>
              <a:custGeom>
                <a:avLst/>
                <a:gdLst>
                  <a:gd name="T0" fmla="*/ 0 w 8"/>
                  <a:gd name="T1" fmla="*/ 7 h 7"/>
                  <a:gd name="T2" fmla="*/ 0 w 8"/>
                  <a:gd name="T3" fmla="*/ 5 h 7"/>
                  <a:gd name="T4" fmla="*/ 2 w 8"/>
                  <a:gd name="T5" fmla="*/ 3 h 7"/>
                  <a:gd name="T6" fmla="*/ 8 w 8"/>
                  <a:gd name="T7" fmla="*/ 0 h 7"/>
                  <a:gd name="T8" fmla="*/ 8 w 8"/>
                  <a:gd name="T9" fmla="*/ 2 h 7"/>
                  <a:gd name="T10" fmla="*/ 8 w 8"/>
                  <a:gd name="T11" fmla="*/ 3 h 7"/>
                  <a:gd name="T12" fmla="*/ 4 w 8"/>
                  <a:gd name="T13" fmla="*/ 7 h 7"/>
                  <a:gd name="T14" fmla="*/ 2 w 8"/>
                  <a:gd name="T15" fmla="*/ 7 h 7"/>
                  <a:gd name="T16" fmla="*/ 0 w 8"/>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0" y="7"/>
                    </a:moveTo>
                    <a:lnTo>
                      <a:pt x="0" y="5"/>
                    </a:lnTo>
                    <a:lnTo>
                      <a:pt x="2" y="3"/>
                    </a:lnTo>
                    <a:lnTo>
                      <a:pt x="8" y="0"/>
                    </a:lnTo>
                    <a:lnTo>
                      <a:pt x="8" y="2"/>
                    </a:lnTo>
                    <a:lnTo>
                      <a:pt x="8" y="3"/>
                    </a:lnTo>
                    <a:lnTo>
                      <a:pt x="4" y="7"/>
                    </a:lnTo>
                    <a:lnTo>
                      <a:pt x="2" y="7"/>
                    </a:lnTo>
                    <a:lnTo>
                      <a:pt x="0"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96" name="Freeform 1352">
                <a:extLst>
                  <a:ext uri="{FF2B5EF4-FFF2-40B4-BE49-F238E27FC236}">
                    <a16:creationId xmlns:a16="http://schemas.microsoft.com/office/drawing/2014/main" id="{AF001820-92F6-08CB-BFF6-5B43C2414B63}"/>
                  </a:ext>
                </a:extLst>
              </p:cNvPr>
              <p:cNvSpPr>
                <a:spLocks/>
              </p:cNvSpPr>
              <p:nvPr/>
            </p:nvSpPr>
            <p:spPr bwMode="auto">
              <a:xfrm>
                <a:off x="7127732" y="5012855"/>
                <a:ext cx="13408" cy="7449"/>
              </a:xfrm>
              <a:custGeom>
                <a:avLst/>
                <a:gdLst>
                  <a:gd name="T0" fmla="*/ 0 w 9"/>
                  <a:gd name="T1" fmla="*/ 2 h 5"/>
                  <a:gd name="T2" fmla="*/ 0 w 9"/>
                  <a:gd name="T3" fmla="*/ 2 h 5"/>
                  <a:gd name="T4" fmla="*/ 1 w 9"/>
                  <a:gd name="T5" fmla="*/ 2 h 5"/>
                  <a:gd name="T6" fmla="*/ 7 w 9"/>
                  <a:gd name="T7" fmla="*/ 0 h 5"/>
                  <a:gd name="T8" fmla="*/ 9 w 9"/>
                  <a:gd name="T9" fmla="*/ 2 h 5"/>
                  <a:gd name="T10" fmla="*/ 7 w 9"/>
                  <a:gd name="T11" fmla="*/ 3 h 5"/>
                  <a:gd name="T12" fmla="*/ 5 w 9"/>
                  <a:gd name="T13" fmla="*/ 5 h 5"/>
                  <a:gd name="T14" fmla="*/ 0 w 9"/>
                  <a:gd name="T15" fmla="*/ 5 h 5"/>
                  <a:gd name="T16" fmla="*/ 0 w 9"/>
                  <a:gd name="T17" fmla="*/ 3 h 5"/>
                  <a:gd name="T18" fmla="*/ 0 w 9"/>
                  <a:gd name="T19" fmla="*/ 3 h 5"/>
                  <a:gd name="T20" fmla="*/ 0 w 9"/>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2"/>
                    </a:moveTo>
                    <a:lnTo>
                      <a:pt x="0" y="2"/>
                    </a:lnTo>
                    <a:lnTo>
                      <a:pt x="1" y="2"/>
                    </a:lnTo>
                    <a:lnTo>
                      <a:pt x="7" y="0"/>
                    </a:lnTo>
                    <a:lnTo>
                      <a:pt x="9" y="2"/>
                    </a:lnTo>
                    <a:lnTo>
                      <a:pt x="7" y="3"/>
                    </a:lnTo>
                    <a:lnTo>
                      <a:pt x="5" y="5"/>
                    </a:lnTo>
                    <a:lnTo>
                      <a:pt x="0" y="5"/>
                    </a:lnTo>
                    <a:lnTo>
                      <a:pt x="0" y="3"/>
                    </a:lnTo>
                    <a:lnTo>
                      <a:pt x="0" y="3"/>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97" name="Freeform 1353">
                <a:extLst>
                  <a:ext uri="{FF2B5EF4-FFF2-40B4-BE49-F238E27FC236}">
                    <a16:creationId xmlns:a16="http://schemas.microsoft.com/office/drawing/2014/main" id="{B3FE8195-0952-B2EF-A28B-C5A7D9B77DF8}"/>
                  </a:ext>
                </a:extLst>
              </p:cNvPr>
              <p:cNvSpPr>
                <a:spLocks/>
              </p:cNvSpPr>
              <p:nvPr/>
            </p:nvSpPr>
            <p:spPr bwMode="auto">
              <a:xfrm>
                <a:off x="7127732" y="5012855"/>
                <a:ext cx="13408" cy="7449"/>
              </a:xfrm>
              <a:custGeom>
                <a:avLst/>
                <a:gdLst>
                  <a:gd name="T0" fmla="*/ 0 w 9"/>
                  <a:gd name="T1" fmla="*/ 2 h 5"/>
                  <a:gd name="T2" fmla="*/ 0 w 9"/>
                  <a:gd name="T3" fmla="*/ 2 h 5"/>
                  <a:gd name="T4" fmla="*/ 1 w 9"/>
                  <a:gd name="T5" fmla="*/ 2 h 5"/>
                  <a:gd name="T6" fmla="*/ 7 w 9"/>
                  <a:gd name="T7" fmla="*/ 0 h 5"/>
                  <a:gd name="T8" fmla="*/ 9 w 9"/>
                  <a:gd name="T9" fmla="*/ 2 h 5"/>
                  <a:gd name="T10" fmla="*/ 7 w 9"/>
                  <a:gd name="T11" fmla="*/ 3 h 5"/>
                  <a:gd name="T12" fmla="*/ 5 w 9"/>
                  <a:gd name="T13" fmla="*/ 5 h 5"/>
                  <a:gd name="T14" fmla="*/ 0 w 9"/>
                  <a:gd name="T15" fmla="*/ 5 h 5"/>
                  <a:gd name="T16" fmla="*/ 0 w 9"/>
                  <a:gd name="T17" fmla="*/ 3 h 5"/>
                  <a:gd name="T18" fmla="*/ 0 w 9"/>
                  <a:gd name="T19" fmla="*/ 3 h 5"/>
                  <a:gd name="T20" fmla="*/ 0 w 9"/>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2"/>
                    </a:moveTo>
                    <a:lnTo>
                      <a:pt x="0" y="2"/>
                    </a:lnTo>
                    <a:lnTo>
                      <a:pt x="1" y="2"/>
                    </a:lnTo>
                    <a:lnTo>
                      <a:pt x="7" y="0"/>
                    </a:lnTo>
                    <a:lnTo>
                      <a:pt x="9" y="2"/>
                    </a:lnTo>
                    <a:lnTo>
                      <a:pt x="7" y="3"/>
                    </a:lnTo>
                    <a:lnTo>
                      <a:pt x="5" y="5"/>
                    </a:lnTo>
                    <a:lnTo>
                      <a:pt x="0" y="5"/>
                    </a:lnTo>
                    <a:lnTo>
                      <a:pt x="0" y="3"/>
                    </a:lnTo>
                    <a:lnTo>
                      <a:pt x="0" y="3"/>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98" name="Freeform 1354">
                <a:extLst>
                  <a:ext uri="{FF2B5EF4-FFF2-40B4-BE49-F238E27FC236}">
                    <a16:creationId xmlns:a16="http://schemas.microsoft.com/office/drawing/2014/main" id="{8B230BF6-07B8-AAA0-7E8A-CF8BBB0447F9}"/>
                  </a:ext>
                </a:extLst>
              </p:cNvPr>
              <p:cNvSpPr>
                <a:spLocks/>
              </p:cNvSpPr>
              <p:nvPr/>
            </p:nvSpPr>
            <p:spPr bwMode="auto">
              <a:xfrm>
                <a:off x="7115814" y="5015835"/>
                <a:ext cx="5959" cy="7449"/>
              </a:xfrm>
              <a:custGeom>
                <a:avLst/>
                <a:gdLst>
                  <a:gd name="T0" fmla="*/ 0 w 4"/>
                  <a:gd name="T1" fmla="*/ 3 h 5"/>
                  <a:gd name="T2" fmla="*/ 0 w 4"/>
                  <a:gd name="T3" fmla="*/ 1 h 5"/>
                  <a:gd name="T4" fmla="*/ 4 w 4"/>
                  <a:gd name="T5" fmla="*/ 0 h 5"/>
                  <a:gd name="T6" fmla="*/ 4 w 4"/>
                  <a:gd name="T7" fmla="*/ 1 h 5"/>
                  <a:gd name="T8" fmla="*/ 2 w 4"/>
                  <a:gd name="T9" fmla="*/ 5 h 5"/>
                  <a:gd name="T10" fmla="*/ 2 w 4"/>
                  <a:gd name="T11" fmla="*/ 3 h 5"/>
                  <a:gd name="T12" fmla="*/ 0 w 4"/>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0" y="3"/>
                    </a:moveTo>
                    <a:lnTo>
                      <a:pt x="0" y="1"/>
                    </a:lnTo>
                    <a:lnTo>
                      <a:pt x="4" y="0"/>
                    </a:lnTo>
                    <a:lnTo>
                      <a:pt x="4" y="1"/>
                    </a:lnTo>
                    <a:lnTo>
                      <a:pt x="2" y="5"/>
                    </a:lnTo>
                    <a:lnTo>
                      <a:pt x="2" y="3"/>
                    </a:lnTo>
                    <a:lnTo>
                      <a:pt x="0"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799" name="Freeform 1355">
                <a:extLst>
                  <a:ext uri="{FF2B5EF4-FFF2-40B4-BE49-F238E27FC236}">
                    <a16:creationId xmlns:a16="http://schemas.microsoft.com/office/drawing/2014/main" id="{01436D4E-2BA0-A3A3-A2CA-8C89180B8CDE}"/>
                  </a:ext>
                </a:extLst>
              </p:cNvPr>
              <p:cNvSpPr>
                <a:spLocks/>
              </p:cNvSpPr>
              <p:nvPr/>
            </p:nvSpPr>
            <p:spPr bwMode="auto">
              <a:xfrm>
                <a:off x="7115814" y="5015835"/>
                <a:ext cx="5959" cy="7449"/>
              </a:xfrm>
              <a:custGeom>
                <a:avLst/>
                <a:gdLst>
                  <a:gd name="T0" fmla="*/ 0 w 4"/>
                  <a:gd name="T1" fmla="*/ 3 h 5"/>
                  <a:gd name="T2" fmla="*/ 0 w 4"/>
                  <a:gd name="T3" fmla="*/ 1 h 5"/>
                  <a:gd name="T4" fmla="*/ 4 w 4"/>
                  <a:gd name="T5" fmla="*/ 0 h 5"/>
                  <a:gd name="T6" fmla="*/ 4 w 4"/>
                  <a:gd name="T7" fmla="*/ 1 h 5"/>
                  <a:gd name="T8" fmla="*/ 2 w 4"/>
                  <a:gd name="T9" fmla="*/ 5 h 5"/>
                  <a:gd name="T10" fmla="*/ 2 w 4"/>
                  <a:gd name="T11" fmla="*/ 3 h 5"/>
                  <a:gd name="T12" fmla="*/ 0 w 4"/>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0" y="3"/>
                    </a:moveTo>
                    <a:lnTo>
                      <a:pt x="0" y="1"/>
                    </a:lnTo>
                    <a:lnTo>
                      <a:pt x="4" y="0"/>
                    </a:lnTo>
                    <a:lnTo>
                      <a:pt x="4" y="1"/>
                    </a:lnTo>
                    <a:lnTo>
                      <a:pt x="2" y="5"/>
                    </a:lnTo>
                    <a:lnTo>
                      <a:pt x="2" y="3"/>
                    </a:lnTo>
                    <a:lnTo>
                      <a:pt x="0"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00" name="Freeform 1356">
                <a:extLst>
                  <a:ext uri="{FF2B5EF4-FFF2-40B4-BE49-F238E27FC236}">
                    <a16:creationId xmlns:a16="http://schemas.microsoft.com/office/drawing/2014/main" id="{FBD85194-134A-EE7F-0A06-DE2613546470}"/>
                  </a:ext>
                </a:extLst>
              </p:cNvPr>
              <p:cNvSpPr>
                <a:spLocks/>
              </p:cNvSpPr>
              <p:nvPr/>
            </p:nvSpPr>
            <p:spPr bwMode="auto">
              <a:xfrm>
                <a:off x="7102406" y="5015835"/>
                <a:ext cx="7448" cy="7449"/>
              </a:xfrm>
              <a:custGeom>
                <a:avLst/>
                <a:gdLst>
                  <a:gd name="T0" fmla="*/ 0 w 5"/>
                  <a:gd name="T1" fmla="*/ 3 h 5"/>
                  <a:gd name="T2" fmla="*/ 0 w 5"/>
                  <a:gd name="T3" fmla="*/ 1 h 5"/>
                  <a:gd name="T4" fmla="*/ 1 w 5"/>
                  <a:gd name="T5" fmla="*/ 0 h 5"/>
                  <a:gd name="T6" fmla="*/ 1 w 5"/>
                  <a:gd name="T7" fmla="*/ 1 h 5"/>
                  <a:gd name="T8" fmla="*/ 1 w 5"/>
                  <a:gd name="T9" fmla="*/ 1 h 5"/>
                  <a:gd name="T10" fmla="*/ 3 w 5"/>
                  <a:gd name="T11" fmla="*/ 0 h 5"/>
                  <a:gd name="T12" fmla="*/ 5 w 5"/>
                  <a:gd name="T13" fmla="*/ 0 h 5"/>
                  <a:gd name="T14" fmla="*/ 5 w 5"/>
                  <a:gd name="T15" fmla="*/ 0 h 5"/>
                  <a:gd name="T16" fmla="*/ 3 w 5"/>
                  <a:gd name="T17" fmla="*/ 3 h 5"/>
                  <a:gd name="T18" fmla="*/ 1 w 5"/>
                  <a:gd name="T19" fmla="*/ 5 h 5"/>
                  <a:gd name="T20" fmla="*/ 0 w 5"/>
                  <a:gd name="T21" fmla="*/ 5 h 5"/>
                  <a:gd name="T22" fmla="*/ 0 w 5"/>
                  <a:gd name="T2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0" y="3"/>
                    </a:moveTo>
                    <a:lnTo>
                      <a:pt x="0" y="1"/>
                    </a:lnTo>
                    <a:lnTo>
                      <a:pt x="1" y="0"/>
                    </a:lnTo>
                    <a:lnTo>
                      <a:pt x="1" y="1"/>
                    </a:lnTo>
                    <a:lnTo>
                      <a:pt x="1" y="1"/>
                    </a:lnTo>
                    <a:lnTo>
                      <a:pt x="3" y="0"/>
                    </a:lnTo>
                    <a:lnTo>
                      <a:pt x="5" y="0"/>
                    </a:lnTo>
                    <a:lnTo>
                      <a:pt x="5" y="0"/>
                    </a:lnTo>
                    <a:lnTo>
                      <a:pt x="3" y="3"/>
                    </a:lnTo>
                    <a:lnTo>
                      <a:pt x="1" y="5"/>
                    </a:lnTo>
                    <a:lnTo>
                      <a:pt x="0" y="5"/>
                    </a:lnTo>
                    <a:lnTo>
                      <a:pt x="0"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01" name="Freeform 1357">
                <a:extLst>
                  <a:ext uri="{FF2B5EF4-FFF2-40B4-BE49-F238E27FC236}">
                    <a16:creationId xmlns:a16="http://schemas.microsoft.com/office/drawing/2014/main" id="{0D0B59E8-6FB9-047C-0A50-6ED3E74E31C0}"/>
                  </a:ext>
                </a:extLst>
              </p:cNvPr>
              <p:cNvSpPr>
                <a:spLocks/>
              </p:cNvSpPr>
              <p:nvPr/>
            </p:nvSpPr>
            <p:spPr bwMode="auto">
              <a:xfrm>
                <a:off x="7102406" y="5015835"/>
                <a:ext cx="7448" cy="7449"/>
              </a:xfrm>
              <a:custGeom>
                <a:avLst/>
                <a:gdLst>
                  <a:gd name="T0" fmla="*/ 0 w 5"/>
                  <a:gd name="T1" fmla="*/ 3 h 5"/>
                  <a:gd name="T2" fmla="*/ 0 w 5"/>
                  <a:gd name="T3" fmla="*/ 1 h 5"/>
                  <a:gd name="T4" fmla="*/ 1 w 5"/>
                  <a:gd name="T5" fmla="*/ 0 h 5"/>
                  <a:gd name="T6" fmla="*/ 1 w 5"/>
                  <a:gd name="T7" fmla="*/ 1 h 5"/>
                  <a:gd name="T8" fmla="*/ 1 w 5"/>
                  <a:gd name="T9" fmla="*/ 1 h 5"/>
                  <a:gd name="T10" fmla="*/ 3 w 5"/>
                  <a:gd name="T11" fmla="*/ 0 h 5"/>
                  <a:gd name="T12" fmla="*/ 5 w 5"/>
                  <a:gd name="T13" fmla="*/ 0 h 5"/>
                  <a:gd name="T14" fmla="*/ 5 w 5"/>
                  <a:gd name="T15" fmla="*/ 0 h 5"/>
                  <a:gd name="T16" fmla="*/ 3 w 5"/>
                  <a:gd name="T17" fmla="*/ 3 h 5"/>
                  <a:gd name="T18" fmla="*/ 1 w 5"/>
                  <a:gd name="T19" fmla="*/ 5 h 5"/>
                  <a:gd name="T20" fmla="*/ 0 w 5"/>
                  <a:gd name="T21" fmla="*/ 5 h 5"/>
                  <a:gd name="T22" fmla="*/ 0 w 5"/>
                  <a:gd name="T2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0" y="3"/>
                    </a:moveTo>
                    <a:lnTo>
                      <a:pt x="0" y="1"/>
                    </a:lnTo>
                    <a:lnTo>
                      <a:pt x="1" y="0"/>
                    </a:lnTo>
                    <a:lnTo>
                      <a:pt x="1" y="1"/>
                    </a:lnTo>
                    <a:lnTo>
                      <a:pt x="1" y="1"/>
                    </a:lnTo>
                    <a:lnTo>
                      <a:pt x="3" y="0"/>
                    </a:lnTo>
                    <a:lnTo>
                      <a:pt x="5" y="0"/>
                    </a:lnTo>
                    <a:lnTo>
                      <a:pt x="5" y="0"/>
                    </a:lnTo>
                    <a:lnTo>
                      <a:pt x="3" y="3"/>
                    </a:lnTo>
                    <a:lnTo>
                      <a:pt x="1" y="5"/>
                    </a:lnTo>
                    <a:lnTo>
                      <a:pt x="0" y="5"/>
                    </a:lnTo>
                    <a:lnTo>
                      <a:pt x="0"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02" name="Freeform 1358">
                <a:extLst>
                  <a:ext uri="{FF2B5EF4-FFF2-40B4-BE49-F238E27FC236}">
                    <a16:creationId xmlns:a16="http://schemas.microsoft.com/office/drawing/2014/main" id="{3082B7AC-EBE5-730D-0D7B-C37E1296E65D}"/>
                  </a:ext>
                </a:extLst>
              </p:cNvPr>
              <p:cNvSpPr>
                <a:spLocks/>
              </p:cNvSpPr>
              <p:nvPr/>
            </p:nvSpPr>
            <p:spPr bwMode="auto">
              <a:xfrm>
                <a:off x="7023447" y="5009875"/>
                <a:ext cx="70020" cy="22347"/>
              </a:xfrm>
              <a:custGeom>
                <a:avLst/>
                <a:gdLst>
                  <a:gd name="T0" fmla="*/ 1 w 47"/>
                  <a:gd name="T1" fmla="*/ 7 h 15"/>
                  <a:gd name="T2" fmla="*/ 1 w 47"/>
                  <a:gd name="T3" fmla="*/ 7 h 15"/>
                  <a:gd name="T4" fmla="*/ 3 w 47"/>
                  <a:gd name="T5" fmla="*/ 5 h 15"/>
                  <a:gd name="T6" fmla="*/ 11 w 47"/>
                  <a:gd name="T7" fmla="*/ 4 h 15"/>
                  <a:gd name="T8" fmla="*/ 13 w 47"/>
                  <a:gd name="T9" fmla="*/ 4 h 15"/>
                  <a:gd name="T10" fmla="*/ 18 w 47"/>
                  <a:gd name="T11" fmla="*/ 5 h 15"/>
                  <a:gd name="T12" fmla="*/ 20 w 47"/>
                  <a:gd name="T13" fmla="*/ 7 h 15"/>
                  <a:gd name="T14" fmla="*/ 24 w 47"/>
                  <a:gd name="T15" fmla="*/ 9 h 15"/>
                  <a:gd name="T16" fmla="*/ 26 w 47"/>
                  <a:gd name="T17" fmla="*/ 7 h 15"/>
                  <a:gd name="T18" fmla="*/ 32 w 47"/>
                  <a:gd name="T19" fmla="*/ 7 h 15"/>
                  <a:gd name="T20" fmla="*/ 34 w 47"/>
                  <a:gd name="T21" fmla="*/ 7 h 15"/>
                  <a:gd name="T22" fmla="*/ 37 w 47"/>
                  <a:gd name="T23" fmla="*/ 9 h 15"/>
                  <a:gd name="T24" fmla="*/ 39 w 47"/>
                  <a:gd name="T25" fmla="*/ 7 h 15"/>
                  <a:gd name="T26" fmla="*/ 41 w 47"/>
                  <a:gd name="T27" fmla="*/ 5 h 15"/>
                  <a:gd name="T28" fmla="*/ 41 w 47"/>
                  <a:gd name="T29" fmla="*/ 5 h 15"/>
                  <a:gd name="T30" fmla="*/ 43 w 47"/>
                  <a:gd name="T31" fmla="*/ 5 h 15"/>
                  <a:gd name="T32" fmla="*/ 45 w 47"/>
                  <a:gd name="T33" fmla="*/ 4 h 15"/>
                  <a:gd name="T34" fmla="*/ 45 w 47"/>
                  <a:gd name="T35" fmla="*/ 4 h 15"/>
                  <a:gd name="T36" fmla="*/ 45 w 47"/>
                  <a:gd name="T37" fmla="*/ 4 h 15"/>
                  <a:gd name="T38" fmla="*/ 45 w 47"/>
                  <a:gd name="T39" fmla="*/ 0 h 15"/>
                  <a:gd name="T40" fmla="*/ 47 w 47"/>
                  <a:gd name="T41" fmla="*/ 2 h 15"/>
                  <a:gd name="T42" fmla="*/ 47 w 47"/>
                  <a:gd name="T43" fmla="*/ 5 h 15"/>
                  <a:gd name="T44" fmla="*/ 43 w 47"/>
                  <a:gd name="T45" fmla="*/ 9 h 15"/>
                  <a:gd name="T46" fmla="*/ 37 w 47"/>
                  <a:gd name="T47" fmla="*/ 11 h 15"/>
                  <a:gd name="T48" fmla="*/ 36 w 47"/>
                  <a:gd name="T49" fmla="*/ 11 h 15"/>
                  <a:gd name="T50" fmla="*/ 32 w 47"/>
                  <a:gd name="T51" fmla="*/ 13 h 15"/>
                  <a:gd name="T52" fmla="*/ 24 w 47"/>
                  <a:gd name="T53" fmla="*/ 13 h 15"/>
                  <a:gd name="T54" fmla="*/ 18 w 47"/>
                  <a:gd name="T55" fmla="*/ 15 h 15"/>
                  <a:gd name="T56" fmla="*/ 11 w 47"/>
                  <a:gd name="T57" fmla="*/ 13 h 15"/>
                  <a:gd name="T58" fmla="*/ 0 w 47"/>
                  <a:gd name="T59" fmla="*/ 13 h 15"/>
                  <a:gd name="T60" fmla="*/ 0 w 47"/>
                  <a:gd name="T61" fmla="*/ 11 h 15"/>
                  <a:gd name="T62" fmla="*/ 0 w 47"/>
                  <a:gd name="T63" fmla="*/ 9 h 15"/>
                  <a:gd name="T64" fmla="*/ 0 w 47"/>
                  <a:gd name="T65" fmla="*/ 7 h 15"/>
                  <a:gd name="T66" fmla="*/ 1 w 47"/>
                  <a:gd name="T6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15">
                    <a:moveTo>
                      <a:pt x="1" y="7"/>
                    </a:moveTo>
                    <a:lnTo>
                      <a:pt x="1" y="7"/>
                    </a:lnTo>
                    <a:lnTo>
                      <a:pt x="3" y="5"/>
                    </a:lnTo>
                    <a:lnTo>
                      <a:pt x="11" y="4"/>
                    </a:lnTo>
                    <a:lnTo>
                      <a:pt x="13" y="4"/>
                    </a:lnTo>
                    <a:lnTo>
                      <a:pt x="18" y="5"/>
                    </a:lnTo>
                    <a:lnTo>
                      <a:pt x="20" y="7"/>
                    </a:lnTo>
                    <a:lnTo>
                      <a:pt x="24" y="9"/>
                    </a:lnTo>
                    <a:lnTo>
                      <a:pt x="26" y="7"/>
                    </a:lnTo>
                    <a:lnTo>
                      <a:pt x="32" y="7"/>
                    </a:lnTo>
                    <a:lnTo>
                      <a:pt x="34" y="7"/>
                    </a:lnTo>
                    <a:lnTo>
                      <a:pt x="37" y="9"/>
                    </a:lnTo>
                    <a:lnTo>
                      <a:pt x="39" y="7"/>
                    </a:lnTo>
                    <a:lnTo>
                      <a:pt x="41" y="5"/>
                    </a:lnTo>
                    <a:lnTo>
                      <a:pt x="41" y="5"/>
                    </a:lnTo>
                    <a:lnTo>
                      <a:pt x="43" y="5"/>
                    </a:lnTo>
                    <a:lnTo>
                      <a:pt x="45" y="4"/>
                    </a:lnTo>
                    <a:lnTo>
                      <a:pt x="45" y="4"/>
                    </a:lnTo>
                    <a:lnTo>
                      <a:pt x="45" y="4"/>
                    </a:lnTo>
                    <a:lnTo>
                      <a:pt x="45" y="0"/>
                    </a:lnTo>
                    <a:lnTo>
                      <a:pt x="47" y="2"/>
                    </a:lnTo>
                    <a:lnTo>
                      <a:pt x="47" y="5"/>
                    </a:lnTo>
                    <a:lnTo>
                      <a:pt x="43" y="9"/>
                    </a:lnTo>
                    <a:lnTo>
                      <a:pt x="37" y="11"/>
                    </a:lnTo>
                    <a:lnTo>
                      <a:pt x="36" y="11"/>
                    </a:lnTo>
                    <a:lnTo>
                      <a:pt x="32" y="13"/>
                    </a:lnTo>
                    <a:lnTo>
                      <a:pt x="24" y="13"/>
                    </a:lnTo>
                    <a:lnTo>
                      <a:pt x="18" y="15"/>
                    </a:lnTo>
                    <a:lnTo>
                      <a:pt x="11" y="13"/>
                    </a:lnTo>
                    <a:lnTo>
                      <a:pt x="0" y="13"/>
                    </a:lnTo>
                    <a:lnTo>
                      <a:pt x="0" y="11"/>
                    </a:lnTo>
                    <a:lnTo>
                      <a:pt x="0" y="9"/>
                    </a:lnTo>
                    <a:lnTo>
                      <a:pt x="0" y="7"/>
                    </a:lnTo>
                    <a:lnTo>
                      <a:pt x="1"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03" name="Freeform 1359">
                <a:extLst>
                  <a:ext uri="{FF2B5EF4-FFF2-40B4-BE49-F238E27FC236}">
                    <a16:creationId xmlns:a16="http://schemas.microsoft.com/office/drawing/2014/main" id="{2A93B58E-EEAC-EACD-F6D2-63A84DFEEC76}"/>
                  </a:ext>
                </a:extLst>
              </p:cNvPr>
              <p:cNvSpPr>
                <a:spLocks/>
              </p:cNvSpPr>
              <p:nvPr/>
            </p:nvSpPr>
            <p:spPr bwMode="auto">
              <a:xfrm>
                <a:off x="7023447" y="5009875"/>
                <a:ext cx="70020" cy="22347"/>
              </a:xfrm>
              <a:custGeom>
                <a:avLst/>
                <a:gdLst>
                  <a:gd name="T0" fmla="*/ 1 w 47"/>
                  <a:gd name="T1" fmla="*/ 7 h 15"/>
                  <a:gd name="T2" fmla="*/ 1 w 47"/>
                  <a:gd name="T3" fmla="*/ 7 h 15"/>
                  <a:gd name="T4" fmla="*/ 3 w 47"/>
                  <a:gd name="T5" fmla="*/ 5 h 15"/>
                  <a:gd name="T6" fmla="*/ 11 w 47"/>
                  <a:gd name="T7" fmla="*/ 4 h 15"/>
                  <a:gd name="T8" fmla="*/ 13 w 47"/>
                  <a:gd name="T9" fmla="*/ 4 h 15"/>
                  <a:gd name="T10" fmla="*/ 18 w 47"/>
                  <a:gd name="T11" fmla="*/ 5 h 15"/>
                  <a:gd name="T12" fmla="*/ 20 w 47"/>
                  <a:gd name="T13" fmla="*/ 7 h 15"/>
                  <a:gd name="T14" fmla="*/ 24 w 47"/>
                  <a:gd name="T15" fmla="*/ 9 h 15"/>
                  <a:gd name="T16" fmla="*/ 26 w 47"/>
                  <a:gd name="T17" fmla="*/ 7 h 15"/>
                  <a:gd name="T18" fmla="*/ 32 w 47"/>
                  <a:gd name="T19" fmla="*/ 7 h 15"/>
                  <a:gd name="T20" fmla="*/ 34 w 47"/>
                  <a:gd name="T21" fmla="*/ 7 h 15"/>
                  <a:gd name="T22" fmla="*/ 37 w 47"/>
                  <a:gd name="T23" fmla="*/ 9 h 15"/>
                  <a:gd name="T24" fmla="*/ 39 w 47"/>
                  <a:gd name="T25" fmla="*/ 7 h 15"/>
                  <a:gd name="T26" fmla="*/ 41 w 47"/>
                  <a:gd name="T27" fmla="*/ 5 h 15"/>
                  <a:gd name="T28" fmla="*/ 41 w 47"/>
                  <a:gd name="T29" fmla="*/ 5 h 15"/>
                  <a:gd name="T30" fmla="*/ 43 w 47"/>
                  <a:gd name="T31" fmla="*/ 5 h 15"/>
                  <a:gd name="T32" fmla="*/ 45 w 47"/>
                  <a:gd name="T33" fmla="*/ 4 h 15"/>
                  <a:gd name="T34" fmla="*/ 45 w 47"/>
                  <a:gd name="T35" fmla="*/ 4 h 15"/>
                  <a:gd name="T36" fmla="*/ 45 w 47"/>
                  <a:gd name="T37" fmla="*/ 4 h 15"/>
                  <a:gd name="T38" fmla="*/ 45 w 47"/>
                  <a:gd name="T39" fmla="*/ 0 h 15"/>
                  <a:gd name="T40" fmla="*/ 47 w 47"/>
                  <a:gd name="T41" fmla="*/ 2 h 15"/>
                  <a:gd name="T42" fmla="*/ 47 w 47"/>
                  <a:gd name="T43" fmla="*/ 5 h 15"/>
                  <a:gd name="T44" fmla="*/ 43 w 47"/>
                  <a:gd name="T45" fmla="*/ 9 h 15"/>
                  <a:gd name="T46" fmla="*/ 37 w 47"/>
                  <a:gd name="T47" fmla="*/ 11 h 15"/>
                  <a:gd name="T48" fmla="*/ 36 w 47"/>
                  <a:gd name="T49" fmla="*/ 11 h 15"/>
                  <a:gd name="T50" fmla="*/ 32 w 47"/>
                  <a:gd name="T51" fmla="*/ 13 h 15"/>
                  <a:gd name="T52" fmla="*/ 24 w 47"/>
                  <a:gd name="T53" fmla="*/ 13 h 15"/>
                  <a:gd name="T54" fmla="*/ 18 w 47"/>
                  <a:gd name="T55" fmla="*/ 15 h 15"/>
                  <a:gd name="T56" fmla="*/ 11 w 47"/>
                  <a:gd name="T57" fmla="*/ 13 h 15"/>
                  <a:gd name="T58" fmla="*/ 0 w 47"/>
                  <a:gd name="T59" fmla="*/ 13 h 15"/>
                  <a:gd name="T60" fmla="*/ 0 w 47"/>
                  <a:gd name="T61" fmla="*/ 11 h 15"/>
                  <a:gd name="T62" fmla="*/ 0 w 47"/>
                  <a:gd name="T63" fmla="*/ 9 h 15"/>
                  <a:gd name="T64" fmla="*/ 0 w 47"/>
                  <a:gd name="T65" fmla="*/ 7 h 15"/>
                  <a:gd name="T66" fmla="*/ 1 w 47"/>
                  <a:gd name="T6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15">
                    <a:moveTo>
                      <a:pt x="1" y="7"/>
                    </a:moveTo>
                    <a:lnTo>
                      <a:pt x="1" y="7"/>
                    </a:lnTo>
                    <a:lnTo>
                      <a:pt x="3" y="5"/>
                    </a:lnTo>
                    <a:lnTo>
                      <a:pt x="11" y="4"/>
                    </a:lnTo>
                    <a:lnTo>
                      <a:pt x="13" y="4"/>
                    </a:lnTo>
                    <a:lnTo>
                      <a:pt x="18" y="5"/>
                    </a:lnTo>
                    <a:lnTo>
                      <a:pt x="20" y="7"/>
                    </a:lnTo>
                    <a:lnTo>
                      <a:pt x="24" y="9"/>
                    </a:lnTo>
                    <a:lnTo>
                      <a:pt x="26" y="7"/>
                    </a:lnTo>
                    <a:lnTo>
                      <a:pt x="32" y="7"/>
                    </a:lnTo>
                    <a:lnTo>
                      <a:pt x="34" y="7"/>
                    </a:lnTo>
                    <a:lnTo>
                      <a:pt x="37" y="9"/>
                    </a:lnTo>
                    <a:lnTo>
                      <a:pt x="39" y="7"/>
                    </a:lnTo>
                    <a:lnTo>
                      <a:pt x="41" y="5"/>
                    </a:lnTo>
                    <a:lnTo>
                      <a:pt x="41" y="5"/>
                    </a:lnTo>
                    <a:lnTo>
                      <a:pt x="43" y="5"/>
                    </a:lnTo>
                    <a:lnTo>
                      <a:pt x="45" y="4"/>
                    </a:lnTo>
                    <a:lnTo>
                      <a:pt x="45" y="4"/>
                    </a:lnTo>
                    <a:lnTo>
                      <a:pt x="45" y="4"/>
                    </a:lnTo>
                    <a:lnTo>
                      <a:pt x="45" y="0"/>
                    </a:lnTo>
                    <a:lnTo>
                      <a:pt x="47" y="2"/>
                    </a:lnTo>
                    <a:lnTo>
                      <a:pt x="47" y="5"/>
                    </a:lnTo>
                    <a:lnTo>
                      <a:pt x="43" y="9"/>
                    </a:lnTo>
                    <a:lnTo>
                      <a:pt x="37" y="11"/>
                    </a:lnTo>
                    <a:lnTo>
                      <a:pt x="36" y="11"/>
                    </a:lnTo>
                    <a:lnTo>
                      <a:pt x="32" y="13"/>
                    </a:lnTo>
                    <a:lnTo>
                      <a:pt x="24" y="13"/>
                    </a:lnTo>
                    <a:lnTo>
                      <a:pt x="18" y="15"/>
                    </a:lnTo>
                    <a:lnTo>
                      <a:pt x="11" y="13"/>
                    </a:lnTo>
                    <a:lnTo>
                      <a:pt x="0" y="13"/>
                    </a:lnTo>
                    <a:lnTo>
                      <a:pt x="0" y="11"/>
                    </a:lnTo>
                    <a:lnTo>
                      <a:pt x="0" y="9"/>
                    </a:lnTo>
                    <a:lnTo>
                      <a:pt x="0" y="7"/>
                    </a:lnTo>
                    <a:lnTo>
                      <a:pt x="1"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04" name="Freeform 1360">
                <a:extLst>
                  <a:ext uri="{FF2B5EF4-FFF2-40B4-BE49-F238E27FC236}">
                    <a16:creationId xmlns:a16="http://schemas.microsoft.com/office/drawing/2014/main" id="{23248C6D-56E1-9A95-6132-C46FBD460634}"/>
                  </a:ext>
                </a:extLst>
              </p:cNvPr>
              <p:cNvSpPr>
                <a:spLocks/>
              </p:cNvSpPr>
              <p:nvPr/>
            </p:nvSpPr>
            <p:spPr bwMode="auto">
              <a:xfrm>
                <a:off x="7005570" y="5038182"/>
                <a:ext cx="40224" cy="25327"/>
              </a:xfrm>
              <a:custGeom>
                <a:avLst/>
                <a:gdLst>
                  <a:gd name="T0" fmla="*/ 13 w 27"/>
                  <a:gd name="T1" fmla="*/ 0 h 17"/>
                  <a:gd name="T2" fmla="*/ 15 w 27"/>
                  <a:gd name="T3" fmla="*/ 4 h 17"/>
                  <a:gd name="T4" fmla="*/ 17 w 27"/>
                  <a:gd name="T5" fmla="*/ 4 h 17"/>
                  <a:gd name="T6" fmla="*/ 17 w 27"/>
                  <a:gd name="T7" fmla="*/ 4 h 17"/>
                  <a:gd name="T8" fmla="*/ 23 w 27"/>
                  <a:gd name="T9" fmla="*/ 7 h 17"/>
                  <a:gd name="T10" fmla="*/ 25 w 27"/>
                  <a:gd name="T11" fmla="*/ 11 h 17"/>
                  <a:gd name="T12" fmla="*/ 27 w 27"/>
                  <a:gd name="T13" fmla="*/ 13 h 17"/>
                  <a:gd name="T14" fmla="*/ 25 w 27"/>
                  <a:gd name="T15" fmla="*/ 15 h 17"/>
                  <a:gd name="T16" fmla="*/ 21 w 27"/>
                  <a:gd name="T17" fmla="*/ 17 h 17"/>
                  <a:gd name="T18" fmla="*/ 17 w 27"/>
                  <a:gd name="T19" fmla="*/ 17 h 17"/>
                  <a:gd name="T20" fmla="*/ 15 w 27"/>
                  <a:gd name="T21" fmla="*/ 13 h 17"/>
                  <a:gd name="T22" fmla="*/ 8 w 27"/>
                  <a:gd name="T23" fmla="*/ 7 h 17"/>
                  <a:gd name="T24" fmla="*/ 2 w 27"/>
                  <a:gd name="T25" fmla="*/ 7 h 17"/>
                  <a:gd name="T26" fmla="*/ 0 w 27"/>
                  <a:gd name="T27" fmla="*/ 5 h 17"/>
                  <a:gd name="T28" fmla="*/ 0 w 27"/>
                  <a:gd name="T29" fmla="*/ 4 h 17"/>
                  <a:gd name="T30" fmla="*/ 4 w 27"/>
                  <a:gd name="T31" fmla="*/ 2 h 17"/>
                  <a:gd name="T32" fmla="*/ 12 w 27"/>
                  <a:gd name="T33" fmla="*/ 2 h 17"/>
                  <a:gd name="T34" fmla="*/ 13 w 27"/>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17">
                    <a:moveTo>
                      <a:pt x="13" y="0"/>
                    </a:moveTo>
                    <a:lnTo>
                      <a:pt x="15" y="4"/>
                    </a:lnTo>
                    <a:lnTo>
                      <a:pt x="17" y="4"/>
                    </a:lnTo>
                    <a:lnTo>
                      <a:pt x="17" y="4"/>
                    </a:lnTo>
                    <a:lnTo>
                      <a:pt x="23" y="7"/>
                    </a:lnTo>
                    <a:lnTo>
                      <a:pt x="25" y="11"/>
                    </a:lnTo>
                    <a:lnTo>
                      <a:pt x="27" y="13"/>
                    </a:lnTo>
                    <a:lnTo>
                      <a:pt x="25" y="15"/>
                    </a:lnTo>
                    <a:lnTo>
                      <a:pt x="21" y="17"/>
                    </a:lnTo>
                    <a:lnTo>
                      <a:pt x="17" y="17"/>
                    </a:lnTo>
                    <a:lnTo>
                      <a:pt x="15" y="13"/>
                    </a:lnTo>
                    <a:lnTo>
                      <a:pt x="8" y="7"/>
                    </a:lnTo>
                    <a:lnTo>
                      <a:pt x="2" y="7"/>
                    </a:lnTo>
                    <a:lnTo>
                      <a:pt x="0" y="5"/>
                    </a:lnTo>
                    <a:lnTo>
                      <a:pt x="0" y="4"/>
                    </a:lnTo>
                    <a:lnTo>
                      <a:pt x="4" y="2"/>
                    </a:lnTo>
                    <a:lnTo>
                      <a:pt x="12" y="2"/>
                    </a:lnTo>
                    <a:lnTo>
                      <a:pt x="1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05" name="Freeform 1361">
                <a:extLst>
                  <a:ext uri="{FF2B5EF4-FFF2-40B4-BE49-F238E27FC236}">
                    <a16:creationId xmlns:a16="http://schemas.microsoft.com/office/drawing/2014/main" id="{8EE9E523-6841-2632-ABEE-7F99103F543E}"/>
                  </a:ext>
                </a:extLst>
              </p:cNvPr>
              <p:cNvSpPr>
                <a:spLocks/>
              </p:cNvSpPr>
              <p:nvPr/>
            </p:nvSpPr>
            <p:spPr bwMode="auto">
              <a:xfrm>
                <a:off x="7005570" y="5038182"/>
                <a:ext cx="40224" cy="25327"/>
              </a:xfrm>
              <a:custGeom>
                <a:avLst/>
                <a:gdLst>
                  <a:gd name="T0" fmla="*/ 13 w 27"/>
                  <a:gd name="T1" fmla="*/ 0 h 17"/>
                  <a:gd name="T2" fmla="*/ 15 w 27"/>
                  <a:gd name="T3" fmla="*/ 4 h 17"/>
                  <a:gd name="T4" fmla="*/ 17 w 27"/>
                  <a:gd name="T5" fmla="*/ 4 h 17"/>
                  <a:gd name="T6" fmla="*/ 17 w 27"/>
                  <a:gd name="T7" fmla="*/ 4 h 17"/>
                  <a:gd name="T8" fmla="*/ 23 w 27"/>
                  <a:gd name="T9" fmla="*/ 7 h 17"/>
                  <a:gd name="T10" fmla="*/ 25 w 27"/>
                  <a:gd name="T11" fmla="*/ 11 h 17"/>
                  <a:gd name="T12" fmla="*/ 27 w 27"/>
                  <a:gd name="T13" fmla="*/ 13 h 17"/>
                  <a:gd name="T14" fmla="*/ 25 w 27"/>
                  <a:gd name="T15" fmla="*/ 15 h 17"/>
                  <a:gd name="T16" fmla="*/ 21 w 27"/>
                  <a:gd name="T17" fmla="*/ 17 h 17"/>
                  <a:gd name="T18" fmla="*/ 17 w 27"/>
                  <a:gd name="T19" fmla="*/ 17 h 17"/>
                  <a:gd name="T20" fmla="*/ 15 w 27"/>
                  <a:gd name="T21" fmla="*/ 13 h 17"/>
                  <a:gd name="T22" fmla="*/ 8 w 27"/>
                  <a:gd name="T23" fmla="*/ 7 h 17"/>
                  <a:gd name="T24" fmla="*/ 2 w 27"/>
                  <a:gd name="T25" fmla="*/ 7 h 17"/>
                  <a:gd name="T26" fmla="*/ 0 w 27"/>
                  <a:gd name="T27" fmla="*/ 5 h 17"/>
                  <a:gd name="T28" fmla="*/ 0 w 27"/>
                  <a:gd name="T29" fmla="*/ 4 h 17"/>
                  <a:gd name="T30" fmla="*/ 4 w 27"/>
                  <a:gd name="T31" fmla="*/ 2 h 17"/>
                  <a:gd name="T32" fmla="*/ 12 w 27"/>
                  <a:gd name="T33" fmla="*/ 2 h 17"/>
                  <a:gd name="T34" fmla="*/ 13 w 27"/>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17">
                    <a:moveTo>
                      <a:pt x="13" y="0"/>
                    </a:moveTo>
                    <a:lnTo>
                      <a:pt x="15" y="4"/>
                    </a:lnTo>
                    <a:lnTo>
                      <a:pt x="17" y="4"/>
                    </a:lnTo>
                    <a:lnTo>
                      <a:pt x="17" y="4"/>
                    </a:lnTo>
                    <a:lnTo>
                      <a:pt x="23" y="7"/>
                    </a:lnTo>
                    <a:lnTo>
                      <a:pt x="25" y="11"/>
                    </a:lnTo>
                    <a:lnTo>
                      <a:pt x="27" y="13"/>
                    </a:lnTo>
                    <a:lnTo>
                      <a:pt x="25" y="15"/>
                    </a:lnTo>
                    <a:lnTo>
                      <a:pt x="21" y="17"/>
                    </a:lnTo>
                    <a:lnTo>
                      <a:pt x="17" y="17"/>
                    </a:lnTo>
                    <a:lnTo>
                      <a:pt x="15" y="13"/>
                    </a:lnTo>
                    <a:lnTo>
                      <a:pt x="8" y="7"/>
                    </a:lnTo>
                    <a:lnTo>
                      <a:pt x="2" y="7"/>
                    </a:lnTo>
                    <a:lnTo>
                      <a:pt x="0" y="5"/>
                    </a:lnTo>
                    <a:lnTo>
                      <a:pt x="0" y="4"/>
                    </a:lnTo>
                    <a:lnTo>
                      <a:pt x="4" y="2"/>
                    </a:lnTo>
                    <a:lnTo>
                      <a:pt x="12" y="2"/>
                    </a:lnTo>
                    <a:lnTo>
                      <a:pt x="1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06" name="Freeform 1362">
                <a:extLst>
                  <a:ext uri="{FF2B5EF4-FFF2-40B4-BE49-F238E27FC236}">
                    <a16:creationId xmlns:a16="http://schemas.microsoft.com/office/drawing/2014/main" id="{639A641C-5D90-3896-5020-32076D4AC2DF}"/>
                  </a:ext>
                </a:extLst>
              </p:cNvPr>
              <p:cNvSpPr>
                <a:spLocks/>
              </p:cNvSpPr>
              <p:nvPr/>
            </p:nvSpPr>
            <p:spPr bwMode="auto">
              <a:xfrm>
                <a:off x="6951937" y="5012855"/>
                <a:ext cx="53632" cy="22347"/>
              </a:xfrm>
              <a:custGeom>
                <a:avLst/>
                <a:gdLst>
                  <a:gd name="T0" fmla="*/ 6 w 36"/>
                  <a:gd name="T1" fmla="*/ 3 h 15"/>
                  <a:gd name="T2" fmla="*/ 8 w 36"/>
                  <a:gd name="T3" fmla="*/ 3 h 15"/>
                  <a:gd name="T4" fmla="*/ 14 w 36"/>
                  <a:gd name="T5" fmla="*/ 5 h 15"/>
                  <a:gd name="T6" fmla="*/ 17 w 36"/>
                  <a:gd name="T7" fmla="*/ 7 h 15"/>
                  <a:gd name="T8" fmla="*/ 17 w 36"/>
                  <a:gd name="T9" fmla="*/ 9 h 15"/>
                  <a:gd name="T10" fmla="*/ 19 w 36"/>
                  <a:gd name="T11" fmla="*/ 9 h 15"/>
                  <a:gd name="T12" fmla="*/ 23 w 36"/>
                  <a:gd name="T13" fmla="*/ 7 h 15"/>
                  <a:gd name="T14" fmla="*/ 23 w 36"/>
                  <a:gd name="T15" fmla="*/ 5 h 15"/>
                  <a:gd name="T16" fmla="*/ 17 w 36"/>
                  <a:gd name="T17" fmla="*/ 3 h 15"/>
                  <a:gd name="T18" fmla="*/ 17 w 36"/>
                  <a:gd name="T19" fmla="*/ 0 h 15"/>
                  <a:gd name="T20" fmla="*/ 19 w 36"/>
                  <a:gd name="T21" fmla="*/ 0 h 15"/>
                  <a:gd name="T22" fmla="*/ 21 w 36"/>
                  <a:gd name="T23" fmla="*/ 2 h 15"/>
                  <a:gd name="T24" fmla="*/ 23 w 36"/>
                  <a:gd name="T25" fmla="*/ 3 h 15"/>
                  <a:gd name="T26" fmla="*/ 27 w 36"/>
                  <a:gd name="T27" fmla="*/ 2 h 15"/>
                  <a:gd name="T28" fmla="*/ 29 w 36"/>
                  <a:gd name="T29" fmla="*/ 3 h 15"/>
                  <a:gd name="T30" fmla="*/ 31 w 36"/>
                  <a:gd name="T31" fmla="*/ 5 h 15"/>
                  <a:gd name="T32" fmla="*/ 32 w 36"/>
                  <a:gd name="T33" fmla="*/ 2 h 15"/>
                  <a:gd name="T34" fmla="*/ 36 w 36"/>
                  <a:gd name="T35" fmla="*/ 5 h 15"/>
                  <a:gd name="T36" fmla="*/ 36 w 36"/>
                  <a:gd name="T37" fmla="*/ 7 h 15"/>
                  <a:gd name="T38" fmla="*/ 36 w 36"/>
                  <a:gd name="T39" fmla="*/ 9 h 15"/>
                  <a:gd name="T40" fmla="*/ 36 w 36"/>
                  <a:gd name="T41" fmla="*/ 9 h 15"/>
                  <a:gd name="T42" fmla="*/ 32 w 36"/>
                  <a:gd name="T43" fmla="*/ 9 h 15"/>
                  <a:gd name="T44" fmla="*/ 32 w 36"/>
                  <a:gd name="T45" fmla="*/ 9 h 15"/>
                  <a:gd name="T46" fmla="*/ 32 w 36"/>
                  <a:gd name="T47" fmla="*/ 11 h 15"/>
                  <a:gd name="T48" fmla="*/ 29 w 36"/>
                  <a:gd name="T49" fmla="*/ 11 h 15"/>
                  <a:gd name="T50" fmla="*/ 27 w 36"/>
                  <a:gd name="T51" fmla="*/ 9 h 15"/>
                  <a:gd name="T52" fmla="*/ 27 w 36"/>
                  <a:gd name="T53" fmla="*/ 9 h 15"/>
                  <a:gd name="T54" fmla="*/ 8 w 36"/>
                  <a:gd name="T55" fmla="*/ 15 h 15"/>
                  <a:gd name="T56" fmla="*/ 4 w 36"/>
                  <a:gd name="T57" fmla="*/ 15 h 15"/>
                  <a:gd name="T58" fmla="*/ 2 w 36"/>
                  <a:gd name="T59" fmla="*/ 13 h 15"/>
                  <a:gd name="T60" fmla="*/ 2 w 36"/>
                  <a:gd name="T61" fmla="*/ 11 h 15"/>
                  <a:gd name="T62" fmla="*/ 0 w 36"/>
                  <a:gd name="T63" fmla="*/ 7 h 15"/>
                  <a:gd name="T64" fmla="*/ 4 w 36"/>
                  <a:gd name="T65" fmla="*/ 5 h 15"/>
                  <a:gd name="T66" fmla="*/ 6 w 36"/>
                  <a:gd name="T6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15">
                    <a:moveTo>
                      <a:pt x="6" y="3"/>
                    </a:moveTo>
                    <a:lnTo>
                      <a:pt x="8" y="3"/>
                    </a:lnTo>
                    <a:lnTo>
                      <a:pt x="14" y="5"/>
                    </a:lnTo>
                    <a:lnTo>
                      <a:pt x="17" y="7"/>
                    </a:lnTo>
                    <a:lnTo>
                      <a:pt x="17" y="9"/>
                    </a:lnTo>
                    <a:lnTo>
                      <a:pt x="19" y="9"/>
                    </a:lnTo>
                    <a:lnTo>
                      <a:pt x="23" y="7"/>
                    </a:lnTo>
                    <a:lnTo>
                      <a:pt x="23" y="5"/>
                    </a:lnTo>
                    <a:lnTo>
                      <a:pt x="17" y="3"/>
                    </a:lnTo>
                    <a:lnTo>
                      <a:pt x="17" y="0"/>
                    </a:lnTo>
                    <a:lnTo>
                      <a:pt x="19" y="0"/>
                    </a:lnTo>
                    <a:lnTo>
                      <a:pt x="21" y="2"/>
                    </a:lnTo>
                    <a:lnTo>
                      <a:pt x="23" y="3"/>
                    </a:lnTo>
                    <a:lnTo>
                      <a:pt x="27" y="2"/>
                    </a:lnTo>
                    <a:lnTo>
                      <a:pt x="29" y="3"/>
                    </a:lnTo>
                    <a:lnTo>
                      <a:pt x="31" y="5"/>
                    </a:lnTo>
                    <a:lnTo>
                      <a:pt x="32" y="2"/>
                    </a:lnTo>
                    <a:lnTo>
                      <a:pt x="36" y="5"/>
                    </a:lnTo>
                    <a:lnTo>
                      <a:pt x="36" y="7"/>
                    </a:lnTo>
                    <a:lnTo>
                      <a:pt x="36" y="9"/>
                    </a:lnTo>
                    <a:lnTo>
                      <a:pt x="36" y="9"/>
                    </a:lnTo>
                    <a:lnTo>
                      <a:pt x="32" y="9"/>
                    </a:lnTo>
                    <a:lnTo>
                      <a:pt x="32" y="9"/>
                    </a:lnTo>
                    <a:lnTo>
                      <a:pt x="32" y="11"/>
                    </a:lnTo>
                    <a:lnTo>
                      <a:pt x="29" y="11"/>
                    </a:lnTo>
                    <a:lnTo>
                      <a:pt x="27" y="9"/>
                    </a:lnTo>
                    <a:lnTo>
                      <a:pt x="27" y="9"/>
                    </a:lnTo>
                    <a:lnTo>
                      <a:pt x="8" y="15"/>
                    </a:lnTo>
                    <a:lnTo>
                      <a:pt x="4" y="15"/>
                    </a:lnTo>
                    <a:lnTo>
                      <a:pt x="2" y="13"/>
                    </a:lnTo>
                    <a:lnTo>
                      <a:pt x="2" y="11"/>
                    </a:lnTo>
                    <a:lnTo>
                      <a:pt x="0" y="7"/>
                    </a:lnTo>
                    <a:lnTo>
                      <a:pt x="4" y="5"/>
                    </a:lnTo>
                    <a:lnTo>
                      <a:pt x="6"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07" name="Freeform 1363">
                <a:extLst>
                  <a:ext uri="{FF2B5EF4-FFF2-40B4-BE49-F238E27FC236}">
                    <a16:creationId xmlns:a16="http://schemas.microsoft.com/office/drawing/2014/main" id="{0A0B6312-DFEC-C0E9-FFB6-30FD61C43F7B}"/>
                  </a:ext>
                </a:extLst>
              </p:cNvPr>
              <p:cNvSpPr>
                <a:spLocks/>
              </p:cNvSpPr>
              <p:nvPr/>
            </p:nvSpPr>
            <p:spPr bwMode="auto">
              <a:xfrm>
                <a:off x="6951937" y="5012855"/>
                <a:ext cx="53632" cy="22347"/>
              </a:xfrm>
              <a:custGeom>
                <a:avLst/>
                <a:gdLst>
                  <a:gd name="T0" fmla="*/ 6 w 36"/>
                  <a:gd name="T1" fmla="*/ 3 h 15"/>
                  <a:gd name="T2" fmla="*/ 8 w 36"/>
                  <a:gd name="T3" fmla="*/ 3 h 15"/>
                  <a:gd name="T4" fmla="*/ 14 w 36"/>
                  <a:gd name="T5" fmla="*/ 5 h 15"/>
                  <a:gd name="T6" fmla="*/ 17 w 36"/>
                  <a:gd name="T7" fmla="*/ 7 h 15"/>
                  <a:gd name="T8" fmla="*/ 17 w 36"/>
                  <a:gd name="T9" fmla="*/ 9 h 15"/>
                  <a:gd name="T10" fmla="*/ 19 w 36"/>
                  <a:gd name="T11" fmla="*/ 9 h 15"/>
                  <a:gd name="T12" fmla="*/ 23 w 36"/>
                  <a:gd name="T13" fmla="*/ 7 h 15"/>
                  <a:gd name="T14" fmla="*/ 23 w 36"/>
                  <a:gd name="T15" fmla="*/ 5 h 15"/>
                  <a:gd name="T16" fmla="*/ 17 w 36"/>
                  <a:gd name="T17" fmla="*/ 3 h 15"/>
                  <a:gd name="T18" fmla="*/ 17 w 36"/>
                  <a:gd name="T19" fmla="*/ 0 h 15"/>
                  <a:gd name="T20" fmla="*/ 19 w 36"/>
                  <a:gd name="T21" fmla="*/ 0 h 15"/>
                  <a:gd name="T22" fmla="*/ 21 w 36"/>
                  <a:gd name="T23" fmla="*/ 2 h 15"/>
                  <a:gd name="T24" fmla="*/ 23 w 36"/>
                  <a:gd name="T25" fmla="*/ 3 h 15"/>
                  <a:gd name="T26" fmla="*/ 27 w 36"/>
                  <a:gd name="T27" fmla="*/ 2 h 15"/>
                  <a:gd name="T28" fmla="*/ 29 w 36"/>
                  <a:gd name="T29" fmla="*/ 3 h 15"/>
                  <a:gd name="T30" fmla="*/ 31 w 36"/>
                  <a:gd name="T31" fmla="*/ 5 h 15"/>
                  <a:gd name="T32" fmla="*/ 32 w 36"/>
                  <a:gd name="T33" fmla="*/ 2 h 15"/>
                  <a:gd name="T34" fmla="*/ 36 w 36"/>
                  <a:gd name="T35" fmla="*/ 5 h 15"/>
                  <a:gd name="T36" fmla="*/ 36 w 36"/>
                  <a:gd name="T37" fmla="*/ 7 h 15"/>
                  <a:gd name="T38" fmla="*/ 36 w 36"/>
                  <a:gd name="T39" fmla="*/ 9 h 15"/>
                  <a:gd name="T40" fmla="*/ 36 w 36"/>
                  <a:gd name="T41" fmla="*/ 9 h 15"/>
                  <a:gd name="T42" fmla="*/ 32 w 36"/>
                  <a:gd name="T43" fmla="*/ 9 h 15"/>
                  <a:gd name="T44" fmla="*/ 32 w 36"/>
                  <a:gd name="T45" fmla="*/ 9 h 15"/>
                  <a:gd name="T46" fmla="*/ 32 w 36"/>
                  <a:gd name="T47" fmla="*/ 11 h 15"/>
                  <a:gd name="T48" fmla="*/ 29 w 36"/>
                  <a:gd name="T49" fmla="*/ 11 h 15"/>
                  <a:gd name="T50" fmla="*/ 27 w 36"/>
                  <a:gd name="T51" fmla="*/ 9 h 15"/>
                  <a:gd name="T52" fmla="*/ 27 w 36"/>
                  <a:gd name="T53" fmla="*/ 9 h 15"/>
                  <a:gd name="T54" fmla="*/ 8 w 36"/>
                  <a:gd name="T55" fmla="*/ 15 h 15"/>
                  <a:gd name="T56" fmla="*/ 4 w 36"/>
                  <a:gd name="T57" fmla="*/ 15 h 15"/>
                  <a:gd name="T58" fmla="*/ 2 w 36"/>
                  <a:gd name="T59" fmla="*/ 13 h 15"/>
                  <a:gd name="T60" fmla="*/ 2 w 36"/>
                  <a:gd name="T61" fmla="*/ 11 h 15"/>
                  <a:gd name="T62" fmla="*/ 0 w 36"/>
                  <a:gd name="T63" fmla="*/ 7 h 15"/>
                  <a:gd name="T64" fmla="*/ 4 w 36"/>
                  <a:gd name="T65" fmla="*/ 5 h 15"/>
                  <a:gd name="T66" fmla="*/ 6 w 36"/>
                  <a:gd name="T6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15">
                    <a:moveTo>
                      <a:pt x="6" y="3"/>
                    </a:moveTo>
                    <a:lnTo>
                      <a:pt x="8" y="3"/>
                    </a:lnTo>
                    <a:lnTo>
                      <a:pt x="14" y="5"/>
                    </a:lnTo>
                    <a:lnTo>
                      <a:pt x="17" y="7"/>
                    </a:lnTo>
                    <a:lnTo>
                      <a:pt x="17" y="9"/>
                    </a:lnTo>
                    <a:lnTo>
                      <a:pt x="19" y="9"/>
                    </a:lnTo>
                    <a:lnTo>
                      <a:pt x="23" y="7"/>
                    </a:lnTo>
                    <a:lnTo>
                      <a:pt x="23" y="5"/>
                    </a:lnTo>
                    <a:lnTo>
                      <a:pt x="17" y="3"/>
                    </a:lnTo>
                    <a:lnTo>
                      <a:pt x="17" y="0"/>
                    </a:lnTo>
                    <a:lnTo>
                      <a:pt x="19" y="0"/>
                    </a:lnTo>
                    <a:lnTo>
                      <a:pt x="21" y="2"/>
                    </a:lnTo>
                    <a:lnTo>
                      <a:pt x="23" y="3"/>
                    </a:lnTo>
                    <a:lnTo>
                      <a:pt x="27" y="2"/>
                    </a:lnTo>
                    <a:lnTo>
                      <a:pt x="29" y="3"/>
                    </a:lnTo>
                    <a:lnTo>
                      <a:pt x="31" y="5"/>
                    </a:lnTo>
                    <a:lnTo>
                      <a:pt x="32" y="2"/>
                    </a:lnTo>
                    <a:lnTo>
                      <a:pt x="36" y="5"/>
                    </a:lnTo>
                    <a:lnTo>
                      <a:pt x="36" y="7"/>
                    </a:lnTo>
                    <a:lnTo>
                      <a:pt x="36" y="9"/>
                    </a:lnTo>
                    <a:lnTo>
                      <a:pt x="36" y="9"/>
                    </a:lnTo>
                    <a:lnTo>
                      <a:pt x="32" y="9"/>
                    </a:lnTo>
                    <a:lnTo>
                      <a:pt x="32" y="9"/>
                    </a:lnTo>
                    <a:lnTo>
                      <a:pt x="32" y="11"/>
                    </a:lnTo>
                    <a:lnTo>
                      <a:pt x="29" y="11"/>
                    </a:lnTo>
                    <a:lnTo>
                      <a:pt x="27" y="9"/>
                    </a:lnTo>
                    <a:lnTo>
                      <a:pt x="27" y="9"/>
                    </a:lnTo>
                    <a:lnTo>
                      <a:pt x="8" y="15"/>
                    </a:lnTo>
                    <a:lnTo>
                      <a:pt x="4" y="15"/>
                    </a:lnTo>
                    <a:lnTo>
                      <a:pt x="2" y="13"/>
                    </a:lnTo>
                    <a:lnTo>
                      <a:pt x="2" y="11"/>
                    </a:lnTo>
                    <a:lnTo>
                      <a:pt x="0" y="7"/>
                    </a:lnTo>
                    <a:lnTo>
                      <a:pt x="4" y="5"/>
                    </a:lnTo>
                    <a:lnTo>
                      <a:pt x="6"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08" name="Freeform 1364">
                <a:extLst>
                  <a:ext uri="{FF2B5EF4-FFF2-40B4-BE49-F238E27FC236}">
                    <a16:creationId xmlns:a16="http://schemas.microsoft.com/office/drawing/2014/main" id="{9A8A9566-719E-A3F3-E8B3-B7F3DDF5A25B}"/>
                  </a:ext>
                </a:extLst>
              </p:cNvPr>
              <p:cNvSpPr>
                <a:spLocks/>
              </p:cNvSpPr>
              <p:nvPr/>
            </p:nvSpPr>
            <p:spPr bwMode="auto">
              <a:xfrm>
                <a:off x="6932570" y="5015835"/>
                <a:ext cx="19367" cy="16388"/>
              </a:xfrm>
              <a:custGeom>
                <a:avLst/>
                <a:gdLst>
                  <a:gd name="T0" fmla="*/ 4 w 13"/>
                  <a:gd name="T1" fmla="*/ 3 h 11"/>
                  <a:gd name="T2" fmla="*/ 8 w 13"/>
                  <a:gd name="T3" fmla="*/ 0 h 11"/>
                  <a:gd name="T4" fmla="*/ 9 w 13"/>
                  <a:gd name="T5" fmla="*/ 0 h 11"/>
                  <a:gd name="T6" fmla="*/ 13 w 13"/>
                  <a:gd name="T7" fmla="*/ 1 h 11"/>
                  <a:gd name="T8" fmla="*/ 13 w 13"/>
                  <a:gd name="T9" fmla="*/ 3 h 11"/>
                  <a:gd name="T10" fmla="*/ 11 w 13"/>
                  <a:gd name="T11" fmla="*/ 7 h 11"/>
                  <a:gd name="T12" fmla="*/ 11 w 13"/>
                  <a:gd name="T13" fmla="*/ 9 h 11"/>
                  <a:gd name="T14" fmla="*/ 9 w 13"/>
                  <a:gd name="T15" fmla="*/ 11 h 11"/>
                  <a:gd name="T16" fmla="*/ 4 w 13"/>
                  <a:gd name="T17" fmla="*/ 11 h 11"/>
                  <a:gd name="T18" fmla="*/ 0 w 13"/>
                  <a:gd name="T19" fmla="*/ 9 h 11"/>
                  <a:gd name="T20" fmla="*/ 0 w 13"/>
                  <a:gd name="T21" fmla="*/ 7 h 11"/>
                  <a:gd name="T22" fmla="*/ 2 w 13"/>
                  <a:gd name="T23" fmla="*/ 7 h 11"/>
                  <a:gd name="T24" fmla="*/ 4 w 13"/>
                  <a:gd name="T25"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1">
                    <a:moveTo>
                      <a:pt x="4" y="3"/>
                    </a:moveTo>
                    <a:lnTo>
                      <a:pt x="8" y="0"/>
                    </a:lnTo>
                    <a:lnTo>
                      <a:pt x="9" y="0"/>
                    </a:lnTo>
                    <a:lnTo>
                      <a:pt x="13" y="1"/>
                    </a:lnTo>
                    <a:lnTo>
                      <a:pt x="13" y="3"/>
                    </a:lnTo>
                    <a:lnTo>
                      <a:pt x="11" y="7"/>
                    </a:lnTo>
                    <a:lnTo>
                      <a:pt x="11" y="9"/>
                    </a:lnTo>
                    <a:lnTo>
                      <a:pt x="9" y="11"/>
                    </a:lnTo>
                    <a:lnTo>
                      <a:pt x="4" y="11"/>
                    </a:lnTo>
                    <a:lnTo>
                      <a:pt x="0" y="9"/>
                    </a:lnTo>
                    <a:lnTo>
                      <a:pt x="0" y="7"/>
                    </a:lnTo>
                    <a:lnTo>
                      <a:pt x="2" y="7"/>
                    </a:lnTo>
                    <a:lnTo>
                      <a:pt x="4"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09" name="Freeform 1365">
                <a:extLst>
                  <a:ext uri="{FF2B5EF4-FFF2-40B4-BE49-F238E27FC236}">
                    <a16:creationId xmlns:a16="http://schemas.microsoft.com/office/drawing/2014/main" id="{DA27D7C7-3F0F-0D59-D4E3-7403AFCFC52A}"/>
                  </a:ext>
                </a:extLst>
              </p:cNvPr>
              <p:cNvSpPr>
                <a:spLocks/>
              </p:cNvSpPr>
              <p:nvPr/>
            </p:nvSpPr>
            <p:spPr bwMode="auto">
              <a:xfrm>
                <a:off x="6932570" y="5015835"/>
                <a:ext cx="19367" cy="16388"/>
              </a:xfrm>
              <a:custGeom>
                <a:avLst/>
                <a:gdLst>
                  <a:gd name="T0" fmla="*/ 4 w 13"/>
                  <a:gd name="T1" fmla="*/ 3 h 11"/>
                  <a:gd name="T2" fmla="*/ 8 w 13"/>
                  <a:gd name="T3" fmla="*/ 0 h 11"/>
                  <a:gd name="T4" fmla="*/ 9 w 13"/>
                  <a:gd name="T5" fmla="*/ 0 h 11"/>
                  <a:gd name="T6" fmla="*/ 13 w 13"/>
                  <a:gd name="T7" fmla="*/ 1 h 11"/>
                  <a:gd name="T8" fmla="*/ 13 w 13"/>
                  <a:gd name="T9" fmla="*/ 3 h 11"/>
                  <a:gd name="T10" fmla="*/ 11 w 13"/>
                  <a:gd name="T11" fmla="*/ 7 h 11"/>
                  <a:gd name="T12" fmla="*/ 11 w 13"/>
                  <a:gd name="T13" fmla="*/ 9 h 11"/>
                  <a:gd name="T14" fmla="*/ 9 w 13"/>
                  <a:gd name="T15" fmla="*/ 11 h 11"/>
                  <a:gd name="T16" fmla="*/ 4 w 13"/>
                  <a:gd name="T17" fmla="*/ 11 h 11"/>
                  <a:gd name="T18" fmla="*/ 0 w 13"/>
                  <a:gd name="T19" fmla="*/ 9 h 11"/>
                  <a:gd name="T20" fmla="*/ 0 w 13"/>
                  <a:gd name="T21" fmla="*/ 7 h 11"/>
                  <a:gd name="T22" fmla="*/ 2 w 13"/>
                  <a:gd name="T23" fmla="*/ 7 h 11"/>
                  <a:gd name="T24" fmla="*/ 4 w 13"/>
                  <a:gd name="T25"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1">
                    <a:moveTo>
                      <a:pt x="4" y="3"/>
                    </a:moveTo>
                    <a:lnTo>
                      <a:pt x="8" y="0"/>
                    </a:lnTo>
                    <a:lnTo>
                      <a:pt x="9" y="0"/>
                    </a:lnTo>
                    <a:lnTo>
                      <a:pt x="13" y="1"/>
                    </a:lnTo>
                    <a:lnTo>
                      <a:pt x="13" y="3"/>
                    </a:lnTo>
                    <a:lnTo>
                      <a:pt x="11" y="7"/>
                    </a:lnTo>
                    <a:lnTo>
                      <a:pt x="11" y="9"/>
                    </a:lnTo>
                    <a:lnTo>
                      <a:pt x="9" y="11"/>
                    </a:lnTo>
                    <a:lnTo>
                      <a:pt x="4" y="11"/>
                    </a:lnTo>
                    <a:lnTo>
                      <a:pt x="0" y="9"/>
                    </a:lnTo>
                    <a:lnTo>
                      <a:pt x="0" y="7"/>
                    </a:lnTo>
                    <a:lnTo>
                      <a:pt x="2" y="7"/>
                    </a:lnTo>
                    <a:lnTo>
                      <a:pt x="4"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10" name="Freeform 1366">
                <a:extLst>
                  <a:ext uri="{FF2B5EF4-FFF2-40B4-BE49-F238E27FC236}">
                    <a16:creationId xmlns:a16="http://schemas.microsoft.com/office/drawing/2014/main" id="{46C7F4C9-B8E6-53B8-8C95-0990691AF087}"/>
                  </a:ext>
                </a:extLst>
              </p:cNvPr>
              <p:cNvSpPr>
                <a:spLocks/>
              </p:cNvSpPr>
              <p:nvPr/>
            </p:nvSpPr>
            <p:spPr bwMode="auto">
              <a:xfrm>
                <a:off x="6901284" y="5009875"/>
                <a:ext cx="25326" cy="19368"/>
              </a:xfrm>
              <a:custGeom>
                <a:avLst/>
                <a:gdLst>
                  <a:gd name="T0" fmla="*/ 8 w 17"/>
                  <a:gd name="T1" fmla="*/ 2 h 13"/>
                  <a:gd name="T2" fmla="*/ 8 w 17"/>
                  <a:gd name="T3" fmla="*/ 2 h 13"/>
                  <a:gd name="T4" fmla="*/ 12 w 17"/>
                  <a:gd name="T5" fmla="*/ 0 h 13"/>
                  <a:gd name="T6" fmla="*/ 13 w 17"/>
                  <a:gd name="T7" fmla="*/ 2 h 13"/>
                  <a:gd name="T8" fmla="*/ 15 w 17"/>
                  <a:gd name="T9" fmla="*/ 4 h 13"/>
                  <a:gd name="T10" fmla="*/ 17 w 17"/>
                  <a:gd name="T11" fmla="*/ 5 h 13"/>
                  <a:gd name="T12" fmla="*/ 17 w 17"/>
                  <a:gd name="T13" fmla="*/ 7 h 13"/>
                  <a:gd name="T14" fmla="*/ 13 w 17"/>
                  <a:gd name="T15" fmla="*/ 9 h 13"/>
                  <a:gd name="T16" fmla="*/ 12 w 17"/>
                  <a:gd name="T17" fmla="*/ 13 h 13"/>
                  <a:gd name="T18" fmla="*/ 12 w 17"/>
                  <a:gd name="T19" fmla="*/ 11 h 13"/>
                  <a:gd name="T20" fmla="*/ 10 w 17"/>
                  <a:gd name="T21" fmla="*/ 7 h 13"/>
                  <a:gd name="T22" fmla="*/ 6 w 17"/>
                  <a:gd name="T23" fmla="*/ 5 h 13"/>
                  <a:gd name="T24" fmla="*/ 2 w 17"/>
                  <a:gd name="T25" fmla="*/ 5 h 13"/>
                  <a:gd name="T26" fmla="*/ 0 w 17"/>
                  <a:gd name="T27" fmla="*/ 5 h 13"/>
                  <a:gd name="T28" fmla="*/ 0 w 17"/>
                  <a:gd name="T29" fmla="*/ 2 h 13"/>
                  <a:gd name="T30" fmla="*/ 2 w 17"/>
                  <a:gd name="T31" fmla="*/ 2 h 13"/>
                  <a:gd name="T32" fmla="*/ 8 w 17"/>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3">
                    <a:moveTo>
                      <a:pt x="8" y="2"/>
                    </a:moveTo>
                    <a:lnTo>
                      <a:pt x="8" y="2"/>
                    </a:lnTo>
                    <a:lnTo>
                      <a:pt x="12" y="0"/>
                    </a:lnTo>
                    <a:lnTo>
                      <a:pt x="13" y="2"/>
                    </a:lnTo>
                    <a:lnTo>
                      <a:pt x="15" y="4"/>
                    </a:lnTo>
                    <a:lnTo>
                      <a:pt x="17" y="5"/>
                    </a:lnTo>
                    <a:lnTo>
                      <a:pt x="17" y="7"/>
                    </a:lnTo>
                    <a:lnTo>
                      <a:pt x="13" y="9"/>
                    </a:lnTo>
                    <a:lnTo>
                      <a:pt x="12" y="13"/>
                    </a:lnTo>
                    <a:lnTo>
                      <a:pt x="12" y="11"/>
                    </a:lnTo>
                    <a:lnTo>
                      <a:pt x="10" y="7"/>
                    </a:lnTo>
                    <a:lnTo>
                      <a:pt x="6" y="5"/>
                    </a:lnTo>
                    <a:lnTo>
                      <a:pt x="2" y="5"/>
                    </a:lnTo>
                    <a:lnTo>
                      <a:pt x="0" y="5"/>
                    </a:lnTo>
                    <a:lnTo>
                      <a:pt x="0" y="2"/>
                    </a:lnTo>
                    <a:lnTo>
                      <a:pt x="2" y="2"/>
                    </a:lnTo>
                    <a:lnTo>
                      <a:pt x="8"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11" name="Freeform 1367">
                <a:extLst>
                  <a:ext uri="{FF2B5EF4-FFF2-40B4-BE49-F238E27FC236}">
                    <a16:creationId xmlns:a16="http://schemas.microsoft.com/office/drawing/2014/main" id="{A03CD950-EC1E-A2CF-15F8-D8C25009D773}"/>
                  </a:ext>
                </a:extLst>
              </p:cNvPr>
              <p:cNvSpPr>
                <a:spLocks/>
              </p:cNvSpPr>
              <p:nvPr/>
            </p:nvSpPr>
            <p:spPr bwMode="auto">
              <a:xfrm>
                <a:off x="6901284" y="5009875"/>
                <a:ext cx="25326" cy="19368"/>
              </a:xfrm>
              <a:custGeom>
                <a:avLst/>
                <a:gdLst>
                  <a:gd name="T0" fmla="*/ 8 w 17"/>
                  <a:gd name="T1" fmla="*/ 2 h 13"/>
                  <a:gd name="T2" fmla="*/ 8 w 17"/>
                  <a:gd name="T3" fmla="*/ 2 h 13"/>
                  <a:gd name="T4" fmla="*/ 12 w 17"/>
                  <a:gd name="T5" fmla="*/ 0 h 13"/>
                  <a:gd name="T6" fmla="*/ 13 w 17"/>
                  <a:gd name="T7" fmla="*/ 2 h 13"/>
                  <a:gd name="T8" fmla="*/ 15 w 17"/>
                  <a:gd name="T9" fmla="*/ 4 h 13"/>
                  <a:gd name="T10" fmla="*/ 17 w 17"/>
                  <a:gd name="T11" fmla="*/ 5 h 13"/>
                  <a:gd name="T12" fmla="*/ 17 w 17"/>
                  <a:gd name="T13" fmla="*/ 7 h 13"/>
                  <a:gd name="T14" fmla="*/ 13 w 17"/>
                  <a:gd name="T15" fmla="*/ 9 h 13"/>
                  <a:gd name="T16" fmla="*/ 12 w 17"/>
                  <a:gd name="T17" fmla="*/ 13 h 13"/>
                  <a:gd name="T18" fmla="*/ 12 w 17"/>
                  <a:gd name="T19" fmla="*/ 11 h 13"/>
                  <a:gd name="T20" fmla="*/ 10 w 17"/>
                  <a:gd name="T21" fmla="*/ 7 h 13"/>
                  <a:gd name="T22" fmla="*/ 6 w 17"/>
                  <a:gd name="T23" fmla="*/ 5 h 13"/>
                  <a:gd name="T24" fmla="*/ 2 w 17"/>
                  <a:gd name="T25" fmla="*/ 5 h 13"/>
                  <a:gd name="T26" fmla="*/ 0 w 17"/>
                  <a:gd name="T27" fmla="*/ 5 h 13"/>
                  <a:gd name="T28" fmla="*/ 0 w 17"/>
                  <a:gd name="T29" fmla="*/ 2 h 13"/>
                  <a:gd name="T30" fmla="*/ 2 w 17"/>
                  <a:gd name="T31" fmla="*/ 2 h 13"/>
                  <a:gd name="T32" fmla="*/ 8 w 17"/>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3">
                    <a:moveTo>
                      <a:pt x="8" y="2"/>
                    </a:moveTo>
                    <a:lnTo>
                      <a:pt x="8" y="2"/>
                    </a:lnTo>
                    <a:lnTo>
                      <a:pt x="12" y="0"/>
                    </a:lnTo>
                    <a:lnTo>
                      <a:pt x="13" y="2"/>
                    </a:lnTo>
                    <a:lnTo>
                      <a:pt x="15" y="4"/>
                    </a:lnTo>
                    <a:lnTo>
                      <a:pt x="17" y="5"/>
                    </a:lnTo>
                    <a:lnTo>
                      <a:pt x="17" y="7"/>
                    </a:lnTo>
                    <a:lnTo>
                      <a:pt x="13" y="9"/>
                    </a:lnTo>
                    <a:lnTo>
                      <a:pt x="12" y="13"/>
                    </a:lnTo>
                    <a:lnTo>
                      <a:pt x="12" y="11"/>
                    </a:lnTo>
                    <a:lnTo>
                      <a:pt x="10" y="7"/>
                    </a:lnTo>
                    <a:lnTo>
                      <a:pt x="6" y="5"/>
                    </a:lnTo>
                    <a:lnTo>
                      <a:pt x="2" y="5"/>
                    </a:lnTo>
                    <a:lnTo>
                      <a:pt x="0" y="5"/>
                    </a:lnTo>
                    <a:lnTo>
                      <a:pt x="0" y="2"/>
                    </a:lnTo>
                    <a:lnTo>
                      <a:pt x="2" y="2"/>
                    </a:lnTo>
                    <a:lnTo>
                      <a:pt x="8"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12" name="Freeform 1368">
                <a:extLst>
                  <a:ext uri="{FF2B5EF4-FFF2-40B4-BE49-F238E27FC236}">
                    <a16:creationId xmlns:a16="http://schemas.microsoft.com/office/drawing/2014/main" id="{E8AEF046-2274-1689-7579-B0BE79B8E29B}"/>
                  </a:ext>
                </a:extLst>
              </p:cNvPr>
              <p:cNvSpPr>
                <a:spLocks/>
              </p:cNvSpPr>
              <p:nvPr/>
            </p:nvSpPr>
            <p:spPr bwMode="auto">
              <a:xfrm>
                <a:off x="6862550" y="4984550"/>
                <a:ext cx="28306" cy="7449"/>
              </a:xfrm>
              <a:custGeom>
                <a:avLst/>
                <a:gdLst>
                  <a:gd name="T0" fmla="*/ 0 w 19"/>
                  <a:gd name="T1" fmla="*/ 2 h 5"/>
                  <a:gd name="T2" fmla="*/ 2 w 19"/>
                  <a:gd name="T3" fmla="*/ 2 h 5"/>
                  <a:gd name="T4" fmla="*/ 4 w 19"/>
                  <a:gd name="T5" fmla="*/ 0 h 5"/>
                  <a:gd name="T6" fmla="*/ 19 w 19"/>
                  <a:gd name="T7" fmla="*/ 0 h 5"/>
                  <a:gd name="T8" fmla="*/ 19 w 19"/>
                  <a:gd name="T9" fmla="*/ 4 h 5"/>
                  <a:gd name="T10" fmla="*/ 11 w 19"/>
                  <a:gd name="T11" fmla="*/ 5 h 5"/>
                  <a:gd name="T12" fmla="*/ 2 w 19"/>
                  <a:gd name="T13" fmla="*/ 4 h 5"/>
                  <a:gd name="T14" fmla="*/ 0 w 19"/>
                  <a:gd name="T15" fmla="*/ 4 h 5"/>
                  <a:gd name="T16" fmla="*/ 0 w 19"/>
                  <a:gd name="T17" fmla="*/ 2 h 5"/>
                  <a:gd name="T18" fmla="*/ 0 w 19"/>
                  <a:gd name="T1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0" y="2"/>
                    </a:moveTo>
                    <a:lnTo>
                      <a:pt x="2" y="2"/>
                    </a:lnTo>
                    <a:lnTo>
                      <a:pt x="4" y="0"/>
                    </a:lnTo>
                    <a:lnTo>
                      <a:pt x="19" y="0"/>
                    </a:lnTo>
                    <a:lnTo>
                      <a:pt x="19" y="4"/>
                    </a:lnTo>
                    <a:lnTo>
                      <a:pt x="11" y="5"/>
                    </a:lnTo>
                    <a:lnTo>
                      <a:pt x="2" y="4"/>
                    </a:lnTo>
                    <a:lnTo>
                      <a:pt x="0" y="4"/>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13" name="Freeform 1369">
                <a:extLst>
                  <a:ext uri="{FF2B5EF4-FFF2-40B4-BE49-F238E27FC236}">
                    <a16:creationId xmlns:a16="http://schemas.microsoft.com/office/drawing/2014/main" id="{A0E8B043-F74B-8FC8-CA1D-D7919F12C4A6}"/>
                  </a:ext>
                </a:extLst>
              </p:cNvPr>
              <p:cNvSpPr>
                <a:spLocks/>
              </p:cNvSpPr>
              <p:nvPr/>
            </p:nvSpPr>
            <p:spPr bwMode="auto">
              <a:xfrm>
                <a:off x="6862550" y="4984550"/>
                <a:ext cx="28306" cy="7449"/>
              </a:xfrm>
              <a:custGeom>
                <a:avLst/>
                <a:gdLst>
                  <a:gd name="T0" fmla="*/ 0 w 19"/>
                  <a:gd name="T1" fmla="*/ 2 h 5"/>
                  <a:gd name="T2" fmla="*/ 2 w 19"/>
                  <a:gd name="T3" fmla="*/ 2 h 5"/>
                  <a:gd name="T4" fmla="*/ 4 w 19"/>
                  <a:gd name="T5" fmla="*/ 0 h 5"/>
                  <a:gd name="T6" fmla="*/ 19 w 19"/>
                  <a:gd name="T7" fmla="*/ 0 h 5"/>
                  <a:gd name="T8" fmla="*/ 19 w 19"/>
                  <a:gd name="T9" fmla="*/ 4 h 5"/>
                  <a:gd name="T10" fmla="*/ 11 w 19"/>
                  <a:gd name="T11" fmla="*/ 5 h 5"/>
                  <a:gd name="T12" fmla="*/ 2 w 19"/>
                  <a:gd name="T13" fmla="*/ 4 h 5"/>
                  <a:gd name="T14" fmla="*/ 0 w 19"/>
                  <a:gd name="T15" fmla="*/ 4 h 5"/>
                  <a:gd name="T16" fmla="*/ 0 w 19"/>
                  <a:gd name="T17" fmla="*/ 2 h 5"/>
                  <a:gd name="T18" fmla="*/ 0 w 19"/>
                  <a:gd name="T1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0" y="2"/>
                    </a:moveTo>
                    <a:lnTo>
                      <a:pt x="2" y="2"/>
                    </a:lnTo>
                    <a:lnTo>
                      <a:pt x="4" y="0"/>
                    </a:lnTo>
                    <a:lnTo>
                      <a:pt x="19" y="0"/>
                    </a:lnTo>
                    <a:lnTo>
                      <a:pt x="19" y="4"/>
                    </a:lnTo>
                    <a:lnTo>
                      <a:pt x="11" y="5"/>
                    </a:lnTo>
                    <a:lnTo>
                      <a:pt x="2" y="4"/>
                    </a:lnTo>
                    <a:lnTo>
                      <a:pt x="0" y="4"/>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14" name="Freeform 1370">
                <a:extLst>
                  <a:ext uri="{FF2B5EF4-FFF2-40B4-BE49-F238E27FC236}">
                    <a16:creationId xmlns:a16="http://schemas.microsoft.com/office/drawing/2014/main" id="{F30A8FA7-2713-3497-CFF8-13A39768469F}"/>
                  </a:ext>
                </a:extLst>
              </p:cNvPr>
              <p:cNvSpPr>
                <a:spLocks/>
              </p:cNvSpPr>
              <p:nvPr/>
            </p:nvSpPr>
            <p:spPr bwMode="auto">
              <a:xfrm>
                <a:off x="6919162" y="4981570"/>
                <a:ext cx="7448" cy="5959"/>
              </a:xfrm>
              <a:custGeom>
                <a:avLst/>
                <a:gdLst>
                  <a:gd name="T0" fmla="*/ 0 w 5"/>
                  <a:gd name="T1" fmla="*/ 0 h 4"/>
                  <a:gd name="T2" fmla="*/ 3 w 5"/>
                  <a:gd name="T3" fmla="*/ 0 h 4"/>
                  <a:gd name="T4" fmla="*/ 5 w 5"/>
                  <a:gd name="T5" fmla="*/ 2 h 4"/>
                  <a:gd name="T6" fmla="*/ 5 w 5"/>
                  <a:gd name="T7" fmla="*/ 2 h 4"/>
                  <a:gd name="T8" fmla="*/ 1 w 5"/>
                  <a:gd name="T9" fmla="*/ 4 h 4"/>
                  <a:gd name="T10" fmla="*/ 0 w 5"/>
                  <a:gd name="T11" fmla="*/ 2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3" y="0"/>
                    </a:lnTo>
                    <a:lnTo>
                      <a:pt x="5" y="2"/>
                    </a:lnTo>
                    <a:lnTo>
                      <a:pt x="5" y="2"/>
                    </a:lnTo>
                    <a:lnTo>
                      <a:pt x="1"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15" name="Freeform 1371">
                <a:extLst>
                  <a:ext uri="{FF2B5EF4-FFF2-40B4-BE49-F238E27FC236}">
                    <a16:creationId xmlns:a16="http://schemas.microsoft.com/office/drawing/2014/main" id="{42F0FA26-95F7-CA22-93BE-C1D7665A37A9}"/>
                  </a:ext>
                </a:extLst>
              </p:cNvPr>
              <p:cNvSpPr>
                <a:spLocks/>
              </p:cNvSpPr>
              <p:nvPr/>
            </p:nvSpPr>
            <p:spPr bwMode="auto">
              <a:xfrm>
                <a:off x="6919162" y="4981570"/>
                <a:ext cx="7448" cy="5959"/>
              </a:xfrm>
              <a:custGeom>
                <a:avLst/>
                <a:gdLst>
                  <a:gd name="T0" fmla="*/ 0 w 5"/>
                  <a:gd name="T1" fmla="*/ 0 h 4"/>
                  <a:gd name="T2" fmla="*/ 3 w 5"/>
                  <a:gd name="T3" fmla="*/ 0 h 4"/>
                  <a:gd name="T4" fmla="*/ 5 w 5"/>
                  <a:gd name="T5" fmla="*/ 2 h 4"/>
                  <a:gd name="T6" fmla="*/ 5 w 5"/>
                  <a:gd name="T7" fmla="*/ 2 h 4"/>
                  <a:gd name="T8" fmla="*/ 1 w 5"/>
                  <a:gd name="T9" fmla="*/ 4 h 4"/>
                  <a:gd name="T10" fmla="*/ 0 w 5"/>
                  <a:gd name="T11" fmla="*/ 2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3" y="0"/>
                    </a:lnTo>
                    <a:lnTo>
                      <a:pt x="5" y="2"/>
                    </a:lnTo>
                    <a:lnTo>
                      <a:pt x="5" y="2"/>
                    </a:lnTo>
                    <a:lnTo>
                      <a:pt x="1"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16" name="Freeform 1372">
                <a:extLst>
                  <a:ext uri="{FF2B5EF4-FFF2-40B4-BE49-F238E27FC236}">
                    <a16:creationId xmlns:a16="http://schemas.microsoft.com/office/drawing/2014/main" id="{64AD86A3-8555-798E-69B5-37095679A94E}"/>
                  </a:ext>
                </a:extLst>
              </p:cNvPr>
              <p:cNvSpPr>
                <a:spLocks/>
              </p:cNvSpPr>
              <p:nvPr/>
            </p:nvSpPr>
            <p:spPr bwMode="auto">
              <a:xfrm>
                <a:off x="7258834" y="4832591"/>
                <a:ext cx="20857" cy="7449"/>
              </a:xfrm>
              <a:custGeom>
                <a:avLst/>
                <a:gdLst>
                  <a:gd name="T0" fmla="*/ 0 w 14"/>
                  <a:gd name="T1" fmla="*/ 0 h 5"/>
                  <a:gd name="T2" fmla="*/ 0 w 14"/>
                  <a:gd name="T3" fmla="*/ 0 h 5"/>
                  <a:gd name="T4" fmla="*/ 2 w 14"/>
                  <a:gd name="T5" fmla="*/ 0 h 5"/>
                  <a:gd name="T6" fmla="*/ 4 w 14"/>
                  <a:gd name="T7" fmla="*/ 0 h 5"/>
                  <a:gd name="T8" fmla="*/ 14 w 14"/>
                  <a:gd name="T9" fmla="*/ 3 h 5"/>
                  <a:gd name="T10" fmla="*/ 10 w 14"/>
                  <a:gd name="T11" fmla="*/ 3 h 5"/>
                  <a:gd name="T12" fmla="*/ 8 w 14"/>
                  <a:gd name="T13" fmla="*/ 5 h 5"/>
                  <a:gd name="T14" fmla="*/ 2 w 14"/>
                  <a:gd name="T15" fmla="*/ 3 h 5"/>
                  <a:gd name="T16" fmla="*/ 0 w 14"/>
                  <a:gd name="T17" fmla="*/ 3 h 5"/>
                  <a:gd name="T18" fmla="*/ 0 w 14"/>
                  <a:gd name="T19" fmla="*/ 2 h 5"/>
                  <a:gd name="T20" fmla="*/ 0 w 14"/>
                  <a:gd name="T21" fmla="*/ 2 h 5"/>
                  <a:gd name="T22" fmla="*/ 0 w 14"/>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5">
                    <a:moveTo>
                      <a:pt x="0" y="0"/>
                    </a:moveTo>
                    <a:lnTo>
                      <a:pt x="0" y="0"/>
                    </a:lnTo>
                    <a:lnTo>
                      <a:pt x="2" y="0"/>
                    </a:lnTo>
                    <a:lnTo>
                      <a:pt x="4" y="0"/>
                    </a:lnTo>
                    <a:lnTo>
                      <a:pt x="14" y="3"/>
                    </a:lnTo>
                    <a:lnTo>
                      <a:pt x="10" y="3"/>
                    </a:lnTo>
                    <a:lnTo>
                      <a:pt x="8" y="5"/>
                    </a:lnTo>
                    <a:lnTo>
                      <a:pt x="2" y="3"/>
                    </a:lnTo>
                    <a:lnTo>
                      <a:pt x="0" y="3"/>
                    </a:lnTo>
                    <a:lnTo>
                      <a:pt x="0"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17" name="Freeform 1373">
                <a:extLst>
                  <a:ext uri="{FF2B5EF4-FFF2-40B4-BE49-F238E27FC236}">
                    <a16:creationId xmlns:a16="http://schemas.microsoft.com/office/drawing/2014/main" id="{111A1965-69F4-5DE9-CCD2-A969B7E44689}"/>
                  </a:ext>
                </a:extLst>
              </p:cNvPr>
              <p:cNvSpPr>
                <a:spLocks/>
              </p:cNvSpPr>
              <p:nvPr/>
            </p:nvSpPr>
            <p:spPr bwMode="auto">
              <a:xfrm>
                <a:off x="7258834" y="4832591"/>
                <a:ext cx="20857" cy="7449"/>
              </a:xfrm>
              <a:custGeom>
                <a:avLst/>
                <a:gdLst>
                  <a:gd name="T0" fmla="*/ 0 w 14"/>
                  <a:gd name="T1" fmla="*/ 0 h 5"/>
                  <a:gd name="T2" fmla="*/ 0 w 14"/>
                  <a:gd name="T3" fmla="*/ 0 h 5"/>
                  <a:gd name="T4" fmla="*/ 2 w 14"/>
                  <a:gd name="T5" fmla="*/ 0 h 5"/>
                  <a:gd name="T6" fmla="*/ 4 w 14"/>
                  <a:gd name="T7" fmla="*/ 0 h 5"/>
                  <a:gd name="T8" fmla="*/ 14 w 14"/>
                  <a:gd name="T9" fmla="*/ 3 h 5"/>
                  <a:gd name="T10" fmla="*/ 10 w 14"/>
                  <a:gd name="T11" fmla="*/ 3 h 5"/>
                  <a:gd name="T12" fmla="*/ 8 w 14"/>
                  <a:gd name="T13" fmla="*/ 5 h 5"/>
                  <a:gd name="T14" fmla="*/ 2 w 14"/>
                  <a:gd name="T15" fmla="*/ 3 h 5"/>
                  <a:gd name="T16" fmla="*/ 0 w 14"/>
                  <a:gd name="T17" fmla="*/ 3 h 5"/>
                  <a:gd name="T18" fmla="*/ 0 w 14"/>
                  <a:gd name="T19" fmla="*/ 2 h 5"/>
                  <a:gd name="T20" fmla="*/ 0 w 14"/>
                  <a:gd name="T21" fmla="*/ 2 h 5"/>
                  <a:gd name="T22" fmla="*/ 0 w 14"/>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5">
                    <a:moveTo>
                      <a:pt x="0" y="0"/>
                    </a:moveTo>
                    <a:lnTo>
                      <a:pt x="0" y="0"/>
                    </a:lnTo>
                    <a:lnTo>
                      <a:pt x="2" y="0"/>
                    </a:lnTo>
                    <a:lnTo>
                      <a:pt x="4" y="0"/>
                    </a:lnTo>
                    <a:lnTo>
                      <a:pt x="14" y="3"/>
                    </a:lnTo>
                    <a:lnTo>
                      <a:pt x="10" y="3"/>
                    </a:lnTo>
                    <a:lnTo>
                      <a:pt x="8" y="5"/>
                    </a:lnTo>
                    <a:lnTo>
                      <a:pt x="2" y="3"/>
                    </a:lnTo>
                    <a:lnTo>
                      <a:pt x="0" y="3"/>
                    </a:lnTo>
                    <a:lnTo>
                      <a:pt x="0"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18" name="Freeform 1374">
                <a:extLst>
                  <a:ext uri="{FF2B5EF4-FFF2-40B4-BE49-F238E27FC236}">
                    <a16:creationId xmlns:a16="http://schemas.microsoft.com/office/drawing/2014/main" id="{2FA61DD3-2922-E786-9F8C-0F137098470F}"/>
                  </a:ext>
                </a:extLst>
              </p:cNvPr>
              <p:cNvSpPr>
                <a:spLocks/>
              </p:cNvSpPr>
              <p:nvPr/>
            </p:nvSpPr>
            <p:spPr bwMode="auto">
              <a:xfrm>
                <a:off x="7264793" y="4851958"/>
                <a:ext cx="8939" cy="8939"/>
              </a:xfrm>
              <a:custGeom>
                <a:avLst/>
                <a:gdLst>
                  <a:gd name="T0" fmla="*/ 0 w 6"/>
                  <a:gd name="T1" fmla="*/ 0 h 6"/>
                  <a:gd name="T2" fmla="*/ 4 w 6"/>
                  <a:gd name="T3" fmla="*/ 0 h 6"/>
                  <a:gd name="T4" fmla="*/ 6 w 6"/>
                  <a:gd name="T5" fmla="*/ 0 h 6"/>
                  <a:gd name="T6" fmla="*/ 6 w 6"/>
                  <a:gd name="T7" fmla="*/ 4 h 6"/>
                  <a:gd name="T8" fmla="*/ 4 w 6"/>
                  <a:gd name="T9" fmla="*/ 6 h 6"/>
                  <a:gd name="T10" fmla="*/ 2 w 6"/>
                  <a:gd name="T11" fmla="*/ 4 h 6"/>
                  <a:gd name="T12" fmla="*/ 0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0" y="0"/>
                    </a:moveTo>
                    <a:lnTo>
                      <a:pt x="4" y="0"/>
                    </a:lnTo>
                    <a:lnTo>
                      <a:pt x="6" y="0"/>
                    </a:lnTo>
                    <a:lnTo>
                      <a:pt x="6" y="4"/>
                    </a:lnTo>
                    <a:lnTo>
                      <a:pt x="4" y="6"/>
                    </a:lnTo>
                    <a:lnTo>
                      <a:pt x="2" y="4"/>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19" name="Freeform 1375">
                <a:extLst>
                  <a:ext uri="{FF2B5EF4-FFF2-40B4-BE49-F238E27FC236}">
                    <a16:creationId xmlns:a16="http://schemas.microsoft.com/office/drawing/2014/main" id="{47651C01-7D28-AC21-4A92-D409DDA3AE16}"/>
                  </a:ext>
                </a:extLst>
              </p:cNvPr>
              <p:cNvSpPr>
                <a:spLocks/>
              </p:cNvSpPr>
              <p:nvPr/>
            </p:nvSpPr>
            <p:spPr bwMode="auto">
              <a:xfrm>
                <a:off x="7264793" y="4851958"/>
                <a:ext cx="8939" cy="8939"/>
              </a:xfrm>
              <a:custGeom>
                <a:avLst/>
                <a:gdLst>
                  <a:gd name="T0" fmla="*/ 0 w 6"/>
                  <a:gd name="T1" fmla="*/ 0 h 6"/>
                  <a:gd name="T2" fmla="*/ 4 w 6"/>
                  <a:gd name="T3" fmla="*/ 0 h 6"/>
                  <a:gd name="T4" fmla="*/ 6 w 6"/>
                  <a:gd name="T5" fmla="*/ 0 h 6"/>
                  <a:gd name="T6" fmla="*/ 6 w 6"/>
                  <a:gd name="T7" fmla="*/ 4 h 6"/>
                  <a:gd name="T8" fmla="*/ 4 w 6"/>
                  <a:gd name="T9" fmla="*/ 6 h 6"/>
                  <a:gd name="T10" fmla="*/ 2 w 6"/>
                  <a:gd name="T11" fmla="*/ 4 h 6"/>
                  <a:gd name="T12" fmla="*/ 0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0" y="0"/>
                    </a:moveTo>
                    <a:lnTo>
                      <a:pt x="4" y="0"/>
                    </a:lnTo>
                    <a:lnTo>
                      <a:pt x="6" y="0"/>
                    </a:lnTo>
                    <a:lnTo>
                      <a:pt x="6" y="4"/>
                    </a:lnTo>
                    <a:lnTo>
                      <a:pt x="4" y="6"/>
                    </a:lnTo>
                    <a:lnTo>
                      <a:pt x="2" y="4"/>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20" name="Freeform 1376">
                <a:extLst>
                  <a:ext uri="{FF2B5EF4-FFF2-40B4-BE49-F238E27FC236}">
                    <a16:creationId xmlns:a16="http://schemas.microsoft.com/office/drawing/2014/main" id="{9CEC561B-93EE-A9D9-6572-528FD0578118}"/>
                  </a:ext>
                </a:extLst>
              </p:cNvPr>
              <p:cNvSpPr>
                <a:spLocks/>
              </p:cNvSpPr>
              <p:nvPr/>
            </p:nvSpPr>
            <p:spPr bwMode="auto">
              <a:xfrm>
                <a:off x="7245426" y="4868346"/>
                <a:ext cx="13408" cy="8939"/>
              </a:xfrm>
              <a:custGeom>
                <a:avLst/>
                <a:gdLst>
                  <a:gd name="T0" fmla="*/ 0 w 9"/>
                  <a:gd name="T1" fmla="*/ 2 h 6"/>
                  <a:gd name="T2" fmla="*/ 2 w 9"/>
                  <a:gd name="T3" fmla="*/ 2 h 6"/>
                  <a:gd name="T4" fmla="*/ 6 w 9"/>
                  <a:gd name="T5" fmla="*/ 0 h 6"/>
                  <a:gd name="T6" fmla="*/ 8 w 9"/>
                  <a:gd name="T7" fmla="*/ 0 h 6"/>
                  <a:gd name="T8" fmla="*/ 9 w 9"/>
                  <a:gd name="T9" fmla="*/ 2 h 6"/>
                  <a:gd name="T10" fmla="*/ 9 w 9"/>
                  <a:gd name="T11" fmla="*/ 4 h 6"/>
                  <a:gd name="T12" fmla="*/ 9 w 9"/>
                  <a:gd name="T13" fmla="*/ 4 h 6"/>
                  <a:gd name="T14" fmla="*/ 8 w 9"/>
                  <a:gd name="T15" fmla="*/ 6 h 6"/>
                  <a:gd name="T16" fmla="*/ 4 w 9"/>
                  <a:gd name="T17" fmla="*/ 6 h 6"/>
                  <a:gd name="T18" fmla="*/ 0 w 9"/>
                  <a:gd name="T19" fmla="*/ 4 h 6"/>
                  <a:gd name="T20" fmla="*/ 0 w 9"/>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0" y="2"/>
                    </a:moveTo>
                    <a:lnTo>
                      <a:pt x="2" y="2"/>
                    </a:lnTo>
                    <a:lnTo>
                      <a:pt x="6" y="0"/>
                    </a:lnTo>
                    <a:lnTo>
                      <a:pt x="8" y="0"/>
                    </a:lnTo>
                    <a:lnTo>
                      <a:pt x="9" y="2"/>
                    </a:lnTo>
                    <a:lnTo>
                      <a:pt x="9" y="4"/>
                    </a:lnTo>
                    <a:lnTo>
                      <a:pt x="9" y="4"/>
                    </a:lnTo>
                    <a:lnTo>
                      <a:pt x="8" y="6"/>
                    </a:lnTo>
                    <a:lnTo>
                      <a:pt x="4" y="6"/>
                    </a:lnTo>
                    <a:lnTo>
                      <a:pt x="0"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21" name="Freeform 1377">
                <a:extLst>
                  <a:ext uri="{FF2B5EF4-FFF2-40B4-BE49-F238E27FC236}">
                    <a16:creationId xmlns:a16="http://schemas.microsoft.com/office/drawing/2014/main" id="{7D2ACA1D-87FC-AA06-4EE9-CEA2E97B72C3}"/>
                  </a:ext>
                </a:extLst>
              </p:cNvPr>
              <p:cNvSpPr>
                <a:spLocks/>
              </p:cNvSpPr>
              <p:nvPr/>
            </p:nvSpPr>
            <p:spPr bwMode="auto">
              <a:xfrm>
                <a:off x="7245426" y="4868346"/>
                <a:ext cx="13408" cy="8939"/>
              </a:xfrm>
              <a:custGeom>
                <a:avLst/>
                <a:gdLst>
                  <a:gd name="T0" fmla="*/ 0 w 9"/>
                  <a:gd name="T1" fmla="*/ 2 h 6"/>
                  <a:gd name="T2" fmla="*/ 2 w 9"/>
                  <a:gd name="T3" fmla="*/ 2 h 6"/>
                  <a:gd name="T4" fmla="*/ 6 w 9"/>
                  <a:gd name="T5" fmla="*/ 0 h 6"/>
                  <a:gd name="T6" fmla="*/ 8 w 9"/>
                  <a:gd name="T7" fmla="*/ 0 h 6"/>
                  <a:gd name="T8" fmla="*/ 9 w 9"/>
                  <a:gd name="T9" fmla="*/ 2 h 6"/>
                  <a:gd name="T10" fmla="*/ 9 w 9"/>
                  <a:gd name="T11" fmla="*/ 4 h 6"/>
                  <a:gd name="T12" fmla="*/ 9 w 9"/>
                  <a:gd name="T13" fmla="*/ 4 h 6"/>
                  <a:gd name="T14" fmla="*/ 8 w 9"/>
                  <a:gd name="T15" fmla="*/ 6 h 6"/>
                  <a:gd name="T16" fmla="*/ 4 w 9"/>
                  <a:gd name="T17" fmla="*/ 6 h 6"/>
                  <a:gd name="T18" fmla="*/ 0 w 9"/>
                  <a:gd name="T19" fmla="*/ 4 h 6"/>
                  <a:gd name="T20" fmla="*/ 0 w 9"/>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0" y="2"/>
                    </a:moveTo>
                    <a:lnTo>
                      <a:pt x="2" y="2"/>
                    </a:lnTo>
                    <a:lnTo>
                      <a:pt x="6" y="0"/>
                    </a:lnTo>
                    <a:lnTo>
                      <a:pt x="8" y="0"/>
                    </a:lnTo>
                    <a:lnTo>
                      <a:pt x="9" y="2"/>
                    </a:lnTo>
                    <a:lnTo>
                      <a:pt x="9" y="4"/>
                    </a:lnTo>
                    <a:lnTo>
                      <a:pt x="9" y="4"/>
                    </a:lnTo>
                    <a:lnTo>
                      <a:pt x="8" y="6"/>
                    </a:lnTo>
                    <a:lnTo>
                      <a:pt x="4" y="6"/>
                    </a:lnTo>
                    <a:lnTo>
                      <a:pt x="0"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22" name="Freeform 1378">
                <a:extLst>
                  <a:ext uri="{FF2B5EF4-FFF2-40B4-BE49-F238E27FC236}">
                    <a16:creationId xmlns:a16="http://schemas.microsoft.com/office/drawing/2014/main" id="{EF76534F-1FA6-F95F-691E-5257AB840003}"/>
                  </a:ext>
                </a:extLst>
              </p:cNvPr>
              <p:cNvSpPr>
                <a:spLocks/>
              </p:cNvSpPr>
              <p:nvPr/>
            </p:nvSpPr>
            <p:spPr bwMode="auto">
              <a:xfrm>
                <a:off x="7203712" y="4893672"/>
                <a:ext cx="67040" cy="22347"/>
              </a:xfrm>
              <a:custGeom>
                <a:avLst/>
                <a:gdLst>
                  <a:gd name="T0" fmla="*/ 2 w 45"/>
                  <a:gd name="T1" fmla="*/ 10 h 15"/>
                  <a:gd name="T2" fmla="*/ 0 w 45"/>
                  <a:gd name="T3" fmla="*/ 10 h 15"/>
                  <a:gd name="T4" fmla="*/ 0 w 45"/>
                  <a:gd name="T5" fmla="*/ 6 h 15"/>
                  <a:gd name="T6" fmla="*/ 2 w 45"/>
                  <a:gd name="T7" fmla="*/ 4 h 15"/>
                  <a:gd name="T8" fmla="*/ 2 w 45"/>
                  <a:gd name="T9" fmla="*/ 4 h 15"/>
                  <a:gd name="T10" fmla="*/ 5 w 45"/>
                  <a:gd name="T11" fmla="*/ 0 h 15"/>
                  <a:gd name="T12" fmla="*/ 15 w 45"/>
                  <a:gd name="T13" fmla="*/ 0 h 15"/>
                  <a:gd name="T14" fmla="*/ 17 w 45"/>
                  <a:gd name="T15" fmla="*/ 0 h 15"/>
                  <a:gd name="T16" fmla="*/ 19 w 45"/>
                  <a:gd name="T17" fmla="*/ 0 h 15"/>
                  <a:gd name="T18" fmla="*/ 24 w 45"/>
                  <a:gd name="T19" fmla="*/ 0 h 15"/>
                  <a:gd name="T20" fmla="*/ 30 w 45"/>
                  <a:gd name="T21" fmla="*/ 2 h 15"/>
                  <a:gd name="T22" fmla="*/ 34 w 45"/>
                  <a:gd name="T23" fmla="*/ 4 h 15"/>
                  <a:gd name="T24" fmla="*/ 37 w 45"/>
                  <a:gd name="T25" fmla="*/ 2 h 15"/>
                  <a:gd name="T26" fmla="*/ 39 w 45"/>
                  <a:gd name="T27" fmla="*/ 4 h 15"/>
                  <a:gd name="T28" fmla="*/ 41 w 45"/>
                  <a:gd name="T29" fmla="*/ 10 h 15"/>
                  <a:gd name="T30" fmla="*/ 45 w 45"/>
                  <a:gd name="T31" fmla="*/ 10 h 15"/>
                  <a:gd name="T32" fmla="*/ 45 w 45"/>
                  <a:gd name="T33" fmla="*/ 14 h 15"/>
                  <a:gd name="T34" fmla="*/ 43 w 45"/>
                  <a:gd name="T35" fmla="*/ 15 h 15"/>
                  <a:gd name="T36" fmla="*/ 30 w 45"/>
                  <a:gd name="T37" fmla="*/ 8 h 15"/>
                  <a:gd name="T38" fmla="*/ 24 w 45"/>
                  <a:gd name="T39" fmla="*/ 8 h 15"/>
                  <a:gd name="T40" fmla="*/ 24 w 45"/>
                  <a:gd name="T41" fmla="*/ 10 h 15"/>
                  <a:gd name="T42" fmla="*/ 17 w 45"/>
                  <a:gd name="T43" fmla="*/ 10 h 15"/>
                  <a:gd name="T44" fmla="*/ 15 w 45"/>
                  <a:gd name="T45" fmla="*/ 6 h 15"/>
                  <a:gd name="T46" fmla="*/ 13 w 45"/>
                  <a:gd name="T47" fmla="*/ 8 h 15"/>
                  <a:gd name="T48" fmla="*/ 11 w 45"/>
                  <a:gd name="T49" fmla="*/ 10 h 15"/>
                  <a:gd name="T50" fmla="*/ 9 w 45"/>
                  <a:gd name="T51" fmla="*/ 10 h 15"/>
                  <a:gd name="T52" fmla="*/ 7 w 45"/>
                  <a:gd name="T53" fmla="*/ 8 h 15"/>
                  <a:gd name="T54" fmla="*/ 3 w 45"/>
                  <a:gd name="T55" fmla="*/ 6 h 15"/>
                  <a:gd name="T56" fmla="*/ 2 w 45"/>
                  <a:gd name="T5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 h="15">
                    <a:moveTo>
                      <a:pt x="2" y="10"/>
                    </a:moveTo>
                    <a:lnTo>
                      <a:pt x="0" y="10"/>
                    </a:lnTo>
                    <a:lnTo>
                      <a:pt x="0" y="6"/>
                    </a:lnTo>
                    <a:lnTo>
                      <a:pt x="2" y="4"/>
                    </a:lnTo>
                    <a:lnTo>
                      <a:pt x="2" y="4"/>
                    </a:lnTo>
                    <a:lnTo>
                      <a:pt x="5" y="0"/>
                    </a:lnTo>
                    <a:lnTo>
                      <a:pt x="15" y="0"/>
                    </a:lnTo>
                    <a:lnTo>
                      <a:pt x="17" y="0"/>
                    </a:lnTo>
                    <a:lnTo>
                      <a:pt x="19" y="0"/>
                    </a:lnTo>
                    <a:lnTo>
                      <a:pt x="24" y="0"/>
                    </a:lnTo>
                    <a:lnTo>
                      <a:pt x="30" y="2"/>
                    </a:lnTo>
                    <a:lnTo>
                      <a:pt x="34" y="4"/>
                    </a:lnTo>
                    <a:lnTo>
                      <a:pt x="37" y="2"/>
                    </a:lnTo>
                    <a:lnTo>
                      <a:pt x="39" y="4"/>
                    </a:lnTo>
                    <a:lnTo>
                      <a:pt x="41" y="10"/>
                    </a:lnTo>
                    <a:lnTo>
                      <a:pt x="45" y="10"/>
                    </a:lnTo>
                    <a:lnTo>
                      <a:pt x="45" y="14"/>
                    </a:lnTo>
                    <a:lnTo>
                      <a:pt x="43" y="15"/>
                    </a:lnTo>
                    <a:lnTo>
                      <a:pt x="30" y="8"/>
                    </a:lnTo>
                    <a:lnTo>
                      <a:pt x="24" y="8"/>
                    </a:lnTo>
                    <a:lnTo>
                      <a:pt x="24" y="10"/>
                    </a:lnTo>
                    <a:lnTo>
                      <a:pt x="17" y="10"/>
                    </a:lnTo>
                    <a:lnTo>
                      <a:pt x="15" y="6"/>
                    </a:lnTo>
                    <a:lnTo>
                      <a:pt x="13" y="8"/>
                    </a:lnTo>
                    <a:lnTo>
                      <a:pt x="11" y="10"/>
                    </a:lnTo>
                    <a:lnTo>
                      <a:pt x="9" y="10"/>
                    </a:lnTo>
                    <a:lnTo>
                      <a:pt x="7" y="8"/>
                    </a:lnTo>
                    <a:lnTo>
                      <a:pt x="3" y="6"/>
                    </a:lnTo>
                    <a:lnTo>
                      <a:pt x="2" y="1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23" name="Freeform 1379">
                <a:extLst>
                  <a:ext uri="{FF2B5EF4-FFF2-40B4-BE49-F238E27FC236}">
                    <a16:creationId xmlns:a16="http://schemas.microsoft.com/office/drawing/2014/main" id="{A40087AA-7830-DDA4-D8E1-DE9FD85E1647}"/>
                  </a:ext>
                </a:extLst>
              </p:cNvPr>
              <p:cNvSpPr>
                <a:spLocks/>
              </p:cNvSpPr>
              <p:nvPr/>
            </p:nvSpPr>
            <p:spPr bwMode="auto">
              <a:xfrm>
                <a:off x="7203712" y="4893672"/>
                <a:ext cx="67040" cy="22347"/>
              </a:xfrm>
              <a:custGeom>
                <a:avLst/>
                <a:gdLst>
                  <a:gd name="T0" fmla="*/ 2 w 45"/>
                  <a:gd name="T1" fmla="*/ 10 h 15"/>
                  <a:gd name="T2" fmla="*/ 0 w 45"/>
                  <a:gd name="T3" fmla="*/ 10 h 15"/>
                  <a:gd name="T4" fmla="*/ 0 w 45"/>
                  <a:gd name="T5" fmla="*/ 6 h 15"/>
                  <a:gd name="T6" fmla="*/ 2 w 45"/>
                  <a:gd name="T7" fmla="*/ 4 h 15"/>
                  <a:gd name="T8" fmla="*/ 2 w 45"/>
                  <a:gd name="T9" fmla="*/ 4 h 15"/>
                  <a:gd name="T10" fmla="*/ 5 w 45"/>
                  <a:gd name="T11" fmla="*/ 0 h 15"/>
                  <a:gd name="T12" fmla="*/ 15 w 45"/>
                  <a:gd name="T13" fmla="*/ 0 h 15"/>
                  <a:gd name="T14" fmla="*/ 17 w 45"/>
                  <a:gd name="T15" fmla="*/ 0 h 15"/>
                  <a:gd name="T16" fmla="*/ 19 w 45"/>
                  <a:gd name="T17" fmla="*/ 0 h 15"/>
                  <a:gd name="T18" fmla="*/ 24 w 45"/>
                  <a:gd name="T19" fmla="*/ 0 h 15"/>
                  <a:gd name="T20" fmla="*/ 30 w 45"/>
                  <a:gd name="T21" fmla="*/ 2 h 15"/>
                  <a:gd name="T22" fmla="*/ 34 w 45"/>
                  <a:gd name="T23" fmla="*/ 4 h 15"/>
                  <a:gd name="T24" fmla="*/ 37 w 45"/>
                  <a:gd name="T25" fmla="*/ 2 h 15"/>
                  <a:gd name="T26" fmla="*/ 39 w 45"/>
                  <a:gd name="T27" fmla="*/ 4 h 15"/>
                  <a:gd name="T28" fmla="*/ 41 w 45"/>
                  <a:gd name="T29" fmla="*/ 10 h 15"/>
                  <a:gd name="T30" fmla="*/ 45 w 45"/>
                  <a:gd name="T31" fmla="*/ 10 h 15"/>
                  <a:gd name="T32" fmla="*/ 45 w 45"/>
                  <a:gd name="T33" fmla="*/ 14 h 15"/>
                  <a:gd name="T34" fmla="*/ 43 w 45"/>
                  <a:gd name="T35" fmla="*/ 15 h 15"/>
                  <a:gd name="T36" fmla="*/ 30 w 45"/>
                  <a:gd name="T37" fmla="*/ 8 h 15"/>
                  <a:gd name="T38" fmla="*/ 24 w 45"/>
                  <a:gd name="T39" fmla="*/ 8 h 15"/>
                  <a:gd name="T40" fmla="*/ 24 w 45"/>
                  <a:gd name="T41" fmla="*/ 10 h 15"/>
                  <a:gd name="T42" fmla="*/ 17 w 45"/>
                  <a:gd name="T43" fmla="*/ 10 h 15"/>
                  <a:gd name="T44" fmla="*/ 15 w 45"/>
                  <a:gd name="T45" fmla="*/ 6 h 15"/>
                  <a:gd name="T46" fmla="*/ 13 w 45"/>
                  <a:gd name="T47" fmla="*/ 8 h 15"/>
                  <a:gd name="T48" fmla="*/ 11 w 45"/>
                  <a:gd name="T49" fmla="*/ 10 h 15"/>
                  <a:gd name="T50" fmla="*/ 9 w 45"/>
                  <a:gd name="T51" fmla="*/ 10 h 15"/>
                  <a:gd name="T52" fmla="*/ 7 w 45"/>
                  <a:gd name="T53" fmla="*/ 8 h 15"/>
                  <a:gd name="T54" fmla="*/ 3 w 45"/>
                  <a:gd name="T55" fmla="*/ 6 h 15"/>
                  <a:gd name="T56" fmla="*/ 2 w 45"/>
                  <a:gd name="T5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 h="15">
                    <a:moveTo>
                      <a:pt x="2" y="10"/>
                    </a:moveTo>
                    <a:lnTo>
                      <a:pt x="0" y="10"/>
                    </a:lnTo>
                    <a:lnTo>
                      <a:pt x="0" y="6"/>
                    </a:lnTo>
                    <a:lnTo>
                      <a:pt x="2" y="4"/>
                    </a:lnTo>
                    <a:lnTo>
                      <a:pt x="2" y="4"/>
                    </a:lnTo>
                    <a:lnTo>
                      <a:pt x="5" y="0"/>
                    </a:lnTo>
                    <a:lnTo>
                      <a:pt x="15" y="0"/>
                    </a:lnTo>
                    <a:lnTo>
                      <a:pt x="17" y="0"/>
                    </a:lnTo>
                    <a:lnTo>
                      <a:pt x="19" y="0"/>
                    </a:lnTo>
                    <a:lnTo>
                      <a:pt x="24" y="0"/>
                    </a:lnTo>
                    <a:lnTo>
                      <a:pt x="30" y="2"/>
                    </a:lnTo>
                    <a:lnTo>
                      <a:pt x="34" y="4"/>
                    </a:lnTo>
                    <a:lnTo>
                      <a:pt x="37" y="2"/>
                    </a:lnTo>
                    <a:lnTo>
                      <a:pt x="39" y="4"/>
                    </a:lnTo>
                    <a:lnTo>
                      <a:pt x="41" y="10"/>
                    </a:lnTo>
                    <a:lnTo>
                      <a:pt x="45" y="10"/>
                    </a:lnTo>
                    <a:lnTo>
                      <a:pt x="45" y="14"/>
                    </a:lnTo>
                    <a:lnTo>
                      <a:pt x="43" y="15"/>
                    </a:lnTo>
                    <a:lnTo>
                      <a:pt x="30" y="8"/>
                    </a:lnTo>
                    <a:lnTo>
                      <a:pt x="24" y="8"/>
                    </a:lnTo>
                    <a:lnTo>
                      <a:pt x="24" y="10"/>
                    </a:lnTo>
                    <a:lnTo>
                      <a:pt x="17" y="10"/>
                    </a:lnTo>
                    <a:lnTo>
                      <a:pt x="15" y="6"/>
                    </a:lnTo>
                    <a:lnTo>
                      <a:pt x="13" y="8"/>
                    </a:lnTo>
                    <a:lnTo>
                      <a:pt x="11" y="10"/>
                    </a:lnTo>
                    <a:lnTo>
                      <a:pt x="9" y="10"/>
                    </a:lnTo>
                    <a:lnTo>
                      <a:pt x="7" y="8"/>
                    </a:lnTo>
                    <a:lnTo>
                      <a:pt x="3" y="6"/>
                    </a:lnTo>
                    <a:lnTo>
                      <a:pt x="2" y="1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24" name="Freeform 1380">
                <a:extLst>
                  <a:ext uri="{FF2B5EF4-FFF2-40B4-BE49-F238E27FC236}">
                    <a16:creationId xmlns:a16="http://schemas.microsoft.com/office/drawing/2014/main" id="{CBDA0D17-F979-7C6D-88B5-7594A5199FF8}"/>
                  </a:ext>
                </a:extLst>
              </p:cNvPr>
              <p:cNvSpPr>
                <a:spLocks/>
              </p:cNvSpPr>
              <p:nvPr/>
            </p:nvSpPr>
            <p:spPr bwMode="auto">
              <a:xfrm>
                <a:off x="6999610" y="4792366"/>
                <a:ext cx="141529" cy="166856"/>
              </a:xfrm>
              <a:custGeom>
                <a:avLst/>
                <a:gdLst>
                  <a:gd name="T0" fmla="*/ 38 w 95"/>
                  <a:gd name="T1" fmla="*/ 6 h 112"/>
                  <a:gd name="T2" fmla="*/ 42 w 95"/>
                  <a:gd name="T3" fmla="*/ 10 h 112"/>
                  <a:gd name="T4" fmla="*/ 57 w 95"/>
                  <a:gd name="T5" fmla="*/ 12 h 112"/>
                  <a:gd name="T6" fmla="*/ 61 w 95"/>
                  <a:gd name="T7" fmla="*/ 12 h 112"/>
                  <a:gd name="T8" fmla="*/ 76 w 95"/>
                  <a:gd name="T9" fmla="*/ 12 h 112"/>
                  <a:gd name="T10" fmla="*/ 91 w 95"/>
                  <a:gd name="T11" fmla="*/ 0 h 112"/>
                  <a:gd name="T12" fmla="*/ 95 w 95"/>
                  <a:gd name="T13" fmla="*/ 0 h 112"/>
                  <a:gd name="T14" fmla="*/ 95 w 95"/>
                  <a:gd name="T15" fmla="*/ 2 h 112"/>
                  <a:gd name="T16" fmla="*/ 87 w 95"/>
                  <a:gd name="T17" fmla="*/ 15 h 112"/>
                  <a:gd name="T18" fmla="*/ 69 w 95"/>
                  <a:gd name="T19" fmla="*/ 21 h 112"/>
                  <a:gd name="T20" fmla="*/ 46 w 95"/>
                  <a:gd name="T21" fmla="*/ 19 h 112"/>
                  <a:gd name="T22" fmla="*/ 42 w 95"/>
                  <a:gd name="T23" fmla="*/ 17 h 112"/>
                  <a:gd name="T24" fmla="*/ 38 w 95"/>
                  <a:gd name="T25" fmla="*/ 17 h 112"/>
                  <a:gd name="T26" fmla="*/ 34 w 95"/>
                  <a:gd name="T27" fmla="*/ 19 h 112"/>
                  <a:gd name="T28" fmla="*/ 19 w 95"/>
                  <a:gd name="T29" fmla="*/ 25 h 112"/>
                  <a:gd name="T30" fmla="*/ 21 w 95"/>
                  <a:gd name="T31" fmla="*/ 40 h 112"/>
                  <a:gd name="T32" fmla="*/ 29 w 95"/>
                  <a:gd name="T33" fmla="*/ 46 h 112"/>
                  <a:gd name="T34" fmla="*/ 34 w 95"/>
                  <a:gd name="T35" fmla="*/ 44 h 112"/>
                  <a:gd name="T36" fmla="*/ 42 w 95"/>
                  <a:gd name="T37" fmla="*/ 38 h 112"/>
                  <a:gd name="T38" fmla="*/ 50 w 95"/>
                  <a:gd name="T39" fmla="*/ 38 h 112"/>
                  <a:gd name="T40" fmla="*/ 61 w 95"/>
                  <a:gd name="T41" fmla="*/ 34 h 112"/>
                  <a:gd name="T42" fmla="*/ 69 w 95"/>
                  <a:gd name="T43" fmla="*/ 34 h 112"/>
                  <a:gd name="T44" fmla="*/ 69 w 95"/>
                  <a:gd name="T45" fmla="*/ 40 h 112"/>
                  <a:gd name="T46" fmla="*/ 65 w 95"/>
                  <a:gd name="T47" fmla="*/ 40 h 112"/>
                  <a:gd name="T48" fmla="*/ 53 w 95"/>
                  <a:gd name="T49" fmla="*/ 49 h 112"/>
                  <a:gd name="T50" fmla="*/ 38 w 95"/>
                  <a:gd name="T51" fmla="*/ 53 h 112"/>
                  <a:gd name="T52" fmla="*/ 42 w 95"/>
                  <a:gd name="T53" fmla="*/ 57 h 112"/>
                  <a:gd name="T54" fmla="*/ 52 w 95"/>
                  <a:gd name="T55" fmla="*/ 68 h 112"/>
                  <a:gd name="T56" fmla="*/ 55 w 95"/>
                  <a:gd name="T57" fmla="*/ 74 h 112"/>
                  <a:gd name="T58" fmla="*/ 52 w 95"/>
                  <a:gd name="T59" fmla="*/ 76 h 112"/>
                  <a:gd name="T60" fmla="*/ 52 w 95"/>
                  <a:gd name="T61" fmla="*/ 80 h 112"/>
                  <a:gd name="T62" fmla="*/ 57 w 95"/>
                  <a:gd name="T63" fmla="*/ 87 h 112"/>
                  <a:gd name="T64" fmla="*/ 61 w 95"/>
                  <a:gd name="T65" fmla="*/ 87 h 112"/>
                  <a:gd name="T66" fmla="*/ 59 w 95"/>
                  <a:gd name="T67" fmla="*/ 93 h 112"/>
                  <a:gd name="T68" fmla="*/ 52 w 95"/>
                  <a:gd name="T69" fmla="*/ 93 h 112"/>
                  <a:gd name="T70" fmla="*/ 46 w 95"/>
                  <a:gd name="T71" fmla="*/ 99 h 112"/>
                  <a:gd name="T72" fmla="*/ 40 w 95"/>
                  <a:gd name="T73" fmla="*/ 95 h 112"/>
                  <a:gd name="T74" fmla="*/ 42 w 95"/>
                  <a:gd name="T75" fmla="*/ 87 h 112"/>
                  <a:gd name="T76" fmla="*/ 34 w 95"/>
                  <a:gd name="T77" fmla="*/ 80 h 112"/>
                  <a:gd name="T78" fmla="*/ 34 w 95"/>
                  <a:gd name="T79" fmla="*/ 72 h 112"/>
                  <a:gd name="T80" fmla="*/ 29 w 95"/>
                  <a:gd name="T81" fmla="*/ 64 h 112"/>
                  <a:gd name="T82" fmla="*/ 21 w 95"/>
                  <a:gd name="T83" fmla="*/ 72 h 112"/>
                  <a:gd name="T84" fmla="*/ 23 w 95"/>
                  <a:gd name="T85" fmla="*/ 95 h 112"/>
                  <a:gd name="T86" fmla="*/ 23 w 95"/>
                  <a:gd name="T87" fmla="*/ 100 h 112"/>
                  <a:gd name="T88" fmla="*/ 23 w 95"/>
                  <a:gd name="T89" fmla="*/ 110 h 112"/>
                  <a:gd name="T90" fmla="*/ 12 w 95"/>
                  <a:gd name="T91" fmla="*/ 110 h 112"/>
                  <a:gd name="T92" fmla="*/ 8 w 95"/>
                  <a:gd name="T93" fmla="*/ 104 h 112"/>
                  <a:gd name="T94" fmla="*/ 12 w 95"/>
                  <a:gd name="T95" fmla="*/ 85 h 112"/>
                  <a:gd name="T96" fmla="*/ 4 w 95"/>
                  <a:gd name="T97" fmla="*/ 78 h 112"/>
                  <a:gd name="T98" fmla="*/ 0 w 95"/>
                  <a:gd name="T99" fmla="*/ 66 h 112"/>
                  <a:gd name="T100" fmla="*/ 8 w 95"/>
                  <a:gd name="T101" fmla="*/ 53 h 112"/>
                  <a:gd name="T102" fmla="*/ 10 w 95"/>
                  <a:gd name="T103" fmla="*/ 40 h 112"/>
                  <a:gd name="T104" fmla="*/ 14 w 95"/>
                  <a:gd name="T105" fmla="*/ 34 h 112"/>
                  <a:gd name="T106" fmla="*/ 16 w 95"/>
                  <a:gd name="T107" fmla="*/ 29 h 112"/>
                  <a:gd name="T108" fmla="*/ 14 w 95"/>
                  <a:gd name="T109" fmla="*/ 27 h 112"/>
                  <a:gd name="T110" fmla="*/ 16 w 95"/>
                  <a:gd name="T111" fmla="*/ 19 h 112"/>
                  <a:gd name="T112" fmla="*/ 21 w 95"/>
                  <a:gd name="T113" fmla="*/ 12 h 112"/>
                  <a:gd name="T114" fmla="*/ 25 w 95"/>
                  <a:gd name="T115" fmla="*/ 13 h 112"/>
                  <a:gd name="T116" fmla="*/ 29 w 95"/>
                  <a:gd name="T117" fmla="*/ 10 h 112"/>
                  <a:gd name="T118" fmla="*/ 31 w 95"/>
                  <a:gd name="T119" fmla="*/ 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12">
                    <a:moveTo>
                      <a:pt x="34" y="6"/>
                    </a:moveTo>
                    <a:lnTo>
                      <a:pt x="38" y="6"/>
                    </a:lnTo>
                    <a:lnTo>
                      <a:pt x="40" y="8"/>
                    </a:lnTo>
                    <a:lnTo>
                      <a:pt x="42" y="10"/>
                    </a:lnTo>
                    <a:lnTo>
                      <a:pt x="55" y="10"/>
                    </a:lnTo>
                    <a:lnTo>
                      <a:pt x="57" y="12"/>
                    </a:lnTo>
                    <a:lnTo>
                      <a:pt x="61" y="12"/>
                    </a:lnTo>
                    <a:lnTo>
                      <a:pt x="61" y="12"/>
                    </a:lnTo>
                    <a:lnTo>
                      <a:pt x="65" y="12"/>
                    </a:lnTo>
                    <a:lnTo>
                      <a:pt x="76" y="12"/>
                    </a:lnTo>
                    <a:lnTo>
                      <a:pt x="80" y="12"/>
                    </a:lnTo>
                    <a:lnTo>
                      <a:pt x="91" y="0"/>
                    </a:lnTo>
                    <a:lnTo>
                      <a:pt x="93" y="0"/>
                    </a:lnTo>
                    <a:lnTo>
                      <a:pt x="95" y="0"/>
                    </a:lnTo>
                    <a:lnTo>
                      <a:pt x="95" y="0"/>
                    </a:lnTo>
                    <a:lnTo>
                      <a:pt x="95" y="2"/>
                    </a:lnTo>
                    <a:lnTo>
                      <a:pt x="95" y="4"/>
                    </a:lnTo>
                    <a:lnTo>
                      <a:pt x="87" y="15"/>
                    </a:lnTo>
                    <a:lnTo>
                      <a:pt x="82" y="19"/>
                    </a:lnTo>
                    <a:lnTo>
                      <a:pt x="69" y="21"/>
                    </a:lnTo>
                    <a:lnTo>
                      <a:pt x="65" y="19"/>
                    </a:lnTo>
                    <a:lnTo>
                      <a:pt x="46" y="19"/>
                    </a:lnTo>
                    <a:lnTo>
                      <a:pt x="44" y="17"/>
                    </a:lnTo>
                    <a:lnTo>
                      <a:pt x="42" y="17"/>
                    </a:lnTo>
                    <a:lnTo>
                      <a:pt x="40" y="19"/>
                    </a:lnTo>
                    <a:lnTo>
                      <a:pt x="38" y="17"/>
                    </a:lnTo>
                    <a:lnTo>
                      <a:pt x="36" y="17"/>
                    </a:lnTo>
                    <a:lnTo>
                      <a:pt x="34" y="19"/>
                    </a:lnTo>
                    <a:lnTo>
                      <a:pt x="25" y="19"/>
                    </a:lnTo>
                    <a:lnTo>
                      <a:pt x="19" y="25"/>
                    </a:lnTo>
                    <a:lnTo>
                      <a:pt x="19" y="36"/>
                    </a:lnTo>
                    <a:lnTo>
                      <a:pt x="21" y="40"/>
                    </a:lnTo>
                    <a:lnTo>
                      <a:pt x="25" y="40"/>
                    </a:lnTo>
                    <a:lnTo>
                      <a:pt x="29" y="46"/>
                    </a:lnTo>
                    <a:lnTo>
                      <a:pt x="34" y="46"/>
                    </a:lnTo>
                    <a:lnTo>
                      <a:pt x="34" y="44"/>
                    </a:lnTo>
                    <a:lnTo>
                      <a:pt x="40" y="40"/>
                    </a:lnTo>
                    <a:lnTo>
                      <a:pt x="42" y="38"/>
                    </a:lnTo>
                    <a:lnTo>
                      <a:pt x="48" y="40"/>
                    </a:lnTo>
                    <a:lnTo>
                      <a:pt x="50" y="38"/>
                    </a:lnTo>
                    <a:lnTo>
                      <a:pt x="61" y="38"/>
                    </a:lnTo>
                    <a:lnTo>
                      <a:pt x="61" y="34"/>
                    </a:lnTo>
                    <a:lnTo>
                      <a:pt x="65" y="34"/>
                    </a:lnTo>
                    <a:lnTo>
                      <a:pt x="69" y="34"/>
                    </a:lnTo>
                    <a:lnTo>
                      <a:pt x="70" y="36"/>
                    </a:lnTo>
                    <a:lnTo>
                      <a:pt x="69" y="40"/>
                    </a:lnTo>
                    <a:lnTo>
                      <a:pt x="69" y="40"/>
                    </a:lnTo>
                    <a:lnTo>
                      <a:pt x="65" y="40"/>
                    </a:lnTo>
                    <a:lnTo>
                      <a:pt x="61" y="40"/>
                    </a:lnTo>
                    <a:lnTo>
                      <a:pt x="53" y="49"/>
                    </a:lnTo>
                    <a:lnTo>
                      <a:pt x="42" y="53"/>
                    </a:lnTo>
                    <a:lnTo>
                      <a:pt x="38" y="53"/>
                    </a:lnTo>
                    <a:lnTo>
                      <a:pt x="38" y="55"/>
                    </a:lnTo>
                    <a:lnTo>
                      <a:pt x="42" y="57"/>
                    </a:lnTo>
                    <a:lnTo>
                      <a:pt x="50" y="68"/>
                    </a:lnTo>
                    <a:lnTo>
                      <a:pt x="52" y="68"/>
                    </a:lnTo>
                    <a:lnTo>
                      <a:pt x="53" y="72"/>
                    </a:lnTo>
                    <a:lnTo>
                      <a:pt x="55" y="74"/>
                    </a:lnTo>
                    <a:lnTo>
                      <a:pt x="53" y="76"/>
                    </a:lnTo>
                    <a:lnTo>
                      <a:pt x="52" y="76"/>
                    </a:lnTo>
                    <a:lnTo>
                      <a:pt x="52" y="78"/>
                    </a:lnTo>
                    <a:lnTo>
                      <a:pt x="52" y="80"/>
                    </a:lnTo>
                    <a:lnTo>
                      <a:pt x="57" y="83"/>
                    </a:lnTo>
                    <a:lnTo>
                      <a:pt x="57" y="87"/>
                    </a:lnTo>
                    <a:lnTo>
                      <a:pt x="59" y="87"/>
                    </a:lnTo>
                    <a:lnTo>
                      <a:pt x="61" y="87"/>
                    </a:lnTo>
                    <a:lnTo>
                      <a:pt x="61" y="89"/>
                    </a:lnTo>
                    <a:lnTo>
                      <a:pt x="59" y="93"/>
                    </a:lnTo>
                    <a:lnTo>
                      <a:pt x="55" y="93"/>
                    </a:lnTo>
                    <a:lnTo>
                      <a:pt x="52" y="93"/>
                    </a:lnTo>
                    <a:lnTo>
                      <a:pt x="50" y="97"/>
                    </a:lnTo>
                    <a:lnTo>
                      <a:pt x="46" y="99"/>
                    </a:lnTo>
                    <a:lnTo>
                      <a:pt x="42" y="99"/>
                    </a:lnTo>
                    <a:lnTo>
                      <a:pt x="40" y="95"/>
                    </a:lnTo>
                    <a:lnTo>
                      <a:pt x="40" y="91"/>
                    </a:lnTo>
                    <a:lnTo>
                      <a:pt x="42" y="87"/>
                    </a:lnTo>
                    <a:lnTo>
                      <a:pt x="40" y="85"/>
                    </a:lnTo>
                    <a:lnTo>
                      <a:pt x="34" y="80"/>
                    </a:lnTo>
                    <a:lnTo>
                      <a:pt x="33" y="76"/>
                    </a:lnTo>
                    <a:lnTo>
                      <a:pt x="34" y="72"/>
                    </a:lnTo>
                    <a:lnTo>
                      <a:pt x="33" y="64"/>
                    </a:lnTo>
                    <a:lnTo>
                      <a:pt x="29" y="64"/>
                    </a:lnTo>
                    <a:lnTo>
                      <a:pt x="23" y="70"/>
                    </a:lnTo>
                    <a:lnTo>
                      <a:pt x="21" y="72"/>
                    </a:lnTo>
                    <a:lnTo>
                      <a:pt x="23" y="76"/>
                    </a:lnTo>
                    <a:lnTo>
                      <a:pt x="23" y="95"/>
                    </a:lnTo>
                    <a:lnTo>
                      <a:pt x="25" y="97"/>
                    </a:lnTo>
                    <a:lnTo>
                      <a:pt x="23" y="100"/>
                    </a:lnTo>
                    <a:lnTo>
                      <a:pt x="23" y="110"/>
                    </a:lnTo>
                    <a:lnTo>
                      <a:pt x="23" y="110"/>
                    </a:lnTo>
                    <a:lnTo>
                      <a:pt x="16" y="112"/>
                    </a:lnTo>
                    <a:lnTo>
                      <a:pt x="12" y="110"/>
                    </a:lnTo>
                    <a:lnTo>
                      <a:pt x="10" y="110"/>
                    </a:lnTo>
                    <a:lnTo>
                      <a:pt x="8" y="104"/>
                    </a:lnTo>
                    <a:lnTo>
                      <a:pt x="12" y="87"/>
                    </a:lnTo>
                    <a:lnTo>
                      <a:pt x="12" y="85"/>
                    </a:lnTo>
                    <a:lnTo>
                      <a:pt x="10" y="78"/>
                    </a:lnTo>
                    <a:lnTo>
                      <a:pt x="4" y="78"/>
                    </a:lnTo>
                    <a:lnTo>
                      <a:pt x="0" y="74"/>
                    </a:lnTo>
                    <a:lnTo>
                      <a:pt x="0" y="66"/>
                    </a:lnTo>
                    <a:lnTo>
                      <a:pt x="4" y="63"/>
                    </a:lnTo>
                    <a:lnTo>
                      <a:pt x="8" y="53"/>
                    </a:lnTo>
                    <a:lnTo>
                      <a:pt x="8" y="46"/>
                    </a:lnTo>
                    <a:lnTo>
                      <a:pt x="10" y="40"/>
                    </a:lnTo>
                    <a:lnTo>
                      <a:pt x="14" y="36"/>
                    </a:lnTo>
                    <a:lnTo>
                      <a:pt x="14" y="34"/>
                    </a:lnTo>
                    <a:lnTo>
                      <a:pt x="16" y="38"/>
                    </a:lnTo>
                    <a:lnTo>
                      <a:pt x="16" y="29"/>
                    </a:lnTo>
                    <a:lnTo>
                      <a:pt x="14" y="27"/>
                    </a:lnTo>
                    <a:lnTo>
                      <a:pt x="14" y="27"/>
                    </a:lnTo>
                    <a:lnTo>
                      <a:pt x="16" y="23"/>
                    </a:lnTo>
                    <a:lnTo>
                      <a:pt x="16" y="19"/>
                    </a:lnTo>
                    <a:lnTo>
                      <a:pt x="17" y="15"/>
                    </a:lnTo>
                    <a:lnTo>
                      <a:pt x="21" y="12"/>
                    </a:lnTo>
                    <a:lnTo>
                      <a:pt x="23" y="12"/>
                    </a:lnTo>
                    <a:lnTo>
                      <a:pt x="25" y="13"/>
                    </a:lnTo>
                    <a:lnTo>
                      <a:pt x="27" y="13"/>
                    </a:lnTo>
                    <a:lnTo>
                      <a:pt x="29" y="10"/>
                    </a:lnTo>
                    <a:lnTo>
                      <a:pt x="29" y="8"/>
                    </a:lnTo>
                    <a:lnTo>
                      <a:pt x="31" y="6"/>
                    </a:lnTo>
                    <a:lnTo>
                      <a:pt x="34"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25" name="Freeform 1381">
                <a:extLst>
                  <a:ext uri="{FF2B5EF4-FFF2-40B4-BE49-F238E27FC236}">
                    <a16:creationId xmlns:a16="http://schemas.microsoft.com/office/drawing/2014/main" id="{29F40E36-DFA2-F6E9-A72C-FFD4EDFCE642}"/>
                  </a:ext>
                </a:extLst>
              </p:cNvPr>
              <p:cNvSpPr>
                <a:spLocks/>
              </p:cNvSpPr>
              <p:nvPr/>
            </p:nvSpPr>
            <p:spPr bwMode="auto">
              <a:xfrm>
                <a:off x="6999610" y="4792366"/>
                <a:ext cx="141529" cy="166856"/>
              </a:xfrm>
              <a:custGeom>
                <a:avLst/>
                <a:gdLst>
                  <a:gd name="T0" fmla="*/ 38 w 95"/>
                  <a:gd name="T1" fmla="*/ 6 h 112"/>
                  <a:gd name="T2" fmla="*/ 42 w 95"/>
                  <a:gd name="T3" fmla="*/ 10 h 112"/>
                  <a:gd name="T4" fmla="*/ 57 w 95"/>
                  <a:gd name="T5" fmla="*/ 12 h 112"/>
                  <a:gd name="T6" fmla="*/ 61 w 95"/>
                  <a:gd name="T7" fmla="*/ 12 h 112"/>
                  <a:gd name="T8" fmla="*/ 76 w 95"/>
                  <a:gd name="T9" fmla="*/ 12 h 112"/>
                  <a:gd name="T10" fmla="*/ 91 w 95"/>
                  <a:gd name="T11" fmla="*/ 0 h 112"/>
                  <a:gd name="T12" fmla="*/ 95 w 95"/>
                  <a:gd name="T13" fmla="*/ 0 h 112"/>
                  <a:gd name="T14" fmla="*/ 95 w 95"/>
                  <a:gd name="T15" fmla="*/ 2 h 112"/>
                  <a:gd name="T16" fmla="*/ 87 w 95"/>
                  <a:gd name="T17" fmla="*/ 15 h 112"/>
                  <a:gd name="T18" fmla="*/ 69 w 95"/>
                  <a:gd name="T19" fmla="*/ 21 h 112"/>
                  <a:gd name="T20" fmla="*/ 46 w 95"/>
                  <a:gd name="T21" fmla="*/ 19 h 112"/>
                  <a:gd name="T22" fmla="*/ 42 w 95"/>
                  <a:gd name="T23" fmla="*/ 17 h 112"/>
                  <a:gd name="T24" fmla="*/ 38 w 95"/>
                  <a:gd name="T25" fmla="*/ 17 h 112"/>
                  <a:gd name="T26" fmla="*/ 34 w 95"/>
                  <a:gd name="T27" fmla="*/ 19 h 112"/>
                  <a:gd name="T28" fmla="*/ 19 w 95"/>
                  <a:gd name="T29" fmla="*/ 25 h 112"/>
                  <a:gd name="T30" fmla="*/ 21 w 95"/>
                  <a:gd name="T31" fmla="*/ 40 h 112"/>
                  <a:gd name="T32" fmla="*/ 29 w 95"/>
                  <a:gd name="T33" fmla="*/ 46 h 112"/>
                  <a:gd name="T34" fmla="*/ 34 w 95"/>
                  <a:gd name="T35" fmla="*/ 44 h 112"/>
                  <a:gd name="T36" fmla="*/ 42 w 95"/>
                  <a:gd name="T37" fmla="*/ 38 h 112"/>
                  <a:gd name="T38" fmla="*/ 50 w 95"/>
                  <a:gd name="T39" fmla="*/ 38 h 112"/>
                  <a:gd name="T40" fmla="*/ 61 w 95"/>
                  <a:gd name="T41" fmla="*/ 34 h 112"/>
                  <a:gd name="T42" fmla="*/ 69 w 95"/>
                  <a:gd name="T43" fmla="*/ 34 h 112"/>
                  <a:gd name="T44" fmla="*/ 69 w 95"/>
                  <a:gd name="T45" fmla="*/ 40 h 112"/>
                  <a:gd name="T46" fmla="*/ 65 w 95"/>
                  <a:gd name="T47" fmla="*/ 40 h 112"/>
                  <a:gd name="T48" fmla="*/ 53 w 95"/>
                  <a:gd name="T49" fmla="*/ 49 h 112"/>
                  <a:gd name="T50" fmla="*/ 38 w 95"/>
                  <a:gd name="T51" fmla="*/ 53 h 112"/>
                  <a:gd name="T52" fmla="*/ 42 w 95"/>
                  <a:gd name="T53" fmla="*/ 57 h 112"/>
                  <a:gd name="T54" fmla="*/ 52 w 95"/>
                  <a:gd name="T55" fmla="*/ 68 h 112"/>
                  <a:gd name="T56" fmla="*/ 55 w 95"/>
                  <a:gd name="T57" fmla="*/ 74 h 112"/>
                  <a:gd name="T58" fmla="*/ 52 w 95"/>
                  <a:gd name="T59" fmla="*/ 76 h 112"/>
                  <a:gd name="T60" fmla="*/ 52 w 95"/>
                  <a:gd name="T61" fmla="*/ 80 h 112"/>
                  <a:gd name="T62" fmla="*/ 57 w 95"/>
                  <a:gd name="T63" fmla="*/ 87 h 112"/>
                  <a:gd name="T64" fmla="*/ 61 w 95"/>
                  <a:gd name="T65" fmla="*/ 87 h 112"/>
                  <a:gd name="T66" fmla="*/ 59 w 95"/>
                  <a:gd name="T67" fmla="*/ 93 h 112"/>
                  <a:gd name="T68" fmla="*/ 52 w 95"/>
                  <a:gd name="T69" fmla="*/ 93 h 112"/>
                  <a:gd name="T70" fmla="*/ 46 w 95"/>
                  <a:gd name="T71" fmla="*/ 99 h 112"/>
                  <a:gd name="T72" fmla="*/ 40 w 95"/>
                  <a:gd name="T73" fmla="*/ 95 h 112"/>
                  <a:gd name="T74" fmla="*/ 42 w 95"/>
                  <a:gd name="T75" fmla="*/ 87 h 112"/>
                  <a:gd name="T76" fmla="*/ 34 w 95"/>
                  <a:gd name="T77" fmla="*/ 80 h 112"/>
                  <a:gd name="T78" fmla="*/ 34 w 95"/>
                  <a:gd name="T79" fmla="*/ 72 h 112"/>
                  <a:gd name="T80" fmla="*/ 29 w 95"/>
                  <a:gd name="T81" fmla="*/ 64 h 112"/>
                  <a:gd name="T82" fmla="*/ 21 w 95"/>
                  <a:gd name="T83" fmla="*/ 72 h 112"/>
                  <a:gd name="T84" fmla="*/ 23 w 95"/>
                  <a:gd name="T85" fmla="*/ 95 h 112"/>
                  <a:gd name="T86" fmla="*/ 23 w 95"/>
                  <a:gd name="T87" fmla="*/ 100 h 112"/>
                  <a:gd name="T88" fmla="*/ 23 w 95"/>
                  <a:gd name="T89" fmla="*/ 110 h 112"/>
                  <a:gd name="T90" fmla="*/ 12 w 95"/>
                  <a:gd name="T91" fmla="*/ 110 h 112"/>
                  <a:gd name="T92" fmla="*/ 8 w 95"/>
                  <a:gd name="T93" fmla="*/ 104 h 112"/>
                  <a:gd name="T94" fmla="*/ 12 w 95"/>
                  <a:gd name="T95" fmla="*/ 85 h 112"/>
                  <a:gd name="T96" fmla="*/ 4 w 95"/>
                  <a:gd name="T97" fmla="*/ 78 h 112"/>
                  <a:gd name="T98" fmla="*/ 0 w 95"/>
                  <a:gd name="T99" fmla="*/ 66 h 112"/>
                  <a:gd name="T100" fmla="*/ 8 w 95"/>
                  <a:gd name="T101" fmla="*/ 53 h 112"/>
                  <a:gd name="T102" fmla="*/ 10 w 95"/>
                  <a:gd name="T103" fmla="*/ 40 h 112"/>
                  <a:gd name="T104" fmla="*/ 14 w 95"/>
                  <a:gd name="T105" fmla="*/ 34 h 112"/>
                  <a:gd name="T106" fmla="*/ 16 w 95"/>
                  <a:gd name="T107" fmla="*/ 29 h 112"/>
                  <a:gd name="T108" fmla="*/ 14 w 95"/>
                  <a:gd name="T109" fmla="*/ 27 h 112"/>
                  <a:gd name="T110" fmla="*/ 16 w 95"/>
                  <a:gd name="T111" fmla="*/ 19 h 112"/>
                  <a:gd name="T112" fmla="*/ 21 w 95"/>
                  <a:gd name="T113" fmla="*/ 12 h 112"/>
                  <a:gd name="T114" fmla="*/ 25 w 95"/>
                  <a:gd name="T115" fmla="*/ 13 h 112"/>
                  <a:gd name="T116" fmla="*/ 29 w 95"/>
                  <a:gd name="T117" fmla="*/ 10 h 112"/>
                  <a:gd name="T118" fmla="*/ 31 w 95"/>
                  <a:gd name="T119" fmla="*/ 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12">
                    <a:moveTo>
                      <a:pt x="34" y="6"/>
                    </a:moveTo>
                    <a:lnTo>
                      <a:pt x="38" y="6"/>
                    </a:lnTo>
                    <a:lnTo>
                      <a:pt x="40" y="8"/>
                    </a:lnTo>
                    <a:lnTo>
                      <a:pt x="42" y="10"/>
                    </a:lnTo>
                    <a:lnTo>
                      <a:pt x="55" y="10"/>
                    </a:lnTo>
                    <a:lnTo>
                      <a:pt x="57" y="12"/>
                    </a:lnTo>
                    <a:lnTo>
                      <a:pt x="61" y="12"/>
                    </a:lnTo>
                    <a:lnTo>
                      <a:pt x="61" y="12"/>
                    </a:lnTo>
                    <a:lnTo>
                      <a:pt x="65" y="12"/>
                    </a:lnTo>
                    <a:lnTo>
                      <a:pt x="76" y="12"/>
                    </a:lnTo>
                    <a:lnTo>
                      <a:pt x="80" y="12"/>
                    </a:lnTo>
                    <a:lnTo>
                      <a:pt x="91" y="0"/>
                    </a:lnTo>
                    <a:lnTo>
                      <a:pt x="93" y="0"/>
                    </a:lnTo>
                    <a:lnTo>
                      <a:pt x="95" y="0"/>
                    </a:lnTo>
                    <a:lnTo>
                      <a:pt x="95" y="0"/>
                    </a:lnTo>
                    <a:lnTo>
                      <a:pt x="95" y="2"/>
                    </a:lnTo>
                    <a:lnTo>
                      <a:pt x="95" y="4"/>
                    </a:lnTo>
                    <a:lnTo>
                      <a:pt x="87" y="15"/>
                    </a:lnTo>
                    <a:lnTo>
                      <a:pt x="82" y="19"/>
                    </a:lnTo>
                    <a:lnTo>
                      <a:pt x="69" y="21"/>
                    </a:lnTo>
                    <a:lnTo>
                      <a:pt x="65" y="19"/>
                    </a:lnTo>
                    <a:lnTo>
                      <a:pt x="46" y="19"/>
                    </a:lnTo>
                    <a:lnTo>
                      <a:pt x="44" y="17"/>
                    </a:lnTo>
                    <a:lnTo>
                      <a:pt x="42" y="17"/>
                    </a:lnTo>
                    <a:lnTo>
                      <a:pt x="40" y="19"/>
                    </a:lnTo>
                    <a:lnTo>
                      <a:pt x="38" y="17"/>
                    </a:lnTo>
                    <a:lnTo>
                      <a:pt x="36" y="17"/>
                    </a:lnTo>
                    <a:lnTo>
                      <a:pt x="34" y="19"/>
                    </a:lnTo>
                    <a:lnTo>
                      <a:pt x="25" y="19"/>
                    </a:lnTo>
                    <a:lnTo>
                      <a:pt x="19" y="25"/>
                    </a:lnTo>
                    <a:lnTo>
                      <a:pt x="19" y="36"/>
                    </a:lnTo>
                    <a:lnTo>
                      <a:pt x="21" y="40"/>
                    </a:lnTo>
                    <a:lnTo>
                      <a:pt x="25" y="40"/>
                    </a:lnTo>
                    <a:lnTo>
                      <a:pt x="29" y="46"/>
                    </a:lnTo>
                    <a:lnTo>
                      <a:pt x="34" y="46"/>
                    </a:lnTo>
                    <a:lnTo>
                      <a:pt x="34" y="44"/>
                    </a:lnTo>
                    <a:lnTo>
                      <a:pt x="40" y="40"/>
                    </a:lnTo>
                    <a:lnTo>
                      <a:pt x="42" y="38"/>
                    </a:lnTo>
                    <a:lnTo>
                      <a:pt x="48" y="40"/>
                    </a:lnTo>
                    <a:lnTo>
                      <a:pt x="50" y="38"/>
                    </a:lnTo>
                    <a:lnTo>
                      <a:pt x="61" y="38"/>
                    </a:lnTo>
                    <a:lnTo>
                      <a:pt x="61" y="34"/>
                    </a:lnTo>
                    <a:lnTo>
                      <a:pt x="65" y="34"/>
                    </a:lnTo>
                    <a:lnTo>
                      <a:pt x="69" y="34"/>
                    </a:lnTo>
                    <a:lnTo>
                      <a:pt x="70" y="36"/>
                    </a:lnTo>
                    <a:lnTo>
                      <a:pt x="69" y="40"/>
                    </a:lnTo>
                    <a:lnTo>
                      <a:pt x="69" y="40"/>
                    </a:lnTo>
                    <a:lnTo>
                      <a:pt x="65" y="40"/>
                    </a:lnTo>
                    <a:lnTo>
                      <a:pt x="61" y="40"/>
                    </a:lnTo>
                    <a:lnTo>
                      <a:pt x="53" y="49"/>
                    </a:lnTo>
                    <a:lnTo>
                      <a:pt x="42" y="53"/>
                    </a:lnTo>
                    <a:lnTo>
                      <a:pt x="38" y="53"/>
                    </a:lnTo>
                    <a:lnTo>
                      <a:pt x="38" y="55"/>
                    </a:lnTo>
                    <a:lnTo>
                      <a:pt x="42" y="57"/>
                    </a:lnTo>
                    <a:lnTo>
                      <a:pt x="50" y="68"/>
                    </a:lnTo>
                    <a:lnTo>
                      <a:pt x="52" y="68"/>
                    </a:lnTo>
                    <a:lnTo>
                      <a:pt x="53" y="72"/>
                    </a:lnTo>
                    <a:lnTo>
                      <a:pt x="55" y="74"/>
                    </a:lnTo>
                    <a:lnTo>
                      <a:pt x="53" y="76"/>
                    </a:lnTo>
                    <a:lnTo>
                      <a:pt x="52" y="76"/>
                    </a:lnTo>
                    <a:lnTo>
                      <a:pt x="52" y="78"/>
                    </a:lnTo>
                    <a:lnTo>
                      <a:pt x="52" y="80"/>
                    </a:lnTo>
                    <a:lnTo>
                      <a:pt x="57" y="83"/>
                    </a:lnTo>
                    <a:lnTo>
                      <a:pt x="57" y="87"/>
                    </a:lnTo>
                    <a:lnTo>
                      <a:pt x="59" y="87"/>
                    </a:lnTo>
                    <a:lnTo>
                      <a:pt x="61" y="87"/>
                    </a:lnTo>
                    <a:lnTo>
                      <a:pt x="61" y="89"/>
                    </a:lnTo>
                    <a:lnTo>
                      <a:pt x="59" y="93"/>
                    </a:lnTo>
                    <a:lnTo>
                      <a:pt x="55" y="93"/>
                    </a:lnTo>
                    <a:lnTo>
                      <a:pt x="52" y="93"/>
                    </a:lnTo>
                    <a:lnTo>
                      <a:pt x="50" y="97"/>
                    </a:lnTo>
                    <a:lnTo>
                      <a:pt x="46" y="99"/>
                    </a:lnTo>
                    <a:lnTo>
                      <a:pt x="42" y="99"/>
                    </a:lnTo>
                    <a:lnTo>
                      <a:pt x="40" y="95"/>
                    </a:lnTo>
                    <a:lnTo>
                      <a:pt x="40" y="91"/>
                    </a:lnTo>
                    <a:lnTo>
                      <a:pt x="42" y="87"/>
                    </a:lnTo>
                    <a:lnTo>
                      <a:pt x="40" y="85"/>
                    </a:lnTo>
                    <a:lnTo>
                      <a:pt x="34" y="80"/>
                    </a:lnTo>
                    <a:lnTo>
                      <a:pt x="33" y="76"/>
                    </a:lnTo>
                    <a:lnTo>
                      <a:pt x="34" y="72"/>
                    </a:lnTo>
                    <a:lnTo>
                      <a:pt x="33" y="64"/>
                    </a:lnTo>
                    <a:lnTo>
                      <a:pt x="29" y="64"/>
                    </a:lnTo>
                    <a:lnTo>
                      <a:pt x="23" y="70"/>
                    </a:lnTo>
                    <a:lnTo>
                      <a:pt x="21" y="72"/>
                    </a:lnTo>
                    <a:lnTo>
                      <a:pt x="23" y="76"/>
                    </a:lnTo>
                    <a:lnTo>
                      <a:pt x="23" y="95"/>
                    </a:lnTo>
                    <a:lnTo>
                      <a:pt x="25" y="97"/>
                    </a:lnTo>
                    <a:lnTo>
                      <a:pt x="23" y="100"/>
                    </a:lnTo>
                    <a:lnTo>
                      <a:pt x="23" y="110"/>
                    </a:lnTo>
                    <a:lnTo>
                      <a:pt x="23" y="110"/>
                    </a:lnTo>
                    <a:lnTo>
                      <a:pt x="16" y="112"/>
                    </a:lnTo>
                    <a:lnTo>
                      <a:pt x="12" y="110"/>
                    </a:lnTo>
                    <a:lnTo>
                      <a:pt x="10" y="110"/>
                    </a:lnTo>
                    <a:lnTo>
                      <a:pt x="8" y="104"/>
                    </a:lnTo>
                    <a:lnTo>
                      <a:pt x="12" y="87"/>
                    </a:lnTo>
                    <a:lnTo>
                      <a:pt x="12" y="85"/>
                    </a:lnTo>
                    <a:lnTo>
                      <a:pt x="10" y="78"/>
                    </a:lnTo>
                    <a:lnTo>
                      <a:pt x="4" y="78"/>
                    </a:lnTo>
                    <a:lnTo>
                      <a:pt x="0" y="74"/>
                    </a:lnTo>
                    <a:lnTo>
                      <a:pt x="0" y="66"/>
                    </a:lnTo>
                    <a:lnTo>
                      <a:pt x="4" y="63"/>
                    </a:lnTo>
                    <a:lnTo>
                      <a:pt x="8" y="53"/>
                    </a:lnTo>
                    <a:lnTo>
                      <a:pt x="8" y="46"/>
                    </a:lnTo>
                    <a:lnTo>
                      <a:pt x="10" y="40"/>
                    </a:lnTo>
                    <a:lnTo>
                      <a:pt x="14" y="36"/>
                    </a:lnTo>
                    <a:lnTo>
                      <a:pt x="14" y="34"/>
                    </a:lnTo>
                    <a:lnTo>
                      <a:pt x="16" y="38"/>
                    </a:lnTo>
                    <a:lnTo>
                      <a:pt x="16" y="29"/>
                    </a:lnTo>
                    <a:lnTo>
                      <a:pt x="14" y="27"/>
                    </a:lnTo>
                    <a:lnTo>
                      <a:pt x="14" y="27"/>
                    </a:lnTo>
                    <a:lnTo>
                      <a:pt x="16" y="23"/>
                    </a:lnTo>
                    <a:lnTo>
                      <a:pt x="16" y="19"/>
                    </a:lnTo>
                    <a:lnTo>
                      <a:pt x="17" y="15"/>
                    </a:lnTo>
                    <a:lnTo>
                      <a:pt x="21" y="12"/>
                    </a:lnTo>
                    <a:lnTo>
                      <a:pt x="23" y="12"/>
                    </a:lnTo>
                    <a:lnTo>
                      <a:pt x="25" y="13"/>
                    </a:lnTo>
                    <a:lnTo>
                      <a:pt x="27" y="13"/>
                    </a:lnTo>
                    <a:lnTo>
                      <a:pt x="29" y="10"/>
                    </a:lnTo>
                    <a:lnTo>
                      <a:pt x="29" y="8"/>
                    </a:lnTo>
                    <a:lnTo>
                      <a:pt x="31" y="6"/>
                    </a:lnTo>
                    <a:lnTo>
                      <a:pt x="34"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26" name="Freeform 1382">
                <a:extLst>
                  <a:ext uri="{FF2B5EF4-FFF2-40B4-BE49-F238E27FC236}">
                    <a16:creationId xmlns:a16="http://schemas.microsoft.com/office/drawing/2014/main" id="{1B22C1D7-4996-35AA-F27D-7ECCF0A07B2E}"/>
                  </a:ext>
                </a:extLst>
              </p:cNvPr>
              <p:cNvSpPr>
                <a:spLocks/>
              </p:cNvSpPr>
              <p:nvPr/>
            </p:nvSpPr>
            <p:spPr bwMode="auto">
              <a:xfrm>
                <a:off x="7068141" y="4944325"/>
                <a:ext cx="5959" cy="8939"/>
              </a:xfrm>
              <a:custGeom>
                <a:avLst/>
                <a:gdLst>
                  <a:gd name="T0" fmla="*/ 0 w 4"/>
                  <a:gd name="T1" fmla="*/ 2 h 6"/>
                  <a:gd name="T2" fmla="*/ 0 w 4"/>
                  <a:gd name="T3" fmla="*/ 0 h 6"/>
                  <a:gd name="T4" fmla="*/ 0 w 4"/>
                  <a:gd name="T5" fmla="*/ 0 h 6"/>
                  <a:gd name="T6" fmla="*/ 2 w 4"/>
                  <a:gd name="T7" fmla="*/ 0 h 6"/>
                  <a:gd name="T8" fmla="*/ 4 w 4"/>
                  <a:gd name="T9" fmla="*/ 2 h 6"/>
                  <a:gd name="T10" fmla="*/ 4 w 4"/>
                  <a:gd name="T11" fmla="*/ 4 h 6"/>
                  <a:gd name="T12" fmla="*/ 2 w 4"/>
                  <a:gd name="T13" fmla="*/ 6 h 6"/>
                  <a:gd name="T14" fmla="*/ 0 w 4"/>
                  <a:gd name="T15" fmla="*/ 4 h 6"/>
                  <a:gd name="T16" fmla="*/ 0 w 4"/>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0" y="2"/>
                    </a:moveTo>
                    <a:lnTo>
                      <a:pt x="0" y="0"/>
                    </a:lnTo>
                    <a:lnTo>
                      <a:pt x="0" y="0"/>
                    </a:lnTo>
                    <a:lnTo>
                      <a:pt x="2" y="0"/>
                    </a:lnTo>
                    <a:lnTo>
                      <a:pt x="4" y="2"/>
                    </a:lnTo>
                    <a:lnTo>
                      <a:pt x="4" y="4"/>
                    </a:lnTo>
                    <a:lnTo>
                      <a:pt x="2" y="6"/>
                    </a:lnTo>
                    <a:lnTo>
                      <a:pt x="0"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27" name="Freeform 1383">
                <a:extLst>
                  <a:ext uri="{FF2B5EF4-FFF2-40B4-BE49-F238E27FC236}">
                    <a16:creationId xmlns:a16="http://schemas.microsoft.com/office/drawing/2014/main" id="{E01C04C6-3CAA-F03F-3F0B-AD816BA1D7AB}"/>
                  </a:ext>
                </a:extLst>
              </p:cNvPr>
              <p:cNvSpPr>
                <a:spLocks/>
              </p:cNvSpPr>
              <p:nvPr/>
            </p:nvSpPr>
            <p:spPr bwMode="auto">
              <a:xfrm>
                <a:off x="7068141" y="4944325"/>
                <a:ext cx="5959" cy="8939"/>
              </a:xfrm>
              <a:custGeom>
                <a:avLst/>
                <a:gdLst>
                  <a:gd name="T0" fmla="*/ 0 w 4"/>
                  <a:gd name="T1" fmla="*/ 2 h 6"/>
                  <a:gd name="T2" fmla="*/ 0 w 4"/>
                  <a:gd name="T3" fmla="*/ 0 h 6"/>
                  <a:gd name="T4" fmla="*/ 0 w 4"/>
                  <a:gd name="T5" fmla="*/ 0 h 6"/>
                  <a:gd name="T6" fmla="*/ 2 w 4"/>
                  <a:gd name="T7" fmla="*/ 0 h 6"/>
                  <a:gd name="T8" fmla="*/ 4 w 4"/>
                  <a:gd name="T9" fmla="*/ 2 h 6"/>
                  <a:gd name="T10" fmla="*/ 4 w 4"/>
                  <a:gd name="T11" fmla="*/ 4 h 6"/>
                  <a:gd name="T12" fmla="*/ 2 w 4"/>
                  <a:gd name="T13" fmla="*/ 6 h 6"/>
                  <a:gd name="T14" fmla="*/ 0 w 4"/>
                  <a:gd name="T15" fmla="*/ 4 h 6"/>
                  <a:gd name="T16" fmla="*/ 0 w 4"/>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0" y="2"/>
                    </a:moveTo>
                    <a:lnTo>
                      <a:pt x="0" y="0"/>
                    </a:lnTo>
                    <a:lnTo>
                      <a:pt x="0" y="0"/>
                    </a:lnTo>
                    <a:lnTo>
                      <a:pt x="2" y="0"/>
                    </a:lnTo>
                    <a:lnTo>
                      <a:pt x="4" y="2"/>
                    </a:lnTo>
                    <a:lnTo>
                      <a:pt x="4" y="4"/>
                    </a:lnTo>
                    <a:lnTo>
                      <a:pt x="2" y="6"/>
                    </a:lnTo>
                    <a:lnTo>
                      <a:pt x="0"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28" name="Freeform 1384">
                <a:extLst>
                  <a:ext uri="{FF2B5EF4-FFF2-40B4-BE49-F238E27FC236}">
                    <a16:creationId xmlns:a16="http://schemas.microsoft.com/office/drawing/2014/main" id="{8E5822B3-B2A4-6E12-F463-C3A45E80233F}"/>
                  </a:ext>
                </a:extLst>
              </p:cNvPr>
              <p:cNvSpPr>
                <a:spLocks/>
              </p:cNvSpPr>
              <p:nvPr/>
            </p:nvSpPr>
            <p:spPr bwMode="auto">
              <a:xfrm>
                <a:off x="7077079" y="4933897"/>
                <a:ext cx="10428" cy="16388"/>
              </a:xfrm>
              <a:custGeom>
                <a:avLst/>
                <a:gdLst>
                  <a:gd name="T0" fmla="*/ 1 w 7"/>
                  <a:gd name="T1" fmla="*/ 2 h 11"/>
                  <a:gd name="T2" fmla="*/ 3 w 7"/>
                  <a:gd name="T3" fmla="*/ 2 h 11"/>
                  <a:gd name="T4" fmla="*/ 5 w 7"/>
                  <a:gd name="T5" fmla="*/ 0 h 11"/>
                  <a:gd name="T6" fmla="*/ 5 w 7"/>
                  <a:gd name="T7" fmla="*/ 0 h 11"/>
                  <a:gd name="T8" fmla="*/ 7 w 7"/>
                  <a:gd name="T9" fmla="*/ 5 h 11"/>
                  <a:gd name="T10" fmla="*/ 5 w 7"/>
                  <a:gd name="T11" fmla="*/ 11 h 11"/>
                  <a:gd name="T12" fmla="*/ 5 w 7"/>
                  <a:gd name="T13" fmla="*/ 11 h 11"/>
                  <a:gd name="T14" fmla="*/ 3 w 7"/>
                  <a:gd name="T15" fmla="*/ 11 h 11"/>
                  <a:gd name="T16" fmla="*/ 0 w 7"/>
                  <a:gd name="T17" fmla="*/ 11 h 11"/>
                  <a:gd name="T18" fmla="*/ 1 w 7"/>
                  <a:gd name="T19"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1">
                    <a:moveTo>
                      <a:pt x="1" y="2"/>
                    </a:moveTo>
                    <a:lnTo>
                      <a:pt x="3" y="2"/>
                    </a:lnTo>
                    <a:lnTo>
                      <a:pt x="5" y="0"/>
                    </a:lnTo>
                    <a:lnTo>
                      <a:pt x="5" y="0"/>
                    </a:lnTo>
                    <a:lnTo>
                      <a:pt x="7" y="5"/>
                    </a:lnTo>
                    <a:lnTo>
                      <a:pt x="5" y="11"/>
                    </a:lnTo>
                    <a:lnTo>
                      <a:pt x="5" y="11"/>
                    </a:lnTo>
                    <a:lnTo>
                      <a:pt x="3" y="11"/>
                    </a:lnTo>
                    <a:lnTo>
                      <a:pt x="0" y="11"/>
                    </a:lnTo>
                    <a:lnTo>
                      <a:pt x="1"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29" name="Freeform 1385">
                <a:extLst>
                  <a:ext uri="{FF2B5EF4-FFF2-40B4-BE49-F238E27FC236}">
                    <a16:creationId xmlns:a16="http://schemas.microsoft.com/office/drawing/2014/main" id="{5F5271CE-AC44-B09C-7641-B16801F6A874}"/>
                  </a:ext>
                </a:extLst>
              </p:cNvPr>
              <p:cNvSpPr>
                <a:spLocks/>
              </p:cNvSpPr>
              <p:nvPr/>
            </p:nvSpPr>
            <p:spPr bwMode="auto">
              <a:xfrm>
                <a:off x="7077079" y="4933897"/>
                <a:ext cx="10428" cy="16388"/>
              </a:xfrm>
              <a:custGeom>
                <a:avLst/>
                <a:gdLst>
                  <a:gd name="T0" fmla="*/ 1 w 7"/>
                  <a:gd name="T1" fmla="*/ 2 h 11"/>
                  <a:gd name="T2" fmla="*/ 3 w 7"/>
                  <a:gd name="T3" fmla="*/ 2 h 11"/>
                  <a:gd name="T4" fmla="*/ 5 w 7"/>
                  <a:gd name="T5" fmla="*/ 0 h 11"/>
                  <a:gd name="T6" fmla="*/ 5 w 7"/>
                  <a:gd name="T7" fmla="*/ 0 h 11"/>
                  <a:gd name="T8" fmla="*/ 7 w 7"/>
                  <a:gd name="T9" fmla="*/ 5 h 11"/>
                  <a:gd name="T10" fmla="*/ 5 w 7"/>
                  <a:gd name="T11" fmla="*/ 11 h 11"/>
                  <a:gd name="T12" fmla="*/ 5 w 7"/>
                  <a:gd name="T13" fmla="*/ 11 h 11"/>
                  <a:gd name="T14" fmla="*/ 3 w 7"/>
                  <a:gd name="T15" fmla="*/ 11 h 11"/>
                  <a:gd name="T16" fmla="*/ 0 w 7"/>
                  <a:gd name="T17" fmla="*/ 11 h 11"/>
                  <a:gd name="T18" fmla="*/ 1 w 7"/>
                  <a:gd name="T19"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1">
                    <a:moveTo>
                      <a:pt x="1" y="2"/>
                    </a:moveTo>
                    <a:lnTo>
                      <a:pt x="3" y="2"/>
                    </a:lnTo>
                    <a:lnTo>
                      <a:pt x="5" y="0"/>
                    </a:lnTo>
                    <a:lnTo>
                      <a:pt x="5" y="0"/>
                    </a:lnTo>
                    <a:lnTo>
                      <a:pt x="7" y="5"/>
                    </a:lnTo>
                    <a:lnTo>
                      <a:pt x="5" y="11"/>
                    </a:lnTo>
                    <a:lnTo>
                      <a:pt x="5" y="11"/>
                    </a:lnTo>
                    <a:lnTo>
                      <a:pt x="3" y="11"/>
                    </a:lnTo>
                    <a:lnTo>
                      <a:pt x="0" y="11"/>
                    </a:lnTo>
                    <a:lnTo>
                      <a:pt x="1"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30" name="Freeform 1386">
                <a:extLst>
                  <a:ext uri="{FF2B5EF4-FFF2-40B4-BE49-F238E27FC236}">
                    <a16:creationId xmlns:a16="http://schemas.microsoft.com/office/drawing/2014/main" id="{343E524E-483E-9715-292A-49B766E1C7B8}"/>
                  </a:ext>
                </a:extLst>
              </p:cNvPr>
              <p:cNvSpPr>
                <a:spLocks/>
              </p:cNvSpPr>
              <p:nvPr/>
            </p:nvSpPr>
            <p:spPr bwMode="auto">
              <a:xfrm>
                <a:off x="7084529" y="4927938"/>
                <a:ext cx="11918" cy="31286"/>
              </a:xfrm>
              <a:custGeom>
                <a:avLst/>
                <a:gdLst>
                  <a:gd name="T0" fmla="*/ 2 w 8"/>
                  <a:gd name="T1" fmla="*/ 9 h 21"/>
                  <a:gd name="T2" fmla="*/ 4 w 8"/>
                  <a:gd name="T3" fmla="*/ 9 h 21"/>
                  <a:gd name="T4" fmla="*/ 4 w 8"/>
                  <a:gd name="T5" fmla="*/ 2 h 21"/>
                  <a:gd name="T6" fmla="*/ 4 w 8"/>
                  <a:gd name="T7" fmla="*/ 2 h 21"/>
                  <a:gd name="T8" fmla="*/ 6 w 8"/>
                  <a:gd name="T9" fmla="*/ 0 h 21"/>
                  <a:gd name="T10" fmla="*/ 6 w 8"/>
                  <a:gd name="T11" fmla="*/ 2 h 21"/>
                  <a:gd name="T12" fmla="*/ 8 w 8"/>
                  <a:gd name="T13" fmla="*/ 6 h 21"/>
                  <a:gd name="T14" fmla="*/ 8 w 8"/>
                  <a:gd name="T15" fmla="*/ 6 h 21"/>
                  <a:gd name="T16" fmla="*/ 6 w 8"/>
                  <a:gd name="T17" fmla="*/ 8 h 21"/>
                  <a:gd name="T18" fmla="*/ 6 w 8"/>
                  <a:gd name="T19" fmla="*/ 9 h 21"/>
                  <a:gd name="T20" fmla="*/ 6 w 8"/>
                  <a:gd name="T21" fmla="*/ 11 h 21"/>
                  <a:gd name="T22" fmla="*/ 8 w 8"/>
                  <a:gd name="T23" fmla="*/ 11 h 21"/>
                  <a:gd name="T24" fmla="*/ 8 w 8"/>
                  <a:gd name="T25" fmla="*/ 13 h 21"/>
                  <a:gd name="T26" fmla="*/ 8 w 8"/>
                  <a:gd name="T27" fmla="*/ 15 h 21"/>
                  <a:gd name="T28" fmla="*/ 2 w 8"/>
                  <a:gd name="T29" fmla="*/ 21 h 21"/>
                  <a:gd name="T30" fmla="*/ 0 w 8"/>
                  <a:gd name="T31" fmla="*/ 19 h 21"/>
                  <a:gd name="T32" fmla="*/ 2 w 8"/>
                  <a:gd name="T3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21">
                    <a:moveTo>
                      <a:pt x="2" y="9"/>
                    </a:moveTo>
                    <a:lnTo>
                      <a:pt x="4" y="9"/>
                    </a:lnTo>
                    <a:lnTo>
                      <a:pt x="4" y="2"/>
                    </a:lnTo>
                    <a:lnTo>
                      <a:pt x="4" y="2"/>
                    </a:lnTo>
                    <a:lnTo>
                      <a:pt x="6" y="0"/>
                    </a:lnTo>
                    <a:lnTo>
                      <a:pt x="6" y="2"/>
                    </a:lnTo>
                    <a:lnTo>
                      <a:pt x="8" y="6"/>
                    </a:lnTo>
                    <a:lnTo>
                      <a:pt x="8" y="6"/>
                    </a:lnTo>
                    <a:lnTo>
                      <a:pt x="6" y="8"/>
                    </a:lnTo>
                    <a:lnTo>
                      <a:pt x="6" y="9"/>
                    </a:lnTo>
                    <a:lnTo>
                      <a:pt x="6" y="11"/>
                    </a:lnTo>
                    <a:lnTo>
                      <a:pt x="8" y="11"/>
                    </a:lnTo>
                    <a:lnTo>
                      <a:pt x="8" y="13"/>
                    </a:lnTo>
                    <a:lnTo>
                      <a:pt x="8" y="15"/>
                    </a:lnTo>
                    <a:lnTo>
                      <a:pt x="2" y="21"/>
                    </a:lnTo>
                    <a:lnTo>
                      <a:pt x="0" y="19"/>
                    </a:lnTo>
                    <a:lnTo>
                      <a:pt x="2" y="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31" name="Freeform 1387">
                <a:extLst>
                  <a:ext uri="{FF2B5EF4-FFF2-40B4-BE49-F238E27FC236}">
                    <a16:creationId xmlns:a16="http://schemas.microsoft.com/office/drawing/2014/main" id="{5E793747-49AA-867D-0979-8615E076E91F}"/>
                  </a:ext>
                </a:extLst>
              </p:cNvPr>
              <p:cNvSpPr>
                <a:spLocks/>
              </p:cNvSpPr>
              <p:nvPr/>
            </p:nvSpPr>
            <p:spPr bwMode="auto">
              <a:xfrm>
                <a:off x="7084529" y="4927938"/>
                <a:ext cx="11918" cy="31286"/>
              </a:xfrm>
              <a:custGeom>
                <a:avLst/>
                <a:gdLst>
                  <a:gd name="T0" fmla="*/ 2 w 8"/>
                  <a:gd name="T1" fmla="*/ 9 h 21"/>
                  <a:gd name="T2" fmla="*/ 4 w 8"/>
                  <a:gd name="T3" fmla="*/ 9 h 21"/>
                  <a:gd name="T4" fmla="*/ 4 w 8"/>
                  <a:gd name="T5" fmla="*/ 2 h 21"/>
                  <a:gd name="T6" fmla="*/ 4 w 8"/>
                  <a:gd name="T7" fmla="*/ 2 h 21"/>
                  <a:gd name="T8" fmla="*/ 6 w 8"/>
                  <a:gd name="T9" fmla="*/ 0 h 21"/>
                  <a:gd name="T10" fmla="*/ 6 w 8"/>
                  <a:gd name="T11" fmla="*/ 2 h 21"/>
                  <a:gd name="T12" fmla="*/ 8 w 8"/>
                  <a:gd name="T13" fmla="*/ 6 h 21"/>
                  <a:gd name="T14" fmla="*/ 8 w 8"/>
                  <a:gd name="T15" fmla="*/ 6 h 21"/>
                  <a:gd name="T16" fmla="*/ 6 w 8"/>
                  <a:gd name="T17" fmla="*/ 8 h 21"/>
                  <a:gd name="T18" fmla="*/ 6 w 8"/>
                  <a:gd name="T19" fmla="*/ 9 h 21"/>
                  <a:gd name="T20" fmla="*/ 6 w 8"/>
                  <a:gd name="T21" fmla="*/ 11 h 21"/>
                  <a:gd name="T22" fmla="*/ 8 w 8"/>
                  <a:gd name="T23" fmla="*/ 11 h 21"/>
                  <a:gd name="T24" fmla="*/ 8 w 8"/>
                  <a:gd name="T25" fmla="*/ 13 h 21"/>
                  <a:gd name="T26" fmla="*/ 8 w 8"/>
                  <a:gd name="T27" fmla="*/ 15 h 21"/>
                  <a:gd name="T28" fmla="*/ 2 w 8"/>
                  <a:gd name="T29" fmla="*/ 21 h 21"/>
                  <a:gd name="T30" fmla="*/ 0 w 8"/>
                  <a:gd name="T31" fmla="*/ 19 h 21"/>
                  <a:gd name="T32" fmla="*/ 2 w 8"/>
                  <a:gd name="T3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21">
                    <a:moveTo>
                      <a:pt x="2" y="9"/>
                    </a:moveTo>
                    <a:lnTo>
                      <a:pt x="4" y="9"/>
                    </a:lnTo>
                    <a:lnTo>
                      <a:pt x="4" y="2"/>
                    </a:lnTo>
                    <a:lnTo>
                      <a:pt x="4" y="2"/>
                    </a:lnTo>
                    <a:lnTo>
                      <a:pt x="6" y="0"/>
                    </a:lnTo>
                    <a:lnTo>
                      <a:pt x="6" y="2"/>
                    </a:lnTo>
                    <a:lnTo>
                      <a:pt x="8" y="6"/>
                    </a:lnTo>
                    <a:lnTo>
                      <a:pt x="8" y="6"/>
                    </a:lnTo>
                    <a:lnTo>
                      <a:pt x="6" y="8"/>
                    </a:lnTo>
                    <a:lnTo>
                      <a:pt x="6" y="9"/>
                    </a:lnTo>
                    <a:lnTo>
                      <a:pt x="6" y="11"/>
                    </a:lnTo>
                    <a:lnTo>
                      <a:pt x="8" y="11"/>
                    </a:lnTo>
                    <a:lnTo>
                      <a:pt x="8" y="13"/>
                    </a:lnTo>
                    <a:lnTo>
                      <a:pt x="8" y="15"/>
                    </a:lnTo>
                    <a:lnTo>
                      <a:pt x="2" y="21"/>
                    </a:lnTo>
                    <a:lnTo>
                      <a:pt x="0" y="19"/>
                    </a:lnTo>
                    <a:lnTo>
                      <a:pt x="2" y="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32" name="Freeform 1388">
                <a:extLst>
                  <a:ext uri="{FF2B5EF4-FFF2-40B4-BE49-F238E27FC236}">
                    <a16:creationId xmlns:a16="http://schemas.microsoft.com/office/drawing/2014/main" id="{D3801625-837E-86F5-3698-4DDD83B9983F}"/>
                  </a:ext>
                </a:extLst>
              </p:cNvPr>
              <p:cNvSpPr>
                <a:spLocks/>
              </p:cNvSpPr>
              <p:nvPr/>
            </p:nvSpPr>
            <p:spPr bwMode="auto">
              <a:xfrm>
                <a:off x="7093468" y="4918999"/>
                <a:ext cx="5959" cy="5959"/>
              </a:xfrm>
              <a:custGeom>
                <a:avLst/>
                <a:gdLst>
                  <a:gd name="T0" fmla="*/ 0 w 4"/>
                  <a:gd name="T1" fmla="*/ 0 h 4"/>
                  <a:gd name="T2" fmla="*/ 0 w 4"/>
                  <a:gd name="T3" fmla="*/ 0 h 4"/>
                  <a:gd name="T4" fmla="*/ 2 w 4"/>
                  <a:gd name="T5" fmla="*/ 0 h 4"/>
                  <a:gd name="T6" fmla="*/ 2 w 4"/>
                  <a:gd name="T7" fmla="*/ 0 h 4"/>
                  <a:gd name="T8" fmla="*/ 4 w 4"/>
                  <a:gd name="T9" fmla="*/ 2 h 4"/>
                  <a:gd name="T10" fmla="*/ 2 w 4"/>
                  <a:gd name="T11" fmla="*/ 4 h 4"/>
                  <a:gd name="T12" fmla="*/ 2 w 4"/>
                  <a:gd name="T13" fmla="*/ 4 h 4"/>
                  <a:gd name="T14" fmla="*/ 0 w 4"/>
                  <a:gd name="T15" fmla="*/ 4 h 4"/>
                  <a:gd name="T16" fmla="*/ 0 w 4"/>
                  <a:gd name="T17" fmla="*/ 0 h 4"/>
                  <a:gd name="T18" fmla="*/ 0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0" y="0"/>
                    </a:moveTo>
                    <a:lnTo>
                      <a:pt x="0" y="0"/>
                    </a:lnTo>
                    <a:lnTo>
                      <a:pt x="2" y="0"/>
                    </a:lnTo>
                    <a:lnTo>
                      <a:pt x="2" y="0"/>
                    </a:lnTo>
                    <a:lnTo>
                      <a:pt x="4" y="2"/>
                    </a:lnTo>
                    <a:lnTo>
                      <a:pt x="2" y="4"/>
                    </a:lnTo>
                    <a:lnTo>
                      <a:pt x="2" y="4"/>
                    </a:lnTo>
                    <a:lnTo>
                      <a:pt x="0" y="4"/>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33" name="Freeform 1389">
                <a:extLst>
                  <a:ext uri="{FF2B5EF4-FFF2-40B4-BE49-F238E27FC236}">
                    <a16:creationId xmlns:a16="http://schemas.microsoft.com/office/drawing/2014/main" id="{091735FB-126E-7AD9-3951-BAADF9205BAA}"/>
                  </a:ext>
                </a:extLst>
              </p:cNvPr>
              <p:cNvSpPr>
                <a:spLocks/>
              </p:cNvSpPr>
              <p:nvPr/>
            </p:nvSpPr>
            <p:spPr bwMode="auto">
              <a:xfrm>
                <a:off x="7093468" y="4918999"/>
                <a:ext cx="5959" cy="5959"/>
              </a:xfrm>
              <a:custGeom>
                <a:avLst/>
                <a:gdLst>
                  <a:gd name="T0" fmla="*/ 0 w 4"/>
                  <a:gd name="T1" fmla="*/ 0 h 4"/>
                  <a:gd name="T2" fmla="*/ 0 w 4"/>
                  <a:gd name="T3" fmla="*/ 0 h 4"/>
                  <a:gd name="T4" fmla="*/ 2 w 4"/>
                  <a:gd name="T5" fmla="*/ 0 h 4"/>
                  <a:gd name="T6" fmla="*/ 2 w 4"/>
                  <a:gd name="T7" fmla="*/ 0 h 4"/>
                  <a:gd name="T8" fmla="*/ 4 w 4"/>
                  <a:gd name="T9" fmla="*/ 2 h 4"/>
                  <a:gd name="T10" fmla="*/ 2 w 4"/>
                  <a:gd name="T11" fmla="*/ 4 h 4"/>
                  <a:gd name="T12" fmla="*/ 2 w 4"/>
                  <a:gd name="T13" fmla="*/ 4 h 4"/>
                  <a:gd name="T14" fmla="*/ 0 w 4"/>
                  <a:gd name="T15" fmla="*/ 4 h 4"/>
                  <a:gd name="T16" fmla="*/ 0 w 4"/>
                  <a:gd name="T17" fmla="*/ 0 h 4"/>
                  <a:gd name="T18" fmla="*/ 0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0" y="0"/>
                    </a:moveTo>
                    <a:lnTo>
                      <a:pt x="0" y="0"/>
                    </a:lnTo>
                    <a:lnTo>
                      <a:pt x="2" y="0"/>
                    </a:lnTo>
                    <a:lnTo>
                      <a:pt x="2" y="0"/>
                    </a:lnTo>
                    <a:lnTo>
                      <a:pt x="4" y="2"/>
                    </a:lnTo>
                    <a:lnTo>
                      <a:pt x="2" y="4"/>
                    </a:lnTo>
                    <a:lnTo>
                      <a:pt x="2" y="4"/>
                    </a:lnTo>
                    <a:lnTo>
                      <a:pt x="0" y="4"/>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34" name="Freeform 1390">
                <a:extLst>
                  <a:ext uri="{FF2B5EF4-FFF2-40B4-BE49-F238E27FC236}">
                    <a16:creationId xmlns:a16="http://schemas.microsoft.com/office/drawing/2014/main" id="{E92EEED4-7BB9-D50A-6DFD-38D0CEBCB086}"/>
                  </a:ext>
                </a:extLst>
              </p:cNvPr>
              <p:cNvSpPr>
                <a:spLocks/>
              </p:cNvSpPr>
              <p:nvPr/>
            </p:nvSpPr>
            <p:spPr bwMode="auto">
              <a:xfrm>
                <a:off x="7087508" y="4857917"/>
                <a:ext cx="8939" cy="7449"/>
              </a:xfrm>
              <a:custGeom>
                <a:avLst/>
                <a:gdLst>
                  <a:gd name="T0" fmla="*/ 4 w 6"/>
                  <a:gd name="T1" fmla="*/ 0 h 5"/>
                  <a:gd name="T2" fmla="*/ 6 w 6"/>
                  <a:gd name="T3" fmla="*/ 0 h 5"/>
                  <a:gd name="T4" fmla="*/ 6 w 6"/>
                  <a:gd name="T5" fmla="*/ 0 h 5"/>
                  <a:gd name="T6" fmla="*/ 4 w 6"/>
                  <a:gd name="T7" fmla="*/ 5 h 5"/>
                  <a:gd name="T8" fmla="*/ 2 w 6"/>
                  <a:gd name="T9" fmla="*/ 5 h 5"/>
                  <a:gd name="T10" fmla="*/ 0 w 6"/>
                  <a:gd name="T11" fmla="*/ 2 h 5"/>
                  <a:gd name="T12" fmla="*/ 2 w 6"/>
                  <a:gd name="T13" fmla="*/ 2 h 5"/>
                  <a:gd name="T14" fmla="*/ 2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0"/>
                    </a:lnTo>
                    <a:lnTo>
                      <a:pt x="4" y="5"/>
                    </a:lnTo>
                    <a:lnTo>
                      <a:pt x="2" y="5"/>
                    </a:lnTo>
                    <a:lnTo>
                      <a:pt x="0" y="2"/>
                    </a:lnTo>
                    <a:lnTo>
                      <a:pt x="2" y="2"/>
                    </a:lnTo>
                    <a:lnTo>
                      <a:pt x="2" y="0"/>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35" name="Freeform 1391">
                <a:extLst>
                  <a:ext uri="{FF2B5EF4-FFF2-40B4-BE49-F238E27FC236}">
                    <a16:creationId xmlns:a16="http://schemas.microsoft.com/office/drawing/2014/main" id="{B4E04261-ADB2-4609-32EA-082DFDB77E11}"/>
                  </a:ext>
                </a:extLst>
              </p:cNvPr>
              <p:cNvSpPr>
                <a:spLocks/>
              </p:cNvSpPr>
              <p:nvPr/>
            </p:nvSpPr>
            <p:spPr bwMode="auto">
              <a:xfrm>
                <a:off x="7087508" y="4857917"/>
                <a:ext cx="8939" cy="7449"/>
              </a:xfrm>
              <a:custGeom>
                <a:avLst/>
                <a:gdLst>
                  <a:gd name="T0" fmla="*/ 4 w 6"/>
                  <a:gd name="T1" fmla="*/ 0 h 5"/>
                  <a:gd name="T2" fmla="*/ 6 w 6"/>
                  <a:gd name="T3" fmla="*/ 0 h 5"/>
                  <a:gd name="T4" fmla="*/ 6 w 6"/>
                  <a:gd name="T5" fmla="*/ 0 h 5"/>
                  <a:gd name="T6" fmla="*/ 4 w 6"/>
                  <a:gd name="T7" fmla="*/ 5 h 5"/>
                  <a:gd name="T8" fmla="*/ 2 w 6"/>
                  <a:gd name="T9" fmla="*/ 5 h 5"/>
                  <a:gd name="T10" fmla="*/ 0 w 6"/>
                  <a:gd name="T11" fmla="*/ 2 h 5"/>
                  <a:gd name="T12" fmla="*/ 2 w 6"/>
                  <a:gd name="T13" fmla="*/ 2 h 5"/>
                  <a:gd name="T14" fmla="*/ 2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0"/>
                    </a:lnTo>
                    <a:lnTo>
                      <a:pt x="4" y="5"/>
                    </a:lnTo>
                    <a:lnTo>
                      <a:pt x="2" y="5"/>
                    </a:lnTo>
                    <a:lnTo>
                      <a:pt x="0" y="2"/>
                    </a:lnTo>
                    <a:lnTo>
                      <a:pt x="2" y="2"/>
                    </a:lnTo>
                    <a:lnTo>
                      <a:pt x="2" y="0"/>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36" name="Freeform 1392">
                <a:extLst>
                  <a:ext uri="{FF2B5EF4-FFF2-40B4-BE49-F238E27FC236}">
                    <a16:creationId xmlns:a16="http://schemas.microsoft.com/office/drawing/2014/main" id="{61754908-FCFD-CB9E-7105-FD01FE2C38AF}"/>
                  </a:ext>
                </a:extLst>
              </p:cNvPr>
              <p:cNvSpPr>
                <a:spLocks/>
              </p:cNvSpPr>
              <p:nvPr/>
            </p:nvSpPr>
            <p:spPr bwMode="auto">
              <a:xfrm>
                <a:off x="7096447" y="4857917"/>
                <a:ext cx="7448" cy="7449"/>
              </a:xfrm>
              <a:custGeom>
                <a:avLst/>
                <a:gdLst>
                  <a:gd name="T0" fmla="*/ 2 w 5"/>
                  <a:gd name="T1" fmla="*/ 2 h 5"/>
                  <a:gd name="T2" fmla="*/ 2 w 5"/>
                  <a:gd name="T3" fmla="*/ 0 h 5"/>
                  <a:gd name="T4" fmla="*/ 4 w 5"/>
                  <a:gd name="T5" fmla="*/ 0 h 5"/>
                  <a:gd name="T6" fmla="*/ 5 w 5"/>
                  <a:gd name="T7" fmla="*/ 0 h 5"/>
                  <a:gd name="T8" fmla="*/ 5 w 5"/>
                  <a:gd name="T9" fmla="*/ 2 h 5"/>
                  <a:gd name="T10" fmla="*/ 5 w 5"/>
                  <a:gd name="T11" fmla="*/ 3 h 5"/>
                  <a:gd name="T12" fmla="*/ 4 w 5"/>
                  <a:gd name="T13" fmla="*/ 5 h 5"/>
                  <a:gd name="T14" fmla="*/ 2 w 5"/>
                  <a:gd name="T15" fmla="*/ 3 h 5"/>
                  <a:gd name="T16" fmla="*/ 2 w 5"/>
                  <a:gd name="T17" fmla="*/ 5 h 5"/>
                  <a:gd name="T18" fmla="*/ 0 w 5"/>
                  <a:gd name="T19" fmla="*/ 3 h 5"/>
                  <a:gd name="T20" fmla="*/ 0 w 5"/>
                  <a:gd name="T21" fmla="*/ 3 h 5"/>
                  <a:gd name="T22" fmla="*/ 2 w 5"/>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2" y="2"/>
                    </a:moveTo>
                    <a:lnTo>
                      <a:pt x="2" y="0"/>
                    </a:lnTo>
                    <a:lnTo>
                      <a:pt x="4" y="0"/>
                    </a:lnTo>
                    <a:lnTo>
                      <a:pt x="5" y="0"/>
                    </a:lnTo>
                    <a:lnTo>
                      <a:pt x="5" y="2"/>
                    </a:lnTo>
                    <a:lnTo>
                      <a:pt x="5" y="3"/>
                    </a:lnTo>
                    <a:lnTo>
                      <a:pt x="4" y="5"/>
                    </a:lnTo>
                    <a:lnTo>
                      <a:pt x="2" y="3"/>
                    </a:lnTo>
                    <a:lnTo>
                      <a:pt x="2" y="5"/>
                    </a:lnTo>
                    <a:lnTo>
                      <a:pt x="0" y="3"/>
                    </a:lnTo>
                    <a:lnTo>
                      <a:pt x="0" y="3"/>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37" name="Freeform 1393">
                <a:extLst>
                  <a:ext uri="{FF2B5EF4-FFF2-40B4-BE49-F238E27FC236}">
                    <a16:creationId xmlns:a16="http://schemas.microsoft.com/office/drawing/2014/main" id="{B64AF404-71FF-AC1F-A44D-B89EEBD07B7B}"/>
                  </a:ext>
                </a:extLst>
              </p:cNvPr>
              <p:cNvSpPr>
                <a:spLocks/>
              </p:cNvSpPr>
              <p:nvPr/>
            </p:nvSpPr>
            <p:spPr bwMode="auto">
              <a:xfrm>
                <a:off x="7096447" y="4857917"/>
                <a:ext cx="7448" cy="7449"/>
              </a:xfrm>
              <a:custGeom>
                <a:avLst/>
                <a:gdLst>
                  <a:gd name="T0" fmla="*/ 2 w 5"/>
                  <a:gd name="T1" fmla="*/ 2 h 5"/>
                  <a:gd name="T2" fmla="*/ 2 w 5"/>
                  <a:gd name="T3" fmla="*/ 0 h 5"/>
                  <a:gd name="T4" fmla="*/ 4 w 5"/>
                  <a:gd name="T5" fmla="*/ 0 h 5"/>
                  <a:gd name="T6" fmla="*/ 5 w 5"/>
                  <a:gd name="T7" fmla="*/ 0 h 5"/>
                  <a:gd name="T8" fmla="*/ 5 w 5"/>
                  <a:gd name="T9" fmla="*/ 2 h 5"/>
                  <a:gd name="T10" fmla="*/ 5 w 5"/>
                  <a:gd name="T11" fmla="*/ 3 h 5"/>
                  <a:gd name="T12" fmla="*/ 4 w 5"/>
                  <a:gd name="T13" fmla="*/ 5 h 5"/>
                  <a:gd name="T14" fmla="*/ 2 w 5"/>
                  <a:gd name="T15" fmla="*/ 3 h 5"/>
                  <a:gd name="T16" fmla="*/ 2 w 5"/>
                  <a:gd name="T17" fmla="*/ 5 h 5"/>
                  <a:gd name="T18" fmla="*/ 0 w 5"/>
                  <a:gd name="T19" fmla="*/ 3 h 5"/>
                  <a:gd name="T20" fmla="*/ 0 w 5"/>
                  <a:gd name="T21" fmla="*/ 3 h 5"/>
                  <a:gd name="T22" fmla="*/ 2 w 5"/>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2" y="2"/>
                    </a:moveTo>
                    <a:lnTo>
                      <a:pt x="2" y="0"/>
                    </a:lnTo>
                    <a:lnTo>
                      <a:pt x="4" y="0"/>
                    </a:lnTo>
                    <a:lnTo>
                      <a:pt x="5" y="0"/>
                    </a:lnTo>
                    <a:lnTo>
                      <a:pt x="5" y="2"/>
                    </a:lnTo>
                    <a:lnTo>
                      <a:pt x="5" y="3"/>
                    </a:lnTo>
                    <a:lnTo>
                      <a:pt x="4" y="5"/>
                    </a:lnTo>
                    <a:lnTo>
                      <a:pt x="2" y="3"/>
                    </a:lnTo>
                    <a:lnTo>
                      <a:pt x="2" y="5"/>
                    </a:lnTo>
                    <a:lnTo>
                      <a:pt x="0" y="3"/>
                    </a:lnTo>
                    <a:lnTo>
                      <a:pt x="0" y="3"/>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38" name="Freeform 1394">
                <a:extLst>
                  <a:ext uri="{FF2B5EF4-FFF2-40B4-BE49-F238E27FC236}">
                    <a16:creationId xmlns:a16="http://schemas.microsoft.com/office/drawing/2014/main" id="{253729CE-6B40-DF57-EDC0-E4B9E5C4C87F}"/>
                  </a:ext>
                </a:extLst>
              </p:cNvPr>
              <p:cNvSpPr>
                <a:spLocks/>
              </p:cNvSpPr>
              <p:nvPr/>
            </p:nvSpPr>
            <p:spPr bwMode="auto">
              <a:xfrm>
                <a:off x="7124753" y="4868346"/>
                <a:ext cx="19367" cy="5959"/>
              </a:xfrm>
              <a:custGeom>
                <a:avLst/>
                <a:gdLst>
                  <a:gd name="T0" fmla="*/ 0 w 13"/>
                  <a:gd name="T1" fmla="*/ 0 h 4"/>
                  <a:gd name="T2" fmla="*/ 5 w 13"/>
                  <a:gd name="T3" fmla="*/ 0 h 4"/>
                  <a:gd name="T4" fmla="*/ 7 w 13"/>
                  <a:gd name="T5" fmla="*/ 0 h 4"/>
                  <a:gd name="T6" fmla="*/ 11 w 13"/>
                  <a:gd name="T7" fmla="*/ 0 h 4"/>
                  <a:gd name="T8" fmla="*/ 13 w 13"/>
                  <a:gd name="T9" fmla="*/ 0 h 4"/>
                  <a:gd name="T10" fmla="*/ 13 w 13"/>
                  <a:gd name="T11" fmla="*/ 2 h 4"/>
                  <a:gd name="T12" fmla="*/ 11 w 13"/>
                  <a:gd name="T13" fmla="*/ 2 h 4"/>
                  <a:gd name="T14" fmla="*/ 9 w 13"/>
                  <a:gd name="T15" fmla="*/ 2 h 4"/>
                  <a:gd name="T16" fmla="*/ 5 w 13"/>
                  <a:gd name="T17" fmla="*/ 4 h 4"/>
                  <a:gd name="T18" fmla="*/ 3 w 13"/>
                  <a:gd name="T19" fmla="*/ 4 h 4"/>
                  <a:gd name="T20" fmla="*/ 2 w 13"/>
                  <a:gd name="T21" fmla="*/ 4 h 4"/>
                  <a:gd name="T22" fmla="*/ 0 w 13"/>
                  <a:gd name="T23" fmla="*/ 2 h 4"/>
                  <a:gd name="T24" fmla="*/ 0 w 13"/>
                  <a:gd name="T25" fmla="*/ 0 h 4"/>
                  <a:gd name="T26" fmla="*/ 0 w 13"/>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4">
                    <a:moveTo>
                      <a:pt x="0" y="0"/>
                    </a:moveTo>
                    <a:lnTo>
                      <a:pt x="5" y="0"/>
                    </a:lnTo>
                    <a:lnTo>
                      <a:pt x="7" y="0"/>
                    </a:lnTo>
                    <a:lnTo>
                      <a:pt x="11" y="0"/>
                    </a:lnTo>
                    <a:lnTo>
                      <a:pt x="13" y="0"/>
                    </a:lnTo>
                    <a:lnTo>
                      <a:pt x="13" y="2"/>
                    </a:lnTo>
                    <a:lnTo>
                      <a:pt x="11" y="2"/>
                    </a:lnTo>
                    <a:lnTo>
                      <a:pt x="9" y="2"/>
                    </a:lnTo>
                    <a:lnTo>
                      <a:pt x="5" y="4"/>
                    </a:lnTo>
                    <a:lnTo>
                      <a:pt x="3" y="4"/>
                    </a:lnTo>
                    <a:lnTo>
                      <a:pt x="2" y="4"/>
                    </a:lnTo>
                    <a:lnTo>
                      <a:pt x="0" y="2"/>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39" name="Freeform 1395">
                <a:extLst>
                  <a:ext uri="{FF2B5EF4-FFF2-40B4-BE49-F238E27FC236}">
                    <a16:creationId xmlns:a16="http://schemas.microsoft.com/office/drawing/2014/main" id="{236374F1-1F91-A66A-ABCB-EF92C7E1EC8E}"/>
                  </a:ext>
                </a:extLst>
              </p:cNvPr>
              <p:cNvSpPr>
                <a:spLocks/>
              </p:cNvSpPr>
              <p:nvPr/>
            </p:nvSpPr>
            <p:spPr bwMode="auto">
              <a:xfrm>
                <a:off x="7124753" y="4868346"/>
                <a:ext cx="19367" cy="5959"/>
              </a:xfrm>
              <a:custGeom>
                <a:avLst/>
                <a:gdLst>
                  <a:gd name="T0" fmla="*/ 0 w 13"/>
                  <a:gd name="T1" fmla="*/ 0 h 4"/>
                  <a:gd name="T2" fmla="*/ 5 w 13"/>
                  <a:gd name="T3" fmla="*/ 0 h 4"/>
                  <a:gd name="T4" fmla="*/ 7 w 13"/>
                  <a:gd name="T5" fmla="*/ 0 h 4"/>
                  <a:gd name="T6" fmla="*/ 11 w 13"/>
                  <a:gd name="T7" fmla="*/ 0 h 4"/>
                  <a:gd name="T8" fmla="*/ 13 w 13"/>
                  <a:gd name="T9" fmla="*/ 0 h 4"/>
                  <a:gd name="T10" fmla="*/ 13 w 13"/>
                  <a:gd name="T11" fmla="*/ 2 h 4"/>
                  <a:gd name="T12" fmla="*/ 11 w 13"/>
                  <a:gd name="T13" fmla="*/ 2 h 4"/>
                  <a:gd name="T14" fmla="*/ 9 w 13"/>
                  <a:gd name="T15" fmla="*/ 2 h 4"/>
                  <a:gd name="T16" fmla="*/ 5 w 13"/>
                  <a:gd name="T17" fmla="*/ 4 h 4"/>
                  <a:gd name="T18" fmla="*/ 3 w 13"/>
                  <a:gd name="T19" fmla="*/ 4 h 4"/>
                  <a:gd name="T20" fmla="*/ 2 w 13"/>
                  <a:gd name="T21" fmla="*/ 4 h 4"/>
                  <a:gd name="T22" fmla="*/ 0 w 13"/>
                  <a:gd name="T23" fmla="*/ 2 h 4"/>
                  <a:gd name="T24" fmla="*/ 0 w 13"/>
                  <a:gd name="T25" fmla="*/ 0 h 4"/>
                  <a:gd name="T26" fmla="*/ 0 w 13"/>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4">
                    <a:moveTo>
                      <a:pt x="0" y="0"/>
                    </a:moveTo>
                    <a:lnTo>
                      <a:pt x="5" y="0"/>
                    </a:lnTo>
                    <a:lnTo>
                      <a:pt x="7" y="0"/>
                    </a:lnTo>
                    <a:lnTo>
                      <a:pt x="11" y="0"/>
                    </a:lnTo>
                    <a:lnTo>
                      <a:pt x="13" y="0"/>
                    </a:lnTo>
                    <a:lnTo>
                      <a:pt x="13" y="2"/>
                    </a:lnTo>
                    <a:lnTo>
                      <a:pt x="11" y="2"/>
                    </a:lnTo>
                    <a:lnTo>
                      <a:pt x="9" y="2"/>
                    </a:lnTo>
                    <a:lnTo>
                      <a:pt x="5" y="4"/>
                    </a:lnTo>
                    <a:lnTo>
                      <a:pt x="3" y="4"/>
                    </a:lnTo>
                    <a:lnTo>
                      <a:pt x="2" y="4"/>
                    </a:lnTo>
                    <a:lnTo>
                      <a:pt x="0" y="2"/>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40" name="Freeform 1396">
                <a:extLst>
                  <a:ext uri="{FF2B5EF4-FFF2-40B4-BE49-F238E27FC236}">
                    <a16:creationId xmlns:a16="http://schemas.microsoft.com/office/drawing/2014/main" id="{391329F4-CF5F-7843-D742-9BC60300A750}"/>
                  </a:ext>
                </a:extLst>
              </p:cNvPr>
              <p:cNvSpPr>
                <a:spLocks/>
              </p:cNvSpPr>
              <p:nvPr/>
            </p:nvSpPr>
            <p:spPr bwMode="auto">
              <a:xfrm>
                <a:off x="7147100" y="4871326"/>
                <a:ext cx="19367" cy="2980"/>
              </a:xfrm>
              <a:custGeom>
                <a:avLst/>
                <a:gdLst>
                  <a:gd name="T0" fmla="*/ 0 w 13"/>
                  <a:gd name="T1" fmla="*/ 0 h 2"/>
                  <a:gd name="T2" fmla="*/ 0 w 13"/>
                  <a:gd name="T3" fmla="*/ 0 h 2"/>
                  <a:gd name="T4" fmla="*/ 4 w 13"/>
                  <a:gd name="T5" fmla="*/ 0 h 2"/>
                  <a:gd name="T6" fmla="*/ 13 w 13"/>
                  <a:gd name="T7" fmla="*/ 0 h 2"/>
                  <a:gd name="T8" fmla="*/ 13 w 13"/>
                  <a:gd name="T9" fmla="*/ 0 h 2"/>
                  <a:gd name="T10" fmla="*/ 13 w 13"/>
                  <a:gd name="T11" fmla="*/ 0 h 2"/>
                  <a:gd name="T12" fmla="*/ 2 w 13"/>
                  <a:gd name="T13" fmla="*/ 2 h 2"/>
                  <a:gd name="T14" fmla="*/ 0 w 1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
                    <a:moveTo>
                      <a:pt x="0" y="0"/>
                    </a:moveTo>
                    <a:lnTo>
                      <a:pt x="0" y="0"/>
                    </a:lnTo>
                    <a:lnTo>
                      <a:pt x="4" y="0"/>
                    </a:lnTo>
                    <a:lnTo>
                      <a:pt x="13" y="0"/>
                    </a:lnTo>
                    <a:lnTo>
                      <a:pt x="13" y="0"/>
                    </a:lnTo>
                    <a:lnTo>
                      <a:pt x="13" y="0"/>
                    </a:lnTo>
                    <a:lnTo>
                      <a:pt x="2"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41" name="Freeform 1397">
                <a:extLst>
                  <a:ext uri="{FF2B5EF4-FFF2-40B4-BE49-F238E27FC236}">
                    <a16:creationId xmlns:a16="http://schemas.microsoft.com/office/drawing/2014/main" id="{6C669166-F8FD-0CFD-C847-3C199FC46132}"/>
                  </a:ext>
                </a:extLst>
              </p:cNvPr>
              <p:cNvSpPr>
                <a:spLocks/>
              </p:cNvSpPr>
              <p:nvPr/>
            </p:nvSpPr>
            <p:spPr bwMode="auto">
              <a:xfrm>
                <a:off x="7147100" y="4871326"/>
                <a:ext cx="19367" cy="2980"/>
              </a:xfrm>
              <a:custGeom>
                <a:avLst/>
                <a:gdLst>
                  <a:gd name="T0" fmla="*/ 0 w 13"/>
                  <a:gd name="T1" fmla="*/ 0 h 2"/>
                  <a:gd name="T2" fmla="*/ 0 w 13"/>
                  <a:gd name="T3" fmla="*/ 0 h 2"/>
                  <a:gd name="T4" fmla="*/ 4 w 13"/>
                  <a:gd name="T5" fmla="*/ 0 h 2"/>
                  <a:gd name="T6" fmla="*/ 13 w 13"/>
                  <a:gd name="T7" fmla="*/ 0 h 2"/>
                  <a:gd name="T8" fmla="*/ 13 w 13"/>
                  <a:gd name="T9" fmla="*/ 0 h 2"/>
                  <a:gd name="T10" fmla="*/ 13 w 13"/>
                  <a:gd name="T11" fmla="*/ 0 h 2"/>
                  <a:gd name="T12" fmla="*/ 2 w 13"/>
                  <a:gd name="T13" fmla="*/ 2 h 2"/>
                  <a:gd name="T14" fmla="*/ 0 w 1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
                    <a:moveTo>
                      <a:pt x="0" y="0"/>
                    </a:moveTo>
                    <a:lnTo>
                      <a:pt x="0" y="0"/>
                    </a:lnTo>
                    <a:lnTo>
                      <a:pt x="4" y="0"/>
                    </a:lnTo>
                    <a:lnTo>
                      <a:pt x="13" y="0"/>
                    </a:lnTo>
                    <a:lnTo>
                      <a:pt x="13" y="0"/>
                    </a:lnTo>
                    <a:lnTo>
                      <a:pt x="13" y="0"/>
                    </a:lnTo>
                    <a:lnTo>
                      <a:pt x="2"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42" name="Freeform 1398">
                <a:extLst>
                  <a:ext uri="{FF2B5EF4-FFF2-40B4-BE49-F238E27FC236}">
                    <a16:creationId xmlns:a16="http://schemas.microsoft.com/office/drawing/2014/main" id="{F558011D-687F-621D-9875-61177F3B4A9D}"/>
                  </a:ext>
                </a:extLst>
              </p:cNvPr>
              <p:cNvSpPr>
                <a:spLocks/>
              </p:cNvSpPr>
              <p:nvPr/>
            </p:nvSpPr>
            <p:spPr bwMode="auto">
              <a:xfrm>
                <a:off x="7157528" y="4874305"/>
                <a:ext cx="2980" cy="11918"/>
              </a:xfrm>
              <a:custGeom>
                <a:avLst/>
                <a:gdLst>
                  <a:gd name="T0" fmla="*/ 0 w 2"/>
                  <a:gd name="T1" fmla="*/ 0 h 8"/>
                  <a:gd name="T2" fmla="*/ 0 w 2"/>
                  <a:gd name="T3" fmla="*/ 0 h 8"/>
                  <a:gd name="T4" fmla="*/ 2 w 2"/>
                  <a:gd name="T5" fmla="*/ 0 h 8"/>
                  <a:gd name="T6" fmla="*/ 2 w 2"/>
                  <a:gd name="T7" fmla="*/ 8 h 8"/>
                  <a:gd name="T8" fmla="*/ 0 w 2"/>
                  <a:gd name="T9" fmla="*/ 2 h 8"/>
                  <a:gd name="T10" fmla="*/ 0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0" y="0"/>
                    </a:moveTo>
                    <a:lnTo>
                      <a:pt x="0" y="0"/>
                    </a:lnTo>
                    <a:lnTo>
                      <a:pt x="2" y="0"/>
                    </a:lnTo>
                    <a:lnTo>
                      <a:pt x="2" y="8"/>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43" name="Freeform 1399">
                <a:extLst>
                  <a:ext uri="{FF2B5EF4-FFF2-40B4-BE49-F238E27FC236}">
                    <a16:creationId xmlns:a16="http://schemas.microsoft.com/office/drawing/2014/main" id="{F39313FB-615C-7F74-3E4A-5F24FC56326B}"/>
                  </a:ext>
                </a:extLst>
              </p:cNvPr>
              <p:cNvSpPr>
                <a:spLocks/>
              </p:cNvSpPr>
              <p:nvPr/>
            </p:nvSpPr>
            <p:spPr bwMode="auto">
              <a:xfrm>
                <a:off x="7157528" y="4874305"/>
                <a:ext cx="2980" cy="11918"/>
              </a:xfrm>
              <a:custGeom>
                <a:avLst/>
                <a:gdLst>
                  <a:gd name="T0" fmla="*/ 0 w 2"/>
                  <a:gd name="T1" fmla="*/ 0 h 8"/>
                  <a:gd name="T2" fmla="*/ 0 w 2"/>
                  <a:gd name="T3" fmla="*/ 0 h 8"/>
                  <a:gd name="T4" fmla="*/ 2 w 2"/>
                  <a:gd name="T5" fmla="*/ 0 h 8"/>
                  <a:gd name="T6" fmla="*/ 2 w 2"/>
                  <a:gd name="T7" fmla="*/ 8 h 8"/>
                  <a:gd name="T8" fmla="*/ 0 w 2"/>
                  <a:gd name="T9" fmla="*/ 2 h 8"/>
                  <a:gd name="T10" fmla="*/ 0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0" y="0"/>
                    </a:moveTo>
                    <a:lnTo>
                      <a:pt x="0" y="0"/>
                    </a:lnTo>
                    <a:lnTo>
                      <a:pt x="2" y="0"/>
                    </a:lnTo>
                    <a:lnTo>
                      <a:pt x="2" y="8"/>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44" name="Freeform 1400">
                <a:extLst>
                  <a:ext uri="{FF2B5EF4-FFF2-40B4-BE49-F238E27FC236}">
                    <a16:creationId xmlns:a16="http://schemas.microsoft.com/office/drawing/2014/main" id="{A8AD669E-3F31-B906-A96E-A04EAEECC6C6}"/>
                  </a:ext>
                </a:extLst>
              </p:cNvPr>
              <p:cNvSpPr>
                <a:spLocks/>
              </p:cNvSpPr>
              <p:nvPr/>
            </p:nvSpPr>
            <p:spPr bwMode="auto">
              <a:xfrm>
                <a:off x="7160508" y="4896652"/>
                <a:ext cx="28306" cy="19368"/>
              </a:xfrm>
              <a:custGeom>
                <a:avLst/>
                <a:gdLst>
                  <a:gd name="T0" fmla="*/ 0 w 19"/>
                  <a:gd name="T1" fmla="*/ 2 h 13"/>
                  <a:gd name="T2" fmla="*/ 2 w 19"/>
                  <a:gd name="T3" fmla="*/ 2 h 13"/>
                  <a:gd name="T4" fmla="*/ 2 w 19"/>
                  <a:gd name="T5" fmla="*/ 4 h 13"/>
                  <a:gd name="T6" fmla="*/ 12 w 19"/>
                  <a:gd name="T7" fmla="*/ 0 h 13"/>
                  <a:gd name="T8" fmla="*/ 17 w 19"/>
                  <a:gd name="T9" fmla="*/ 4 h 13"/>
                  <a:gd name="T10" fmla="*/ 17 w 19"/>
                  <a:gd name="T11" fmla="*/ 6 h 13"/>
                  <a:gd name="T12" fmla="*/ 17 w 19"/>
                  <a:gd name="T13" fmla="*/ 6 h 13"/>
                  <a:gd name="T14" fmla="*/ 19 w 19"/>
                  <a:gd name="T15" fmla="*/ 10 h 13"/>
                  <a:gd name="T16" fmla="*/ 17 w 19"/>
                  <a:gd name="T17" fmla="*/ 12 h 13"/>
                  <a:gd name="T18" fmla="*/ 12 w 19"/>
                  <a:gd name="T19" fmla="*/ 13 h 13"/>
                  <a:gd name="T20" fmla="*/ 6 w 19"/>
                  <a:gd name="T21" fmla="*/ 12 h 13"/>
                  <a:gd name="T22" fmla="*/ 2 w 19"/>
                  <a:gd name="T23" fmla="*/ 6 h 13"/>
                  <a:gd name="T24" fmla="*/ 0 w 19"/>
                  <a:gd name="T25" fmla="*/ 4 h 13"/>
                  <a:gd name="T26" fmla="*/ 0 w 19"/>
                  <a:gd name="T27" fmla="*/ 2 h 13"/>
                  <a:gd name="T28" fmla="*/ 0 w 19"/>
                  <a:gd name="T2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13">
                    <a:moveTo>
                      <a:pt x="0" y="2"/>
                    </a:moveTo>
                    <a:lnTo>
                      <a:pt x="2" y="2"/>
                    </a:lnTo>
                    <a:lnTo>
                      <a:pt x="2" y="4"/>
                    </a:lnTo>
                    <a:lnTo>
                      <a:pt x="12" y="0"/>
                    </a:lnTo>
                    <a:lnTo>
                      <a:pt x="17" y="4"/>
                    </a:lnTo>
                    <a:lnTo>
                      <a:pt x="17" y="6"/>
                    </a:lnTo>
                    <a:lnTo>
                      <a:pt x="17" y="6"/>
                    </a:lnTo>
                    <a:lnTo>
                      <a:pt x="19" y="10"/>
                    </a:lnTo>
                    <a:lnTo>
                      <a:pt x="17" y="12"/>
                    </a:lnTo>
                    <a:lnTo>
                      <a:pt x="12" y="13"/>
                    </a:lnTo>
                    <a:lnTo>
                      <a:pt x="6" y="12"/>
                    </a:lnTo>
                    <a:lnTo>
                      <a:pt x="2" y="6"/>
                    </a:lnTo>
                    <a:lnTo>
                      <a:pt x="0" y="4"/>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45" name="Freeform 1401">
                <a:extLst>
                  <a:ext uri="{FF2B5EF4-FFF2-40B4-BE49-F238E27FC236}">
                    <a16:creationId xmlns:a16="http://schemas.microsoft.com/office/drawing/2014/main" id="{DFFA1813-5B85-12BE-3B8A-40B90F0F2FED}"/>
                  </a:ext>
                </a:extLst>
              </p:cNvPr>
              <p:cNvSpPr>
                <a:spLocks/>
              </p:cNvSpPr>
              <p:nvPr/>
            </p:nvSpPr>
            <p:spPr bwMode="auto">
              <a:xfrm>
                <a:off x="7160508" y="4896652"/>
                <a:ext cx="28306" cy="19368"/>
              </a:xfrm>
              <a:custGeom>
                <a:avLst/>
                <a:gdLst>
                  <a:gd name="T0" fmla="*/ 0 w 19"/>
                  <a:gd name="T1" fmla="*/ 2 h 13"/>
                  <a:gd name="T2" fmla="*/ 2 w 19"/>
                  <a:gd name="T3" fmla="*/ 2 h 13"/>
                  <a:gd name="T4" fmla="*/ 2 w 19"/>
                  <a:gd name="T5" fmla="*/ 4 h 13"/>
                  <a:gd name="T6" fmla="*/ 12 w 19"/>
                  <a:gd name="T7" fmla="*/ 0 h 13"/>
                  <a:gd name="T8" fmla="*/ 17 w 19"/>
                  <a:gd name="T9" fmla="*/ 4 h 13"/>
                  <a:gd name="T10" fmla="*/ 17 w 19"/>
                  <a:gd name="T11" fmla="*/ 6 h 13"/>
                  <a:gd name="T12" fmla="*/ 17 w 19"/>
                  <a:gd name="T13" fmla="*/ 6 h 13"/>
                  <a:gd name="T14" fmla="*/ 19 w 19"/>
                  <a:gd name="T15" fmla="*/ 10 h 13"/>
                  <a:gd name="T16" fmla="*/ 17 w 19"/>
                  <a:gd name="T17" fmla="*/ 12 h 13"/>
                  <a:gd name="T18" fmla="*/ 12 w 19"/>
                  <a:gd name="T19" fmla="*/ 13 h 13"/>
                  <a:gd name="T20" fmla="*/ 6 w 19"/>
                  <a:gd name="T21" fmla="*/ 12 h 13"/>
                  <a:gd name="T22" fmla="*/ 2 w 19"/>
                  <a:gd name="T23" fmla="*/ 6 h 13"/>
                  <a:gd name="T24" fmla="*/ 0 w 19"/>
                  <a:gd name="T25" fmla="*/ 4 h 13"/>
                  <a:gd name="T26" fmla="*/ 0 w 19"/>
                  <a:gd name="T27" fmla="*/ 2 h 13"/>
                  <a:gd name="T28" fmla="*/ 0 w 19"/>
                  <a:gd name="T2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13">
                    <a:moveTo>
                      <a:pt x="0" y="2"/>
                    </a:moveTo>
                    <a:lnTo>
                      <a:pt x="2" y="2"/>
                    </a:lnTo>
                    <a:lnTo>
                      <a:pt x="2" y="4"/>
                    </a:lnTo>
                    <a:lnTo>
                      <a:pt x="12" y="0"/>
                    </a:lnTo>
                    <a:lnTo>
                      <a:pt x="17" y="4"/>
                    </a:lnTo>
                    <a:lnTo>
                      <a:pt x="17" y="6"/>
                    </a:lnTo>
                    <a:lnTo>
                      <a:pt x="17" y="6"/>
                    </a:lnTo>
                    <a:lnTo>
                      <a:pt x="19" y="10"/>
                    </a:lnTo>
                    <a:lnTo>
                      <a:pt x="17" y="12"/>
                    </a:lnTo>
                    <a:lnTo>
                      <a:pt x="12" y="13"/>
                    </a:lnTo>
                    <a:lnTo>
                      <a:pt x="6" y="12"/>
                    </a:lnTo>
                    <a:lnTo>
                      <a:pt x="2" y="6"/>
                    </a:lnTo>
                    <a:lnTo>
                      <a:pt x="0" y="4"/>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46" name="Freeform 1402">
                <a:extLst>
                  <a:ext uri="{FF2B5EF4-FFF2-40B4-BE49-F238E27FC236}">
                    <a16:creationId xmlns:a16="http://schemas.microsoft.com/office/drawing/2014/main" id="{80B14660-A4C9-57EB-32D7-1D641B50EAA8}"/>
                  </a:ext>
                </a:extLst>
              </p:cNvPr>
              <p:cNvSpPr>
                <a:spLocks/>
              </p:cNvSpPr>
              <p:nvPr/>
            </p:nvSpPr>
            <p:spPr bwMode="auto">
              <a:xfrm>
                <a:off x="7147100" y="4747673"/>
                <a:ext cx="5959" cy="8939"/>
              </a:xfrm>
              <a:custGeom>
                <a:avLst/>
                <a:gdLst>
                  <a:gd name="T0" fmla="*/ 0 w 4"/>
                  <a:gd name="T1" fmla="*/ 0 h 6"/>
                  <a:gd name="T2" fmla="*/ 0 w 4"/>
                  <a:gd name="T3" fmla="*/ 0 h 6"/>
                  <a:gd name="T4" fmla="*/ 2 w 4"/>
                  <a:gd name="T5" fmla="*/ 0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0"/>
                    </a:lnTo>
                    <a:lnTo>
                      <a:pt x="4" y="6"/>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47" name="Freeform 1403">
                <a:extLst>
                  <a:ext uri="{FF2B5EF4-FFF2-40B4-BE49-F238E27FC236}">
                    <a16:creationId xmlns:a16="http://schemas.microsoft.com/office/drawing/2014/main" id="{0E2A2498-0005-B15B-D12A-0C5473E2DBBB}"/>
                  </a:ext>
                </a:extLst>
              </p:cNvPr>
              <p:cNvSpPr>
                <a:spLocks/>
              </p:cNvSpPr>
              <p:nvPr/>
            </p:nvSpPr>
            <p:spPr bwMode="auto">
              <a:xfrm>
                <a:off x="7147100" y="4747673"/>
                <a:ext cx="5959" cy="8939"/>
              </a:xfrm>
              <a:custGeom>
                <a:avLst/>
                <a:gdLst>
                  <a:gd name="T0" fmla="*/ 0 w 4"/>
                  <a:gd name="T1" fmla="*/ 0 h 6"/>
                  <a:gd name="T2" fmla="*/ 0 w 4"/>
                  <a:gd name="T3" fmla="*/ 0 h 6"/>
                  <a:gd name="T4" fmla="*/ 2 w 4"/>
                  <a:gd name="T5" fmla="*/ 0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0"/>
                    </a:lnTo>
                    <a:lnTo>
                      <a:pt x="4" y="6"/>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48" name="Freeform 1404">
                <a:extLst>
                  <a:ext uri="{FF2B5EF4-FFF2-40B4-BE49-F238E27FC236}">
                    <a16:creationId xmlns:a16="http://schemas.microsoft.com/office/drawing/2014/main" id="{505E298D-C20F-13FE-1F47-CC57E0AF26F4}"/>
                  </a:ext>
                </a:extLst>
              </p:cNvPr>
              <p:cNvSpPr>
                <a:spLocks/>
              </p:cNvSpPr>
              <p:nvPr/>
            </p:nvSpPr>
            <p:spPr bwMode="auto">
              <a:xfrm>
                <a:off x="7178385" y="4728306"/>
                <a:ext cx="2980" cy="10429"/>
              </a:xfrm>
              <a:custGeom>
                <a:avLst/>
                <a:gdLst>
                  <a:gd name="T0" fmla="*/ 0 w 2"/>
                  <a:gd name="T1" fmla="*/ 0 h 7"/>
                  <a:gd name="T2" fmla="*/ 0 w 2"/>
                  <a:gd name="T3" fmla="*/ 0 h 7"/>
                  <a:gd name="T4" fmla="*/ 2 w 2"/>
                  <a:gd name="T5" fmla="*/ 5 h 7"/>
                  <a:gd name="T6" fmla="*/ 2 w 2"/>
                  <a:gd name="T7" fmla="*/ 7 h 7"/>
                  <a:gd name="T8" fmla="*/ 0 w 2"/>
                  <a:gd name="T9" fmla="*/ 7 h 7"/>
                  <a:gd name="T10" fmla="*/ 0 w 2"/>
                  <a:gd name="T11" fmla="*/ 0 h 7"/>
                </a:gdLst>
                <a:ahLst/>
                <a:cxnLst>
                  <a:cxn ang="0">
                    <a:pos x="T0" y="T1"/>
                  </a:cxn>
                  <a:cxn ang="0">
                    <a:pos x="T2" y="T3"/>
                  </a:cxn>
                  <a:cxn ang="0">
                    <a:pos x="T4" y="T5"/>
                  </a:cxn>
                  <a:cxn ang="0">
                    <a:pos x="T6" y="T7"/>
                  </a:cxn>
                  <a:cxn ang="0">
                    <a:pos x="T8" y="T9"/>
                  </a:cxn>
                  <a:cxn ang="0">
                    <a:pos x="T10" y="T11"/>
                  </a:cxn>
                </a:cxnLst>
                <a:rect l="0" t="0" r="r" b="b"/>
                <a:pathLst>
                  <a:path w="2" h="7">
                    <a:moveTo>
                      <a:pt x="0" y="0"/>
                    </a:moveTo>
                    <a:lnTo>
                      <a:pt x="0" y="0"/>
                    </a:lnTo>
                    <a:lnTo>
                      <a:pt x="2" y="5"/>
                    </a:lnTo>
                    <a:lnTo>
                      <a:pt x="2" y="7"/>
                    </a:lnTo>
                    <a:lnTo>
                      <a:pt x="0" y="7"/>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49" name="Freeform 1405">
                <a:extLst>
                  <a:ext uri="{FF2B5EF4-FFF2-40B4-BE49-F238E27FC236}">
                    <a16:creationId xmlns:a16="http://schemas.microsoft.com/office/drawing/2014/main" id="{95AAAB6A-06A4-CF32-F951-BB4EA5143640}"/>
                  </a:ext>
                </a:extLst>
              </p:cNvPr>
              <p:cNvSpPr>
                <a:spLocks/>
              </p:cNvSpPr>
              <p:nvPr/>
            </p:nvSpPr>
            <p:spPr bwMode="auto">
              <a:xfrm>
                <a:off x="7178385" y="4728306"/>
                <a:ext cx="2980" cy="10429"/>
              </a:xfrm>
              <a:custGeom>
                <a:avLst/>
                <a:gdLst>
                  <a:gd name="T0" fmla="*/ 0 w 2"/>
                  <a:gd name="T1" fmla="*/ 0 h 7"/>
                  <a:gd name="T2" fmla="*/ 0 w 2"/>
                  <a:gd name="T3" fmla="*/ 0 h 7"/>
                  <a:gd name="T4" fmla="*/ 2 w 2"/>
                  <a:gd name="T5" fmla="*/ 5 h 7"/>
                  <a:gd name="T6" fmla="*/ 2 w 2"/>
                  <a:gd name="T7" fmla="*/ 7 h 7"/>
                  <a:gd name="T8" fmla="*/ 0 w 2"/>
                  <a:gd name="T9" fmla="*/ 7 h 7"/>
                  <a:gd name="T10" fmla="*/ 0 w 2"/>
                  <a:gd name="T11" fmla="*/ 0 h 7"/>
                </a:gdLst>
                <a:ahLst/>
                <a:cxnLst>
                  <a:cxn ang="0">
                    <a:pos x="T0" y="T1"/>
                  </a:cxn>
                  <a:cxn ang="0">
                    <a:pos x="T2" y="T3"/>
                  </a:cxn>
                  <a:cxn ang="0">
                    <a:pos x="T4" y="T5"/>
                  </a:cxn>
                  <a:cxn ang="0">
                    <a:pos x="T6" y="T7"/>
                  </a:cxn>
                  <a:cxn ang="0">
                    <a:pos x="T8" y="T9"/>
                  </a:cxn>
                  <a:cxn ang="0">
                    <a:pos x="T10" y="T11"/>
                  </a:cxn>
                </a:cxnLst>
                <a:rect l="0" t="0" r="r" b="b"/>
                <a:pathLst>
                  <a:path w="2" h="7">
                    <a:moveTo>
                      <a:pt x="0" y="0"/>
                    </a:moveTo>
                    <a:lnTo>
                      <a:pt x="0" y="0"/>
                    </a:lnTo>
                    <a:lnTo>
                      <a:pt x="2" y="5"/>
                    </a:lnTo>
                    <a:lnTo>
                      <a:pt x="2" y="7"/>
                    </a:lnTo>
                    <a:lnTo>
                      <a:pt x="0" y="7"/>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50" name="Freeform 1406">
                <a:extLst>
                  <a:ext uri="{FF2B5EF4-FFF2-40B4-BE49-F238E27FC236}">
                    <a16:creationId xmlns:a16="http://schemas.microsoft.com/office/drawing/2014/main" id="{8278826A-CD80-0B7B-27CB-989352B838C0}"/>
                  </a:ext>
                </a:extLst>
              </p:cNvPr>
              <p:cNvSpPr>
                <a:spLocks/>
              </p:cNvSpPr>
              <p:nvPr/>
            </p:nvSpPr>
            <p:spPr bwMode="auto">
              <a:xfrm>
                <a:off x="7211160" y="4770020"/>
                <a:ext cx="8939" cy="13409"/>
              </a:xfrm>
              <a:custGeom>
                <a:avLst/>
                <a:gdLst>
                  <a:gd name="T0" fmla="*/ 4 w 6"/>
                  <a:gd name="T1" fmla="*/ 0 h 9"/>
                  <a:gd name="T2" fmla="*/ 6 w 6"/>
                  <a:gd name="T3" fmla="*/ 2 h 9"/>
                  <a:gd name="T4" fmla="*/ 6 w 6"/>
                  <a:gd name="T5" fmla="*/ 4 h 9"/>
                  <a:gd name="T6" fmla="*/ 6 w 6"/>
                  <a:gd name="T7" fmla="*/ 6 h 9"/>
                  <a:gd name="T8" fmla="*/ 4 w 6"/>
                  <a:gd name="T9" fmla="*/ 9 h 9"/>
                  <a:gd name="T10" fmla="*/ 2 w 6"/>
                  <a:gd name="T11" fmla="*/ 9 h 9"/>
                  <a:gd name="T12" fmla="*/ 0 w 6"/>
                  <a:gd name="T13" fmla="*/ 6 h 9"/>
                  <a:gd name="T14" fmla="*/ 0 w 6"/>
                  <a:gd name="T15" fmla="*/ 4 h 9"/>
                  <a:gd name="T16" fmla="*/ 2 w 6"/>
                  <a:gd name="T17" fmla="*/ 2 h 9"/>
                  <a:gd name="T18" fmla="*/ 4 w 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4" y="0"/>
                    </a:moveTo>
                    <a:lnTo>
                      <a:pt x="6" y="2"/>
                    </a:lnTo>
                    <a:lnTo>
                      <a:pt x="6" y="4"/>
                    </a:lnTo>
                    <a:lnTo>
                      <a:pt x="6" y="6"/>
                    </a:lnTo>
                    <a:lnTo>
                      <a:pt x="4" y="9"/>
                    </a:lnTo>
                    <a:lnTo>
                      <a:pt x="2" y="9"/>
                    </a:lnTo>
                    <a:lnTo>
                      <a:pt x="0" y="6"/>
                    </a:lnTo>
                    <a:lnTo>
                      <a:pt x="0" y="4"/>
                    </a:lnTo>
                    <a:lnTo>
                      <a:pt x="2" y="2"/>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51" name="Freeform 1407">
                <a:extLst>
                  <a:ext uri="{FF2B5EF4-FFF2-40B4-BE49-F238E27FC236}">
                    <a16:creationId xmlns:a16="http://schemas.microsoft.com/office/drawing/2014/main" id="{3BD06B59-4E79-3442-0038-C54B5407A77B}"/>
                  </a:ext>
                </a:extLst>
              </p:cNvPr>
              <p:cNvSpPr>
                <a:spLocks/>
              </p:cNvSpPr>
              <p:nvPr/>
            </p:nvSpPr>
            <p:spPr bwMode="auto">
              <a:xfrm>
                <a:off x="7211160" y="4770020"/>
                <a:ext cx="8939" cy="13409"/>
              </a:xfrm>
              <a:custGeom>
                <a:avLst/>
                <a:gdLst>
                  <a:gd name="T0" fmla="*/ 4 w 6"/>
                  <a:gd name="T1" fmla="*/ 0 h 9"/>
                  <a:gd name="T2" fmla="*/ 6 w 6"/>
                  <a:gd name="T3" fmla="*/ 2 h 9"/>
                  <a:gd name="T4" fmla="*/ 6 w 6"/>
                  <a:gd name="T5" fmla="*/ 4 h 9"/>
                  <a:gd name="T6" fmla="*/ 6 w 6"/>
                  <a:gd name="T7" fmla="*/ 6 h 9"/>
                  <a:gd name="T8" fmla="*/ 4 w 6"/>
                  <a:gd name="T9" fmla="*/ 9 h 9"/>
                  <a:gd name="T10" fmla="*/ 2 w 6"/>
                  <a:gd name="T11" fmla="*/ 9 h 9"/>
                  <a:gd name="T12" fmla="*/ 0 w 6"/>
                  <a:gd name="T13" fmla="*/ 6 h 9"/>
                  <a:gd name="T14" fmla="*/ 0 w 6"/>
                  <a:gd name="T15" fmla="*/ 4 h 9"/>
                  <a:gd name="T16" fmla="*/ 2 w 6"/>
                  <a:gd name="T17" fmla="*/ 2 h 9"/>
                  <a:gd name="T18" fmla="*/ 4 w 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4" y="0"/>
                    </a:moveTo>
                    <a:lnTo>
                      <a:pt x="6" y="2"/>
                    </a:lnTo>
                    <a:lnTo>
                      <a:pt x="6" y="4"/>
                    </a:lnTo>
                    <a:lnTo>
                      <a:pt x="6" y="6"/>
                    </a:lnTo>
                    <a:lnTo>
                      <a:pt x="4" y="9"/>
                    </a:lnTo>
                    <a:lnTo>
                      <a:pt x="2" y="9"/>
                    </a:lnTo>
                    <a:lnTo>
                      <a:pt x="0" y="6"/>
                    </a:lnTo>
                    <a:lnTo>
                      <a:pt x="0" y="4"/>
                    </a:lnTo>
                    <a:lnTo>
                      <a:pt x="2" y="2"/>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52" name="Freeform 1408">
                <a:extLst>
                  <a:ext uri="{FF2B5EF4-FFF2-40B4-BE49-F238E27FC236}">
                    <a16:creationId xmlns:a16="http://schemas.microsoft.com/office/drawing/2014/main" id="{468A53AC-2C3B-3481-988A-9B4ABE920E00}"/>
                  </a:ext>
                </a:extLst>
              </p:cNvPr>
              <p:cNvSpPr>
                <a:spLocks/>
              </p:cNvSpPr>
              <p:nvPr/>
            </p:nvSpPr>
            <p:spPr bwMode="auto">
              <a:xfrm>
                <a:off x="7191794" y="4781938"/>
                <a:ext cx="31285" cy="67041"/>
              </a:xfrm>
              <a:custGeom>
                <a:avLst/>
                <a:gdLst>
                  <a:gd name="T0" fmla="*/ 8 w 21"/>
                  <a:gd name="T1" fmla="*/ 0 h 45"/>
                  <a:gd name="T2" fmla="*/ 10 w 21"/>
                  <a:gd name="T3" fmla="*/ 0 h 45"/>
                  <a:gd name="T4" fmla="*/ 10 w 21"/>
                  <a:gd name="T5" fmla="*/ 0 h 45"/>
                  <a:gd name="T6" fmla="*/ 10 w 21"/>
                  <a:gd name="T7" fmla="*/ 1 h 45"/>
                  <a:gd name="T8" fmla="*/ 8 w 21"/>
                  <a:gd name="T9" fmla="*/ 3 h 45"/>
                  <a:gd name="T10" fmla="*/ 8 w 21"/>
                  <a:gd name="T11" fmla="*/ 3 h 45"/>
                  <a:gd name="T12" fmla="*/ 8 w 21"/>
                  <a:gd name="T13" fmla="*/ 5 h 45"/>
                  <a:gd name="T14" fmla="*/ 8 w 21"/>
                  <a:gd name="T15" fmla="*/ 5 h 45"/>
                  <a:gd name="T16" fmla="*/ 10 w 21"/>
                  <a:gd name="T17" fmla="*/ 11 h 45"/>
                  <a:gd name="T18" fmla="*/ 10 w 21"/>
                  <a:gd name="T19" fmla="*/ 13 h 45"/>
                  <a:gd name="T20" fmla="*/ 4 w 21"/>
                  <a:gd name="T21" fmla="*/ 19 h 45"/>
                  <a:gd name="T22" fmla="*/ 4 w 21"/>
                  <a:gd name="T23" fmla="*/ 19 h 45"/>
                  <a:gd name="T24" fmla="*/ 6 w 21"/>
                  <a:gd name="T25" fmla="*/ 20 h 45"/>
                  <a:gd name="T26" fmla="*/ 10 w 21"/>
                  <a:gd name="T27" fmla="*/ 17 h 45"/>
                  <a:gd name="T28" fmla="*/ 13 w 21"/>
                  <a:gd name="T29" fmla="*/ 11 h 45"/>
                  <a:gd name="T30" fmla="*/ 15 w 21"/>
                  <a:gd name="T31" fmla="*/ 9 h 45"/>
                  <a:gd name="T32" fmla="*/ 19 w 21"/>
                  <a:gd name="T33" fmla="*/ 9 h 45"/>
                  <a:gd name="T34" fmla="*/ 19 w 21"/>
                  <a:gd name="T35" fmla="*/ 11 h 45"/>
                  <a:gd name="T36" fmla="*/ 21 w 21"/>
                  <a:gd name="T37" fmla="*/ 13 h 45"/>
                  <a:gd name="T38" fmla="*/ 21 w 21"/>
                  <a:gd name="T39" fmla="*/ 17 h 45"/>
                  <a:gd name="T40" fmla="*/ 13 w 21"/>
                  <a:gd name="T41" fmla="*/ 20 h 45"/>
                  <a:gd name="T42" fmla="*/ 13 w 21"/>
                  <a:gd name="T43" fmla="*/ 20 h 45"/>
                  <a:gd name="T44" fmla="*/ 19 w 21"/>
                  <a:gd name="T45" fmla="*/ 24 h 45"/>
                  <a:gd name="T46" fmla="*/ 19 w 21"/>
                  <a:gd name="T47" fmla="*/ 26 h 45"/>
                  <a:gd name="T48" fmla="*/ 21 w 21"/>
                  <a:gd name="T49" fmla="*/ 28 h 45"/>
                  <a:gd name="T50" fmla="*/ 21 w 21"/>
                  <a:gd name="T51" fmla="*/ 28 h 45"/>
                  <a:gd name="T52" fmla="*/ 19 w 21"/>
                  <a:gd name="T53" fmla="*/ 28 h 45"/>
                  <a:gd name="T54" fmla="*/ 10 w 21"/>
                  <a:gd name="T55" fmla="*/ 26 h 45"/>
                  <a:gd name="T56" fmla="*/ 8 w 21"/>
                  <a:gd name="T57" fmla="*/ 26 h 45"/>
                  <a:gd name="T58" fmla="*/ 10 w 21"/>
                  <a:gd name="T59" fmla="*/ 37 h 45"/>
                  <a:gd name="T60" fmla="*/ 15 w 21"/>
                  <a:gd name="T61" fmla="*/ 45 h 45"/>
                  <a:gd name="T62" fmla="*/ 13 w 21"/>
                  <a:gd name="T63" fmla="*/ 45 h 45"/>
                  <a:gd name="T64" fmla="*/ 6 w 21"/>
                  <a:gd name="T65" fmla="*/ 37 h 45"/>
                  <a:gd name="T66" fmla="*/ 4 w 21"/>
                  <a:gd name="T67" fmla="*/ 28 h 45"/>
                  <a:gd name="T68" fmla="*/ 4 w 21"/>
                  <a:gd name="T69" fmla="*/ 24 h 45"/>
                  <a:gd name="T70" fmla="*/ 4 w 21"/>
                  <a:gd name="T71" fmla="*/ 20 h 45"/>
                  <a:gd name="T72" fmla="*/ 2 w 21"/>
                  <a:gd name="T73" fmla="*/ 19 h 45"/>
                  <a:gd name="T74" fmla="*/ 2 w 21"/>
                  <a:gd name="T75" fmla="*/ 17 h 45"/>
                  <a:gd name="T76" fmla="*/ 0 w 21"/>
                  <a:gd name="T77" fmla="*/ 15 h 45"/>
                  <a:gd name="T78" fmla="*/ 0 w 21"/>
                  <a:gd name="T79" fmla="*/ 13 h 45"/>
                  <a:gd name="T80" fmla="*/ 0 w 21"/>
                  <a:gd name="T81" fmla="*/ 13 h 45"/>
                  <a:gd name="T82" fmla="*/ 4 w 21"/>
                  <a:gd name="T83" fmla="*/ 3 h 45"/>
                  <a:gd name="T84" fmla="*/ 8 w 21"/>
                  <a:gd name="T8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45">
                    <a:moveTo>
                      <a:pt x="8" y="0"/>
                    </a:moveTo>
                    <a:lnTo>
                      <a:pt x="10" y="0"/>
                    </a:lnTo>
                    <a:lnTo>
                      <a:pt x="10" y="0"/>
                    </a:lnTo>
                    <a:lnTo>
                      <a:pt x="10" y="1"/>
                    </a:lnTo>
                    <a:lnTo>
                      <a:pt x="8" y="3"/>
                    </a:lnTo>
                    <a:lnTo>
                      <a:pt x="8" y="3"/>
                    </a:lnTo>
                    <a:lnTo>
                      <a:pt x="8" y="5"/>
                    </a:lnTo>
                    <a:lnTo>
                      <a:pt x="8" y="5"/>
                    </a:lnTo>
                    <a:lnTo>
                      <a:pt x="10" y="11"/>
                    </a:lnTo>
                    <a:lnTo>
                      <a:pt x="10" y="13"/>
                    </a:lnTo>
                    <a:lnTo>
                      <a:pt x="4" y="19"/>
                    </a:lnTo>
                    <a:lnTo>
                      <a:pt x="4" y="19"/>
                    </a:lnTo>
                    <a:lnTo>
                      <a:pt x="6" y="20"/>
                    </a:lnTo>
                    <a:lnTo>
                      <a:pt x="10" y="17"/>
                    </a:lnTo>
                    <a:lnTo>
                      <a:pt x="13" y="11"/>
                    </a:lnTo>
                    <a:lnTo>
                      <a:pt x="15" y="9"/>
                    </a:lnTo>
                    <a:lnTo>
                      <a:pt x="19" y="9"/>
                    </a:lnTo>
                    <a:lnTo>
                      <a:pt x="19" y="11"/>
                    </a:lnTo>
                    <a:lnTo>
                      <a:pt x="21" y="13"/>
                    </a:lnTo>
                    <a:lnTo>
                      <a:pt x="21" y="17"/>
                    </a:lnTo>
                    <a:lnTo>
                      <a:pt x="13" y="20"/>
                    </a:lnTo>
                    <a:lnTo>
                      <a:pt x="13" y="20"/>
                    </a:lnTo>
                    <a:lnTo>
                      <a:pt x="19" y="24"/>
                    </a:lnTo>
                    <a:lnTo>
                      <a:pt x="19" y="26"/>
                    </a:lnTo>
                    <a:lnTo>
                      <a:pt x="21" y="28"/>
                    </a:lnTo>
                    <a:lnTo>
                      <a:pt x="21" y="28"/>
                    </a:lnTo>
                    <a:lnTo>
                      <a:pt x="19" y="28"/>
                    </a:lnTo>
                    <a:lnTo>
                      <a:pt x="10" y="26"/>
                    </a:lnTo>
                    <a:lnTo>
                      <a:pt x="8" y="26"/>
                    </a:lnTo>
                    <a:lnTo>
                      <a:pt x="10" y="37"/>
                    </a:lnTo>
                    <a:lnTo>
                      <a:pt x="15" y="45"/>
                    </a:lnTo>
                    <a:lnTo>
                      <a:pt x="13" y="45"/>
                    </a:lnTo>
                    <a:lnTo>
                      <a:pt x="6" y="37"/>
                    </a:lnTo>
                    <a:lnTo>
                      <a:pt x="4" y="28"/>
                    </a:lnTo>
                    <a:lnTo>
                      <a:pt x="4" y="24"/>
                    </a:lnTo>
                    <a:lnTo>
                      <a:pt x="4" y="20"/>
                    </a:lnTo>
                    <a:lnTo>
                      <a:pt x="2" y="19"/>
                    </a:lnTo>
                    <a:lnTo>
                      <a:pt x="2" y="17"/>
                    </a:lnTo>
                    <a:lnTo>
                      <a:pt x="0" y="15"/>
                    </a:lnTo>
                    <a:lnTo>
                      <a:pt x="0" y="13"/>
                    </a:lnTo>
                    <a:lnTo>
                      <a:pt x="0" y="13"/>
                    </a:lnTo>
                    <a:lnTo>
                      <a:pt x="4" y="3"/>
                    </a:lnTo>
                    <a:lnTo>
                      <a:pt x="8"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53" name="Freeform 1409">
                <a:extLst>
                  <a:ext uri="{FF2B5EF4-FFF2-40B4-BE49-F238E27FC236}">
                    <a16:creationId xmlns:a16="http://schemas.microsoft.com/office/drawing/2014/main" id="{411836AF-4AE5-9963-B4CB-0FE03BEB990A}"/>
                  </a:ext>
                </a:extLst>
              </p:cNvPr>
              <p:cNvSpPr>
                <a:spLocks/>
              </p:cNvSpPr>
              <p:nvPr/>
            </p:nvSpPr>
            <p:spPr bwMode="auto">
              <a:xfrm>
                <a:off x="7191794" y="4781938"/>
                <a:ext cx="31285" cy="67041"/>
              </a:xfrm>
              <a:custGeom>
                <a:avLst/>
                <a:gdLst>
                  <a:gd name="T0" fmla="*/ 8 w 21"/>
                  <a:gd name="T1" fmla="*/ 0 h 45"/>
                  <a:gd name="T2" fmla="*/ 10 w 21"/>
                  <a:gd name="T3" fmla="*/ 0 h 45"/>
                  <a:gd name="T4" fmla="*/ 10 w 21"/>
                  <a:gd name="T5" fmla="*/ 0 h 45"/>
                  <a:gd name="T6" fmla="*/ 10 w 21"/>
                  <a:gd name="T7" fmla="*/ 1 h 45"/>
                  <a:gd name="T8" fmla="*/ 8 w 21"/>
                  <a:gd name="T9" fmla="*/ 3 h 45"/>
                  <a:gd name="T10" fmla="*/ 8 w 21"/>
                  <a:gd name="T11" fmla="*/ 3 h 45"/>
                  <a:gd name="T12" fmla="*/ 8 w 21"/>
                  <a:gd name="T13" fmla="*/ 5 h 45"/>
                  <a:gd name="T14" fmla="*/ 8 w 21"/>
                  <a:gd name="T15" fmla="*/ 5 h 45"/>
                  <a:gd name="T16" fmla="*/ 10 w 21"/>
                  <a:gd name="T17" fmla="*/ 11 h 45"/>
                  <a:gd name="T18" fmla="*/ 10 w 21"/>
                  <a:gd name="T19" fmla="*/ 13 h 45"/>
                  <a:gd name="T20" fmla="*/ 4 w 21"/>
                  <a:gd name="T21" fmla="*/ 19 h 45"/>
                  <a:gd name="T22" fmla="*/ 4 w 21"/>
                  <a:gd name="T23" fmla="*/ 19 h 45"/>
                  <a:gd name="T24" fmla="*/ 6 w 21"/>
                  <a:gd name="T25" fmla="*/ 20 h 45"/>
                  <a:gd name="T26" fmla="*/ 10 w 21"/>
                  <a:gd name="T27" fmla="*/ 17 h 45"/>
                  <a:gd name="T28" fmla="*/ 13 w 21"/>
                  <a:gd name="T29" fmla="*/ 11 h 45"/>
                  <a:gd name="T30" fmla="*/ 15 w 21"/>
                  <a:gd name="T31" fmla="*/ 9 h 45"/>
                  <a:gd name="T32" fmla="*/ 19 w 21"/>
                  <a:gd name="T33" fmla="*/ 9 h 45"/>
                  <a:gd name="T34" fmla="*/ 19 w 21"/>
                  <a:gd name="T35" fmla="*/ 11 h 45"/>
                  <a:gd name="T36" fmla="*/ 21 w 21"/>
                  <a:gd name="T37" fmla="*/ 13 h 45"/>
                  <a:gd name="T38" fmla="*/ 21 w 21"/>
                  <a:gd name="T39" fmla="*/ 17 h 45"/>
                  <a:gd name="T40" fmla="*/ 13 w 21"/>
                  <a:gd name="T41" fmla="*/ 20 h 45"/>
                  <a:gd name="T42" fmla="*/ 13 w 21"/>
                  <a:gd name="T43" fmla="*/ 20 h 45"/>
                  <a:gd name="T44" fmla="*/ 19 w 21"/>
                  <a:gd name="T45" fmla="*/ 24 h 45"/>
                  <a:gd name="T46" fmla="*/ 19 w 21"/>
                  <a:gd name="T47" fmla="*/ 26 h 45"/>
                  <a:gd name="T48" fmla="*/ 21 w 21"/>
                  <a:gd name="T49" fmla="*/ 28 h 45"/>
                  <a:gd name="T50" fmla="*/ 21 w 21"/>
                  <a:gd name="T51" fmla="*/ 28 h 45"/>
                  <a:gd name="T52" fmla="*/ 19 w 21"/>
                  <a:gd name="T53" fmla="*/ 28 h 45"/>
                  <a:gd name="T54" fmla="*/ 10 w 21"/>
                  <a:gd name="T55" fmla="*/ 26 h 45"/>
                  <a:gd name="T56" fmla="*/ 8 w 21"/>
                  <a:gd name="T57" fmla="*/ 26 h 45"/>
                  <a:gd name="T58" fmla="*/ 10 w 21"/>
                  <a:gd name="T59" fmla="*/ 37 h 45"/>
                  <a:gd name="T60" fmla="*/ 15 w 21"/>
                  <a:gd name="T61" fmla="*/ 45 h 45"/>
                  <a:gd name="T62" fmla="*/ 13 w 21"/>
                  <a:gd name="T63" fmla="*/ 45 h 45"/>
                  <a:gd name="T64" fmla="*/ 6 w 21"/>
                  <a:gd name="T65" fmla="*/ 37 h 45"/>
                  <a:gd name="T66" fmla="*/ 4 w 21"/>
                  <a:gd name="T67" fmla="*/ 28 h 45"/>
                  <a:gd name="T68" fmla="*/ 4 w 21"/>
                  <a:gd name="T69" fmla="*/ 24 h 45"/>
                  <a:gd name="T70" fmla="*/ 4 w 21"/>
                  <a:gd name="T71" fmla="*/ 20 h 45"/>
                  <a:gd name="T72" fmla="*/ 2 w 21"/>
                  <a:gd name="T73" fmla="*/ 19 h 45"/>
                  <a:gd name="T74" fmla="*/ 2 w 21"/>
                  <a:gd name="T75" fmla="*/ 17 h 45"/>
                  <a:gd name="T76" fmla="*/ 0 w 21"/>
                  <a:gd name="T77" fmla="*/ 15 h 45"/>
                  <a:gd name="T78" fmla="*/ 0 w 21"/>
                  <a:gd name="T79" fmla="*/ 13 h 45"/>
                  <a:gd name="T80" fmla="*/ 0 w 21"/>
                  <a:gd name="T81" fmla="*/ 13 h 45"/>
                  <a:gd name="T82" fmla="*/ 4 w 21"/>
                  <a:gd name="T83" fmla="*/ 3 h 45"/>
                  <a:gd name="T84" fmla="*/ 8 w 21"/>
                  <a:gd name="T8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45">
                    <a:moveTo>
                      <a:pt x="8" y="0"/>
                    </a:moveTo>
                    <a:lnTo>
                      <a:pt x="10" y="0"/>
                    </a:lnTo>
                    <a:lnTo>
                      <a:pt x="10" y="0"/>
                    </a:lnTo>
                    <a:lnTo>
                      <a:pt x="10" y="1"/>
                    </a:lnTo>
                    <a:lnTo>
                      <a:pt x="8" y="3"/>
                    </a:lnTo>
                    <a:lnTo>
                      <a:pt x="8" y="3"/>
                    </a:lnTo>
                    <a:lnTo>
                      <a:pt x="8" y="5"/>
                    </a:lnTo>
                    <a:lnTo>
                      <a:pt x="8" y="5"/>
                    </a:lnTo>
                    <a:lnTo>
                      <a:pt x="10" y="11"/>
                    </a:lnTo>
                    <a:lnTo>
                      <a:pt x="10" y="13"/>
                    </a:lnTo>
                    <a:lnTo>
                      <a:pt x="4" y="19"/>
                    </a:lnTo>
                    <a:lnTo>
                      <a:pt x="4" y="19"/>
                    </a:lnTo>
                    <a:lnTo>
                      <a:pt x="6" y="20"/>
                    </a:lnTo>
                    <a:lnTo>
                      <a:pt x="10" y="17"/>
                    </a:lnTo>
                    <a:lnTo>
                      <a:pt x="13" y="11"/>
                    </a:lnTo>
                    <a:lnTo>
                      <a:pt x="15" y="9"/>
                    </a:lnTo>
                    <a:lnTo>
                      <a:pt x="19" y="9"/>
                    </a:lnTo>
                    <a:lnTo>
                      <a:pt x="19" y="11"/>
                    </a:lnTo>
                    <a:lnTo>
                      <a:pt x="21" y="13"/>
                    </a:lnTo>
                    <a:lnTo>
                      <a:pt x="21" y="17"/>
                    </a:lnTo>
                    <a:lnTo>
                      <a:pt x="13" y="20"/>
                    </a:lnTo>
                    <a:lnTo>
                      <a:pt x="13" y="20"/>
                    </a:lnTo>
                    <a:lnTo>
                      <a:pt x="19" y="24"/>
                    </a:lnTo>
                    <a:lnTo>
                      <a:pt x="19" y="26"/>
                    </a:lnTo>
                    <a:lnTo>
                      <a:pt x="21" y="28"/>
                    </a:lnTo>
                    <a:lnTo>
                      <a:pt x="21" y="28"/>
                    </a:lnTo>
                    <a:lnTo>
                      <a:pt x="19" y="28"/>
                    </a:lnTo>
                    <a:lnTo>
                      <a:pt x="10" y="26"/>
                    </a:lnTo>
                    <a:lnTo>
                      <a:pt x="8" y="26"/>
                    </a:lnTo>
                    <a:lnTo>
                      <a:pt x="10" y="37"/>
                    </a:lnTo>
                    <a:lnTo>
                      <a:pt x="15" y="45"/>
                    </a:lnTo>
                    <a:lnTo>
                      <a:pt x="13" y="45"/>
                    </a:lnTo>
                    <a:lnTo>
                      <a:pt x="6" y="37"/>
                    </a:lnTo>
                    <a:lnTo>
                      <a:pt x="4" y="28"/>
                    </a:lnTo>
                    <a:lnTo>
                      <a:pt x="4" y="24"/>
                    </a:lnTo>
                    <a:lnTo>
                      <a:pt x="4" y="20"/>
                    </a:lnTo>
                    <a:lnTo>
                      <a:pt x="2" y="19"/>
                    </a:lnTo>
                    <a:lnTo>
                      <a:pt x="2" y="17"/>
                    </a:lnTo>
                    <a:lnTo>
                      <a:pt x="0" y="15"/>
                    </a:lnTo>
                    <a:lnTo>
                      <a:pt x="0" y="13"/>
                    </a:lnTo>
                    <a:lnTo>
                      <a:pt x="0" y="13"/>
                    </a:lnTo>
                    <a:lnTo>
                      <a:pt x="4" y="3"/>
                    </a:lnTo>
                    <a:lnTo>
                      <a:pt x="8"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54" name="Freeform 1410">
                <a:extLst>
                  <a:ext uri="{FF2B5EF4-FFF2-40B4-BE49-F238E27FC236}">
                    <a16:creationId xmlns:a16="http://schemas.microsoft.com/office/drawing/2014/main" id="{A26A98F6-A825-F8FA-56E1-FE9DB72EF8FD}"/>
                  </a:ext>
                </a:extLst>
              </p:cNvPr>
              <p:cNvSpPr>
                <a:spLocks/>
              </p:cNvSpPr>
              <p:nvPr/>
            </p:nvSpPr>
            <p:spPr bwMode="auto">
              <a:xfrm>
                <a:off x="7191794" y="4837060"/>
                <a:ext cx="8939" cy="11918"/>
              </a:xfrm>
              <a:custGeom>
                <a:avLst/>
                <a:gdLst>
                  <a:gd name="T0" fmla="*/ 0 w 6"/>
                  <a:gd name="T1" fmla="*/ 0 h 8"/>
                  <a:gd name="T2" fmla="*/ 2 w 6"/>
                  <a:gd name="T3" fmla="*/ 0 h 8"/>
                  <a:gd name="T4" fmla="*/ 4 w 6"/>
                  <a:gd name="T5" fmla="*/ 2 h 8"/>
                  <a:gd name="T6" fmla="*/ 4 w 6"/>
                  <a:gd name="T7" fmla="*/ 4 h 8"/>
                  <a:gd name="T8" fmla="*/ 4 w 6"/>
                  <a:gd name="T9" fmla="*/ 6 h 8"/>
                  <a:gd name="T10" fmla="*/ 6 w 6"/>
                  <a:gd name="T11" fmla="*/ 8 h 8"/>
                  <a:gd name="T12" fmla="*/ 6 w 6"/>
                  <a:gd name="T13" fmla="*/ 8 h 8"/>
                  <a:gd name="T14" fmla="*/ 4 w 6"/>
                  <a:gd name="T15" fmla="*/ 8 h 8"/>
                  <a:gd name="T16" fmla="*/ 2 w 6"/>
                  <a:gd name="T17" fmla="*/ 8 h 8"/>
                  <a:gd name="T18" fmla="*/ 0 w 6"/>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0" y="0"/>
                    </a:moveTo>
                    <a:lnTo>
                      <a:pt x="2" y="0"/>
                    </a:lnTo>
                    <a:lnTo>
                      <a:pt x="4" y="2"/>
                    </a:lnTo>
                    <a:lnTo>
                      <a:pt x="4" y="4"/>
                    </a:lnTo>
                    <a:lnTo>
                      <a:pt x="4" y="6"/>
                    </a:lnTo>
                    <a:lnTo>
                      <a:pt x="6" y="8"/>
                    </a:lnTo>
                    <a:lnTo>
                      <a:pt x="6" y="8"/>
                    </a:lnTo>
                    <a:lnTo>
                      <a:pt x="4" y="8"/>
                    </a:lnTo>
                    <a:lnTo>
                      <a:pt x="2" y="8"/>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55" name="Freeform 1411">
                <a:extLst>
                  <a:ext uri="{FF2B5EF4-FFF2-40B4-BE49-F238E27FC236}">
                    <a16:creationId xmlns:a16="http://schemas.microsoft.com/office/drawing/2014/main" id="{E90B5948-1AD4-7996-F123-A94623BB20F4}"/>
                  </a:ext>
                </a:extLst>
              </p:cNvPr>
              <p:cNvSpPr>
                <a:spLocks/>
              </p:cNvSpPr>
              <p:nvPr/>
            </p:nvSpPr>
            <p:spPr bwMode="auto">
              <a:xfrm>
                <a:off x="7191794" y="4837060"/>
                <a:ext cx="8939" cy="11918"/>
              </a:xfrm>
              <a:custGeom>
                <a:avLst/>
                <a:gdLst>
                  <a:gd name="T0" fmla="*/ 0 w 6"/>
                  <a:gd name="T1" fmla="*/ 0 h 8"/>
                  <a:gd name="T2" fmla="*/ 2 w 6"/>
                  <a:gd name="T3" fmla="*/ 0 h 8"/>
                  <a:gd name="T4" fmla="*/ 4 w 6"/>
                  <a:gd name="T5" fmla="*/ 2 h 8"/>
                  <a:gd name="T6" fmla="*/ 4 w 6"/>
                  <a:gd name="T7" fmla="*/ 4 h 8"/>
                  <a:gd name="T8" fmla="*/ 4 w 6"/>
                  <a:gd name="T9" fmla="*/ 6 h 8"/>
                  <a:gd name="T10" fmla="*/ 6 w 6"/>
                  <a:gd name="T11" fmla="*/ 8 h 8"/>
                  <a:gd name="T12" fmla="*/ 6 w 6"/>
                  <a:gd name="T13" fmla="*/ 8 h 8"/>
                  <a:gd name="T14" fmla="*/ 4 w 6"/>
                  <a:gd name="T15" fmla="*/ 8 h 8"/>
                  <a:gd name="T16" fmla="*/ 2 w 6"/>
                  <a:gd name="T17" fmla="*/ 8 h 8"/>
                  <a:gd name="T18" fmla="*/ 0 w 6"/>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0" y="0"/>
                    </a:moveTo>
                    <a:lnTo>
                      <a:pt x="2" y="0"/>
                    </a:lnTo>
                    <a:lnTo>
                      <a:pt x="4" y="2"/>
                    </a:lnTo>
                    <a:lnTo>
                      <a:pt x="4" y="4"/>
                    </a:lnTo>
                    <a:lnTo>
                      <a:pt x="4" y="6"/>
                    </a:lnTo>
                    <a:lnTo>
                      <a:pt x="6" y="8"/>
                    </a:lnTo>
                    <a:lnTo>
                      <a:pt x="6" y="8"/>
                    </a:lnTo>
                    <a:lnTo>
                      <a:pt x="4" y="8"/>
                    </a:lnTo>
                    <a:lnTo>
                      <a:pt x="2" y="8"/>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56" name="Freeform 1413">
                <a:extLst>
                  <a:ext uri="{FF2B5EF4-FFF2-40B4-BE49-F238E27FC236}">
                    <a16:creationId xmlns:a16="http://schemas.microsoft.com/office/drawing/2014/main" id="{FD971559-F772-2DA3-EDCB-40042115B75C}"/>
                  </a:ext>
                </a:extLst>
              </p:cNvPr>
              <p:cNvSpPr>
                <a:spLocks/>
              </p:cNvSpPr>
              <p:nvPr/>
            </p:nvSpPr>
            <p:spPr bwMode="auto">
              <a:xfrm>
                <a:off x="7191794" y="4860897"/>
                <a:ext cx="16388" cy="7449"/>
              </a:xfrm>
              <a:custGeom>
                <a:avLst/>
                <a:gdLst>
                  <a:gd name="T0" fmla="*/ 0 w 11"/>
                  <a:gd name="T1" fmla="*/ 1 h 5"/>
                  <a:gd name="T2" fmla="*/ 2 w 11"/>
                  <a:gd name="T3" fmla="*/ 1 h 5"/>
                  <a:gd name="T4" fmla="*/ 4 w 11"/>
                  <a:gd name="T5" fmla="*/ 0 h 5"/>
                  <a:gd name="T6" fmla="*/ 11 w 11"/>
                  <a:gd name="T7" fmla="*/ 3 h 5"/>
                  <a:gd name="T8" fmla="*/ 11 w 11"/>
                  <a:gd name="T9" fmla="*/ 3 h 5"/>
                  <a:gd name="T10" fmla="*/ 11 w 11"/>
                  <a:gd name="T11" fmla="*/ 5 h 5"/>
                  <a:gd name="T12" fmla="*/ 2 w 11"/>
                  <a:gd name="T13" fmla="*/ 5 h 5"/>
                  <a:gd name="T14" fmla="*/ 0 w 11"/>
                  <a:gd name="T15" fmla="*/ 5 h 5"/>
                  <a:gd name="T16" fmla="*/ 0 w 11"/>
                  <a:gd name="T17" fmla="*/ 1 h 5"/>
                  <a:gd name="T18" fmla="*/ 0 w 11"/>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
                    <a:moveTo>
                      <a:pt x="0" y="1"/>
                    </a:moveTo>
                    <a:lnTo>
                      <a:pt x="2" y="1"/>
                    </a:lnTo>
                    <a:lnTo>
                      <a:pt x="4" y="0"/>
                    </a:lnTo>
                    <a:lnTo>
                      <a:pt x="11" y="3"/>
                    </a:lnTo>
                    <a:lnTo>
                      <a:pt x="11" y="3"/>
                    </a:lnTo>
                    <a:lnTo>
                      <a:pt x="11" y="5"/>
                    </a:lnTo>
                    <a:lnTo>
                      <a:pt x="2" y="5"/>
                    </a:lnTo>
                    <a:lnTo>
                      <a:pt x="0" y="5"/>
                    </a:lnTo>
                    <a:lnTo>
                      <a:pt x="0" y="1"/>
                    </a:lnTo>
                    <a:lnTo>
                      <a:pt x="0"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57" name="Freeform 1414">
                <a:extLst>
                  <a:ext uri="{FF2B5EF4-FFF2-40B4-BE49-F238E27FC236}">
                    <a16:creationId xmlns:a16="http://schemas.microsoft.com/office/drawing/2014/main" id="{6BFDBE58-6132-114A-53B1-3C482B962B1B}"/>
                  </a:ext>
                </a:extLst>
              </p:cNvPr>
              <p:cNvSpPr>
                <a:spLocks/>
              </p:cNvSpPr>
              <p:nvPr/>
            </p:nvSpPr>
            <p:spPr bwMode="auto">
              <a:xfrm>
                <a:off x="7191794" y="4860897"/>
                <a:ext cx="16388" cy="7449"/>
              </a:xfrm>
              <a:custGeom>
                <a:avLst/>
                <a:gdLst>
                  <a:gd name="T0" fmla="*/ 0 w 11"/>
                  <a:gd name="T1" fmla="*/ 1 h 5"/>
                  <a:gd name="T2" fmla="*/ 2 w 11"/>
                  <a:gd name="T3" fmla="*/ 1 h 5"/>
                  <a:gd name="T4" fmla="*/ 4 w 11"/>
                  <a:gd name="T5" fmla="*/ 0 h 5"/>
                  <a:gd name="T6" fmla="*/ 11 w 11"/>
                  <a:gd name="T7" fmla="*/ 3 h 5"/>
                  <a:gd name="T8" fmla="*/ 11 w 11"/>
                  <a:gd name="T9" fmla="*/ 3 h 5"/>
                  <a:gd name="T10" fmla="*/ 11 w 11"/>
                  <a:gd name="T11" fmla="*/ 5 h 5"/>
                  <a:gd name="T12" fmla="*/ 2 w 11"/>
                  <a:gd name="T13" fmla="*/ 5 h 5"/>
                  <a:gd name="T14" fmla="*/ 0 w 11"/>
                  <a:gd name="T15" fmla="*/ 5 h 5"/>
                  <a:gd name="T16" fmla="*/ 0 w 11"/>
                  <a:gd name="T17" fmla="*/ 1 h 5"/>
                  <a:gd name="T18" fmla="*/ 0 w 11"/>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
                    <a:moveTo>
                      <a:pt x="0" y="1"/>
                    </a:moveTo>
                    <a:lnTo>
                      <a:pt x="2" y="1"/>
                    </a:lnTo>
                    <a:lnTo>
                      <a:pt x="4" y="0"/>
                    </a:lnTo>
                    <a:lnTo>
                      <a:pt x="11" y="3"/>
                    </a:lnTo>
                    <a:lnTo>
                      <a:pt x="11" y="3"/>
                    </a:lnTo>
                    <a:lnTo>
                      <a:pt x="11" y="5"/>
                    </a:lnTo>
                    <a:lnTo>
                      <a:pt x="2" y="5"/>
                    </a:lnTo>
                    <a:lnTo>
                      <a:pt x="0" y="5"/>
                    </a:lnTo>
                    <a:lnTo>
                      <a:pt x="0" y="1"/>
                    </a:lnTo>
                    <a:lnTo>
                      <a:pt x="0"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58" name="Freeform 1415">
                <a:extLst>
                  <a:ext uri="{FF2B5EF4-FFF2-40B4-BE49-F238E27FC236}">
                    <a16:creationId xmlns:a16="http://schemas.microsoft.com/office/drawing/2014/main" id="{2CAECB9D-7339-E347-FD4A-94DB418C94D1}"/>
                  </a:ext>
                </a:extLst>
              </p:cNvPr>
              <p:cNvSpPr>
                <a:spLocks/>
              </p:cNvSpPr>
              <p:nvPr/>
            </p:nvSpPr>
            <p:spPr bwMode="auto">
              <a:xfrm>
                <a:off x="7206691" y="4908570"/>
                <a:ext cx="4470" cy="7449"/>
              </a:xfrm>
              <a:custGeom>
                <a:avLst/>
                <a:gdLst>
                  <a:gd name="T0" fmla="*/ 0 w 3"/>
                  <a:gd name="T1" fmla="*/ 5 h 5"/>
                  <a:gd name="T2" fmla="*/ 0 w 3"/>
                  <a:gd name="T3" fmla="*/ 4 h 5"/>
                  <a:gd name="T4" fmla="*/ 0 w 3"/>
                  <a:gd name="T5" fmla="*/ 4 h 5"/>
                  <a:gd name="T6" fmla="*/ 0 w 3"/>
                  <a:gd name="T7" fmla="*/ 2 h 5"/>
                  <a:gd name="T8" fmla="*/ 1 w 3"/>
                  <a:gd name="T9" fmla="*/ 2 h 5"/>
                  <a:gd name="T10" fmla="*/ 3 w 3"/>
                  <a:gd name="T11" fmla="*/ 0 h 5"/>
                  <a:gd name="T12" fmla="*/ 3 w 3"/>
                  <a:gd name="T13" fmla="*/ 0 h 5"/>
                  <a:gd name="T14" fmla="*/ 3 w 3"/>
                  <a:gd name="T15" fmla="*/ 4 h 5"/>
                  <a:gd name="T16" fmla="*/ 3 w 3"/>
                  <a:gd name="T17" fmla="*/ 4 h 5"/>
                  <a:gd name="T18" fmla="*/ 1 w 3"/>
                  <a:gd name="T19" fmla="*/ 4 h 5"/>
                  <a:gd name="T20" fmla="*/ 0 w 3"/>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5"/>
                    </a:moveTo>
                    <a:lnTo>
                      <a:pt x="0" y="4"/>
                    </a:lnTo>
                    <a:lnTo>
                      <a:pt x="0" y="4"/>
                    </a:lnTo>
                    <a:lnTo>
                      <a:pt x="0" y="2"/>
                    </a:lnTo>
                    <a:lnTo>
                      <a:pt x="1" y="2"/>
                    </a:lnTo>
                    <a:lnTo>
                      <a:pt x="3" y="0"/>
                    </a:lnTo>
                    <a:lnTo>
                      <a:pt x="3" y="0"/>
                    </a:lnTo>
                    <a:lnTo>
                      <a:pt x="3" y="4"/>
                    </a:lnTo>
                    <a:lnTo>
                      <a:pt x="3" y="4"/>
                    </a:lnTo>
                    <a:lnTo>
                      <a:pt x="1" y="4"/>
                    </a:lnTo>
                    <a:lnTo>
                      <a:pt x="0" y="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59" name="Freeform 1416">
                <a:extLst>
                  <a:ext uri="{FF2B5EF4-FFF2-40B4-BE49-F238E27FC236}">
                    <a16:creationId xmlns:a16="http://schemas.microsoft.com/office/drawing/2014/main" id="{03253F6E-72C9-3F63-2BFF-DB89CD948CBB}"/>
                  </a:ext>
                </a:extLst>
              </p:cNvPr>
              <p:cNvSpPr>
                <a:spLocks/>
              </p:cNvSpPr>
              <p:nvPr/>
            </p:nvSpPr>
            <p:spPr bwMode="auto">
              <a:xfrm>
                <a:off x="7206691" y="4908570"/>
                <a:ext cx="4470" cy="7449"/>
              </a:xfrm>
              <a:custGeom>
                <a:avLst/>
                <a:gdLst>
                  <a:gd name="T0" fmla="*/ 0 w 3"/>
                  <a:gd name="T1" fmla="*/ 5 h 5"/>
                  <a:gd name="T2" fmla="*/ 0 w 3"/>
                  <a:gd name="T3" fmla="*/ 4 h 5"/>
                  <a:gd name="T4" fmla="*/ 0 w 3"/>
                  <a:gd name="T5" fmla="*/ 4 h 5"/>
                  <a:gd name="T6" fmla="*/ 0 w 3"/>
                  <a:gd name="T7" fmla="*/ 2 h 5"/>
                  <a:gd name="T8" fmla="*/ 1 w 3"/>
                  <a:gd name="T9" fmla="*/ 2 h 5"/>
                  <a:gd name="T10" fmla="*/ 3 w 3"/>
                  <a:gd name="T11" fmla="*/ 0 h 5"/>
                  <a:gd name="T12" fmla="*/ 3 w 3"/>
                  <a:gd name="T13" fmla="*/ 0 h 5"/>
                  <a:gd name="T14" fmla="*/ 3 w 3"/>
                  <a:gd name="T15" fmla="*/ 4 h 5"/>
                  <a:gd name="T16" fmla="*/ 3 w 3"/>
                  <a:gd name="T17" fmla="*/ 4 h 5"/>
                  <a:gd name="T18" fmla="*/ 1 w 3"/>
                  <a:gd name="T19" fmla="*/ 4 h 5"/>
                  <a:gd name="T20" fmla="*/ 0 w 3"/>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5"/>
                    </a:moveTo>
                    <a:lnTo>
                      <a:pt x="0" y="4"/>
                    </a:lnTo>
                    <a:lnTo>
                      <a:pt x="0" y="4"/>
                    </a:lnTo>
                    <a:lnTo>
                      <a:pt x="0" y="2"/>
                    </a:lnTo>
                    <a:lnTo>
                      <a:pt x="1" y="2"/>
                    </a:lnTo>
                    <a:lnTo>
                      <a:pt x="3" y="0"/>
                    </a:lnTo>
                    <a:lnTo>
                      <a:pt x="3" y="0"/>
                    </a:lnTo>
                    <a:lnTo>
                      <a:pt x="3" y="4"/>
                    </a:lnTo>
                    <a:lnTo>
                      <a:pt x="3" y="4"/>
                    </a:lnTo>
                    <a:lnTo>
                      <a:pt x="1" y="4"/>
                    </a:lnTo>
                    <a:lnTo>
                      <a:pt x="0" y="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60" name="Freeform 1417">
                <a:extLst>
                  <a:ext uri="{FF2B5EF4-FFF2-40B4-BE49-F238E27FC236}">
                    <a16:creationId xmlns:a16="http://schemas.microsoft.com/office/drawing/2014/main" id="{0184C2EB-8C94-BE39-BA89-6E91E0ADFAD5}"/>
                  </a:ext>
                </a:extLst>
              </p:cNvPr>
              <p:cNvSpPr>
                <a:spLocks/>
              </p:cNvSpPr>
              <p:nvPr/>
            </p:nvSpPr>
            <p:spPr bwMode="auto">
              <a:xfrm>
                <a:off x="7372058" y="4845999"/>
                <a:ext cx="19368" cy="11918"/>
              </a:xfrm>
              <a:custGeom>
                <a:avLst/>
                <a:gdLst>
                  <a:gd name="T0" fmla="*/ 2 w 13"/>
                  <a:gd name="T1" fmla="*/ 0 h 8"/>
                  <a:gd name="T2" fmla="*/ 0 w 13"/>
                  <a:gd name="T3" fmla="*/ 0 h 8"/>
                  <a:gd name="T4" fmla="*/ 4 w 13"/>
                  <a:gd name="T5" fmla="*/ 0 h 8"/>
                  <a:gd name="T6" fmla="*/ 6 w 13"/>
                  <a:gd name="T7" fmla="*/ 0 h 8"/>
                  <a:gd name="T8" fmla="*/ 8 w 13"/>
                  <a:gd name="T9" fmla="*/ 0 h 8"/>
                  <a:gd name="T10" fmla="*/ 10 w 13"/>
                  <a:gd name="T11" fmla="*/ 2 h 8"/>
                  <a:gd name="T12" fmla="*/ 13 w 13"/>
                  <a:gd name="T13" fmla="*/ 6 h 8"/>
                  <a:gd name="T14" fmla="*/ 13 w 13"/>
                  <a:gd name="T15" fmla="*/ 8 h 8"/>
                  <a:gd name="T16" fmla="*/ 10 w 13"/>
                  <a:gd name="T17" fmla="*/ 8 h 8"/>
                  <a:gd name="T18" fmla="*/ 8 w 13"/>
                  <a:gd name="T19" fmla="*/ 6 h 8"/>
                  <a:gd name="T20" fmla="*/ 8 w 13"/>
                  <a:gd name="T21" fmla="*/ 4 h 8"/>
                  <a:gd name="T22" fmla="*/ 2 w 1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8">
                    <a:moveTo>
                      <a:pt x="2" y="0"/>
                    </a:moveTo>
                    <a:lnTo>
                      <a:pt x="0" y="0"/>
                    </a:lnTo>
                    <a:lnTo>
                      <a:pt x="4" y="0"/>
                    </a:lnTo>
                    <a:lnTo>
                      <a:pt x="6" y="0"/>
                    </a:lnTo>
                    <a:lnTo>
                      <a:pt x="8" y="0"/>
                    </a:lnTo>
                    <a:lnTo>
                      <a:pt x="10" y="2"/>
                    </a:lnTo>
                    <a:lnTo>
                      <a:pt x="13" y="6"/>
                    </a:lnTo>
                    <a:lnTo>
                      <a:pt x="13" y="8"/>
                    </a:lnTo>
                    <a:lnTo>
                      <a:pt x="10" y="8"/>
                    </a:lnTo>
                    <a:lnTo>
                      <a:pt x="8" y="6"/>
                    </a:lnTo>
                    <a:lnTo>
                      <a:pt x="8" y="4"/>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61" name="Freeform 1418">
                <a:extLst>
                  <a:ext uri="{FF2B5EF4-FFF2-40B4-BE49-F238E27FC236}">
                    <a16:creationId xmlns:a16="http://schemas.microsoft.com/office/drawing/2014/main" id="{64FC8C76-D269-F49E-0673-EDC64F44656F}"/>
                  </a:ext>
                </a:extLst>
              </p:cNvPr>
              <p:cNvSpPr>
                <a:spLocks/>
              </p:cNvSpPr>
              <p:nvPr/>
            </p:nvSpPr>
            <p:spPr bwMode="auto">
              <a:xfrm>
                <a:off x="7372058" y="4845999"/>
                <a:ext cx="19368" cy="11918"/>
              </a:xfrm>
              <a:custGeom>
                <a:avLst/>
                <a:gdLst>
                  <a:gd name="T0" fmla="*/ 2 w 13"/>
                  <a:gd name="T1" fmla="*/ 0 h 8"/>
                  <a:gd name="T2" fmla="*/ 0 w 13"/>
                  <a:gd name="T3" fmla="*/ 0 h 8"/>
                  <a:gd name="T4" fmla="*/ 4 w 13"/>
                  <a:gd name="T5" fmla="*/ 0 h 8"/>
                  <a:gd name="T6" fmla="*/ 6 w 13"/>
                  <a:gd name="T7" fmla="*/ 0 h 8"/>
                  <a:gd name="T8" fmla="*/ 8 w 13"/>
                  <a:gd name="T9" fmla="*/ 0 h 8"/>
                  <a:gd name="T10" fmla="*/ 10 w 13"/>
                  <a:gd name="T11" fmla="*/ 2 h 8"/>
                  <a:gd name="T12" fmla="*/ 13 w 13"/>
                  <a:gd name="T13" fmla="*/ 6 h 8"/>
                  <a:gd name="T14" fmla="*/ 13 w 13"/>
                  <a:gd name="T15" fmla="*/ 8 h 8"/>
                  <a:gd name="T16" fmla="*/ 10 w 13"/>
                  <a:gd name="T17" fmla="*/ 8 h 8"/>
                  <a:gd name="T18" fmla="*/ 8 w 13"/>
                  <a:gd name="T19" fmla="*/ 6 h 8"/>
                  <a:gd name="T20" fmla="*/ 8 w 13"/>
                  <a:gd name="T21" fmla="*/ 4 h 8"/>
                  <a:gd name="T22" fmla="*/ 2 w 1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8">
                    <a:moveTo>
                      <a:pt x="2" y="0"/>
                    </a:moveTo>
                    <a:lnTo>
                      <a:pt x="0" y="0"/>
                    </a:lnTo>
                    <a:lnTo>
                      <a:pt x="4" y="0"/>
                    </a:lnTo>
                    <a:lnTo>
                      <a:pt x="6" y="0"/>
                    </a:lnTo>
                    <a:lnTo>
                      <a:pt x="8" y="0"/>
                    </a:lnTo>
                    <a:lnTo>
                      <a:pt x="10" y="2"/>
                    </a:lnTo>
                    <a:lnTo>
                      <a:pt x="13" y="6"/>
                    </a:lnTo>
                    <a:lnTo>
                      <a:pt x="13" y="8"/>
                    </a:lnTo>
                    <a:lnTo>
                      <a:pt x="10" y="8"/>
                    </a:lnTo>
                    <a:lnTo>
                      <a:pt x="8" y="6"/>
                    </a:lnTo>
                    <a:lnTo>
                      <a:pt x="8" y="4"/>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62" name="Freeform 1419">
                <a:extLst>
                  <a:ext uri="{FF2B5EF4-FFF2-40B4-BE49-F238E27FC236}">
                    <a16:creationId xmlns:a16="http://schemas.microsoft.com/office/drawing/2014/main" id="{9EB9D733-5819-6365-6C8C-8720570C6762}"/>
                  </a:ext>
                </a:extLst>
              </p:cNvPr>
              <p:cNvSpPr>
                <a:spLocks/>
              </p:cNvSpPr>
              <p:nvPr/>
            </p:nvSpPr>
            <p:spPr bwMode="auto">
              <a:xfrm>
                <a:off x="7378018" y="4865366"/>
                <a:ext cx="28306" cy="5959"/>
              </a:xfrm>
              <a:custGeom>
                <a:avLst/>
                <a:gdLst>
                  <a:gd name="T0" fmla="*/ 0 w 19"/>
                  <a:gd name="T1" fmla="*/ 0 h 4"/>
                  <a:gd name="T2" fmla="*/ 0 w 19"/>
                  <a:gd name="T3" fmla="*/ 0 h 4"/>
                  <a:gd name="T4" fmla="*/ 17 w 19"/>
                  <a:gd name="T5" fmla="*/ 2 h 4"/>
                  <a:gd name="T6" fmla="*/ 17 w 19"/>
                  <a:gd name="T7" fmla="*/ 2 h 4"/>
                  <a:gd name="T8" fmla="*/ 19 w 19"/>
                  <a:gd name="T9" fmla="*/ 4 h 4"/>
                  <a:gd name="T10" fmla="*/ 9 w 19"/>
                  <a:gd name="T11" fmla="*/ 4 h 4"/>
                  <a:gd name="T12" fmla="*/ 0 w 19"/>
                  <a:gd name="T13" fmla="*/ 2 h 4"/>
                  <a:gd name="T14" fmla="*/ 0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0" y="0"/>
                    </a:moveTo>
                    <a:lnTo>
                      <a:pt x="0" y="0"/>
                    </a:lnTo>
                    <a:lnTo>
                      <a:pt x="17" y="2"/>
                    </a:lnTo>
                    <a:lnTo>
                      <a:pt x="17" y="2"/>
                    </a:lnTo>
                    <a:lnTo>
                      <a:pt x="19" y="4"/>
                    </a:lnTo>
                    <a:lnTo>
                      <a:pt x="9"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63" name="Freeform 1420">
                <a:extLst>
                  <a:ext uri="{FF2B5EF4-FFF2-40B4-BE49-F238E27FC236}">
                    <a16:creationId xmlns:a16="http://schemas.microsoft.com/office/drawing/2014/main" id="{29809476-F326-48AA-A4DF-4AE2DA95432F}"/>
                  </a:ext>
                </a:extLst>
              </p:cNvPr>
              <p:cNvSpPr>
                <a:spLocks/>
              </p:cNvSpPr>
              <p:nvPr/>
            </p:nvSpPr>
            <p:spPr bwMode="auto">
              <a:xfrm>
                <a:off x="7378018" y="4865366"/>
                <a:ext cx="28306" cy="5959"/>
              </a:xfrm>
              <a:custGeom>
                <a:avLst/>
                <a:gdLst>
                  <a:gd name="T0" fmla="*/ 0 w 19"/>
                  <a:gd name="T1" fmla="*/ 0 h 4"/>
                  <a:gd name="T2" fmla="*/ 0 w 19"/>
                  <a:gd name="T3" fmla="*/ 0 h 4"/>
                  <a:gd name="T4" fmla="*/ 17 w 19"/>
                  <a:gd name="T5" fmla="*/ 2 h 4"/>
                  <a:gd name="T6" fmla="*/ 17 w 19"/>
                  <a:gd name="T7" fmla="*/ 2 h 4"/>
                  <a:gd name="T8" fmla="*/ 19 w 19"/>
                  <a:gd name="T9" fmla="*/ 4 h 4"/>
                  <a:gd name="T10" fmla="*/ 9 w 19"/>
                  <a:gd name="T11" fmla="*/ 4 h 4"/>
                  <a:gd name="T12" fmla="*/ 0 w 19"/>
                  <a:gd name="T13" fmla="*/ 2 h 4"/>
                  <a:gd name="T14" fmla="*/ 0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0" y="0"/>
                    </a:moveTo>
                    <a:lnTo>
                      <a:pt x="0" y="0"/>
                    </a:lnTo>
                    <a:lnTo>
                      <a:pt x="17" y="2"/>
                    </a:lnTo>
                    <a:lnTo>
                      <a:pt x="17" y="2"/>
                    </a:lnTo>
                    <a:lnTo>
                      <a:pt x="19" y="4"/>
                    </a:lnTo>
                    <a:lnTo>
                      <a:pt x="9"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64" name="Freeform 1421">
                <a:extLst>
                  <a:ext uri="{FF2B5EF4-FFF2-40B4-BE49-F238E27FC236}">
                    <a16:creationId xmlns:a16="http://schemas.microsoft.com/office/drawing/2014/main" id="{8B3E54EC-700A-906B-5C2D-DFA0B6BACF3C}"/>
                  </a:ext>
                </a:extLst>
              </p:cNvPr>
              <p:cNvSpPr>
                <a:spLocks/>
              </p:cNvSpPr>
              <p:nvPr/>
            </p:nvSpPr>
            <p:spPr bwMode="auto">
              <a:xfrm>
                <a:off x="7318426" y="4950284"/>
                <a:ext cx="2980" cy="8939"/>
              </a:xfrm>
              <a:custGeom>
                <a:avLst/>
                <a:gdLst>
                  <a:gd name="T0" fmla="*/ 0 w 2"/>
                  <a:gd name="T1" fmla="*/ 0 h 6"/>
                  <a:gd name="T2" fmla="*/ 2 w 2"/>
                  <a:gd name="T3" fmla="*/ 0 h 6"/>
                  <a:gd name="T4" fmla="*/ 2 w 2"/>
                  <a:gd name="T5" fmla="*/ 0 h 6"/>
                  <a:gd name="T6" fmla="*/ 0 w 2"/>
                  <a:gd name="T7" fmla="*/ 6 h 6"/>
                  <a:gd name="T8" fmla="*/ 0 w 2"/>
                  <a:gd name="T9" fmla="*/ 6 h 6"/>
                  <a:gd name="T10" fmla="*/ 0 w 2"/>
                  <a:gd name="T11" fmla="*/ 0 h 6"/>
                </a:gdLst>
                <a:ahLst/>
                <a:cxnLst>
                  <a:cxn ang="0">
                    <a:pos x="T0" y="T1"/>
                  </a:cxn>
                  <a:cxn ang="0">
                    <a:pos x="T2" y="T3"/>
                  </a:cxn>
                  <a:cxn ang="0">
                    <a:pos x="T4" y="T5"/>
                  </a:cxn>
                  <a:cxn ang="0">
                    <a:pos x="T6" y="T7"/>
                  </a:cxn>
                  <a:cxn ang="0">
                    <a:pos x="T8" y="T9"/>
                  </a:cxn>
                  <a:cxn ang="0">
                    <a:pos x="T10" y="T11"/>
                  </a:cxn>
                </a:cxnLst>
                <a:rect l="0" t="0" r="r" b="b"/>
                <a:pathLst>
                  <a:path w="2" h="6">
                    <a:moveTo>
                      <a:pt x="0" y="0"/>
                    </a:moveTo>
                    <a:lnTo>
                      <a:pt x="2" y="0"/>
                    </a:lnTo>
                    <a:lnTo>
                      <a:pt x="2" y="0"/>
                    </a:lnTo>
                    <a:lnTo>
                      <a:pt x="0" y="6"/>
                    </a:lnTo>
                    <a:lnTo>
                      <a:pt x="0" y="6"/>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65" name="Freeform 1422">
                <a:extLst>
                  <a:ext uri="{FF2B5EF4-FFF2-40B4-BE49-F238E27FC236}">
                    <a16:creationId xmlns:a16="http://schemas.microsoft.com/office/drawing/2014/main" id="{0680F743-F194-00F9-8B37-13D19E29816C}"/>
                  </a:ext>
                </a:extLst>
              </p:cNvPr>
              <p:cNvSpPr>
                <a:spLocks/>
              </p:cNvSpPr>
              <p:nvPr/>
            </p:nvSpPr>
            <p:spPr bwMode="auto">
              <a:xfrm>
                <a:off x="7318426" y="4950284"/>
                <a:ext cx="2980" cy="8939"/>
              </a:xfrm>
              <a:custGeom>
                <a:avLst/>
                <a:gdLst>
                  <a:gd name="T0" fmla="*/ 0 w 2"/>
                  <a:gd name="T1" fmla="*/ 0 h 6"/>
                  <a:gd name="T2" fmla="*/ 2 w 2"/>
                  <a:gd name="T3" fmla="*/ 0 h 6"/>
                  <a:gd name="T4" fmla="*/ 2 w 2"/>
                  <a:gd name="T5" fmla="*/ 0 h 6"/>
                  <a:gd name="T6" fmla="*/ 0 w 2"/>
                  <a:gd name="T7" fmla="*/ 6 h 6"/>
                  <a:gd name="T8" fmla="*/ 0 w 2"/>
                  <a:gd name="T9" fmla="*/ 6 h 6"/>
                  <a:gd name="T10" fmla="*/ 0 w 2"/>
                  <a:gd name="T11" fmla="*/ 0 h 6"/>
                </a:gdLst>
                <a:ahLst/>
                <a:cxnLst>
                  <a:cxn ang="0">
                    <a:pos x="T0" y="T1"/>
                  </a:cxn>
                  <a:cxn ang="0">
                    <a:pos x="T2" y="T3"/>
                  </a:cxn>
                  <a:cxn ang="0">
                    <a:pos x="T4" y="T5"/>
                  </a:cxn>
                  <a:cxn ang="0">
                    <a:pos x="T6" y="T7"/>
                  </a:cxn>
                  <a:cxn ang="0">
                    <a:pos x="T8" y="T9"/>
                  </a:cxn>
                  <a:cxn ang="0">
                    <a:pos x="T10" y="T11"/>
                  </a:cxn>
                </a:cxnLst>
                <a:rect l="0" t="0" r="r" b="b"/>
                <a:pathLst>
                  <a:path w="2" h="6">
                    <a:moveTo>
                      <a:pt x="0" y="0"/>
                    </a:moveTo>
                    <a:lnTo>
                      <a:pt x="2" y="0"/>
                    </a:lnTo>
                    <a:lnTo>
                      <a:pt x="2" y="0"/>
                    </a:lnTo>
                    <a:lnTo>
                      <a:pt x="0" y="6"/>
                    </a:lnTo>
                    <a:lnTo>
                      <a:pt x="0" y="6"/>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66" name="Freeform 1423">
                <a:extLst>
                  <a:ext uri="{FF2B5EF4-FFF2-40B4-BE49-F238E27FC236}">
                    <a16:creationId xmlns:a16="http://schemas.microsoft.com/office/drawing/2014/main" id="{83104A79-2291-6AFA-79AE-BD939F2B8DD6}"/>
                  </a:ext>
                </a:extLst>
              </p:cNvPr>
              <p:cNvSpPr>
                <a:spLocks/>
              </p:cNvSpPr>
              <p:nvPr/>
            </p:nvSpPr>
            <p:spPr bwMode="auto">
              <a:xfrm>
                <a:off x="7346732" y="4953264"/>
                <a:ext cx="11918" cy="19368"/>
              </a:xfrm>
              <a:custGeom>
                <a:avLst/>
                <a:gdLst>
                  <a:gd name="T0" fmla="*/ 0 w 8"/>
                  <a:gd name="T1" fmla="*/ 6 h 13"/>
                  <a:gd name="T2" fmla="*/ 4 w 8"/>
                  <a:gd name="T3" fmla="*/ 0 h 13"/>
                  <a:gd name="T4" fmla="*/ 6 w 8"/>
                  <a:gd name="T5" fmla="*/ 0 h 13"/>
                  <a:gd name="T6" fmla="*/ 8 w 8"/>
                  <a:gd name="T7" fmla="*/ 4 h 13"/>
                  <a:gd name="T8" fmla="*/ 8 w 8"/>
                  <a:gd name="T9" fmla="*/ 11 h 13"/>
                  <a:gd name="T10" fmla="*/ 6 w 8"/>
                  <a:gd name="T11" fmla="*/ 13 h 13"/>
                  <a:gd name="T12" fmla="*/ 6 w 8"/>
                  <a:gd name="T13" fmla="*/ 13 h 13"/>
                  <a:gd name="T14" fmla="*/ 4 w 8"/>
                  <a:gd name="T15" fmla="*/ 13 h 13"/>
                  <a:gd name="T16" fmla="*/ 2 w 8"/>
                  <a:gd name="T17" fmla="*/ 11 h 13"/>
                  <a:gd name="T18" fmla="*/ 2 w 8"/>
                  <a:gd name="T19" fmla="*/ 9 h 13"/>
                  <a:gd name="T20" fmla="*/ 2 w 8"/>
                  <a:gd name="T21" fmla="*/ 6 h 13"/>
                  <a:gd name="T22" fmla="*/ 2 w 8"/>
                  <a:gd name="T23" fmla="*/ 6 h 13"/>
                  <a:gd name="T24" fmla="*/ 0 w 8"/>
                  <a:gd name="T25"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3">
                    <a:moveTo>
                      <a:pt x="0" y="6"/>
                    </a:moveTo>
                    <a:lnTo>
                      <a:pt x="4" y="0"/>
                    </a:lnTo>
                    <a:lnTo>
                      <a:pt x="6" y="0"/>
                    </a:lnTo>
                    <a:lnTo>
                      <a:pt x="8" y="4"/>
                    </a:lnTo>
                    <a:lnTo>
                      <a:pt x="8" y="11"/>
                    </a:lnTo>
                    <a:lnTo>
                      <a:pt x="6" y="13"/>
                    </a:lnTo>
                    <a:lnTo>
                      <a:pt x="6" y="13"/>
                    </a:lnTo>
                    <a:lnTo>
                      <a:pt x="4" y="13"/>
                    </a:lnTo>
                    <a:lnTo>
                      <a:pt x="2" y="11"/>
                    </a:lnTo>
                    <a:lnTo>
                      <a:pt x="2" y="9"/>
                    </a:lnTo>
                    <a:lnTo>
                      <a:pt x="2" y="6"/>
                    </a:lnTo>
                    <a:lnTo>
                      <a:pt x="2" y="6"/>
                    </a:lnTo>
                    <a:lnTo>
                      <a:pt x="0"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67" name="Freeform 1424">
                <a:extLst>
                  <a:ext uri="{FF2B5EF4-FFF2-40B4-BE49-F238E27FC236}">
                    <a16:creationId xmlns:a16="http://schemas.microsoft.com/office/drawing/2014/main" id="{DA32318D-FBB9-89E5-95BD-778CD664981F}"/>
                  </a:ext>
                </a:extLst>
              </p:cNvPr>
              <p:cNvSpPr>
                <a:spLocks/>
              </p:cNvSpPr>
              <p:nvPr/>
            </p:nvSpPr>
            <p:spPr bwMode="auto">
              <a:xfrm>
                <a:off x="7346732" y="4953264"/>
                <a:ext cx="11918" cy="19368"/>
              </a:xfrm>
              <a:custGeom>
                <a:avLst/>
                <a:gdLst>
                  <a:gd name="T0" fmla="*/ 0 w 8"/>
                  <a:gd name="T1" fmla="*/ 6 h 13"/>
                  <a:gd name="T2" fmla="*/ 4 w 8"/>
                  <a:gd name="T3" fmla="*/ 0 h 13"/>
                  <a:gd name="T4" fmla="*/ 6 w 8"/>
                  <a:gd name="T5" fmla="*/ 0 h 13"/>
                  <a:gd name="T6" fmla="*/ 8 w 8"/>
                  <a:gd name="T7" fmla="*/ 4 h 13"/>
                  <a:gd name="T8" fmla="*/ 8 w 8"/>
                  <a:gd name="T9" fmla="*/ 11 h 13"/>
                  <a:gd name="T10" fmla="*/ 6 w 8"/>
                  <a:gd name="T11" fmla="*/ 13 h 13"/>
                  <a:gd name="T12" fmla="*/ 6 w 8"/>
                  <a:gd name="T13" fmla="*/ 13 h 13"/>
                  <a:gd name="T14" fmla="*/ 4 w 8"/>
                  <a:gd name="T15" fmla="*/ 13 h 13"/>
                  <a:gd name="T16" fmla="*/ 2 w 8"/>
                  <a:gd name="T17" fmla="*/ 11 h 13"/>
                  <a:gd name="T18" fmla="*/ 2 w 8"/>
                  <a:gd name="T19" fmla="*/ 9 h 13"/>
                  <a:gd name="T20" fmla="*/ 2 w 8"/>
                  <a:gd name="T21" fmla="*/ 6 h 13"/>
                  <a:gd name="T22" fmla="*/ 2 w 8"/>
                  <a:gd name="T23" fmla="*/ 6 h 13"/>
                  <a:gd name="T24" fmla="*/ 0 w 8"/>
                  <a:gd name="T25"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3">
                    <a:moveTo>
                      <a:pt x="0" y="6"/>
                    </a:moveTo>
                    <a:lnTo>
                      <a:pt x="4" y="0"/>
                    </a:lnTo>
                    <a:lnTo>
                      <a:pt x="6" y="0"/>
                    </a:lnTo>
                    <a:lnTo>
                      <a:pt x="8" y="4"/>
                    </a:lnTo>
                    <a:lnTo>
                      <a:pt x="8" y="11"/>
                    </a:lnTo>
                    <a:lnTo>
                      <a:pt x="6" y="13"/>
                    </a:lnTo>
                    <a:lnTo>
                      <a:pt x="6" y="13"/>
                    </a:lnTo>
                    <a:lnTo>
                      <a:pt x="4" y="13"/>
                    </a:lnTo>
                    <a:lnTo>
                      <a:pt x="2" y="11"/>
                    </a:lnTo>
                    <a:lnTo>
                      <a:pt x="2" y="9"/>
                    </a:lnTo>
                    <a:lnTo>
                      <a:pt x="2" y="6"/>
                    </a:lnTo>
                    <a:lnTo>
                      <a:pt x="2" y="6"/>
                    </a:lnTo>
                    <a:lnTo>
                      <a:pt x="0"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68" name="Freeform 1425">
                <a:extLst>
                  <a:ext uri="{FF2B5EF4-FFF2-40B4-BE49-F238E27FC236}">
                    <a16:creationId xmlns:a16="http://schemas.microsoft.com/office/drawing/2014/main" id="{D5C89BCD-63D2-F282-0C0B-2305D52EF633}"/>
                  </a:ext>
                </a:extLst>
              </p:cNvPr>
              <p:cNvSpPr>
                <a:spLocks/>
              </p:cNvSpPr>
              <p:nvPr/>
            </p:nvSpPr>
            <p:spPr bwMode="auto">
              <a:xfrm>
                <a:off x="7343752" y="4966672"/>
                <a:ext cx="11918" cy="8939"/>
              </a:xfrm>
              <a:custGeom>
                <a:avLst/>
                <a:gdLst>
                  <a:gd name="T0" fmla="*/ 2 w 8"/>
                  <a:gd name="T1" fmla="*/ 2 h 6"/>
                  <a:gd name="T2" fmla="*/ 0 w 8"/>
                  <a:gd name="T3" fmla="*/ 0 h 6"/>
                  <a:gd name="T4" fmla="*/ 2 w 8"/>
                  <a:gd name="T5" fmla="*/ 0 h 6"/>
                  <a:gd name="T6" fmla="*/ 4 w 8"/>
                  <a:gd name="T7" fmla="*/ 2 h 6"/>
                  <a:gd name="T8" fmla="*/ 6 w 8"/>
                  <a:gd name="T9" fmla="*/ 4 h 6"/>
                  <a:gd name="T10" fmla="*/ 6 w 8"/>
                  <a:gd name="T11" fmla="*/ 4 h 6"/>
                  <a:gd name="T12" fmla="*/ 8 w 8"/>
                  <a:gd name="T13" fmla="*/ 6 h 6"/>
                  <a:gd name="T14" fmla="*/ 8 w 8"/>
                  <a:gd name="T15" fmla="*/ 6 h 6"/>
                  <a:gd name="T16" fmla="*/ 6 w 8"/>
                  <a:gd name="T17" fmla="*/ 6 h 6"/>
                  <a:gd name="T18" fmla="*/ 4 w 8"/>
                  <a:gd name="T19" fmla="*/ 4 h 6"/>
                  <a:gd name="T20" fmla="*/ 2 w 8"/>
                  <a:gd name="T21" fmla="*/ 4 h 6"/>
                  <a:gd name="T22" fmla="*/ 2 w 8"/>
                  <a:gd name="T2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6">
                    <a:moveTo>
                      <a:pt x="2" y="2"/>
                    </a:moveTo>
                    <a:lnTo>
                      <a:pt x="0" y="0"/>
                    </a:lnTo>
                    <a:lnTo>
                      <a:pt x="2" y="0"/>
                    </a:lnTo>
                    <a:lnTo>
                      <a:pt x="4" y="2"/>
                    </a:lnTo>
                    <a:lnTo>
                      <a:pt x="6" y="4"/>
                    </a:lnTo>
                    <a:lnTo>
                      <a:pt x="6" y="4"/>
                    </a:lnTo>
                    <a:lnTo>
                      <a:pt x="8" y="6"/>
                    </a:lnTo>
                    <a:lnTo>
                      <a:pt x="8" y="6"/>
                    </a:lnTo>
                    <a:lnTo>
                      <a:pt x="6" y="6"/>
                    </a:lnTo>
                    <a:lnTo>
                      <a:pt x="4" y="4"/>
                    </a:lnTo>
                    <a:lnTo>
                      <a:pt x="2" y="4"/>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69" name="Freeform 1426">
                <a:extLst>
                  <a:ext uri="{FF2B5EF4-FFF2-40B4-BE49-F238E27FC236}">
                    <a16:creationId xmlns:a16="http://schemas.microsoft.com/office/drawing/2014/main" id="{7F848CC1-D822-89E7-E692-5C1D2444CB46}"/>
                  </a:ext>
                </a:extLst>
              </p:cNvPr>
              <p:cNvSpPr>
                <a:spLocks/>
              </p:cNvSpPr>
              <p:nvPr/>
            </p:nvSpPr>
            <p:spPr bwMode="auto">
              <a:xfrm>
                <a:off x="7343752" y="4966672"/>
                <a:ext cx="11918" cy="8939"/>
              </a:xfrm>
              <a:custGeom>
                <a:avLst/>
                <a:gdLst>
                  <a:gd name="T0" fmla="*/ 2 w 8"/>
                  <a:gd name="T1" fmla="*/ 2 h 6"/>
                  <a:gd name="T2" fmla="*/ 0 w 8"/>
                  <a:gd name="T3" fmla="*/ 0 h 6"/>
                  <a:gd name="T4" fmla="*/ 2 w 8"/>
                  <a:gd name="T5" fmla="*/ 0 h 6"/>
                  <a:gd name="T6" fmla="*/ 4 w 8"/>
                  <a:gd name="T7" fmla="*/ 2 h 6"/>
                  <a:gd name="T8" fmla="*/ 6 w 8"/>
                  <a:gd name="T9" fmla="*/ 4 h 6"/>
                  <a:gd name="T10" fmla="*/ 6 w 8"/>
                  <a:gd name="T11" fmla="*/ 4 h 6"/>
                  <a:gd name="T12" fmla="*/ 8 w 8"/>
                  <a:gd name="T13" fmla="*/ 6 h 6"/>
                  <a:gd name="T14" fmla="*/ 8 w 8"/>
                  <a:gd name="T15" fmla="*/ 6 h 6"/>
                  <a:gd name="T16" fmla="*/ 6 w 8"/>
                  <a:gd name="T17" fmla="*/ 6 h 6"/>
                  <a:gd name="T18" fmla="*/ 4 w 8"/>
                  <a:gd name="T19" fmla="*/ 4 h 6"/>
                  <a:gd name="T20" fmla="*/ 2 w 8"/>
                  <a:gd name="T21" fmla="*/ 4 h 6"/>
                  <a:gd name="T22" fmla="*/ 2 w 8"/>
                  <a:gd name="T2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6">
                    <a:moveTo>
                      <a:pt x="2" y="2"/>
                    </a:moveTo>
                    <a:lnTo>
                      <a:pt x="0" y="0"/>
                    </a:lnTo>
                    <a:lnTo>
                      <a:pt x="2" y="0"/>
                    </a:lnTo>
                    <a:lnTo>
                      <a:pt x="4" y="2"/>
                    </a:lnTo>
                    <a:lnTo>
                      <a:pt x="6" y="4"/>
                    </a:lnTo>
                    <a:lnTo>
                      <a:pt x="6" y="4"/>
                    </a:lnTo>
                    <a:lnTo>
                      <a:pt x="8" y="6"/>
                    </a:lnTo>
                    <a:lnTo>
                      <a:pt x="8" y="6"/>
                    </a:lnTo>
                    <a:lnTo>
                      <a:pt x="6" y="6"/>
                    </a:lnTo>
                    <a:lnTo>
                      <a:pt x="4" y="4"/>
                    </a:lnTo>
                    <a:lnTo>
                      <a:pt x="2" y="4"/>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70" name="Freeform 1427">
                <a:extLst>
                  <a:ext uri="{FF2B5EF4-FFF2-40B4-BE49-F238E27FC236}">
                    <a16:creationId xmlns:a16="http://schemas.microsoft.com/office/drawing/2014/main" id="{FA1BE99D-BCB4-5E3F-001A-C8E060970007}"/>
                  </a:ext>
                </a:extLst>
              </p:cNvPr>
              <p:cNvSpPr>
                <a:spLocks/>
              </p:cNvSpPr>
              <p:nvPr/>
            </p:nvSpPr>
            <p:spPr bwMode="auto">
              <a:xfrm>
                <a:off x="7343752" y="4969652"/>
                <a:ext cx="8939" cy="17877"/>
              </a:xfrm>
              <a:custGeom>
                <a:avLst/>
                <a:gdLst>
                  <a:gd name="T0" fmla="*/ 0 w 6"/>
                  <a:gd name="T1" fmla="*/ 0 h 12"/>
                  <a:gd name="T2" fmla="*/ 2 w 6"/>
                  <a:gd name="T3" fmla="*/ 0 h 12"/>
                  <a:gd name="T4" fmla="*/ 6 w 6"/>
                  <a:gd name="T5" fmla="*/ 6 h 12"/>
                  <a:gd name="T6" fmla="*/ 4 w 6"/>
                  <a:gd name="T7" fmla="*/ 8 h 12"/>
                  <a:gd name="T8" fmla="*/ 4 w 6"/>
                  <a:gd name="T9" fmla="*/ 10 h 12"/>
                  <a:gd name="T10" fmla="*/ 2 w 6"/>
                  <a:gd name="T11" fmla="*/ 12 h 12"/>
                  <a:gd name="T12" fmla="*/ 0 w 6"/>
                  <a:gd name="T13" fmla="*/ 10 h 12"/>
                  <a:gd name="T14" fmla="*/ 0 w 6"/>
                  <a:gd name="T15" fmla="*/ 8 h 12"/>
                  <a:gd name="T16" fmla="*/ 0 w 6"/>
                  <a:gd name="T17" fmla="*/ 6 h 12"/>
                  <a:gd name="T18" fmla="*/ 0 w 6"/>
                  <a:gd name="T19" fmla="*/ 6 h 12"/>
                  <a:gd name="T20" fmla="*/ 0 w 6"/>
                  <a:gd name="T21" fmla="*/ 8 h 12"/>
                  <a:gd name="T22" fmla="*/ 2 w 6"/>
                  <a:gd name="T23" fmla="*/ 8 h 12"/>
                  <a:gd name="T24" fmla="*/ 2 w 6"/>
                  <a:gd name="T25" fmla="*/ 4 h 12"/>
                  <a:gd name="T26" fmla="*/ 2 w 6"/>
                  <a:gd name="T27" fmla="*/ 4 h 12"/>
                  <a:gd name="T28" fmla="*/ 0 w 6"/>
                  <a:gd name="T29" fmla="*/ 2 h 12"/>
                  <a:gd name="T30" fmla="*/ 0 w 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2">
                    <a:moveTo>
                      <a:pt x="0" y="0"/>
                    </a:moveTo>
                    <a:lnTo>
                      <a:pt x="2" y="0"/>
                    </a:lnTo>
                    <a:lnTo>
                      <a:pt x="6" y="6"/>
                    </a:lnTo>
                    <a:lnTo>
                      <a:pt x="4" y="8"/>
                    </a:lnTo>
                    <a:lnTo>
                      <a:pt x="4" y="10"/>
                    </a:lnTo>
                    <a:lnTo>
                      <a:pt x="2" y="12"/>
                    </a:lnTo>
                    <a:lnTo>
                      <a:pt x="0" y="10"/>
                    </a:lnTo>
                    <a:lnTo>
                      <a:pt x="0" y="8"/>
                    </a:lnTo>
                    <a:lnTo>
                      <a:pt x="0" y="6"/>
                    </a:lnTo>
                    <a:lnTo>
                      <a:pt x="0" y="6"/>
                    </a:lnTo>
                    <a:lnTo>
                      <a:pt x="0" y="8"/>
                    </a:lnTo>
                    <a:lnTo>
                      <a:pt x="2" y="8"/>
                    </a:lnTo>
                    <a:lnTo>
                      <a:pt x="2" y="4"/>
                    </a:lnTo>
                    <a:lnTo>
                      <a:pt x="2"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71" name="Freeform 1428">
                <a:extLst>
                  <a:ext uri="{FF2B5EF4-FFF2-40B4-BE49-F238E27FC236}">
                    <a16:creationId xmlns:a16="http://schemas.microsoft.com/office/drawing/2014/main" id="{E9185C87-431B-478B-3045-8821B9046455}"/>
                  </a:ext>
                </a:extLst>
              </p:cNvPr>
              <p:cNvSpPr>
                <a:spLocks/>
              </p:cNvSpPr>
              <p:nvPr/>
            </p:nvSpPr>
            <p:spPr bwMode="auto">
              <a:xfrm>
                <a:off x="7343752" y="4969652"/>
                <a:ext cx="8939" cy="17877"/>
              </a:xfrm>
              <a:custGeom>
                <a:avLst/>
                <a:gdLst>
                  <a:gd name="T0" fmla="*/ 0 w 6"/>
                  <a:gd name="T1" fmla="*/ 0 h 12"/>
                  <a:gd name="T2" fmla="*/ 2 w 6"/>
                  <a:gd name="T3" fmla="*/ 0 h 12"/>
                  <a:gd name="T4" fmla="*/ 6 w 6"/>
                  <a:gd name="T5" fmla="*/ 6 h 12"/>
                  <a:gd name="T6" fmla="*/ 4 w 6"/>
                  <a:gd name="T7" fmla="*/ 8 h 12"/>
                  <a:gd name="T8" fmla="*/ 4 w 6"/>
                  <a:gd name="T9" fmla="*/ 10 h 12"/>
                  <a:gd name="T10" fmla="*/ 2 w 6"/>
                  <a:gd name="T11" fmla="*/ 12 h 12"/>
                  <a:gd name="T12" fmla="*/ 0 w 6"/>
                  <a:gd name="T13" fmla="*/ 10 h 12"/>
                  <a:gd name="T14" fmla="*/ 0 w 6"/>
                  <a:gd name="T15" fmla="*/ 8 h 12"/>
                  <a:gd name="T16" fmla="*/ 0 w 6"/>
                  <a:gd name="T17" fmla="*/ 6 h 12"/>
                  <a:gd name="T18" fmla="*/ 0 w 6"/>
                  <a:gd name="T19" fmla="*/ 6 h 12"/>
                  <a:gd name="T20" fmla="*/ 0 w 6"/>
                  <a:gd name="T21" fmla="*/ 8 h 12"/>
                  <a:gd name="T22" fmla="*/ 2 w 6"/>
                  <a:gd name="T23" fmla="*/ 8 h 12"/>
                  <a:gd name="T24" fmla="*/ 2 w 6"/>
                  <a:gd name="T25" fmla="*/ 4 h 12"/>
                  <a:gd name="T26" fmla="*/ 2 w 6"/>
                  <a:gd name="T27" fmla="*/ 4 h 12"/>
                  <a:gd name="T28" fmla="*/ 0 w 6"/>
                  <a:gd name="T29" fmla="*/ 2 h 12"/>
                  <a:gd name="T30" fmla="*/ 0 w 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2">
                    <a:moveTo>
                      <a:pt x="0" y="0"/>
                    </a:moveTo>
                    <a:lnTo>
                      <a:pt x="2" y="0"/>
                    </a:lnTo>
                    <a:lnTo>
                      <a:pt x="6" y="6"/>
                    </a:lnTo>
                    <a:lnTo>
                      <a:pt x="4" y="8"/>
                    </a:lnTo>
                    <a:lnTo>
                      <a:pt x="4" y="10"/>
                    </a:lnTo>
                    <a:lnTo>
                      <a:pt x="2" y="12"/>
                    </a:lnTo>
                    <a:lnTo>
                      <a:pt x="0" y="10"/>
                    </a:lnTo>
                    <a:lnTo>
                      <a:pt x="0" y="8"/>
                    </a:lnTo>
                    <a:lnTo>
                      <a:pt x="0" y="6"/>
                    </a:lnTo>
                    <a:lnTo>
                      <a:pt x="0" y="6"/>
                    </a:lnTo>
                    <a:lnTo>
                      <a:pt x="0" y="8"/>
                    </a:lnTo>
                    <a:lnTo>
                      <a:pt x="2" y="8"/>
                    </a:lnTo>
                    <a:lnTo>
                      <a:pt x="2" y="4"/>
                    </a:lnTo>
                    <a:lnTo>
                      <a:pt x="2"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72" name="Freeform 1429">
                <a:extLst>
                  <a:ext uri="{FF2B5EF4-FFF2-40B4-BE49-F238E27FC236}">
                    <a16:creationId xmlns:a16="http://schemas.microsoft.com/office/drawing/2014/main" id="{29C961E8-C0AF-ABAF-29E4-58424CD8EE6B}"/>
                  </a:ext>
                </a:extLst>
              </p:cNvPr>
              <p:cNvSpPr>
                <a:spLocks/>
              </p:cNvSpPr>
              <p:nvPr/>
            </p:nvSpPr>
            <p:spPr bwMode="auto">
              <a:xfrm>
                <a:off x="7276712" y="4990509"/>
                <a:ext cx="13409" cy="19368"/>
              </a:xfrm>
              <a:custGeom>
                <a:avLst/>
                <a:gdLst>
                  <a:gd name="T0" fmla="*/ 0 w 9"/>
                  <a:gd name="T1" fmla="*/ 9 h 13"/>
                  <a:gd name="T2" fmla="*/ 0 w 9"/>
                  <a:gd name="T3" fmla="*/ 9 h 13"/>
                  <a:gd name="T4" fmla="*/ 2 w 9"/>
                  <a:gd name="T5" fmla="*/ 9 h 13"/>
                  <a:gd name="T6" fmla="*/ 2 w 9"/>
                  <a:gd name="T7" fmla="*/ 5 h 13"/>
                  <a:gd name="T8" fmla="*/ 6 w 9"/>
                  <a:gd name="T9" fmla="*/ 3 h 13"/>
                  <a:gd name="T10" fmla="*/ 6 w 9"/>
                  <a:gd name="T11" fmla="*/ 0 h 13"/>
                  <a:gd name="T12" fmla="*/ 7 w 9"/>
                  <a:gd name="T13" fmla="*/ 0 h 13"/>
                  <a:gd name="T14" fmla="*/ 9 w 9"/>
                  <a:gd name="T15" fmla="*/ 1 h 13"/>
                  <a:gd name="T16" fmla="*/ 7 w 9"/>
                  <a:gd name="T17" fmla="*/ 7 h 13"/>
                  <a:gd name="T18" fmla="*/ 4 w 9"/>
                  <a:gd name="T19" fmla="*/ 13 h 13"/>
                  <a:gd name="T20" fmla="*/ 0 w 9"/>
                  <a:gd name="T21" fmla="*/ 11 h 13"/>
                  <a:gd name="T22" fmla="*/ 0 w 9"/>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3">
                    <a:moveTo>
                      <a:pt x="0" y="9"/>
                    </a:moveTo>
                    <a:lnTo>
                      <a:pt x="0" y="9"/>
                    </a:lnTo>
                    <a:lnTo>
                      <a:pt x="2" y="9"/>
                    </a:lnTo>
                    <a:lnTo>
                      <a:pt x="2" y="5"/>
                    </a:lnTo>
                    <a:lnTo>
                      <a:pt x="6" y="3"/>
                    </a:lnTo>
                    <a:lnTo>
                      <a:pt x="6" y="0"/>
                    </a:lnTo>
                    <a:lnTo>
                      <a:pt x="7" y="0"/>
                    </a:lnTo>
                    <a:lnTo>
                      <a:pt x="9" y="1"/>
                    </a:lnTo>
                    <a:lnTo>
                      <a:pt x="7" y="7"/>
                    </a:lnTo>
                    <a:lnTo>
                      <a:pt x="4" y="13"/>
                    </a:lnTo>
                    <a:lnTo>
                      <a:pt x="0" y="11"/>
                    </a:lnTo>
                    <a:lnTo>
                      <a:pt x="0" y="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73" name="Freeform 1430">
                <a:extLst>
                  <a:ext uri="{FF2B5EF4-FFF2-40B4-BE49-F238E27FC236}">
                    <a16:creationId xmlns:a16="http://schemas.microsoft.com/office/drawing/2014/main" id="{DDA617CA-4ECB-F2C2-BBC8-8BC690FAAE6D}"/>
                  </a:ext>
                </a:extLst>
              </p:cNvPr>
              <p:cNvSpPr>
                <a:spLocks/>
              </p:cNvSpPr>
              <p:nvPr/>
            </p:nvSpPr>
            <p:spPr bwMode="auto">
              <a:xfrm>
                <a:off x="7276712" y="4990509"/>
                <a:ext cx="13409" cy="19368"/>
              </a:xfrm>
              <a:custGeom>
                <a:avLst/>
                <a:gdLst>
                  <a:gd name="T0" fmla="*/ 0 w 9"/>
                  <a:gd name="T1" fmla="*/ 9 h 13"/>
                  <a:gd name="T2" fmla="*/ 0 w 9"/>
                  <a:gd name="T3" fmla="*/ 9 h 13"/>
                  <a:gd name="T4" fmla="*/ 2 w 9"/>
                  <a:gd name="T5" fmla="*/ 9 h 13"/>
                  <a:gd name="T6" fmla="*/ 2 w 9"/>
                  <a:gd name="T7" fmla="*/ 5 h 13"/>
                  <a:gd name="T8" fmla="*/ 6 w 9"/>
                  <a:gd name="T9" fmla="*/ 3 h 13"/>
                  <a:gd name="T10" fmla="*/ 6 w 9"/>
                  <a:gd name="T11" fmla="*/ 0 h 13"/>
                  <a:gd name="T12" fmla="*/ 7 w 9"/>
                  <a:gd name="T13" fmla="*/ 0 h 13"/>
                  <a:gd name="T14" fmla="*/ 9 w 9"/>
                  <a:gd name="T15" fmla="*/ 1 h 13"/>
                  <a:gd name="T16" fmla="*/ 7 w 9"/>
                  <a:gd name="T17" fmla="*/ 7 h 13"/>
                  <a:gd name="T18" fmla="*/ 4 w 9"/>
                  <a:gd name="T19" fmla="*/ 13 h 13"/>
                  <a:gd name="T20" fmla="*/ 0 w 9"/>
                  <a:gd name="T21" fmla="*/ 11 h 13"/>
                  <a:gd name="T22" fmla="*/ 0 w 9"/>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3">
                    <a:moveTo>
                      <a:pt x="0" y="9"/>
                    </a:moveTo>
                    <a:lnTo>
                      <a:pt x="0" y="9"/>
                    </a:lnTo>
                    <a:lnTo>
                      <a:pt x="2" y="9"/>
                    </a:lnTo>
                    <a:lnTo>
                      <a:pt x="2" y="5"/>
                    </a:lnTo>
                    <a:lnTo>
                      <a:pt x="6" y="3"/>
                    </a:lnTo>
                    <a:lnTo>
                      <a:pt x="6" y="0"/>
                    </a:lnTo>
                    <a:lnTo>
                      <a:pt x="7" y="0"/>
                    </a:lnTo>
                    <a:lnTo>
                      <a:pt x="9" y="1"/>
                    </a:lnTo>
                    <a:lnTo>
                      <a:pt x="7" y="7"/>
                    </a:lnTo>
                    <a:lnTo>
                      <a:pt x="4" y="13"/>
                    </a:lnTo>
                    <a:lnTo>
                      <a:pt x="0" y="11"/>
                    </a:lnTo>
                    <a:lnTo>
                      <a:pt x="0" y="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74" name="Freeform 1431">
                <a:extLst>
                  <a:ext uri="{FF2B5EF4-FFF2-40B4-BE49-F238E27FC236}">
                    <a16:creationId xmlns:a16="http://schemas.microsoft.com/office/drawing/2014/main" id="{A09E20AA-9CA5-D35F-A882-C585DB4AC29A}"/>
                  </a:ext>
                </a:extLst>
              </p:cNvPr>
              <p:cNvSpPr>
                <a:spLocks/>
              </p:cNvSpPr>
              <p:nvPr/>
            </p:nvSpPr>
            <p:spPr bwMode="auto">
              <a:xfrm>
                <a:off x="7242446" y="5006896"/>
                <a:ext cx="5959" cy="2980"/>
              </a:xfrm>
              <a:custGeom>
                <a:avLst/>
                <a:gdLst>
                  <a:gd name="T0" fmla="*/ 0 w 4"/>
                  <a:gd name="T1" fmla="*/ 0 h 2"/>
                  <a:gd name="T2" fmla="*/ 0 w 4"/>
                  <a:gd name="T3" fmla="*/ 0 h 2"/>
                  <a:gd name="T4" fmla="*/ 4 w 4"/>
                  <a:gd name="T5" fmla="*/ 0 h 2"/>
                  <a:gd name="T6" fmla="*/ 4 w 4"/>
                  <a:gd name="T7" fmla="*/ 2 h 2"/>
                  <a:gd name="T8" fmla="*/ 2 w 4"/>
                  <a:gd name="T9" fmla="*/ 2 h 2"/>
                  <a:gd name="T10" fmla="*/ 2 w 4"/>
                  <a:gd name="T11" fmla="*/ 2 h 2"/>
                  <a:gd name="T12" fmla="*/ 0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0" y="0"/>
                    </a:moveTo>
                    <a:lnTo>
                      <a:pt x="0" y="0"/>
                    </a:lnTo>
                    <a:lnTo>
                      <a:pt x="4" y="0"/>
                    </a:lnTo>
                    <a:lnTo>
                      <a:pt x="4" y="2"/>
                    </a:lnTo>
                    <a:lnTo>
                      <a:pt x="2" y="2"/>
                    </a:lnTo>
                    <a:lnTo>
                      <a:pt x="2"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75" name="Freeform 1432">
                <a:extLst>
                  <a:ext uri="{FF2B5EF4-FFF2-40B4-BE49-F238E27FC236}">
                    <a16:creationId xmlns:a16="http://schemas.microsoft.com/office/drawing/2014/main" id="{C557ECF1-1E74-95C7-BDEE-887B9A730A84}"/>
                  </a:ext>
                </a:extLst>
              </p:cNvPr>
              <p:cNvSpPr>
                <a:spLocks/>
              </p:cNvSpPr>
              <p:nvPr/>
            </p:nvSpPr>
            <p:spPr bwMode="auto">
              <a:xfrm>
                <a:off x="7242446" y="5006896"/>
                <a:ext cx="5959" cy="2980"/>
              </a:xfrm>
              <a:custGeom>
                <a:avLst/>
                <a:gdLst>
                  <a:gd name="T0" fmla="*/ 0 w 4"/>
                  <a:gd name="T1" fmla="*/ 0 h 2"/>
                  <a:gd name="T2" fmla="*/ 0 w 4"/>
                  <a:gd name="T3" fmla="*/ 0 h 2"/>
                  <a:gd name="T4" fmla="*/ 4 w 4"/>
                  <a:gd name="T5" fmla="*/ 0 h 2"/>
                  <a:gd name="T6" fmla="*/ 4 w 4"/>
                  <a:gd name="T7" fmla="*/ 2 h 2"/>
                  <a:gd name="T8" fmla="*/ 2 w 4"/>
                  <a:gd name="T9" fmla="*/ 2 h 2"/>
                  <a:gd name="T10" fmla="*/ 2 w 4"/>
                  <a:gd name="T11" fmla="*/ 2 h 2"/>
                  <a:gd name="T12" fmla="*/ 0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0" y="0"/>
                    </a:moveTo>
                    <a:lnTo>
                      <a:pt x="0" y="0"/>
                    </a:lnTo>
                    <a:lnTo>
                      <a:pt x="4" y="0"/>
                    </a:lnTo>
                    <a:lnTo>
                      <a:pt x="4" y="2"/>
                    </a:lnTo>
                    <a:lnTo>
                      <a:pt x="2" y="2"/>
                    </a:lnTo>
                    <a:lnTo>
                      <a:pt x="2"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76" name="Freeform 1433">
                <a:extLst>
                  <a:ext uri="{FF2B5EF4-FFF2-40B4-BE49-F238E27FC236}">
                    <a16:creationId xmlns:a16="http://schemas.microsoft.com/office/drawing/2014/main" id="{992B9FCE-4EDB-6824-1F43-CE97F2AB31ED}"/>
                  </a:ext>
                </a:extLst>
              </p:cNvPr>
              <p:cNvSpPr>
                <a:spLocks/>
              </p:cNvSpPr>
              <p:nvPr/>
            </p:nvSpPr>
            <p:spPr bwMode="auto">
              <a:xfrm>
                <a:off x="7217120" y="4990509"/>
                <a:ext cx="2980" cy="1490"/>
              </a:xfrm>
              <a:custGeom>
                <a:avLst/>
                <a:gdLst>
                  <a:gd name="T0" fmla="*/ 2 w 2"/>
                  <a:gd name="T1" fmla="*/ 1 h 1"/>
                  <a:gd name="T2" fmla="*/ 0 w 2"/>
                  <a:gd name="T3" fmla="*/ 0 h 1"/>
                  <a:gd name="T4" fmla="*/ 2 w 2"/>
                  <a:gd name="T5" fmla="*/ 0 h 1"/>
                  <a:gd name="T6" fmla="*/ 2 w 2"/>
                  <a:gd name="T7" fmla="*/ 0 h 1"/>
                  <a:gd name="T8" fmla="*/ 2 w 2"/>
                  <a:gd name="T9" fmla="*/ 1 h 1"/>
                  <a:gd name="T10" fmla="*/ 2 w 2"/>
                  <a:gd name="T11" fmla="*/ 1 h 1"/>
                  <a:gd name="T12" fmla="*/ 2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lnTo>
                      <a:pt x="0" y="0"/>
                    </a:lnTo>
                    <a:lnTo>
                      <a:pt x="2" y="0"/>
                    </a:lnTo>
                    <a:lnTo>
                      <a:pt x="2" y="0"/>
                    </a:lnTo>
                    <a:lnTo>
                      <a:pt x="2" y="1"/>
                    </a:lnTo>
                    <a:lnTo>
                      <a:pt x="2" y="1"/>
                    </a:lnTo>
                    <a:lnTo>
                      <a:pt x="2" y="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77" name="Freeform 1434">
                <a:extLst>
                  <a:ext uri="{FF2B5EF4-FFF2-40B4-BE49-F238E27FC236}">
                    <a16:creationId xmlns:a16="http://schemas.microsoft.com/office/drawing/2014/main" id="{4DC01069-2775-B4D7-65F3-C767B1234AB3}"/>
                  </a:ext>
                </a:extLst>
              </p:cNvPr>
              <p:cNvSpPr>
                <a:spLocks/>
              </p:cNvSpPr>
              <p:nvPr/>
            </p:nvSpPr>
            <p:spPr bwMode="auto">
              <a:xfrm>
                <a:off x="7217120" y="4990509"/>
                <a:ext cx="2980" cy="1490"/>
              </a:xfrm>
              <a:custGeom>
                <a:avLst/>
                <a:gdLst>
                  <a:gd name="T0" fmla="*/ 2 w 2"/>
                  <a:gd name="T1" fmla="*/ 1 h 1"/>
                  <a:gd name="T2" fmla="*/ 0 w 2"/>
                  <a:gd name="T3" fmla="*/ 0 h 1"/>
                  <a:gd name="T4" fmla="*/ 2 w 2"/>
                  <a:gd name="T5" fmla="*/ 0 h 1"/>
                  <a:gd name="T6" fmla="*/ 2 w 2"/>
                  <a:gd name="T7" fmla="*/ 0 h 1"/>
                  <a:gd name="T8" fmla="*/ 2 w 2"/>
                  <a:gd name="T9" fmla="*/ 1 h 1"/>
                  <a:gd name="T10" fmla="*/ 2 w 2"/>
                  <a:gd name="T11" fmla="*/ 1 h 1"/>
                  <a:gd name="T12" fmla="*/ 2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lnTo>
                      <a:pt x="0" y="0"/>
                    </a:lnTo>
                    <a:lnTo>
                      <a:pt x="2" y="0"/>
                    </a:lnTo>
                    <a:lnTo>
                      <a:pt x="2" y="0"/>
                    </a:lnTo>
                    <a:lnTo>
                      <a:pt x="2" y="1"/>
                    </a:lnTo>
                    <a:lnTo>
                      <a:pt x="2" y="1"/>
                    </a:lnTo>
                    <a:lnTo>
                      <a:pt x="2" y="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78" name="Freeform 1435">
                <a:extLst>
                  <a:ext uri="{FF2B5EF4-FFF2-40B4-BE49-F238E27FC236}">
                    <a16:creationId xmlns:a16="http://schemas.microsoft.com/office/drawing/2014/main" id="{08F4976F-8098-851A-55C1-D20A1257866E}"/>
                  </a:ext>
                </a:extLst>
              </p:cNvPr>
              <p:cNvSpPr>
                <a:spLocks/>
              </p:cNvSpPr>
              <p:nvPr/>
            </p:nvSpPr>
            <p:spPr bwMode="auto">
              <a:xfrm>
                <a:off x="6114677" y="4609123"/>
                <a:ext cx="49163" cy="87898"/>
              </a:xfrm>
              <a:custGeom>
                <a:avLst/>
                <a:gdLst>
                  <a:gd name="T0" fmla="*/ 6 w 33"/>
                  <a:gd name="T1" fmla="*/ 0 h 59"/>
                  <a:gd name="T2" fmla="*/ 4 w 33"/>
                  <a:gd name="T3" fmla="*/ 0 h 59"/>
                  <a:gd name="T4" fmla="*/ 6 w 33"/>
                  <a:gd name="T5" fmla="*/ 2 h 59"/>
                  <a:gd name="T6" fmla="*/ 8 w 33"/>
                  <a:gd name="T7" fmla="*/ 4 h 59"/>
                  <a:gd name="T8" fmla="*/ 10 w 33"/>
                  <a:gd name="T9" fmla="*/ 6 h 59"/>
                  <a:gd name="T10" fmla="*/ 8 w 33"/>
                  <a:gd name="T11" fmla="*/ 6 h 59"/>
                  <a:gd name="T12" fmla="*/ 6 w 33"/>
                  <a:gd name="T13" fmla="*/ 8 h 59"/>
                  <a:gd name="T14" fmla="*/ 6 w 33"/>
                  <a:gd name="T15" fmla="*/ 12 h 59"/>
                  <a:gd name="T16" fmla="*/ 4 w 33"/>
                  <a:gd name="T17" fmla="*/ 13 h 59"/>
                  <a:gd name="T18" fmla="*/ 2 w 33"/>
                  <a:gd name="T19" fmla="*/ 27 h 59"/>
                  <a:gd name="T20" fmla="*/ 2 w 33"/>
                  <a:gd name="T21" fmla="*/ 25 h 59"/>
                  <a:gd name="T22" fmla="*/ 0 w 33"/>
                  <a:gd name="T23" fmla="*/ 27 h 59"/>
                  <a:gd name="T24" fmla="*/ 2 w 33"/>
                  <a:gd name="T25" fmla="*/ 46 h 59"/>
                  <a:gd name="T26" fmla="*/ 6 w 33"/>
                  <a:gd name="T27" fmla="*/ 55 h 59"/>
                  <a:gd name="T28" fmla="*/ 10 w 33"/>
                  <a:gd name="T29" fmla="*/ 57 h 59"/>
                  <a:gd name="T30" fmla="*/ 17 w 33"/>
                  <a:gd name="T31" fmla="*/ 59 h 59"/>
                  <a:gd name="T32" fmla="*/ 29 w 33"/>
                  <a:gd name="T33" fmla="*/ 51 h 59"/>
                  <a:gd name="T34" fmla="*/ 33 w 33"/>
                  <a:gd name="T35" fmla="*/ 47 h 59"/>
                  <a:gd name="T36" fmla="*/ 33 w 33"/>
                  <a:gd name="T37" fmla="*/ 34 h 59"/>
                  <a:gd name="T38" fmla="*/ 33 w 33"/>
                  <a:gd name="T39" fmla="*/ 32 h 59"/>
                  <a:gd name="T40" fmla="*/ 31 w 33"/>
                  <a:gd name="T41" fmla="*/ 32 h 59"/>
                  <a:gd name="T42" fmla="*/ 27 w 33"/>
                  <a:gd name="T43" fmla="*/ 21 h 59"/>
                  <a:gd name="T44" fmla="*/ 25 w 33"/>
                  <a:gd name="T45" fmla="*/ 19 h 59"/>
                  <a:gd name="T46" fmla="*/ 23 w 33"/>
                  <a:gd name="T47" fmla="*/ 15 h 59"/>
                  <a:gd name="T48" fmla="*/ 19 w 33"/>
                  <a:gd name="T49" fmla="*/ 13 h 59"/>
                  <a:gd name="T50" fmla="*/ 19 w 33"/>
                  <a:gd name="T51" fmla="*/ 10 h 59"/>
                  <a:gd name="T52" fmla="*/ 12 w 33"/>
                  <a:gd name="T53" fmla="*/ 2 h 59"/>
                  <a:gd name="T54" fmla="*/ 8 w 33"/>
                  <a:gd name="T55" fmla="*/ 0 h 59"/>
                  <a:gd name="T56" fmla="*/ 6 w 33"/>
                  <a:gd name="T5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59">
                    <a:moveTo>
                      <a:pt x="6" y="0"/>
                    </a:moveTo>
                    <a:lnTo>
                      <a:pt x="4" y="0"/>
                    </a:lnTo>
                    <a:lnTo>
                      <a:pt x="6" y="2"/>
                    </a:lnTo>
                    <a:lnTo>
                      <a:pt x="8" y="4"/>
                    </a:lnTo>
                    <a:lnTo>
                      <a:pt x="10" y="6"/>
                    </a:lnTo>
                    <a:lnTo>
                      <a:pt x="8" y="6"/>
                    </a:lnTo>
                    <a:lnTo>
                      <a:pt x="6" y="8"/>
                    </a:lnTo>
                    <a:lnTo>
                      <a:pt x="6" y="12"/>
                    </a:lnTo>
                    <a:lnTo>
                      <a:pt x="4" y="13"/>
                    </a:lnTo>
                    <a:lnTo>
                      <a:pt x="2" y="27"/>
                    </a:lnTo>
                    <a:lnTo>
                      <a:pt x="2" y="25"/>
                    </a:lnTo>
                    <a:lnTo>
                      <a:pt x="0" y="27"/>
                    </a:lnTo>
                    <a:lnTo>
                      <a:pt x="2" y="46"/>
                    </a:lnTo>
                    <a:lnTo>
                      <a:pt x="6" y="55"/>
                    </a:lnTo>
                    <a:lnTo>
                      <a:pt x="10" y="57"/>
                    </a:lnTo>
                    <a:lnTo>
                      <a:pt x="17" y="59"/>
                    </a:lnTo>
                    <a:lnTo>
                      <a:pt x="29" y="51"/>
                    </a:lnTo>
                    <a:lnTo>
                      <a:pt x="33" y="47"/>
                    </a:lnTo>
                    <a:lnTo>
                      <a:pt x="33" y="34"/>
                    </a:lnTo>
                    <a:lnTo>
                      <a:pt x="33" y="32"/>
                    </a:lnTo>
                    <a:lnTo>
                      <a:pt x="31" y="32"/>
                    </a:lnTo>
                    <a:lnTo>
                      <a:pt x="27" y="21"/>
                    </a:lnTo>
                    <a:lnTo>
                      <a:pt x="25" y="19"/>
                    </a:lnTo>
                    <a:lnTo>
                      <a:pt x="23" y="15"/>
                    </a:lnTo>
                    <a:lnTo>
                      <a:pt x="19" y="13"/>
                    </a:lnTo>
                    <a:lnTo>
                      <a:pt x="19" y="10"/>
                    </a:lnTo>
                    <a:lnTo>
                      <a:pt x="12" y="2"/>
                    </a:lnTo>
                    <a:lnTo>
                      <a:pt x="8" y="0"/>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79" name="Freeform 1436">
                <a:extLst>
                  <a:ext uri="{FF2B5EF4-FFF2-40B4-BE49-F238E27FC236}">
                    <a16:creationId xmlns:a16="http://schemas.microsoft.com/office/drawing/2014/main" id="{B52C133E-42FF-F16B-D757-9D0251DD899C}"/>
                  </a:ext>
                </a:extLst>
              </p:cNvPr>
              <p:cNvSpPr>
                <a:spLocks/>
              </p:cNvSpPr>
              <p:nvPr/>
            </p:nvSpPr>
            <p:spPr bwMode="auto">
              <a:xfrm>
                <a:off x="6114677" y="4609123"/>
                <a:ext cx="49163" cy="87898"/>
              </a:xfrm>
              <a:custGeom>
                <a:avLst/>
                <a:gdLst>
                  <a:gd name="T0" fmla="*/ 6 w 33"/>
                  <a:gd name="T1" fmla="*/ 0 h 59"/>
                  <a:gd name="T2" fmla="*/ 4 w 33"/>
                  <a:gd name="T3" fmla="*/ 0 h 59"/>
                  <a:gd name="T4" fmla="*/ 6 w 33"/>
                  <a:gd name="T5" fmla="*/ 2 h 59"/>
                  <a:gd name="T6" fmla="*/ 8 w 33"/>
                  <a:gd name="T7" fmla="*/ 4 h 59"/>
                  <a:gd name="T8" fmla="*/ 10 w 33"/>
                  <a:gd name="T9" fmla="*/ 6 h 59"/>
                  <a:gd name="T10" fmla="*/ 8 w 33"/>
                  <a:gd name="T11" fmla="*/ 6 h 59"/>
                  <a:gd name="T12" fmla="*/ 6 w 33"/>
                  <a:gd name="T13" fmla="*/ 8 h 59"/>
                  <a:gd name="T14" fmla="*/ 6 w 33"/>
                  <a:gd name="T15" fmla="*/ 12 h 59"/>
                  <a:gd name="T16" fmla="*/ 4 w 33"/>
                  <a:gd name="T17" fmla="*/ 13 h 59"/>
                  <a:gd name="T18" fmla="*/ 2 w 33"/>
                  <a:gd name="T19" fmla="*/ 27 h 59"/>
                  <a:gd name="T20" fmla="*/ 2 w 33"/>
                  <a:gd name="T21" fmla="*/ 25 h 59"/>
                  <a:gd name="T22" fmla="*/ 0 w 33"/>
                  <a:gd name="T23" fmla="*/ 27 h 59"/>
                  <a:gd name="T24" fmla="*/ 2 w 33"/>
                  <a:gd name="T25" fmla="*/ 46 h 59"/>
                  <a:gd name="T26" fmla="*/ 6 w 33"/>
                  <a:gd name="T27" fmla="*/ 55 h 59"/>
                  <a:gd name="T28" fmla="*/ 10 w 33"/>
                  <a:gd name="T29" fmla="*/ 57 h 59"/>
                  <a:gd name="T30" fmla="*/ 17 w 33"/>
                  <a:gd name="T31" fmla="*/ 59 h 59"/>
                  <a:gd name="T32" fmla="*/ 29 w 33"/>
                  <a:gd name="T33" fmla="*/ 51 h 59"/>
                  <a:gd name="T34" fmla="*/ 33 w 33"/>
                  <a:gd name="T35" fmla="*/ 47 h 59"/>
                  <a:gd name="T36" fmla="*/ 33 w 33"/>
                  <a:gd name="T37" fmla="*/ 34 h 59"/>
                  <a:gd name="T38" fmla="*/ 33 w 33"/>
                  <a:gd name="T39" fmla="*/ 32 h 59"/>
                  <a:gd name="T40" fmla="*/ 31 w 33"/>
                  <a:gd name="T41" fmla="*/ 32 h 59"/>
                  <a:gd name="T42" fmla="*/ 27 w 33"/>
                  <a:gd name="T43" fmla="*/ 21 h 59"/>
                  <a:gd name="T44" fmla="*/ 25 w 33"/>
                  <a:gd name="T45" fmla="*/ 19 h 59"/>
                  <a:gd name="T46" fmla="*/ 23 w 33"/>
                  <a:gd name="T47" fmla="*/ 15 h 59"/>
                  <a:gd name="T48" fmla="*/ 19 w 33"/>
                  <a:gd name="T49" fmla="*/ 13 h 59"/>
                  <a:gd name="T50" fmla="*/ 19 w 33"/>
                  <a:gd name="T51" fmla="*/ 10 h 59"/>
                  <a:gd name="T52" fmla="*/ 12 w 33"/>
                  <a:gd name="T53" fmla="*/ 2 h 59"/>
                  <a:gd name="T54" fmla="*/ 8 w 33"/>
                  <a:gd name="T55" fmla="*/ 0 h 59"/>
                  <a:gd name="T56" fmla="*/ 6 w 33"/>
                  <a:gd name="T5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59">
                    <a:moveTo>
                      <a:pt x="6" y="0"/>
                    </a:moveTo>
                    <a:lnTo>
                      <a:pt x="4" y="0"/>
                    </a:lnTo>
                    <a:lnTo>
                      <a:pt x="6" y="2"/>
                    </a:lnTo>
                    <a:lnTo>
                      <a:pt x="8" y="4"/>
                    </a:lnTo>
                    <a:lnTo>
                      <a:pt x="10" y="6"/>
                    </a:lnTo>
                    <a:lnTo>
                      <a:pt x="8" y="6"/>
                    </a:lnTo>
                    <a:lnTo>
                      <a:pt x="6" y="8"/>
                    </a:lnTo>
                    <a:lnTo>
                      <a:pt x="6" y="12"/>
                    </a:lnTo>
                    <a:lnTo>
                      <a:pt x="4" y="13"/>
                    </a:lnTo>
                    <a:lnTo>
                      <a:pt x="2" y="27"/>
                    </a:lnTo>
                    <a:lnTo>
                      <a:pt x="2" y="25"/>
                    </a:lnTo>
                    <a:lnTo>
                      <a:pt x="0" y="27"/>
                    </a:lnTo>
                    <a:lnTo>
                      <a:pt x="2" y="46"/>
                    </a:lnTo>
                    <a:lnTo>
                      <a:pt x="6" y="55"/>
                    </a:lnTo>
                    <a:lnTo>
                      <a:pt x="10" y="57"/>
                    </a:lnTo>
                    <a:lnTo>
                      <a:pt x="17" y="59"/>
                    </a:lnTo>
                    <a:lnTo>
                      <a:pt x="29" y="51"/>
                    </a:lnTo>
                    <a:lnTo>
                      <a:pt x="33" y="47"/>
                    </a:lnTo>
                    <a:lnTo>
                      <a:pt x="33" y="34"/>
                    </a:lnTo>
                    <a:lnTo>
                      <a:pt x="33" y="32"/>
                    </a:lnTo>
                    <a:lnTo>
                      <a:pt x="31" y="32"/>
                    </a:lnTo>
                    <a:lnTo>
                      <a:pt x="27" y="21"/>
                    </a:lnTo>
                    <a:lnTo>
                      <a:pt x="25" y="19"/>
                    </a:lnTo>
                    <a:lnTo>
                      <a:pt x="23" y="15"/>
                    </a:lnTo>
                    <a:lnTo>
                      <a:pt x="19" y="13"/>
                    </a:lnTo>
                    <a:lnTo>
                      <a:pt x="19" y="10"/>
                    </a:lnTo>
                    <a:lnTo>
                      <a:pt x="12" y="2"/>
                    </a:lnTo>
                    <a:lnTo>
                      <a:pt x="8" y="0"/>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80" name="Freeform 1437">
                <a:extLst>
                  <a:ext uri="{FF2B5EF4-FFF2-40B4-BE49-F238E27FC236}">
                    <a16:creationId xmlns:a16="http://schemas.microsoft.com/office/drawing/2014/main" id="{1CE6E3B3-173C-F60D-1AD9-167F01FD0963}"/>
                  </a:ext>
                </a:extLst>
              </p:cNvPr>
              <p:cNvSpPr>
                <a:spLocks/>
              </p:cNvSpPr>
              <p:nvPr/>
            </p:nvSpPr>
            <p:spPr bwMode="auto">
              <a:xfrm>
                <a:off x="3747402" y="4440776"/>
                <a:ext cx="8939" cy="4470"/>
              </a:xfrm>
              <a:custGeom>
                <a:avLst/>
                <a:gdLst>
                  <a:gd name="T0" fmla="*/ 6 w 6"/>
                  <a:gd name="T1" fmla="*/ 0 h 3"/>
                  <a:gd name="T2" fmla="*/ 0 w 6"/>
                  <a:gd name="T3" fmla="*/ 0 h 3"/>
                  <a:gd name="T4" fmla="*/ 2 w 6"/>
                  <a:gd name="T5" fmla="*/ 3 h 3"/>
                  <a:gd name="T6" fmla="*/ 2 w 6"/>
                  <a:gd name="T7" fmla="*/ 3 h 3"/>
                  <a:gd name="T8" fmla="*/ 4 w 6"/>
                  <a:gd name="T9" fmla="*/ 3 h 3"/>
                  <a:gd name="T10" fmla="*/ 6 w 6"/>
                  <a:gd name="T11" fmla="*/ 2 h 3"/>
                  <a:gd name="T12" fmla="*/ 6 w 6"/>
                  <a:gd name="T13" fmla="*/ 0 h 3"/>
                  <a:gd name="T14" fmla="*/ 6 w 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6" y="0"/>
                    </a:moveTo>
                    <a:lnTo>
                      <a:pt x="0" y="0"/>
                    </a:lnTo>
                    <a:lnTo>
                      <a:pt x="2" y="3"/>
                    </a:lnTo>
                    <a:lnTo>
                      <a:pt x="2" y="3"/>
                    </a:lnTo>
                    <a:lnTo>
                      <a:pt x="4" y="3"/>
                    </a:lnTo>
                    <a:lnTo>
                      <a:pt x="6" y="2"/>
                    </a:lnTo>
                    <a:lnTo>
                      <a:pt x="6" y="0"/>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81" name="Freeform 1438">
                <a:extLst>
                  <a:ext uri="{FF2B5EF4-FFF2-40B4-BE49-F238E27FC236}">
                    <a16:creationId xmlns:a16="http://schemas.microsoft.com/office/drawing/2014/main" id="{5641B72C-FD48-1495-D8B6-6B3BCCF82A77}"/>
                  </a:ext>
                </a:extLst>
              </p:cNvPr>
              <p:cNvSpPr>
                <a:spLocks/>
              </p:cNvSpPr>
              <p:nvPr/>
            </p:nvSpPr>
            <p:spPr bwMode="auto">
              <a:xfrm>
                <a:off x="3747402" y="4440776"/>
                <a:ext cx="8939" cy="4470"/>
              </a:xfrm>
              <a:custGeom>
                <a:avLst/>
                <a:gdLst>
                  <a:gd name="T0" fmla="*/ 6 w 6"/>
                  <a:gd name="T1" fmla="*/ 0 h 3"/>
                  <a:gd name="T2" fmla="*/ 0 w 6"/>
                  <a:gd name="T3" fmla="*/ 0 h 3"/>
                  <a:gd name="T4" fmla="*/ 2 w 6"/>
                  <a:gd name="T5" fmla="*/ 3 h 3"/>
                  <a:gd name="T6" fmla="*/ 2 w 6"/>
                  <a:gd name="T7" fmla="*/ 3 h 3"/>
                  <a:gd name="T8" fmla="*/ 4 w 6"/>
                  <a:gd name="T9" fmla="*/ 3 h 3"/>
                  <a:gd name="T10" fmla="*/ 6 w 6"/>
                  <a:gd name="T11" fmla="*/ 2 h 3"/>
                  <a:gd name="T12" fmla="*/ 6 w 6"/>
                  <a:gd name="T13" fmla="*/ 0 h 3"/>
                  <a:gd name="T14" fmla="*/ 6 w 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6" y="0"/>
                    </a:moveTo>
                    <a:lnTo>
                      <a:pt x="0" y="0"/>
                    </a:lnTo>
                    <a:lnTo>
                      <a:pt x="2" y="3"/>
                    </a:lnTo>
                    <a:lnTo>
                      <a:pt x="2" y="3"/>
                    </a:lnTo>
                    <a:lnTo>
                      <a:pt x="4" y="3"/>
                    </a:lnTo>
                    <a:lnTo>
                      <a:pt x="6" y="2"/>
                    </a:lnTo>
                    <a:lnTo>
                      <a:pt x="6" y="0"/>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82" name="Freeform 1439">
                <a:extLst>
                  <a:ext uri="{FF2B5EF4-FFF2-40B4-BE49-F238E27FC236}">
                    <a16:creationId xmlns:a16="http://schemas.microsoft.com/office/drawing/2014/main" id="{4D14A32C-64CE-359D-C36F-0C8A5A4806FA}"/>
                  </a:ext>
                </a:extLst>
              </p:cNvPr>
              <p:cNvSpPr>
                <a:spLocks/>
              </p:cNvSpPr>
              <p:nvPr/>
            </p:nvSpPr>
            <p:spPr bwMode="auto">
              <a:xfrm>
                <a:off x="3769750" y="4451205"/>
                <a:ext cx="8939" cy="5959"/>
              </a:xfrm>
              <a:custGeom>
                <a:avLst/>
                <a:gdLst>
                  <a:gd name="T0" fmla="*/ 6 w 6"/>
                  <a:gd name="T1" fmla="*/ 2 h 4"/>
                  <a:gd name="T2" fmla="*/ 6 w 6"/>
                  <a:gd name="T3" fmla="*/ 2 h 4"/>
                  <a:gd name="T4" fmla="*/ 0 w 6"/>
                  <a:gd name="T5" fmla="*/ 0 h 4"/>
                  <a:gd name="T6" fmla="*/ 0 w 6"/>
                  <a:gd name="T7" fmla="*/ 2 h 4"/>
                  <a:gd name="T8" fmla="*/ 2 w 6"/>
                  <a:gd name="T9" fmla="*/ 4 h 4"/>
                  <a:gd name="T10" fmla="*/ 2 w 6"/>
                  <a:gd name="T11" fmla="*/ 2 h 4"/>
                  <a:gd name="T12" fmla="*/ 6 w 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2"/>
                    </a:moveTo>
                    <a:lnTo>
                      <a:pt x="6" y="2"/>
                    </a:lnTo>
                    <a:lnTo>
                      <a:pt x="0" y="0"/>
                    </a:lnTo>
                    <a:lnTo>
                      <a:pt x="0" y="2"/>
                    </a:lnTo>
                    <a:lnTo>
                      <a:pt x="2" y="4"/>
                    </a:lnTo>
                    <a:lnTo>
                      <a:pt x="2" y="2"/>
                    </a:lnTo>
                    <a:lnTo>
                      <a:pt x="6"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83" name="Freeform 1440">
                <a:extLst>
                  <a:ext uri="{FF2B5EF4-FFF2-40B4-BE49-F238E27FC236}">
                    <a16:creationId xmlns:a16="http://schemas.microsoft.com/office/drawing/2014/main" id="{6CEEC52D-AEB9-7BD9-620F-54E10B0B4452}"/>
                  </a:ext>
                </a:extLst>
              </p:cNvPr>
              <p:cNvSpPr>
                <a:spLocks/>
              </p:cNvSpPr>
              <p:nvPr/>
            </p:nvSpPr>
            <p:spPr bwMode="auto">
              <a:xfrm>
                <a:off x="3769750" y="4451205"/>
                <a:ext cx="8939" cy="5959"/>
              </a:xfrm>
              <a:custGeom>
                <a:avLst/>
                <a:gdLst>
                  <a:gd name="T0" fmla="*/ 6 w 6"/>
                  <a:gd name="T1" fmla="*/ 2 h 4"/>
                  <a:gd name="T2" fmla="*/ 6 w 6"/>
                  <a:gd name="T3" fmla="*/ 2 h 4"/>
                  <a:gd name="T4" fmla="*/ 0 w 6"/>
                  <a:gd name="T5" fmla="*/ 0 h 4"/>
                  <a:gd name="T6" fmla="*/ 0 w 6"/>
                  <a:gd name="T7" fmla="*/ 2 h 4"/>
                  <a:gd name="T8" fmla="*/ 2 w 6"/>
                  <a:gd name="T9" fmla="*/ 4 h 4"/>
                  <a:gd name="T10" fmla="*/ 2 w 6"/>
                  <a:gd name="T11" fmla="*/ 2 h 4"/>
                  <a:gd name="T12" fmla="*/ 6 w 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2"/>
                    </a:moveTo>
                    <a:lnTo>
                      <a:pt x="6" y="2"/>
                    </a:lnTo>
                    <a:lnTo>
                      <a:pt x="0" y="0"/>
                    </a:lnTo>
                    <a:lnTo>
                      <a:pt x="0" y="2"/>
                    </a:lnTo>
                    <a:lnTo>
                      <a:pt x="2" y="4"/>
                    </a:lnTo>
                    <a:lnTo>
                      <a:pt x="2" y="2"/>
                    </a:lnTo>
                    <a:lnTo>
                      <a:pt x="6"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84" name="Freeform 1441">
                <a:extLst>
                  <a:ext uri="{FF2B5EF4-FFF2-40B4-BE49-F238E27FC236}">
                    <a16:creationId xmlns:a16="http://schemas.microsoft.com/office/drawing/2014/main" id="{35B88B5C-378F-9E7F-946B-2F3FEE71CC8A}"/>
                  </a:ext>
                </a:extLst>
              </p:cNvPr>
              <p:cNvSpPr>
                <a:spLocks/>
              </p:cNvSpPr>
              <p:nvPr/>
            </p:nvSpPr>
            <p:spPr bwMode="auto">
              <a:xfrm>
                <a:off x="3801035" y="4445246"/>
                <a:ext cx="2980" cy="5959"/>
              </a:xfrm>
              <a:custGeom>
                <a:avLst/>
                <a:gdLst>
                  <a:gd name="T0" fmla="*/ 2 w 2"/>
                  <a:gd name="T1" fmla="*/ 0 h 4"/>
                  <a:gd name="T2" fmla="*/ 0 w 2"/>
                  <a:gd name="T3" fmla="*/ 4 h 4"/>
                  <a:gd name="T4" fmla="*/ 2 w 2"/>
                  <a:gd name="T5" fmla="*/ 4 h 4"/>
                  <a:gd name="T6" fmla="*/ 2 w 2"/>
                  <a:gd name="T7" fmla="*/ 2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0" y="4"/>
                    </a:lnTo>
                    <a:lnTo>
                      <a:pt x="2" y="4"/>
                    </a:lnTo>
                    <a:lnTo>
                      <a:pt x="2"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85" name="Freeform 1442">
                <a:extLst>
                  <a:ext uri="{FF2B5EF4-FFF2-40B4-BE49-F238E27FC236}">
                    <a16:creationId xmlns:a16="http://schemas.microsoft.com/office/drawing/2014/main" id="{DA4D20A9-3302-A235-2266-BC1875150FFF}"/>
                  </a:ext>
                </a:extLst>
              </p:cNvPr>
              <p:cNvSpPr>
                <a:spLocks/>
              </p:cNvSpPr>
              <p:nvPr/>
            </p:nvSpPr>
            <p:spPr bwMode="auto">
              <a:xfrm>
                <a:off x="3801035" y="4445246"/>
                <a:ext cx="2980" cy="5959"/>
              </a:xfrm>
              <a:custGeom>
                <a:avLst/>
                <a:gdLst>
                  <a:gd name="T0" fmla="*/ 2 w 2"/>
                  <a:gd name="T1" fmla="*/ 0 h 4"/>
                  <a:gd name="T2" fmla="*/ 0 w 2"/>
                  <a:gd name="T3" fmla="*/ 4 h 4"/>
                  <a:gd name="T4" fmla="*/ 2 w 2"/>
                  <a:gd name="T5" fmla="*/ 4 h 4"/>
                  <a:gd name="T6" fmla="*/ 2 w 2"/>
                  <a:gd name="T7" fmla="*/ 2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0" y="4"/>
                    </a:lnTo>
                    <a:lnTo>
                      <a:pt x="2" y="4"/>
                    </a:lnTo>
                    <a:lnTo>
                      <a:pt x="2"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86" name="Freeform 1443">
                <a:extLst>
                  <a:ext uri="{FF2B5EF4-FFF2-40B4-BE49-F238E27FC236}">
                    <a16:creationId xmlns:a16="http://schemas.microsoft.com/office/drawing/2014/main" id="{CBE30520-77E6-6E9D-3DFD-7DD7B4D6DAB3}"/>
                  </a:ext>
                </a:extLst>
              </p:cNvPr>
              <p:cNvSpPr>
                <a:spLocks/>
              </p:cNvSpPr>
              <p:nvPr/>
            </p:nvSpPr>
            <p:spPr bwMode="auto">
              <a:xfrm>
                <a:off x="3804014" y="4463124"/>
                <a:ext cx="5959" cy="5959"/>
              </a:xfrm>
              <a:custGeom>
                <a:avLst/>
                <a:gdLst>
                  <a:gd name="T0" fmla="*/ 0 w 4"/>
                  <a:gd name="T1" fmla="*/ 0 h 4"/>
                  <a:gd name="T2" fmla="*/ 2 w 4"/>
                  <a:gd name="T3" fmla="*/ 0 h 4"/>
                  <a:gd name="T4" fmla="*/ 4 w 4"/>
                  <a:gd name="T5" fmla="*/ 2 h 4"/>
                  <a:gd name="T6" fmla="*/ 4 w 4"/>
                  <a:gd name="T7" fmla="*/ 4 h 4"/>
                  <a:gd name="T8" fmla="*/ 2 w 4"/>
                  <a:gd name="T9" fmla="*/ 4 h 4"/>
                  <a:gd name="T10" fmla="*/ 0 w 4"/>
                  <a:gd name="T11" fmla="*/ 4 h 4"/>
                  <a:gd name="T12" fmla="*/ 0 w 4"/>
                  <a:gd name="T13" fmla="*/ 4 h 4"/>
                  <a:gd name="T14" fmla="*/ 0 w 4"/>
                  <a:gd name="T15" fmla="*/ 2 h 4"/>
                  <a:gd name="T16" fmla="*/ 0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0"/>
                    </a:moveTo>
                    <a:lnTo>
                      <a:pt x="2" y="0"/>
                    </a:lnTo>
                    <a:lnTo>
                      <a:pt x="4" y="2"/>
                    </a:lnTo>
                    <a:lnTo>
                      <a:pt x="4" y="4"/>
                    </a:lnTo>
                    <a:lnTo>
                      <a:pt x="2" y="4"/>
                    </a:lnTo>
                    <a:lnTo>
                      <a:pt x="0" y="4"/>
                    </a:lnTo>
                    <a:lnTo>
                      <a:pt x="0"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87" name="Freeform 1444">
                <a:extLst>
                  <a:ext uri="{FF2B5EF4-FFF2-40B4-BE49-F238E27FC236}">
                    <a16:creationId xmlns:a16="http://schemas.microsoft.com/office/drawing/2014/main" id="{6E3FD716-30A6-14B5-C93C-370625B1BB75}"/>
                  </a:ext>
                </a:extLst>
              </p:cNvPr>
              <p:cNvSpPr>
                <a:spLocks/>
              </p:cNvSpPr>
              <p:nvPr/>
            </p:nvSpPr>
            <p:spPr bwMode="auto">
              <a:xfrm>
                <a:off x="3804014" y="4463124"/>
                <a:ext cx="5959" cy="5959"/>
              </a:xfrm>
              <a:custGeom>
                <a:avLst/>
                <a:gdLst>
                  <a:gd name="T0" fmla="*/ 0 w 4"/>
                  <a:gd name="T1" fmla="*/ 0 h 4"/>
                  <a:gd name="T2" fmla="*/ 2 w 4"/>
                  <a:gd name="T3" fmla="*/ 0 h 4"/>
                  <a:gd name="T4" fmla="*/ 4 w 4"/>
                  <a:gd name="T5" fmla="*/ 2 h 4"/>
                  <a:gd name="T6" fmla="*/ 4 w 4"/>
                  <a:gd name="T7" fmla="*/ 4 h 4"/>
                  <a:gd name="T8" fmla="*/ 2 w 4"/>
                  <a:gd name="T9" fmla="*/ 4 h 4"/>
                  <a:gd name="T10" fmla="*/ 0 w 4"/>
                  <a:gd name="T11" fmla="*/ 4 h 4"/>
                  <a:gd name="T12" fmla="*/ 0 w 4"/>
                  <a:gd name="T13" fmla="*/ 4 h 4"/>
                  <a:gd name="T14" fmla="*/ 0 w 4"/>
                  <a:gd name="T15" fmla="*/ 2 h 4"/>
                  <a:gd name="T16" fmla="*/ 0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0"/>
                    </a:moveTo>
                    <a:lnTo>
                      <a:pt x="2" y="0"/>
                    </a:lnTo>
                    <a:lnTo>
                      <a:pt x="4" y="2"/>
                    </a:lnTo>
                    <a:lnTo>
                      <a:pt x="4" y="4"/>
                    </a:lnTo>
                    <a:lnTo>
                      <a:pt x="2" y="4"/>
                    </a:lnTo>
                    <a:lnTo>
                      <a:pt x="0" y="4"/>
                    </a:lnTo>
                    <a:lnTo>
                      <a:pt x="0"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88" name="Freeform 1445">
                <a:extLst>
                  <a:ext uri="{FF2B5EF4-FFF2-40B4-BE49-F238E27FC236}">
                    <a16:creationId xmlns:a16="http://schemas.microsoft.com/office/drawing/2014/main" id="{91581047-7ED6-BFCE-D47F-6E8F021972D3}"/>
                  </a:ext>
                </a:extLst>
              </p:cNvPr>
              <p:cNvSpPr>
                <a:spLocks/>
              </p:cNvSpPr>
              <p:nvPr/>
            </p:nvSpPr>
            <p:spPr bwMode="auto">
              <a:xfrm>
                <a:off x="3784647" y="4485470"/>
                <a:ext cx="7449" cy="8939"/>
              </a:xfrm>
              <a:custGeom>
                <a:avLst/>
                <a:gdLst>
                  <a:gd name="T0" fmla="*/ 0 w 5"/>
                  <a:gd name="T1" fmla="*/ 0 h 6"/>
                  <a:gd name="T2" fmla="*/ 0 w 5"/>
                  <a:gd name="T3" fmla="*/ 0 h 6"/>
                  <a:gd name="T4" fmla="*/ 0 w 5"/>
                  <a:gd name="T5" fmla="*/ 6 h 6"/>
                  <a:gd name="T6" fmla="*/ 2 w 5"/>
                  <a:gd name="T7" fmla="*/ 6 h 6"/>
                  <a:gd name="T8" fmla="*/ 4 w 5"/>
                  <a:gd name="T9" fmla="*/ 6 h 6"/>
                  <a:gd name="T10" fmla="*/ 5 w 5"/>
                  <a:gd name="T11" fmla="*/ 4 h 6"/>
                  <a:gd name="T12" fmla="*/ 2 w 5"/>
                  <a:gd name="T13" fmla="*/ 0 h 6"/>
                  <a:gd name="T14" fmla="*/ 0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0"/>
                    </a:moveTo>
                    <a:lnTo>
                      <a:pt x="0" y="0"/>
                    </a:lnTo>
                    <a:lnTo>
                      <a:pt x="0" y="6"/>
                    </a:lnTo>
                    <a:lnTo>
                      <a:pt x="2" y="6"/>
                    </a:lnTo>
                    <a:lnTo>
                      <a:pt x="4" y="6"/>
                    </a:lnTo>
                    <a:lnTo>
                      <a:pt x="5" y="4"/>
                    </a:lnTo>
                    <a:lnTo>
                      <a:pt x="2"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89" name="Freeform 1446">
                <a:extLst>
                  <a:ext uri="{FF2B5EF4-FFF2-40B4-BE49-F238E27FC236}">
                    <a16:creationId xmlns:a16="http://schemas.microsoft.com/office/drawing/2014/main" id="{D1572DAF-F5CF-EF14-47D7-93207F085F95}"/>
                  </a:ext>
                </a:extLst>
              </p:cNvPr>
              <p:cNvSpPr>
                <a:spLocks/>
              </p:cNvSpPr>
              <p:nvPr/>
            </p:nvSpPr>
            <p:spPr bwMode="auto">
              <a:xfrm>
                <a:off x="3784647" y="4485470"/>
                <a:ext cx="7449" cy="8939"/>
              </a:xfrm>
              <a:custGeom>
                <a:avLst/>
                <a:gdLst>
                  <a:gd name="T0" fmla="*/ 0 w 5"/>
                  <a:gd name="T1" fmla="*/ 0 h 6"/>
                  <a:gd name="T2" fmla="*/ 0 w 5"/>
                  <a:gd name="T3" fmla="*/ 0 h 6"/>
                  <a:gd name="T4" fmla="*/ 0 w 5"/>
                  <a:gd name="T5" fmla="*/ 6 h 6"/>
                  <a:gd name="T6" fmla="*/ 2 w 5"/>
                  <a:gd name="T7" fmla="*/ 6 h 6"/>
                  <a:gd name="T8" fmla="*/ 4 w 5"/>
                  <a:gd name="T9" fmla="*/ 6 h 6"/>
                  <a:gd name="T10" fmla="*/ 5 w 5"/>
                  <a:gd name="T11" fmla="*/ 4 h 6"/>
                  <a:gd name="T12" fmla="*/ 2 w 5"/>
                  <a:gd name="T13" fmla="*/ 0 h 6"/>
                  <a:gd name="T14" fmla="*/ 0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0"/>
                    </a:moveTo>
                    <a:lnTo>
                      <a:pt x="0" y="0"/>
                    </a:lnTo>
                    <a:lnTo>
                      <a:pt x="0" y="6"/>
                    </a:lnTo>
                    <a:lnTo>
                      <a:pt x="2" y="6"/>
                    </a:lnTo>
                    <a:lnTo>
                      <a:pt x="4" y="6"/>
                    </a:lnTo>
                    <a:lnTo>
                      <a:pt x="5" y="4"/>
                    </a:lnTo>
                    <a:lnTo>
                      <a:pt x="2"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90" name="Freeform 1447">
                <a:extLst>
                  <a:ext uri="{FF2B5EF4-FFF2-40B4-BE49-F238E27FC236}">
                    <a16:creationId xmlns:a16="http://schemas.microsoft.com/office/drawing/2014/main" id="{388A94A7-873A-A6E7-7CC9-73EF61C13BE4}"/>
                  </a:ext>
                </a:extLst>
              </p:cNvPr>
              <p:cNvSpPr>
                <a:spLocks/>
              </p:cNvSpPr>
              <p:nvPr/>
            </p:nvSpPr>
            <p:spPr bwMode="auto">
              <a:xfrm>
                <a:off x="3766770" y="4491429"/>
                <a:ext cx="5959" cy="5959"/>
              </a:xfrm>
              <a:custGeom>
                <a:avLst/>
                <a:gdLst>
                  <a:gd name="T0" fmla="*/ 2 w 4"/>
                  <a:gd name="T1" fmla="*/ 0 h 4"/>
                  <a:gd name="T2" fmla="*/ 0 w 4"/>
                  <a:gd name="T3" fmla="*/ 2 h 4"/>
                  <a:gd name="T4" fmla="*/ 0 w 4"/>
                  <a:gd name="T5" fmla="*/ 2 h 4"/>
                  <a:gd name="T6" fmla="*/ 0 w 4"/>
                  <a:gd name="T7" fmla="*/ 4 h 4"/>
                  <a:gd name="T8" fmla="*/ 2 w 4"/>
                  <a:gd name="T9" fmla="*/ 4 h 4"/>
                  <a:gd name="T10" fmla="*/ 4 w 4"/>
                  <a:gd name="T11" fmla="*/ 2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0" y="2"/>
                    </a:lnTo>
                    <a:lnTo>
                      <a:pt x="0" y="2"/>
                    </a:lnTo>
                    <a:lnTo>
                      <a:pt x="0" y="4"/>
                    </a:lnTo>
                    <a:lnTo>
                      <a:pt x="2" y="4"/>
                    </a:lnTo>
                    <a:lnTo>
                      <a:pt x="4"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91" name="Freeform 1448">
                <a:extLst>
                  <a:ext uri="{FF2B5EF4-FFF2-40B4-BE49-F238E27FC236}">
                    <a16:creationId xmlns:a16="http://schemas.microsoft.com/office/drawing/2014/main" id="{AD0B497C-8287-5971-E23B-FC92AC637D5A}"/>
                  </a:ext>
                </a:extLst>
              </p:cNvPr>
              <p:cNvSpPr>
                <a:spLocks/>
              </p:cNvSpPr>
              <p:nvPr/>
            </p:nvSpPr>
            <p:spPr bwMode="auto">
              <a:xfrm>
                <a:off x="3766770" y="4491429"/>
                <a:ext cx="5959" cy="5959"/>
              </a:xfrm>
              <a:custGeom>
                <a:avLst/>
                <a:gdLst>
                  <a:gd name="T0" fmla="*/ 2 w 4"/>
                  <a:gd name="T1" fmla="*/ 0 h 4"/>
                  <a:gd name="T2" fmla="*/ 0 w 4"/>
                  <a:gd name="T3" fmla="*/ 2 h 4"/>
                  <a:gd name="T4" fmla="*/ 0 w 4"/>
                  <a:gd name="T5" fmla="*/ 2 h 4"/>
                  <a:gd name="T6" fmla="*/ 0 w 4"/>
                  <a:gd name="T7" fmla="*/ 4 h 4"/>
                  <a:gd name="T8" fmla="*/ 2 w 4"/>
                  <a:gd name="T9" fmla="*/ 4 h 4"/>
                  <a:gd name="T10" fmla="*/ 4 w 4"/>
                  <a:gd name="T11" fmla="*/ 2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0" y="2"/>
                    </a:lnTo>
                    <a:lnTo>
                      <a:pt x="0" y="2"/>
                    </a:lnTo>
                    <a:lnTo>
                      <a:pt x="0" y="4"/>
                    </a:lnTo>
                    <a:lnTo>
                      <a:pt x="2" y="4"/>
                    </a:lnTo>
                    <a:lnTo>
                      <a:pt x="4"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92" name="Freeform 1449">
                <a:extLst>
                  <a:ext uri="{FF2B5EF4-FFF2-40B4-BE49-F238E27FC236}">
                    <a16:creationId xmlns:a16="http://schemas.microsoft.com/office/drawing/2014/main" id="{301E252E-A6D4-01AE-5AEB-3FD8F82EF3C1}"/>
                  </a:ext>
                </a:extLst>
              </p:cNvPr>
              <p:cNvSpPr>
                <a:spLocks/>
              </p:cNvSpPr>
              <p:nvPr/>
            </p:nvSpPr>
            <p:spPr bwMode="auto">
              <a:xfrm>
                <a:off x="4621909" y="3637781"/>
                <a:ext cx="70021" cy="50653"/>
              </a:xfrm>
              <a:custGeom>
                <a:avLst/>
                <a:gdLst>
                  <a:gd name="T0" fmla="*/ 38 w 47"/>
                  <a:gd name="T1" fmla="*/ 0 h 34"/>
                  <a:gd name="T2" fmla="*/ 32 w 47"/>
                  <a:gd name="T3" fmla="*/ 1 h 34"/>
                  <a:gd name="T4" fmla="*/ 30 w 47"/>
                  <a:gd name="T5" fmla="*/ 3 h 34"/>
                  <a:gd name="T6" fmla="*/ 20 w 47"/>
                  <a:gd name="T7" fmla="*/ 3 h 34"/>
                  <a:gd name="T8" fmla="*/ 17 w 47"/>
                  <a:gd name="T9" fmla="*/ 9 h 34"/>
                  <a:gd name="T10" fmla="*/ 0 w 47"/>
                  <a:gd name="T11" fmla="*/ 11 h 34"/>
                  <a:gd name="T12" fmla="*/ 0 w 47"/>
                  <a:gd name="T13" fmla="*/ 13 h 34"/>
                  <a:gd name="T14" fmla="*/ 2 w 47"/>
                  <a:gd name="T15" fmla="*/ 13 h 34"/>
                  <a:gd name="T16" fmla="*/ 2 w 47"/>
                  <a:gd name="T17" fmla="*/ 20 h 34"/>
                  <a:gd name="T18" fmla="*/ 3 w 47"/>
                  <a:gd name="T19" fmla="*/ 22 h 34"/>
                  <a:gd name="T20" fmla="*/ 5 w 47"/>
                  <a:gd name="T21" fmla="*/ 24 h 34"/>
                  <a:gd name="T22" fmla="*/ 7 w 47"/>
                  <a:gd name="T23" fmla="*/ 26 h 34"/>
                  <a:gd name="T24" fmla="*/ 5 w 47"/>
                  <a:gd name="T25" fmla="*/ 28 h 34"/>
                  <a:gd name="T26" fmla="*/ 3 w 47"/>
                  <a:gd name="T27" fmla="*/ 28 h 34"/>
                  <a:gd name="T28" fmla="*/ 3 w 47"/>
                  <a:gd name="T29" fmla="*/ 32 h 34"/>
                  <a:gd name="T30" fmla="*/ 7 w 47"/>
                  <a:gd name="T31" fmla="*/ 30 h 34"/>
                  <a:gd name="T32" fmla="*/ 15 w 47"/>
                  <a:gd name="T33" fmla="*/ 30 h 34"/>
                  <a:gd name="T34" fmla="*/ 17 w 47"/>
                  <a:gd name="T35" fmla="*/ 26 h 34"/>
                  <a:gd name="T36" fmla="*/ 22 w 47"/>
                  <a:gd name="T37" fmla="*/ 32 h 34"/>
                  <a:gd name="T38" fmla="*/ 22 w 47"/>
                  <a:gd name="T39" fmla="*/ 30 h 34"/>
                  <a:gd name="T40" fmla="*/ 24 w 47"/>
                  <a:gd name="T41" fmla="*/ 32 h 34"/>
                  <a:gd name="T42" fmla="*/ 26 w 47"/>
                  <a:gd name="T43" fmla="*/ 34 h 34"/>
                  <a:gd name="T44" fmla="*/ 28 w 47"/>
                  <a:gd name="T45" fmla="*/ 28 h 34"/>
                  <a:gd name="T46" fmla="*/ 28 w 47"/>
                  <a:gd name="T47" fmla="*/ 26 h 34"/>
                  <a:gd name="T48" fmla="*/ 34 w 47"/>
                  <a:gd name="T49" fmla="*/ 22 h 34"/>
                  <a:gd name="T50" fmla="*/ 34 w 47"/>
                  <a:gd name="T51" fmla="*/ 18 h 34"/>
                  <a:gd name="T52" fmla="*/ 32 w 47"/>
                  <a:gd name="T53" fmla="*/ 15 h 34"/>
                  <a:gd name="T54" fmla="*/ 39 w 47"/>
                  <a:gd name="T55" fmla="*/ 11 h 34"/>
                  <a:gd name="T56" fmla="*/ 39 w 47"/>
                  <a:gd name="T57" fmla="*/ 9 h 34"/>
                  <a:gd name="T58" fmla="*/ 43 w 47"/>
                  <a:gd name="T59" fmla="*/ 11 h 34"/>
                  <a:gd name="T60" fmla="*/ 41 w 47"/>
                  <a:gd name="T61" fmla="*/ 7 h 34"/>
                  <a:gd name="T62" fmla="*/ 43 w 47"/>
                  <a:gd name="T63" fmla="*/ 5 h 34"/>
                  <a:gd name="T64" fmla="*/ 47 w 47"/>
                  <a:gd name="T65" fmla="*/ 7 h 34"/>
                  <a:gd name="T66" fmla="*/ 47 w 47"/>
                  <a:gd name="T67" fmla="*/ 7 h 34"/>
                  <a:gd name="T68" fmla="*/ 41 w 47"/>
                  <a:gd name="T6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34">
                    <a:moveTo>
                      <a:pt x="39" y="0"/>
                    </a:moveTo>
                    <a:lnTo>
                      <a:pt x="38" y="0"/>
                    </a:lnTo>
                    <a:lnTo>
                      <a:pt x="38" y="1"/>
                    </a:lnTo>
                    <a:lnTo>
                      <a:pt x="32" y="1"/>
                    </a:lnTo>
                    <a:lnTo>
                      <a:pt x="32" y="1"/>
                    </a:lnTo>
                    <a:lnTo>
                      <a:pt x="30" y="3"/>
                    </a:lnTo>
                    <a:lnTo>
                      <a:pt x="24" y="3"/>
                    </a:lnTo>
                    <a:lnTo>
                      <a:pt x="20" y="3"/>
                    </a:lnTo>
                    <a:lnTo>
                      <a:pt x="19" y="7"/>
                    </a:lnTo>
                    <a:lnTo>
                      <a:pt x="17" y="9"/>
                    </a:lnTo>
                    <a:lnTo>
                      <a:pt x="3" y="7"/>
                    </a:lnTo>
                    <a:lnTo>
                      <a:pt x="0" y="11"/>
                    </a:lnTo>
                    <a:lnTo>
                      <a:pt x="0" y="13"/>
                    </a:lnTo>
                    <a:lnTo>
                      <a:pt x="0" y="13"/>
                    </a:lnTo>
                    <a:lnTo>
                      <a:pt x="0" y="15"/>
                    </a:lnTo>
                    <a:lnTo>
                      <a:pt x="2" y="13"/>
                    </a:lnTo>
                    <a:lnTo>
                      <a:pt x="2" y="18"/>
                    </a:lnTo>
                    <a:lnTo>
                      <a:pt x="2" y="20"/>
                    </a:lnTo>
                    <a:lnTo>
                      <a:pt x="2" y="22"/>
                    </a:lnTo>
                    <a:lnTo>
                      <a:pt x="3" y="22"/>
                    </a:lnTo>
                    <a:lnTo>
                      <a:pt x="5" y="24"/>
                    </a:lnTo>
                    <a:lnTo>
                      <a:pt x="5" y="24"/>
                    </a:lnTo>
                    <a:lnTo>
                      <a:pt x="7" y="26"/>
                    </a:lnTo>
                    <a:lnTo>
                      <a:pt x="7" y="26"/>
                    </a:lnTo>
                    <a:lnTo>
                      <a:pt x="7" y="28"/>
                    </a:lnTo>
                    <a:lnTo>
                      <a:pt x="5" y="28"/>
                    </a:lnTo>
                    <a:lnTo>
                      <a:pt x="5" y="28"/>
                    </a:lnTo>
                    <a:lnTo>
                      <a:pt x="3" y="28"/>
                    </a:lnTo>
                    <a:lnTo>
                      <a:pt x="2" y="30"/>
                    </a:lnTo>
                    <a:lnTo>
                      <a:pt x="3" y="32"/>
                    </a:lnTo>
                    <a:lnTo>
                      <a:pt x="7" y="32"/>
                    </a:lnTo>
                    <a:lnTo>
                      <a:pt x="7" y="30"/>
                    </a:lnTo>
                    <a:lnTo>
                      <a:pt x="9" y="32"/>
                    </a:lnTo>
                    <a:lnTo>
                      <a:pt x="15" y="30"/>
                    </a:lnTo>
                    <a:lnTo>
                      <a:pt x="17" y="26"/>
                    </a:lnTo>
                    <a:lnTo>
                      <a:pt x="17" y="26"/>
                    </a:lnTo>
                    <a:lnTo>
                      <a:pt x="20" y="32"/>
                    </a:lnTo>
                    <a:lnTo>
                      <a:pt x="22" y="32"/>
                    </a:lnTo>
                    <a:lnTo>
                      <a:pt x="22" y="30"/>
                    </a:lnTo>
                    <a:lnTo>
                      <a:pt x="22" y="30"/>
                    </a:lnTo>
                    <a:lnTo>
                      <a:pt x="22" y="32"/>
                    </a:lnTo>
                    <a:lnTo>
                      <a:pt x="24" y="32"/>
                    </a:lnTo>
                    <a:lnTo>
                      <a:pt x="26" y="34"/>
                    </a:lnTo>
                    <a:lnTo>
                      <a:pt x="26" y="34"/>
                    </a:lnTo>
                    <a:lnTo>
                      <a:pt x="28" y="32"/>
                    </a:lnTo>
                    <a:lnTo>
                      <a:pt x="28" y="28"/>
                    </a:lnTo>
                    <a:lnTo>
                      <a:pt x="28" y="28"/>
                    </a:lnTo>
                    <a:lnTo>
                      <a:pt x="28" y="26"/>
                    </a:lnTo>
                    <a:lnTo>
                      <a:pt x="30" y="24"/>
                    </a:lnTo>
                    <a:lnTo>
                      <a:pt x="34" y="22"/>
                    </a:lnTo>
                    <a:lnTo>
                      <a:pt x="34" y="20"/>
                    </a:lnTo>
                    <a:lnTo>
                      <a:pt x="34" y="18"/>
                    </a:lnTo>
                    <a:lnTo>
                      <a:pt x="32" y="17"/>
                    </a:lnTo>
                    <a:lnTo>
                      <a:pt x="32" y="15"/>
                    </a:lnTo>
                    <a:lnTo>
                      <a:pt x="34" y="13"/>
                    </a:lnTo>
                    <a:lnTo>
                      <a:pt x="39" y="11"/>
                    </a:lnTo>
                    <a:lnTo>
                      <a:pt x="39" y="11"/>
                    </a:lnTo>
                    <a:lnTo>
                      <a:pt x="39" y="9"/>
                    </a:lnTo>
                    <a:lnTo>
                      <a:pt x="41" y="9"/>
                    </a:lnTo>
                    <a:lnTo>
                      <a:pt x="43" y="11"/>
                    </a:lnTo>
                    <a:lnTo>
                      <a:pt x="43" y="9"/>
                    </a:lnTo>
                    <a:lnTo>
                      <a:pt x="41" y="7"/>
                    </a:lnTo>
                    <a:lnTo>
                      <a:pt x="41" y="7"/>
                    </a:lnTo>
                    <a:lnTo>
                      <a:pt x="43" y="5"/>
                    </a:lnTo>
                    <a:lnTo>
                      <a:pt x="45" y="5"/>
                    </a:lnTo>
                    <a:lnTo>
                      <a:pt x="47" y="7"/>
                    </a:lnTo>
                    <a:lnTo>
                      <a:pt x="47" y="7"/>
                    </a:lnTo>
                    <a:lnTo>
                      <a:pt x="47" y="7"/>
                    </a:lnTo>
                    <a:lnTo>
                      <a:pt x="43" y="0"/>
                    </a:lnTo>
                    <a:lnTo>
                      <a:pt x="41" y="0"/>
                    </a:lnTo>
                    <a:lnTo>
                      <a:pt x="39"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93" name="Freeform 1450">
                <a:extLst>
                  <a:ext uri="{FF2B5EF4-FFF2-40B4-BE49-F238E27FC236}">
                    <a16:creationId xmlns:a16="http://schemas.microsoft.com/office/drawing/2014/main" id="{D5CFEF5A-808F-E996-8FED-627891F61DE4}"/>
                  </a:ext>
                </a:extLst>
              </p:cNvPr>
              <p:cNvSpPr>
                <a:spLocks/>
              </p:cNvSpPr>
              <p:nvPr/>
            </p:nvSpPr>
            <p:spPr bwMode="auto">
              <a:xfrm>
                <a:off x="4621909" y="3637781"/>
                <a:ext cx="70021" cy="50653"/>
              </a:xfrm>
              <a:custGeom>
                <a:avLst/>
                <a:gdLst>
                  <a:gd name="T0" fmla="*/ 38 w 47"/>
                  <a:gd name="T1" fmla="*/ 0 h 34"/>
                  <a:gd name="T2" fmla="*/ 32 w 47"/>
                  <a:gd name="T3" fmla="*/ 1 h 34"/>
                  <a:gd name="T4" fmla="*/ 30 w 47"/>
                  <a:gd name="T5" fmla="*/ 3 h 34"/>
                  <a:gd name="T6" fmla="*/ 20 w 47"/>
                  <a:gd name="T7" fmla="*/ 3 h 34"/>
                  <a:gd name="T8" fmla="*/ 17 w 47"/>
                  <a:gd name="T9" fmla="*/ 9 h 34"/>
                  <a:gd name="T10" fmla="*/ 0 w 47"/>
                  <a:gd name="T11" fmla="*/ 11 h 34"/>
                  <a:gd name="T12" fmla="*/ 0 w 47"/>
                  <a:gd name="T13" fmla="*/ 13 h 34"/>
                  <a:gd name="T14" fmla="*/ 2 w 47"/>
                  <a:gd name="T15" fmla="*/ 13 h 34"/>
                  <a:gd name="T16" fmla="*/ 2 w 47"/>
                  <a:gd name="T17" fmla="*/ 20 h 34"/>
                  <a:gd name="T18" fmla="*/ 3 w 47"/>
                  <a:gd name="T19" fmla="*/ 22 h 34"/>
                  <a:gd name="T20" fmla="*/ 5 w 47"/>
                  <a:gd name="T21" fmla="*/ 24 h 34"/>
                  <a:gd name="T22" fmla="*/ 7 w 47"/>
                  <a:gd name="T23" fmla="*/ 26 h 34"/>
                  <a:gd name="T24" fmla="*/ 5 w 47"/>
                  <a:gd name="T25" fmla="*/ 28 h 34"/>
                  <a:gd name="T26" fmla="*/ 3 w 47"/>
                  <a:gd name="T27" fmla="*/ 28 h 34"/>
                  <a:gd name="T28" fmla="*/ 3 w 47"/>
                  <a:gd name="T29" fmla="*/ 32 h 34"/>
                  <a:gd name="T30" fmla="*/ 7 w 47"/>
                  <a:gd name="T31" fmla="*/ 30 h 34"/>
                  <a:gd name="T32" fmla="*/ 15 w 47"/>
                  <a:gd name="T33" fmla="*/ 30 h 34"/>
                  <a:gd name="T34" fmla="*/ 17 w 47"/>
                  <a:gd name="T35" fmla="*/ 26 h 34"/>
                  <a:gd name="T36" fmla="*/ 22 w 47"/>
                  <a:gd name="T37" fmla="*/ 32 h 34"/>
                  <a:gd name="T38" fmla="*/ 22 w 47"/>
                  <a:gd name="T39" fmla="*/ 30 h 34"/>
                  <a:gd name="T40" fmla="*/ 24 w 47"/>
                  <a:gd name="T41" fmla="*/ 32 h 34"/>
                  <a:gd name="T42" fmla="*/ 26 w 47"/>
                  <a:gd name="T43" fmla="*/ 34 h 34"/>
                  <a:gd name="T44" fmla="*/ 28 w 47"/>
                  <a:gd name="T45" fmla="*/ 28 h 34"/>
                  <a:gd name="T46" fmla="*/ 28 w 47"/>
                  <a:gd name="T47" fmla="*/ 26 h 34"/>
                  <a:gd name="T48" fmla="*/ 34 w 47"/>
                  <a:gd name="T49" fmla="*/ 22 h 34"/>
                  <a:gd name="T50" fmla="*/ 34 w 47"/>
                  <a:gd name="T51" fmla="*/ 18 h 34"/>
                  <a:gd name="T52" fmla="*/ 32 w 47"/>
                  <a:gd name="T53" fmla="*/ 15 h 34"/>
                  <a:gd name="T54" fmla="*/ 39 w 47"/>
                  <a:gd name="T55" fmla="*/ 11 h 34"/>
                  <a:gd name="T56" fmla="*/ 39 w 47"/>
                  <a:gd name="T57" fmla="*/ 9 h 34"/>
                  <a:gd name="T58" fmla="*/ 43 w 47"/>
                  <a:gd name="T59" fmla="*/ 11 h 34"/>
                  <a:gd name="T60" fmla="*/ 41 w 47"/>
                  <a:gd name="T61" fmla="*/ 7 h 34"/>
                  <a:gd name="T62" fmla="*/ 43 w 47"/>
                  <a:gd name="T63" fmla="*/ 5 h 34"/>
                  <a:gd name="T64" fmla="*/ 47 w 47"/>
                  <a:gd name="T65" fmla="*/ 7 h 34"/>
                  <a:gd name="T66" fmla="*/ 47 w 47"/>
                  <a:gd name="T67" fmla="*/ 7 h 34"/>
                  <a:gd name="T68" fmla="*/ 41 w 47"/>
                  <a:gd name="T6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34">
                    <a:moveTo>
                      <a:pt x="39" y="0"/>
                    </a:moveTo>
                    <a:lnTo>
                      <a:pt x="38" y="0"/>
                    </a:lnTo>
                    <a:lnTo>
                      <a:pt x="38" y="1"/>
                    </a:lnTo>
                    <a:lnTo>
                      <a:pt x="32" y="1"/>
                    </a:lnTo>
                    <a:lnTo>
                      <a:pt x="32" y="1"/>
                    </a:lnTo>
                    <a:lnTo>
                      <a:pt x="30" y="3"/>
                    </a:lnTo>
                    <a:lnTo>
                      <a:pt x="24" y="3"/>
                    </a:lnTo>
                    <a:lnTo>
                      <a:pt x="20" y="3"/>
                    </a:lnTo>
                    <a:lnTo>
                      <a:pt x="19" y="7"/>
                    </a:lnTo>
                    <a:lnTo>
                      <a:pt x="17" y="9"/>
                    </a:lnTo>
                    <a:lnTo>
                      <a:pt x="3" y="7"/>
                    </a:lnTo>
                    <a:lnTo>
                      <a:pt x="0" y="11"/>
                    </a:lnTo>
                    <a:lnTo>
                      <a:pt x="0" y="13"/>
                    </a:lnTo>
                    <a:lnTo>
                      <a:pt x="0" y="13"/>
                    </a:lnTo>
                    <a:lnTo>
                      <a:pt x="0" y="15"/>
                    </a:lnTo>
                    <a:lnTo>
                      <a:pt x="2" y="13"/>
                    </a:lnTo>
                    <a:lnTo>
                      <a:pt x="2" y="18"/>
                    </a:lnTo>
                    <a:lnTo>
                      <a:pt x="2" y="20"/>
                    </a:lnTo>
                    <a:lnTo>
                      <a:pt x="2" y="22"/>
                    </a:lnTo>
                    <a:lnTo>
                      <a:pt x="3" y="22"/>
                    </a:lnTo>
                    <a:lnTo>
                      <a:pt x="5" y="24"/>
                    </a:lnTo>
                    <a:lnTo>
                      <a:pt x="5" y="24"/>
                    </a:lnTo>
                    <a:lnTo>
                      <a:pt x="7" y="26"/>
                    </a:lnTo>
                    <a:lnTo>
                      <a:pt x="7" y="26"/>
                    </a:lnTo>
                    <a:lnTo>
                      <a:pt x="7" y="28"/>
                    </a:lnTo>
                    <a:lnTo>
                      <a:pt x="5" y="28"/>
                    </a:lnTo>
                    <a:lnTo>
                      <a:pt x="5" y="28"/>
                    </a:lnTo>
                    <a:lnTo>
                      <a:pt x="3" y="28"/>
                    </a:lnTo>
                    <a:lnTo>
                      <a:pt x="2" y="30"/>
                    </a:lnTo>
                    <a:lnTo>
                      <a:pt x="3" y="32"/>
                    </a:lnTo>
                    <a:lnTo>
                      <a:pt x="7" y="32"/>
                    </a:lnTo>
                    <a:lnTo>
                      <a:pt x="7" y="30"/>
                    </a:lnTo>
                    <a:lnTo>
                      <a:pt x="9" y="32"/>
                    </a:lnTo>
                    <a:lnTo>
                      <a:pt x="15" y="30"/>
                    </a:lnTo>
                    <a:lnTo>
                      <a:pt x="17" y="26"/>
                    </a:lnTo>
                    <a:lnTo>
                      <a:pt x="17" y="26"/>
                    </a:lnTo>
                    <a:lnTo>
                      <a:pt x="20" y="32"/>
                    </a:lnTo>
                    <a:lnTo>
                      <a:pt x="22" y="32"/>
                    </a:lnTo>
                    <a:lnTo>
                      <a:pt x="22" y="30"/>
                    </a:lnTo>
                    <a:lnTo>
                      <a:pt x="22" y="30"/>
                    </a:lnTo>
                    <a:lnTo>
                      <a:pt x="22" y="32"/>
                    </a:lnTo>
                    <a:lnTo>
                      <a:pt x="24" y="32"/>
                    </a:lnTo>
                    <a:lnTo>
                      <a:pt x="26" y="34"/>
                    </a:lnTo>
                    <a:lnTo>
                      <a:pt x="26" y="34"/>
                    </a:lnTo>
                    <a:lnTo>
                      <a:pt x="28" y="32"/>
                    </a:lnTo>
                    <a:lnTo>
                      <a:pt x="28" y="28"/>
                    </a:lnTo>
                    <a:lnTo>
                      <a:pt x="28" y="28"/>
                    </a:lnTo>
                    <a:lnTo>
                      <a:pt x="28" y="26"/>
                    </a:lnTo>
                    <a:lnTo>
                      <a:pt x="30" y="24"/>
                    </a:lnTo>
                    <a:lnTo>
                      <a:pt x="34" y="22"/>
                    </a:lnTo>
                    <a:lnTo>
                      <a:pt x="34" y="20"/>
                    </a:lnTo>
                    <a:lnTo>
                      <a:pt x="34" y="18"/>
                    </a:lnTo>
                    <a:lnTo>
                      <a:pt x="32" y="17"/>
                    </a:lnTo>
                    <a:lnTo>
                      <a:pt x="32" y="15"/>
                    </a:lnTo>
                    <a:lnTo>
                      <a:pt x="34" y="13"/>
                    </a:lnTo>
                    <a:lnTo>
                      <a:pt x="39" y="11"/>
                    </a:lnTo>
                    <a:lnTo>
                      <a:pt x="39" y="11"/>
                    </a:lnTo>
                    <a:lnTo>
                      <a:pt x="39" y="9"/>
                    </a:lnTo>
                    <a:lnTo>
                      <a:pt x="41" y="9"/>
                    </a:lnTo>
                    <a:lnTo>
                      <a:pt x="43" y="11"/>
                    </a:lnTo>
                    <a:lnTo>
                      <a:pt x="43" y="9"/>
                    </a:lnTo>
                    <a:lnTo>
                      <a:pt x="41" y="7"/>
                    </a:lnTo>
                    <a:lnTo>
                      <a:pt x="41" y="7"/>
                    </a:lnTo>
                    <a:lnTo>
                      <a:pt x="43" y="5"/>
                    </a:lnTo>
                    <a:lnTo>
                      <a:pt x="45" y="5"/>
                    </a:lnTo>
                    <a:lnTo>
                      <a:pt x="47" y="7"/>
                    </a:lnTo>
                    <a:lnTo>
                      <a:pt x="47" y="7"/>
                    </a:lnTo>
                    <a:lnTo>
                      <a:pt x="47" y="7"/>
                    </a:lnTo>
                    <a:lnTo>
                      <a:pt x="43" y="0"/>
                    </a:lnTo>
                    <a:lnTo>
                      <a:pt x="41" y="0"/>
                    </a:lnTo>
                    <a:lnTo>
                      <a:pt x="39"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94" name="Freeform 1451">
                <a:extLst>
                  <a:ext uri="{FF2B5EF4-FFF2-40B4-BE49-F238E27FC236}">
                    <a16:creationId xmlns:a16="http://schemas.microsoft.com/office/drawing/2014/main" id="{66BAFCF2-0409-3292-F978-406A0C3F73DA}"/>
                  </a:ext>
                </a:extLst>
              </p:cNvPr>
              <p:cNvSpPr>
                <a:spLocks/>
              </p:cNvSpPr>
              <p:nvPr/>
            </p:nvSpPr>
            <p:spPr bwMode="auto">
              <a:xfrm>
                <a:off x="4782806" y="3780800"/>
                <a:ext cx="52143" cy="41714"/>
              </a:xfrm>
              <a:custGeom>
                <a:avLst/>
                <a:gdLst>
                  <a:gd name="T0" fmla="*/ 7 w 35"/>
                  <a:gd name="T1" fmla="*/ 28 h 28"/>
                  <a:gd name="T2" fmla="*/ 1 w 35"/>
                  <a:gd name="T3" fmla="*/ 25 h 28"/>
                  <a:gd name="T4" fmla="*/ 0 w 35"/>
                  <a:gd name="T5" fmla="*/ 19 h 28"/>
                  <a:gd name="T6" fmla="*/ 1 w 35"/>
                  <a:gd name="T7" fmla="*/ 4 h 28"/>
                  <a:gd name="T8" fmla="*/ 1 w 35"/>
                  <a:gd name="T9" fmla="*/ 6 h 28"/>
                  <a:gd name="T10" fmla="*/ 3 w 35"/>
                  <a:gd name="T11" fmla="*/ 6 h 28"/>
                  <a:gd name="T12" fmla="*/ 3 w 35"/>
                  <a:gd name="T13" fmla="*/ 4 h 28"/>
                  <a:gd name="T14" fmla="*/ 3 w 35"/>
                  <a:gd name="T15" fmla="*/ 2 h 28"/>
                  <a:gd name="T16" fmla="*/ 9 w 35"/>
                  <a:gd name="T17" fmla="*/ 0 h 28"/>
                  <a:gd name="T18" fmla="*/ 9 w 35"/>
                  <a:gd name="T19" fmla="*/ 0 h 28"/>
                  <a:gd name="T20" fmla="*/ 11 w 35"/>
                  <a:gd name="T21" fmla="*/ 2 h 28"/>
                  <a:gd name="T22" fmla="*/ 13 w 35"/>
                  <a:gd name="T23" fmla="*/ 2 h 28"/>
                  <a:gd name="T24" fmla="*/ 13 w 35"/>
                  <a:gd name="T25" fmla="*/ 2 h 28"/>
                  <a:gd name="T26" fmla="*/ 15 w 35"/>
                  <a:gd name="T27" fmla="*/ 0 h 28"/>
                  <a:gd name="T28" fmla="*/ 18 w 35"/>
                  <a:gd name="T29" fmla="*/ 0 h 28"/>
                  <a:gd name="T30" fmla="*/ 20 w 35"/>
                  <a:gd name="T31" fmla="*/ 0 h 28"/>
                  <a:gd name="T32" fmla="*/ 24 w 35"/>
                  <a:gd name="T33" fmla="*/ 0 h 28"/>
                  <a:gd name="T34" fmla="*/ 26 w 35"/>
                  <a:gd name="T35" fmla="*/ 0 h 28"/>
                  <a:gd name="T36" fmla="*/ 28 w 35"/>
                  <a:gd name="T37" fmla="*/ 0 h 28"/>
                  <a:gd name="T38" fmla="*/ 34 w 35"/>
                  <a:gd name="T39" fmla="*/ 6 h 28"/>
                  <a:gd name="T40" fmla="*/ 35 w 35"/>
                  <a:gd name="T41" fmla="*/ 19 h 28"/>
                  <a:gd name="T42" fmla="*/ 34 w 35"/>
                  <a:gd name="T43" fmla="*/ 19 h 28"/>
                  <a:gd name="T44" fmla="*/ 30 w 35"/>
                  <a:gd name="T45" fmla="*/ 23 h 28"/>
                  <a:gd name="T46" fmla="*/ 24 w 35"/>
                  <a:gd name="T47" fmla="*/ 23 h 28"/>
                  <a:gd name="T48" fmla="*/ 20 w 35"/>
                  <a:gd name="T49" fmla="*/ 25 h 28"/>
                  <a:gd name="T50" fmla="*/ 17 w 35"/>
                  <a:gd name="T51" fmla="*/ 28 h 28"/>
                  <a:gd name="T52" fmla="*/ 7 w 35"/>
                  <a:gd name="T5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28">
                    <a:moveTo>
                      <a:pt x="7" y="28"/>
                    </a:moveTo>
                    <a:lnTo>
                      <a:pt x="1" y="25"/>
                    </a:lnTo>
                    <a:lnTo>
                      <a:pt x="0" y="19"/>
                    </a:lnTo>
                    <a:lnTo>
                      <a:pt x="1" y="4"/>
                    </a:lnTo>
                    <a:lnTo>
                      <a:pt x="1" y="6"/>
                    </a:lnTo>
                    <a:lnTo>
                      <a:pt x="3" y="6"/>
                    </a:lnTo>
                    <a:lnTo>
                      <a:pt x="3" y="4"/>
                    </a:lnTo>
                    <a:lnTo>
                      <a:pt x="3" y="2"/>
                    </a:lnTo>
                    <a:lnTo>
                      <a:pt x="9" y="0"/>
                    </a:lnTo>
                    <a:lnTo>
                      <a:pt x="9" y="0"/>
                    </a:lnTo>
                    <a:lnTo>
                      <a:pt x="11" y="2"/>
                    </a:lnTo>
                    <a:lnTo>
                      <a:pt x="13" y="2"/>
                    </a:lnTo>
                    <a:lnTo>
                      <a:pt x="13" y="2"/>
                    </a:lnTo>
                    <a:lnTo>
                      <a:pt x="15" y="0"/>
                    </a:lnTo>
                    <a:lnTo>
                      <a:pt x="18" y="0"/>
                    </a:lnTo>
                    <a:lnTo>
                      <a:pt x="20" y="0"/>
                    </a:lnTo>
                    <a:lnTo>
                      <a:pt x="24" y="0"/>
                    </a:lnTo>
                    <a:lnTo>
                      <a:pt x="26" y="0"/>
                    </a:lnTo>
                    <a:lnTo>
                      <a:pt x="28" y="0"/>
                    </a:lnTo>
                    <a:lnTo>
                      <a:pt x="34" y="6"/>
                    </a:lnTo>
                    <a:lnTo>
                      <a:pt x="35" y="19"/>
                    </a:lnTo>
                    <a:lnTo>
                      <a:pt x="34" y="19"/>
                    </a:lnTo>
                    <a:lnTo>
                      <a:pt x="30" y="23"/>
                    </a:lnTo>
                    <a:lnTo>
                      <a:pt x="24" y="23"/>
                    </a:lnTo>
                    <a:lnTo>
                      <a:pt x="20" y="25"/>
                    </a:lnTo>
                    <a:lnTo>
                      <a:pt x="17" y="28"/>
                    </a:lnTo>
                    <a:lnTo>
                      <a:pt x="7" y="28"/>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95" name="Freeform 1452">
                <a:extLst>
                  <a:ext uri="{FF2B5EF4-FFF2-40B4-BE49-F238E27FC236}">
                    <a16:creationId xmlns:a16="http://schemas.microsoft.com/office/drawing/2014/main" id="{A19D6C87-B947-5E02-8BA3-C38D9294AF75}"/>
                  </a:ext>
                </a:extLst>
              </p:cNvPr>
              <p:cNvSpPr>
                <a:spLocks/>
              </p:cNvSpPr>
              <p:nvPr/>
            </p:nvSpPr>
            <p:spPr bwMode="auto">
              <a:xfrm>
                <a:off x="4782806" y="3780800"/>
                <a:ext cx="52143" cy="41714"/>
              </a:xfrm>
              <a:custGeom>
                <a:avLst/>
                <a:gdLst>
                  <a:gd name="T0" fmla="*/ 7 w 35"/>
                  <a:gd name="T1" fmla="*/ 28 h 28"/>
                  <a:gd name="T2" fmla="*/ 1 w 35"/>
                  <a:gd name="T3" fmla="*/ 25 h 28"/>
                  <a:gd name="T4" fmla="*/ 0 w 35"/>
                  <a:gd name="T5" fmla="*/ 19 h 28"/>
                  <a:gd name="T6" fmla="*/ 1 w 35"/>
                  <a:gd name="T7" fmla="*/ 4 h 28"/>
                  <a:gd name="T8" fmla="*/ 1 w 35"/>
                  <a:gd name="T9" fmla="*/ 6 h 28"/>
                  <a:gd name="T10" fmla="*/ 3 w 35"/>
                  <a:gd name="T11" fmla="*/ 6 h 28"/>
                  <a:gd name="T12" fmla="*/ 3 w 35"/>
                  <a:gd name="T13" fmla="*/ 4 h 28"/>
                  <a:gd name="T14" fmla="*/ 3 w 35"/>
                  <a:gd name="T15" fmla="*/ 2 h 28"/>
                  <a:gd name="T16" fmla="*/ 9 w 35"/>
                  <a:gd name="T17" fmla="*/ 0 h 28"/>
                  <a:gd name="T18" fmla="*/ 9 w 35"/>
                  <a:gd name="T19" fmla="*/ 0 h 28"/>
                  <a:gd name="T20" fmla="*/ 11 w 35"/>
                  <a:gd name="T21" fmla="*/ 2 h 28"/>
                  <a:gd name="T22" fmla="*/ 13 w 35"/>
                  <a:gd name="T23" fmla="*/ 2 h 28"/>
                  <a:gd name="T24" fmla="*/ 13 w 35"/>
                  <a:gd name="T25" fmla="*/ 2 h 28"/>
                  <a:gd name="T26" fmla="*/ 15 w 35"/>
                  <a:gd name="T27" fmla="*/ 0 h 28"/>
                  <a:gd name="T28" fmla="*/ 18 w 35"/>
                  <a:gd name="T29" fmla="*/ 0 h 28"/>
                  <a:gd name="T30" fmla="*/ 20 w 35"/>
                  <a:gd name="T31" fmla="*/ 0 h 28"/>
                  <a:gd name="T32" fmla="*/ 24 w 35"/>
                  <a:gd name="T33" fmla="*/ 0 h 28"/>
                  <a:gd name="T34" fmla="*/ 26 w 35"/>
                  <a:gd name="T35" fmla="*/ 0 h 28"/>
                  <a:gd name="T36" fmla="*/ 28 w 35"/>
                  <a:gd name="T37" fmla="*/ 0 h 28"/>
                  <a:gd name="T38" fmla="*/ 34 w 35"/>
                  <a:gd name="T39" fmla="*/ 6 h 28"/>
                  <a:gd name="T40" fmla="*/ 35 w 35"/>
                  <a:gd name="T41" fmla="*/ 19 h 28"/>
                  <a:gd name="T42" fmla="*/ 34 w 35"/>
                  <a:gd name="T43" fmla="*/ 19 h 28"/>
                  <a:gd name="T44" fmla="*/ 30 w 35"/>
                  <a:gd name="T45" fmla="*/ 23 h 28"/>
                  <a:gd name="T46" fmla="*/ 24 w 35"/>
                  <a:gd name="T47" fmla="*/ 23 h 28"/>
                  <a:gd name="T48" fmla="*/ 20 w 35"/>
                  <a:gd name="T49" fmla="*/ 25 h 28"/>
                  <a:gd name="T50" fmla="*/ 17 w 35"/>
                  <a:gd name="T51" fmla="*/ 28 h 28"/>
                  <a:gd name="T52" fmla="*/ 7 w 35"/>
                  <a:gd name="T5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28">
                    <a:moveTo>
                      <a:pt x="7" y="28"/>
                    </a:moveTo>
                    <a:lnTo>
                      <a:pt x="1" y="25"/>
                    </a:lnTo>
                    <a:lnTo>
                      <a:pt x="0" y="19"/>
                    </a:lnTo>
                    <a:lnTo>
                      <a:pt x="1" y="4"/>
                    </a:lnTo>
                    <a:lnTo>
                      <a:pt x="1" y="6"/>
                    </a:lnTo>
                    <a:lnTo>
                      <a:pt x="3" y="6"/>
                    </a:lnTo>
                    <a:lnTo>
                      <a:pt x="3" y="4"/>
                    </a:lnTo>
                    <a:lnTo>
                      <a:pt x="3" y="2"/>
                    </a:lnTo>
                    <a:lnTo>
                      <a:pt x="9" y="0"/>
                    </a:lnTo>
                    <a:lnTo>
                      <a:pt x="9" y="0"/>
                    </a:lnTo>
                    <a:lnTo>
                      <a:pt x="11" y="2"/>
                    </a:lnTo>
                    <a:lnTo>
                      <a:pt x="13" y="2"/>
                    </a:lnTo>
                    <a:lnTo>
                      <a:pt x="13" y="2"/>
                    </a:lnTo>
                    <a:lnTo>
                      <a:pt x="15" y="0"/>
                    </a:lnTo>
                    <a:lnTo>
                      <a:pt x="18" y="0"/>
                    </a:lnTo>
                    <a:lnTo>
                      <a:pt x="20" y="0"/>
                    </a:lnTo>
                    <a:lnTo>
                      <a:pt x="24" y="0"/>
                    </a:lnTo>
                    <a:lnTo>
                      <a:pt x="26" y="0"/>
                    </a:lnTo>
                    <a:lnTo>
                      <a:pt x="28" y="0"/>
                    </a:lnTo>
                    <a:lnTo>
                      <a:pt x="34" y="6"/>
                    </a:lnTo>
                    <a:lnTo>
                      <a:pt x="35" y="19"/>
                    </a:lnTo>
                    <a:lnTo>
                      <a:pt x="34" y="19"/>
                    </a:lnTo>
                    <a:lnTo>
                      <a:pt x="30" y="23"/>
                    </a:lnTo>
                    <a:lnTo>
                      <a:pt x="24" y="23"/>
                    </a:lnTo>
                    <a:lnTo>
                      <a:pt x="20" y="25"/>
                    </a:lnTo>
                    <a:lnTo>
                      <a:pt x="17" y="28"/>
                    </a:lnTo>
                    <a:lnTo>
                      <a:pt x="7" y="28"/>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96" name="Freeform 1453">
                <a:extLst>
                  <a:ext uri="{FF2B5EF4-FFF2-40B4-BE49-F238E27FC236}">
                    <a16:creationId xmlns:a16="http://schemas.microsoft.com/office/drawing/2014/main" id="{0CF1A329-4908-D5F2-16CC-37ABF5D1632C}"/>
                  </a:ext>
                </a:extLst>
              </p:cNvPr>
              <p:cNvSpPr>
                <a:spLocks/>
              </p:cNvSpPr>
              <p:nvPr/>
            </p:nvSpPr>
            <p:spPr bwMode="auto">
              <a:xfrm>
                <a:off x="6578001" y="4311165"/>
                <a:ext cx="162387" cy="202611"/>
              </a:xfrm>
              <a:custGeom>
                <a:avLst/>
                <a:gdLst>
                  <a:gd name="T0" fmla="*/ 41 w 109"/>
                  <a:gd name="T1" fmla="*/ 17 h 136"/>
                  <a:gd name="T2" fmla="*/ 41 w 109"/>
                  <a:gd name="T3" fmla="*/ 22 h 136"/>
                  <a:gd name="T4" fmla="*/ 51 w 109"/>
                  <a:gd name="T5" fmla="*/ 28 h 136"/>
                  <a:gd name="T6" fmla="*/ 60 w 109"/>
                  <a:gd name="T7" fmla="*/ 26 h 136"/>
                  <a:gd name="T8" fmla="*/ 66 w 109"/>
                  <a:gd name="T9" fmla="*/ 34 h 136"/>
                  <a:gd name="T10" fmla="*/ 70 w 109"/>
                  <a:gd name="T11" fmla="*/ 38 h 136"/>
                  <a:gd name="T12" fmla="*/ 70 w 109"/>
                  <a:gd name="T13" fmla="*/ 43 h 136"/>
                  <a:gd name="T14" fmla="*/ 60 w 109"/>
                  <a:gd name="T15" fmla="*/ 47 h 136"/>
                  <a:gd name="T16" fmla="*/ 58 w 109"/>
                  <a:gd name="T17" fmla="*/ 49 h 136"/>
                  <a:gd name="T18" fmla="*/ 58 w 109"/>
                  <a:gd name="T19" fmla="*/ 53 h 136"/>
                  <a:gd name="T20" fmla="*/ 75 w 109"/>
                  <a:gd name="T21" fmla="*/ 68 h 136"/>
                  <a:gd name="T22" fmla="*/ 83 w 109"/>
                  <a:gd name="T23" fmla="*/ 75 h 136"/>
                  <a:gd name="T24" fmla="*/ 89 w 109"/>
                  <a:gd name="T25" fmla="*/ 81 h 136"/>
                  <a:gd name="T26" fmla="*/ 96 w 109"/>
                  <a:gd name="T27" fmla="*/ 92 h 136"/>
                  <a:gd name="T28" fmla="*/ 96 w 109"/>
                  <a:gd name="T29" fmla="*/ 92 h 136"/>
                  <a:gd name="T30" fmla="*/ 100 w 109"/>
                  <a:gd name="T31" fmla="*/ 96 h 136"/>
                  <a:gd name="T32" fmla="*/ 109 w 109"/>
                  <a:gd name="T33" fmla="*/ 113 h 136"/>
                  <a:gd name="T34" fmla="*/ 109 w 109"/>
                  <a:gd name="T35" fmla="*/ 126 h 136"/>
                  <a:gd name="T36" fmla="*/ 104 w 109"/>
                  <a:gd name="T37" fmla="*/ 130 h 136"/>
                  <a:gd name="T38" fmla="*/ 100 w 109"/>
                  <a:gd name="T39" fmla="*/ 128 h 136"/>
                  <a:gd name="T40" fmla="*/ 89 w 109"/>
                  <a:gd name="T41" fmla="*/ 132 h 136"/>
                  <a:gd name="T42" fmla="*/ 87 w 109"/>
                  <a:gd name="T43" fmla="*/ 136 h 136"/>
                  <a:gd name="T44" fmla="*/ 77 w 109"/>
                  <a:gd name="T45" fmla="*/ 132 h 136"/>
                  <a:gd name="T46" fmla="*/ 77 w 109"/>
                  <a:gd name="T47" fmla="*/ 130 h 136"/>
                  <a:gd name="T48" fmla="*/ 79 w 109"/>
                  <a:gd name="T49" fmla="*/ 115 h 136"/>
                  <a:gd name="T50" fmla="*/ 81 w 109"/>
                  <a:gd name="T51" fmla="*/ 109 h 136"/>
                  <a:gd name="T52" fmla="*/ 79 w 109"/>
                  <a:gd name="T53" fmla="*/ 108 h 136"/>
                  <a:gd name="T54" fmla="*/ 75 w 109"/>
                  <a:gd name="T55" fmla="*/ 104 h 136"/>
                  <a:gd name="T56" fmla="*/ 72 w 109"/>
                  <a:gd name="T57" fmla="*/ 102 h 136"/>
                  <a:gd name="T58" fmla="*/ 68 w 109"/>
                  <a:gd name="T59" fmla="*/ 96 h 136"/>
                  <a:gd name="T60" fmla="*/ 66 w 109"/>
                  <a:gd name="T61" fmla="*/ 79 h 136"/>
                  <a:gd name="T62" fmla="*/ 64 w 109"/>
                  <a:gd name="T63" fmla="*/ 77 h 136"/>
                  <a:gd name="T64" fmla="*/ 55 w 109"/>
                  <a:gd name="T65" fmla="*/ 68 h 136"/>
                  <a:gd name="T66" fmla="*/ 43 w 109"/>
                  <a:gd name="T67" fmla="*/ 72 h 136"/>
                  <a:gd name="T68" fmla="*/ 37 w 109"/>
                  <a:gd name="T69" fmla="*/ 75 h 136"/>
                  <a:gd name="T70" fmla="*/ 32 w 109"/>
                  <a:gd name="T71" fmla="*/ 73 h 136"/>
                  <a:gd name="T72" fmla="*/ 28 w 109"/>
                  <a:gd name="T73" fmla="*/ 70 h 136"/>
                  <a:gd name="T74" fmla="*/ 19 w 109"/>
                  <a:gd name="T75" fmla="*/ 75 h 136"/>
                  <a:gd name="T76" fmla="*/ 13 w 109"/>
                  <a:gd name="T77" fmla="*/ 79 h 136"/>
                  <a:gd name="T78" fmla="*/ 13 w 109"/>
                  <a:gd name="T79" fmla="*/ 79 h 136"/>
                  <a:gd name="T80" fmla="*/ 15 w 109"/>
                  <a:gd name="T81" fmla="*/ 56 h 136"/>
                  <a:gd name="T82" fmla="*/ 15 w 109"/>
                  <a:gd name="T83" fmla="*/ 47 h 136"/>
                  <a:gd name="T84" fmla="*/ 7 w 109"/>
                  <a:gd name="T85" fmla="*/ 47 h 136"/>
                  <a:gd name="T86" fmla="*/ 5 w 109"/>
                  <a:gd name="T87" fmla="*/ 38 h 136"/>
                  <a:gd name="T88" fmla="*/ 2 w 109"/>
                  <a:gd name="T89" fmla="*/ 34 h 136"/>
                  <a:gd name="T90" fmla="*/ 2 w 109"/>
                  <a:gd name="T91" fmla="*/ 30 h 136"/>
                  <a:gd name="T92" fmla="*/ 2 w 109"/>
                  <a:gd name="T93" fmla="*/ 28 h 136"/>
                  <a:gd name="T94" fmla="*/ 7 w 109"/>
                  <a:gd name="T95" fmla="*/ 26 h 136"/>
                  <a:gd name="T96" fmla="*/ 13 w 109"/>
                  <a:gd name="T97" fmla="*/ 17 h 136"/>
                  <a:gd name="T98" fmla="*/ 15 w 109"/>
                  <a:gd name="T99" fmla="*/ 15 h 136"/>
                  <a:gd name="T100" fmla="*/ 22 w 109"/>
                  <a:gd name="T101" fmla="*/ 20 h 136"/>
                  <a:gd name="T102" fmla="*/ 24 w 109"/>
                  <a:gd name="T103" fmla="*/ 15 h 136"/>
                  <a:gd name="T104" fmla="*/ 22 w 109"/>
                  <a:gd name="T105" fmla="*/ 3 h 136"/>
                  <a:gd name="T106" fmla="*/ 30 w 109"/>
                  <a:gd name="T107"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136">
                    <a:moveTo>
                      <a:pt x="30" y="2"/>
                    </a:moveTo>
                    <a:lnTo>
                      <a:pt x="41" y="17"/>
                    </a:lnTo>
                    <a:lnTo>
                      <a:pt x="41" y="20"/>
                    </a:lnTo>
                    <a:lnTo>
                      <a:pt x="41" y="22"/>
                    </a:lnTo>
                    <a:lnTo>
                      <a:pt x="45" y="26"/>
                    </a:lnTo>
                    <a:lnTo>
                      <a:pt x="51" y="28"/>
                    </a:lnTo>
                    <a:lnTo>
                      <a:pt x="56" y="26"/>
                    </a:lnTo>
                    <a:lnTo>
                      <a:pt x="60" y="26"/>
                    </a:lnTo>
                    <a:lnTo>
                      <a:pt x="66" y="32"/>
                    </a:lnTo>
                    <a:lnTo>
                      <a:pt x="66" y="34"/>
                    </a:lnTo>
                    <a:lnTo>
                      <a:pt x="68" y="36"/>
                    </a:lnTo>
                    <a:lnTo>
                      <a:pt x="70" y="38"/>
                    </a:lnTo>
                    <a:lnTo>
                      <a:pt x="70" y="39"/>
                    </a:lnTo>
                    <a:lnTo>
                      <a:pt x="70" y="43"/>
                    </a:lnTo>
                    <a:lnTo>
                      <a:pt x="66" y="47"/>
                    </a:lnTo>
                    <a:lnTo>
                      <a:pt x="60" y="47"/>
                    </a:lnTo>
                    <a:lnTo>
                      <a:pt x="58" y="47"/>
                    </a:lnTo>
                    <a:lnTo>
                      <a:pt x="58" y="49"/>
                    </a:lnTo>
                    <a:lnTo>
                      <a:pt x="56" y="51"/>
                    </a:lnTo>
                    <a:lnTo>
                      <a:pt x="58" y="53"/>
                    </a:lnTo>
                    <a:lnTo>
                      <a:pt x="73" y="62"/>
                    </a:lnTo>
                    <a:lnTo>
                      <a:pt x="75" y="68"/>
                    </a:lnTo>
                    <a:lnTo>
                      <a:pt x="81" y="72"/>
                    </a:lnTo>
                    <a:lnTo>
                      <a:pt x="83" y="75"/>
                    </a:lnTo>
                    <a:lnTo>
                      <a:pt x="87" y="81"/>
                    </a:lnTo>
                    <a:lnTo>
                      <a:pt x="89" y="81"/>
                    </a:lnTo>
                    <a:lnTo>
                      <a:pt x="94" y="85"/>
                    </a:lnTo>
                    <a:lnTo>
                      <a:pt x="96" y="92"/>
                    </a:lnTo>
                    <a:lnTo>
                      <a:pt x="96" y="92"/>
                    </a:lnTo>
                    <a:lnTo>
                      <a:pt x="96" y="92"/>
                    </a:lnTo>
                    <a:lnTo>
                      <a:pt x="96" y="96"/>
                    </a:lnTo>
                    <a:lnTo>
                      <a:pt x="100" y="96"/>
                    </a:lnTo>
                    <a:lnTo>
                      <a:pt x="106" y="100"/>
                    </a:lnTo>
                    <a:lnTo>
                      <a:pt x="109" y="113"/>
                    </a:lnTo>
                    <a:lnTo>
                      <a:pt x="109" y="125"/>
                    </a:lnTo>
                    <a:lnTo>
                      <a:pt x="109" y="126"/>
                    </a:lnTo>
                    <a:lnTo>
                      <a:pt x="106" y="128"/>
                    </a:lnTo>
                    <a:lnTo>
                      <a:pt x="104" y="130"/>
                    </a:lnTo>
                    <a:lnTo>
                      <a:pt x="102" y="130"/>
                    </a:lnTo>
                    <a:lnTo>
                      <a:pt x="100" y="128"/>
                    </a:lnTo>
                    <a:lnTo>
                      <a:pt x="96" y="128"/>
                    </a:lnTo>
                    <a:lnTo>
                      <a:pt x="89" y="132"/>
                    </a:lnTo>
                    <a:lnTo>
                      <a:pt x="89" y="136"/>
                    </a:lnTo>
                    <a:lnTo>
                      <a:pt x="87" y="136"/>
                    </a:lnTo>
                    <a:lnTo>
                      <a:pt x="79" y="134"/>
                    </a:lnTo>
                    <a:lnTo>
                      <a:pt x="77" y="132"/>
                    </a:lnTo>
                    <a:lnTo>
                      <a:pt x="77" y="130"/>
                    </a:lnTo>
                    <a:lnTo>
                      <a:pt x="77" y="130"/>
                    </a:lnTo>
                    <a:lnTo>
                      <a:pt x="79" y="128"/>
                    </a:lnTo>
                    <a:lnTo>
                      <a:pt x="79" y="115"/>
                    </a:lnTo>
                    <a:lnTo>
                      <a:pt x="81" y="113"/>
                    </a:lnTo>
                    <a:lnTo>
                      <a:pt x="81" y="109"/>
                    </a:lnTo>
                    <a:lnTo>
                      <a:pt x="81" y="109"/>
                    </a:lnTo>
                    <a:lnTo>
                      <a:pt x="79" y="108"/>
                    </a:lnTo>
                    <a:lnTo>
                      <a:pt x="77" y="106"/>
                    </a:lnTo>
                    <a:lnTo>
                      <a:pt x="75" y="104"/>
                    </a:lnTo>
                    <a:lnTo>
                      <a:pt x="73" y="104"/>
                    </a:lnTo>
                    <a:lnTo>
                      <a:pt x="72" y="102"/>
                    </a:lnTo>
                    <a:lnTo>
                      <a:pt x="70" y="100"/>
                    </a:lnTo>
                    <a:lnTo>
                      <a:pt x="68" y="96"/>
                    </a:lnTo>
                    <a:lnTo>
                      <a:pt x="68" y="87"/>
                    </a:lnTo>
                    <a:lnTo>
                      <a:pt x="66" y="79"/>
                    </a:lnTo>
                    <a:lnTo>
                      <a:pt x="64" y="79"/>
                    </a:lnTo>
                    <a:lnTo>
                      <a:pt x="64" y="77"/>
                    </a:lnTo>
                    <a:lnTo>
                      <a:pt x="58" y="73"/>
                    </a:lnTo>
                    <a:lnTo>
                      <a:pt x="55" y="68"/>
                    </a:lnTo>
                    <a:lnTo>
                      <a:pt x="45" y="68"/>
                    </a:lnTo>
                    <a:lnTo>
                      <a:pt x="43" y="72"/>
                    </a:lnTo>
                    <a:lnTo>
                      <a:pt x="43" y="72"/>
                    </a:lnTo>
                    <a:lnTo>
                      <a:pt x="37" y="75"/>
                    </a:lnTo>
                    <a:lnTo>
                      <a:pt x="36" y="75"/>
                    </a:lnTo>
                    <a:lnTo>
                      <a:pt x="32" y="73"/>
                    </a:lnTo>
                    <a:lnTo>
                      <a:pt x="30" y="70"/>
                    </a:lnTo>
                    <a:lnTo>
                      <a:pt x="28" y="70"/>
                    </a:lnTo>
                    <a:lnTo>
                      <a:pt x="22" y="72"/>
                    </a:lnTo>
                    <a:lnTo>
                      <a:pt x="19" y="75"/>
                    </a:lnTo>
                    <a:lnTo>
                      <a:pt x="17" y="77"/>
                    </a:lnTo>
                    <a:lnTo>
                      <a:pt x="13" y="79"/>
                    </a:lnTo>
                    <a:lnTo>
                      <a:pt x="13" y="79"/>
                    </a:lnTo>
                    <a:lnTo>
                      <a:pt x="13" y="79"/>
                    </a:lnTo>
                    <a:lnTo>
                      <a:pt x="11" y="75"/>
                    </a:lnTo>
                    <a:lnTo>
                      <a:pt x="15" y="56"/>
                    </a:lnTo>
                    <a:lnTo>
                      <a:pt x="15" y="53"/>
                    </a:lnTo>
                    <a:lnTo>
                      <a:pt x="15" y="47"/>
                    </a:lnTo>
                    <a:lnTo>
                      <a:pt x="15" y="47"/>
                    </a:lnTo>
                    <a:lnTo>
                      <a:pt x="7" y="47"/>
                    </a:lnTo>
                    <a:lnTo>
                      <a:pt x="7" y="45"/>
                    </a:lnTo>
                    <a:lnTo>
                      <a:pt x="5" y="38"/>
                    </a:lnTo>
                    <a:lnTo>
                      <a:pt x="3" y="34"/>
                    </a:lnTo>
                    <a:lnTo>
                      <a:pt x="2" y="34"/>
                    </a:lnTo>
                    <a:lnTo>
                      <a:pt x="0" y="32"/>
                    </a:lnTo>
                    <a:lnTo>
                      <a:pt x="2" y="30"/>
                    </a:lnTo>
                    <a:lnTo>
                      <a:pt x="2" y="30"/>
                    </a:lnTo>
                    <a:lnTo>
                      <a:pt x="2" y="28"/>
                    </a:lnTo>
                    <a:lnTo>
                      <a:pt x="3" y="26"/>
                    </a:lnTo>
                    <a:lnTo>
                      <a:pt x="7" y="26"/>
                    </a:lnTo>
                    <a:lnTo>
                      <a:pt x="7" y="22"/>
                    </a:lnTo>
                    <a:lnTo>
                      <a:pt x="13" y="17"/>
                    </a:lnTo>
                    <a:lnTo>
                      <a:pt x="15" y="15"/>
                    </a:lnTo>
                    <a:lnTo>
                      <a:pt x="15" y="15"/>
                    </a:lnTo>
                    <a:lnTo>
                      <a:pt x="17" y="22"/>
                    </a:lnTo>
                    <a:lnTo>
                      <a:pt x="22" y="20"/>
                    </a:lnTo>
                    <a:lnTo>
                      <a:pt x="24" y="19"/>
                    </a:lnTo>
                    <a:lnTo>
                      <a:pt x="24" y="15"/>
                    </a:lnTo>
                    <a:lnTo>
                      <a:pt x="22" y="11"/>
                    </a:lnTo>
                    <a:lnTo>
                      <a:pt x="22" y="3"/>
                    </a:lnTo>
                    <a:lnTo>
                      <a:pt x="24" y="0"/>
                    </a:lnTo>
                    <a:lnTo>
                      <a:pt x="30" y="2"/>
                    </a:lnTo>
                    <a:lnTo>
                      <a:pt x="3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97" name="Freeform 1454">
                <a:extLst>
                  <a:ext uri="{FF2B5EF4-FFF2-40B4-BE49-F238E27FC236}">
                    <a16:creationId xmlns:a16="http://schemas.microsoft.com/office/drawing/2014/main" id="{928F4335-528D-83E9-D4C2-AEE686526537}"/>
                  </a:ext>
                </a:extLst>
              </p:cNvPr>
              <p:cNvSpPr>
                <a:spLocks/>
              </p:cNvSpPr>
              <p:nvPr/>
            </p:nvSpPr>
            <p:spPr bwMode="auto">
              <a:xfrm>
                <a:off x="6578001" y="4311165"/>
                <a:ext cx="162387" cy="202611"/>
              </a:xfrm>
              <a:custGeom>
                <a:avLst/>
                <a:gdLst>
                  <a:gd name="T0" fmla="*/ 41 w 109"/>
                  <a:gd name="T1" fmla="*/ 17 h 136"/>
                  <a:gd name="T2" fmla="*/ 41 w 109"/>
                  <a:gd name="T3" fmla="*/ 22 h 136"/>
                  <a:gd name="T4" fmla="*/ 51 w 109"/>
                  <a:gd name="T5" fmla="*/ 28 h 136"/>
                  <a:gd name="T6" fmla="*/ 60 w 109"/>
                  <a:gd name="T7" fmla="*/ 26 h 136"/>
                  <a:gd name="T8" fmla="*/ 66 w 109"/>
                  <a:gd name="T9" fmla="*/ 34 h 136"/>
                  <a:gd name="T10" fmla="*/ 70 w 109"/>
                  <a:gd name="T11" fmla="*/ 38 h 136"/>
                  <a:gd name="T12" fmla="*/ 70 w 109"/>
                  <a:gd name="T13" fmla="*/ 43 h 136"/>
                  <a:gd name="T14" fmla="*/ 60 w 109"/>
                  <a:gd name="T15" fmla="*/ 47 h 136"/>
                  <a:gd name="T16" fmla="*/ 58 w 109"/>
                  <a:gd name="T17" fmla="*/ 49 h 136"/>
                  <a:gd name="T18" fmla="*/ 58 w 109"/>
                  <a:gd name="T19" fmla="*/ 53 h 136"/>
                  <a:gd name="T20" fmla="*/ 75 w 109"/>
                  <a:gd name="T21" fmla="*/ 68 h 136"/>
                  <a:gd name="T22" fmla="*/ 83 w 109"/>
                  <a:gd name="T23" fmla="*/ 75 h 136"/>
                  <a:gd name="T24" fmla="*/ 89 w 109"/>
                  <a:gd name="T25" fmla="*/ 81 h 136"/>
                  <a:gd name="T26" fmla="*/ 96 w 109"/>
                  <a:gd name="T27" fmla="*/ 92 h 136"/>
                  <a:gd name="T28" fmla="*/ 96 w 109"/>
                  <a:gd name="T29" fmla="*/ 92 h 136"/>
                  <a:gd name="T30" fmla="*/ 100 w 109"/>
                  <a:gd name="T31" fmla="*/ 96 h 136"/>
                  <a:gd name="T32" fmla="*/ 109 w 109"/>
                  <a:gd name="T33" fmla="*/ 113 h 136"/>
                  <a:gd name="T34" fmla="*/ 109 w 109"/>
                  <a:gd name="T35" fmla="*/ 126 h 136"/>
                  <a:gd name="T36" fmla="*/ 104 w 109"/>
                  <a:gd name="T37" fmla="*/ 130 h 136"/>
                  <a:gd name="T38" fmla="*/ 100 w 109"/>
                  <a:gd name="T39" fmla="*/ 128 h 136"/>
                  <a:gd name="T40" fmla="*/ 89 w 109"/>
                  <a:gd name="T41" fmla="*/ 132 h 136"/>
                  <a:gd name="T42" fmla="*/ 87 w 109"/>
                  <a:gd name="T43" fmla="*/ 136 h 136"/>
                  <a:gd name="T44" fmla="*/ 77 w 109"/>
                  <a:gd name="T45" fmla="*/ 132 h 136"/>
                  <a:gd name="T46" fmla="*/ 77 w 109"/>
                  <a:gd name="T47" fmla="*/ 130 h 136"/>
                  <a:gd name="T48" fmla="*/ 79 w 109"/>
                  <a:gd name="T49" fmla="*/ 115 h 136"/>
                  <a:gd name="T50" fmla="*/ 81 w 109"/>
                  <a:gd name="T51" fmla="*/ 109 h 136"/>
                  <a:gd name="T52" fmla="*/ 79 w 109"/>
                  <a:gd name="T53" fmla="*/ 108 h 136"/>
                  <a:gd name="T54" fmla="*/ 75 w 109"/>
                  <a:gd name="T55" fmla="*/ 104 h 136"/>
                  <a:gd name="T56" fmla="*/ 72 w 109"/>
                  <a:gd name="T57" fmla="*/ 102 h 136"/>
                  <a:gd name="T58" fmla="*/ 68 w 109"/>
                  <a:gd name="T59" fmla="*/ 96 h 136"/>
                  <a:gd name="T60" fmla="*/ 66 w 109"/>
                  <a:gd name="T61" fmla="*/ 79 h 136"/>
                  <a:gd name="T62" fmla="*/ 64 w 109"/>
                  <a:gd name="T63" fmla="*/ 77 h 136"/>
                  <a:gd name="T64" fmla="*/ 55 w 109"/>
                  <a:gd name="T65" fmla="*/ 68 h 136"/>
                  <a:gd name="T66" fmla="*/ 43 w 109"/>
                  <a:gd name="T67" fmla="*/ 72 h 136"/>
                  <a:gd name="T68" fmla="*/ 37 w 109"/>
                  <a:gd name="T69" fmla="*/ 75 h 136"/>
                  <a:gd name="T70" fmla="*/ 32 w 109"/>
                  <a:gd name="T71" fmla="*/ 73 h 136"/>
                  <a:gd name="T72" fmla="*/ 28 w 109"/>
                  <a:gd name="T73" fmla="*/ 70 h 136"/>
                  <a:gd name="T74" fmla="*/ 19 w 109"/>
                  <a:gd name="T75" fmla="*/ 75 h 136"/>
                  <a:gd name="T76" fmla="*/ 13 w 109"/>
                  <a:gd name="T77" fmla="*/ 79 h 136"/>
                  <a:gd name="T78" fmla="*/ 13 w 109"/>
                  <a:gd name="T79" fmla="*/ 79 h 136"/>
                  <a:gd name="T80" fmla="*/ 15 w 109"/>
                  <a:gd name="T81" fmla="*/ 56 h 136"/>
                  <a:gd name="T82" fmla="*/ 15 w 109"/>
                  <a:gd name="T83" fmla="*/ 47 h 136"/>
                  <a:gd name="T84" fmla="*/ 7 w 109"/>
                  <a:gd name="T85" fmla="*/ 47 h 136"/>
                  <a:gd name="T86" fmla="*/ 5 w 109"/>
                  <a:gd name="T87" fmla="*/ 38 h 136"/>
                  <a:gd name="T88" fmla="*/ 2 w 109"/>
                  <a:gd name="T89" fmla="*/ 34 h 136"/>
                  <a:gd name="T90" fmla="*/ 2 w 109"/>
                  <a:gd name="T91" fmla="*/ 30 h 136"/>
                  <a:gd name="T92" fmla="*/ 2 w 109"/>
                  <a:gd name="T93" fmla="*/ 28 h 136"/>
                  <a:gd name="T94" fmla="*/ 7 w 109"/>
                  <a:gd name="T95" fmla="*/ 26 h 136"/>
                  <a:gd name="T96" fmla="*/ 13 w 109"/>
                  <a:gd name="T97" fmla="*/ 17 h 136"/>
                  <a:gd name="T98" fmla="*/ 15 w 109"/>
                  <a:gd name="T99" fmla="*/ 15 h 136"/>
                  <a:gd name="T100" fmla="*/ 22 w 109"/>
                  <a:gd name="T101" fmla="*/ 20 h 136"/>
                  <a:gd name="T102" fmla="*/ 24 w 109"/>
                  <a:gd name="T103" fmla="*/ 15 h 136"/>
                  <a:gd name="T104" fmla="*/ 22 w 109"/>
                  <a:gd name="T105" fmla="*/ 3 h 136"/>
                  <a:gd name="T106" fmla="*/ 30 w 109"/>
                  <a:gd name="T107"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136">
                    <a:moveTo>
                      <a:pt x="30" y="2"/>
                    </a:moveTo>
                    <a:lnTo>
                      <a:pt x="41" y="17"/>
                    </a:lnTo>
                    <a:lnTo>
                      <a:pt x="41" y="20"/>
                    </a:lnTo>
                    <a:lnTo>
                      <a:pt x="41" y="22"/>
                    </a:lnTo>
                    <a:lnTo>
                      <a:pt x="45" y="26"/>
                    </a:lnTo>
                    <a:lnTo>
                      <a:pt x="51" y="28"/>
                    </a:lnTo>
                    <a:lnTo>
                      <a:pt x="56" y="26"/>
                    </a:lnTo>
                    <a:lnTo>
                      <a:pt x="60" y="26"/>
                    </a:lnTo>
                    <a:lnTo>
                      <a:pt x="66" y="32"/>
                    </a:lnTo>
                    <a:lnTo>
                      <a:pt x="66" y="34"/>
                    </a:lnTo>
                    <a:lnTo>
                      <a:pt x="68" y="36"/>
                    </a:lnTo>
                    <a:lnTo>
                      <a:pt x="70" y="38"/>
                    </a:lnTo>
                    <a:lnTo>
                      <a:pt x="70" y="39"/>
                    </a:lnTo>
                    <a:lnTo>
                      <a:pt x="70" y="43"/>
                    </a:lnTo>
                    <a:lnTo>
                      <a:pt x="66" y="47"/>
                    </a:lnTo>
                    <a:lnTo>
                      <a:pt x="60" y="47"/>
                    </a:lnTo>
                    <a:lnTo>
                      <a:pt x="58" y="47"/>
                    </a:lnTo>
                    <a:lnTo>
                      <a:pt x="58" y="49"/>
                    </a:lnTo>
                    <a:lnTo>
                      <a:pt x="56" y="51"/>
                    </a:lnTo>
                    <a:lnTo>
                      <a:pt x="58" y="53"/>
                    </a:lnTo>
                    <a:lnTo>
                      <a:pt x="73" y="62"/>
                    </a:lnTo>
                    <a:lnTo>
                      <a:pt x="75" y="68"/>
                    </a:lnTo>
                    <a:lnTo>
                      <a:pt x="81" y="72"/>
                    </a:lnTo>
                    <a:lnTo>
                      <a:pt x="83" y="75"/>
                    </a:lnTo>
                    <a:lnTo>
                      <a:pt x="87" y="81"/>
                    </a:lnTo>
                    <a:lnTo>
                      <a:pt x="89" y="81"/>
                    </a:lnTo>
                    <a:lnTo>
                      <a:pt x="94" y="85"/>
                    </a:lnTo>
                    <a:lnTo>
                      <a:pt x="96" y="92"/>
                    </a:lnTo>
                    <a:lnTo>
                      <a:pt x="96" y="92"/>
                    </a:lnTo>
                    <a:lnTo>
                      <a:pt x="96" y="92"/>
                    </a:lnTo>
                    <a:lnTo>
                      <a:pt x="96" y="96"/>
                    </a:lnTo>
                    <a:lnTo>
                      <a:pt x="100" y="96"/>
                    </a:lnTo>
                    <a:lnTo>
                      <a:pt x="106" y="100"/>
                    </a:lnTo>
                    <a:lnTo>
                      <a:pt x="109" y="113"/>
                    </a:lnTo>
                    <a:lnTo>
                      <a:pt x="109" y="125"/>
                    </a:lnTo>
                    <a:lnTo>
                      <a:pt x="109" y="126"/>
                    </a:lnTo>
                    <a:lnTo>
                      <a:pt x="106" y="128"/>
                    </a:lnTo>
                    <a:lnTo>
                      <a:pt x="104" y="130"/>
                    </a:lnTo>
                    <a:lnTo>
                      <a:pt x="102" y="130"/>
                    </a:lnTo>
                    <a:lnTo>
                      <a:pt x="100" y="128"/>
                    </a:lnTo>
                    <a:lnTo>
                      <a:pt x="96" y="128"/>
                    </a:lnTo>
                    <a:lnTo>
                      <a:pt x="89" y="132"/>
                    </a:lnTo>
                    <a:lnTo>
                      <a:pt x="89" y="136"/>
                    </a:lnTo>
                    <a:lnTo>
                      <a:pt x="87" y="136"/>
                    </a:lnTo>
                    <a:lnTo>
                      <a:pt x="79" y="134"/>
                    </a:lnTo>
                    <a:lnTo>
                      <a:pt x="77" y="132"/>
                    </a:lnTo>
                    <a:lnTo>
                      <a:pt x="77" y="130"/>
                    </a:lnTo>
                    <a:lnTo>
                      <a:pt x="77" y="130"/>
                    </a:lnTo>
                    <a:lnTo>
                      <a:pt x="79" y="128"/>
                    </a:lnTo>
                    <a:lnTo>
                      <a:pt x="79" y="115"/>
                    </a:lnTo>
                    <a:lnTo>
                      <a:pt x="81" y="113"/>
                    </a:lnTo>
                    <a:lnTo>
                      <a:pt x="81" y="109"/>
                    </a:lnTo>
                    <a:lnTo>
                      <a:pt x="81" y="109"/>
                    </a:lnTo>
                    <a:lnTo>
                      <a:pt x="79" y="108"/>
                    </a:lnTo>
                    <a:lnTo>
                      <a:pt x="77" y="106"/>
                    </a:lnTo>
                    <a:lnTo>
                      <a:pt x="75" y="104"/>
                    </a:lnTo>
                    <a:lnTo>
                      <a:pt x="73" y="104"/>
                    </a:lnTo>
                    <a:lnTo>
                      <a:pt x="72" y="102"/>
                    </a:lnTo>
                    <a:lnTo>
                      <a:pt x="70" y="100"/>
                    </a:lnTo>
                    <a:lnTo>
                      <a:pt x="68" y="96"/>
                    </a:lnTo>
                    <a:lnTo>
                      <a:pt x="68" y="87"/>
                    </a:lnTo>
                    <a:lnTo>
                      <a:pt x="66" y="79"/>
                    </a:lnTo>
                    <a:lnTo>
                      <a:pt x="64" y="79"/>
                    </a:lnTo>
                    <a:lnTo>
                      <a:pt x="64" y="77"/>
                    </a:lnTo>
                    <a:lnTo>
                      <a:pt x="58" y="73"/>
                    </a:lnTo>
                    <a:lnTo>
                      <a:pt x="55" y="68"/>
                    </a:lnTo>
                    <a:lnTo>
                      <a:pt x="45" y="68"/>
                    </a:lnTo>
                    <a:lnTo>
                      <a:pt x="43" y="72"/>
                    </a:lnTo>
                    <a:lnTo>
                      <a:pt x="43" y="72"/>
                    </a:lnTo>
                    <a:lnTo>
                      <a:pt x="37" y="75"/>
                    </a:lnTo>
                    <a:lnTo>
                      <a:pt x="36" y="75"/>
                    </a:lnTo>
                    <a:lnTo>
                      <a:pt x="32" y="73"/>
                    </a:lnTo>
                    <a:lnTo>
                      <a:pt x="30" y="70"/>
                    </a:lnTo>
                    <a:lnTo>
                      <a:pt x="28" y="70"/>
                    </a:lnTo>
                    <a:lnTo>
                      <a:pt x="22" y="72"/>
                    </a:lnTo>
                    <a:lnTo>
                      <a:pt x="19" y="75"/>
                    </a:lnTo>
                    <a:lnTo>
                      <a:pt x="17" y="77"/>
                    </a:lnTo>
                    <a:lnTo>
                      <a:pt x="13" y="79"/>
                    </a:lnTo>
                    <a:lnTo>
                      <a:pt x="13" y="79"/>
                    </a:lnTo>
                    <a:lnTo>
                      <a:pt x="13" y="79"/>
                    </a:lnTo>
                    <a:lnTo>
                      <a:pt x="11" y="75"/>
                    </a:lnTo>
                    <a:lnTo>
                      <a:pt x="15" y="56"/>
                    </a:lnTo>
                    <a:lnTo>
                      <a:pt x="15" y="53"/>
                    </a:lnTo>
                    <a:lnTo>
                      <a:pt x="15" y="47"/>
                    </a:lnTo>
                    <a:lnTo>
                      <a:pt x="15" y="47"/>
                    </a:lnTo>
                    <a:lnTo>
                      <a:pt x="7" y="47"/>
                    </a:lnTo>
                    <a:lnTo>
                      <a:pt x="7" y="45"/>
                    </a:lnTo>
                    <a:lnTo>
                      <a:pt x="5" y="38"/>
                    </a:lnTo>
                    <a:lnTo>
                      <a:pt x="3" y="34"/>
                    </a:lnTo>
                    <a:lnTo>
                      <a:pt x="2" y="34"/>
                    </a:lnTo>
                    <a:lnTo>
                      <a:pt x="0" y="32"/>
                    </a:lnTo>
                    <a:lnTo>
                      <a:pt x="2" y="30"/>
                    </a:lnTo>
                    <a:lnTo>
                      <a:pt x="2" y="30"/>
                    </a:lnTo>
                    <a:lnTo>
                      <a:pt x="2" y="28"/>
                    </a:lnTo>
                    <a:lnTo>
                      <a:pt x="3" y="26"/>
                    </a:lnTo>
                    <a:lnTo>
                      <a:pt x="7" y="26"/>
                    </a:lnTo>
                    <a:lnTo>
                      <a:pt x="7" y="22"/>
                    </a:lnTo>
                    <a:lnTo>
                      <a:pt x="13" y="17"/>
                    </a:lnTo>
                    <a:lnTo>
                      <a:pt x="15" y="15"/>
                    </a:lnTo>
                    <a:lnTo>
                      <a:pt x="15" y="15"/>
                    </a:lnTo>
                    <a:lnTo>
                      <a:pt x="17" y="22"/>
                    </a:lnTo>
                    <a:lnTo>
                      <a:pt x="22" y="20"/>
                    </a:lnTo>
                    <a:lnTo>
                      <a:pt x="24" y="19"/>
                    </a:lnTo>
                    <a:lnTo>
                      <a:pt x="24" y="15"/>
                    </a:lnTo>
                    <a:lnTo>
                      <a:pt x="22" y="11"/>
                    </a:lnTo>
                    <a:lnTo>
                      <a:pt x="22" y="3"/>
                    </a:lnTo>
                    <a:lnTo>
                      <a:pt x="24" y="0"/>
                    </a:lnTo>
                    <a:lnTo>
                      <a:pt x="30" y="2"/>
                    </a:lnTo>
                    <a:lnTo>
                      <a:pt x="3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98" name="Freeform 1455">
                <a:extLst>
                  <a:ext uri="{FF2B5EF4-FFF2-40B4-BE49-F238E27FC236}">
                    <a16:creationId xmlns:a16="http://schemas.microsoft.com/office/drawing/2014/main" id="{30FAC823-08C6-86F3-8210-2B3A4A9E2DB2}"/>
                  </a:ext>
                </a:extLst>
              </p:cNvPr>
              <p:cNvSpPr>
                <a:spLocks/>
              </p:cNvSpPr>
              <p:nvPr/>
            </p:nvSpPr>
            <p:spPr bwMode="auto">
              <a:xfrm>
                <a:off x="7124754" y="3764412"/>
                <a:ext cx="143020" cy="154938"/>
              </a:xfrm>
              <a:custGeom>
                <a:avLst/>
                <a:gdLst>
                  <a:gd name="T0" fmla="*/ 60 w 96"/>
                  <a:gd name="T1" fmla="*/ 85 h 104"/>
                  <a:gd name="T2" fmla="*/ 47 w 96"/>
                  <a:gd name="T3" fmla="*/ 73 h 104"/>
                  <a:gd name="T4" fmla="*/ 47 w 96"/>
                  <a:gd name="T5" fmla="*/ 68 h 104"/>
                  <a:gd name="T6" fmla="*/ 47 w 96"/>
                  <a:gd name="T7" fmla="*/ 62 h 104"/>
                  <a:gd name="T8" fmla="*/ 55 w 96"/>
                  <a:gd name="T9" fmla="*/ 56 h 104"/>
                  <a:gd name="T10" fmla="*/ 64 w 96"/>
                  <a:gd name="T11" fmla="*/ 55 h 104"/>
                  <a:gd name="T12" fmla="*/ 75 w 96"/>
                  <a:gd name="T13" fmla="*/ 43 h 104"/>
                  <a:gd name="T14" fmla="*/ 81 w 96"/>
                  <a:gd name="T15" fmla="*/ 39 h 104"/>
                  <a:gd name="T16" fmla="*/ 79 w 96"/>
                  <a:gd name="T17" fmla="*/ 30 h 104"/>
                  <a:gd name="T18" fmla="*/ 92 w 96"/>
                  <a:gd name="T19" fmla="*/ 13 h 104"/>
                  <a:gd name="T20" fmla="*/ 96 w 96"/>
                  <a:gd name="T21" fmla="*/ 13 h 104"/>
                  <a:gd name="T22" fmla="*/ 92 w 96"/>
                  <a:gd name="T23" fmla="*/ 5 h 104"/>
                  <a:gd name="T24" fmla="*/ 87 w 96"/>
                  <a:gd name="T25" fmla="*/ 0 h 104"/>
                  <a:gd name="T26" fmla="*/ 79 w 96"/>
                  <a:gd name="T27" fmla="*/ 11 h 104"/>
                  <a:gd name="T28" fmla="*/ 58 w 96"/>
                  <a:gd name="T29" fmla="*/ 19 h 104"/>
                  <a:gd name="T30" fmla="*/ 58 w 96"/>
                  <a:gd name="T31" fmla="*/ 30 h 104"/>
                  <a:gd name="T32" fmla="*/ 43 w 96"/>
                  <a:gd name="T33" fmla="*/ 28 h 104"/>
                  <a:gd name="T34" fmla="*/ 11 w 96"/>
                  <a:gd name="T35" fmla="*/ 47 h 104"/>
                  <a:gd name="T36" fmla="*/ 0 w 96"/>
                  <a:gd name="T37" fmla="*/ 60 h 104"/>
                  <a:gd name="T38" fmla="*/ 3 w 96"/>
                  <a:gd name="T39" fmla="*/ 64 h 104"/>
                  <a:gd name="T40" fmla="*/ 7 w 96"/>
                  <a:gd name="T41" fmla="*/ 64 h 104"/>
                  <a:gd name="T42" fmla="*/ 17 w 96"/>
                  <a:gd name="T43" fmla="*/ 68 h 104"/>
                  <a:gd name="T44" fmla="*/ 13 w 96"/>
                  <a:gd name="T45" fmla="*/ 83 h 104"/>
                  <a:gd name="T46" fmla="*/ 11 w 96"/>
                  <a:gd name="T47" fmla="*/ 85 h 104"/>
                  <a:gd name="T48" fmla="*/ 9 w 96"/>
                  <a:gd name="T49" fmla="*/ 89 h 104"/>
                  <a:gd name="T50" fmla="*/ 5 w 96"/>
                  <a:gd name="T51" fmla="*/ 96 h 104"/>
                  <a:gd name="T52" fmla="*/ 13 w 96"/>
                  <a:gd name="T53" fmla="*/ 96 h 104"/>
                  <a:gd name="T54" fmla="*/ 11 w 96"/>
                  <a:gd name="T55" fmla="*/ 98 h 104"/>
                  <a:gd name="T56" fmla="*/ 11 w 96"/>
                  <a:gd name="T57" fmla="*/ 100 h 104"/>
                  <a:gd name="T58" fmla="*/ 13 w 96"/>
                  <a:gd name="T59" fmla="*/ 102 h 104"/>
                  <a:gd name="T60" fmla="*/ 17 w 96"/>
                  <a:gd name="T61" fmla="*/ 102 h 104"/>
                  <a:gd name="T62" fmla="*/ 20 w 96"/>
                  <a:gd name="T63" fmla="*/ 98 h 104"/>
                  <a:gd name="T64" fmla="*/ 20 w 96"/>
                  <a:gd name="T65" fmla="*/ 98 h 104"/>
                  <a:gd name="T66" fmla="*/ 24 w 96"/>
                  <a:gd name="T67" fmla="*/ 100 h 104"/>
                  <a:gd name="T68" fmla="*/ 28 w 96"/>
                  <a:gd name="T69" fmla="*/ 100 h 104"/>
                  <a:gd name="T70" fmla="*/ 32 w 96"/>
                  <a:gd name="T71" fmla="*/ 102 h 104"/>
                  <a:gd name="T72" fmla="*/ 53 w 96"/>
                  <a:gd name="T73" fmla="*/ 92 h 104"/>
                  <a:gd name="T74" fmla="*/ 60 w 96"/>
                  <a:gd name="T75" fmla="*/ 8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104">
                    <a:moveTo>
                      <a:pt x="60" y="87"/>
                    </a:moveTo>
                    <a:lnTo>
                      <a:pt x="60" y="85"/>
                    </a:lnTo>
                    <a:lnTo>
                      <a:pt x="51" y="75"/>
                    </a:lnTo>
                    <a:lnTo>
                      <a:pt x="47" y="73"/>
                    </a:lnTo>
                    <a:lnTo>
                      <a:pt x="45" y="72"/>
                    </a:lnTo>
                    <a:lnTo>
                      <a:pt x="47" y="68"/>
                    </a:lnTo>
                    <a:lnTo>
                      <a:pt x="47" y="72"/>
                    </a:lnTo>
                    <a:lnTo>
                      <a:pt x="47" y="62"/>
                    </a:lnTo>
                    <a:lnTo>
                      <a:pt x="53" y="60"/>
                    </a:lnTo>
                    <a:lnTo>
                      <a:pt x="55" y="56"/>
                    </a:lnTo>
                    <a:lnTo>
                      <a:pt x="60" y="56"/>
                    </a:lnTo>
                    <a:lnTo>
                      <a:pt x="64" y="55"/>
                    </a:lnTo>
                    <a:lnTo>
                      <a:pt x="66" y="53"/>
                    </a:lnTo>
                    <a:lnTo>
                      <a:pt x="75" y="43"/>
                    </a:lnTo>
                    <a:lnTo>
                      <a:pt x="79" y="41"/>
                    </a:lnTo>
                    <a:lnTo>
                      <a:pt x="81" y="39"/>
                    </a:lnTo>
                    <a:lnTo>
                      <a:pt x="81" y="32"/>
                    </a:lnTo>
                    <a:lnTo>
                      <a:pt x="79" y="30"/>
                    </a:lnTo>
                    <a:lnTo>
                      <a:pt x="81" y="26"/>
                    </a:lnTo>
                    <a:lnTo>
                      <a:pt x="92" y="13"/>
                    </a:lnTo>
                    <a:lnTo>
                      <a:pt x="94" y="11"/>
                    </a:lnTo>
                    <a:lnTo>
                      <a:pt x="96" y="13"/>
                    </a:lnTo>
                    <a:lnTo>
                      <a:pt x="94" y="5"/>
                    </a:lnTo>
                    <a:lnTo>
                      <a:pt x="92" y="5"/>
                    </a:lnTo>
                    <a:lnTo>
                      <a:pt x="89" y="2"/>
                    </a:lnTo>
                    <a:lnTo>
                      <a:pt x="87" y="0"/>
                    </a:lnTo>
                    <a:lnTo>
                      <a:pt x="83" y="2"/>
                    </a:lnTo>
                    <a:lnTo>
                      <a:pt x="79" y="11"/>
                    </a:lnTo>
                    <a:lnTo>
                      <a:pt x="70" y="17"/>
                    </a:lnTo>
                    <a:lnTo>
                      <a:pt x="58" y="19"/>
                    </a:lnTo>
                    <a:lnTo>
                      <a:pt x="56" y="20"/>
                    </a:lnTo>
                    <a:lnTo>
                      <a:pt x="58" y="30"/>
                    </a:lnTo>
                    <a:lnTo>
                      <a:pt x="47" y="32"/>
                    </a:lnTo>
                    <a:lnTo>
                      <a:pt x="43" y="28"/>
                    </a:lnTo>
                    <a:lnTo>
                      <a:pt x="38" y="28"/>
                    </a:lnTo>
                    <a:lnTo>
                      <a:pt x="11" y="47"/>
                    </a:lnTo>
                    <a:lnTo>
                      <a:pt x="7" y="49"/>
                    </a:lnTo>
                    <a:lnTo>
                      <a:pt x="0" y="60"/>
                    </a:lnTo>
                    <a:lnTo>
                      <a:pt x="0" y="60"/>
                    </a:lnTo>
                    <a:lnTo>
                      <a:pt x="3" y="64"/>
                    </a:lnTo>
                    <a:lnTo>
                      <a:pt x="3" y="66"/>
                    </a:lnTo>
                    <a:lnTo>
                      <a:pt x="7" y="64"/>
                    </a:lnTo>
                    <a:lnTo>
                      <a:pt x="15" y="66"/>
                    </a:lnTo>
                    <a:lnTo>
                      <a:pt x="17" y="68"/>
                    </a:lnTo>
                    <a:lnTo>
                      <a:pt x="13" y="81"/>
                    </a:lnTo>
                    <a:lnTo>
                      <a:pt x="13" y="83"/>
                    </a:lnTo>
                    <a:lnTo>
                      <a:pt x="15" y="83"/>
                    </a:lnTo>
                    <a:lnTo>
                      <a:pt x="11" y="85"/>
                    </a:lnTo>
                    <a:lnTo>
                      <a:pt x="11" y="87"/>
                    </a:lnTo>
                    <a:lnTo>
                      <a:pt x="9" y="89"/>
                    </a:lnTo>
                    <a:lnTo>
                      <a:pt x="7" y="92"/>
                    </a:lnTo>
                    <a:lnTo>
                      <a:pt x="5" y="96"/>
                    </a:lnTo>
                    <a:lnTo>
                      <a:pt x="11" y="96"/>
                    </a:lnTo>
                    <a:lnTo>
                      <a:pt x="13" y="96"/>
                    </a:lnTo>
                    <a:lnTo>
                      <a:pt x="13" y="96"/>
                    </a:lnTo>
                    <a:lnTo>
                      <a:pt x="11" y="98"/>
                    </a:lnTo>
                    <a:lnTo>
                      <a:pt x="11" y="98"/>
                    </a:lnTo>
                    <a:lnTo>
                      <a:pt x="11" y="100"/>
                    </a:lnTo>
                    <a:lnTo>
                      <a:pt x="13" y="100"/>
                    </a:lnTo>
                    <a:lnTo>
                      <a:pt x="13" y="102"/>
                    </a:lnTo>
                    <a:lnTo>
                      <a:pt x="17" y="104"/>
                    </a:lnTo>
                    <a:lnTo>
                      <a:pt x="17" y="102"/>
                    </a:lnTo>
                    <a:lnTo>
                      <a:pt x="19" y="100"/>
                    </a:lnTo>
                    <a:lnTo>
                      <a:pt x="20" y="98"/>
                    </a:lnTo>
                    <a:lnTo>
                      <a:pt x="19" y="96"/>
                    </a:lnTo>
                    <a:lnTo>
                      <a:pt x="20" y="98"/>
                    </a:lnTo>
                    <a:lnTo>
                      <a:pt x="22" y="100"/>
                    </a:lnTo>
                    <a:lnTo>
                      <a:pt x="24" y="100"/>
                    </a:lnTo>
                    <a:lnTo>
                      <a:pt x="26" y="102"/>
                    </a:lnTo>
                    <a:lnTo>
                      <a:pt x="28" y="100"/>
                    </a:lnTo>
                    <a:lnTo>
                      <a:pt x="30" y="100"/>
                    </a:lnTo>
                    <a:lnTo>
                      <a:pt x="32" y="102"/>
                    </a:lnTo>
                    <a:lnTo>
                      <a:pt x="43" y="92"/>
                    </a:lnTo>
                    <a:lnTo>
                      <a:pt x="53" y="92"/>
                    </a:lnTo>
                    <a:lnTo>
                      <a:pt x="56" y="90"/>
                    </a:lnTo>
                    <a:lnTo>
                      <a:pt x="60" y="8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899" name="Freeform 1456">
                <a:extLst>
                  <a:ext uri="{FF2B5EF4-FFF2-40B4-BE49-F238E27FC236}">
                    <a16:creationId xmlns:a16="http://schemas.microsoft.com/office/drawing/2014/main" id="{4168CC7F-E16A-196E-0115-4A97D1887911}"/>
                  </a:ext>
                </a:extLst>
              </p:cNvPr>
              <p:cNvSpPr>
                <a:spLocks/>
              </p:cNvSpPr>
              <p:nvPr/>
            </p:nvSpPr>
            <p:spPr bwMode="auto">
              <a:xfrm>
                <a:off x="7124754" y="3764412"/>
                <a:ext cx="143020" cy="154938"/>
              </a:xfrm>
              <a:custGeom>
                <a:avLst/>
                <a:gdLst>
                  <a:gd name="T0" fmla="*/ 60 w 96"/>
                  <a:gd name="T1" fmla="*/ 85 h 104"/>
                  <a:gd name="T2" fmla="*/ 47 w 96"/>
                  <a:gd name="T3" fmla="*/ 73 h 104"/>
                  <a:gd name="T4" fmla="*/ 47 w 96"/>
                  <a:gd name="T5" fmla="*/ 68 h 104"/>
                  <a:gd name="T6" fmla="*/ 47 w 96"/>
                  <a:gd name="T7" fmla="*/ 62 h 104"/>
                  <a:gd name="T8" fmla="*/ 55 w 96"/>
                  <a:gd name="T9" fmla="*/ 56 h 104"/>
                  <a:gd name="T10" fmla="*/ 64 w 96"/>
                  <a:gd name="T11" fmla="*/ 55 h 104"/>
                  <a:gd name="T12" fmla="*/ 75 w 96"/>
                  <a:gd name="T13" fmla="*/ 43 h 104"/>
                  <a:gd name="T14" fmla="*/ 81 w 96"/>
                  <a:gd name="T15" fmla="*/ 39 h 104"/>
                  <a:gd name="T16" fmla="*/ 79 w 96"/>
                  <a:gd name="T17" fmla="*/ 30 h 104"/>
                  <a:gd name="T18" fmla="*/ 92 w 96"/>
                  <a:gd name="T19" fmla="*/ 13 h 104"/>
                  <a:gd name="T20" fmla="*/ 96 w 96"/>
                  <a:gd name="T21" fmla="*/ 13 h 104"/>
                  <a:gd name="T22" fmla="*/ 92 w 96"/>
                  <a:gd name="T23" fmla="*/ 5 h 104"/>
                  <a:gd name="T24" fmla="*/ 87 w 96"/>
                  <a:gd name="T25" fmla="*/ 0 h 104"/>
                  <a:gd name="T26" fmla="*/ 79 w 96"/>
                  <a:gd name="T27" fmla="*/ 11 h 104"/>
                  <a:gd name="T28" fmla="*/ 58 w 96"/>
                  <a:gd name="T29" fmla="*/ 19 h 104"/>
                  <a:gd name="T30" fmla="*/ 58 w 96"/>
                  <a:gd name="T31" fmla="*/ 30 h 104"/>
                  <a:gd name="T32" fmla="*/ 43 w 96"/>
                  <a:gd name="T33" fmla="*/ 28 h 104"/>
                  <a:gd name="T34" fmla="*/ 11 w 96"/>
                  <a:gd name="T35" fmla="*/ 47 h 104"/>
                  <a:gd name="T36" fmla="*/ 0 w 96"/>
                  <a:gd name="T37" fmla="*/ 60 h 104"/>
                  <a:gd name="T38" fmla="*/ 3 w 96"/>
                  <a:gd name="T39" fmla="*/ 64 h 104"/>
                  <a:gd name="T40" fmla="*/ 7 w 96"/>
                  <a:gd name="T41" fmla="*/ 64 h 104"/>
                  <a:gd name="T42" fmla="*/ 17 w 96"/>
                  <a:gd name="T43" fmla="*/ 68 h 104"/>
                  <a:gd name="T44" fmla="*/ 13 w 96"/>
                  <a:gd name="T45" fmla="*/ 83 h 104"/>
                  <a:gd name="T46" fmla="*/ 11 w 96"/>
                  <a:gd name="T47" fmla="*/ 85 h 104"/>
                  <a:gd name="T48" fmla="*/ 9 w 96"/>
                  <a:gd name="T49" fmla="*/ 89 h 104"/>
                  <a:gd name="T50" fmla="*/ 5 w 96"/>
                  <a:gd name="T51" fmla="*/ 96 h 104"/>
                  <a:gd name="T52" fmla="*/ 13 w 96"/>
                  <a:gd name="T53" fmla="*/ 96 h 104"/>
                  <a:gd name="T54" fmla="*/ 11 w 96"/>
                  <a:gd name="T55" fmla="*/ 98 h 104"/>
                  <a:gd name="T56" fmla="*/ 11 w 96"/>
                  <a:gd name="T57" fmla="*/ 100 h 104"/>
                  <a:gd name="T58" fmla="*/ 13 w 96"/>
                  <a:gd name="T59" fmla="*/ 102 h 104"/>
                  <a:gd name="T60" fmla="*/ 17 w 96"/>
                  <a:gd name="T61" fmla="*/ 102 h 104"/>
                  <a:gd name="T62" fmla="*/ 20 w 96"/>
                  <a:gd name="T63" fmla="*/ 98 h 104"/>
                  <a:gd name="T64" fmla="*/ 20 w 96"/>
                  <a:gd name="T65" fmla="*/ 98 h 104"/>
                  <a:gd name="T66" fmla="*/ 24 w 96"/>
                  <a:gd name="T67" fmla="*/ 100 h 104"/>
                  <a:gd name="T68" fmla="*/ 28 w 96"/>
                  <a:gd name="T69" fmla="*/ 100 h 104"/>
                  <a:gd name="T70" fmla="*/ 32 w 96"/>
                  <a:gd name="T71" fmla="*/ 102 h 104"/>
                  <a:gd name="T72" fmla="*/ 53 w 96"/>
                  <a:gd name="T73" fmla="*/ 92 h 104"/>
                  <a:gd name="T74" fmla="*/ 60 w 96"/>
                  <a:gd name="T75" fmla="*/ 8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104">
                    <a:moveTo>
                      <a:pt x="60" y="87"/>
                    </a:moveTo>
                    <a:lnTo>
                      <a:pt x="60" y="85"/>
                    </a:lnTo>
                    <a:lnTo>
                      <a:pt x="51" y="75"/>
                    </a:lnTo>
                    <a:lnTo>
                      <a:pt x="47" y="73"/>
                    </a:lnTo>
                    <a:lnTo>
                      <a:pt x="45" y="72"/>
                    </a:lnTo>
                    <a:lnTo>
                      <a:pt x="47" y="68"/>
                    </a:lnTo>
                    <a:lnTo>
                      <a:pt x="47" y="72"/>
                    </a:lnTo>
                    <a:lnTo>
                      <a:pt x="47" y="62"/>
                    </a:lnTo>
                    <a:lnTo>
                      <a:pt x="53" y="60"/>
                    </a:lnTo>
                    <a:lnTo>
                      <a:pt x="55" y="56"/>
                    </a:lnTo>
                    <a:lnTo>
                      <a:pt x="60" y="56"/>
                    </a:lnTo>
                    <a:lnTo>
                      <a:pt x="64" y="55"/>
                    </a:lnTo>
                    <a:lnTo>
                      <a:pt x="66" y="53"/>
                    </a:lnTo>
                    <a:lnTo>
                      <a:pt x="75" y="43"/>
                    </a:lnTo>
                    <a:lnTo>
                      <a:pt x="79" y="41"/>
                    </a:lnTo>
                    <a:lnTo>
                      <a:pt x="81" y="39"/>
                    </a:lnTo>
                    <a:lnTo>
                      <a:pt x="81" y="32"/>
                    </a:lnTo>
                    <a:lnTo>
                      <a:pt x="79" y="30"/>
                    </a:lnTo>
                    <a:lnTo>
                      <a:pt x="81" y="26"/>
                    </a:lnTo>
                    <a:lnTo>
                      <a:pt x="92" y="13"/>
                    </a:lnTo>
                    <a:lnTo>
                      <a:pt x="94" y="11"/>
                    </a:lnTo>
                    <a:lnTo>
                      <a:pt x="96" y="13"/>
                    </a:lnTo>
                    <a:lnTo>
                      <a:pt x="94" y="5"/>
                    </a:lnTo>
                    <a:lnTo>
                      <a:pt x="92" y="5"/>
                    </a:lnTo>
                    <a:lnTo>
                      <a:pt x="89" y="2"/>
                    </a:lnTo>
                    <a:lnTo>
                      <a:pt x="87" y="0"/>
                    </a:lnTo>
                    <a:lnTo>
                      <a:pt x="83" y="2"/>
                    </a:lnTo>
                    <a:lnTo>
                      <a:pt x="79" y="11"/>
                    </a:lnTo>
                    <a:lnTo>
                      <a:pt x="70" y="17"/>
                    </a:lnTo>
                    <a:lnTo>
                      <a:pt x="58" y="19"/>
                    </a:lnTo>
                    <a:lnTo>
                      <a:pt x="56" y="20"/>
                    </a:lnTo>
                    <a:lnTo>
                      <a:pt x="58" y="30"/>
                    </a:lnTo>
                    <a:lnTo>
                      <a:pt x="47" y="32"/>
                    </a:lnTo>
                    <a:lnTo>
                      <a:pt x="43" y="28"/>
                    </a:lnTo>
                    <a:lnTo>
                      <a:pt x="38" y="28"/>
                    </a:lnTo>
                    <a:lnTo>
                      <a:pt x="11" y="47"/>
                    </a:lnTo>
                    <a:lnTo>
                      <a:pt x="7" y="49"/>
                    </a:lnTo>
                    <a:lnTo>
                      <a:pt x="0" y="60"/>
                    </a:lnTo>
                    <a:lnTo>
                      <a:pt x="0" y="60"/>
                    </a:lnTo>
                    <a:lnTo>
                      <a:pt x="3" y="64"/>
                    </a:lnTo>
                    <a:lnTo>
                      <a:pt x="3" y="66"/>
                    </a:lnTo>
                    <a:lnTo>
                      <a:pt x="7" y="64"/>
                    </a:lnTo>
                    <a:lnTo>
                      <a:pt x="15" y="66"/>
                    </a:lnTo>
                    <a:lnTo>
                      <a:pt x="17" y="68"/>
                    </a:lnTo>
                    <a:lnTo>
                      <a:pt x="13" y="81"/>
                    </a:lnTo>
                    <a:lnTo>
                      <a:pt x="13" y="83"/>
                    </a:lnTo>
                    <a:lnTo>
                      <a:pt x="15" y="83"/>
                    </a:lnTo>
                    <a:lnTo>
                      <a:pt x="11" y="85"/>
                    </a:lnTo>
                    <a:lnTo>
                      <a:pt x="11" y="87"/>
                    </a:lnTo>
                    <a:lnTo>
                      <a:pt x="9" y="89"/>
                    </a:lnTo>
                    <a:lnTo>
                      <a:pt x="7" y="92"/>
                    </a:lnTo>
                    <a:lnTo>
                      <a:pt x="5" y="96"/>
                    </a:lnTo>
                    <a:lnTo>
                      <a:pt x="11" y="96"/>
                    </a:lnTo>
                    <a:lnTo>
                      <a:pt x="13" y="96"/>
                    </a:lnTo>
                    <a:lnTo>
                      <a:pt x="13" y="96"/>
                    </a:lnTo>
                    <a:lnTo>
                      <a:pt x="11" y="98"/>
                    </a:lnTo>
                    <a:lnTo>
                      <a:pt x="11" y="98"/>
                    </a:lnTo>
                    <a:lnTo>
                      <a:pt x="11" y="100"/>
                    </a:lnTo>
                    <a:lnTo>
                      <a:pt x="13" y="100"/>
                    </a:lnTo>
                    <a:lnTo>
                      <a:pt x="13" y="102"/>
                    </a:lnTo>
                    <a:lnTo>
                      <a:pt x="17" y="104"/>
                    </a:lnTo>
                    <a:lnTo>
                      <a:pt x="17" y="102"/>
                    </a:lnTo>
                    <a:lnTo>
                      <a:pt x="19" y="100"/>
                    </a:lnTo>
                    <a:lnTo>
                      <a:pt x="20" y="98"/>
                    </a:lnTo>
                    <a:lnTo>
                      <a:pt x="19" y="96"/>
                    </a:lnTo>
                    <a:lnTo>
                      <a:pt x="20" y="98"/>
                    </a:lnTo>
                    <a:lnTo>
                      <a:pt x="22" y="100"/>
                    </a:lnTo>
                    <a:lnTo>
                      <a:pt x="24" y="100"/>
                    </a:lnTo>
                    <a:lnTo>
                      <a:pt x="26" y="102"/>
                    </a:lnTo>
                    <a:lnTo>
                      <a:pt x="28" y="100"/>
                    </a:lnTo>
                    <a:lnTo>
                      <a:pt x="30" y="100"/>
                    </a:lnTo>
                    <a:lnTo>
                      <a:pt x="32" y="102"/>
                    </a:lnTo>
                    <a:lnTo>
                      <a:pt x="43" y="92"/>
                    </a:lnTo>
                    <a:lnTo>
                      <a:pt x="53" y="92"/>
                    </a:lnTo>
                    <a:lnTo>
                      <a:pt x="56" y="90"/>
                    </a:lnTo>
                    <a:lnTo>
                      <a:pt x="60" y="8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00" name="Freeform 1457">
                <a:extLst>
                  <a:ext uri="{FF2B5EF4-FFF2-40B4-BE49-F238E27FC236}">
                    <a16:creationId xmlns:a16="http://schemas.microsoft.com/office/drawing/2014/main" id="{CE6D68E9-F443-DDBE-9C97-410C0FC4B45D}"/>
                  </a:ext>
                </a:extLst>
              </p:cNvPr>
              <p:cNvSpPr>
                <a:spLocks/>
              </p:cNvSpPr>
              <p:nvPr/>
            </p:nvSpPr>
            <p:spPr bwMode="auto">
              <a:xfrm>
                <a:off x="6777632" y="4732775"/>
                <a:ext cx="224959" cy="192183"/>
              </a:xfrm>
              <a:custGeom>
                <a:avLst/>
                <a:gdLst>
                  <a:gd name="T0" fmla="*/ 131 w 151"/>
                  <a:gd name="T1" fmla="*/ 2 h 129"/>
                  <a:gd name="T2" fmla="*/ 131 w 151"/>
                  <a:gd name="T3" fmla="*/ 6 h 129"/>
                  <a:gd name="T4" fmla="*/ 132 w 151"/>
                  <a:gd name="T5" fmla="*/ 10 h 129"/>
                  <a:gd name="T6" fmla="*/ 129 w 151"/>
                  <a:gd name="T7" fmla="*/ 12 h 129"/>
                  <a:gd name="T8" fmla="*/ 127 w 151"/>
                  <a:gd name="T9" fmla="*/ 16 h 129"/>
                  <a:gd name="T10" fmla="*/ 127 w 151"/>
                  <a:gd name="T11" fmla="*/ 17 h 129"/>
                  <a:gd name="T12" fmla="*/ 136 w 151"/>
                  <a:gd name="T13" fmla="*/ 31 h 129"/>
                  <a:gd name="T14" fmla="*/ 134 w 151"/>
                  <a:gd name="T15" fmla="*/ 36 h 129"/>
                  <a:gd name="T16" fmla="*/ 144 w 151"/>
                  <a:gd name="T17" fmla="*/ 53 h 129"/>
                  <a:gd name="T18" fmla="*/ 136 w 151"/>
                  <a:gd name="T19" fmla="*/ 52 h 129"/>
                  <a:gd name="T20" fmla="*/ 134 w 151"/>
                  <a:gd name="T21" fmla="*/ 55 h 129"/>
                  <a:gd name="T22" fmla="*/ 127 w 151"/>
                  <a:gd name="T23" fmla="*/ 74 h 129"/>
                  <a:gd name="T24" fmla="*/ 119 w 151"/>
                  <a:gd name="T25" fmla="*/ 84 h 129"/>
                  <a:gd name="T26" fmla="*/ 113 w 151"/>
                  <a:gd name="T27" fmla="*/ 93 h 129"/>
                  <a:gd name="T28" fmla="*/ 115 w 151"/>
                  <a:gd name="T29" fmla="*/ 104 h 129"/>
                  <a:gd name="T30" fmla="*/ 112 w 151"/>
                  <a:gd name="T31" fmla="*/ 108 h 129"/>
                  <a:gd name="T32" fmla="*/ 110 w 151"/>
                  <a:gd name="T33" fmla="*/ 112 h 129"/>
                  <a:gd name="T34" fmla="*/ 108 w 151"/>
                  <a:gd name="T35" fmla="*/ 114 h 129"/>
                  <a:gd name="T36" fmla="*/ 87 w 151"/>
                  <a:gd name="T37" fmla="*/ 129 h 129"/>
                  <a:gd name="T38" fmla="*/ 83 w 151"/>
                  <a:gd name="T39" fmla="*/ 118 h 129"/>
                  <a:gd name="T40" fmla="*/ 72 w 151"/>
                  <a:gd name="T41" fmla="*/ 116 h 129"/>
                  <a:gd name="T42" fmla="*/ 62 w 151"/>
                  <a:gd name="T43" fmla="*/ 112 h 129"/>
                  <a:gd name="T44" fmla="*/ 61 w 151"/>
                  <a:gd name="T45" fmla="*/ 114 h 129"/>
                  <a:gd name="T46" fmla="*/ 47 w 151"/>
                  <a:gd name="T47" fmla="*/ 118 h 129"/>
                  <a:gd name="T48" fmla="*/ 43 w 151"/>
                  <a:gd name="T49" fmla="*/ 118 h 129"/>
                  <a:gd name="T50" fmla="*/ 40 w 151"/>
                  <a:gd name="T51" fmla="*/ 110 h 129"/>
                  <a:gd name="T52" fmla="*/ 34 w 151"/>
                  <a:gd name="T53" fmla="*/ 110 h 129"/>
                  <a:gd name="T54" fmla="*/ 28 w 151"/>
                  <a:gd name="T55" fmla="*/ 110 h 129"/>
                  <a:gd name="T56" fmla="*/ 23 w 151"/>
                  <a:gd name="T57" fmla="*/ 110 h 129"/>
                  <a:gd name="T58" fmla="*/ 19 w 151"/>
                  <a:gd name="T59" fmla="*/ 103 h 129"/>
                  <a:gd name="T60" fmla="*/ 15 w 151"/>
                  <a:gd name="T61" fmla="*/ 91 h 129"/>
                  <a:gd name="T62" fmla="*/ 8 w 151"/>
                  <a:gd name="T63" fmla="*/ 74 h 129"/>
                  <a:gd name="T64" fmla="*/ 4 w 151"/>
                  <a:gd name="T65" fmla="*/ 72 h 129"/>
                  <a:gd name="T66" fmla="*/ 0 w 151"/>
                  <a:gd name="T67" fmla="*/ 59 h 129"/>
                  <a:gd name="T68" fmla="*/ 6 w 151"/>
                  <a:gd name="T69" fmla="*/ 36 h 129"/>
                  <a:gd name="T70" fmla="*/ 19 w 151"/>
                  <a:gd name="T71" fmla="*/ 50 h 129"/>
                  <a:gd name="T72" fmla="*/ 30 w 151"/>
                  <a:gd name="T73" fmla="*/ 50 h 129"/>
                  <a:gd name="T74" fmla="*/ 40 w 151"/>
                  <a:gd name="T75" fmla="*/ 52 h 129"/>
                  <a:gd name="T76" fmla="*/ 51 w 151"/>
                  <a:gd name="T77" fmla="*/ 42 h 129"/>
                  <a:gd name="T78" fmla="*/ 59 w 151"/>
                  <a:gd name="T79" fmla="*/ 46 h 129"/>
                  <a:gd name="T80" fmla="*/ 81 w 151"/>
                  <a:gd name="T81" fmla="*/ 44 h 129"/>
                  <a:gd name="T82" fmla="*/ 98 w 151"/>
                  <a:gd name="T83" fmla="*/ 16 h 129"/>
                  <a:gd name="T84" fmla="*/ 123 w 151"/>
                  <a:gd name="T85"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1" h="129">
                    <a:moveTo>
                      <a:pt x="131" y="2"/>
                    </a:moveTo>
                    <a:lnTo>
                      <a:pt x="131" y="2"/>
                    </a:lnTo>
                    <a:lnTo>
                      <a:pt x="131" y="2"/>
                    </a:lnTo>
                    <a:lnTo>
                      <a:pt x="129" y="4"/>
                    </a:lnTo>
                    <a:lnTo>
                      <a:pt x="127" y="4"/>
                    </a:lnTo>
                    <a:lnTo>
                      <a:pt x="131" y="6"/>
                    </a:lnTo>
                    <a:lnTo>
                      <a:pt x="131" y="6"/>
                    </a:lnTo>
                    <a:lnTo>
                      <a:pt x="132" y="8"/>
                    </a:lnTo>
                    <a:lnTo>
                      <a:pt x="132" y="10"/>
                    </a:lnTo>
                    <a:lnTo>
                      <a:pt x="132" y="10"/>
                    </a:lnTo>
                    <a:lnTo>
                      <a:pt x="131" y="10"/>
                    </a:lnTo>
                    <a:lnTo>
                      <a:pt x="129" y="12"/>
                    </a:lnTo>
                    <a:lnTo>
                      <a:pt x="125" y="12"/>
                    </a:lnTo>
                    <a:lnTo>
                      <a:pt x="125" y="12"/>
                    </a:lnTo>
                    <a:lnTo>
                      <a:pt x="127" y="16"/>
                    </a:lnTo>
                    <a:lnTo>
                      <a:pt x="129" y="16"/>
                    </a:lnTo>
                    <a:lnTo>
                      <a:pt x="129" y="17"/>
                    </a:lnTo>
                    <a:lnTo>
                      <a:pt x="127" y="17"/>
                    </a:lnTo>
                    <a:lnTo>
                      <a:pt x="127" y="19"/>
                    </a:lnTo>
                    <a:lnTo>
                      <a:pt x="131" y="21"/>
                    </a:lnTo>
                    <a:lnTo>
                      <a:pt x="136" y="31"/>
                    </a:lnTo>
                    <a:lnTo>
                      <a:pt x="134" y="34"/>
                    </a:lnTo>
                    <a:lnTo>
                      <a:pt x="134" y="36"/>
                    </a:lnTo>
                    <a:lnTo>
                      <a:pt x="134" y="36"/>
                    </a:lnTo>
                    <a:lnTo>
                      <a:pt x="151" y="50"/>
                    </a:lnTo>
                    <a:lnTo>
                      <a:pt x="151" y="52"/>
                    </a:lnTo>
                    <a:lnTo>
                      <a:pt x="144" y="53"/>
                    </a:lnTo>
                    <a:lnTo>
                      <a:pt x="138" y="52"/>
                    </a:lnTo>
                    <a:lnTo>
                      <a:pt x="136" y="50"/>
                    </a:lnTo>
                    <a:lnTo>
                      <a:pt x="136" y="52"/>
                    </a:lnTo>
                    <a:lnTo>
                      <a:pt x="136" y="53"/>
                    </a:lnTo>
                    <a:lnTo>
                      <a:pt x="136" y="53"/>
                    </a:lnTo>
                    <a:lnTo>
                      <a:pt x="134" y="55"/>
                    </a:lnTo>
                    <a:lnTo>
                      <a:pt x="131" y="59"/>
                    </a:lnTo>
                    <a:lnTo>
                      <a:pt x="129" y="72"/>
                    </a:lnTo>
                    <a:lnTo>
                      <a:pt x="127" y="74"/>
                    </a:lnTo>
                    <a:lnTo>
                      <a:pt x="123" y="84"/>
                    </a:lnTo>
                    <a:lnTo>
                      <a:pt x="121" y="86"/>
                    </a:lnTo>
                    <a:lnTo>
                      <a:pt x="119" y="84"/>
                    </a:lnTo>
                    <a:lnTo>
                      <a:pt x="110" y="91"/>
                    </a:lnTo>
                    <a:lnTo>
                      <a:pt x="112" y="93"/>
                    </a:lnTo>
                    <a:lnTo>
                      <a:pt x="113" y="93"/>
                    </a:lnTo>
                    <a:lnTo>
                      <a:pt x="113" y="97"/>
                    </a:lnTo>
                    <a:lnTo>
                      <a:pt x="115" y="99"/>
                    </a:lnTo>
                    <a:lnTo>
                      <a:pt x="115" y="104"/>
                    </a:lnTo>
                    <a:lnTo>
                      <a:pt x="113" y="103"/>
                    </a:lnTo>
                    <a:lnTo>
                      <a:pt x="112" y="104"/>
                    </a:lnTo>
                    <a:lnTo>
                      <a:pt x="112" y="108"/>
                    </a:lnTo>
                    <a:lnTo>
                      <a:pt x="112" y="110"/>
                    </a:lnTo>
                    <a:lnTo>
                      <a:pt x="110" y="110"/>
                    </a:lnTo>
                    <a:lnTo>
                      <a:pt x="110" y="112"/>
                    </a:lnTo>
                    <a:lnTo>
                      <a:pt x="110" y="112"/>
                    </a:lnTo>
                    <a:lnTo>
                      <a:pt x="110" y="114"/>
                    </a:lnTo>
                    <a:lnTo>
                      <a:pt x="108" y="114"/>
                    </a:lnTo>
                    <a:lnTo>
                      <a:pt x="108" y="116"/>
                    </a:lnTo>
                    <a:lnTo>
                      <a:pt x="106" y="120"/>
                    </a:lnTo>
                    <a:lnTo>
                      <a:pt x="87" y="129"/>
                    </a:lnTo>
                    <a:lnTo>
                      <a:pt x="85" y="120"/>
                    </a:lnTo>
                    <a:lnTo>
                      <a:pt x="83" y="118"/>
                    </a:lnTo>
                    <a:lnTo>
                      <a:pt x="83" y="118"/>
                    </a:lnTo>
                    <a:lnTo>
                      <a:pt x="79" y="116"/>
                    </a:lnTo>
                    <a:lnTo>
                      <a:pt x="72" y="118"/>
                    </a:lnTo>
                    <a:lnTo>
                      <a:pt x="72" y="116"/>
                    </a:lnTo>
                    <a:lnTo>
                      <a:pt x="70" y="114"/>
                    </a:lnTo>
                    <a:lnTo>
                      <a:pt x="66" y="114"/>
                    </a:lnTo>
                    <a:lnTo>
                      <a:pt x="62" y="112"/>
                    </a:lnTo>
                    <a:lnTo>
                      <a:pt x="61" y="110"/>
                    </a:lnTo>
                    <a:lnTo>
                      <a:pt x="61" y="112"/>
                    </a:lnTo>
                    <a:lnTo>
                      <a:pt x="61" y="114"/>
                    </a:lnTo>
                    <a:lnTo>
                      <a:pt x="55" y="116"/>
                    </a:lnTo>
                    <a:lnTo>
                      <a:pt x="49" y="116"/>
                    </a:lnTo>
                    <a:lnTo>
                      <a:pt x="47" y="118"/>
                    </a:lnTo>
                    <a:lnTo>
                      <a:pt x="45" y="118"/>
                    </a:lnTo>
                    <a:lnTo>
                      <a:pt x="45" y="118"/>
                    </a:lnTo>
                    <a:lnTo>
                      <a:pt x="43" y="118"/>
                    </a:lnTo>
                    <a:lnTo>
                      <a:pt x="42" y="106"/>
                    </a:lnTo>
                    <a:lnTo>
                      <a:pt x="40" y="108"/>
                    </a:lnTo>
                    <a:lnTo>
                      <a:pt x="40" y="110"/>
                    </a:lnTo>
                    <a:lnTo>
                      <a:pt x="36" y="108"/>
                    </a:lnTo>
                    <a:lnTo>
                      <a:pt x="36" y="110"/>
                    </a:lnTo>
                    <a:lnTo>
                      <a:pt x="34" y="110"/>
                    </a:lnTo>
                    <a:lnTo>
                      <a:pt x="32" y="110"/>
                    </a:lnTo>
                    <a:lnTo>
                      <a:pt x="30" y="112"/>
                    </a:lnTo>
                    <a:lnTo>
                      <a:pt x="28" y="110"/>
                    </a:lnTo>
                    <a:lnTo>
                      <a:pt x="26" y="110"/>
                    </a:lnTo>
                    <a:lnTo>
                      <a:pt x="23" y="108"/>
                    </a:lnTo>
                    <a:lnTo>
                      <a:pt x="23" y="110"/>
                    </a:lnTo>
                    <a:lnTo>
                      <a:pt x="19" y="110"/>
                    </a:lnTo>
                    <a:lnTo>
                      <a:pt x="19" y="106"/>
                    </a:lnTo>
                    <a:lnTo>
                      <a:pt x="19" y="103"/>
                    </a:lnTo>
                    <a:lnTo>
                      <a:pt x="17" y="103"/>
                    </a:lnTo>
                    <a:lnTo>
                      <a:pt x="15" y="91"/>
                    </a:lnTo>
                    <a:lnTo>
                      <a:pt x="15" y="91"/>
                    </a:lnTo>
                    <a:lnTo>
                      <a:pt x="15" y="86"/>
                    </a:lnTo>
                    <a:lnTo>
                      <a:pt x="9" y="76"/>
                    </a:lnTo>
                    <a:lnTo>
                      <a:pt x="8" y="74"/>
                    </a:lnTo>
                    <a:lnTo>
                      <a:pt x="6" y="72"/>
                    </a:lnTo>
                    <a:lnTo>
                      <a:pt x="4" y="74"/>
                    </a:lnTo>
                    <a:lnTo>
                      <a:pt x="4" y="72"/>
                    </a:lnTo>
                    <a:lnTo>
                      <a:pt x="2" y="63"/>
                    </a:lnTo>
                    <a:lnTo>
                      <a:pt x="2" y="61"/>
                    </a:lnTo>
                    <a:lnTo>
                      <a:pt x="0" y="59"/>
                    </a:lnTo>
                    <a:lnTo>
                      <a:pt x="0" y="53"/>
                    </a:lnTo>
                    <a:lnTo>
                      <a:pt x="2" y="42"/>
                    </a:lnTo>
                    <a:lnTo>
                      <a:pt x="6" y="36"/>
                    </a:lnTo>
                    <a:lnTo>
                      <a:pt x="9" y="34"/>
                    </a:lnTo>
                    <a:lnTo>
                      <a:pt x="9" y="36"/>
                    </a:lnTo>
                    <a:lnTo>
                      <a:pt x="19" y="50"/>
                    </a:lnTo>
                    <a:lnTo>
                      <a:pt x="23" y="52"/>
                    </a:lnTo>
                    <a:lnTo>
                      <a:pt x="26" y="50"/>
                    </a:lnTo>
                    <a:lnTo>
                      <a:pt x="30" y="50"/>
                    </a:lnTo>
                    <a:lnTo>
                      <a:pt x="32" y="52"/>
                    </a:lnTo>
                    <a:lnTo>
                      <a:pt x="38" y="50"/>
                    </a:lnTo>
                    <a:lnTo>
                      <a:pt x="40" y="52"/>
                    </a:lnTo>
                    <a:lnTo>
                      <a:pt x="42" y="50"/>
                    </a:lnTo>
                    <a:lnTo>
                      <a:pt x="49" y="42"/>
                    </a:lnTo>
                    <a:lnTo>
                      <a:pt x="51" y="42"/>
                    </a:lnTo>
                    <a:lnTo>
                      <a:pt x="57" y="42"/>
                    </a:lnTo>
                    <a:lnTo>
                      <a:pt x="59" y="44"/>
                    </a:lnTo>
                    <a:lnTo>
                      <a:pt x="59" y="46"/>
                    </a:lnTo>
                    <a:lnTo>
                      <a:pt x="66" y="48"/>
                    </a:lnTo>
                    <a:lnTo>
                      <a:pt x="70" y="48"/>
                    </a:lnTo>
                    <a:lnTo>
                      <a:pt x="81" y="44"/>
                    </a:lnTo>
                    <a:lnTo>
                      <a:pt x="83" y="42"/>
                    </a:lnTo>
                    <a:lnTo>
                      <a:pt x="91" y="25"/>
                    </a:lnTo>
                    <a:lnTo>
                      <a:pt x="98" y="16"/>
                    </a:lnTo>
                    <a:lnTo>
                      <a:pt x="102" y="2"/>
                    </a:lnTo>
                    <a:lnTo>
                      <a:pt x="104" y="0"/>
                    </a:lnTo>
                    <a:lnTo>
                      <a:pt x="123" y="0"/>
                    </a:lnTo>
                    <a:lnTo>
                      <a:pt x="125" y="0"/>
                    </a:lnTo>
                    <a:lnTo>
                      <a:pt x="131"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01" name="Freeform 1458">
                <a:extLst>
                  <a:ext uri="{FF2B5EF4-FFF2-40B4-BE49-F238E27FC236}">
                    <a16:creationId xmlns:a16="http://schemas.microsoft.com/office/drawing/2014/main" id="{34E0E8A2-C3CB-0C5E-E71E-E39898E20B21}"/>
                  </a:ext>
                </a:extLst>
              </p:cNvPr>
              <p:cNvSpPr>
                <a:spLocks/>
              </p:cNvSpPr>
              <p:nvPr/>
            </p:nvSpPr>
            <p:spPr bwMode="auto">
              <a:xfrm>
                <a:off x="6777632" y="4732775"/>
                <a:ext cx="224959" cy="192183"/>
              </a:xfrm>
              <a:custGeom>
                <a:avLst/>
                <a:gdLst>
                  <a:gd name="T0" fmla="*/ 131 w 151"/>
                  <a:gd name="T1" fmla="*/ 2 h 129"/>
                  <a:gd name="T2" fmla="*/ 131 w 151"/>
                  <a:gd name="T3" fmla="*/ 6 h 129"/>
                  <a:gd name="T4" fmla="*/ 132 w 151"/>
                  <a:gd name="T5" fmla="*/ 10 h 129"/>
                  <a:gd name="T6" fmla="*/ 129 w 151"/>
                  <a:gd name="T7" fmla="*/ 12 h 129"/>
                  <a:gd name="T8" fmla="*/ 127 w 151"/>
                  <a:gd name="T9" fmla="*/ 16 h 129"/>
                  <a:gd name="T10" fmla="*/ 127 w 151"/>
                  <a:gd name="T11" fmla="*/ 17 h 129"/>
                  <a:gd name="T12" fmla="*/ 136 w 151"/>
                  <a:gd name="T13" fmla="*/ 31 h 129"/>
                  <a:gd name="T14" fmla="*/ 134 w 151"/>
                  <a:gd name="T15" fmla="*/ 36 h 129"/>
                  <a:gd name="T16" fmla="*/ 144 w 151"/>
                  <a:gd name="T17" fmla="*/ 53 h 129"/>
                  <a:gd name="T18" fmla="*/ 136 w 151"/>
                  <a:gd name="T19" fmla="*/ 52 h 129"/>
                  <a:gd name="T20" fmla="*/ 134 w 151"/>
                  <a:gd name="T21" fmla="*/ 55 h 129"/>
                  <a:gd name="T22" fmla="*/ 127 w 151"/>
                  <a:gd name="T23" fmla="*/ 74 h 129"/>
                  <a:gd name="T24" fmla="*/ 119 w 151"/>
                  <a:gd name="T25" fmla="*/ 84 h 129"/>
                  <a:gd name="T26" fmla="*/ 113 w 151"/>
                  <a:gd name="T27" fmla="*/ 93 h 129"/>
                  <a:gd name="T28" fmla="*/ 115 w 151"/>
                  <a:gd name="T29" fmla="*/ 104 h 129"/>
                  <a:gd name="T30" fmla="*/ 112 w 151"/>
                  <a:gd name="T31" fmla="*/ 108 h 129"/>
                  <a:gd name="T32" fmla="*/ 110 w 151"/>
                  <a:gd name="T33" fmla="*/ 112 h 129"/>
                  <a:gd name="T34" fmla="*/ 108 w 151"/>
                  <a:gd name="T35" fmla="*/ 114 h 129"/>
                  <a:gd name="T36" fmla="*/ 87 w 151"/>
                  <a:gd name="T37" fmla="*/ 129 h 129"/>
                  <a:gd name="T38" fmla="*/ 83 w 151"/>
                  <a:gd name="T39" fmla="*/ 118 h 129"/>
                  <a:gd name="T40" fmla="*/ 72 w 151"/>
                  <a:gd name="T41" fmla="*/ 116 h 129"/>
                  <a:gd name="T42" fmla="*/ 62 w 151"/>
                  <a:gd name="T43" fmla="*/ 112 h 129"/>
                  <a:gd name="T44" fmla="*/ 61 w 151"/>
                  <a:gd name="T45" fmla="*/ 114 h 129"/>
                  <a:gd name="T46" fmla="*/ 47 w 151"/>
                  <a:gd name="T47" fmla="*/ 118 h 129"/>
                  <a:gd name="T48" fmla="*/ 43 w 151"/>
                  <a:gd name="T49" fmla="*/ 118 h 129"/>
                  <a:gd name="T50" fmla="*/ 40 w 151"/>
                  <a:gd name="T51" fmla="*/ 110 h 129"/>
                  <a:gd name="T52" fmla="*/ 34 w 151"/>
                  <a:gd name="T53" fmla="*/ 110 h 129"/>
                  <a:gd name="T54" fmla="*/ 28 w 151"/>
                  <a:gd name="T55" fmla="*/ 110 h 129"/>
                  <a:gd name="T56" fmla="*/ 23 w 151"/>
                  <a:gd name="T57" fmla="*/ 110 h 129"/>
                  <a:gd name="T58" fmla="*/ 19 w 151"/>
                  <a:gd name="T59" fmla="*/ 103 h 129"/>
                  <a:gd name="T60" fmla="*/ 15 w 151"/>
                  <a:gd name="T61" fmla="*/ 91 h 129"/>
                  <a:gd name="T62" fmla="*/ 8 w 151"/>
                  <a:gd name="T63" fmla="*/ 74 h 129"/>
                  <a:gd name="T64" fmla="*/ 4 w 151"/>
                  <a:gd name="T65" fmla="*/ 72 h 129"/>
                  <a:gd name="T66" fmla="*/ 0 w 151"/>
                  <a:gd name="T67" fmla="*/ 59 h 129"/>
                  <a:gd name="T68" fmla="*/ 6 w 151"/>
                  <a:gd name="T69" fmla="*/ 36 h 129"/>
                  <a:gd name="T70" fmla="*/ 19 w 151"/>
                  <a:gd name="T71" fmla="*/ 50 h 129"/>
                  <a:gd name="T72" fmla="*/ 30 w 151"/>
                  <a:gd name="T73" fmla="*/ 50 h 129"/>
                  <a:gd name="T74" fmla="*/ 40 w 151"/>
                  <a:gd name="T75" fmla="*/ 52 h 129"/>
                  <a:gd name="T76" fmla="*/ 51 w 151"/>
                  <a:gd name="T77" fmla="*/ 42 h 129"/>
                  <a:gd name="T78" fmla="*/ 59 w 151"/>
                  <a:gd name="T79" fmla="*/ 46 h 129"/>
                  <a:gd name="T80" fmla="*/ 81 w 151"/>
                  <a:gd name="T81" fmla="*/ 44 h 129"/>
                  <a:gd name="T82" fmla="*/ 98 w 151"/>
                  <a:gd name="T83" fmla="*/ 16 h 129"/>
                  <a:gd name="T84" fmla="*/ 123 w 151"/>
                  <a:gd name="T85"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1" h="129">
                    <a:moveTo>
                      <a:pt x="131" y="2"/>
                    </a:moveTo>
                    <a:lnTo>
                      <a:pt x="131" y="2"/>
                    </a:lnTo>
                    <a:lnTo>
                      <a:pt x="131" y="2"/>
                    </a:lnTo>
                    <a:lnTo>
                      <a:pt x="129" y="4"/>
                    </a:lnTo>
                    <a:lnTo>
                      <a:pt x="127" y="4"/>
                    </a:lnTo>
                    <a:lnTo>
                      <a:pt x="131" y="6"/>
                    </a:lnTo>
                    <a:lnTo>
                      <a:pt x="131" y="6"/>
                    </a:lnTo>
                    <a:lnTo>
                      <a:pt x="132" y="8"/>
                    </a:lnTo>
                    <a:lnTo>
                      <a:pt x="132" y="10"/>
                    </a:lnTo>
                    <a:lnTo>
                      <a:pt x="132" y="10"/>
                    </a:lnTo>
                    <a:lnTo>
                      <a:pt x="131" y="10"/>
                    </a:lnTo>
                    <a:lnTo>
                      <a:pt x="129" y="12"/>
                    </a:lnTo>
                    <a:lnTo>
                      <a:pt x="125" y="12"/>
                    </a:lnTo>
                    <a:lnTo>
                      <a:pt x="125" y="12"/>
                    </a:lnTo>
                    <a:lnTo>
                      <a:pt x="127" y="16"/>
                    </a:lnTo>
                    <a:lnTo>
                      <a:pt x="129" y="16"/>
                    </a:lnTo>
                    <a:lnTo>
                      <a:pt x="129" y="17"/>
                    </a:lnTo>
                    <a:lnTo>
                      <a:pt x="127" y="17"/>
                    </a:lnTo>
                    <a:lnTo>
                      <a:pt x="127" y="19"/>
                    </a:lnTo>
                    <a:lnTo>
                      <a:pt x="131" y="21"/>
                    </a:lnTo>
                    <a:lnTo>
                      <a:pt x="136" y="31"/>
                    </a:lnTo>
                    <a:lnTo>
                      <a:pt x="134" y="34"/>
                    </a:lnTo>
                    <a:lnTo>
                      <a:pt x="134" y="36"/>
                    </a:lnTo>
                    <a:lnTo>
                      <a:pt x="134" y="36"/>
                    </a:lnTo>
                    <a:lnTo>
                      <a:pt x="151" y="50"/>
                    </a:lnTo>
                    <a:lnTo>
                      <a:pt x="151" y="52"/>
                    </a:lnTo>
                    <a:lnTo>
                      <a:pt x="144" y="53"/>
                    </a:lnTo>
                    <a:lnTo>
                      <a:pt x="138" y="52"/>
                    </a:lnTo>
                    <a:lnTo>
                      <a:pt x="136" y="50"/>
                    </a:lnTo>
                    <a:lnTo>
                      <a:pt x="136" y="52"/>
                    </a:lnTo>
                    <a:lnTo>
                      <a:pt x="136" y="53"/>
                    </a:lnTo>
                    <a:lnTo>
                      <a:pt x="136" y="53"/>
                    </a:lnTo>
                    <a:lnTo>
                      <a:pt x="134" y="55"/>
                    </a:lnTo>
                    <a:lnTo>
                      <a:pt x="131" y="59"/>
                    </a:lnTo>
                    <a:lnTo>
                      <a:pt x="129" y="72"/>
                    </a:lnTo>
                    <a:lnTo>
                      <a:pt x="127" y="74"/>
                    </a:lnTo>
                    <a:lnTo>
                      <a:pt x="123" y="84"/>
                    </a:lnTo>
                    <a:lnTo>
                      <a:pt x="121" y="86"/>
                    </a:lnTo>
                    <a:lnTo>
                      <a:pt x="119" y="84"/>
                    </a:lnTo>
                    <a:lnTo>
                      <a:pt x="110" y="91"/>
                    </a:lnTo>
                    <a:lnTo>
                      <a:pt x="112" y="93"/>
                    </a:lnTo>
                    <a:lnTo>
                      <a:pt x="113" y="93"/>
                    </a:lnTo>
                    <a:lnTo>
                      <a:pt x="113" y="97"/>
                    </a:lnTo>
                    <a:lnTo>
                      <a:pt x="115" y="99"/>
                    </a:lnTo>
                    <a:lnTo>
                      <a:pt x="115" y="104"/>
                    </a:lnTo>
                    <a:lnTo>
                      <a:pt x="113" y="103"/>
                    </a:lnTo>
                    <a:lnTo>
                      <a:pt x="112" y="104"/>
                    </a:lnTo>
                    <a:lnTo>
                      <a:pt x="112" y="108"/>
                    </a:lnTo>
                    <a:lnTo>
                      <a:pt x="112" y="110"/>
                    </a:lnTo>
                    <a:lnTo>
                      <a:pt x="110" y="110"/>
                    </a:lnTo>
                    <a:lnTo>
                      <a:pt x="110" y="112"/>
                    </a:lnTo>
                    <a:lnTo>
                      <a:pt x="110" y="112"/>
                    </a:lnTo>
                    <a:lnTo>
                      <a:pt x="110" y="114"/>
                    </a:lnTo>
                    <a:lnTo>
                      <a:pt x="108" y="114"/>
                    </a:lnTo>
                    <a:lnTo>
                      <a:pt x="108" y="116"/>
                    </a:lnTo>
                    <a:lnTo>
                      <a:pt x="106" y="120"/>
                    </a:lnTo>
                    <a:lnTo>
                      <a:pt x="87" y="129"/>
                    </a:lnTo>
                    <a:lnTo>
                      <a:pt x="85" y="120"/>
                    </a:lnTo>
                    <a:lnTo>
                      <a:pt x="83" y="118"/>
                    </a:lnTo>
                    <a:lnTo>
                      <a:pt x="83" y="118"/>
                    </a:lnTo>
                    <a:lnTo>
                      <a:pt x="79" y="116"/>
                    </a:lnTo>
                    <a:lnTo>
                      <a:pt x="72" y="118"/>
                    </a:lnTo>
                    <a:lnTo>
                      <a:pt x="72" y="116"/>
                    </a:lnTo>
                    <a:lnTo>
                      <a:pt x="70" y="114"/>
                    </a:lnTo>
                    <a:lnTo>
                      <a:pt x="66" y="114"/>
                    </a:lnTo>
                    <a:lnTo>
                      <a:pt x="62" y="112"/>
                    </a:lnTo>
                    <a:lnTo>
                      <a:pt x="61" y="110"/>
                    </a:lnTo>
                    <a:lnTo>
                      <a:pt x="61" y="112"/>
                    </a:lnTo>
                    <a:lnTo>
                      <a:pt x="61" y="114"/>
                    </a:lnTo>
                    <a:lnTo>
                      <a:pt x="55" y="116"/>
                    </a:lnTo>
                    <a:lnTo>
                      <a:pt x="49" y="116"/>
                    </a:lnTo>
                    <a:lnTo>
                      <a:pt x="47" y="118"/>
                    </a:lnTo>
                    <a:lnTo>
                      <a:pt x="45" y="118"/>
                    </a:lnTo>
                    <a:lnTo>
                      <a:pt x="45" y="118"/>
                    </a:lnTo>
                    <a:lnTo>
                      <a:pt x="43" y="118"/>
                    </a:lnTo>
                    <a:lnTo>
                      <a:pt x="42" y="106"/>
                    </a:lnTo>
                    <a:lnTo>
                      <a:pt x="40" y="108"/>
                    </a:lnTo>
                    <a:lnTo>
                      <a:pt x="40" y="110"/>
                    </a:lnTo>
                    <a:lnTo>
                      <a:pt x="36" y="108"/>
                    </a:lnTo>
                    <a:lnTo>
                      <a:pt x="36" y="110"/>
                    </a:lnTo>
                    <a:lnTo>
                      <a:pt x="34" y="110"/>
                    </a:lnTo>
                    <a:lnTo>
                      <a:pt x="32" y="110"/>
                    </a:lnTo>
                    <a:lnTo>
                      <a:pt x="30" y="112"/>
                    </a:lnTo>
                    <a:lnTo>
                      <a:pt x="28" y="110"/>
                    </a:lnTo>
                    <a:lnTo>
                      <a:pt x="26" y="110"/>
                    </a:lnTo>
                    <a:lnTo>
                      <a:pt x="23" y="108"/>
                    </a:lnTo>
                    <a:lnTo>
                      <a:pt x="23" y="110"/>
                    </a:lnTo>
                    <a:lnTo>
                      <a:pt x="19" y="110"/>
                    </a:lnTo>
                    <a:lnTo>
                      <a:pt x="19" y="106"/>
                    </a:lnTo>
                    <a:lnTo>
                      <a:pt x="19" y="103"/>
                    </a:lnTo>
                    <a:lnTo>
                      <a:pt x="17" y="103"/>
                    </a:lnTo>
                    <a:lnTo>
                      <a:pt x="15" y="91"/>
                    </a:lnTo>
                    <a:lnTo>
                      <a:pt x="15" y="91"/>
                    </a:lnTo>
                    <a:lnTo>
                      <a:pt x="15" y="86"/>
                    </a:lnTo>
                    <a:lnTo>
                      <a:pt x="9" y="76"/>
                    </a:lnTo>
                    <a:lnTo>
                      <a:pt x="8" y="74"/>
                    </a:lnTo>
                    <a:lnTo>
                      <a:pt x="6" y="72"/>
                    </a:lnTo>
                    <a:lnTo>
                      <a:pt x="4" y="74"/>
                    </a:lnTo>
                    <a:lnTo>
                      <a:pt x="4" y="72"/>
                    </a:lnTo>
                    <a:lnTo>
                      <a:pt x="2" y="63"/>
                    </a:lnTo>
                    <a:lnTo>
                      <a:pt x="2" y="61"/>
                    </a:lnTo>
                    <a:lnTo>
                      <a:pt x="0" y="59"/>
                    </a:lnTo>
                    <a:lnTo>
                      <a:pt x="0" y="53"/>
                    </a:lnTo>
                    <a:lnTo>
                      <a:pt x="2" y="42"/>
                    </a:lnTo>
                    <a:lnTo>
                      <a:pt x="6" y="36"/>
                    </a:lnTo>
                    <a:lnTo>
                      <a:pt x="9" y="34"/>
                    </a:lnTo>
                    <a:lnTo>
                      <a:pt x="9" y="36"/>
                    </a:lnTo>
                    <a:lnTo>
                      <a:pt x="19" y="50"/>
                    </a:lnTo>
                    <a:lnTo>
                      <a:pt x="23" y="52"/>
                    </a:lnTo>
                    <a:lnTo>
                      <a:pt x="26" y="50"/>
                    </a:lnTo>
                    <a:lnTo>
                      <a:pt x="30" y="50"/>
                    </a:lnTo>
                    <a:lnTo>
                      <a:pt x="32" y="52"/>
                    </a:lnTo>
                    <a:lnTo>
                      <a:pt x="38" y="50"/>
                    </a:lnTo>
                    <a:lnTo>
                      <a:pt x="40" y="52"/>
                    </a:lnTo>
                    <a:lnTo>
                      <a:pt x="42" y="50"/>
                    </a:lnTo>
                    <a:lnTo>
                      <a:pt x="49" y="42"/>
                    </a:lnTo>
                    <a:lnTo>
                      <a:pt x="51" y="42"/>
                    </a:lnTo>
                    <a:lnTo>
                      <a:pt x="57" y="42"/>
                    </a:lnTo>
                    <a:lnTo>
                      <a:pt x="59" y="44"/>
                    </a:lnTo>
                    <a:lnTo>
                      <a:pt x="59" y="46"/>
                    </a:lnTo>
                    <a:lnTo>
                      <a:pt x="66" y="48"/>
                    </a:lnTo>
                    <a:lnTo>
                      <a:pt x="70" y="48"/>
                    </a:lnTo>
                    <a:lnTo>
                      <a:pt x="81" y="44"/>
                    </a:lnTo>
                    <a:lnTo>
                      <a:pt x="83" y="42"/>
                    </a:lnTo>
                    <a:lnTo>
                      <a:pt x="91" y="25"/>
                    </a:lnTo>
                    <a:lnTo>
                      <a:pt x="98" y="16"/>
                    </a:lnTo>
                    <a:lnTo>
                      <a:pt x="102" y="2"/>
                    </a:lnTo>
                    <a:lnTo>
                      <a:pt x="104" y="0"/>
                    </a:lnTo>
                    <a:lnTo>
                      <a:pt x="123" y="0"/>
                    </a:lnTo>
                    <a:lnTo>
                      <a:pt x="125" y="0"/>
                    </a:lnTo>
                    <a:lnTo>
                      <a:pt x="131"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02" name="Freeform 1459">
                <a:extLst>
                  <a:ext uri="{FF2B5EF4-FFF2-40B4-BE49-F238E27FC236}">
                    <a16:creationId xmlns:a16="http://schemas.microsoft.com/office/drawing/2014/main" id="{D6FA9862-B8D2-4B2B-52C0-F67A36D6602C}"/>
                  </a:ext>
                </a:extLst>
              </p:cNvPr>
              <p:cNvSpPr>
                <a:spLocks/>
              </p:cNvSpPr>
              <p:nvPr/>
            </p:nvSpPr>
            <p:spPr bwMode="auto">
              <a:xfrm>
                <a:off x="7270753" y="4837060"/>
                <a:ext cx="236877" cy="198142"/>
              </a:xfrm>
              <a:custGeom>
                <a:avLst/>
                <a:gdLst>
                  <a:gd name="T0" fmla="*/ 155 w 159"/>
                  <a:gd name="T1" fmla="*/ 133 h 133"/>
                  <a:gd name="T2" fmla="*/ 138 w 159"/>
                  <a:gd name="T3" fmla="*/ 118 h 133"/>
                  <a:gd name="T4" fmla="*/ 125 w 159"/>
                  <a:gd name="T5" fmla="*/ 120 h 133"/>
                  <a:gd name="T6" fmla="*/ 123 w 159"/>
                  <a:gd name="T7" fmla="*/ 121 h 133"/>
                  <a:gd name="T8" fmla="*/ 119 w 159"/>
                  <a:gd name="T9" fmla="*/ 120 h 133"/>
                  <a:gd name="T10" fmla="*/ 108 w 159"/>
                  <a:gd name="T11" fmla="*/ 112 h 133"/>
                  <a:gd name="T12" fmla="*/ 119 w 159"/>
                  <a:gd name="T13" fmla="*/ 106 h 133"/>
                  <a:gd name="T14" fmla="*/ 123 w 159"/>
                  <a:gd name="T15" fmla="*/ 108 h 133"/>
                  <a:gd name="T16" fmla="*/ 123 w 159"/>
                  <a:gd name="T17" fmla="*/ 104 h 133"/>
                  <a:gd name="T18" fmla="*/ 119 w 159"/>
                  <a:gd name="T19" fmla="*/ 99 h 133"/>
                  <a:gd name="T20" fmla="*/ 115 w 159"/>
                  <a:gd name="T21" fmla="*/ 89 h 133"/>
                  <a:gd name="T22" fmla="*/ 114 w 159"/>
                  <a:gd name="T23" fmla="*/ 82 h 133"/>
                  <a:gd name="T24" fmla="*/ 106 w 159"/>
                  <a:gd name="T25" fmla="*/ 76 h 133"/>
                  <a:gd name="T26" fmla="*/ 104 w 159"/>
                  <a:gd name="T27" fmla="*/ 74 h 133"/>
                  <a:gd name="T28" fmla="*/ 64 w 159"/>
                  <a:gd name="T29" fmla="*/ 63 h 133"/>
                  <a:gd name="T30" fmla="*/ 59 w 159"/>
                  <a:gd name="T31" fmla="*/ 57 h 133"/>
                  <a:gd name="T32" fmla="*/ 53 w 159"/>
                  <a:gd name="T33" fmla="*/ 57 h 133"/>
                  <a:gd name="T34" fmla="*/ 47 w 159"/>
                  <a:gd name="T35" fmla="*/ 52 h 133"/>
                  <a:gd name="T36" fmla="*/ 44 w 159"/>
                  <a:gd name="T37" fmla="*/ 46 h 133"/>
                  <a:gd name="T38" fmla="*/ 40 w 159"/>
                  <a:gd name="T39" fmla="*/ 53 h 133"/>
                  <a:gd name="T40" fmla="*/ 30 w 159"/>
                  <a:gd name="T41" fmla="*/ 57 h 133"/>
                  <a:gd name="T42" fmla="*/ 30 w 159"/>
                  <a:gd name="T43" fmla="*/ 50 h 133"/>
                  <a:gd name="T44" fmla="*/ 25 w 159"/>
                  <a:gd name="T45" fmla="*/ 42 h 133"/>
                  <a:gd name="T46" fmla="*/ 17 w 159"/>
                  <a:gd name="T47" fmla="*/ 40 h 133"/>
                  <a:gd name="T48" fmla="*/ 23 w 159"/>
                  <a:gd name="T49" fmla="*/ 36 h 133"/>
                  <a:gd name="T50" fmla="*/ 38 w 159"/>
                  <a:gd name="T51" fmla="*/ 34 h 133"/>
                  <a:gd name="T52" fmla="*/ 44 w 159"/>
                  <a:gd name="T53" fmla="*/ 31 h 133"/>
                  <a:gd name="T54" fmla="*/ 27 w 159"/>
                  <a:gd name="T55" fmla="*/ 31 h 133"/>
                  <a:gd name="T56" fmla="*/ 19 w 159"/>
                  <a:gd name="T57" fmla="*/ 29 h 133"/>
                  <a:gd name="T58" fmla="*/ 11 w 159"/>
                  <a:gd name="T59" fmla="*/ 17 h 133"/>
                  <a:gd name="T60" fmla="*/ 6 w 159"/>
                  <a:gd name="T61" fmla="*/ 19 h 133"/>
                  <a:gd name="T62" fmla="*/ 6 w 159"/>
                  <a:gd name="T63" fmla="*/ 8 h 133"/>
                  <a:gd name="T64" fmla="*/ 23 w 159"/>
                  <a:gd name="T65" fmla="*/ 0 h 133"/>
                  <a:gd name="T66" fmla="*/ 47 w 159"/>
                  <a:gd name="T67" fmla="*/ 8 h 133"/>
                  <a:gd name="T68" fmla="*/ 51 w 159"/>
                  <a:gd name="T69" fmla="*/ 19 h 133"/>
                  <a:gd name="T70" fmla="*/ 55 w 159"/>
                  <a:gd name="T71" fmla="*/ 38 h 133"/>
                  <a:gd name="T72" fmla="*/ 57 w 159"/>
                  <a:gd name="T73" fmla="*/ 34 h 133"/>
                  <a:gd name="T74" fmla="*/ 72 w 159"/>
                  <a:gd name="T75" fmla="*/ 46 h 133"/>
                  <a:gd name="T76" fmla="*/ 78 w 159"/>
                  <a:gd name="T77" fmla="*/ 38 h 133"/>
                  <a:gd name="T78" fmla="*/ 95 w 159"/>
                  <a:gd name="T79" fmla="*/ 27 h 133"/>
                  <a:gd name="T80" fmla="*/ 106 w 159"/>
                  <a:gd name="T81" fmla="*/ 17 h 133"/>
                  <a:gd name="T82" fmla="*/ 119 w 159"/>
                  <a:gd name="T83" fmla="*/ 23 h 133"/>
                  <a:gd name="T84" fmla="*/ 132 w 159"/>
                  <a:gd name="T85" fmla="*/ 31 h 133"/>
                  <a:gd name="T86" fmla="*/ 140 w 159"/>
                  <a:gd name="T87" fmla="*/ 31 h 133"/>
                  <a:gd name="T88" fmla="*/ 146 w 159"/>
                  <a:gd name="T89" fmla="*/ 31 h 133"/>
                  <a:gd name="T90" fmla="*/ 151 w 159"/>
                  <a:gd name="T91" fmla="*/ 33 h 133"/>
                  <a:gd name="T92" fmla="*/ 153 w 159"/>
                  <a:gd name="T93" fmla="*/ 34 h 133"/>
                  <a:gd name="T94" fmla="*/ 155 w 159"/>
                  <a:gd name="T95" fmla="*/ 97 h 133"/>
                  <a:gd name="T96" fmla="*/ 159 w 159"/>
                  <a:gd name="T9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 h="133">
                    <a:moveTo>
                      <a:pt x="159" y="133"/>
                    </a:moveTo>
                    <a:lnTo>
                      <a:pt x="157" y="133"/>
                    </a:lnTo>
                    <a:lnTo>
                      <a:pt x="155" y="133"/>
                    </a:lnTo>
                    <a:lnTo>
                      <a:pt x="140" y="120"/>
                    </a:lnTo>
                    <a:lnTo>
                      <a:pt x="140" y="118"/>
                    </a:lnTo>
                    <a:lnTo>
                      <a:pt x="138" y="118"/>
                    </a:lnTo>
                    <a:lnTo>
                      <a:pt x="132" y="120"/>
                    </a:lnTo>
                    <a:lnTo>
                      <a:pt x="127" y="118"/>
                    </a:lnTo>
                    <a:lnTo>
                      <a:pt x="125" y="120"/>
                    </a:lnTo>
                    <a:lnTo>
                      <a:pt x="123" y="120"/>
                    </a:lnTo>
                    <a:lnTo>
                      <a:pt x="123" y="120"/>
                    </a:lnTo>
                    <a:lnTo>
                      <a:pt x="123" y="121"/>
                    </a:lnTo>
                    <a:lnTo>
                      <a:pt x="121" y="121"/>
                    </a:lnTo>
                    <a:lnTo>
                      <a:pt x="119" y="121"/>
                    </a:lnTo>
                    <a:lnTo>
                      <a:pt x="119" y="120"/>
                    </a:lnTo>
                    <a:lnTo>
                      <a:pt x="106" y="123"/>
                    </a:lnTo>
                    <a:lnTo>
                      <a:pt x="106" y="120"/>
                    </a:lnTo>
                    <a:lnTo>
                      <a:pt x="108" y="112"/>
                    </a:lnTo>
                    <a:lnTo>
                      <a:pt x="114" y="108"/>
                    </a:lnTo>
                    <a:lnTo>
                      <a:pt x="117" y="106"/>
                    </a:lnTo>
                    <a:lnTo>
                      <a:pt x="119" y="106"/>
                    </a:lnTo>
                    <a:lnTo>
                      <a:pt x="121" y="108"/>
                    </a:lnTo>
                    <a:lnTo>
                      <a:pt x="123" y="110"/>
                    </a:lnTo>
                    <a:lnTo>
                      <a:pt x="123" y="108"/>
                    </a:lnTo>
                    <a:lnTo>
                      <a:pt x="121" y="104"/>
                    </a:lnTo>
                    <a:lnTo>
                      <a:pt x="121" y="104"/>
                    </a:lnTo>
                    <a:lnTo>
                      <a:pt x="123" y="104"/>
                    </a:lnTo>
                    <a:lnTo>
                      <a:pt x="119" y="103"/>
                    </a:lnTo>
                    <a:lnTo>
                      <a:pt x="117" y="101"/>
                    </a:lnTo>
                    <a:lnTo>
                      <a:pt x="119" y="99"/>
                    </a:lnTo>
                    <a:lnTo>
                      <a:pt x="119" y="95"/>
                    </a:lnTo>
                    <a:lnTo>
                      <a:pt x="117" y="93"/>
                    </a:lnTo>
                    <a:lnTo>
                      <a:pt x="115" y="89"/>
                    </a:lnTo>
                    <a:lnTo>
                      <a:pt x="114" y="84"/>
                    </a:lnTo>
                    <a:lnTo>
                      <a:pt x="114" y="84"/>
                    </a:lnTo>
                    <a:lnTo>
                      <a:pt x="114" y="82"/>
                    </a:lnTo>
                    <a:lnTo>
                      <a:pt x="110" y="78"/>
                    </a:lnTo>
                    <a:lnTo>
                      <a:pt x="108" y="78"/>
                    </a:lnTo>
                    <a:lnTo>
                      <a:pt x="106" y="76"/>
                    </a:lnTo>
                    <a:lnTo>
                      <a:pt x="106" y="74"/>
                    </a:lnTo>
                    <a:lnTo>
                      <a:pt x="106" y="74"/>
                    </a:lnTo>
                    <a:lnTo>
                      <a:pt x="104" y="74"/>
                    </a:lnTo>
                    <a:lnTo>
                      <a:pt x="97" y="70"/>
                    </a:lnTo>
                    <a:lnTo>
                      <a:pt x="93" y="70"/>
                    </a:lnTo>
                    <a:lnTo>
                      <a:pt x="64" y="63"/>
                    </a:lnTo>
                    <a:lnTo>
                      <a:pt x="64" y="61"/>
                    </a:lnTo>
                    <a:lnTo>
                      <a:pt x="61" y="59"/>
                    </a:lnTo>
                    <a:lnTo>
                      <a:pt x="59" y="57"/>
                    </a:lnTo>
                    <a:lnTo>
                      <a:pt x="59" y="55"/>
                    </a:lnTo>
                    <a:lnTo>
                      <a:pt x="53" y="55"/>
                    </a:lnTo>
                    <a:lnTo>
                      <a:pt x="53" y="57"/>
                    </a:lnTo>
                    <a:lnTo>
                      <a:pt x="51" y="55"/>
                    </a:lnTo>
                    <a:lnTo>
                      <a:pt x="47" y="53"/>
                    </a:lnTo>
                    <a:lnTo>
                      <a:pt x="47" y="52"/>
                    </a:lnTo>
                    <a:lnTo>
                      <a:pt x="45" y="50"/>
                    </a:lnTo>
                    <a:lnTo>
                      <a:pt x="44" y="48"/>
                    </a:lnTo>
                    <a:lnTo>
                      <a:pt x="44" y="46"/>
                    </a:lnTo>
                    <a:lnTo>
                      <a:pt x="45" y="42"/>
                    </a:lnTo>
                    <a:lnTo>
                      <a:pt x="45" y="40"/>
                    </a:lnTo>
                    <a:lnTo>
                      <a:pt x="40" y="53"/>
                    </a:lnTo>
                    <a:lnTo>
                      <a:pt x="38" y="57"/>
                    </a:lnTo>
                    <a:lnTo>
                      <a:pt x="32" y="57"/>
                    </a:lnTo>
                    <a:lnTo>
                      <a:pt x="30" y="57"/>
                    </a:lnTo>
                    <a:lnTo>
                      <a:pt x="30" y="55"/>
                    </a:lnTo>
                    <a:lnTo>
                      <a:pt x="28" y="50"/>
                    </a:lnTo>
                    <a:lnTo>
                      <a:pt x="30" y="50"/>
                    </a:lnTo>
                    <a:lnTo>
                      <a:pt x="30" y="46"/>
                    </a:lnTo>
                    <a:lnTo>
                      <a:pt x="28" y="46"/>
                    </a:lnTo>
                    <a:lnTo>
                      <a:pt x="25" y="42"/>
                    </a:lnTo>
                    <a:lnTo>
                      <a:pt x="23" y="40"/>
                    </a:lnTo>
                    <a:lnTo>
                      <a:pt x="19" y="40"/>
                    </a:lnTo>
                    <a:lnTo>
                      <a:pt x="17" y="40"/>
                    </a:lnTo>
                    <a:lnTo>
                      <a:pt x="17" y="36"/>
                    </a:lnTo>
                    <a:lnTo>
                      <a:pt x="19" y="36"/>
                    </a:lnTo>
                    <a:lnTo>
                      <a:pt x="23" y="36"/>
                    </a:lnTo>
                    <a:lnTo>
                      <a:pt x="27" y="36"/>
                    </a:lnTo>
                    <a:lnTo>
                      <a:pt x="36" y="33"/>
                    </a:lnTo>
                    <a:lnTo>
                      <a:pt x="38" y="34"/>
                    </a:lnTo>
                    <a:lnTo>
                      <a:pt x="42" y="34"/>
                    </a:lnTo>
                    <a:lnTo>
                      <a:pt x="44" y="33"/>
                    </a:lnTo>
                    <a:lnTo>
                      <a:pt x="44" y="31"/>
                    </a:lnTo>
                    <a:lnTo>
                      <a:pt x="45" y="29"/>
                    </a:lnTo>
                    <a:lnTo>
                      <a:pt x="45" y="27"/>
                    </a:lnTo>
                    <a:lnTo>
                      <a:pt x="27" y="31"/>
                    </a:lnTo>
                    <a:lnTo>
                      <a:pt x="25" y="29"/>
                    </a:lnTo>
                    <a:lnTo>
                      <a:pt x="23" y="31"/>
                    </a:lnTo>
                    <a:lnTo>
                      <a:pt x="19" y="29"/>
                    </a:lnTo>
                    <a:lnTo>
                      <a:pt x="15" y="21"/>
                    </a:lnTo>
                    <a:lnTo>
                      <a:pt x="13" y="19"/>
                    </a:lnTo>
                    <a:lnTo>
                      <a:pt x="11" y="17"/>
                    </a:lnTo>
                    <a:lnTo>
                      <a:pt x="8" y="19"/>
                    </a:lnTo>
                    <a:lnTo>
                      <a:pt x="6" y="17"/>
                    </a:lnTo>
                    <a:lnTo>
                      <a:pt x="6" y="19"/>
                    </a:lnTo>
                    <a:lnTo>
                      <a:pt x="0" y="17"/>
                    </a:lnTo>
                    <a:lnTo>
                      <a:pt x="6" y="8"/>
                    </a:lnTo>
                    <a:lnTo>
                      <a:pt x="6" y="8"/>
                    </a:lnTo>
                    <a:lnTo>
                      <a:pt x="15" y="6"/>
                    </a:lnTo>
                    <a:lnTo>
                      <a:pt x="19" y="2"/>
                    </a:lnTo>
                    <a:lnTo>
                      <a:pt x="23" y="0"/>
                    </a:lnTo>
                    <a:lnTo>
                      <a:pt x="30" y="2"/>
                    </a:lnTo>
                    <a:lnTo>
                      <a:pt x="38" y="8"/>
                    </a:lnTo>
                    <a:lnTo>
                      <a:pt x="47" y="8"/>
                    </a:lnTo>
                    <a:lnTo>
                      <a:pt x="49" y="12"/>
                    </a:lnTo>
                    <a:lnTo>
                      <a:pt x="51" y="14"/>
                    </a:lnTo>
                    <a:lnTo>
                      <a:pt x="51" y="19"/>
                    </a:lnTo>
                    <a:lnTo>
                      <a:pt x="49" y="25"/>
                    </a:lnTo>
                    <a:lnTo>
                      <a:pt x="51" y="33"/>
                    </a:lnTo>
                    <a:lnTo>
                      <a:pt x="55" y="38"/>
                    </a:lnTo>
                    <a:lnTo>
                      <a:pt x="55" y="36"/>
                    </a:lnTo>
                    <a:lnTo>
                      <a:pt x="55" y="34"/>
                    </a:lnTo>
                    <a:lnTo>
                      <a:pt x="57" y="34"/>
                    </a:lnTo>
                    <a:lnTo>
                      <a:pt x="61" y="44"/>
                    </a:lnTo>
                    <a:lnTo>
                      <a:pt x="66" y="46"/>
                    </a:lnTo>
                    <a:lnTo>
                      <a:pt x="72" y="46"/>
                    </a:lnTo>
                    <a:lnTo>
                      <a:pt x="74" y="42"/>
                    </a:lnTo>
                    <a:lnTo>
                      <a:pt x="78" y="40"/>
                    </a:lnTo>
                    <a:lnTo>
                      <a:pt x="78" y="38"/>
                    </a:lnTo>
                    <a:lnTo>
                      <a:pt x="83" y="34"/>
                    </a:lnTo>
                    <a:lnTo>
                      <a:pt x="85" y="29"/>
                    </a:lnTo>
                    <a:lnTo>
                      <a:pt x="95" y="27"/>
                    </a:lnTo>
                    <a:lnTo>
                      <a:pt x="97" y="27"/>
                    </a:lnTo>
                    <a:lnTo>
                      <a:pt x="97" y="23"/>
                    </a:lnTo>
                    <a:lnTo>
                      <a:pt x="106" y="17"/>
                    </a:lnTo>
                    <a:lnTo>
                      <a:pt x="108" y="17"/>
                    </a:lnTo>
                    <a:lnTo>
                      <a:pt x="108" y="19"/>
                    </a:lnTo>
                    <a:lnTo>
                      <a:pt x="119" y="23"/>
                    </a:lnTo>
                    <a:lnTo>
                      <a:pt x="121" y="23"/>
                    </a:lnTo>
                    <a:lnTo>
                      <a:pt x="127" y="25"/>
                    </a:lnTo>
                    <a:lnTo>
                      <a:pt x="132" y="31"/>
                    </a:lnTo>
                    <a:lnTo>
                      <a:pt x="136" y="31"/>
                    </a:lnTo>
                    <a:lnTo>
                      <a:pt x="140" y="31"/>
                    </a:lnTo>
                    <a:lnTo>
                      <a:pt x="140" y="31"/>
                    </a:lnTo>
                    <a:lnTo>
                      <a:pt x="144" y="31"/>
                    </a:lnTo>
                    <a:lnTo>
                      <a:pt x="144" y="31"/>
                    </a:lnTo>
                    <a:lnTo>
                      <a:pt x="146" y="31"/>
                    </a:lnTo>
                    <a:lnTo>
                      <a:pt x="148" y="33"/>
                    </a:lnTo>
                    <a:lnTo>
                      <a:pt x="150" y="33"/>
                    </a:lnTo>
                    <a:lnTo>
                      <a:pt x="151" y="33"/>
                    </a:lnTo>
                    <a:lnTo>
                      <a:pt x="151" y="34"/>
                    </a:lnTo>
                    <a:lnTo>
                      <a:pt x="151" y="34"/>
                    </a:lnTo>
                    <a:lnTo>
                      <a:pt x="153" y="34"/>
                    </a:lnTo>
                    <a:lnTo>
                      <a:pt x="153" y="34"/>
                    </a:lnTo>
                    <a:lnTo>
                      <a:pt x="155" y="34"/>
                    </a:lnTo>
                    <a:lnTo>
                      <a:pt x="155" y="97"/>
                    </a:lnTo>
                    <a:lnTo>
                      <a:pt x="155" y="97"/>
                    </a:lnTo>
                    <a:lnTo>
                      <a:pt x="157" y="103"/>
                    </a:lnTo>
                    <a:lnTo>
                      <a:pt x="159" y="13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03" name="Freeform 1460">
                <a:extLst>
                  <a:ext uri="{FF2B5EF4-FFF2-40B4-BE49-F238E27FC236}">
                    <a16:creationId xmlns:a16="http://schemas.microsoft.com/office/drawing/2014/main" id="{97BE1038-F9B2-DF1A-CBD5-B1DFFECD7F54}"/>
                  </a:ext>
                </a:extLst>
              </p:cNvPr>
              <p:cNvSpPr>
                <a:spLocks/>
              </p:cNvSpPr>
              <p:nvPr/>
            </p:nvSpPr>
            <p:spPr bwMode="auto">
              <a:xfrm>
                <a:off x="7270753" y="4837060"/>
                <a:ext cx="236877" cy="198142"/>
              </a:xfrm>
              <a:custGeom>
                <a:avLst/>
                <a:gdLst>
                  <a:gd name="T0" fmla="*/ 155 w 159"/>
                  <a:gd name="T1" fmla="*/ 133 h 133"/>
                  <a:gd name="T2" fmla="*/ 138 w 159"/>
                  <a:gd name="T3" fmla="*/ 118 h 133"/>
                  <a:gd name="T4" fmla="*/ 125 w 159"/>
                  <a:gd name="T5" fmla="*/ 120 h 133"/>
                  <a:gd name="T6" fmla="*/ 123 w 159"/>
                  <a:gd name="T7" fmla="*/ 121 h 133"/>
                  <a:gd name="T8" fmla="*/ 119 w 159"/>
                  <a:gd name="T9" fmla="*/ 120 h 133"/>
                  <a:gd name="T10" fmla="*/ 108 w 159"/>
                  <a:gd name="T11" fmla="*/ 112 h 133"/>
                  <a:gd name="T12" fmla="*/ 119 w 159"/>
                  <a:gd name="T13" fmla="*/ 106 h 133"/>
                  <a:gd name="T14" fmla="*/ 123 w 159"/>
                  <a:gd name="T15" fmla="*/ 108 h 133"/>
                  <a:gd name="T16" fmla="*/ 123 w 159"/>
                  <a:gd name="T17" fmla="*/ 104 h 133"/>
                  <a:gd name="T18" fmla="*/ 119 w 159"/>
                  <a:gd name="T19" fmla="*/ 99 h 133"/>
                  <a:gd name="T20" fmla="*/ 115 w 159"/>
                  <a:gd name="T21" fmla="*/ 89 h 133"/>
                  <a:gd name="T22" fmla="*/ 114 w 159"/>
                  <a:gd name="T23" fmla="*/ 82 h 133"/>
                  <a:gd name="T24" fmla="*/ 106 w 159"/>
                  <a:gd name="T25" fmla="*/ 76 h 133"/>
                  <a:gd name="T26" fmla="*/ 104 w 159"/>
                  <a:gd name="T27" fmla="*/ 74 h 133"/>
                  <a:gd name="T28" fmla="*/ 64 w 159"/>
                  <a:gd name="T29" fmla="*/ 63 h 133"/>
                  <a:gd name="T30" fmla="*/ 59 w 159"/>
                  <a:gd name="T31" fmla="*/ 57 h 133"/>
                  <a:gd name="T32" fmla="*/ 53 w 159"/>
                  <a:gd name="T33" fmla="*/ 57 h 133"/>
                  <a:gd name="T34" fmla="*/ 47 w 159"/>
                  <a:gd name="T35" fmla="*/ 52 h 133"/>
                  <a:gd name="T36" fmla="*/ 44 w 159"/>
                  <a:gd name="T37" fmla="*/ 46 h 133"/>
                  <a:gd name="T38" fmla="*/ 40 w 159"/>
                  <a:gd name="T39" fmla="*/ 53 h 133"/>
                  <a:gd name="T40" fmla="*/ 30 w 159"/>
                  <a:gd name="T41" fmla="*/ 57 h 133"/>
                  <a:gd name="T42" fmla="*/ 30 w 159"/>
                  <a:gd name="T43" fmla="*/ 50 h 133"/>
                  <a:gd name="T44" fmla="*/ 25 w 159"/>
                  <a:gd name="T45" fmla="*/ 42 h 133"/>
                  <a:gd name="T46" fmla="*/ 17 w 159"/>
                  <a:gd name="T47" fmla="*/ 40 h 133"/>
                  <a:gd name="T48" fmla="*/ 23 w 159"/>
                  <a:gd name="T49" fmla="*/ 36 h 133"/>
                  <a:gd name="T50" fmla="*/ 38 w 159"/>
                  <a:gd name="T51" fmla="*/ 34 h 133"/>
                  <a:gd name="T52" fmla="*/ 44 w 159"/>
                  <a:gd name="T53" fmla="*/ 31 h 133"/>
                  <a:gd name="T54" fmla="*/ 27 w 159"/>
                  <a:gd name="T55" fmla="*/ 31 h 133"/>
                  <a:gd name="T56" fmla="*/ 19 w 159"/>
                  <a:gd name="T57" fmla="*/ 29 h 133"/>
                  <a:gd name="T58" fmla="*/ 11 w 159"/>
                  <a:gd name="T59" fmla="*/ 17 h 133"/>
                  <a:gd name="T60" fmla="*/ 6 w 159"/>
                  <a:gd name="T61" fmla="*/ 19 h 133"/>
                  <a:gd name="T62" fmla="*/ 6 w 159"/>
                  <a:gd name="T63" fmla="*/ 8 h 133"/>
                  <a:gd name="T64" fmla="*/ 23 w 159"/>
                  <a:gd name="T65" fmla="*/ 0 h 133"/>
                  <a:gd name="T66" fmla="*/ 47 w 159"/>
                  <a:gd name="T67" fmla="*/ 8 h 133"/>
                  <a:gd name="T68" fmla="*/ 51 w 159"/>
                  <a:gd name="T69" fmla="*/ 19 h 133"/>
                  <a:gd name="T70" fmla="*/ 55 w 159"/>
                  <a:gd name="T71" fmla="*/ 38 h 133"/>
                  <a:gd name="T72" fmla="*/ 57 w 159"/>
                  <a:gd name="T73" fmla="*/ 34 h 133"/>
                  <a:gd name="T74" fmla="*/ 72 w 159"/>
                  <a:gd name="T75" fmla="*/ 46 h 133"/>
                  <a:gd name="T76" fmla="*/ 78 w 159"/>
                  <a:gd name="T77" fmla="*/ 38 h 133"/>
                  <a:gd name="T78" fmla="*/ 95 w 159"/>
                  <a:gd name="T79" fmla="*/ 27 h 133"/>
                  <a:gd name="T80" fmla="*/ 106 w 159"/>
                  <a:gd name="T81" fmla="*/ 17 h 133"/>
                  <a:gd name="T82" fmla="*/ 119 w 159"/>
                  <a:gd name="T83" fmla="*/ 23 h 133"/>
                  <a:gd name="T84" fmla="*/ 132 w 159"/>
                  <a:gd name="T85" fmla="*/ 31 h 133"/>
                  <a:gd name="T86" fmla="*/ 140 w 159"/>
                  <a:gd name="T87" fmla="*/ 31 h 133"/>
                  <a:gd name="T88" fmla="*/ 146 w 159"/>
                  <a:gd name="T89" fmla="*/ 31 h 133"/>
                  <a:gd name="T90" fmla="*/ 151 w 159"/>
                  <a:gd name="T91" fmla="*/ 33 h 133"/>
                  <a:gd name="T92" fmla="*/ 153 w 159"/>
                  <a:gd name="T93" fmla="*/ 34 h 133"/>
                  <a:gd name="T94" fmla="*/ 155 w 159"/>
                  <a:gd name="T95" fmla="*/ 97 h 133"/>
                  <a:gd name="T96" fmla="*/ 159 w 159"/>
                  <a:gd name="T9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 h="133">
                    <a:moveTo>
                      <a:pt x="159" y="133"/>
                    </a:moveTo>
                    <a:lnTo>
                      <a:pt x="157" y="133"/>
                    </a:lnTo>
                    <a:lnTo>
                      <a:pt x="155" y="133"/>
                    </a:lnTo>
                    <a:lnTo>
                      <a:pt x="140" y="120"/>
                    </a:lnTo>
                    <a:lnTo>
                      <a:pt x="140" y="118"/>
                    </a:lnTo>
                    <a:lnTo>
                      <a:pt x="138" y="118"/>
                    </a:lnTo>
                    <a:lnTo>
                      <a:pt x="132" y="120"/>
                    </a:lnTo>
                    <a:lnTo>
                      <a:pt x="127" y="118"/>
                    </a:lnTo>
                    <a:lnTo>
                      <a:pt x="125" y="120"/>
                    </a:lnTo>
                    <a:lnTo>
                      <a:pt x="123" y="120"/>
                    </a:lnTo>
                    <a:lnTo>
                      <a:pt x="123" y="120"/>
                    </a:lnTo>
                    <a:lnTo>
                      <a:pt x="123" y="121"/>
                    </a:lnTo>
                    <a:lnTo>
                      <a:pt x="121" y="121"/>
                    </a:lnTo>
                    <a:lnTo>
                      <a:pt x="119" y="121"/>
                    </a:lnTo>
                    <a:lnTo>
                      <a:pt x="119" y="120"/>
                    </a:lnTo>
                    <a:lnTo>
                      <a:pt x="106" y="123"/>
                    </a:lnTo>
                    <a:lnTo>
                      <a:pt x="106" y="120"/>
                    </a:lnTo>
                    <a:lnTo>
                      <a:pt x="108" y="112"/>
                    </a:lnTo>
                    <a:lnTo>
                      <a:pt x="114" y="108"/>
                    </a:lnTo>
                    <a:lnTo>
                      <a:pt x="117" y="106"/>
                    </a:lnTo>
                    <a:lnTo>
                      <a:pt x="119" y="106"/>
                    </a:lnTo>
                    <a:lnTo>
                      <a:pt x="121" y="108"/>
                    </a:lnTo>
                    <a:lnTo>
                      <a:pt x="123" y="110"/>
                    </a:lnTo>
                    <a:lnTo>
                      <a:pt x="123" y="108"/>
                    </a:lnTo>
                    <a:lnTo>
                      <a:pt x="121" y="104"/>
                    </a:lnTo>
                    <a:lnTo>
                      <a:pt x="121" y="104"/>
                    </a:lnTo>
                    <a:lnTo>
                      <a:pt x="123" y="104"/>
                    </a:lnTo>
                    <a:lnTo>
                      <a:pt x="119" y="103"/>
                    </a:lnTo>
                    <a:lnTo>
                      <a:pt x="117" y="101"/>
                    </a:lnTo>
                    <a:lnTo>
                      <a:pt x="119" y="99"/>
                    </a:lnTo>
                    <a:lnTo>
                      <a:pt x="119" y="95"/>
                    </a:lnTo>
                    <a:lnTo>
                      <a:pt x="117" y="93"/>
                    </a:lnTo>
                    <a:lnTo>
                      <a:pt x="115" y="89"/>
                    </a:lnTo>
                    <a:lnTo>
                      <a:pt x="114" y="84"/>
                    </a:lnTo>
                    <a:lnTo>
                      <a:pt x="114" y="84"/>
                    </a:lnTo>
                    <a:lnTo>
                      <a:pt x="114" y="82"/>
                    </a:lnTo>
                    <a:lnTo>
                      <a:pt x="110" y="78"/>
                    </a:lnTo>
                    <a:lnTo>
                      <a:pt x="108" y="78"/>
                    </a:lnTo>
                    <a:lnTo>
                      <a:pt x="106" y="76"/>
                    </a:lnTo>
                    <a:lnTo>
                      <a:pt x="106" y="74"/>
                    </a:lnTo>
                    <a:lnTo>
                      <a:pt x="106" y="74"/>
                    </a:lnTo>
                    <a:lnTo>
                      <a:pt x="104" y="74"/>
                    </a:lnTo>
                    <a:lnTo>
                      <a:pt x="97" y="70"/>
                    </a:lnTo>
                    <a:lnTo>
                      <a:pt x="93" y="70"/>
                    </a:lnTo>
                    <a:lnTo>
                      <a:pt x="64" y="63"/>
                    </a:lnTo>
                    <a:lnTo>
                      <a:pt x="64" y="61"/>
                    </a:lnTo>
                    <a:lnTo>
                      <a:pt x="61" y="59"/>
                    </a:lnTo>
                    <a:lnTo>
                      <a:pt x="59" y="57"/>
                    </a:lnTo>
                    <a:lnTo>
                      <a:pt x="59" y="55"/>
                    </a:lnTo>
                    <a:lnTo>
                      <a:pt x="53" y="55"/>
                    </a:lnTo>
                    <a:lnTo>
                      <a:pt x="53" y="57"/>
                    </a:lnTo>
                    <a:lnTo>
                      <a:pt x="51" y="55"/>
                    </a:lnTo>
                    <a:lnTo>
                      <a:pt x="47" y="53"/>
                    </a:lnTo>
                    <a:lnTo>
                      <a:pt x="47" y="52"/>
                    </a:lnTo>
                    <a:lnTo>
                      <a:pt x="45" y="50"/>
                    </a:lnTo>
                    <a:lnTo>
                      <a:pt x="44" y="48"/>
                    </a:lnTo>
                    <a:lnTo>
                      <a:pt x="44" y="46"/>
                    </a:lnTo>
                    <a:lnTo>
                      <a:pt x="45" y="42"/>
                    </a:lnTo>
                    <a:lnTo>
                      <a:pt x="45" y="40"/>
                    </a:lnTo>
                    <a:lnTo>
                      <a:pt x="40" y="53"/>
                    </a:lnTo>
                    <a:lnTo>
                      <a:pt x="38" y="57"/>
                    </a:lnTo>
                    <a:lnTo>
                      <a:pt x="32" y="57"/>
                    </a:lnTo>
                    <a:lnTo>
                      <a:pt x="30" y="57"/>
                    </a:lnTo>
                    <a:lnTo>
                      <a:pt x="30" y="55"/>
                    </a:lnTo>
                    <a:lnTo>
                      <a:pt x="28" y="50"/>
                    </a:lnTo>
                    <a:lnTo>
                      <a:pt x="30" y="50"/>
                    </a:lnTo>
                    <a:lnTo>
                      <a:pt x="30" y="46"/>
                    </a:lnTo>
                    <a:lnTo>
                      <a:pt x="28" y="46"/>
                    </a:lnTo>
                    <a:lnTo>
                      <a:pt x="25" y="42"/>
                    </a:lnTo>
                    <a:lnTo>
                      <a:pt x="23" y="40"/>
                    </a:lnTo>
                    <a:lnTo>
                      <a:pt x="19" y="40"/>
                    </a:lnTo>
                    <a:lnTo>
                      <a:pt x="17" y="40"/>
                    </a:lnTo>
                    <a:lnTo>
                      <a:pt x="17" y="36"/>
                    </a:lnTo>
                    <a:lnTo>
                      <a:pt x="19" y="36"/>
                    </a:lnTo>
                    <a:lnTo>
                      <a:pt x="23" y="36"/>
                    </a:lnTo>
                    <a:lnTo>
                      <a:pt x="27" y="36"/>
                    </a:lnTo>
                    <a:lnTo>
                      <a:pt x="36" y="33"/>
                    </a:lnTo>
                    <a:lnTo>
                      <a:pt x="38" y="34"/>
                    </a:lnTo>
                    <a:lnTo>
                      <a:pt x="42" y="34"/>
                    </a:lnTo>
                    <a:lnTo>
                      <a:pt x="44" y="33"/>
                    </a:lnTo>
                    <a:lnTo>
                      <a:pt x="44" y="31"/>
                    </a:lnTo>
                    <a:lnTo>
                      <a:pt x="45" y="29"/>
                    </a:lnTo>
                    <a:lnTo>
                      <a:pt x="45" y="27"/>
                    </a:lnTo>
                    <a:lnTo>
                      <a:pt x="27" y="31"/>
                    </a:lnTo>
                    <a:lnTo>
                      <a:pt x="25" y="29"/>
                    </a:lnTo>
                    <a:lnTo>
                      <a:pt x="23" y="31"/>
                    </a:lnTo>
                    <a:lnTo>
                      <a:pt x="19" y="29"/>
                    </a:lnTo>
                    <a:lnTo>
                      <a:pt x="15" y="21"/>
                    </a:lnTo>
                    <a:lnTo>
                      <a:pt x="13" y="19"/>
                    </a:lnTo>
                    <a:lnTo>
                      <a:pt x="11" y="17"/>
                    </a:lnTo>
                    <a:lnTo>
                      <a:pt x="8" y="19"/>
                    </a:lnTo>
                    <a:lnTo>
                      <a:pt x="6" y="17"/>
                    </a:lnTo>
                    <a:lnTo>
                      <a:pt x="6" y="19"/>
                    </a:lnTo>
                    <a:lnTo>
                      <a:pt x="0" y="17"/>
                    </a:lnTo>
                    <a:lnTo>
                      <a:pt x="6" y="8"/>
                    </a:lnTo>
                    <a:lnTo>
                      <a:pt x="6" y="8"/>
                    </a:lnTo>
                    <a:lnTo>
                      <a:pt x="15" y="6"/>
                    </a:lnTo>
                    <a:lnTo>
                      <a:pt x="19" y="2"/>
                    </a:lnTo>
                    <a:lnTo>
                      <a:pt x="23" y="0"/>
                    </a:lnTo>
                    <a:lnTo>
                      <a:pt x="30" y="2"/>
                    </a:lnTo>
                    <a:lnTo>
                      <a:pt x="38" y="8"/>
                    </a:lnTo>
                    <a:lnTo>
                      <a:pt x="47" y="8"/>
                    </a:lnTo>
                    <a:lnTo>
                      <a:pt x="49" y="12"/>
                    </a:lnTo>
                    <a:lnTo>
                      <a:pt x="51" y="14"/>
                    </a:lnTo>
                    <a:lnTo>
                      <a:pt x="51" y="19"/>
                    </a:lnTo>
                    <a:lnTo>
                      <a:pt x="49" y="25"/>
                    </a:lnTo>
                    <a:lnTo>
                      <a:pt x="51" y="33"/>
                    </a:lnTo>
                    <a:lnTo>
                      <a:pt x="55" y="38"/>
                    </a:lnTo>
                    <a:lnTo>
                      <a:pt x="55" y="36"/>
                    </a:lnTo>
                    <a:lnTo>
                      <a:pt x="55" y="34"/>
                    </a:lnTo>
                    <a:lnTo>
                      <a:pt x="57" y="34"/>
                    </a:lnTo>
                    <a:lnTo>
                      <a:pt x="61" y="44"/>
                    </a:lnTo>
                    <a:lnTo>
                      <a:pt x="66" y="46"/>
                    </a:lnTo>
                    <a:lnTo>
                      <a:pt x="72" y="46"/>
                    </a:lnTo>
                    <a:lnTo>
                      <a:pt x="74" y="42"/>
                    </a:lnTo>
                    <a:lnTo>
                      <a:pt x="78" y="40"/>
                    </a:lnTo>
                    <a:lnTo>
                      <a:pt x="78" y="38"/>
                    </a:lnTo>
                    <a:lnTo>
                      <a:pt x="83" y="34"/>
                    </a:lnTo>
                    <a:lnTo>
                      <a:pt x="85" y="29"/>
                    </a:lnTo>
                    <a:lnTo>
                      <a:pt x="95" y="27"/>
                    </a:lnTo>
                    <a:lnTo>
                      <a:pt x="97" y="27"/>
                    </a:lnTo>
                    <a:lnTo>
                      <a:pt x="97" y="23"/>
                    </a:lnTo>
                    <a:lnTo>
                      <a:pt x="106" y="17"/>
                    </a:lnTo>
                    <a:lnTo>
                      <a:pt x="108" y="17"/>
                    </a:lnTo>
                    <a:lnTo>
                      <a:pt x="108" y="19"/>
                    </a:lnTo>
                    <a:lnTo>
                      <a:pt x="119" y="23"/>
                    </a:lnTo>
                    <a:lnTo>
                      <a:pt x="121" y="23"/>
                    </a:lnTo>
                    <a:lnTo>
                      <a:pt x="127" y="25"/>
                    </a:lnTo>
                    <a:lnTo>
                      <a:pt x="132" y="31"/>
                    </a:lnTo>
                    <a:lnTo>
                      <a:pt x="136" y="31"/>
                    </a:lnTo>
                    <a:lnTo>
                      <a:pt x="140" y="31"/>
                    </a:lnTo>
                    <a:lnTo>
                      <a:pt x="140" y="31"/>
                    </a:lnTo>
                    <a:lnTo>
                      <a:pt x="144" y="31"/>
                    </a:lnTo>
                    <a:lnTo>
                      <a:pt x="144" y="31"/>
                    </a:lnTo>
                    <a:lnTo>
                      <a:pt x="146" y="31"/>
                    </a:lnTo>
                    <a:lnTo>
                      <a:pt x="148" y="33"/>
                    </a:lnTo>
                    <a:lnTo>
                      <a:pt x="150" y="33"/>
                    </a:lnTo>
                    <a:lnTo>
                      <a:pt x="151" y="33"/>
                    </a:lnTo>
                    <a:lnTo>
                      <a:pt x="151" y="34"/>
                    </a:lnTo>
                    <a:lnTo>
                      <a:pt x="151" y="34"/>
                    </a:lnTo>
                    <a:lnTo>
                      <a:pt x="153" y="34"/>
                    </a:lnTo>
                    <a:lnTo>
                      <a:pt x="153" y="34"/>
                    </a:lnTo>
                    <a:lnTo>
                      <a:pt x="155" y="34"/>
                    </a:lnTo>
                    <a:lnTo>
                      <a:pt x="155" y="97"/>
                    </a:lnTo>
                    <a:lnTo>
                      <a:pt x="155" y="97"/>
                    </a:lnTo>
                    <a:lnTo>
                      <a:pt x="157" y="103"/>
                    </a:lnTo>
                    <a:lnTo>
                      <a:pt x="159" y="13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04" name="Freeform 1461">
                <a:extLst>
                  <a:ext uri="{FF2B5EF4-FFF2-40B4-BE49-F238E27FC236}">
                    <a16:creationId xmlns:a16="http://schemas.microsoft.com/office/drawing/2014/main" id="{148E8A5E-A91E-48C2-011C-2C1D28F0C8FF}"/>
                  </a:ext>
                </a:extLst>
              </p:cNvPr>
              <p:cNvSpPr>
                <a:spLocks/>
              </p:cNvSpPr>
              <p:nvPr/>
            </p:nvSpPr>
            <p:spPr bwMode="auto">
              <a:xfrm>
                <a:off x="4773867" y="3588617"/>
                <a:ext cx="214530" cy="150469"/>
              </a:xfrm>
              <a:custGeom>
                <a:avLst/>
                <a:gdLst>
                  <a:gd name="T0" fmla="*/ 125 w 144"/>
                  <a:gd name="T1" fmla="*/ 99 h 101"/>
                  <a:gd name="T2" fmla="*/ 110 w 144"/>
                  <a:gd name="T3" fmla="*/ 93 h 101"/>
                  <a:gd name="T4" fmla="*/ 104 w 144"/>
                  <a:gd name="T5" fmla="*/ 91 h 101"/>
                  <a:gd name="T6" fmla="*/ 43 w 144"/>
                  <a:gd name="T7" fmla="*/ 99 h 101"/>
                  <a:gd name="T8" fmla="*/ 43 w 144"/>
                  <a:gd name="T9" fmla="*/ 91 h 101"/>
                  <a:gd name="T10" fmla="*/ 34 w 144"/>
                  <a:gd name="T11" fmla="*/ 86 h 101"/>
                  <a:gd name="T12" fmla="*/ 36 w 144"/>
                  <a:gd name="T13" fmla="*/ 80 h 101"/>
                  <a:gd name="T14" fmla="*/ 24 w 144"/>
                  <a:gd name="T15" fmla="*/ 78 h 101"/>
                  <a:gd name="T16" fmla="*/ 19 w 144"/>
                  <a:gd name="T17" fmla="*/ 68 h 101"/>
                  <a:gd name="T18" fmla="*/ 13 w 144"/>
                  <a:gd name="T19" fmla="*/ 67 h 101"/>
                  <a:gd name="T20" fmla="*/ 7 w 144"/>
                  <a:gd name="T21" fmla="*/ 55 h 101"/>
                  <a:gd name="T22" fmla="*/ 0 w 144"/>
                  <a:gd name="T23" fmla="*/ 48 h 101"/>
                  <a:gd name="T24" fmla="*/ 15 w 144"/>
                  <a:gd name="T25" fmla="*/ 44 h 101"/>
                  <a:gd name="T26" fmla="*/ 24 w 144"/>
                  <a:gd name="T27" fmla="*/ 25 h 101"/>
                  <a:gd name="T28" fmla="*/ 28 w 144"/>
                  <a:gd name="T29" fmla="*/ 17 h 101"/>
                  <a:gd name="T30" fmla="*/ 30 w 144"/>
                  <a:gd name="T31" fmla="*/ 14 h 101"/>
                  <a:gd name="T32" fmla="*/ 36 w 144"/>
                  <a:gd name="T33" fmla="*/ 12 h 101"/>
                  <a:gd name="T34" fmla="*/ 41 w 144"/>
                  <a:gd name="T35" fmla="*/ 6 h 101"/>
                  <a:gd name="T36" fmla="*/ 72 w 144"/>
                  <a:gd name="T37" fmla="*/ 12 h 101"/>
                  <a:gd name="T38" fmla="*/ 81 w 144"/>
                  <a:gd name="T39" fmla="*/ 6 h 101"/>
                  <a:gd name="T40" fmla="*/ 96 w 144"/>
                  <a:gd name="T41" fmla="*/ 0 h 101"/>
                  <a:gd name="T42" fmla="*/ 110 w 144"/>
                  <a:gd name="T43" fmla="*/ 12 h 101"/>
                  <a:gd name="T44" fmla="*/ 119 w 144"/>
                  <a:gd name="T45" fmla="*/ 33 h 101"/>
                  <a:gd name="T46" fmla="*/ 121 w 144"/>
                  <a:gd name="T47" fmla="*/ 51 h 101"/>
                  <a:gd name="T48" fmla="*/ 125 w 144"/>
                  <a:gd name="T49" fmla="*/ 63 h 101"/>
                  <a:gd name="T50" fmla="*/ 130 w 144"/>
                  <a:gd name="T51" fmla="*/ 67 h 101"/>
                  <a:gd name="T52" fmla="*/ 140 w 144"/>
                  <a:gd name="T53" fmla="*/ 63 h 101"/>
                  <a:gd name="T54" fmla="*/ 144 w 144"/>
                  <a:gd name="T55" fmla="*/ 65 h 101"/>
                  <a:gd name="T56" fmla="*/ 144 w 144"/>
                  <a:gd name="T57" fmla="*/ 74 h 101"/>
                  <a:gd name="T58" fmla="*/ 138 w 144"/>
                  <a:gd name="T59" fmla="*/ 78 h 101"/>
                  <a:gd name="T60" fmla="*/ 130 w 144"/>
                  <a:gd name="T61" fmla="*/ 82 h 101"/>
                  <a:gd name="T62" fmla="*/ 134 w 144"/>
                  <a:gd name="T63" fmla="*/ 78 h 101"/>
                  <a:gd name="T64" fmla="*/ 132 w 144"/>
                  <a:gd name="T65"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01">
                    <a:moveTo>
                      <a:pt x="128" y="99"/>
                    </a:moveTo>
                    <a:lnTo>
                      <a:pt x="125" y="99"/>
                    </a:lnTo>
                    <a:lnTo>
                      <a:pt x="119" y="95"/>
                    </a:lnTo>
                    <a:lnTo>
                      <a:pt x="110" y="93"/>
                    </a:lnTo>
                    <a:lnTo>
                      <a:pt x="108" y="91"/>
                    </a:lnTo>
                    <a:lnTo>
                      <a:pt x="104" y="91"/>
                    </a:lnTo>
                    <a:lnTo>
                      <a:pt x="81" y="101"/>
                    </a:lnTo>
                    <a:lnTo>
                      <a:pt x="43" y="99"/>
                    </a:lnTo>
                    <a:lnTo>
                      <a:pt x="41" y="95"/>
                    </a:lnTo>
                    <a:lnTo>
                      <a:pt x="43" y="91"/>
                    </a:lnTo>
                    <a:lnTo>
                      <a:pt x="36" y="89"/>
                    </a:lnTo>
                    <a:lnTo>
                      <a:pt x="34" y="86"/>
                    </a:lnTo>
                    <a:lnTo>
                      <a:pt x="38" y="82"/>
                    </a:lnTo>
                    <a:lnTo>
                      <a:pt x="36" y="80"/>
                    </a:lnTo>
                    <a:lnTo>
                      <a:pt x="32" y="82"/>
                    </a:lnTo>
                    <a:lnTo>
                      <a:pt x="24" y="78"/>
                    </a:lnTo>
                    <a:lnTo>
                      <a:pt x="21" y="76"/>
                    </a:lnTo>
                    <a:lnTo>
                      <a:pt x="19" y="68"/>
                    </a:lnTo>
                    <a:lnTo>
                      <a:pt x="17" y="67"/>
                    </a:lnTo>
                    <a:lnTo>
                      <a:pt x="13" y="67"/>
                    </a:lnTo>
                    <a:lnTo>
                      <a:pt x="11" y="63"/>
                    </a:lnTo>
                    <a:lnTo>
                      <a:pt x="7" y="55"/>
                    </a:lnTo>
                    <a:lnTo>
                      <a:pt x="6" y="51"/>
                    </a:lnTo>
                    <a:lnTo>
                      <a:pt x="0" y="48"/>
                    </a:lnTo>
                    <a:lnTo>
                      <a:pt x="2" y="48"/>
                    </a:lnTo>
                    <a:lnTo>
                      <a:pt x="15" y="44"/>
                    </a:lnTo>
                    <a:lnTo>
                      <a:pt x="23" y="29"/>
                    </a:lnTo>
                    <a:lnTo>
                      <a:pt x="24" y="25"/>
                    </a:lnTo>
                    <a:lnTo>
                      <a:pt x="26" y="21"/>
                    </a:lnTo>
                    <a:lnTo>
                      <a:pt x="28" y="17"/>
                    </a:lnTo>
                    <a:lnTo>
                      <a:pt x="28" y="16"/>
                    </a:lnTo>
                    <a:lnTo>
                      <a:pt x="30" y="14"/>
                    </a:lnTo>
                    <a:lnTo>
                      <a:pt x="34" y="12"/>
                    </a:lnTo>
                    <a:lnTo>
                      <a:pt x="36" y="12"/>
                    </a:lnTo>
                    <a:lnTo>
                      <a:pt x="40" y="8"/>
                    </a:lnTo>
                    <a:lnTo>
                      <a:pt x="41" y="6"/>
                    </a:lnTo>
                    <a:lnTo>
                      <a:pt x="66" y="6"/>
                    </a:lnTo>
                    <a:lnTo>
                      <a:pt x="72" y="12"/>
                    </a:lnTo>
                    <a:lnTo>
                      <a:pt x="77" y="8"/>
                    </a:lnTo>
                    <a:lnTo>
                      <a:pt x="81" y="6"/>
                    </a:lnTo>
                    <a:lnTo>
                      <a:pt x="85" y="6"/>
                    </a:lnTo>
                    <a:lnTo>
                      <a:pt x="96" y="0"/>
                    </a:lnTo>
                    <a:lnTo>
                      <a:pt x="100" y="0"/>
                    </a:lnTo>
                    <a:lnTo>
                      <a:pt x="110" y="12"/>
                    </a:lnTo>
                    <a:lnTo>
                      <a:pt x="110" y="16"/>
                    </a:lnTo>
                    <a:lnTo>
                      <a:pt x="119" y="33"/>
                    </a:lnTo>
                    <a:lnTo>
                      <a:pt x="121" y="46"/>
                    </a:lnTo>
                    <a:lnTo>
                      <a:pt x="121" y="51"/>
                    </a:lnTo>
                    <a:lnTo>
                      <a:pt x="121" y="63"/>
                    </a:lnTo>
                    <a:lnTo>
                      <a:pt x="125" y="63"/>
                    </a:lnTo>
                    <a:lnTo>
                      <a:pt x="127" y="67"/>
                    </a:lnTo>
                    <a:lnTo>
                      <a:pt x="130" y="67"/>
                    </a:lnTo>
                    <a:lnTo>
                      <a:pt x="132" y="65"/>
                    </a:lnTo>
                    <a:lnTo>
                      <a:pt x="140" y="63"/>
                    </a:lnTo>
                    <a:lnTo>
                      <a:pt x="142" y="63"/>
                    </a:lnTo>
                    <a:lnTo>
                      <a:pt x="144" y="65"/>
                    </a:lnTo>
                    <a:lnTo>
                      <a:pt x="144" y="67"/>
                    </a:lnTo>
                    <a:lnTo>
                      <a:pt x="144" y="74"/>
                    </a:lnTo>
                    <a:lnTo>
                      <a:pt x="142" y="76"/>
                    </a:lnTo>
                    <a:lnTo>
                      <a:pt x="138" y="78"/>
                    </a:lnTo>
                    <a:lnTo>
                      <a:pt x="132" y="84"/>
                    </a:lnTo>
                    <a:lnTo>
                      <a:pt x="130" y="82"/>
                    </a:lnTo>
                    <a:lnTo>
                      <a:pt x="132" y="80"/>
                    </a:lnTo>
                    <a:lnTo>
                      <a:pt x="134" y="78"/>
                    </a:lnTo>
                    <a:lnTo>
                      <a:pt x="134" y="74"/>
                    </a:lnTo>
                    <a:lnTo>
                      <a:pt x="132" y="74"/>
                    </a:lnTo>
                    <a:lnTo>
                      <a:pt x="128" y="9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05" name="Freeform 1462">
                <a:extLst>
                  <a:ext uri="{FF2B5EF4-FFF2-40B4-BE49-F238E27FC236}">
                    <a16:creationId xmlns:a16="http://schemas.microsoft.com/office/drawing/2014/main" id="{1F358F15-9BB5-4DD9-FF75-84D5E03F5015}"/>
                  </a:ext>
                </a:extLst>
              </p:cNvPr>
              <p:cNvSpPr>
                <a:spLocks/>
              </p:cNvSpPr>
              <p:nvPr/>
            </p:nvSpPr>
            <p:spPr bwMode="auto">
              <a:xfrm>
                <a:off x="4773867" y="3588617"/>
                <a:ext cx="214530" cy="150469"/>
              </a:xfrm>
              <a:custGeom>
                <a:avLst/>
                <a:gdLst>
                  <a:gd name="T0" fmla="*/ 125 w 144"/>
                  <a:gd name="T1" fmla="*/ 99 h 101"/>
                  <a:gd name="T2" fmla="*/ 110 w 144"/>
                  <a:gd name="T3" fmla="*/ 93 h 101"/>
                  <a:gd name="T4" fmla="*/ 104 w 144"/>
                  <a:gd name="T5" fmla="*/ 91 h 101"/>
                  <a:gd name="T6" fmla="*/ 43 w 144"/>
                  <a:gd name="T7" fmla="*/ 99 h 101"/>
                  <a:gd name="T8" fmla="*/ 43 w 144"/>
                  <a:gd name="T9" fmla="*/ 91 h 101"/>
                  <a:gd name="T10" fmla="*/ 34 w 144"/>
                  <a:gd name="T11" fmla="*/ 86 h 101"/>
                  <a:gd name="T12" fmla="*/ 36 w 144"/>
                  <a:gd name="T13" fmla="*/ 80 h 101"/>
                  <a:gd name="T14" fmla="*/ 24 w 144"/>
                  <a:gd name="T15" fmla="*/ 78 h 101"/>
                  <a:gd name="T16" fmla="*/ 19 w 144"/>
                  <a:gd name="T17" fmla="*/ 68 h 101"/>
                  <a:gd name="T18" fmla="*/ 13 w 144"/>
                  <a:gd name="T19" fmla="*/ 67 h 101"/>
                  <a:gd name="T20" fmla="*/ 7 w 144"/>
                  <a:gd name="T21" fmla="*/ 55 h 101"/>
                  <a:gd name="T22" fmla="*/ 0 w 144"/>
                  <a:gd name="T23" fmla="*/ 48 h 101"/>
                  <a:gd name="T24" fmla="*/ 15 w 144"/>
                  <a:gd name="T25" fmla="*/ 44 h 101"/>
                  <a:gd name="T26" fmla="*/ 24 w 144"/>
                  <a:gd name="T27" fmla="*/ 25 h 101"/>
                  <a:gd name="T28" fmla="*/ 28 w 144"/>
                  <a:gd name="T29" fmla="*/ 17 h 101"/>
                  <a:gd name="T30" fmla="*/ 30 w 144"/>
                  <a:gd name="T31" fmla="*/ 14 h 101"/>
                  <a:gd name="T32" fmla="*/ 36 w 144"/>
                  <a:gd name="T33" fmla="*/ 12 h 101"/>
                  <a:gd name="T34" fmla="*/ 41 w 144"/>
                  <a:gd name="T35" fmla="*/ 6 h 101"/>
                  <a:gd name="T36" fmla="*/ 72 w 144"/>
                  <a:gd name="T37" fmla="*/ 12 h 101"/>
                  <a:gd name="T38" fmla="*/ 81 w 144"/>
                  <a:gd name="T39" fmla="*/ 6 h 101"/>
                  <a:gd name="T40" fmla="*/ 96 w 144"/>
                  <a:gd name="T41" fmla="*/ 0 h 101"/>
                  <a:gd name="T42" fmla="*/ 110 w 144"/>
                  <a:gd name="T43" fmla="*/ 12 h 101"/>
                  <a:gd name="T44" fmla="*/ 119 w 144"/>
                  <a:gd name="T45" fmla="*/ 33 h 101"/>
                  <a:gd name="T46" fmla="*/ 121 w 144"/>
                  <a:gd name="T47" fmla="*/ 51 h 101"/>
                  <a:gd name="T48" fmla="*/ 125 w 144"/>
                  <a:gd name="T49" fmla="*/ 63 h 101"/>
                  <a:gd name="T50" fmla="*/ 130 w 144"/>
                  <a:gd name="T51" fmla="*/ 67 h 101"/>
                  <a:gd name="T52" fmla="*/ 140 w 144"/>
                  <a:gd name="T53" fmla="*/ 63 h 101"/>
                  <a:gd name="T54" fmla="*/ 144 w 144"/>
                  <a:gd name="T55" fmla="*/ 65 h 101"/>
                  <a:gd name="T56" fmla="*/ 144 w 144"/>
                  <a:gd name="T57" fmla="*/ 74 h 101"/>
                  <a:gd name="T58" fmla="*/ 138 w 144"/>
                  <a:gd name="T59" fmla="*/ 78 h 101"/>
                  <a:gd name="T60" fmla="*/ 130 w 144"/>
                  <a:gd name="T61" fmla="*/ 82 h 101"/>
                  <a:gd name="T62" fmla="*/ 134 w 144"/>
                  <a:gd name="T63" fmla="*/ 78 h 101"/>
                  <a:gd name="T64" fmla="*/ 132 w 144"/>
                  <a:gd name="T65"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01">
                    <a:moveTo>
                      <a:pt x="128" y="99"/>
                    </a:moveTo>
                    <a:lnTo>
                      <a:pt x="125" y="99"/>
                    </a:lnTo>
                    <a:lnTo>
                      <a:pt x="119" y="95"/>
                    </a:lnTo>
                    <a:lnTo>
                      <a:pt x="110" y="93"/>
                    </a:lnTo>
                    <a:lnTo>
                      <a:pt x="108" y="91"/>
                    </a:lnTo>
                    <a:lnTo>
                      <a:pt x="104" y="91"/>
                    </a:lnTo>
                    <a:lnTo>
                      <a:pt x="81" y="101"/>
                    </a:lnTo>
                    <a:lnTo>
                      <a:pt x="43" y="99"/>
                    </a:lnTo>
                    <a:lnTo>
                      <a:pt x="41" y="95"/>
                    </a:lnTo>
                    <a:lnTo>
                      <a:pt x="43" y="91"/>
                    </a:lnTo>
                    <a:lnTo>
                      <a:pt x="36" y="89"/>
                    </a:lnTo>
                    <a:lnTo>
                      <a:pt x="34" y="86"/>
                    </a:lnTo>
                    <a:lnTo>
                      <a:pt x="38" y="82"/>
                    </a:lnTo>
                    <a:lnTo>
                      <a:pt x="36" y="80"/>
                    </a:lnTo>
                    <a:lnTo>
                      <a:pt x="32" y="82"/>
                    </a:lnTo>
                    <a:lnTo>
                      <a:pt x="24" y="78"/>
                    </a:lnTo>
                    <a:lnTo>
                      <a:pt x="21" y="76"/>
                    </a:lnTo>
                    <a:lnTo>
                      <a:pt x="19" y="68"/>
                    </a:lnTo>
                    <a:lnTo>
                      <a:pt x="17" y="67"/>
                    </a:lnTo>
                    <a:lnTo>
                      <a:pt x="13" y="67"/>
                    </a:lnTo>
                    <a:lnTo>
                      <a:pt x="11" y="63"/>
                    </a:lnTo>
                    <a:lnTo>
                      <a:pt x="7" y="55"/>
                    </a:lnTo>
                    <a:lnTo>
                      <a:pt x="6" y="51"/>
                    </a:lnTo>
                    <a:lnTo>
                      <a:pt x="0" y="48"/>
                    </a:lnTo>
                    <a:lnTo>
                      <a:pt x="2" y="48"/>
                    </a:lnTo>
                    <a:lnTo>
                      <a:pt x="15" y="44"/>
                    </a:lnTo>
                    <a:lnTo>
                      <a:pt x="23" y="29"/>
                    </a:lnTo>
                    <a:lnTo>
                      <a:pt x="24" y="25"/>
                    </a:lnTo>
                    <a:lnTo>
                      <a:pt x="26" y="21"/>
                    </a:lnTo>
                    <a:lnTo>
                      <a:pt x="28" y="17"/>
                    </a:lnTo>
                    <a:lnTo>
                      <a:pt x="28" y="16"/>
                    </a:lnTo>
                    <a:lnTo>
                      <a:pt x="30" y="14"/>
                    </a:lnTo>
                    <a:lnTo>
                      <a:pt x="34" y="12"/>
                    </a:lnTo>
                    <a:lnTo>
                      <a:pt x="36" y="12"/>
                    </a:lnTo>
                    <a:lnTo>
                      <a:pt x="40" y="8"/>
                    </a:lnTo>
                    <a:lnTo>
                      <a:pt x="41" y="6"/>
                    </a:lnTo>
                    <a:lnTo>
                      <a:pt x="66" y="6"/>
                    </a:lnTo>
                    <a:lnTo>
                      <a:pt x="72" y="12"/>
                    </a:lnTo>
                    <a:lnTo>
                      <a:pt x="77" y="8"/>
                    </a:lnTo>
                    <a:lnTo>
                      <a:pt x="81" y="6"/>
                    </a:lnTo>
                    <a:lnTo>
                      <a:pt x="85" y="6"/>
                    </a:lnTo>
                    <a:lnTo>
                      <a:pt x="96" y="0"/>
                    </a:lnTo>
                    <a:lnTo>
                      <a:pt x="100" y="0"/>
                    </a:lnTo>
                    <a:lnTo>
                      <a:pt x="110" y="12"/>
                    </a:lnTo>
                    <a:lnTo>
                      <a:pt x="110" y="16"/>
                    </a:lnTo>
                    <a:lnTo>
                      <a:pt x="119" y="33"/>
                    </a:lnTo>
                    <a:lnTo>
                      <a:pt x="121" y="46"/>
                    </a:lnTo>
                    <a:lnTo>
                      <a:pt x="121" y="51"/>
                    </a:lnTo>
                    <a:lnTo>
                      <a:pt x="121" y="63"/>
                    </a:lnTo>
                    <a:lnTo>
                      <a:pt x="125" y="63"/>
                    </a:lnTo>
                    <a:lnTo>
                      <a:pt x="127" y="67"/>
                    </a:lnTo>
                    <a:lnTo>
                      <a:pt x="130" y="67"/>
                    </a:lnTo>
                    <a:lnTo>
                      <a:pt x="132" y="65"/>
                    </a:lnTo>
                    <a:lnTo>
                      <a:pt x="140" y="63"/>
                    </a:lnTo>
                    <a:lnTo>
                      <a:pt x="142" y="63"/>
                    </a:lnTo>
                    <a:lnTo>
                      <a:pt x="144" y="65"/>
                    </a:lnTo>
                    <a:lnTo>
                      <a:pt x="144" y="67"/>
                    </a:lnTo>
                    <a:lnTo>
                      <a:pt x="144" y="74"/>
                    </a:lnTo>
                    <a:lnTo>
                      <a:pt x="142" y="76"/>
                    </a:lnTo>
                    <a:lnTo>
                      <a:pt x="138" y="78"/>
                    </a:lnTo>
                    <a:lnTo>
                      <a:pt x="132" y="84"/>
                    </a:lnTo>
                    <a:lnTo>
                      <a:pt x="130" y="82"/>
                    </a:lnTo>
                    <a:lnTo>
                      <a:pt x="132" y="80"/>
                    </a:lnTo>
                    <a:lnTo>
                      <a:pt x="134" y="78"/>
                    </a:lnTo>
                    <a:lnTo>
                      <a:pt x="134" y="74"/>
                    </a:lnTo>
                    <a:lnTo>
                      <a:pt x="132" y="74"/>
                    </a:lnTo>
                    <a:lnTo>
                      <a:pt x="128" y="9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06" name="Freeform 1463">
                <a:extLst>
                  <a:ext uri="{FF2B5EF4-FFF2-40B4-BE49-F238E27FC236}">
                    <a16:creationId xmlns:a16="http://schemas.microsoft.com/office/drawing/2014/main" id="{BA91830D-A566-7AB1-B946-03D8AB067A85}"/>
                  </a:ext>
                </a:extLst>
              </p:cNvPr>
              <p:cNvSpPr>
                <a:spLocks/>
              </p:cNvSpPr>
              <p:nvPr/>
            </p:nvSpPr>
            <p:spPr bwMode="auto">
              <a:xfrm>
                <a:off x="4809622" y="3196803"/>
                <a:ext cx="31286" cy="28306"/>
              </a:xfrm>
              <a:custGeom>
                <a:avLst/>
                <a:gdLst>
                  <a:gd name="T0" fmla="*/ 17 w 21"/>
                  <a:gd name="T1" fmla="*/ 0 h 19"/>
                  <a:gd name="T2" fmla="*/ 8 w 21"/>
                  <a:gd name="T3" fmla="*/ 0 h 19"/>
                  <a:gd name="T4" fmla="*/ 6 w 21"/>
                  <a:gd name="T5" fmla="*/ 2 h 19"/>
                  <a:gd name="T6" fmla="*/ 6 w 21"/>
                  <a:gd name="T7" fmla="*/ 2 h 19"/>
                  <a:gd name="T8" fmla="*/ 4 w 21"/>
                  <a:gd name="T9" fmla="*/ 4 h 19"/>
                  <a:gd name="T10" fmla="*/ 0 w 21"/>
                  <a:gd name="T11" fmla="*/ 2 h 19"/>
                  <a:gd name="T12" fmla="*/ 0 w 21"/>
                  <a:gd name="T13" fmla="*/ 10 h 19"/>
                  <a:gd name="T14" fmla="*/ 2 w 21"/>
                  <a:gd name="T15" fmla="*/ 12 h 19"/>
                  <a:gd name="T16" fmla="*/ 4 w 21"/>
                  <a:gd name="T17" fmla="*/ 12 h 19"/>
                  <a:gd name="T18" fmla="*/ 4 w 21"/>
                  <a:gd name="T19" fmla="*/ 14 h 19"/>
                  <a:gd name="T20" fmla="*/ 4 w 21"/>
                  <a:gd name="T21" fmla="*/ 16 h 19"/>
                  <a:gd name="T22" fmla="*/ 2 w 21"/>
                  <a:gd name="T23" fmla="*/ 19 h 19"/>
                  <a:gd name="T24" fmla="*/ 8 w 21"/>
                  <a:gd name="T25" fmla="*/ 12 h 19"/>
                  <a:gd name="T26" fmla="*/ 8 w 21"/>
                  <a:gd name="T27" fmla="*/ 8 h 19"/>
                  <a:gd name="T28" fmla="*/ 12 w 21"/>
                  <a:gd name="T29" fmla="*/ 10 h 19"/>
                  <a:gd name="T30" fmla="*/ 14 w 21"/>
                  <a:gd name="T31" fmla="*/ 10 h 19"/>
                  <a:gd name="T32" fmla="*/ 14 w 21"/>
                  <a:gd name="T33" fmla="*/ 10 h 19"/>
                  <a:gd name="T34" fmla="*/ 16 w 21"/>
                  <a:gd name="T35" fmla="*/ 8 h 19"/>
                  <a:gd name="T36" fmla="*/ 17 w 21"/>
                  <a:gd name="T37" fmla="*/ 6 h 19"/>
                  <a:gd name="T38" fmla="*/ 19 w 21"/>
                  <a:gd name="T39" fmla="*/ 4 h 19"/>
                  <a:gd name="T40" fmla="*/ 21 w 21"/>
                  <a:gd name="T41" fmla="*/ 4 h 19"/>
                  <a:gd name="T42" fmla="*/ 21 w 21"/>
                  <a:gd name="T43" fmla="*/ 2 h 19"/>
                  <a:gd name="T44" fmla="*/ 19 w 21"/>
                  <a:gd name="T45" fmla="*/ 0 h 19"/>
                  <a:gd name="T46" fmla="*/ 17 w 21"/>
                  <a:gd name="T47" fmla="*/ 0 h 19"/>
                  <a:gd name="T48" fmla="*/ 17 w 21"/>
                  <a:gd name="T4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19">
                    <a:moveTo>
                      <a:pt x="17" y="0"/>
                    </a:moveTo>
                    <a:lnTo>
                      <a:pt x="8" y="0"/>
                    </a:lnTo>
                    <a:lnTo>
                      <a:pt x="6" y="2"/>
                    </a:lnTo>
                    <a:lnTo>
                      <a:pt x="6" y="2"/>
                    </a:lnTo>
                    <a:lnTo>
                      <a:pt x="4" y="4"/>
                    </a:lnTo>
                    <a:lnTo>
                      <a:pt x="0" y="2"/>
                    </a:lnTo>
                    <a:lnTo>
                      <a:pt x="0" y="10"/>
                    </a:lnTo>
                    <a:lnTo>
                      <a:pt x="2" y="12"/>
                    </a:lnTo>
                    <a:lnTo>
                      <a:pt x="4" y="12"/>
                    </a:lnTo>
                    <a:lnTo>
                      <a:pt x="4" y="14"/>
                    </a:lnTo>
                    <a:lnTo>
                      <a:pt x="4" y="16"/>
                    </a:lnTo>
                    <a:lnTo>
                      <a:pt x="2" y="19"/>
                    </a:lnTo>
                    <a:lnTo>
                      <a:pt x="8" y="12"/>
                    </a:lnTo>
                    <a:lnTo>
                      <a:pt x="8" y="8"/>
                    </a:lnTo>
                    <a:lnTo>
                      <a:pt x="12" y="10"/>
                    </a:lnTo>
                    <a:lnTo>
                      <a:pt x="14" y="10"/>
                    </a:lnTo>
                    <a:lnTo>
                      <a:pt x="14" y="10"/>
                    </a:lnTo>
                    <a:lnTo>
                      <a:pt x="16" y="8"/>
                    </a:lnTo>
                    <a:lnTo>
                      <a:pt x="17" y="6"/>
                    </a:lnTo>
                    <a:lnTo>
                      <a:pt x="19" y="4"/>
                    </a:lnTo>
                    <a:lnTo>
                      <a:pt x="21" y="4"/>
                    </a:lnTo>
                    <a:lnTo>
                      <a:pt x="21" y="2"/>
                    </a:lnTo>
                    <a:lnTo>
                      <a:pt x="19" y="0"/>
                    </a:lnTo>
                    <a:lnTo>
                      <a:pt x="17" y="0"/>
                    </a:lnTo>
                    <a:lnTo>
                      <a:pt x="17"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07" name="Freeform 1464">
                <a:extLst>
                  <a:ext uri="{FF2B5EF4-FFF2-40B4-BE49-F238E27FC236}">
                    <a16:creationId xmlns:a16="http://schemas.microsoft.com/office/drawing/2014/main" id="{1A1D998A-253A-62CC-C1C7-A0F32442CD08}"/>
                  </a:ext>
                </a:extLst>
              </p:cNvPr>
              <p:cNvSpPr>
                <a:spLocks/>
              </p:cNvSpPr>
              <p:nvPr/>
            </p:nvSpPr>
            <p:spPr bwMode="auto">
              <a:xfrm>
                <a:off x="4809622" y="3196803"/>
                <a:ext cx="31286" cy="28306"/>
              </a:xfrm>
              <a:custGeom>
                <a:avLst/>
                <a:gdLst>
                  <a:gd name="T0" fmla="*/ 17 w 21"/>
                  <a:gd name="T1" fmla="*/ 0 h 19"/>
                  <a:gd name="T2" fmla="*/ 8 w 21"/>
                  <a:gd name="T3" fmla="*/ 0 h 19"/>
                  <a:gd name="T4" fmla="*/ 6 w 21"/>
                  <a:gd name="T5" fmla="*/ 2 h 19"/>
                  <a:gd name="T6" fmla="*/ 6 w 21"/>
                  <a:gd name="T7" fmla="*/ 2 h 19"/>
                  <a:gd name="T8" fmla="*/ 4 w 21"/>
                  <a:gd name="T9" fmla="*/ 4 h 19"/>
                  <a:gd name="T10" fmla="*/ 0 w 21"/>
                  <a:gd name="T11" fmla="*/ 2 h 19"/>
                  <a:gd name="T12" fmla="*/ 0 w 21"/>
                  <a:gd name="T13" fmla="*/ 10 h 19"/>
                  <a:gd name="T14" fmla="*/ 2 w 21"/>
                  <a:gd name="T15" fmla="*/ 12 h 19"/>
                  <a:gd name="T16" fmla="*/ 4 w 21"/>
                  <a:gd name="T17" fmla="*/ 12 h 19"/>
                  <a:gd name="T18" fmla="*/ 4 w 21"/>
                  <a:gd name="T19" fmla="*/ 14 h 19"/>
                  <a:gd name="T20" fmla="*/ 4 w 21"/>
                  <a:gd name="T21" fmla="*/ 16 h 19"/>
                  <a:gd name="T22" fmla="*/ 2 w 21"/>
                  <a:gd name="T23" fmla="*/ 19 h 19"/>
                  <a:gd name="T24" fmla="*/ 8 w 21"/>
                  <a:gd name="T25" fmla="*/ 12 h 19"/>
                  <a:gd name="T26" fmla="*/ 8 w 21"/>
                  <a:gd name="T27" fmla="*/ 8 h 19"/>
                  <a:gd name="T28" fmla="*/ 12 w 21"/>
                  <a:gd name="T29" fmla="*/ 10 h 19"/>
                  <a:gd name="T30" fmla="*/ 14 w 21"/>
                  <a:gd name="T31" fmla="*/ 10 h 19"/>
                  <a:gd name="T32" fmla="*/ 14 w 21"/>
                  <a:gd name="T33" fmla="*/ 10 h 19"/>
                  <a:gd name="T34" fmla="*/ 16 w 21"/>
                  <a:gd name="T35" fmla="*/ 8 h 19"/>
                  <a:gd name="T36" fmla="*/ 17 w 21"/>
                  <a:gd name="T37" fmla="*/ 6 h 19"/>
                  <a:gd name="T38" fmla="*/ 19 w 21"/>
                  <a:gd name="T39" fmla="*/ 4 h 19"/>
                  <a:gd name="T40" fmla="*/ 21 w 21"/>
                  <a:gd name="T41" fmla="*/ 4 h 19"/>
                  <a:gd name="T42" fmla="*/ 21 w 21"/>
                  <a:gd name="T43" fmla="*/ 2 h 19"/>
                  <a:gd name="T44" fmla="*/ 19 w 21"/>
                  <a:gd name="T45" fmla="*/ 0 h 19"/>
                  <a:gd name="T46" fmla="*/ 17 w 21"/>
                  <a:gd name="T47" fmla="*/ 0 h 19"/>
                  <a:gd name="T48" fmla="*/ 17 w 21"/>
                  <a:gd name="T4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19">
                    <a:moveTo>
                      <a:pt x="17" y="0"/>
                    </a:moveTo>
                    <a:lnTo>
                      <a:pt x="8" y="0"/>
                    </a:lnTo>
                    <a:lnTo>
                      <a:pt x="6" y="2"/>
                    </a:lnTo>
                    <a:lnTo>
                      <a:pt x="6" y="2"/>
                    </a:lnTo>
                    <a:lnTo>
                      <a:pt x="4" y="4"/>
                    </a:lnTo>
                    <a:lnTo>
                      <a:pt x="0" y="2"/>
                    </a:lnTo>
                    <a:lnTo>
                      <a:pt x="0" y="10"/>
                    </a:lnTo>
                    <a:lnTo>
                      <a:pt x="2" y="12"/>
                    </a:lnTo>
                    <a:lnTo>
                      <a:pt x="4" y="12"/>
                    </a:lnTo>
                    <a:lnTo>
                      <a:pt x="4" y="14"/>
                    </a:lnTo>
                    <a:lnTo>
                      <a:pt x="4" y="16"/>
                    </a:lnTo>
                    <a:lnTo>
                      <a:pt x="2" y="19"/>
                    </a:lnTo>
                    <a:lnTo>
                      <a:pt x="8" y="12"/>
                    </a:lnTo>
                    <a:lnTo>
                      <a:pt x="8" y="8"/>
                    </a:lnTo>
                    <a:lnTo>
                      <a:pt x="12" y="10"/>
                    </a:lnTo>
                    <a:lnTo>
                      <a:pt x="14" y="10"/>
                    </a:lnTo>
                    <a:lnTo>
                      <a:pt x="14" y="10"/>
                    </a:lnTo>
                    <a:lnTo>
                      <a:pt x="16" y="8"/>
                    </a:lnTo>
                    <a:lnTo>
                      <a:pt x="17" y="6"/>
                    </a:lnTo>
                    <a:lnTo>
                      <a:pt x="19" y="4"/>
                    </a:lnTo>
                    <a:lnTo>
                      <a:pt x="21" y="4"/>
                    </a:lnTo>
                    <a:lnTo>
                      <a:pt x="21" y="2"/>
                    </a:lnTo>
                    <a:lnTo>
                      <a:pt x="19" y="0"/>
                    </a:lnTo>
                    <a:lnTo>
                      <a:pt x="17" y="0"/>
                    </a:lnTo>
                    <a:lnTo>
                      <a:pt x="17"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08" name="Freeform 1465">
                <a:extLst>
                  <a:ext uri="{FF2B5EF4-FFF2-40B4-BE49-F238E27FC236}">
                    <a16:creationId xmlns:a16="http://schemas.microsoft.com/office/drawing/2014/main" id="{4B1D5746-8FB6-3294-3A27-173F66F40D55}"/>
                  </a:ext>
                </a:extLst>
              </p:cNvPr>
              <p:cNvSpPr>
                <a:spLocks/>
              </p:cNvSpPr>
              <p:nvPr/>
            </p:nvSpPr>
            <p:spPr bwMode="auto">
              <a:xfrm>
                <a:off x="4815581" y="3174456"/>
                <a:ext cx="19368" cy="17877"/>
              </a:xfrm>
              <a:custGeom>
                <a:avLst/>
                <a:gdLst>
                  <a:gd name="T0" fmla="*/ 4 w 13"/>
                  <a:gd name="T1" fmla="*/ 4 h 12"/>
                  <a:gd name="T2" fmla="*/ 0 w 13"/>
                  <a:gd name="T3" fmla="*/ 6 h 12"/>
                  <a:gd name="T4" fmla="*/ 0 w 13"/>
                  <a:gd name="T5" fmla="*/ 6 h 12"/>
                  <a:gd name="T6" fmla="*/ 0 w 13"/>
                  <a:gd name="T7" fmla="*/ 6 h 12"/>
                  <a:gd name="T8" fmla="*/ 4 w 13"/>
                  <a:gd name="T9" fmla="*/ 6 h 12"/>
                  <a:gd name="T10" fmla="*/ 6 w 13"/>
                  <a:gd name="T11" fmla="*/ 12 h 12"/>
                  <a:gd name="T12" fmla="*/ 8 w 13"/>
                  <a:gd name="T13" fmla="*/ 12 h 12"/>
                  <a:gd name="T14" fmla="*/ 8 w 13"/>
                  <a:gd name="T15" fmla="*/ 10 h 12"/>
                  <a:gd name="T16" fmla="*/ 13 w 13"/>
                  <a:gd name="T17" fmla="*/ 8 h 12"/>
                  <a:gd name="T18" fmla="*/ 13 w 13"/>
                  <a:gd name="T19" fmla="*/ 4 h 12"/>
                  <a:gd name="T20" fmla="*/ 12 w 13"/>
                  <a:gd name="T21" fmla="*/ 2 h 12"/>
                  <a:gd name="T22" fmla="*/ 10 w 13"/>
                  <a:gd name="T23" fmla="*/ 2 h 12"/>
                  <a:gd name="T24" fmla="*/ 10 w 13"/>
                  <a:gd name="T25" fmla="*/ 0 h 12"/>
                  <a:gd name="T26" fmla="*/ 8 w 13"/>
                  <a:gd name="T27" fmla="*/ 0 h 12"/>
                  <a:gd name="T28" fmla="*/ 6 w 13"/>
                  <a:gd name="T29" fmla="*/ 4 h 12"/>
                  <a:gd name="T30" fmla="*/ 4 w 13"/>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2">
                    <a:moveTo>
                      <a:pt x="4" y="4"/>
                    </a:moveTo>
                    <a:lnTo>
                      <a:pt x="0" y="6"/>
                    </a:lnTo>
                    <a:lnTo>
                      <a:pt x="0" y="6"/>
                    </a:lnTo>
                    <a:lnTo>
                      <a:pt x="0" y="6"/>
                    </a:lnTo>
                    <a:lnTo>
                      <a:pt x="4" y="6"/>
                    </a:lnTo>
                    <a:lnTo>
                      <a:pt x="6" y="12"/>
                    </a:lnTo>
                    <a:lnTo>
                      <a:pt x="8" y="12"/>
                    </a:lnTo>
                    <a:lnTo>
                      <a:pt x="8" y="10"/>
                    </a:lnTo>
                    <a:lnTo>
                      <a:pt x="13" y="8"/>
                    </a:lnTo>
                    <a:lnTo>
                      <a:pt x="13" y="4"/>
                    </a:lnTo>
                    <a:lnTo>
                      <a:pt x="12" y="2"/>
                    </a:lnTo>
                    <a:lnTo>
                      <a:pt x="10" y="2"/>
                    </a:lnTo>
                    <a:lnTo>
                      <a:pt x="10" y="0"/>
                    </a:lnTo>
                    <a:lnTo>
                      <a:pt x="8" y="0"/>
                    </a:lnTo>
                    <a:lnTo>
                      <a:pt x="6" y="4"/>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09" name="Freeform 1466">
                <a:extLst>
                  <a:ext uri="{FF2B5EF4-FFF2-40B4-BE49-F238E27FC236}">
                    <a16:creationId xmlns:a16="http://schemas.microsoft.com/office/drawing/2014/main" id="{9586AFD2-C62B-85E3-F393-6F00F34E76A7}"/>
                  </a:ext>
                </a:extLst>
              </p:cNvPr>
              <p:cNvSpPr>
                <a:spLocks/>
              </p:cNvSpPr>
              <p:nvPr/>
            </p:nvSpPr>
            <p:spPr bwMode="auto">
              <a:xfrm>
                <a:off x="4815581" y="3174456"/>
                <a:ext cx="19368" cy="17877"/>
              </a:xfrm>
              <a:custGeom>
                <a:avLst/>
                <a:gdLst>
                  <a:gd name="T0" fmla="*/ 4 w 13"/>
                  <a:gd name="T1" fmla="*/ 4 h 12"/>
                  <a:gd name="T2" fmla="*/ 0 w 13"/>
                  <a:gd name="T3" fmla="*/ 6 h 12"/>
                  <a:gd name="T4" fmla="*/ 0 w 13"/>
                  <a:gd name="T5" fmla="*/ 6 h 12"/>
                  <a:gd name="T6" fmla="*/ 0 w 13"/>
                  <a:gd name="T7" fmla="*/ 6 h 12"/>
                  <a:gd name="T8" fmla="*/ 4 w 13"/>
                  <a:gd name="T9" fmla="*/ 6 h 12"/>
                  <a:gd name="T10" fmla="*/ 6 w 13"/>
                  <a:gd name="T11" fmla="*/ 12 h 12"/>
                  <a:gd name="T12" fmla="*/ 8 w 13"/>
                  <a:gd name="T13" fmla="*/ 12 h 12"/>
                  <a:gd name="T14" fmla="*/ 8 w 13"/>
                  <a:gd name="T15" fmla="*/ 10 h 12"/>
                  <a:gd name="T16" fmla="*/ 13 w 13"/>
                  <a:gd name="T17" fmla="*/ 8 h 12"/>
                  <a:gd name="T18" fmla="*/ 13 w 13"/>
                  <a:gd name="T19" fmla="*/ 4 h 12"/>
                  <a:gd name="T20" fmla="*/ 12 w 13"/>
                  <a:gd name="T21" fmla="*/ 2 h 12"/>
                  <a:gd name="T22" fmla="*/ 10 w 13"/>
                  <a:gd name="T23" fmla="*/ 2 h 12"/>
                  <a:gd name="T24" fmla="*/ 10 w 13"/>
                  <a:gd name="T25" fmla="*/ 0 h 12"/>
                  <a:gd name="T26" fmla="*/ 8 w 13"/>
                  <a:gd name="T27" fmla="*/ 0 h 12"/>
                  <a:gd name="T28" fmla="*/ 6 w 13"/>
                  <a:gd name="T29" fmla="*/ 4 h 12"/>
                  <a:gd name="T30" fmla="*/ 4 w 13"/>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2">
                    <a:moveTo>
                      <a:pt x="4" y="4"/>
                    </a:moveTo>
                    <a:lnTo>
                      <a:pt x="0" y="6"/>
                    </a:lnTo>
                    <a:lnTo>
                      <a:pt x="0" y="6"/>
                    </a:lnTo>
                    <a:lnTo>
                      <a:pt x="0" y="6"/>
                    </a:lnTo>
                    <a:lnTo>
                      <a:pt x="4" y="6"/>
                    </a:lnTo>
                    <a:lnTo>
                      <a:pt x="6" y="12"/>
                    </a:lnTo>
                    <a:lnTo>
                      <a:pt x="8" y="12"/>
                    </a:lnTo>
                    <a:lnTo>
                      <a:pt x="8" y="10"/>
                    </a:lnTo>
                    <a:lnTo>
                      <a:pt x="13" y="8"/>
                    </a:lnTo>
                    <a:lnTo>
                      <a:pt x="13" y="4"/>
                    </a:lnTo>
                    <a:lnTo>
                      <a:pt x="12" y="2"/>
                    </a:lnTo>
                    <a:lnTo>
                      <a:pt x="10" y="2"/>
                    </a:lnTo>
                    <a:lnTo>
                      <a:pt x="10" y="0"/>
                    </a:lnTo>
                    <a:lnTo>
                      <a:pt x="8" y="0"/>
                    </a:lnTo>
                    <a:lnTo>
                      <a:pt x="6" y="4"/>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10" name="Freeform 1467">
                <a:extLst>
                  <a:ext uri="{FF2B5EF4-FFF2-40B4-BE49-F238E27FC236}">
                    <a16:creationId xmlns:a16="http://schemas.microsoft.com/office/drawing/2014/main" id="{0FFF1F53-BACE-CD52-4E79-6F25FD5C0634}"/>
                  </a:ext>
                </a:extLst>
              </p:cNvPr>
              <p:cNvSpPr>
                <a:spLocks/>
              </p:cNvSpPr>
              <p:nvPr/>
            </p:nvSpPr>
            <p:spPr bwMode="auto">
              <a:xfrm>
                <a:off x="4846866" y="3149130"/>
                <a:ext cx="110244" cy="90878"/>
              </a:xfrm>
              <a:custGeom>
                <a:avLst/>
                <a:gdLst>
                  <a:gd name="T0" fmla="*/ 34 w 74"/>
                  <a:gd name="T1" fmla="*/ 0 h 61"/>
                  <a:gd name="T2" fmla="*/ 38 w 74"/>
                  <a:gd name="T3" fmla="*/ 2 h 61"/>
                  <a:gd name="T4" fmla="*/ 51 w 74"/>
                  <a:gd name="T5" fmla="*/ 6 h 61"/>
                  <a:gd name="T6" fmla="*/ 66 w 74"/>
                  <a:gd name="T7" fmla="*/ 8 h 61"/>
                  <a:gd name="T8" fmla="*/ 70 w 74"/>
                  <a:gd name="T9" fmla="*/ 4 h 61"/>
                  <a:gd name="T10" fmla="*/ 74 w 74"/>
                  <a:gd name="T11" fmla="*/ 6 h 61"/>
                  <a:gd name="T12" fmla="*/ 72 w 74"/>
                  <a:gd name="T13" fmla="*/ 12 h 61"/>
                  <a:gd name="T14" fmla="*/ 66 w 74"/>
                  <a:gd name="T15" fmla="*/ 21 h 61"/>
                  <a:gd name="T16" fmla="*/ 66 w 74"/>
                  <a:gd name="T17" fmla="*/ 31 h 61"/>
                  <a:gd name="T18" fmla="*/ 66 w 74"/>
                  <a:gd name="T19" fmla="*/ 36 h 61"/>
                  <a:gd name="T20" fmla="*/ 62 w 74"/>
                  <a:gd name="T21" fmla="*/ 40 h 61"/>
                  <a:gd name="T22" fmla="*/ 62 w 74"/>
                  <a:gd name="T23" fmla="*/ 46 h 61"/>
                  <a:gd name="T24" fmla="*/ 72 w 74"/>
                  <a:gd name="T25" fmla="*/ 49 h 61"/>
                  <a:gd name="T26" fmla="*/ 68 w 74"/>
                  <a:gd name="T27" fmla="*/ 53 h 61"/>
                  <a:gd name="T28" fmla="*/ 64 w 74"/>
                  <a:gd name="T29" fmla="*/ 53 h 61"/>
                  <a:gd name="T30" fmla="*/ 62 w 74"/>
                  <a:gd name="T31" fmla="*/ 61 h 61"/>
                  <a:gd name="T32" fmla="*/ 57 w 74"/>
                  <a:gd name="T33" fmla="*/ 59 h 61"/>
                  <a:gd name="T34" fmla="*/ 51 w 74"/>
                  <a:gd name="T35" fmla="*/ 61 h 61"/>
                  <a:gd name="T36" fmla="*/ 42 w 74"/>
                  <a:gd name="T37" fmla="*/ 55 h 61"/>
                  <a:gd name="T38" fmla="*/ 36 w 74"/>
                  <a:gd name="T39" fmla="*/ 51 h 61"/>
                  <a:gd name="T40" fmla="*/ 28 w 74"/>
                  <a:gd name="T41" fmla="*/ 48 h 61"/>
                  <a:gd name="T42" fmla="*/ 17 w 74"/>
                  <a:gd name="T43" fmla="*/ 51 h 61"/>
                  <a:gd name="T44" fmla="*/ 13 w 74"/>
                  <a:gd name="T45" fmla="*/ 53 h 61"/>
                  <a:gd name="T46" fmla="*/ 17 w 74"/>
                  <a:gd name="T47" fmla="*/ 38 h 61"/>
                  <a:gd name="T48" fmla="*/ 11 w 74"/>
                  <a:gd name="T49" fmla="*/ 40 h 61"/>
                  <a:gd name="T50" fmla="*/ 8 w 74"/>
                  <a:gd name="T51" fmla="*/ 40 h 61"/>
                  <a:gd name="T52" fmla="*/ 4 w 74"/>
                  <a:gd name="T53" fmla="*/ 38 h 61"/>
                  <a:gd name="T54" fmla="*/ 2 w 74"/>
                  <a:gd name="T55" fmla="*/ 32 h 61"/>
                  <a:gd name="T56" fmla="*/ 2 w 74"/>
                  <a:gd name="T57" fmla="*/ 29 h 61"/>
                  <a:gd name="T58" fmla="*/ 4 w 74"/>
                  <a:gd name="T59" fmla="*/ 27 h 61"/>
                  <a:gd name="T60" fmla="*/ 0 w 74"/>
                  <a:gd name="T61" fmla="*/ 23 h 61"/>
                  <a:gd name="T62" fmla="*/ 2 w 74"/>
                  <a:gd name="T63" fmla="*/ 19 h 61"/>
                  <a:gd name="T64" fmla="*/ 0 w 74"/>
                  <a:gd name="T65" fmla="*/ 14 h 61"/>
                  <a:gd name="T66" fmla="*/ 9 w 74"/>
                  <a:gd name="T67" fmla="*/ 12 h 61"/>
                  <a:gd name="T68" fmla="*/ 11 w 74"/>
                  <a:gd name="T69" fmla="*/ 8 h 61"/>
                  <a:gd name="T70" fmla="*/ 15 w 74"/>
                  <a:gd name="T71" fmla="*/ 6 h 61"/>
                  <a:gd name="T72" fmla="*/ 21 w 74"/>
                  <a:gd name="T73" fmla="*/ 4 h 61"/>
                  <a:gd name="T74" fmla="*/ 30 w 74"/>
                  <a:gd name="T75" fmla="*/ 6 h 61"/>
                  <a:gd name="T76" fmla="*/ 30 w 74"/>
                  <a:gd name="T77"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 h="61">
                    <a:moveTo>
                      <a:pt x="34" y="2"/>
                    </a:moveTo>
                    <a:lnTo>
                      <a:pt x="34" y="0"/>
                    </a:lnTo>
                    <a:lnTo>
                      <a:pt x="36" y="2"/>
                    </a:lnTo>
                    <a:lnTo>
                      <a:pt x="38" y="2"/>
                    </a:lnTo>
                    <a:lnTo>
                      <a:pt x="49" y="4"/>
                    </a:lnTo>
                    <a:lnTo>
                      <a:pt x="51" y="6"/>
                    </a:lnTo>
                    <a:lnTo>
                      <a:pt x="53" y="8"/>
                    </a:lnTo>
                    <a:lnTo>
                      <a:pt x="66" y="8"/>
                    </a:lnTo>
                    <a:lnTo>
                      <a:pt x="68" y="6"/>
                    </a:lnTo>
                    <a:lnTo>
                      <a:pt x="70" y="4"/>
                    </a:lnTo>
                    <a:lnTo>
                      <a:pt x="72" y="4"/>
                    </a:lnTo>
                    <a:lnTo>
                      <a:pt x="74" y="6"/>
                    </a:lnTo>
                    <a:lnTo>
                      <a:pt x="74" y="10"/>
                    </a:lnTo>
                    <a:lnTo>
                      <a:pt x="72" y="12"/>
                    </a:lnTo>
                    <a:lnTo>
                      <a:pt x="70" y="14"/>
                    </a:lnTo>
                    <a:lnTo>
                      <a:pt x="66" y="21"/>
                    </a:lnTo>
                    <a:lnTo>
                      <a:pt x="66" y="25"/>
                    </a:lnTo>
                    <a:lnTo>
                      <a:pt x="66" y="31"/>
                    </a:lnTo>
                    <a:lnTo>
                      <a:pt x="66" y="34"/>
                    </a:lnTo>
                    <a:lnTo>
                      <a:pt x="66" y="36"/>
                    </a:lnTo>
                    <a:lnTo>
                      <a:pt x="66" y="38"/>
                    </a:lnTo>
                    <a:lnTo>
                      <a:pt x="62" y="40"/>
                    </a:lnTo>
                    <a:lnTo>
                      <a:pt x="62" y="44"/>
                    </a:lnTo>
                    <a:lnTo>
                      <a:pt x="62" y="46"/>
                    </a:lnTo>
                    <a:lnTo>
                      <a:pt x="68" y="46"/>
                    </a:lnTo>
                    <a:lnTo>
                      <a:pt x="72" y="49"/>
                    </a:lnTo>
                    <a:lnTo>
                      <a:pt x="72" y="53"/>
                    </a:lnTo>
                    <a:lnTo>
                      <a:pt x="68" y="53"/>
                    </a:lnTo>
                    <a:lnTo>
                      <a:pt x="64" y="49"/>
                    </a:lnTo>
                    <a:lnTo>
                      <a:pt x="64" y="53"/>
                    </a:lnTo>
                    <a:lnTo>
                      <a:pt x="61" y="59"/>
                    </a:lnTo>
                    <a:lnTo>
                      <a:pt x="62" y="61"/>
                    </a:lnTo>
                    <a:lnTo>
                      <a:pt x="62" y="61"/>
                    </a:lnTo>
                    <a:lnTo>
                      <a:pt x="57" y="59"/>
                    </a:lnTo>
                    <a:lnTo>
                      <a:pt x="53" y="61"/>
                    </a:lnTo>
                    <a:lnTo>
                      <a:pt x="51" y="61"/>
                    </a:lnTo>
                    <a:lnTo>
                      <a:pt x="47" y="61"/>
                    </a:lnTo>
                    <a:lnTo>
                      <a:pt x="42" y="55"/>
                    </a:lnTo>
                    <a:lnTo>
                      <a:pt x="42" y="53"/>
                    </a:lnTo>
                    <a:lnTo>
                      <a:pt x="36" y="51"/>
                    </a:lnTo>
                    <a:lnTo>
                      <a:pt x="32" y="49"/>
                    </a:lnTo>
                    <a:lnTo>
                      <a:pt x="28" y="48"/>
                    </a:lnTo>
                    <a:lnTo>
                      <a:pt x="21" y="49"/>
                    </a:lnTo>
                    <a:lnTo>
                      <a:pt x="17" y="51"/>
                    </a:lnTo>
                    <a:lnTo>
                      <a:pt x="15" y="51"/>
                    </a:lnTo>
                    <a:lnTo>
                      <a:pt x="13" y="53"/>
                    </a:lnTo>
                    <a:lnTo>
                      <a:pt x="17" y="40"/>
                    </a:lnTo>
                    <a:lnTo>
                      <a:pt x="17" y="38"/>
                    </a:lnTo>
                    <a:lnTo>
                      <a:pt x="13" y="38"/>
                    </a:lnTo>
                    <a:lnTo>
                      <a:pt x="11" y="40"/>
                    </a:lnTo>
                    <a:lnTo>
                      <a:pt x="9" y="42"/>
                    </a:lnTo>
                    <a:lnTo>
                      <a:pt x="8" y="40"/>
                    </a:lnTo>
                    <a:lnTo>
                      <a:pt x="6" y="40"/>
                    </a:lnTo>
                    <a:lnTo>
                      <a:pt x="4" y="38"/>
                    </a:lnTo>
                    <a:lnTo>
                      <a:pt x="4" y="36"/>
                    </a:lnTo>
                    <a:lnTo>
                      <a:pt x="2" y="32"/>
                    </a:lnTo>
                    <a:lnTo>
                      <a:pt x="0" y="31"/>
                    </a:lnTo>
                    <a:lnTo>
                      <a:pt x="2" y="29"/>
                    </a:lnTo>
                    <a:lnTo>
                      <a:pt x="6" y="27"/>
                    </a:lnTo>
                    <a:lnTo>
                      <a:pt x="4" y="27"/>
                    </a:lnTo>
                    <a:lnTo>
                      <a:pt x="0" y="25"/>
                    </a:lnTo>
                    <a:lnTo>
                      <a:pt x="0" y="23"/>
                    </a:lnTo>
                    <a:lnTo>
                      <a:pt x="2" y="21"/>
                    </a:lnTo>
                    <a:lnTo>
                      <a:pt x="2" y="19"/>
                    </a:lnTo>
                    <a:lnTo>
                      <a:pt x="0" y="19"/>
                    </a:lnTo>
                    <a:lnTo>
                      <a:pt x="0" y="14"/>
                    </a:lnTo>
                    <a:lnTo>
                      <a:pt x="2" y="14"/>
                    </a:lnTo>
                    <a:lnTo>
                      <a:pt x="9" y="12"/>
                    </a:lnTo>
                    <a:lnTo>
                      <a:pt x="9" y="10"/>
                    </a:lnTo>
                    <a:lnTo>
                      <a:pt x="11" y="8"/>
                    </a:lnTo>
                    <a:lnTo>
                      <a:pt x="13" y="8"/>
                    </a:lnTo>
                    <a:lnTo>
                      <a:pt x="15" y="6"/>
                    </a:lnTo>
                    <a:lnTo>
                      <a:pt x="21" y="6"/>
                    </a:lnTo>
                    <a:lnTo>
                      <a:pt x="21" y="4"/>
                    </a:lnTo>
                    <a:lnTo>
                      <a:pt x="25" y="6"/>
                    </a:lnTo>
                    <a:lnTo>
                      <a:pt x="30" y="6"/>
                    </a:lnTo>
                    <a:lnTo>
                      <a:pt x="30" y="4"/>
                    </a:lnTo>
                    <a:lnTo>
                      <a:pt x="30" y="2"/>
                    </a:lnTo>
                    <a:lnTo>
                      <a:pt x="3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11" name="Freeform 1468">
                <a:extLst>
                  <a:ext uri="{FF2B5EF4-FFF2-40B4-BE49-F238E27FC236}">
                    <a16:creationId xmlns:a16="http://schemas.microsoft.com/office/drawing/2014/main" id="{3CAE7D1C-4A71-F847-0B4C-BEA54DBD07C2}"/>
                  </a:ext>
                </a:extLst>
              </p:cNvPr>
              <p:cNvSpPr>
                <a:spLocks/>
              </p:cNvSpPr>
              <p:nvPr/>
            </p:nvSpPr>
            <p:spPr bwMode="auto">
              <a:xfrm>
                <a:off x="4846866" y="3149130"/>
                <a:ext cx="110244" cy="90878"/>
              </a:xfrm>
              <a:custGeom>
                <a:avLst/>
                <a:gdLst>
                  <a:gd name="T0" fmla="*/ 34 w 74"/>
                  <a:gd name="T1" fmla="*/ 0 h 61"/>
                  <a:gd name="T2" fmla="*/ 38 w 74"/>
                  <a:gd name="T3" fmla="*/ 2 h 61"/>
                  <a:gd name="T4" fmla="*/ 51 w 74"/>
                  <a:gd name="T5" fmla="*/ 6 h 61"/>
                  <a:gd name="T6" fmla="*/ 66 w 74"/>
                  <a:gd name="T7" fmla="*/ 8 h 61"/>
                  <a:gd name="T8" fmla="*/ 70 w 74"/>
                  <a:gd name="T9" fmla="*/ 4 h 61"/>
                  <a:gd name="T10" fmla="*/ 74 w 74"/>
                  <a:gd name="T11" fmla="*/ 6 h 61"/>
                  <a:gd name="T12" fmla="*/ 72 w 74"/>
                  <a:gd name="T13" fmla="*/ 12 h 61"/>
                  <a:gd name="T14" fmla="*/ 66 w 74"/>
                  <a:gd name="T15" fmla="*/ 21 h 61"/>
                  <a:gd name="T16" fmla="*/ 66 w 74"/>
                  <a:gd name="T17" fmla="*/ 31 h 61"/>
                  <a:gd name="T18" fmla="*/ 66 w 74"/>
                  <a:gd name="T19" fmla="*/ 36 h 61"/>
                  <a:gd name="T20" fmla="*/ 62 w 74"/>
                  <a:gd name="T21" fmla="*/ 40 h 61"/>
                  <a:gd name="T22" fmla="*/ 62 w 74"/>
                  <a:gd name="T23" fmla="*/ 46 h 61"/>
                  <a:gd name="T24" fmla="*/ 72 w 74"/>
                  <a:gd name="T25" fmla="*/ 49 h 61"/>
                  <a:gd name="T26" fmla="*/ 68 w 74"/>
                  <a:gd name="T27" fmla="*/ 53 h 61"/>
                  <a:gd name="T28" fmla="*/ 64 w 74"/>
                  <a:gd name="T29" fmla="*/ 53 h 61"/>
                  <a:gd name="T30" fmla="*/ 62 w 74"/>
                  <a:gd name="T31" fmla="*/ 61 h 61"/>
                  <a:gd name="T32" fmla="*/ 57 w 74"/>
                  <a:gd name="T33" fmla="*/ 59 h 61"/>
                  <a:gd name="T34" fmla="*/ 51 w 74"/>
                  <a:gd name="T35" fmla="*/ 61 h 61"/>
                  <a:gd name="T36" fmla="*/ 42 w 74"/>
                  <a:gd name="T37" fmla="*/ 55 h 61"/>
                  <a:gd name="T38" fmla="*/ 36 w 74"/>
                  <a:gd name="T39" fmla="*/ 51 h 61"/>
                  <a:gd name="T40" fmla="*/ 28 w 74"/>
                  <a:gd name="T41" fmla="*/ 48 h 61"/>
                  <a:gd name="T42" fmla="*/ 17 w 74"/>
                  <a:gd name="T43" fmla="*/ 51 h 61"/>
                  <a:gd name="T44" fmla="*/ 13 w 74"/>
                  <a:gd name="T45" fmla="*/ 53 h 61"/>
                  <a:gd name="T46" fmla="*/ 17 w 74"/>
                  <a:gd name="T47" fmla="*/ 38 h 61"/>
                  <a:gd name="T48" fmla="*/ 11 w 74"/>
                  <a:gd name="T49" fmla="*/ 40 h 61"/>
                  <a:gd name="T50" fmla="*/ 8 w 74"/>
                  <a:gd name="T51" fmla="*/ 40 h 61"/>
                  <a:gd name="T52" fmla="*/ 4 w 74"/>
                  <a:gd name="T53" fmla="*/ 38 h 61"/>
                  <a:gd name="T54" fmla="*/ 2 w 74"/>
                  <a:gd name="T55" fmla="*/ 32 h 61"/>
                  <a:gd name="T56" fmla="*/ 2 w 74"/>
                  <a:gd name="T57" fmla="*/ 29 h 61"/>
                  <a:gd name="T58" fmla="*/ 4 w 74"/>
                  <a:gd name="T59" fmla="*/ 27 h 61"/>
                  <a:gd name="T60" fmla="*/ 0 w 74"/>
                  <a:gd name="T61" fmla="*/ 23 h 61"/>
                  <a:gd name="T62" fmla="*/ 2 w 74"/>
                  <a:gd name="T63" fmla="*/ 19 h 61"/>
                  <a:gd name="T64" fmla="*/ 0 w 74"/>
                  <a:gd name="T65" fmla="*/ 14 h 61"/>
                  <a:gd name="T66" fmla="*/ 9 w 74"/>
                  <a:gd name="T67" fmla="*/ 12 h 61"/>
                  <a:gd name="T68" fmla="*/ 11 w 74"/>
                  <a:gd name="T69" fmla="*/ 8 h 61"/>
                  <a:gd name="T70" fmla="*/ 15 w 74"/>
                  <a:gd name="T71" fmla="*/ 6 h 61"/>
                  <a:gd name="T72" fmla="*/ 21 w 74"/>
                  <a:gd name="T73" fmla="*/ 4 h 61"/>
                  <a:gd name="T74" fmla="*/ 30 w 74"/>
                  <a:gd name="T75" fmla="*/ 6 h 61"/>
                  <a:gd name="T76" fmla="*/ 30 w 74"/>
                  <a:gd name="T77"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 h="61">
                    <a:moveTo>
                      <a:pt x="34" y="2"/>
                    </a:moveTo>
                    <a:lnTo>
                      <a:pt x="34" y="0"/>
                    </a:lnTo>
                    <a:lnTo>
                      <a:pt x="36" y="2"/>
                    </a:lnTo>
                    <a:lnTo>
                      <a:pt x="38" y="2"/>
                    </a:lnTo>
                    <a:lnTo>
                      <a:pt x="49" y="4"/>
                    </a:lnTo>
                    <a:lnTo>
                      <a:pt x="51" y="6"/>
                    </a:lnTo>
                    <a:lnTo>
                      <a:pt x="53" y="8"/>
                    </a:lnTo>
                    <a:lnTo>
                      <a:pt x="66" y="8"/>
                    </a:lnTo>
                    <a:lnTo>
                      <a:pt x="68" y="6"/>
                    </a:lnTo>
                    <a:lnTo>
                      <a:pt x="70" y="4"/>
                    </a:lnTo>
                    <a:lnTo>
                      <a:pt x="72" y="4"/>
                    </a:lnTo>
                    <a:lnTo>
                      <a:pt x="74" y="6"/>
                    </a:lnTo>
                    <a:lnTo>
                      <a:pt x="74" y="10"/>
                    </a:lnTo>
                    <a:lnTo>
                      <a:pt x="72" y="12"/>
                    </a:lnTo>
                    <a:lnTo>
                      <a:pt x="70" y="14"/>
                    </a:lnTo>
                    <a:lnTo>
                      <a:pt x="66" y="21"/>
                    </a:lnTo>
                    <a:lnTo>
                      <a:pt x="66" y="25"/>
                    </a:lnTo>
                    <a:lnTo>
                      <a:pt x="66" y="31"/>
                    </a:lnTo>
                    <a:lnTo>
                      <a:pt x="66" y="34"/>
                    </a:lnTo>
                    <a:lnTo>
                      <a:pt x="66" y="36"/>
                    </a:lnTo>
                    <a:lnTo>
                      <a:pt x="66" y="38"/>
                    </a:lnTo>
                    <a:lnTo>
                      <a:pt x="62" y="40"/>
                    </a:lnTo>
                    <a:lnTo>
                      <a:pt x="62" y="44"/>
                    </a:lnTo>
                    <a:lnTo>
                      <a:pt x="62" y="46"/>
                    </a:lnTo>
                    <a:lnTo>
                      <a:pt x="68" y="46"/>
                    </a:lnTo>
                    <a:lnTo>
                      <a:pt x="72" y="49"/>
                    </a:lnTo>
                    <a:lnTo>
                      <a:pt x="72" y="53"/>
                    </a:lnTo>
                    <a:lnTo>
                      <a:pt x="68" y="53"/>
                    </a:lnTo>
                    <a:lnTo>
                      <a:pt x="64" y="49"/>
                    </a:lnTo>
                    <a:lnTo>
                      <a:pt x="64" y="53"/>
                    </a:lnTo>
                    <a:lnTo>
                      <a:pt x="61" y="59"/>
                    </a:lnTo>
                    <a:lnTo>
                      <a:pt x="62" y="61"/>
                    </a:lnTo>
                    <a:lnTo>
                      <a:pt x="62" y="61"/>
                    </a:lnTo>
                    <a:lnTo>
                      <a:pt x="57" y="59"/>
                    </a:lnTo>
                    <a:lnTo>
                      <a:pt x="53" y="61"/>
                    </a:lnTo>
                    <a:lnTo>
                      <a:pt x="51" y="61"/>
                    </a:lnTo>
                    <a:lnTo>
                      <a:pt x="47" y="61"/>
                    </a:lnTo>
                    <a:lnTo>
                      <a:pt x="42" y="55"/>
                    </a:lnTo>
                    <a:lnTo>
                      <a:pt x="42" y="53"/>
                    </a:lnTo>
                    <a:lnTo>
                      <a:pt x="36" y="51"/>
                    </a:lnTo>
                    <a:lnTo>
                      <a:pt x="32" y="49"/>
                    </a:lnTo>
                    <a:lnTo>
                      <a:pt x="28" y="48"/>
                    </a:lnTo>
                    <a:lnTo>
                      <a:pt x="21" y="49"/>
                    </a:lnTo>
                    <a:lnTo>
                      <a:pt x="17" y="51"/>
                    </a:lnTo>
                    <a:lnTo>
                      <a:pt x="15" y="51"/>
                    </a:lnTo>
                    <a:lnTo>
                      <a:pt x="13" y="53"/>
                    </a:lnTo>
                    <a:lnTo>
                      <a:pt x="17" y="40"/>
                    </a:lnTo>
                    <a:lnTo>
                      <a:pt x="17" y="38"/>
                    </a:lnTo>
                    <a:lnTo>
                      <a:pt x="13" y="38"/>
                    </a:lnTo>
                    <a:lnTo>
                      <a:pt x="11" y="40"/>
                    </a:lnTo>
                    <a:lnTo>
                      <a:pt x="9" y="42"/>
                    </a:lnTo>
                    <a:lnTo>
                      <a:pt x="8" y="40"/>
                    </a:lnTo>
                    <a:lnTo>
                      <a:pt x="6" y="40"/>
                    </a:lnTo>
                    <a:lnTo>
                      <a:pt x="4" y="38"/>
                    </a:lnTo>
                    <a:lnTo>
                      <a:pt x="4" y="36"/>
                    </a:lnTo>
                    <a:lnTo>
                      <a:pt x="2" y="32"/>
                    </a:lnTo>
                    <a:lnTo>
                      <a:pt x="0" y="31"/>
                    </a:lnTo>
                    <a:lnTo>
                      <a:pt x="2" y="29"/>
                    </a:lnTo>
                    <a:lnTo>
                      <a:pt x="6" y="27"/>
                    </a:lnTo>
                    <a:lnTo>
                      <a:pt x="4" y="27"/>
                    </a:lnTo>
                    <a:lnTo>
                      <a:pt x="0" y="25"/>
                    </a:lnTo>
                    <a:lnTo>
                      <a:pt x="0" y="23"/>
                    </a:lnTo>
                    <a:lnTo>
                      <a:pt x="2" y="21"/>
                    </a:lnTo>
                    <a:lnTo>
                      <a:pt x="2" y="19"/>
                    </a:lnTo>
                    <a:lnTo>
                      <a:pt x="0" y="19"/>
                    </a:lnTo>
                    <a:lnTo>
                      <a:pt x="0" y="14"/>
                    </a:lnTo>
                    <a:lnTo>
                      <a:pt x="2" y="14"/>
                    </a:lnTo>
                    <a:lnTo>
                      <a:pt x="9" y="12"/>
                    </a:lnTo>
                    <a:lnTo>
                      <a:pt x="9" y="10"/>
                    </a:lnTo>
                    <a:lnTo>
                      <a:pt x="11" y="8"/>
                    </a:lnTo>
                    <a:lnTo>
                      <a:pt x="13" y="8"/>
                    </a:lnTo>
                    <a:lnTo>
                      <a:pt x="15" y="6"/>
                    </a:lnTo>
                    <a:lnTo>
                      <a:pt x="21" y="6"/>
                    </a:lnTo>
                    <a:lnTo>
                      <a:pt x="21" y="4"/>
                    </a:lnTo>
                    <a:lnTo>
                      <a:pt x="25" y="6"/>
                    </a:lnTo>
                    <a:lnTo>
                      <a:pt x="30" y="6"/>
                    </a:lnTo>
                    <a:lnTo>
                      <a:pt x="30" y="4"/>
                    </a:lnTo>
                    <a:lnTo>
                      <a:pt x="30" y="2"/>
                    </a:lnTo>
                    <a:lnTo>
                      <a:pt x="3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12" name="Germany">
                <a:extLst>
                  <a:ext uri="{FF2B5EF4-FFF2-40B4-BE49-F238E27FC236}">
                    <a16:creationId xmlns:a16="http://schemas.microsoft.com/office/drawing/2014/main" id="{DD3C300F-E41B-36AE-E4EC-C635BFAFA8CB}"/>
                  </a:ext>
                </a:extLst>
              </p:cNvPr>
              <p:cNvSpPr>
                <a:spLocks/>
              </p:cNvSpPr>
              <p:nvPr/>
            </p:nvSpPr>
            <p:spPr bwMode="auto">
              <a:xfrm>
                <a:off x="4452073" y="3350251"/>
                <a:ext cx="202611" cy="269652"/>
              </a:xfrm>
              <a:custGeom>
                <a:avLst/>
                <a:gdLst>
                  <a:gd name="T0" fmla="*/ 74 w 136"/>
                  <a:gd name="T1" fmla="*/ 20 h 181"/>
                  <a:gd name="T2" fmla="*/ 76 w 136"/>
                  <a:gd name="T3" fmla="*/ 13 h 181"/>
                  <a:gd name="T4" fmla="*/ 68 w 136"/>
                  <a:gd name="T5" fmla="*/ 13 h 181"/>
                  <a:gd name="T6" fmla="*/ 63 w 136"/>
                  <a:gd name="T7" fmla="*/ 13 h 181"/>
                  <a:gd name="T8" fmla="*/ 59 w 136"/>
                  <a:gd name="T9" fmla="*/ 11 h 181"/>
                  <a:gd name="T10" fmla="*/ 59 w 136"/>
                  <a:gd name="T11" fmla="*/ 3 h 181"/>
                  <a:gd name="T12" fmla="*/ 53 w 136"/>
                  <a:gd name="T13" fmla="*/ 0 h 181"/>
                  <a:gd name="T14" fmla="*/ 42 w 136"/>
                  <a:gd name="T15" fmla="*/ 0 h 181"/>
                  <a:gd name="T16" fmla="*/ 44 w 136"/>
                  <a:gd name="T17" fmla="*/ 13 h 181"/>
                  <a:gd name="T18" fmla="*/ 44 w 136"/>
                  <a:gd name="T19" fmla="*/ 15 h 181"/>
                  <a:gd name="T20" fmla="*/ 46 w 136"/>
                  <a:gd name="T21" fmla="*/ 19 h 181"/>
                  <a:gd name="T22" fmla="*/ 46 w 136"/>
                  <a:gd name="T23" fmla="*/ 22 h 181"/>
                  <a:gd name="T24" fmla="*/ 47 w 136"/>
                  <a:gd name="T25" fmla="*/ 26 h 181"/>
                  <a:gd name="T26" fmla="*/ 40 w 136"/>
                  <a:gd name="T27" fmla="*/ 36 h 181"/>
                  <a:gd name="T28" fmla="*/ 36 w 136"/>
                  <a:gd name="T29" fmla="*/ 34 h 181"/>
                  <a:gd name="T30" fmla="*/ 34 w 136"/>
                  <a:gd name="T31" fmla="*/ 34 h 181"/>
                  <a:gd name="T32" fmla="*/ 21 w 136"/>
                  <a:gd name="T33" fmla="*/ 32 h 181"/>
                  <a:gd name="T34" fmla="*/ 17 w 136"/>
                  <a:gd name="T35" fmla="*/ 37 h 181"/>
                  <a:gd name="T36" fmla="*/ 23 w 136"/>
                  <a:gd name="T37" fmla="*/ 41 h 181"/>
                  <a:gd name="T38" fmla="*/ 23 w 136"/>
                  <a:gd name="T39" fmla="*/ 41 h 181"/>
                  <a:gd name="T40" fmla="*/ 12 w 136"/>
                  <a:gd name="T41" fmla="*/ 58 h 181"/>
                  <a:gd name="T42" fmla="*/ 17 w 136"/>
                  <a:gd name="T43" fmla="*/ 66 h 181"/>
                  <a:gd name="T44" fmla="*/ 12 w 136"/>
                  <a:gd name="T45" fmla="*/ 73 h 181"/>
                  <a:gd name="T46" fmla="*/ 4 w 136"/>
                  <a:gd name="T47" fmla="*/ 75 h 181"/>
                  <a:gd name="T48" fmla="*/ 0 w 136"/>
                  <a:gd name="T49" fmla="*/ 96 h 181"/>
                  <a:gd name="T50" fmla="*/ 2 w 136"/>
                  <a:gd name="T51" fmla="*/ 104 h 181"/>
                  <a:gd name="T52" fmla="*/ 6 w 136"/>
                  <a:gd name="T53" fmla="*/ 111 h 181"/>
                  <a:gd name="T54" fmla="*/ 4 w 136"/>
                  <a:gd name="T55" fmla="*/ 119 h 181"/>
                  <a:gd name="T56" fmla="*/ 6 w 136"/>
                  <a:gd name="T57" fmla="*/ 126 h 181"/>
                  <a:gd name="T58" fmla="*/ 12 w 136"/>
                  <a:gd name="T59" fmla="*/ 136 h 181"/>
                  <a:gd name="T60" fmla="*/ 32 w 136"/>
                  <a:gd name="T61" fmla="*/ 147 h 181"/>
                  <a:gd name="T62" fmla="*/ 25 w 136"/>
                  <a:gd name="T63" fmla="*/ 176 h 181"/>
                  <a:gd name="T64" fmla="*/ 44 w 136"/>
                  <a:gd name="T65" fmla="*/ 176 h 181"/>
                  <a:gd name="T66" fmla="*/ 59 w 136"/>
                  <a:gd name="T67" fmla="*/ 177 h 181"/>
                  <a:gd name="T68" fmla="*/ 66 w 136"/>
                  <a:gd name="T69" fmla="*/ 181 h 181"/>
                  <a:gd name="T70" fmla="*/ 70 w 136"/>
                  <a:gd name="T71" fmla="*/ 177 h 181"/>
                  <a:gd name="T72" fmla="*/ 82 w 136"/>
                  <a:gd name="T73" fmla="*/ 179 h 181"/>
                  <a:gd name="T74" fmla="*/ 97 w 136"/>
                  <a:gd name="T75" fmla="*/ 174 h 181"/>
                  <a:gd name="T76" fmla="*/ 104 w 136"/>
                  <a:gd name="T77" fmla="*/ 177 h 181"/>
                  <a:gd name="T78" fmla="*/ 104 w 136"/>
                  <a:gd name="T79" fmla="*/ 170 h 181"/>
                  <a:gd name="T80" fmla="*/ 112 w 136"/>
                  <a:gd name="T81" fmla="*/ 159 h 181"/>
                  <a:gd name="T82" fmla="*/ 119 w 136"/>
                  <a:gd name="T83" fmla="*/ 149 h 181"/>
                  <a:gd name="T84" fmla="*/ 93 w 136"/>
                  <a:gd name="T85" fmla="*/ 119 h 181"/>
                  <a:gd name="T86" fmla="*/ 91 w 136"/>
                  <a:gd name="T87" fmla="*/ 113 h 181"/>
                  <a:gd name="T88" fmla="*/ 99 w 136"/>
                  <a:gd name="T89" fmla="*/ 113 h 181"/>
                  <a:gd name="T90" fmla="*/ 125 w 136"/>
                  <a:gd name="T91" fmla="*/ 100 h 181"/>
                  <a:gd name="T92" fmla="*/ 133 w 136"/>
                  <a:gd name="T93" fmla="*/ 102 h 181"/>
                  <a:gd name="T94" fmla="*/ 136 w 136"/>
                  <a:gd name="T95" fmla="*/ 87 h 181"/>
                  <a:gd name="T96" fmla="*/ 125 w 136"/>
                  <a:gd name="T97" fmla="*/ 53 h 181"/>
                  <a:gd name="T98" fmla="*/ 127 w 136"/>
                  <a:gd name="T99" fmla="*/ 36 h 181"/>
                  <a:gd name="T100" fmla="*/ 117 w 136"/>
                  <a:gd name="T101" fmla="*/ 24 h 181"/>
                  <a:gd name="T102" fmla="*/ 112 w 136"/>
                  <a:gd name="T103" fmla="*/ 19 h 181"/>
                  <a:gd name="T104" fmla="*/ 108 w 136"/>
                  <a:gd name="T105" fmla="*/ 15 h 181"/>
                  <a:gd name="T106" fmla="*/ 97 w 136"/>
                  <a:gd name="T107" fmla="*/ 17 h 181"/>
                  <a:gd name="T108" fmla="*/ 100 w 136"/>
                  <a:gd name="T109" fmla="*/ 11 h 181"/>
                  <a:gd name="T110" fmla="*/ 93 w 136"/>
                  <a:gd name="T111" fmla="*/ 19 h 181"/>
                  <a:gd name="T112" fmla="*/ 87 w 136"/>
                  <a:gd name="T113" fmla="*/ 19 h 181"/>
                  <a:gd name="T114" fmla="*/ 82 w 136"/>
                  <a:gd name="T115" fmla="*/ 24 h 181"/>
                  <a:gd name="T116" fmla="*/ 72 w 136"/>
                  <a:gd name="T117" fmla="*/ 2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 h="181">
                    <a:moveTo>
                      <a:pt x="72" y="24"/>
                    </a:moveTo>
                    <a:lnTo>
                      <a:pt x="72" y="22"/>
                    </a:lnTo>
                    <a:lnTo>
                      <a:pt x="74" y="20"/>
                    </a:lnTo>
                    <a:lnTo>
                      <a:pt x="78" y="17"/>
                    </a:lnTo>
                    <a:lnTo>
                      <a:pt x="78" y="15"/>
                    </a:lnTo>
                    <a:lnTo>
                      <a:pt x="76" y="13"/>
                    </a:lnTo>
                    <a:lnTo>
                      <a:pt x="72" y="15"/>
                    </a:lnTo>
                    <a:lnTo>
                      <a:pt x="70" y="15"/>
                    </a:lnTo>
                    <a:lnTo>
                      <a:pt x="68" y="13"/>
                    </a:lnTo>
                    <a:lnTo>
                      <a:pt x="64" y="11"/>
                    </a:lnTo>
                    <a:lnTo>
                      <a:pt x="64" y="13"/>
                    </a:lnTo>
                    <a:lnTo>
                      <a:pt x="63" y="13"/>
                    </a:lnTo>
                    <a:lnTo>
                      <a:pt x="63" y="11"/>
                    </a:lnTo>
                    <a:lnTo>
                      <a:pt x="61" y="11"/>
                    </a:lnTo>
                    <a:lnTo>
                      <a:pt x="59" y="11"/>
                    </a:lnTo>
                    <a:lnTo>
                      <a:pt x="61" y="9"/>
                    </a:lnTo>
                    <a:lnTo>
                      <a:pt x="61" y="5"/>
                    </a:lnTo>
                    <a:lnTo>
                      <a:pt x="59" y="3"/>
                    </a:lnTo>
                    <a:lnTo>
                      <a:pt x="55" y="1"/>
                    </a:lnTo>
                    <a:lnTo>
                      <a:pt x="53" y="1"/>
                    </a:lnTo>
                    <a:lnTo>
                      <a:pt x="53" y="0"/>
                    </a:lnTo>
                    <a:lnTo>
                      <a:pt x="51" y="1"/>
                    </a:lnTo>
                    <a:lnTo>
                      <a:pt x="44" y="0"/>
                    </a:lnTo>
                    <a:lnTo>
                      <a:pt x="42" y="0"/>
                    </a:lnTo>
                    <a:lnTo>
                      <a:pt x="42" y="3"/>
                    </a:lnTo>
                    <a:lnTo>
                      <a:pt x="47" y="11"/>
                    </a:lnTo>
                    <a:lnTo>
                      <a:pt x="44" y="13"/>
                    </a:lnTo>
                    <a:lnTo>
                      <a:pt x="44" y="13"/>
                    </a:lnTo>
                    <a:lnTo>
                      <a:pt x="42" y="15"/>
                    </a:lnTo>
                    <a:lnTo>
                      <a:pt x="44" y="15"/>
                    </a:lnTo>
                    <a:lnTo>
                      <a:pt x="46" y="15"/>
                    </a:lnTo>
                    <a:lnTo>
                      <a:pt x="44" y="17"/>
                    </a:lnTo>
                    <a:lnTo>
                      <a:pt x="46" y="19"/>
                    </a:lnTo>
                    <a:lnTo>
                      <a:pt x="46" y="20"/>
                    </a:lnTo>
                    <a:lnTo>
                      <a:pt x="46" y="20"/>
                    </a:lnTo>
                    <a:lnTo>
                      <a:pt x="46" y="22"/>
                    </a:lnTo>
                    <a:lnTo>
                      <a:pt x="46" y="24"/>
                    </a:lnTo>
                    <a:lnTo>
                      <a:pt x="47" y="26"/>
                    </a:lnTo>
                    <a:lnTo>
                      <a:pt x="47" y="26"/>
                    </a:lnTo>
                    <a:lnTo>
                      <a:pt x="42" y="26"/>
                    </a:lnTo>
                    <a:lnTo>
                      <a:pt x="40" y="30"/>
                    </a:lnTo>
                    <a:lnTo>
                      <a:pt x="40" y="36"/>
                    </a:lnTo>
                    <a:lnTo>
                      <a:pt x="42" y="41"/>
                    </a:lnTo>
                    <a:lnTo>
                      <a:pt x="38" y="36"/>
                    </a:lnTo>
                    <a:lnTo>
                      <a:pt x="36" y="34"/>
                    </a:lnTo>
                    <a:lnTo>
                      <a:pt x="36" y="37"/>
                    </a:lnTo>
                    <a:lnTo>
                      <a:pt x="34" y="37"/>
                    </a:lnTo>
                    <a:lnTo>
                      <a:pt x="34" y="34"/>
                    </a:lnTo>
                    <a:lnTo>
                      <a:pt x="32" y="32"/>
                    </a:lnTo>
                    <a:lnTo>
                      <a:pt x="29" y="30"/>
                    </a:lnTo>
                    <a:lnTo>
                      <a:pt x="21" y="32"/>
                    </a:lnTo>
                    <a:lnTo>
                      <a:pt x="19" y="34"/>
                    </a:lnTo>
                    <a:lnTo>
                      <a:pt x="19" y="36"/>
                    </a:lnTo>
                    <a:lnTo>
                      <a:pt x="17" y="37"/>
                    </a:lnTo>
                    <a:lnTo>
                      <a:pt x="17" y="37"/>
                    </a:lnTo>
                    <a:lnTo>
                      <a:pt x="21" y="39"/>
                    </a:lnTo>
                    <a:lnTo>
                      <a:pt x="23" y="41"/>
                    </a:lnTo>
                    <a:lnTo>
                      <a:pt x="25" y="43"/>
                    </a:lnTo>
                    <a:lnTo>
                      <a:pt x="23" y="43"/>
                    </a:lnTo>
                    <a:lnTo>
                      <a:pt x="23" y="41"/>
                    </a:lnTo>
                    <a:lnTo>
                      <a:pt x="19" y="41"/>
                    </a:lnTo>
                    <a:lnTo>
                      <a:pt x="15" y="54"/>
                    </a:lnTo>
                    <a:lnTo>
                      <a:pt x="12" y="58"/>
                    </a:lnTo>
                    <a:lnTo>
                      <a:pt x="12" y="60"/>
                    </a:lnTo>
                    <a:lnTo>
                      <a:pt x="17" y="62"/>
                    </a:lnTo>
                    <a:lnTo>
                      <a:pt x="17" y="66"/>
                    </a:lnTo>
                    <a:lnTo>
                      <a:pt x="15" y="68"/>
                    </a:lnTo>
                    <a:lnTo>
                      <a:pt x="12" y="70"/>
                    </a:lnTo>
                    <a:lnTo>
                      <a:pt x="12" y="73"/>
                    </a:lnTo>
                    <a:lnTo>
                      <a:pt x="10" y="77"/>
                    </a:lnTo>
                    <a:lnTo>
                      <a:pt x="8" y="77"/>
                    </a:lnTo>
                    <a:lnTo>
                      <a:pt x="4" y="75"/>
                    </a:lnTo>
                    <a:lnTo>
                      <a:pt x="2" y="75"/>
                    </a:lnTo>
                    <a:lnTo>
                      <a:pt x="2" y="92"/>
                    </a:lnTo>
                    <a:lnTo>
                      <a:pt x="0" y="96"/>
                    </a:lnTo>
                    <a:lnTo>
                      <a:pt x="0" y="98"/>
                    </a:lnTo>
                    <a:lnTo>
                      <a:pt x="2" y="102"/>
                    </a:lnTo>
                    <a:lnTo>
                      <a:pt x="2" y="104"/>
                    </a:lnTo>
                    <a:lnTo>
                      <a:pt x="4" y="106"/>
                    </a:lnTo>
                    <a:lnTo>
                      <a:pt x="4" y="107"/>
                    </a:lnTo>
                    <a:lnTo>
                      <a:pt x="6" y="111"/>
                    </a:lnTo>
                    <a:lnTo>
                      <a:pt x="6" y="113"/>
                    </a:lnTo>
                    <a:lnTo>
                      <a:pt x="2" y="117"/>
                    </a:lnTo>
                    <a:lnTo>
                      <a:pt x="4" y="119"/>
                    </a:lnTo>
                    <a:lnTo>
                      <a:pt x="4" y="121"/>
                    </a:lnTo>
                    <a:lnTo>
                      <a:pt x="4" y="123"/>
                    </a:lnTo>
                    <a:lnTo>
                      <a:pt x="6" y="126"/>
                    </a:lnTo>
                    <a:lnTo>
                      <a:pt x="6" y="130"/>
                    </a:lnTo>
                    <a:lnTo>
                      <a:pt x="6" y="132"/>
                    </a:lnTo>
                    <a:lnTo>
                      <a:pt x="12" y="136"/>
                    </a:lnTo>
                    <a:lnTo>
                      <a:pt x="12" y="140"/>
                    </a:lnTo>
                    <a:lnTo>
                      <a:pt x="32" y="145"/>
                    </a:lnTo>
                    <a:lnTo>
                      <a:pt x="32" y="147"/>
                    </a:lnTo>
                    <a:lnTo>
                      <a:pt x="27" y="155"/>
                    </a:lnTo>
                    <a:lnTo>
                      <a:pt x="25" y="164"/>
                    </a:lnTo>
                    <a:lnTo>
                      <a:pt x="25" y="176"/>
                    </a:lnTo>
                    <a:lnTo>
                      <a:pt x="25" y="176"/>
                    </a:lnTo>
                    <a:lnTo>
                      <a:pt x="27" y="177"/>
                    </a:lnTo>
                    <a:lnTo>
                      <a:pt x="44" y="176"/>
                    </a:lnTo>
                    <a:lnTo>
                      <a:pt x="53" y="179"/>
                    </a:lnTo>
                    <a:lnTo>
                      <a:pt x="57" y="177"/>
                    </a:lnTo>
                    <a:lnTo>
                      <a:pt x="59" y="177"/>
                    </a:lnTo>
                    <a:lnTo>
                      <a:pt x="63" y="177"/>
                    </a:lnTo>
                    <a:lnTo>
                      <a:pt x="63" y="181"/>
                    </a:lnTo>
                    <a:lnTo>
                      <a:pt x="66" y="181"/>
                    </a:lnTo>
                    <a:lnTo>
                      <a:pt x="68" y="181"/>
                    </a:lnTo>
                    <a:lnTo>
                      <a:pt x="68" y="179"/>
                    </a:lnTo>
                    <a:lnTo>
                      <a:pt x="70" y="177"/>
                    </a:lnTo>
                    <a:lnTo>
                      <a:pt x="74" y="177"/>
                    </a:lnTo>
                    <a:lnTo>
                      <a:pt x="78" y="179"/>
                    </a:lnTo>
                    <a:lnTo>
                      <a:pt x="82" y="179"/>
                    </a:lnTo>
                    <a:lnTo>
                      <a:pt x="85" y="176"/>
                    </a:lnTo>
                    <a:lnTo>
                      <a:pt x="95" y="176"/>
                    </a:lnTo>
                    <a:lnTo>
                      <a:pt x="97" y="174"/>
                    </a:lnTo>
                    <a:lnTo>
                      <a:pt x="99" y="176"/>
                    </a:lnTo>
                    <a:lnTo>
                      <a:pt x="104" y="176"/>
                    </a:lnTo>
                    <a:lnTo>
                      <a:pt x="104" y="177"/>
                    </a:lnTo>
                    <a:lnTo>
                      <a:pt x="106" y="176"/>
                    </a:lnTo>
                    <a:lnTo>
                      <a:pt x="106" y="174"/>
                    </a:lnTo>
                    <a:lnTo>
                      <a:pt x="104" y="170"/>
                    </a:lnTo>
                    <a:lnTo>
                      <a:pt x="104" y="164"/>
                    </a:lnTo>
                    <a:lnTo>
                      <a:pt x="106" y="162"/>
                    </a:lnTo>
                    <a:lnTo>
                      <a:pt x="112" y="159"/>
                    </a:lnTo>
                    <a:lnTo>
                      <a:pt x="114" y="155"/>
                    </a:lnTo>
                    <a:lnTo>
                      <a:pt x="119" y="153"/>
                    </a:lnTo>
                    <a:lnTo>
                      <a:pt x="119" y="149"/>
                    </a:lnTo>
                    <a:lnTo>
                      <a:pt x="99" y="130"/>
                    </a:lnTo>
                    <a:lnTo>
                      <a:pt x="97" y="121"/>
                    </a:lnTo>
                    <a:lnTo>
                      <a:pt x="93" y="119"/>
                    </a:lnTo>
                    <a:lnTo>
                      <a:pt x="91" y="117"/>
                    </a:lnTo>
                    <a:lnTo>
                      <a:pt x="91" y="115"/>
                    </a:lnTo>
                    <a:lnTo>
                      <a:pt x="91" y="113"/>
                    </a:lnTo>
                    <a:lnTo>
                      <a:pt x="97" y="117"/>
                    </a:lnTo>
                    <a:lnTo>
                      <a:pt x="97" y="117"/>
                    </a:lnTo>
                    <a:lnTo>
                      <a:pt x="99" y="113"/>
                    </a:lnTo>
                    <a:lnTo>
                      <a:pt x="112" y="107"/>
                    </a:lnTo>
                    <a:lnTo>
                      <a:pt x="114" y="104"/>
                    </a:lnTo>
                    <a:lnTo>
                      <a:pt x="125" y="100"/>
                    </a:lnTo>
                    <a:lnTo>
                      <a:pt x="125" y="94"/>
                    </a:lnTo>
                    <a:lnTo>
                      <a:pt x="127" y="94"/>
                    </a:lnTo>
                    <a:lnTo>
                      <a:pt x="133" y="102"/>
                    </a:lnTo>
                    <a:lnTo>
                      <a:pt x="133" y="102"/>
                    </a:lnTo>
                    <a:lnTo>
                      <a:pt x="136" y="89"/>
                    </a:lnTo>
                    <a:lnTo>
                      <a:pt x="136" y="87"/>
                    </a:lnTo>
                    <a:lnTo>
                      <a:pt x="131" y="81"/>
                    </a:lnTo>
                    <a:lnTo>
                      <a:pt x="129" y="56"/>
                    </a:lnTo>
                    <a:lnTo>
                      <a:pt x="125" y="53"/>
                    </a:lnTo>
                    <a:lnTo>
                      <a:pt x="125" y="51"/>
                    </a:lnTo>
                    <a:lnTo>
                      <a:pt x="127" y="45"/>
                    </a:lnTo>
                    <a:lnTo>
                      <a:pt x="127" y="36"/>
                    </a:lnTo>
                    <a:lnTo>
                      <a:pt x="125" y="30"/>
                    </a:lnTo>
                    <a:lnTo>
                      <a:pt x="117" y="26"/>
                    </a:lnTo>
                    <a:lnTo>
                      <a:pt x="117" y="24"/>
                    </a:lnTo>
                    <a:lnTo>
                      <a:pt x="116" y="19"/>
                    </a:lnTo>
                    <a:lnTo>
                      <a:pt x="112" y="20"/>
                    </a:lnTo>
                    <a:lnTo>
                      <a:pt x="112" y="19"/>
                    </a:lnTo>
                    <a:lnTo>
                      <a:pt x="110" y="19"/>
                    </a:lnTo>
                    <a:lnTo>
                      <a:pt x="110" y="17"/>
                    </a:lnTo>
                    <a:lnTo>
                      <a:pt x="108" y="15"/>
                    </a:lnTo>
                    <a:lnTo>
                      <a:pt x="106" y="13"/>
                    </a:lnTo>
                    <a:lnTo>
                      <a:pt x="99" y="15"/>
                    </a:lnTo>
                    <a:lnTo>
                      <a:pt x="97" y="17"/>
                    </a:lnTo>
                    <a:lnTo>
                      <a:pt x="99" y="15"/>
                    </a:lnTo>
                    <a:lnTo>
                      <a:pt x="102" y="11"/>
                    </a:lnTo>
                    <a:lnTo>
                      <a:pt x="100" y="11"/>
                    </a:lnTo>
                    <a:lnTo>
                      <a:pt x="99" y="11"/>
                    </a:lnTo>
                    <a:lnTo>
                      <a:pt x="95" y="17"/>
                    </a:lnTo>
                    <a:lnTo>
                      <a:pt x="93" y="19"/>
                    </a:lnTo>
                    <a:lnTo>
                      <a:pt x="93" y="19"/>
                    </a:lnTo>
                    <a:lnTo>
                      <a:pt x="93" y="19"/>
                    </a:lnTo>
                    <a:lnTo>
                      <a:pt x="87" y="19"/>
                    </a:lnTo>
                    <a:lnTo>
                      <a:pt x="82" y="22"/>
                    </a:lnTo>
                    <a:lnTo>
                      <a:pt x="83" y="24"/>
                    </a:lnTo>
                    <a:lnTo>
                      <a:pt x="82" y="24"/>
                    </a:lnTo>
                    <a:lnTo>
                      <a:pt x="78" y="22"/>
                    </a:lnTo>
                    <a:lnTo>
                      <a:pt x="74" y="26"/>
                    </a:lnTo>
                    <a:lnTo>
                      <a:pt x="72" y="2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13" name="Germany">
                <a:extLst>
                  <a:ext uri="{FF2B5EF4-FFF2-40B4-BE49-F238E27FC236}">
                    <a16:creationId xmlns:a16="http://schemas.microsoft.com/office/drawing/2014/main" id="{B60A5329-FEBA-E5B8-495D-103A55C5EED7}"/>
                  </a:ext>
                </a:extLst>
              </p:cNvPr>
              <p:cNvSpPr>
                <a:spLocks/>
              </p:cNvSpPr>
              <p:nvPr/>
            </p:nvSpPr>
            <p:spPr bwMode="auto">
              <a:xfrm>
                <a:off x="4452073" y="3350251"/>
                <a:ext cx="202611" cy="269652"/>
              </a:xfrm>
              <a:custGeom>
                <a:avLst/>
                <a:gdLst>
                  <a:gd name="T0" fmla="*/ 74 w 136"/>
                  <a:gd name="T1" fmla="*/ 20 h 181"/>
                  <a:gd name="T2" fmla="*/ 76 w 136"/>
                  <a:gd name="T3" fmla="*/ 13 h 181"/>
                  <a:gd name="T4" fmla="*/ 68 w 136"/>
                  <a:gd name="T5" fmla="*/ 13 h 181"/>
                  <a:gd name="T6" fmla="*/ 63 w 136"/>
                  <a:gd name="T7" fmla="*/ 13 h 181"/>
                  <a:gd name="T8" fmla="*/ 59 w 136"/>
                  <a:gd name="T9" fmla="*/ 11 h 181"/>
                  <a:gd name="T10" fmla="*/ 59 w 136"/>
                  <a:gd name="T11" fmla="*/ 3 h 181"/>
                  <a:gd name="T12" fmla="*/ 53 w 136"/>
                  <a:gd name="T13" fmla="*/ 0 h 181"/>
                  <a:gd name="T14" fmla="*/ 42 w 136"/>
                  <a:gd name="T15" fmla="*/ 0 h 181"/>
                  <a:gd name="T16" fmla="*/ 44 w 136"/>
                  <a:gd name="T17" fmla="*/ 13 h 181"/>
                  <a:gd name="T18" fmla="*/ 44 w 136"/>
                  <a:gd name="T19" fmla="*/ 15 h 181"/>
                  <a:gd name="T20" fmla="*/ 46 w 136"/>
                  <a:gd name="T21" fmla="*/ 19 h 181"/>
                  <a:gd name="T22" fmla="*/ 46 w 136"/>
                  <a:gd name="T23" fmla="*/ 22 h 181"/>
                  <a:gd name="T24" fmla="*/ 47 w 136"/>
                  <a:gd name="T25" fmla="*/ 26 h 181"/>
                  <a:gd name="T26" fmla="*/ 40 w 136"/>
                  <a:gd name="T27" fmla="*/ 36 h 181"/>
                  <a:gd name="T28" fmla="*/ 36 w 136"/>
                  <a:gd name="T29" fmla="*/ 34 h 181"/>
                  <a:gd name="T30" fmla="*/ 34 w 136"/>
                  <a:gd name="T31" fmla="*/ 34 h 181"/>
                  <a:gd name="T32" fmla="*/ 21 w 136"/>
                  <a:gd name="T33" fmla="*/ 32 h 181"/>
                  <a:gd name="T34" fmla="*/ 17 w 136"/>
                  <a:gd name="T35" fmla="*/ 37 h 181"/>
                  <a:gd name="T36" fmla="*/ 23 w 136"/>
                  <a:gd name="T37" fmla="*/ 41 h 181"/>
                  <a:gd name="T38" fmla="*/ 23 w 136"/>
                  <a:gd name="T39" fmla="*/ 41 h 181"/>
                  <a:gd name="T40" fmla="*/ 12 w 136"/>
                  <a:gd name="T41" fmla="*/ 58 h 181"/>
                  <a:gd name="T42" fmla="*/ 17 w 136"/>
                  <a:gd name="T43" fmla="*/ 66 h 181"/>
                  <a:gd name="T44" fmla="*/ 12 w 136"/>
                  <a:gd name="T45" fmla="*/ 73 h 181"/>
                  <a:gd name="T46" fmla="*/ 4 w 136"/>
                  <a:gd name="T47" fmla="*/ 75 h 181"/>
                  <a:gd name="T48" fmla="*/ 0 w 136"/>
                  <a:gd name="T49" fmla="*/ 96 h 181"/>
                  <a:gd name="T50" fmla="*/ 2 w 136"/>
                  <a:gd name="T51" fmla="*/ 104 h 181"/>
                  <a:gd name="T52" fmla="*/ 6 w 136"/>
                  <a:gd name="T53" fmla="*/ 111 h 181"/>
                  <a:gd name="T54" fmla="*/ 4 w 136"/>
                  <a:gd name="T55" fmla="*/ 119 h 181"/>
                  <a:gd name="T56" fmla="*/ 6 w 136"/>
                  <a:gd name="T57" fmla="*/ 126 h 181"/>
                  <a:gd name="T58" fmla="*/ 12 w 136"/>
                  <a:gd name="T59" fmla="*/ 136 h 181"/>
                  <a:gd name="T60" fmla="*/ 32 w 136"/>
                  <a:gd name="T61" fmla="*/ 147 h 181"/>
                  <a:gd name="T62" fmla="*/ 25 w 136"/>
                  <a:gd name="T63" fmla="*/ 176 h 181"/>
                  <a:gd name="T64" fmla="*/ 44 w 136"/>
                  <a:gd name="T65" fmla="*/ 176 h 181"/>
                  <a:gd name="T66" fmla="*/ 59 w 136"/>
                  <a:gd name="T67" fmla="*/ 177 h 181"/>
                  <a:gd name="T68" fmla="*/ 66 w 136"/>
                  <a:gd name="T69" fmla="*/ 181 h 181"/>
                  <a:gd name="T70" fmla="*/ 70 w 136"/>
                  <a:gd name="T71" fmla="*/ 177 h 181"/>
                  <a:gd name="T72" fmla="*/ 82 w 136"/>
                  <a:gd name="T73" fmla="*/ 179 h 181"/>
                  <a:gd name="T74" fmla="*/ 97 w 136"/>
                  <a:gd name="T75" fmla="*/ 174 h 181"/>
                  <a:gd name="T76" fmla="*/ 104 w 136"/>
                  <a:gd name="T77" fmla="*/ 177 h 181"/>
                  <a:gd name="T78" fmla="*/ 104 w 136"/>
                  <a:gd name="T79" fmla="*/ 170 h 181"/>
                  <a:gd name="T80" fmla="*/ 112 w 136"/>
                  <a:gd name="T81" fmla="*/ 159 h 181"/>
                  <a:gd name="T82" fmla="*/ 119 w 136"/>
                  <a:gd name="T83" fmla="*/ 149 h 181"/>
                  <a:gd name="T84" fmla="*/ 93 w 136"/>
                  <a:gd name="T85" fmla="*/ 119 h 181"/>
                  <a:gd name="T86" fmla="*/ 91 w 136"/>
                  <a:gd name="T87" fmla="*/ 113 h 181"/>
                  <a:gd name="T88" fmla="*/ 99 w 136"/>
                  <a:gd name="T89" fmla="*/ 113 h 181"/>
                  <a:gd name="T90" fmla="*/ 125 w 136"/>
                  <a:gd name="T91" fmla="*/ 100 h 181"/>
                  <a:gd name="T92" fmla="*/ 133 w 136"/>
                  <a:gd name="T93" fmla="*/ 102 h 181"/>
                  <a:gd name="T94" fmla="*/ 136 w 136"/>
                  <a:gd name="T95" fmla="*/ 87 h 181"/>
                  <a:gd name="T96" fmla="*/ 125 w 136"/>
                  <a:gd name="T97" fmla="*/ 53 h 181"/>
                  <a:gd name="T98" fmla="*/ 127 w 136"/>
                  <a:gd name="T99" fmla="*/ 36 h 181"/>
                  <a:gd name="T100" fmla="*/ 117 w 136"/>
                  <a:gd name="T101" fmla="*/ 24 h 181"/>
                  <a:gd name="T102" fmla="*/ 112 w 136"/>
                  <a:gd name="T103" fmla="*/ 19 h 181"/>
                  <a:gd name="T104" fmla="*/ 108 w 136"/>
                  <a:gd name="T105" fmla="*/ 15 h 181"/>
                  <a:gd name="T106" fmla="*/ 97 w 136"/>
                  <a:gd name="T107" fmla="*/ 17 h 181"/>
                  <a:gd name="T108" fmla="*/ 100 w 136"/>
                  <a:gd name="T109" fmla="*/ 11 h 181"/>
                  <a:gd name="T110" fmla="*/ 93 w 136"/>
                  <a:gd name="T111" fmla="*/ 19 h 181"/>
                  <a:gd name="T112" fmla="*/ 87 w 136"/>
                  <a:gd name="T113" fmla="*/ 19 h 181"/>
                  <a:gd name="T114" fmla="*/ 82 w 136"/>
                  <a:gd name="T115" fmla="*/ 24 h 181"/>
                  <a:gd name="T116" fmla="*/ 72 w 136"/>
                  <a:gd name="T117" fmla="*/ 2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 h="181">
                    <a:moveTo>
                      <a:pt x="72" y="24"/>
                    </a:moveTo>
                    <a:lnTo>
                      <a:pt x="72" y="22"/>
                    </a:lnTo>
                    <a:lnTo>
                      <a:pt x="74" y="20"/>
                    </a:lnTo>
                    <a:lnTo>
                      <a:pt x="78" y="17"/>
                    </a:lnTo>
                    <a:lnTo>
                      <a:pt x="78" y="15"/>
                    </a:lnTo>
                    <a:lnTo>
                      <a:pt x="76" y="13"/>
                    </a:lnTo>
                    <a:lnTo>
                      <a:pt x="72" y="15"/>
                    </a:lnTo>
                    <a:lnTo>
                      <a:pt x="70" y="15"/>
                    </a:lnTo>
                    <a:lnTo>
                      <a:pt x="68" y="13"/>
                    </a:lnTo>
                    <a:lnTo>
                      <a:pt x="64" y="11"/>
                    </a:lnTo>
                    <a:lnTo>
                      <a:pt x="64" y="13"/>
                    </a:lnTo>
                    <a:lnTo>
                      <a:pt x="63" y="13"/>
                    </a:lnTo>
                    <a:lnTo>
                      <a:pt x="63" y="11"/>
                    </a:lnTo>
                    <a:lnTo>
                      <a:pt x="61" y="11"/>
                    </a:lnTo>
                    <a:lnTo>
                      <a:pt x="59" y="11"/>
                    </a:lnTo>
                    <a:lnTo>
                      <a:pt x="61" y="9"/>
                    </a:lnTo>
                    <a:lnTo>
                      <a:pt x="61" y="5"/>
                    </a:lnTo>
                    <a:lnTo>
                      <a:pt x="59" y="3"/>
                    </a:lnTo>
                    <a:lnTo>
                      <a:pt x="55" y="1"/>
                    </a:lnTo>
                    <a:lnTo>
                      <a:pt x="53" y="1"/>
                    </a:lnTo>
                    <a:lnTo>
                      <a:pt x="53" y="0"/>
                    </a:lnTo>
                    <a:lnTo>
                      <a:pt x="51" y="1"/>
                    </a:lnTo>
                    <a:lnTo>
                      <a:pt x="44" y="0"/>
                    </a:lnTo>
                    <a:lnTo>
                      <a:pt x="42" y="0"/>
                    </a:lnTo>
                    <a:lnTo>
                      <a:pt x="42" y="3"/>
                    </a:lnTo>
                    <a:lnTo>
                      <a:pt x="47" y="11"/>
                    </a:lnTo>
                    <a:lnTo>
                      <a:pt x="44" y="13"/>
                    </a:lnTo>
                    <a:lnTo>
                      <a:pt x="44" y="13"/>
                    </a:lnTo>
                    <a:lnTo>
                      <a:pt x="42" y="15"/>
                    </a:lnTo>
                    <a:lnTo>
                      <a:pt x="44" y="15"/>
                    </a:lnTo>
                    <a:lnTo>
                      <a:pt x="46" y="15"/>
                    </a:lnTo>
                    <a:lnTo>
                      <a:pt x="44" y="17"/>
                    </a:lnTo>
                    <a:lnTo>
                      <a:pt x="46" y="19"/>
                    </a:lnTo>
                    <a:lnTo>
                      <a:pt x="46" y="20"/>
                    </a:lnTo>
                    <a:lnTo>
                      <a:pt x="46" y="20"/>
                    </a:lnTo>
                    <a:lnTo>
                      <a:pt x="46" y="22"/>
                    </a:lnTo>
                    <a:lnTo>
                      <a:pt x="46" y="24"/>
                    </a:lnTo>
                    <a:lnTo>
                      <a:pt x="47" y="26"/>
                    </a:lnTo>
                    <a:lnTo>
                      <a:pt x="47" y="26"/>
                    </a:lnTo>
                    <a:lnTo>
                      <a:pt x="42" y="26"/>
                    </a:lnTo>
                    <a:lnTo>
                      <a:pt x="40" y="30"/>
                    </a:lnTo>
                    <a:lnTo>
                      <a:pt x="40" y="36"/>
                    </a:lnTo>
                    <a:lnTo>
                      <a:pt x="42" y="41"/>
                    </a:lnTo>
                    <a:lnTo>
                      <a:pt x="38" y="36"/>
                    </a:lnTo>
                    <a:lnTo>
                      <a:pt x="36" y="34"/>
                    </a:lnTo>
                    <a:lnTo>
                      <a:pt x="36" y="37"/>
                    </a:lnTo>
                    <a:lnTo>
                      <a:pt x="34" y="37"/>
                    </a:lnTo>
                    <a:lnTo>
                      <a:pt x="34" y="34"/>
                    </a:lnTo>
                    <a:lnTo>
                      <a:pt x="32" y="32"/>
                    </a:lnTo>
                    <a:lnTo>
                      <a:pt x="29" y="30"/>
                    </a:lnTo>
                    <a:lnTo>
                      <a:pt x="21" y="32"/>
                    </a:lnTo>
                    <a:lnTo>
                      <a:pt x="19" y="34"/>
                    </a:lnTo>
                    <a:lnTo>
                      <a:pt x="19" y="36"/>
                    </a:lnTo>
                    <a:lnTo>
                      <a:pt x="17" y="37"/>
                    </a:lnTo>
                    <a:lnTo>
                      <a:pt x="17" y="37"/>
                    </a:lnTo>
                    <a:lnTo>
                      <a:pt x="21" y="39"/>
                    </a:lnTo>
                    <a:lnTo>
                      <a:pt x="23" y="41"/>
                    </a:lnTo>
                    <a:lnTo>
                      <a:pt x="25" y="43"/>
                    </a:lnTo>
                    <a:lnTo>
                      <a:pt x="23" y="43"/>
                    </a:lnTo>
                    <a:lnTo>
                      <a:pt x="23" y="41"/>
                    </a:lnTo>
                    <a:lnTo>
                      <a:pt x="19" y="41"/>
                    </a:lnTo>
                    <a:lnTo>
                      <a:pt x="15" y="54"/>
                    </a:lnTo>
                    <a:lnTo>
                      <a:pt x="12" y="58"/>
                    </a:lnTo>
                    <a:lnTo>
                      <a:pt x="12" y="60"/>
                    </a:lnTo>
                    <a:lnTo>
                      <a:pt x="17" y="62"/>
                    </a:lnTo>
                    <a:lnTo>
                      <a:pt x="17" y="66"/>
                    </a:lnTo>
                    <a:lnTo>
                      <a:pt x="15" y="68"/>
                    </a:lnTo>
                    <a:lnTo>
                      <a:pt x="12" y="70"/>
                    </a:lnTo>
                    <a:lnTo>
                      <a:pt x="12" y="73"/>
                    </a:lnTo>
                    <a:lnTo>
                      <a:pt x="10" y="77"/>
                    </a:lnTo>
                    <a:lnTo>
                      <a:pt x="8" y="77"/>
                    </a:lnTo>
                    <a:lnTo>
                      <a:pt x="4" y="75"/>
                    </a:lnTo>
                    <a:lnTo>
                      <a:pt x="2" y="75"/>
                    </a:lnTo>
                    <a:lnTo>
                      <a:pt x="2" y="92"/>
                    </a:lnTo>
                    <a:lnTo>
                      <a:pt x="0" y="96"/>
                    </a:lnTo>
                    <a:lnTo>
                      <a:pt x="0" y="98"/>
                    </a:lnTo>
                    <a:lnTo>
                      <a:pt x="2" y="102"/>
                    </a:lnTo>
                    <a:lnTo>
                      <a:pt x="2" y="104"/>
                    </a:lnTo>
                    <a:lnTo>
                      <a:pt x="4" y="106"/>
                    </a:lnTo>
                    <a:lnTo>
                      <a:pt x="4" y="107"/>
                    </a:lnTo>
                    <a:lnTo>
                      <a:pt x="6" y="111"/>
                    </a:lnTo>
                    <a:lnTo>
                      <a:pt x="6" y="113"/>
                    </a:lnTo>
                    <a:lnTo>
                      <a:pt x="2" y="117"/>
                    </a:lnTo>
                    <a:lnTo>
                      <a:pt x="4" y="119"/>
                    </a:lnTo>
                    <a:lnTo>
                      <a:pt x="4" y="121"/>
                    </a:lnTo>
                    <a:lnTo>
                      <a:pt x="4" y="123"/>
                    </a:lnTo>
                    <a:lnTo>
                      <a:pt x="6" y="126"/>
                    </a:lnTo>
                    <a:lnTo>
                      <a:pt x="6" y="130"/>
                    </a:lnTo>
                    <a:lnTo>
                      <a:pt x="6" y="132"/>
                    </a:lnTo>
                    <a:lnTo>
                      <a:pt x="12" y="136"/>
                    </a:lnTo>
                    <a:lnTo>
                      <a:pt x="12" y="140"/>
                    </a:lnTo>
                    <a:lnTo>
                      <a:pt x="32" y="145"/>
                    </a:lnTo>
                    <a:lnTo>
                      <a:pt x="32" y="147"/>
                    </a:lnTo>
                    <a:lnTo>
                      <a:pt x="27" y="155"/>
                    </a:lnTo>
                    <a:lnTo>
                      <a:pt x="25" y="164"/>
                    </a:lnTo>
                    <a:lnTo>
                      <a:pt x="25" y="176"/>
                    </a:lnTo>
                    <a:lnTo>
                      <a:pt x="25" y="176"/>
                    </a:lnTo>
                    <a:lnTo>
                      <a:pt x="27" y="177"/>
                    </a:lnTo>
                    <a:lnTo>
                      <a:pt x="44" y="176"/>
                    </a:lnTo>
                    <a:lnTo>
                      <a:pt x="53" y="179"/>
                    </a:lnTo>
                    <a:lnTo>
                      <a:pt x="57" y="177"/>
                    </a:lnTo>
                    <a:lnTo>
                      <a:pt x="59" y="177"/>
                    </a:lnTo>
                    <a:lnTo>
                      <a:pt x="63" y="177"/>
                    </a:lnTo>
                    <a:lnTo>
                      <a:pt x="63" y="181"/>
                    </a:lnTo>
                    <a:lnTo>
                      <a:pt x="66" y="181"/>
                    </a:lnTo>
                    <a:lnTo>
                      <a:pt x="68" y="181"/>
                    </a:lnTo>
                    <a:lnTo>
                      <a:pt x="68" y="179"/>
                    </a:lnTo>
                    <a:lnTo>
                      <a:pt x="70" y="177"/>
                    </a:lnTo>
                    <a:lnTo>
                      <a:pt x="74" y="177"/>
                    </a:lnTo>
                    <a:lnTo>
                      <a:pt x="78" y="179"/>
                    </a:lnTo>
                    <a:lnTo>
                      <a:pt x="82" y="179"/>
                    </a:lnTo>
                    <a:lnTo>
                      <a:pt x="85" y="176"/>
                    </a:lnTo>
                    <a:lnTo>
                      <a:pt x="95" y="176"/>
                    </a:lnTo>
                    <a:lnTo>
                      <a:pt x="97" y="174"/>
                    </a:lnTo>
                    <a:lnTo>
                      <a:pt x="99" y="176"/>
                    </a:lnTo>
                    <a:lnTo>
                      <a:pt x="104" y="176"/>
                    </a:lnTo>
                    <a:lnTo>
                      <a:pt x="104" y="177"/>
                    </a:lnTo>
                    <a:lnTo>
                      <a:pt x="106" y="176"/>
                    </a:lnTo>
                    <a:lnTo>
                      <a:pt x="106" y="174"/>
                    </a:lnTo>
                    <a:lnTo>
                      <a:pt x="104" y="170"/>
                    </a:lnTo>
                    <a:lnTo>
                      <a:pt x="104" y="164"/>
                    </a:lnTo>
                    <a:lnTo>
                      <a:pt x="106" y="162"/>
                    </a:lnTo>
                    <a:lnTo>
                      <a:pt x="112" y="159"/>
                    </a:lnTo>
                    <a:lnTo>
                      <a:pt x="114" y="155"/>
                    </a:lnTo>
                    <a:lnTo>
                      <a:pt x="119" y="153"/>
                    </a:lnTo>
                    <a:lnTo>
                      <a:pt x="119" y="149"/>
                    </a:lnTo>
                    <a:lnTo>
                      <a:pt x="99" y="130"/>
                    </a:lnTo>
                    <a:lnTo>
                      <a:pt x="97" y="121"/>
                    </a:lnTo>
                    <a:lnTo>
                      <a:pt x="93" y="119"/>
                    </a:lnTo>
                    <a:lnTo>
                      <a:pt x="91" y="117"/>
                    </a:lnTo>
                    <a:lnTo>
                      <a:pt x="91" y="115"/>
                    </a:lnTo>
                    <a:lnTo>
                      <a:pt x="91" y="113"/>
                    </a:lnTo>
                    <a:lnTo>
                      <a:pt x="97" y="117"/>
                    </a:lnTo>
                    <a:lnTo>
                      <a:pt x="97" y="117"/>
                    </a:lnTo>
                    <a:lnTo>
                      <a:pt x="99" y="113"/>
                    </a:lnTo>
                    <a:lnTo>
                      <a:pt x="112" y="107"/>
                    </a:lnTo>
                    <a:lnTo>
                      <a:pt x="114" y="104"/>
                    </a:lnTo>
                    <a:lnTo>
                      <a:pt x="125" y="100"/>
                    </a:lnTo>
                    <a:lnTo>
                      <a:pt x="125" y="94"/>
                    </a:lnTo>
                    <a:lnTo>
                      <a:pt x="127" y="94"/>
                    </a:lnTo>
                    <a:lnTo>
                      <a:pt x="133" y="102"/>
                    </a:lnTo>
                    <a:lnTo>
                      <a:pt x="133" y="102"/>
                    </a:lnTo>
                    <a:lnTo>
                      <a:pt x="136" y="89"/>
                    </a:lnTo>
                    <a:lnTo>
                      <a:pt x="136" y="87"/>
                    </a:lnTo>
                    <a:lnTo>
                      <a:pt x="131" y="81"/>
                    </a:lnTo>
                    <a:lnTo>
                      <a:pt x="129" y="56"/>
                    </a:lnTo>
                    <a:lnTo>
                      <a:pt x="125" y="53"/>
                    </a:lnTo>
                    <a:lnTo>
                      <a:pt x="125" y="51"/>
                    </a:lnTo>
                    <a:lnTo>
                      <a:pt x="127" y="45"/>
                    </a:lnTo>
                    <a:lnTo>
                      <a:pt x="127" y="36"/>
                    </a:lnTo>
                    <a:lnTo>
                      <a:pt x="125" y="30"/>
                    </a:lnTo>
                    <a:lnTo>
                      <a:pt x="117" y="26"/>
                    </a:lnTo>
                    <a:lnTo>
                      <a:pt x="117" y="24"/>
                    </a:lnTo>
                    <a:lnTo>
                      <a:pt x="116" y="19"/>
                    </a:lnTo>
                    <a:lnTo>
                      <a:pt x="112" y="20"/>
                    </a:lnTo>
                    <a:lnTo>
                      <a:pt x="112" y="19"/>
                    </a:lnTo>
                    <a:lnTo>
                      <a:pt x="110" y="19"/>
                    </a:lnTo>
                    <a:lnTo>
                      <a:pt x="110" y="17"/>
                    </a:lnTo>
                    <a:lnTo>
                      <a:pt x="108" y="15"/>
                    </a:lnTo>
                    <a:lnTo>
                      <a:pt x="106" y="13"/>
                    </a:lnTo>
                    <a:lnTo>
                      <a:pt x="99" y="15"/>
                    </a:lnTo>
                    <a:lnTo>
                      <a:pt x="97" y="17"/>
                    </a:lnTo>
                    <a:lnTo>
                      <a:pt x="99" y="15"/>
                    </a:lnTo>
                    <a:lnTo>
                      <a:pt x="102" y="11"/>
                    </a:lnTo>
                    <a:lnTo>
                      <a:pt x="100" y="11"/>
                    </a:lnTo>
                    <a:lnTo>
                      <a:pt x="99" y="11"/>
                    </a:lnTo>
                    <a:lnTo>
                      <a:pt x="95" y="17"/>
                    </a:lnTo>
                    <a:lnTo>
                      <a:pt x="93" y="19"/>
                    </a:lnTo>
                    <a:lnTo>
                      <a:pt x="93" y="19"/>
                    </a:lnTo>
                    <a:lnTo>
                      <a:pt x="93" y="19"/>
                    </a:lnTo>
                    <a:lnTo>
                      <a:pt x="87" y="19"/>
                    </a:lnTo>
                    <a:lnTo>
                      <a:pt x="82" y="22"/>
                    </a:lnTo>
                    <a:lnTo>
                      <a:pt x="83" y="24"/>
                    </a:lnTo>
                    <a:lnTo>
                      <a:pt x="82" y="24"/>
                    </a:lnTo>
                    <a:lnTo>
                      <a:pt x="78" y="22"/>
                    </a:lnTo>
                    <a:lnTo>
                      <a:pt x="74" y="26"/>
                    </a:lnTo>
                    <a:lnTo>
                      <a:pt x="72" y="2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14" name="Freeform 1471">
                <a:extLst>
                  <a:ext uri="{FF2B5EF4-FFF2-40B4-BE49-F238E27FC236}">
                    <a16:creationId xmlns:a16="http://schemas.microsoft.com/office/drawing/2014/main" id="{3FB0D42B-5CE4-0622-D09B-E23520D01B17}"/>
                  </a:ext>
                </a:extLst>
              </p:cNvPr>
              <p:cNvSpPr>
                <a:spLocks/>
              </p:cNvSpPr>
              <p:nvPr/>
            </p:nvSpPr>
            <p:spPr bwMode="auto">
              <a:xfrm>
                <a:off x="4612970" y="3357700"/>
                <a:ext cx="11918" cy="17877"/>
              </a:xfrm>
              <a:custGeom>
                <a:avLst/>
                <a:gdLst>
                  <a:gd name="T0" fmla="*/ 8 w 8"/>
                  <a:gd name="T1" fmla="*/ 6 h 12"/>
                  <a:gd name="T2" fmla="*/ 8 w 8"/>
                  <a:gd name="T3" fmla="*/ 8 h 12"/>
                  <a:gd name="T4" fmla="*/ 8 w 8"/>
                  <a:gd name="T5" fmla="*/ 10 h 12"/>
                  <a:gd name="T6" fmla="*/ 8 w 8"/>
                  <a:gd name="T7" fmla="*/ 10 h 12"/>
                  <a:gd name="T8" fmla="*/ 8 w 8"/>
                  <a:gd name="T9" fmla="*/ 10 h 12"/>
                  <a:gd name="T10" fmla="*/ 6 w 8"/>
                  <a:gd name="T11" fmla="*/ 10 h 12"/>
                  <a:gd name="T12" fmla="*/ 4 w 8"/>
                  <a:gd name="T13" fmla="*/ 12 h 12"/>
                  <a:gd name="T14" fmla="*/ 2 w 8"/>
                  <a:gd name="T15" fmla="*/ 10 h 12"/>
                  <a:gd name="T16" fmla="*/ 0 w 8"/>
                  <a:gd name="T17" fmla="*/ 8 h 12"/>
                  <a:gd name="T18" fmla="*/ 2 w 8"/>
                  <a:gd name="T19" fmla="*/ 8 h 12"/>
                  <a:gd name="T20" fmla="*/ 2 w 8"/>
                  <a:gd name="T21" fmla="*/ 6 h 12"/>
                  <a:gd name="T22" fmla="*/ 0 w 8"/>
                  <a:gd name="T23" fmla="*/ 4 h 12"/>
                  <a:gd name="T24" fmla="*/ 2 w 8"/>
                  <a:gd name="T25" fmla="*/ 4 h 12"/>
                  <a:gd name="T26" fmla="*/ 6 w 8"/>
                  <a:gd name="T27" fmla="*/ 6 h 12"/>
                  <a:gd name="T28" fmla="*/ 6 w 8"/>
                  <a:gd name="T29" fmla="*/ 4 h 12"/>
                  <a:gd name="T30" fmla="*/ 4 w 8"/>
                  <a:gd name="T31" fmla="*/ 2 h 12"/>
                  <a:gd name="T32" fmla="*/ 2 w 8"/>
                  <a:gd name="T33" fmla="*/ 2 h 12"/>
                  <a:gd name="T34" fmla="*/ 2 w 8"/>
                  <a:gd name="T35" fmla="*/ 0 h 12"/>
                  <a:gd name="T36" fmla="*/ 4 w 8"/>
                  <a:gd name="T37" fmla="*/ 0 h 12"/>
                  <a:gd name="T38" fmla="*/ 4 w 8"/>
                  <a:gd name="T39" fmla="*/ 2 h 12"/>
                  <a:gd name="T40" fmla="*/ 8 w 8"/>
                  <a:gd name="T41" fmla="*/ 2 h 12"/>
                  <a:gd name="T42" fmla="*/ 8 w 8"/>
                  <a:gd name="T43" fmla="*/ 4 h 12"/>
                  <a:gd name="T44" fmla="*/ 8 w 8"/>
                  <a:gd name="T4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12">
                    <a:moveTo>
                      <a:pt x="8" y="6"/>
                    </a:moveTo>
                    <a:lnTo>
                      <a:pt x="8" y="8"/>
                    </a:lnTo>
                    <a:lnTo>
                      <a:pt x="8" y="10"/>
                    </a:lnTo>
                    <a:lnTo>
                      <a:pt x="8" y="10"/>
                    </a:lnTo>
                    <a:lnTo>
                      <a:pt x="8" y="10"/>
                    </a:lnTo>
                    <a:lnTo>
                      <a:pt x="6" y="10"/>
                    </a:lnTo>
                    <a:lnTo>
                      <a:pt x="4" y="12"/>
                    </a:lnTo>
                    <a:lnTo>
                      <a:pt x="2" y="10"/>
                    </a:lnTo>
                    <a:lnTo>
                      <a:pt x="0" y="8"/>
                    </a:lnTo>
                    <a:lnTo>
                      <a:pt x="2" y="8"/>
                    </a:lnTo>
                    <a:lnTo>
                      <a:pt x="2" y="6"/>
                    </a:lnTo>
                    <a:lnTo>
                      <a:pt x="0" y="4"/>
                    </a:lnTo>
                    <a:lnTo>
                      <a:pt x="2" y="4"/>
                    </a:lnTo>
                    <a:lnTo>
                      <a:pt x="6" y="6"/>
                    </a:lnTo>
                    <a:lnTo>
                      <a:pt x="6" y="4"/>
                    </a:lnTo>
                    <a:lnTo>
                      <a:pt x="4" y="2"/>
                    </a:lnTo>
                    <a:lnTo>
                      <a:pt x="2" y="2"/>
                    </a:lnTo>
                    <a:lnTo>
                      <a:pt x="2" y="0"/>
                    </a:lnTo>
                    <a:lnTo>
                      <a:pt x="4" y="0"/>
                    </a:lnTo>
                    <a:lnTo>
                      <a:pt x="4" y="2"/>
                    </a:lnTo>
                    <a:lnTo>
                      <a:pt x="8" y="2"/>
                    </a:lnTo>
                    <a:lnTo>
                      <a:pt x="8" y="4"/>
                    </a:lnTo>
                    <a:lnTo>
                      <a:pt x="8"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15" name="Freeform 1472">
                <a:extLst>
                  <a:ext uri="{FF2B5EF4-FFF2-40B4-BE49-F238E27FC236}">
                    <a16:creationId xmlns:a16="http://schemas.microsoft.com/office/drawing/2014/main" id="{A43C5880-3657-95A7-75E0-C6837A9DC987}"/>
                  </a:ext>
                </a:extLst>
              </p:cNvPr>
              <p:cNvSpPr>
                <a:spLocks/>
              </p:cNvSpPr>
              <p:nvPr/>
            </p:nvSpPr>
            <p:spPr bwMode="auto">
              <a:xfrm>
                <a:off x="4612970" y="3357700"/>
                <a:ext cx="11918" cy="17877"/>
              </a:xfrm>
              <a:custGeom>
                <a:avLst/>
                <a:gdLst>
                  <a:gd name="T0" fmla="*/ 8 w 8"/>
                  <a:gd name="T1" fmla="*/ 6 h 12"/>
                  <a:gd name="T2" fmla="*/ 8 w 8"/>
                  <a:gd name="T3" fmla="*/ 8 h 12"/>
                  <a:gd name="T4" fmla="*/ 8 w 8"/>
                  <a:gd name="T5" fmla="*/ 10 h 12"/>
                  <a:gd name="T6" fmla="*/ 8 w 8"/>
                  <a:gd name="T7" fmla="*/ 10 h 12"/>
                  <a:gd name="T8" fmla="*/ 8 w 8"/>
                  <a:gd name="T9" fmla="*/ 10 h 12"/>
                  <a:gd name="T10" fmla="*/ 6 w 8"/>
                  <a:gd name="T11" fmla="*/ 10 h 12"/>
                  <a:gd name="T12" fmla="*/ 4 w 8"/>
                  <a:gd name="T13" fmla="*/ 12 h 12"/>
                  <a:gd name="T14" fmla="*/ 2 w 8"/>
                  <a:gd name="T15" fmla="*/ 10 h 12"/>
                  <a:gd name="T16" fmla="*/ 0 w 8"/>
                  <a:gd name="T17" fmla="*/ 8 h 12"/>
                  <a:gd name="T18" fmla="*/ 2 w 8"/>
                  <a:gd name="T19" fmla="*/ 8 h 12"/>
                  <a:gd name="T20" fmla="*/ 2 w 8"/>
                  <a:gd name="T21" fmla="*/ 6 h 12"/>
                  <a:gd name="T22" fmla="*/ 0 w 8"/>
                  <a:gd name="T23" fmla="*/ 4 h 12"/>
                  <a:gd name="T24" fmla="*/ 2 w 8"/>
                  <a:gd name="T25" fmla="*/ 4 h 12"/>
                  <a:gd name="T26" fmla="*/ 6 w 8"/>
                  <a:gd name="T27" fmla="*/ 6 h 12"/>
                  <a:gd name="T28" fmla="*/ 6 w 8"/>
                  <a:gd name="T29" fmla="*/ 4 h 12"/>
                  <a:gd name="T30" fmla="*/ 4 w 8"/>
                  <a:gd name="T31" fmla="*/ 2 h 12"/>
                  <a:gd name="T32" fmla="*/ 2 w 8"/>
                  <a:gd name="T33" fmla="*/ 2 h 12"/>
                  <a:gd name="T34" fmla="*/ 2 w 8"/>
                  <a:gd name="T35" fmla="*/ 0 h 12"/>
                  <a:gd name="T36" fmla="*/ 4 w 8"/>
                  <a:gd name="T37" fmla="*/ 0 h 12"/>
                  <a:gd name="T38" fmla="*/ 4 w 8"/>
                  <a:gd name="T39" fmla="*/ 2 h 12"/>
                  <a:gd name="T40" fmla="*/ 8 w 8"/>
                  <a:gd name="T41" fmla="*/ 2 h 12"/>
                  <a:gd name="T42" fmla="*/ 8 w 8"/>
                  <a:gd name="T43" fmla="*/ 4 h 12"/>
                  <a:gd name="T44" fmla="*/ 8 w 8"/>
                  <a:gd name="T4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12">
                    <a:moveTo>
                      <a:pt x="8" y="6"/>
                    </a:moveTo>
                    <a:lnTo>
                      <a:pt x="8" y="8"/>
                    </a:lnTo>
                    <a:lnTo>
                      <a:pt x="8" y="10"/>
                    </a:lnTo>
                    <a:lnTo>
                      <a:pt x="8" y="10"/>
                    </a:lnTo>
                    <a:lnTo>
                      <a:pt x="8" y="10"/>
                    </a:lnTo>
                    <a:lnTo>
                      <a:pt x="6" y="10"/>
                    </a:lnTo>
                    <a:lnTo>
                      <a:pt x="4" y="12"/>
                    </a:lnTo>
                    <a:lnTo>
                      <a:pt x="2" y="10"/>
                    </a:lnTo>
                    <a:lnTo>
                      <a:pt x="0" y="8"/>
                    </a:lnTo>
                    <a:lnTo>
                      <a:pt x="2" y="8"/>
                    </a:lnTo>
                    <a:lnTo>
                      <a:pt x="2" y="6"/>
                    </a:lnTo>
                    <a:lnTo>
                      <a:pt x="0" y="4"/>
                    </a:lnTo>
                    <a:lnTo>
                      <a:pt x="2" y="4"/>
                    </a:lnTo>
                    <a:lnTo>
                      <a:pt x="6" y="6"/>
                    </a:lnTo>
                    <a:lnTo>
                      <a:pt x="6" y="4"/>
                    </a:lnTo>
                    <a:lnTo>
                      <a:pt x="4" y="2"/>
                    </a:lnTo>
                    <a:lnTo>
                      <a:pt x="2" y="2"/>
                    </a:lnTo>
                    <a:lnTo>
                      <a:pt x="2" y="0"/>
                    </a:lnTo>
                    <a:lnTo>
                      <a:pt x="4" y="0"/>
                    </a:lnTo>
                    <a:lnTo>
                      <a:pt x="4" y="2"/>
                    </a:lnTo>
                    <a:lnTo>
                      <a:pt x="8" y="2"/>
                    </a:lnTo>
                    <a:lnTo>
                      <a:pt x="8" y="4"/>
                    </a:lnTo>
                    <a:lnTo>
                      <a:pt x="8"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16" name="Freeform 1473">
                <a:extLst>
                  <a:ext uri="{FF2B5EF4-FFF2-40B4-BE49-F238E27FC236}">
                    <a16:creationId xmlns:a16="http://schemas.microsoft.com/office/drawing/2014/main" id="{ADA231EE-7E28-2AB9-C254-96AFA5BE8A80}"/>
                  </a:ext>
                </a:extLst>
              </p:cNvPr>
              <p:cNvSpPr>
                <a:spLocks/>
              </p:cNvSpPr>
              <p:nvPr/>
            </p:nvSpPr>
            <p:spPr bwMode="auto">
              <a:xfrm>
                <a:off x="2902693" y="4434817"/>
                <a:ext cx="2980" cy="2980"/>
              </a:xfrm>
              <a:custGeom>
                <a:avLst/>
                <a:gdLst>
                  <a:gd name="T0" fmla="*/ 2 w 2"/>
                  <a:gd name="T1" fmla="*/ 0 h 2"/>
                  <a:gd name="T2" fmla="*/ 0 w 2"/>
                  <a:gd name="T3" fmla="*/ 0 h 2"/>
                  <a:gd name="T4" fmla="*/ 0 w 2"/>
                  <a:gd name="T5" fmla="*/ 0 h 2"/>
                  <a:gd name="T6" fmla="*/ 2 w 2"/>
                  <a:gd name="T7" fmla="*/ 2 h 2"/>
                  <a:gd name="T8" fmla="*/ 2 w 2"/>
                  <a:gd name="T9" fmla="*/ 2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0" y="0"/>
                    </a:lnTo>
                    <a:lnTo>
                      <a:pt x="0" y="0"/>
                    </a:lnTo>
                    <a:lnTo>
                      <a:pt x="2" y="2"/>
                    </a:lnTo>
                    <a:lnTo>
                      <a:pt x="2" y="2"/>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17" name="Freeform 1474">
                <a:extLst>
                  <a:ext uri="{FF2B5EF4-FFF2-40B4-BE49-F238E27FC236}">
                    <a16:creationId xmlns:a16="http://schemas.microsoft.com/office/drawing/2014/main" id="{F0C1F13D-E19D-F3DB-9A75-8D3BA7336AD1}"/>
                  </a:ext>
                </a:extLst>
              </p:cNvPr>
              <p:cNvSpPr>
                <a:spLocks/>
              </p:cNvSpPr>
              <p:nvPr/>
            </p:nvSpPr>
            <p:spPr bwMode="auto">
              <a:xfrm>
                <a:off x="2902693" y="4434817"/>
                <a:ext cx="2980" cy="2980"/>
              </a:xfrm>
              <a:custGeom>
                <a:avLst/>
                <a:gdLst>
                  <a:gd name="T0" fmla="*/ 2 w 2"/>
                  <a:gd name="T1" fmla="*/ 0 h 2"/>
                  <a:gd name="T2" fmla="*/ 0 w 2"/>
                  <a:gd name="T3" fmla="*/ 0 h 2"/>
                  <a:gd name="T4" fmla="*/ 0 w 2"/>
                  <a:gd name="T5" fmla="*/ 0 h 2"/>
                  <a:gd name="T6" fmla="*/ 2 w 2"/>
                  <a:gd name="T7" fmla="*/ 2 h 2"/>
                  <a:gd name="T8" fmla="*/ 2 w 2"/>
                  <a:gd name="T9" fmla="*/ 2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0" y="0"/>
                    </a:lnTo>
                    <a:lnTo>
                      <a:pt x="0" y="0"/>
                    </a:lnTo>
                    <a:lnTo>
                      <a:pt x="2" y="2"/>
                    </a:lnTo>
                    <a:lnTo>
                      <a:pt x="2" y="2"/>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18" name="Freeform 1475">
                <a:extLst>
                  <a:ext uri="{FF2B5EF4-FFF2-40B4-BE49-F238E27FC236}">
                    <a16:creationId xmlns:a16="http://schemas.microsoft.com/office/drawing/2014/main" id="{BEE0D8DC-51EA-984E-FA00-CBD4234DD6DE}"/>
                  </a:ext>
                </a:extLst>
              </p:cNvPr>
              <p:cNvSpPr>
                <a:spLocks/>
              </p:cNvSpPr>
              <p:nvPr/>
            </p:nvSpPr>
            <p:spPr bwMode="auto">
              <a:xfrm>
                <a:off x="2944407" y="4513776"/>
                <a:ext cx="2980" cy="5959"/>
              </a:xfrm>
              <a:custGeom>
                <a:avLst/>
                <a:gdLst>
                  <a:gd name="T0" fmla="*/ 2 w 2"/>
                  <a:gd name="T1" fmla="*/ 0 h 4"/>
                  <a:gd name="T2" fmla="*/ 0 w 2"/>
                  <a:gd name="T3" fmla="*/ 4 h 4"/>
                  <a:gd name="T4" fmla="*/ 2 w 2"/>
                  <a:gd name="T5" fmla="*/ 4 h 4"/>
                  <a:gd name="T6" fmla="*/ 2 w 2"/>
                  <a:gd name="T7" fmla="*/ 4 h 4"/>
                  <a:gd name="T8" fmla="*/ 2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0" y="4"/>
                    </a:lnTo>
                    <a:lnTo>
                      <a:pt x="2" y="4"/>
                    </a:lnTo>
                    <a:lnTo>
                      <a:pt x="2" y="4"/>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19" name="Freeform 1476">
                <a:extLst>
                  <a:ext uri="{FF2B5EF4-FFF2-40B4-BE49-F238E27FC236}">
                    <a16:creationId xmlns:a16="http://schemas.microsoft.com/office/drawing/2014/main" id="{FB6E7F2A-9641-6B1A-B026-47B8BB6D02E9}"/>
                  </a:ext>
                </a:extLst>
              </p:cNvPr>
              <p:cNvSpPr>
                <a:spLocks/>
              </p:cNvSpPr>
              <p:nvPr/>
            </p:nvSpPr>
            <p:spPr bwMode="auto">
              <a:xfrm>
                <a:off x="2944407" y="4513776"/>
                <a:ext cx="2980" cy="5959"/>
              </a:xfrm>
              <a:custGeom>
                <a:avLst/>
                <a:gdLst>
                  <a:gd name="T0" fmla="*/ 2 w 2"/>
                  <a:gd name="T1" fmla="*/ 0 h 4"/>
                  <a:gd name="T2" fmla="*/ 0 w 2"/>
                  <a:gd name="T3" fmla="*/ 4 h 4"/>
                  <a:gd name="T4" fmla="*/ 2 w 2"/>
                  <a:gd name="T5" fmla="*/ 4 h 4"/>
                  <a:gd name="T6" fmla="*/ 2 w 2"/>
                  <a:gd name="T7" fmla="*/ 4 h 4"/>
                  <a:gd name="T8" fmla="*/ 2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0" y="4"/>
                    </a:lnTo>
                    <a:lnTo>
                      <a:pt x="2" y="4"/>
                    </a:lnTo>
                    <a:lnTo>
                      <a:pt x="2" y="4"/>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20" name="Freeform 1477">
                <a:extLst>
                  <a:ext uri="{FF2B5EF4-FFF2-40B4-BE49-F238E27FC236}">
                    <a16:creationId xmlns:a16="http://schemas.microsoft.com/office/drawing/2014/main" id="{B63E8091-85F3-5ED4-EEAC-0C6096C192BA}"/>
                  </a:ext>
                </a:extLst>
              </p:cNvPr>
              <p:cNvSpPr>
                <a:spLocks/>
              </p:cNvSpPr>
              <p:nvPr/>
            </p:nvSpPr>
            <p:spPr bwMode="auto">
              <a:xfrm>
                <a:off x="4596582" y="4710428"/>
                <a:ext cx="427570" cy="420120"/>
              </a:xfrm>
              <a:custGeom>
                <a:avLst/>
                <a:gdLst>
                  <a:gd name="T0" fmla="*/ 272 w 287"/>
                  <a:gd name="T1" fmla="*/ 191 h 282"/>
                  <a:gd name="T2" fmla="*/ 261 w 287"/>
                  <a:gd name="T3" fmla="*/ 178 h 282"/>
                  <a:gd name="T4" fmla="*/ 259 w 287"/>
                  <a:gd name="T5" fmla="*/ 165 h 282"/>
                  <a:gd name="T6" fmla="*/ 257 w 287"/>
                  <a:gd name="T7" fmla="*/ 144 h 282"/>
                  <a:gd name="T8" fmla="*/ 257 w 287"/>
                  <a:gd name="T9" fmla="*/ 123 h 282"/>
                  <a:gd name="T10" fmla="*/ 263 w 287"/>
                  <a:gd name="T11" fmla="*/ 101 h 282"/>
                  <a:gd name="T12" fmla="*/ 280 w 287"/>
                  <a:gd name="T13" fmla="*/ 57 h 282"/>
                  <a:gd name="T14" fmla="*/ 287 w 287"/>
                  <a:gd name="T15" fmla="*/ 49 h 282"/>
                  <a:gd name="T16" fmla="*/ 285 w 287"/>
                  <a:gd name="T17" fmla="*/ 46 h 282"/>
                  <a:gd name="T18" fmla="*/ 282 w 287"/>
                  <a:gd name="T19" fmla="*/ 29 h 282"/>
                  <a:gd name="T20" fmla="*/ 263 w 287"/>
                  <a:gd name="T21" fmla="*/ 10 h 282"/>
                  <a:gd name="T22" fmla="*/ 249 w 287"/>
                  <a:gd name="T23" fmla="*/ 12 h 282"/>
                  <a:gd name="T24" fmla="*/ 240 w 287"/>
                  <a:gd name="T25" fmla="*/ 14 h 282"/>
                  <a:gd name="T26" fmla="*/ 230 w 287"/>
                  <a:gd name="T27" fmla="*/ 2 h 282"/>
                  <a:gd name="T28" fmla="*/ 217 w 287"/>
                  <a:gd name="T29" fmla="*/ 2 h 282"/>
                  <a:gd name="T30" fmla="*/ 202 w 287"/>
                  <a:gd name="T31" fmla="*/ 2 h 282"/>
                  <a:gd name="T32" fmla="*/ 193 w 287"/>
                  <a:gd name="T33" fmla="*/ 6 h 282"/>
                  <a:gd name="T34" fmla="*/ 189 w 287"/>
                  <a:gd name="T35" fmla="*/ 6 h 282"/>
                  <a:gd name="T36" fmla="*/ 168 w 287"/>
                  <a:gd name="T37" fmla="*/ 10 h 282"/>
                  <a:gd name="T38" fmla="*/ 157 w 287"/>
                  <a:gd name="T39" fmla="*/ 10 h 282"/>
                  <a:gd name="T40" fmla="*/ 140 w 287"/>
                  <a:gd name="T41" fmla="*/ 15 h 282"/>
                  <a:gd name="T42" fmla="*/ 128 w 287"/>
                  <a:gd name="T43" fmla="*/ 14 h 282"/>
                  <a:gd name="T44" fmla="*/ 119 w 287"/>
                  <a:gd name="T45" fmla="*/ 6 h 282"/>
                  <a:gd name="T46" fmla="*/ 104 w 287"/>
                  <a:gd name="T47" fmla="*/ 6 h 282"/>
                  <a:gd name="T48" fmla="*/ 98 w 287"/>
                  <a:gd name="T49" fmla="*/ 21 h 282"/>
                  <a:gd name="T50" fmla="*/ 96 w 287"/>
                  <a:gd name="T51" fmla="*/ 29 h 282"/>
                  <a:gd name="T52" fmla="*/ 72 w 287"/>
                  <a:gd name="T53" fmla="*/ 97 h 282"/>
                  <a:gd name="T54" fmla="*/ 49 w 287"/>
                  <a:gd name="T55" fmla="*/ 144 h 282"/>
                  <a:gd name="T56" fmla="*/ 30 w 287"/>
                  <a:gd name="T57" fmla="*/ 152 h 282"/>
                  <a:gd name="T58" fmla="*/ 22 w 287"/>
                  <a:gd name="T59" fmla="*/ 148 h 282"/>
                  <a:gd name="T60" fmla="*/ 15 w 287"/>
                  <a:gd name="T61" fmla="*/ 154 h 282"/>
                  <a:gd name="T62" fmla="*/ 5 w 287"/>
                  <a:gd name="T63" fmla="*/ 155 h 282"/>
                  <a:gd name="T64" fmla="*/ 0 w 287"/>
                  <a:gd name="T65" fmla="*/ 172 h 282"/>
                  <a:gd name="T66" fmla="*/ 0 w 287"/>
                  <a:gd name="T67" fmla="*/ 174 h 282"/>
                  <a:gd name="T68" fmla="*/ 34 w 287"/>
                  <a:gd name="T69" fmla="*/ 169 h 282"/>
                  <a:gd name="T70" fmla="*/ 62 w 287"/>
                  <a:gd name="T71" fmla="*/ 171 h 282"/>
                  <a:gd name="T72" fmla="*/ 70 w 287"/>
                  <a:gd name="T73" fmla="*/ 189 h 282"/>
                  <a:gd name="T74" fmla="*/ 87 w 287"/>
                  <a:gd name="T75" fmla="*/ 203 h 282"/>
                  <a:gd name="T76" fmla="*/ 107 w 287"/>
                  <a:gd name="T77" fmla="*/ 195 h 282"/>
                  <a:gd name="T78" fmla="*/ 121 w 287"/>
                  <a:gd name="T79" fmla="*/ 186 h 282"/>
                  <a:gd name="T80" fmla="*/ 128 w 287"/>
                  <a:gd name="T81" fmla="*/ 189 h 282"/>
                  <a:gd name="T82" fmla="*/ 145 w 287"/>
                  <a:gd name="T83" fmla="*/ 214 h 282"/>
                  <a:gd name="T84" fmla="*/ 151 w 287"/>
                  <a:gd name="T85" fmla="*/ 241 h 282"/>
                  <a:gd name="T86" fmla="*/ 145 w 287"/>
                  <a:gd name="T87" fmla="*/ 248 h 282"/>
                  <a:gd name="T88" fmla="*/ 147 w 287"/>
                  <a:gd name="T89" fmla="*/ 248 h 282"/>
                  <a:gd name="T90" fmla="*/ 151 w 287"/>
                  <a:gd name="T91" fmla="*/ 250 h 282"/>
                  <a:gd name="T92" fmla="*/ 168 w 287"/>
                  <a:gd name="T93" fmla="*/ 246 h 282"/>
                  <a:gd name="T94" fmla="*/ 174 w 287"/>
                  <a:gd name="T95" fmla="*/ 246 h 282"/>
                  <a:gd name="T96" fmla="*/ 181 w 287"/>
                  <a:gd name="T97" fmla="*/ 242 h 282"/>
                  <a:gd name="T98" fmla="*/ 183 w 287"/>
                  <a:gd name="T99" fmla="*/ 250 h 282"/>
                  <a:gd name="T100" fmla="*/ 191 w 287"/>
                  <a:gd name="T101" fmla="*/ 250 h 282"/>
                  <a:gd name="T102" fmla="*/ 196 w 287"/>
                  <a:gd name="T103" fmla="*/ 250 h 282"/>
                  <a:gd name="T104" fmla="*/ 212 w 287"/>
                  <a:gd name="T105" fmla="*/ 259 h 282"/>
                  <a:gd name="T106" fmla="*/ 225 w 287"/>
                  <a:gd name="T107" fmla="*/ 258 h 282"/>
                  <a:gd name="T108" fmla="*/ 240 w 287"/>
                  <a:gd name="T109" fmla="*/ 267 h 282"/>
                  <a:gd name="T110" fmla="*/ 251 w 287"/>
                  <a:gd name="T111" fmla="*/ 278 h 282"/>
                  <a:gd name="T112" fmla="*/ 259 w 287"/>
                  <a:gd name="T113" fmla="*/ 278 h 282"/>
                  <a:gd name="T114" fmla="*/ 263 w 287"/>
                  <a:gd name="T115" fmla="*/ 282 h 282"/>
                  <a:gd name="T116" fmla="*/ 265 w 287"/>
                  <a:gd name="T117" fmla="*/ 267 h 282"/>
                  <a:gd name="T118" fmla="*/ 259 w 287"/>
                  <a:gd name="T119" fmla="*/ 267 h 282"/>
                  <a:gd name="T120" fmla="*/ 246 w 287"/>
                  <a:gd name="T121" fmla="*/ 258 h 282"/>
                  <a:gd name="T122" fmla="*/ 249 w 287"/>
                  <a:gd name="T123" fmla="*/ 220 h 282"/>
                  <a:gd name="T124" fmla="*/ 276 w 287"/>
                  <a:gd name="T125" fmla="*/ 20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7" h="282">
                    <a:moveTo>
                      <a:pt x="276" y="203"/>
                    </a:moveTo>
                    <a:lnTo>
                      <a:pt x="274" y="193"/>
                    </a:lnTo>
                    <a:lnTo>
                      <a:pt x="272" y="191"/>
                    </a:lnTo>
                    <a:lnTo>
                      <a:pt x="268" y="189"/>
                    </a:lnTo>
                    <a:lnTo>
                      <a:pt x="263" y="184"/>
                    </a:lnTo>
                    <a:lnTo>
                      <a:pt x="261" y="178"/>
                    </a:lnTo>
                    <a:lnTo>
                      <a:pt x="259" y="176"/>
                    </a:lnTo>
                    <a:lnTo>
                      <a:pt x="259" y="172"/>
                    </a:lnTo>
                    <a:lnTo>
                      <a:pt x="259" y="165"/>
                    </a:lnTo>
                    <a:lnTo>
                      <a:pt x="255" y="157"/>
                    </a:lnTo>
                    <a:lnTo>
                      <a:pt x="257" y="146"/>
                    </a:lnTo>
                    <a:lnTo>
                      <a:pt x="257" y="144"/>
                    </a:lnTo>
                    <a:lnTo>
                      <a:pt x="255" y="144"/>
                    </a:lnTo>
                    <a:lnTo>
                      <a:pt x="259" y="131"/>
                    </a:lnTo>
                    <a:lnTo>
                      <a:pt x="257" y="123"/>
                    </a:lnTo>
                    <a:lnTo>
                      <a:pt x="253" y="119"/>
                    </a:lnTo>
                    <a:lnTo>
                      <a:pt x="253" y="116"/>
                    </a:lnTo>
                    <a:lnTo>
                      <a:pt x="263" y="101"/>
                    </a:lnTo>
                    <a:lnTo>
                      <a:pt x="265" y="99"/>
                    </a:lnTo>
                    <a:lnTo>
                      <a:pt x="266" y="74"/>
                    </a:lnTo>
                    <a:lnTo>
                      <a:pt x="280" y="57"/>
                    </a:lnTo>
                    <a:lnTo>
                      <a:pt x="285" y="53"/>
                    </a:lnTo>
                    <a:lnTo>
                      <a:pt x="287" y="51"/>
                    </a:lnTo>
                    <a:lnTo>
                      <a:pt x="287" y="49"/>
                    </a:lnTo>
                    <a:lnTo>
                      <a:pt x="287" y="48"/>
                    </a:lnTo>
                    <a:lnTo>
                      <a:pt x="287" y="46"/>
                    </a:lnTo>
                    <a:lnTo>
                      <a:pt x="285" y="46"/>
                    </a:lnTo>
                    <a:lnTo>
                      <a:pt x="282" y="42"/>
                    </a:lnTo>
                    <a:lnTo>
                      <a:pt x="282" y="40"/>
                    </a:lnTo>
                    <a:lnTo>
                      <a:pt x="282" y="29"/>
                    </a:lnTo>
                    <a:lnTo>
                      <a:pt x="283" y="25"/>
                    </a:lnTo>
                    <a:lnTo>
                      <a:pt x="282" y="25"/>
                    </a:lnTo>
                    <a:lnTo>
                      <a:pt x="263" y="10"/>
                    </a:lnTo>
                    <a:lnTo>
                      <a:pt x="259" y="14"/>
                    </a:lnTo>
                    <a:lnTo>
                      <a:pt x="257" y="14"/>
                    </a:lnTo>
                    <a:lnTo>
                      <a:pt x="249" y="12"/>
                    </a:lnTo>
                    <a:lnTo>
                      <a:pt x="247" y="14"/>
                    </a:lnTo>
                    <a:lnTo>
                      <a:pt x="246" y="15"/>
                    </a:lnTo>
                    <a:lnTo>
                      <a:pt x="240" y="14"/>
                    </a:lnTo>
                    <a:lnTo>
                      <a:pt x="236" y="8"/>
                    </a:lnTo>
                    <a:lnTo>
                      <a:pt x="232" y="6"/>
                    </a:lnTo>
                    <a:lnTo>
                      <a:pt x="230" y="2"/>
                    </a:lnTo>
                    <a:lnTo>
                      <a:pt x="223" y="2"/>
                    </a:lnTo>
                    <a:lnTo>
                      <a:pt x="221" y="6"/>
                    </a:lnTo>
                    <a:lnTo>
                      <a:pt x="217" y="2"/>
                    </a:lnTo>
                    <a:lnTo>
                      <a:pt x="215" y="6"/>
                    </a:lnTo>
                    <a:lnTo>
                      <a:pt x="212" y="0"/>
                    </a:lnTo>
                    <a:lnTo>
                      <a:pt x="202" y="2"/>
                    </a:lnTo>
                    <a:lnTo>
                      <a:pt x="196" y="2"/>
                    </a:lnTo>
                    <a:lnTo>
                      <a:pt x="195" y="6"/>
                    </a:lnTo>
                    <a:lnTo>
                      <a:pt x="193" y="6"/>
                    </a:lnTo>
                    <a:lnTo>
                      <a:pt x="191" y="6"/>
                    </a:lnTo>
                    <a:lnTo>
                      <a:pt x="187" y="6"/>
                    </a:lnTo>
                    <a:lnTo>
                      <a:pt x="189" y="6"/>
                    </a:lnTo>
                    <a:lnTo>
                      <a:pt x="187" y="4"/>
                    </a:lnTo>
                    <a:lnTo>
                      <a:pt x="187" y="4"/>
                    </a:lnTo>
                    <a:lnTo>
                      <a:pt x="168" y="10"/>
                    </a:lnTo>
                    <a:lnTo>
                      <a:pt x="166" y="8"/>
                    </a:lnTo>
                    <a:lnTo>
                      <a:pt x="160" y="8"/>
                    </a:lnTo>
                    <a:lnTo>
                      <a:pt x="157" y="10"/>
                    </a:lnTo>
                    <a:lnTo>
                      <a:pt x="157" y="14"/>
                    </a:lnTo>
                    <a:lnTo>
                      <a:pt x="155" y="15"/>
                    </a:lnTo>
                    <a:lnTo>
                      <a:pt x="140" y="15"/>
                    </a:lnTo>
                    <a:lnTo>
                      <a:pt x="134" y="14"/>
                    </a:lnTo>
                    <a:lnTo>
                      <a:pt x="130" y="12"/>
                    </a:lnTo>
                    <a:lnTo>
                      <a:pt x="128" y="14"/>
                    </a:lnTo>
                    <a:lnTo>
                      <a:pt x="126" y="14"/>
                    </a:lnTo>
                    <a:lnTo>
                      <a:pt x="121" y="8"/>
                    </a:lnTo>
                    <a:lnTo>
                      <a:pt x="119" y="6"/>
                    </a:lnTo>
                    <a:lnTo>
                      <a:pt x="117" y="2"/>
                    </a:lnTo>
                    <a:lnTo>
                      <a:pt x="109" y="2"/>
                    </a:lnTo>
                    <a:lnTo>
                      <a:pt x="104" y="6"/>
                    </a:lnTo>
                    <a:lnTo>
                      <a:pt x="102" y="12"/>
                    </a:lnTo>
                    <a:lnTo>
                      <a:pt x="100" y="12"/>
                    </a:lnTo>
                    <a:lnTo>
                      <a:pt x="98" y="21"/>
                    </a:lnTo>
                    <a:lnTo>
                      <a:pt x="100" y="23"/>
                    </a:lnTo>
                    <a:lnTo>
                      <a:pt x="96" y="25"/>
                    </a:lnTo>
                    <a:lnTo>
                      <a:pt x="96" y="29"/>
                    </a:lnTo>
                    <a:lnTo>
                      <a:pt x="87" y="51"/>
                    </a:lnTo>
                    <a:lnTo>
                      <a:pt x="81" y="91"/>
                    </a:lnTo>
                    <a:lnTo>
                      <a:pt x="72" y="97"/>
                    </a:lnTo>
                    <a:lnTo>
                      <a:pt x="62" y="112"/>
                    </a:lnTo>
                    <a:lnTo>
                      <a:pt x="58" y="133"/>
                    </a:lnTo>
                    <a:lnTo>
                      <a:pt x="49" y="144"/>
                    </a:lnTo>
                    <a:lnTo>
                      <a:pt x="39" y="152"/>
                    </a:lnTo>
                    <a:lnTo>
                      <a:pt x="34" y="154"/>
                    </a:lnTo>
                    <a:lnTo>
                      <a:pt x="30" y="152"/>
                    </a:lnTo>
                    <a:lnTo>
                      <a:pt x="30" y="148"/>
                    </a:lnTo>
                    <a:lnTo>
                      <a:pt x="30" y="146"/>
                    </a:lnTo>
                    <a:lnTo>
                      <a:pt x="22" y="148"/>
                    </a:lnTo>
                    <a:lnTo>
                      <a:pt x="20" y="150"/>
                    </a:lnTo>
                    <a:lnTo>
                      <a:pt x="19" y="154"/>
                    </a:lnTo>
                    <a:lnTo>
                      <a:pt x="15" y="154"/>
                    </a:lnTo>
                    <a:lnTo>
                      <a:pt x="11" y="152"/>
                    </a:lnTo>
                    <a:lnTo>
                      <a:pt x="9" y="152"/>
                    </a:lnTo>
                    <a:lnTo>
                      <a:pt x="5" y="155"/>
                    </a:lnTo>
                    <a:lnTo>
                      <a:pt x="2" y="167"/>
                    </a:lnTo>
                    <a:lnTo>
                      <a:pt x="0" y="169"/>
                    </a:lnTo>
                    <a:lnTo>
                      <a:pt x="0" y="172"/>
                    </a:lnTo>
                    <a:lnTo>
                      <a:pt x="0" y="172"/>
                    </a:lnTo>
                    <a:lnTo>
                      <a:pt x="0" y="174"/>
                    </a:lnTo>
                    <a:lnTo>
                      <a:pt x="0" y="174"/>
                    </a:lnTo>
                    <a:lnTo>
                      <a:pt x="15" y="169"/>
                    </a:lnTo>
                    <a:lnTo>
                      <a:pt x="32" y="169"/>
                    </a:lnTo>
                    <a:lnTo>
                      <a:pt x="34" y="169"/>
                    </a:lnTo>
                    <a:lnTo>
                      <a:pt x="60" y="169"/>
                    </a:lnTo>
                    <a:lnTo>
                      <a:pt x="60" y="169"/>
                    </a:lnTo>
                    <a:lnTo>
                      <a:pt x="62" y="171"/>
                    </a:lnTo>
                    <a:lnTo>
                      <a:pt x="62" y="171"/>
                    </a:lnTo>
                    <a:lnTo>
                      <a:pt x="64" y="171"/>
                    </a:lnTo>
                    <a:lnTo>
                      <a:pt x="70" y="189"/>
                    </a:lnTo>
                    <a:lnTo>
                      <a:pt x="79" y="201"/>
                    </a:lnTo>
                    <a:lnTo>
                      <a:pt x="83" y="203"/>
                    </a:lnTo>
                    <a:lnTo>
                      <a:pt x="87" y="203"/>
                    </a:lnTo>
                    <a:lnTo>
                      <a:pt x="96" y="201"/>
                    </a:lnTo>
                    <a:lnTo>
                      <a:pt x="106" y="201"/>
                    </a:lnTo>
                    <a:lnTo>
                      <a:pt x="107" y="195"/>
                    </a:lnTo>
                    <a:lnTo>
                      <a:pt x="107" y="193"/>
                    </a:lnTo>
                    <a:lnTo>
                      <a:pt x="109" y="186"/>
                    </a:lnTo>
                    <a:lnTo>
                      <a:pt x="121" y="186"/>
                    </a:lnTo>
                    <a:lnTo>
                      <a:pt x="123" y="184"/>
                    </a:lnTo>
                    <a:lnTo>
                      <a:pt x="128" y="184"/>
                    </a:lnTo>
                    <a:lnTo>
                      <a:pt x="128" y="189"/>
                    </a:lnTo>
                    <a:lnTo>
                      <a:pt x="142" y="189"/>
                    </a:lnTo>
                    <a:lnTo>
                      <a:pt x="143" y="193"/>
                    </a:lnTo>
                    <a:lnTo>
                      <a:pt x="145" y="214"/>
                    </a:lnTo>
                    <a:lnTo>
                      <a:pt x="143" y="220"/>
                    </a:lnTo>
                    <a:lnTo>
                      <a:pt x="145" y="225"/>
                    </a:lnTo>
                    <a:lnTo>
                      <a:pt x="151" y="241"/>
                    </a:lnTo>
                    <a:lnTo>
                      <a:pt x="151" y="242"/>
                    </a:lnTo>
                    <a:lnTo>
                      <a:pt x="145" y="246"/>
                    </a:lnTo>
                    <a:lnTo>
                      <a:pt x="145" y="248"/>
                    </a:lnTo>
                    <a:lnTo>
                      <a:pt x="147" y="248"/>
                    </a:lnTo>
                    <a:lnTo>
                      <a:pt x="147" y="248"/>
                    </a:lnTo>
                    <a:lnTo>
                      <a:pt x="147" y="248"/>
                    </a:lnTo>
                    <a:lnTo>
                      <a:pt x="149" y="250"/>
                    </a:lnTo>
                    <a:lnTo>
                      <a:pt x="151" y="252"/>
                    </a:lnTo>
                    <a:lnTo>
                      <a:pt x="151" y="250"/>
                    </a:lnTo>
                    <a:lnTo>
                      <a:pt x="153" y="248"/>
                    </a:lnTo>
                    <a:lnTo>
                      <a:pt x="155" y="246"/>
                    </a:lnTo>
                    <a:lnTo>
                      <a:pt x="168" y="246"/>
                    </a:lnTo>
                    <a:lnTo>
                      <a:pt x="172" y="246"/>
                    </a:lnTo>
                    <a:lnTo>
                      <a:pt x="174" y="246"/>
                    </a:lnTo>
                    <a:lnTo>
                      <a:pt x="174" y="246"/>
                    </a:lnTo>
                    <a:lnTo>
                      <a:pt x="177" y="244"/>
                    </a:lnTo>
                    <a:lnTo>
                      <a:pt x="177" y="244"/>
                    </a:lnTo>
                    <a:lnTo>
                      <a:pt x="181" y="242"/>
                    </a:lnTo>
                    <a:lnTo>
                      <a:pt x="181" y="244"/>
                    </a:lnTo>
                    <a:lnTo>
                      <a:pt x="183" y="246"/>
                    </a:lnTo>
                    <a:lnTo>
                      <a:pt x="183" y="250"/>
                    </a:lnTo>
                    <a:lnTo>
                      <a:pt x="185" y="252"/>
                    </a:lnTo>
                    <a:lnTo>
                      <a:pt x="185" y="252"/>
                    </a:lnTo>
                    <a:lnTo>
                      <a:pt x="191" y="250"/>
                    </a:lnTo>
                    <a:lnTo>
                      <a:pt x="193" y="250"/>
                    </a:lnTo>
                    <a:lnTo>
                      <a:pt x="195" y="248"/>
                    </a:lnTo>
                    <a:lnTo>
                      <a:pt x="196" y="250"/>
                    </a:lnTo>
                    <a:lnTo>
                      <a:pt x="198" y="252"/>
                    </a:lnTo>
                    <a:lnTo>
                      <a:pt x="198" y="254"/>
                    </a:lnTo>
                    <a:lnTo>
                      <a:pt x="212" y="259"/>
                    </a:lnTo>
                    <a:lnTo>
                      <a:pt x="215" y="259"/>
                    </a:lnTo>
                    <a:lnTo>
                      <a:pt x="223" y="258"/>
                    </a:lnTo>
                    <a:lnTo>
                      <a:pt x="225" y="258"/>
                    </a:lnTo>
                    <a:lnTo>
                      <a:pt x="229" y="263"/>
                    </a:lnTo>
                    <a:lnTo>
                      <a:pt x="236" y="265"/>
                    </a:lnTo>
                    <a:lnTo>
                      <a:pt x="240" y="267"/>
                    </a:lnTo>
                    <a:lnTo>
                      <a:pt x="242" y="269"/>
                    </a:lnTo>
                    <a:lnTo>
                      <a:pt x="244" y="273"/>
                    </a:lnTo>
                    <a:lnTo>
                      <a:pt x="251" y="278"/>
                    </a:lnTo>
                    <a:lnTo>
                      <a:pt x="257" y="280"/>
                    </a:lnTo>
                    <a:lnTo>
                      <a:pt x="257" y="280"/>
                    </a:lnTo>
                    <a:lnTo>
                      <a:pt x="259" y="278"/>
                    </a:lnTo>
                    <a:lnTo>
                      <a:pt x="261" y="278"/>
                    </a:lnTo>
                    <a:lnTo>
                      <a:pt x="263" y="282"/>
                    </a:lnTo>
                    <a:lnTo>
                      <a:pt x="263" y="282"/>
                    </a:lnTo>
                    <a:lnTo>
                      <a:pt x="265" y="282"/>
                    </a:lnTo>
                    <a:lnTo>
                      <a:pt x="265" y="280"/>
                    </a:lnTo>
                    <a:lnTo>
                      <a:pt x="265" y="267"/>
                    </a:lnTo>
                    <a:lnTo>
                      <a:pt x="263" y="265"/>
                    </a:lnTo>
                    <a:lnTo>
                      <a:pt x="263" y="265"/>
                    </a:lnTo>
                    <a:lnTo>
                      <a:pt x="259" y="267"/>
                    </a:lnTo>
                    <a:lnTo>
                      <a:pt x="253" y="265"/>
                    </a:lnTo>
                    <a:lnTo>
                      <a:pt x="251" y="265"/>
                    </a:lnTo>
                    <a:lnTo>
                      <a:pt x="246" y="258"/>
                    </a:lnTo>
                    <a:lnTo>
                      <a:pt x="246" y="256"/>
                    </a:lnTo>
                    <a:lnTo>
                      <a:pt x="251" y="231"/>
                    </a:lnTo>
                    <a:lnTo>
                      <a:pt x="249" y="220"/>
                    </a:lnTo>
                    <a:lnTo>
                      <a:pt x="255" y="208"/>
                    </a:lnTo>
                    <a:lnTo>
                      <a:pt x="255" y="208"/>
                    </a:lnTo>
                    <a:lnTo>
                      <a:pt x="276" y="20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21" name="Freeform 1478">
                <a:extLst>
                  <a:ext uri="{FF2B5EF4-FFF2-40B4-BE49-F238E27FC236}">
                    <a16:creationId xmlns:a16="http://schemas.microsoft.com/office/drawing/2014/main" id="{E45E4D8D-9ED1-61C9-CB05-F6E20CF8DCAD}"/>
                  </a:ext>
                </a:extLst>
              </p:cNvPr>
              <p:cNvSpPr>
                <a:spLocks/>
              </p:cNvSpPr>
              <p:nvPr/>
            </p:nvSpPr>
            <p:spPr bwMode="auto">
              <a:xfrm>
                <a:off x="4596582" y="4710428"/>
                <a:ext cx="427570" cy="420120"/>
              </a:xfrm>
              <a:custGeom>
                <a:avLst/>
                <a:gdLst>
                  <a:gd name="T0" fmla="*/ 272 w 287"/>
                  <a:gd name="T1" fmla="*/ 191 h 282"/>
                  <a:gd name="T2" fmla="*/ 261 w 287"/>
                  <a:gd name="T3" fmla="*/ 178 h 282"/>
                  <a:gd name="T4" fmla="*/ 259 w 287"/>
                  <a:gd name="T5" fmla="*/ 165 h 282"/>
                  <a:gd name="T6" fmla="*/ 257 w 287"/>
                  <a:gd name="T7" fmla="*/ 144 h 282"/>
                  <a:gd name="T8" fmla="*/ 257 w 287"/>
                  <a:gd name="T9" fmla="*/ 123 h 282"/>
                  <a:gd name="T10" fmla="*/ 263 w 287"/>
                  <a:gd name="T11" fmla="*/ 101 h 282"/>
                  <a:gd name="T12" fmla="*/ 280 w 287"/>
                  <a:gd name="T13" fmla="*/ 57 h 282"/>
                  <a:gd name="T14" fmla="*/ 287 w 287"/>
                  <a:gd name="T15" fmla="*/ 49 h 282"/>
                  <a:gd name="T16" fmla="*/ 285 w 287"/>
                  <a:gd name="T17" fmla="*/ 46 h 282"/>
                  <a:gd name="T18" fmla="*/ 282 w 287"/>
                  <a:gd name="T19" fmla="*/ 29 h 282"/>
                  <a:gd name="T20" fmla="*/ 263 w 287"/>
                  <a:gd name="T21" fmla="*/ 10 h 282"/>
                  <a:gd name="T22" fmla="*/ 249 w 287"/>
                  <a:gd name="T23" fmla="*/ 12 h 282"/>
                  <a:gd name="T24" fmla="*/ 240 w 287"/>
                  <a:gd name="T25" fmla="*/ 14 h 282"/>
                  <a:gd name="T26" fmla="*/ 230 w 287"/>
                  <a:gd name="T27" fmla="*/ 2 h 282"/>
                  <a:gd name="T28" fmla="*/ 217 w 287"/>
                  <a:gd name="T29" fmla="*/ 2 h 282"/>
                  <a:gd name="T30" fmla="*/ 202 w 287"/>
                  <a:gd name="T31" fmla="*/ 2 h 282"/>
                  <a:gd name="T32" fmla="*/ 193 w 287"/>
                  <a:gd name="T33" fmla="*/ 6 h 282"/>
                  <a:gd name="T34" fmla="*/ 189 w 287"/>
                  <a:gd name="T35" fmla="*/ 6 h 282"/>
                  <a:gd name="T36" fmla="*/ 168 w 287"/>
                  <a:gd name="T37" fmla="*/ 10 h 282"/>
                  <a:gd name="T38" fmla="*/ 157 w 287"/>
                  <a:gd name="T39" fmla="*/ 10 h 282"/>
                  <a:gd name="T40" fmla="*/ 140 w 287"/>
                  <a:gd name="T41" fmla="*/ 15 h 282"/>
                  <a:gd name="T42" fmla="*/ 128 w 287"/>
                  <a:gd name="T43" fmla="*/ 14 h 282"/>
                  <a:gd name="T44" fmla="*/ 119 w 287"/>
                  <a:gd name="T45" fmla="*/ 6 h 282"/>
                  <a:gd name="T46" fmla="*/ 104 w 287"/>
                  <a:gd name="T47" fmla="*/ 6 h 282"/>
                  <a:gd name="T48" fmla="*/ 98 w 287"/>
                  <a:gd name="T49" fmla="*/ 21 h 282"/>
                  <a:gd name="T50" fmla="*/ 96 w 287"/>
                  <a:gd name="T51" fmla="*/ 29 h 282"/>
                  <a:gd name="T52" fmla="*/ 72 w 287"/>
                  <a:gd name="T53" fmla="*/ 97 h 282"/>
                  <a:gd name="T54" fmla="*/ 49 w 287"/>
                  <a:gd name="T55" fmla="*/ 144 h 282"/>
                  <a:gd name="T56" fmla="*/ 30 w 287"/>
                  <a:gd name="T57" fmla="*/ 152 h 282"/>
                  <a:gd name="T58" fmla="*/ 22 w 287"/>
                  <a:gd name="T59" fmla="*/ 148 h 282"/>
                  <a:gd name="T60" fmla="*/ 15 w 287"/>
                  <a:gd name="T61" fmla="*/ 154 h 282"/>
                  <a:gd name="T62" fmla="*/ 5 w 287"/>
                  <a:gd name="T63" fmla="*/ 155 h 282"/>
                  <a:gd name="T64" fmla="*/ 0 w 287"/>
                  <a:gd name="T65" fmla="*/ 172 h 282"/>
                  <a:gd name="T66" fmla="*/ 0 w 287"/>
                  <a:gd name="T67" fmla="*/ 174 h 282"/>
                  <a:gd name="T68" fmla="*/ 34 w 287"/>
                  <a:gd name="T69" fmla="*/ 169 h 282"/>
                  <a:gd name="T70" fmla="*/ 62 w 287"/>
                  <a:gd name="T71" fmla="*/ 171 h 282"/>
                  <a:gd name="T72" fmla="*/ 70 w 287"/>
                  <a:gd name="T73" fmla="*/ 189 h 282"/>
                  <a:gd name="T74" fmla="*/ 87 w 287"/>
                  <a:gd name="T75" fmla="*/ 203 h 282"/>
                  <a:gd name="T76" fmla="*/ 107 w 287"/>
                  <a:gd name="T77" fmla="*/ 195 h 282"/>
                  <a:gd name="T78" fmla="*/ 121 w 287"/>
                  <a:gd name="T79" fmla="*/ 186 h 282"/>
                  <a:gd name="T80" fmla="*/ 128 w 287"/>
                  <a:gd name="T81" fmla="*/ 189 h 282"/>
                  <a:gd name="T82" fmla="*/ 145 w 287"/>
                  <a:gd name="T83" fmla="*/ 214 h 282"/>
                  <a:gd name="T84" fmla="*/ 151 w 287"/>
                  <a:gd name="T85" fmla="*/ 241 h 282"/>
                  <a:gd name="T86" fmla="*/ 145 w 287"/>
                  <a:gd name="T87" fmla="*/ 248 h 282"/>
                  <a:gd name="T88" fmla="*/ 147 w 287"/>
                  <a:gd name="T89" fmla="*/ 248 h 282"/>
                  <a:gd name="T90" fmla="*/ 151 w 287"/>
                  <a:gd name="T91" fmla="*/ 250 h 282"/>
                  <a:gd name="T92" fmla="*/ 168 w 287"/>
                  <a:gd name="T93" fmla="*/ 246 h 282"/>
                  <a:gd name="T94" fmla="*/ 174 w 287"/>
                  <a:gd name="T95" fmla="*/ 246 h 282"/>
                  <a:gd name="T96" fmla="*/ 181 w 287"/>
                  <a:gd name="T97" fmla="*/ 242 h 282"/>
                  <a:gd name="T98" fmla="*/ 183 w 287"/>
                  <a:gd name="T99" fmla="*/ 250 h 282"/>
                  <a:gd name="T100" fmla="*/ 191 w 287"/>
                  <a:gd name="T101" fmla="*/ 250 h 282"/>
                  <a:gd name="T102" fmla="*/ 196 w 287"/>
                  <a:gd name="T103" fmla="*/ 250 h 282"/>
                  <a:gd name="T104" fmla="*/ 212 w 287"/>
                  <a:gd name="T105" fmla="*/ 259 h 282"/>
                  <a:gd name="T106" fmla="*/ 225 w 287"/>
                  <a:gd name="T107" fmla="*/ 258 h 282"/>
                  <a:gd name="T108" fmla="*/ 240 w 287"/>
                  <a:gd name="T109" fmla="*/ 267 h 282"/>
                  <a:gd name="T110" fmla="*/ 251 w 287"/>
                  <a:gd name="T111" fmla="*/ 278 h 282"/>
                  <a:gd name="T112" fmla="*/ 259 w 287"/>
                  <a:gd name="T113" fmla="*/ 278 h 282"/>
                  <a:gd name="T114" fmla="*/ 263 w 287"/>
                  <a:gd name="T115" fmla="*/ 282 h 282"/>
                  <a:gd name="T116" fmla="*/ 265 w 287"/>
                  <a:gd name="T117" fmla="*/ 267 h 282"/>
                  <a:gd name="T118" fmla="*/ 259 w 287"/>
                  <a:gd name="T119" fmla="*/ 267 h 282"/>
                  <a:gd name="T120" fmla="*/ 246 w 287"/>
                  <a:gd name="T121" fmla="*/ 258 h 282"/>
                  <a:gd name="T122" fmla="*/ 249 w 287"/>
                  <a:gd name="T123" fmla="*/ 220 h 282"/>
                  <a:gd name="T124" fmla="*/ 276 w 287"/>
                  <a:gd name="T125" fmla="*/ 20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7" h="282">
                    <a:moveTo>
                      <a:pt x="276" y="203"/>
                    </a:moveTo>
                    <a:lnTo>
                      <a:pt x="274" y="193"/>
                    </a:lnTo>
                    <a:lnTo>
                      <a:pt x="272" y="191"/>
                    </a:lnTo>
                    <a:lnTo>
                      <a:pt x="268" y="189"/>
                    </a:lnTo>
                    <a:lnTo>
                      <a:pt x="263" y="184"/>
                    </a:lnTo>
                    <a:lnTo>
                      <a:pt x="261" y="178"/>
                    </a:lnTo>
                    <a:lnTo>
                      <a:pt x="259" y="176"/>
                    </a:lnTo>
                    <a:lnTo>
                      <a:pt x="259" y="172"/>
                    </a:lnTo>
                    <a:lnTo>
                      <a:pt x="259" y="165"/>
                    </a:lnTo>
                    <a:lnTo>
                      <a:pt x="255" y="157"/>
                    </a:lnTo>
                    <a:lnTo>
                      <a:pt x="257" y="146"/>
                    </a:lnTo>
                    <a:lnTo>
                      <a:pt x="257" y="144"/>
                    </a:lnTo>
                    <a:lnTo>
                      <a:pt x="255" y="144"/>
                    </a:lnTo>
                    <a:lnTo>
                      <a:pt x="259" y="131"/>
                    </a:lnTo>
                    <a:lnTo>
                      <a:pt x="257" y="123"/>
                    </a:lnTo>
                    <a:lnTo>
                      <a:pt x="253" y="119"/>
                    </a:lnTo>
                    <a:lnTo>
                      <a:pt x="253" y="116"/>
                    </a:lnTo>
                    <a:lnTo>
                      <a:pt x="263" y="101"/>
                    </a:lnTo>
                    <a:lnTo>
                      <a:pt x="265" y="99"/>
                    </a:lnTo>
                    <a:lnTo>
                      <a:pt x="266" y="74"/>
                    </a:lnTo>
                    <a:lnTo>
                      <a:pt x="280" y="57"/>
                    </a:lnTo>
                    <a:lnTo>
                      <a:pt x="285" y="53"/>
                    </a:lnTo>
                    <a:lnTo>
                      <a:pt x="287" y="51"/>
                    </a:lnTo>
                    <a:lnTo>
                      <a:pt x="287" y="49"/>
                    </a:lnTo>
                    <a:lnTo>
                      <a:pt x="287" y="48"/>
                    </a:lnTo>
                    <a:lnTo>
                      <a:pt x="287" y="46"/>
                    </a:lnTo>
                    <a:lnTo>
                      <a:pt x="285" y="46"/>
                    </a:lnTo>
                    <a:lnTo>
                      <a:pt x="282" y="42"/>
                    </a:lnTo>
                    <a:lnTo>
                      <a:pt x="282" y="40"/>
                    </a:lnTo>
                    <a:lnTo>
                      <a:pt x="282" y="29"/>
                    </a:lnTo>
                    <a:lnTo>
                      <a:pt x="283" y="25"/>
                    </a:lnTo>
                    <a:lnTo>
                      <a:pt x="282" y="25"/>
                    </a:lnTo>
                    <a:lnTo>
                      <a:pt x="263" y="10"/>
                    </a:lnTo>
                    <a:lnTo>
                      <a:pt x="259" y="14"/>
                    </a:lnTo>
                    <a:lnTo>
                      <a:pt x="257" y="14"/>
                    </a:lnTo>
                    <a:lnTo>
                      <a:pt x="249" y="12"/>
                    </a:lnTo>
                    <a:lnTo>
                      <a:pt x="247" y="14"/>
                    </a:lnTo>
                    <a:lnTo>
                      <a:pt x="246" y="15"/>
                    </a:lnTo>
                    <a:lnTo>
                      <a:pt x="240" y="14"/>
                    </a:lnTo>
                    <a:lnTo>
                      <a:pt x="236" y="8"/>
                    </a:lnTo>
                    <a:lnTo>
                      <a:pt x="232" y="6"/>
                    </a:lnTo>
                    <a:lnTo>
                      <a:pt x="230" y="2"/>
                    </a:lnTo>
                    <a:lnTo>
                      <a:pt x="223" y="2"/>
                    </a:lnTo>
                    <a:lnTo>
                      <a:pt x="221" y="6"/>
                    </a:lnTo>
                    <a:lnTo>
                      <a:pt x="217" y="2"/>
                    </a:lnTo>
                    <a:lnTo>
                      <a:pt x="215" y="6"/>
                    </a:lnTo>
                    <a:lnTo>
                      <a:pt x="212" y="0"/>
                    </a:lnTo>
                    <a:lnTo>
                      <a:pt x="202" y="2"/>
                    </a:lnTo>
                    <a:lnTo>
                      <a:pt x="196" y="2"/>
                    </a:lnTo>
                    <a:lnTo>
                      <a:pt x="195" y="6"/>
                    </a:lnTo>
                    <a:lnTo>
                      <a:pt x="193" y="6"/>
                    </a:lnTo>
                    <a:lnTo>
                      <a:pt x="191" y="6"/>
                    </a:lnTo>
                    <a:lnTo>
                      <a:pt x="187" y="6"/>
                    </a:lnTo>
                    <a:lnTo>
                      <a:pt x="189" y="6"/>
                    </a:lnTo>
                    <a:lnTo>
                      <a:pt x="187" y="4"/>
                    </a:lnTo>
                    <a:lnTo>
                      <a:pt x="187" y="4"/>
                    </a:lnTo>
                    <a:lnTo>
                      <a:pt x="168" y="10"/>
                    </a:lnTo>
                    <a:lnTo>
                      <a:pt x="166" y="8"/>
                    </a:lnTo>
                    <a:lnTo>
                      <a:pt x="160" y="8"/>
                    </a:lnTo>
                    <a:lnTo>
                      <a:pt x="157" y="10"/>
                    </a:lnTo>
                    <a:lnTo>
                      <a:pt x="157" y="14"/>
                    </a:lnTo>
                    <a:lnTo>
                      <a:pt x="155" y="15"/>
                    </a:lnTo>
                    <a:lnTo>
                      <a:pt x="140" y="15"/>
                    </a:lnTo>
                    <a:lnTo>
                      <a:pt x="134" y="14"/>
                    </a:lnTo>
                    <a:lnTo>
                      <a:pt x="130" y="12"/>
                    </a:lnTo>
                    <a:lnTo>
                      <a:pt x="128" y="14"/>
                    </a:lnTo>
                    <a:lnTo>
                      <a:pt x="126" y="14"/>
                    </a:lnTo>
                    <a:lnTo>
                      <a:pt x="121" y="8"/>
                    </a:lnTo>
                    <a:lnTo>
                      <a:pt x="119" y="6"/>
                    </a:lnTo>
                    <a:lnTo>
                      <a:pt x="117" y="2"/>
                    </a:lnTo>
                    <a:lnTo>
                      <a:pt x="109" y="2"/>
                    </a:lnTo>
                    <a:lnTo>
                      <a:pt x="104" y="6"/>
                    </a:lnTo>
                    <a:lnTo>
                      <a:pt x="102" y="12"/>
                    </a:lnTo>
                    <a:lnTo>
                      <a:pt x="100" y="12"/>
                    </a:lnTo>
                    <a:lnTo>
                      <a:pt x="98" y="21"/>
                    </a:lnTo>
                    <a:lnTo>
                      <a:pt x="100" y="23"/>
                    </a:lnTo>
                    <a:lnTo>
                      <a:pt x="96" y="25"/>
                    </a:lnTo>
                    <a:lnTo>
                      <a:pt x="96" y="29"/>
                    </a:lnTo>
                    <a:lnTo>
                      <a:pt x="87" y="51"/>
                    </a:lnTo>
                    <a:lnTo>
                      <a:pt x="81" y="91"/>
                    </a:lnTo>
                    <a:lnTo>
                      <a:pt x="72" y="97"/>
                    </a:lnTo>
                    <a:lnTo>
                      <a:pt x="62" y="112"/>
                    </a:lnTo>
                    <a:lnTo>
                      <a:pt x="58" y="133"/>
                    </a:lnTo>
                    <a:lnTo>
                      <a:pt x="49" y="144"/>
                    </a:lnTo>
                    <a:lnTo>
                      <a:pt x="39" y="152"/>
                    </a:lnTo>
                    <a:lnTo>
                      <a:pt x="34" y="154"/>
                    </a:lnTo>
                    <a:lnTo>
                      <a:pt x="30" y="152"/>
                    </a:lnTo>
                    <a:lnTo>
                      <a:pt x="30" y="148"/>
                    </a:lnTo>
                    <a:lnTo>
                      <a:pt x="30" y="146"/>
                    </a:lnTo>
                    <a:lnTo>
                      <a:pt x="22" y="148"/>
                    </a:lnTo>
                    <a:lnTo>
                      <a:pt x="20" y="150"/>
                    </a:lnTo>
                    <a:lnTo>
                      <a:pt x="19" y="154"/>
                    </a:lnTo>
                    <a:lnTo>
                      <a:pt x="15" y="154"/>
                    </a:lnTo>
                    <a:lnTo>
                      <a:pt x="11" y="152"/>
                    </a:lnTo>
                    <a:lnTo>
                      <a:pt x="9" y="152"/>
                    </a:lnTo>
                    <a:lnTo>
                      <a:pt x="5" y="155"/>
                    </a:lnTo>
                    <a:lnTo>
                      <a:pt x="2" y="167"/>
                    </a:lnTo>
                    <a:lnTo>
                      <a:pt x="0" y="169"/>
                    </a:lnTo>
                    <a:lnTo>
                      <a:pt x="0" y="172"/>
                    </a:lnTo>
                    <a:lnTo>
                      <a:pt x="0" y="172"/>
                    </a:lnTo>
                    <a:lnTo>
                      <a:pt x="0" y="174"/>
                    </a:lnTo>
                    <a:lnTo>
                      <a:pt x="0" y="174"/>
                    </a:lnTo>
                    <a:lnTo>
                      <a:pt x="15" y="169"/>
                    </a:lnTo>
                    <a:lnTo>
                      <a:pt x="32" y="169"/>
                    </a:lnTo>
                    <a:lnTo>
                      <a:pt x="34" y="169"/>
                    </a:lnTo>
                    <a:lnTo>
                      <a:pt x="60" y="169"/>
                    </a:lnTo>
                    <a:lnTo>
                      <a:pt x="60" y="169"/>
                    </a:lnTo>
                    <a:lnTo>
                      <a:pt x="62" y="171"/>
                    </a:lnTo>
                    <a:lnTo>
                      <a:pt x="62" y="171"/>
                    </a:lnTo>
                    <a:lnTo>
                      <a:pt x="64" y="171"/>
                    </a:lnTo>
                    <a:lnTo>
                      <a:pt x="70" y="189"/>
                    </a:lnTo>
                    <a:lnTo>
                      <a:pt x="79" y="201"/>
                    </a:lnTo>
                    <a:lnTo>
                      <a:pt x="83" y="203"/>
                    </a:lnTo>
                    <a:lnTo>
                      <a:pt x="87" y="203"/>
                    </a:lnTo>
                    <a:lnTo>
                      <a:pt x="96" y="201"/>
                    </a:lnTo>
                    <a:lnTo>
                      <a:pt x="106" y="201"/>
                    </a:lnTo>
                    <a:lnTo>
                      <a:pt x="107" y="195"/>
                    </a:lnTo>
                    <a:lnTo>
                      <a:pt x="107" y="193"/>
                    </a:lnTo>
                    <a:lnTo>
                      <a:pt x="109" y="186"/>
                    </a:lnTo>
                    <a:lnTo>
                      <a:pt x="121" y="186"/>
                    </a:lnTo>
                    <a:lnTo>
                      <a:pt x="123" y="184"/>
                    </a:lnTo>
                    <a:lnTo>
                      <a:pt x="128" y="184"/>
                    </a:lnTo>
                    <a:lnTo>
                      <a:pt x="128" y="189"/>
                    </a:lnTo>
                    <a:lnTo>
                      <a:pt x="142" y="189"/>
                    </a:lnTo>
                    <a:lnTo>
                      <a:pt x="143" y="193"/>
                    </a:lnTo>
                    <a:lnTo>
                      <a:pt x="145" y="214"/>
                    </a:lnTo>
                    <a:lnTo>
                      <a:pt x="143" y="220"/>
                    </a:lnTo>
                    <a:lnTo>
                      <a:pt x="145" y="225"/>
                    </a:lnTo>
                    <a:lnTo>
                      <a:pt x="151" y="241"/>
                    </a:lnTo>
                    <a:lnTo>
                      <a:pt x="151" y="242"/>
                    </a:lnTo>
                    <a:lnTo>
                      <a:pt x="145" y="246"/>
                    </a:lnTo>
                    <a:lnTo>
                      <a:pt x="145" y="248"/>
                    </a:lnTo>
                    <a:lnTo>
                      <a:pt x="147" y="248"/>
                    </a:lnTo>
                    <a:lnTo>
                      <a:pt x="147" y="248"/>
                    </a:lnTo>
                    <a:lnTo>
                      <a:pt x="147" y="248"/>
                    </a:lnTo>
                    <a:lnTo>
                      <a:pt x="149" y="250"/>
                    </a:lnTo>
                    <a:lnTo>
                      <a:pt x="151" y="252"/>
                    </a:lnTo>
                    <a:lnTo>
                      <a:pt x="151" y="250"/>
                    </a:lnTo>
                    <a:lnTo>
                      <a:pt x="153" y="248"/>
                    </a:lnTo>
                    <a:lnTo>
                      <a:pt x="155" y="246"/>
                    </a:lnTo>
                    <a:lnTo>
                      <a:pt x="168" y="246"/>
                    </a:lnTo>
                    <a:lnTo>
                      <a:pt x="172" y="246"/>
                    </a:lnTo>
                    <a:lnTo>
                      <a:pt x="174" y="246"/>
                    </a:lnTo>
                    <a:lnTo>
                      <a:pt x="174" y="246"/>
                    </a:lnTo>
                    <a:lnTo>
                      <a:pt x="177" y="244"/>
                    </a:lnTo>
                    <a:lnTo>
                      <a:pt x="177" y="244"/>
                    </a:lnTo>
                    <a:lnTo>
                      <a:pt x="181" y="242"/>
                    </a:lnTo>
                    <a:lnTo>
                      <a:pt x="181" y="244"/>
                    </a:lnTo>
                    <a:lnTo>
                      <a:pt x="183" y="246"/>
                    </a:lnTo>
                    <a:lnTo>
                      <a:pt x="183" y="250"/>
                    </a:lnTo>
                    <a:lnTo>
                      <a:pt x="185" y="252"/>
                    </a:lnTo>
                    <a:lnTo>
                      <a:pt x="185" y="252"/>
                    </a:lnTo>
                    <a:lnTo>
                      <a:pt x="191" y="250"/>
                    </a:lnTo>
                    <a:lnTo>
                      <a:pt x="193" y="250"/>
                    </a:lnTo>
                    <a:lnTo>
                      <a:pt x="195" y="248"/>
                    </a:lnTo>
                    <a:lnTo>
                      <a:pt x="196" y="250"/>
                    </a:lnTo>
                    <a:lnTo>
                      <a:pt x="198" y="252"/>
                    </a:lnTo>
                    <a:lnTo>
                      <a:pt x="198" y="254"/>
                    </a:lnTo>
                    <a:lnTo>
                      <a:pt x="212" y="259"/>
                    </a:lnTo>
                    <a:lnTo>
                      <a:pt x="215" y="259"/>
                    </a:lnTo>
                    <a:lnTo>
                      <a:pt x="223" y="258"/>
                    </a:lnTo>
                    <a:lnTo>
                      <a:pt x="225" y="258"/>
                    </a:lnTo>
                    <a:lnTo>
                      <a:pt x="229" y="263"/>
                    </a:lnTo>
                    <a:lnTo>
                      <a:pt x="236" y="265"/>
                    </a:lnTo>
                    <a:lnTo>
                      <a:pt x="240" y="267"/>
                    </a:lnTo>
                    <a:lnTo>
                      <a:pt x="242" y="269"/>
                    </a:lnTo>
                    <a:lnTo>
                      <a:pt x="244" y="273"/>
                    </a:lnTo>
                    <a:lnTo>
                      <a:pt x="251" y="278"/>
                    </a:lnTo>
                    <a:lnTo>
                      <a:pt x="257" y="280"/>
                    </a:lnTo>
                    <a:lnTo>
                      <a:pt x="257" y="280"/>
                    </a:lnTo>
                    <a:lnTo>
                      <a:pt x="259" y="278"/>
                    </a:lnTo>
                    <a:lnTo>
                      <a:pt x="261" y="278"/>
                    </a:lnTo>
                    <a:lnTo>
                      <a:pt x="263" y="282"/>
                    </a:lnTo>
                    <a:lnTo>
                      <a:pt x="263" y="282"/>
                    </a:lnTo>
                    <a:lnTo>
                      <a:pt x="265" y="282"/>
                    </a:lnTo>
                    <a:lnTo>
                      <a:pt x="265" y="280"/>
                    </a:lnTo>
                    <a:lnTo>
                      <a:pt x="265" y="267"/>
                    </a:lnTo>
                    <a:lnTo>
                      <a:pt x="263" y="265"/>
                    </a:lnTo>
                    <a:lnTo>
                      <a:pt x="263" y="265"/>
                    </a:lnTo>
                    <a:lnTo>
                      <a:pt x="259" y="267"/>
                    </a:lnTo>
                    <a:lnTo>
                      <a:pt x="253" y="265"/>
                    </a:lnTo>
                    <a:lnTo>
                      <a:pt x="251" y="265"/>
                    </a:lnTo>
                    <a:lnTo>
                      <a:pt x="246" y="258"/>
                    </a:lnTo>
                    <a:lnTo>
                      <a:pt x="246" y="256"/>
                    </a:lnTo>
                    <a:lnTo>
                      <a:pt x="251" y="231"/>
                    </a:lnTo>
                    <a:lnTo>
                      <a:pt x="249" y="220"/>
                    </a:lnTo>
                    <a:lnTo>
                      <a:pt x="255" y="208"/>
                    </a:lnTo>
                    <a:lnTo>
                      <a:pt x="255" y="208"/>
                    </a:lnTo>
                    <a:lnTo>
                      <a:pt x="276" y="20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22" name="Freeform 1479">
                <a:extLst>
                  <a:ext uri="{FF2B5EF4-FFF2-40B4-BE49-F238E27FC236}">
                    <a16:creationId xmlns:a16="http://schemas.microsoft.com/office/drawing/2014/main" id="{126E5B25-4451-0AEA-8440-3BC9DE39809E}"/>
                  </a:ext>
                </a:extLst>
              </p:cNvPr>
              <p:cNvSpPr>
                <a:spLocks/>
              </p:cNvSpPr>
              <p:nvPr/>
            </p:nvSpPr>
            <p:spPr bwMode="auto">
              <a:xfrm>
                <a:off x="2722428" y="3806126"/>
                <a:ext cx="7449" cy="5959"/>
              </a:xfrm>
              <a:custGeom>
                <a:avLst/>
                <a:gdLst>
                  <a:gd name="T0" fmla="*/ 3 w 5"/>
                  <a:gd name="T1" fmla="*/ 0 h 4"/>
                  <a:gd name="T2" fmla="*/ 1 w 5"/>
                  <a:gd name="T3" fmla="*/ 0 h 4"/>
                  <a:gd name="T4" fmla="*/ 1 w 5"/>
                  <a:gd name="T5" fmla="*/ 2 h 4"/>
                  <a:gd name="T6" fmla="*/ 0 w 5"/>
                  <a:gd name="T7" fmla="*/ 2 h 4"/>
                  <a:gd name="T8" fmla="*/ 1 w 5"/>
                  <a:gd name="T9" fmla="*/ 4 h 4"/>
                  <a:gd name="T10" fmla="*/ 1 w 5"/>
                  <a:gd name="T11" fmla="*/ 2 h 4"/>
                  <a:gd name="T12" fmla="*/ 5 w 5"/>
                  <a:gd name="T13" fmla="*/ 2 h 4"/>
                  <a:gd name="T14" fmla="*/ 5 w 5"/>
                  <a:gd name="T15" fmla="*/ 4 h 4"/>
                  <a:gd name="T16" fmla="*/ 5 w 5"/>
                  <a:gd name="T17" fmla="*/ 0 h 4"/>
                  <a:gd name="T18" fmla="*/ 3 w 5"/>
                  <a:gd name="T19" fmla="*/ 2 h 4"/>
                  <a:gd name="T20" fmla="*/ 3 w 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3" y="0"/>
                    </a:moveTo>
                    <a:lnTo>
                      <a:pt x="1" y="0"/>
                    </a:lnTo>
                    <a:lnTo>
                      <a:pt x="1" y="2"/>
                    </a:lnTo>
                    <a:lnTo>
                      <a:pt x="0" y="2"/>
                    </a:lnTo>
                    <a:lnTo>
                      <a:pt x="1" y="4"/>
                    </a:lnTo>
                    <a:lnTo>
                      <a:pt x="1" y="2"/>
                    </a:lnTo>
                    <a:lnTo>
                      <a:pt x="5" y="2"/>
                    </a:lnTo>
                    <a:lnTo>
                      <a:pt x="5" y="4"/>
                    </a:lnTo>
                    <a:lnTo>
                      <a:pt x="5" y="0"/>
                    </a:lnTo>
                    <a:lnTo>
                      <a:pt x="3" y="2"/>
                    </a:lnTo>
                    <a:lnTo>
                      <a:pt x="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23" name="Freeform 1480">
                <a:extLst>
                  <a:ext uri="{FF2B5EF4-FFF2-40B4-BE49-F238E27FC236}">
                    <a16:creationId xmlns:a16="http://schemas.microsoft.com/office/drawing/2014/main" id="{5E0CE9B2-5F0F-3E5B-FA5E-960DE4412361}"/>
                  </a:ext>
                </a:extLst>
              </p:cNvPr>
              <p:cNvSpPr>
                <a:spLocks/>
              </p:cNvSpPr>
              <p:nvPr/>
            </p:nvSpPr>
            <p:spPr bwMode="auto">
              <a:xfrm>
                <a:off x="2722428" y="3806126"/>
                <a:ext cx="7449" cy="5959"/>
              </a:xfrm>
              <a:custGeom>
                <a:avLst/>
                <a:gdLst>
                  <a:gd name="T0" fmla="*/ 3 w 5"/>
                  <a:gd name="T1" fmla="*/ 0 h 4"/>
                  <a:gd name="T2" fmla="*/ 1 w 5"/>
                  <a:gd name="T3" fmla="*/ 0 h 4"/>
                  <a:gd name="T4" fmla="*/ 1 w 5"/>
                  <a:gd name="T5" fmla="*/ 2 h 4"/>
                  <a:gd name="T6" fmla="*/ 0 w 5"/>
                  <a:gd name="T7" fmla="*/ 2 h 4"/>
                  <a:gd name="T8" fmla="*/ 1 w 5"/>
                  <a:gd name="T9" fmla="*/ 4 h 4"/>
                  <a:gd name="T10" fmla="*/ 1 w 5"/>
                  <a:gd name="T11" fmla="*/ 2 h 4"/>
                  <a:gd name="T12" fmla="*/ 5 w 5"/>
                  <a:gd name="T13" fmla="*/ 2 h 4"/>
                  <a:gd name="T14" fmla="*/ 5 w 5"/>
                  <a:gd name="T15" fmla="*/ 4 h 4"/>
                  <a:gd name="T16" fmla="*/ 5 w 5"/>
                  <a:gd name="T17" fmla="*/ 0 h 4"/>
                  <a:gd name="T18" fmla="*/ 3 w 5"/>
                  <a:gd name="T19" fmla="*/ 2 h 4"/>
                  <a:gd name="T20" fmla="*/ 3 w 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3" y="0"/>
                    </a:moveTo>
                    <a:lnTo>
                      <a:pt x="1" y="0"/>
                    </a:lnTo>
                    <a:lnTo>
                      <a:pt x="1" y="2"/>
                    </a:lnTo>
                    <a:lnTo>
                      <a:pt x="0" y="2"/>
                    </a:lnTo>
                    <a:lnTo>
                      <a:pt x="1" y="4"/>
                    </a:lnTo>
                    <a:lnTo>
                      <a:pt x="1" y="2"/>
                    </a:lnTo>
                    <a:lnTo>
                      <a:pt x="5" y="2"/>
                    </a:lnTo>
                    <a:lnTo>
                      <a:pt x="5" y="4"/>
                    </a:lnTo>
                    <a:lnTo>
                      <a:pt x="5" y="0"/>
                    </a:lnTo>
                    <a:lnTo>
                      <a:pt x="3" y="2"/>
                    </a:lnTo>
                    <a:lnTo>
                      <a:pt x="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24" name="Freeform 1481">
                <a:extLst>
                  <a:ext uri="{FF2B5EF4-FFF2-40B4-BE49-F238E27FC236}">
                    <a16:creationId xmlns:a16="http://schemas.microsoft.com/office/drawing/2014/main" id="{5D82AF18-3922-DCE4-4F57-25B7111C7D21}"/>
                  </a:ext>
                </a:extLst>
              </p:cNvPr>
              <p:cNvSpPr>
                <a:spLocks/>
              </p:cNvSpPr>
              <p:nvPr/>
            </p:nvSpPr>
            <p:spPr bwMode="auto">
              <a:xfrm>
                <a:off x="2735836" y="3809106"/>
                <a:ext cx="5959" cy="5959"/>
              </a:xfrm>
              <a:custGeom>
                <a:avLst/>
                <a:gdLst>
                  <a:gd name="T0" fmla="*/ 2 w 4"/>
                  <a:gd name="T1" fmla="*/ 2 h 4"/>
                  <a:gd name="T2" fmla="*/ 2 w 4"/>
                  <a:gd name="T3" fmla="*/ 2 h 4"/>
                  <a:gd name="T4" fmla="*/ 0 w 4"/>
                  <a:gd name="T5" fmla="*/ 2 h 4"/>
                  <a:gd name="T6" fmla="*/ 0 w 4"/>
                  <a:gd name="T7" fmla="*/ 2 h 4"/>
                  <a:gd name="T8" fmla="*/ 2 w 4"/>
                  <a:gd name="T9" fmla="*/ 4 h 4"/>
                  <a:gd name="T10" fmla="*/ 4 w 4"/>
                  <a:gd name="T11" fmla="*/ 4 h 4"/>
                  <a:gd name="T12" fmla="*/ 4 w 4"/>
                  <a:gd name="T13" fmla="*/ 2 h 4"/>
                  <a:gd name="T14" fmla="*/ 2 w 4"/>
                  <a:gd name="T15" fmla="*/ 0 h 4"/>
                  <a:gd name="T16" fmla="*/ 2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2"/>
                    </a:moveTo>
                    <a:lnTo>
                      <a:pt x="2" y="2"/>
                    </a:lnTo>
                    <a:lnTo>
                      <a:pt x="0" y="2"/>
                    </a:lnTo>
                    <a:lnTo>
                      <a:pt x="0" y="2"/>
                    </a:lnTo>
                    <a:lnTo>
                      <a:pt x="2" y="4"/>
                    </a:lnTo>
                    <a:lnTo>
                      <a:pt x="4" y="4"/>
                    </a:lnTo>
                    <a:lnTo>
                      <a:pt x="4" y="2"/>
                    </a:lnTo>
                    <a:lnTo>
                      <a:pt x="2" y="0"/>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25" name="Freeform 1482">
                <a:extLst>
                  <a:ext uri="{FF2B5EF4-FFF2-40B4-BE49-F238E27FC236}">
                    <a16:creationId xmlns:a16="http://schemas.microsoft.com/office/drawing/2014/main" id="{0FD6C765-E629-8C26-8481-C827975C7D71}"/>
                  </a:ext>
                </a:extLst>
              </p:cNvPr>
              <p:cNvSpPr>
                <a:spLocks/>
              </p:cNvSpPr>
              <p:nvPr/>
            </p:nvSpPr>
            <p:spPr bwMode="auto">
              <a:xfrm>
                <a:off x="2735836" y="3809106"/>
                <a:ext cx="5959" cy="5959"/>
              </a:xfrm>
              <a:custGeom>
                <a:avLst/>
                <a:gdLst>
                  <a:gd name="T0" fmla="*/ 2 w 4"/>
                  <a:gd name="T1" fmla="*/ 2 h 4"/>
                  <a:gd name="T2" fmla="*/ 2 w 4"/>
                  <a:gd name="T3" fmla="*/ 2 h 4"/>
                  <a:gd name="T4" fmla="*/ 0 w 4"/>
                  <a:gd name="T5" fmla="*/ 2 h 4"/>
                  <a:gd name="T6" fmla="*/ 0 w 4"/>
                  <a:gd name="T7" fmla="*/ 2 h 4"/>
                  <a:gd name="T8" fmla="*/ 2 w 4"/>
                  <a:gd name="T9" fmla="*/ 4 h 4"/>
                  <a:gd name="T10" fmla="*/ 4 w 4"/>
                  <a:gd name="T11" fmla="*/ 4 h 4"/>
                  <a:gd name="T12" fmla="*/ 4 w 4"/>
                  <a:gd name="T13" fmla="*/ 2 h 4"/>
                  <a:gd name="T14" fmla="*/ 2 w 4"/>
                  <a:gd name="T15" fmla="*/ 0 h 4"/>
                  <a:gd name="T16" fmla="*/ 2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2"/>
                    </a:moveTo>
                    <a:lnTo>
                      <a:pt x="2" y="2"/>
                    </a:lnTo>
                    <a:lnTo>
                      <a:pt x="0" y="2"/>
                    </a:lnTo>
                    <a:lnTo>
                      <a:pt x="0" y="2"/>
                    </a:lnTo>
                    <a:lnTo>
                      <a:pt x="2" y="4"/>
                    </a:lnTo>
                    <a:lnTo>
                      <a:pt x="4" y="4"/>
                    </a:lnTo>
                    <a:lnTo>
                      <a:pt x="4" y="2"/>
                    </a:lnTo>
                    <a:lnTo>
                      <a:pt x="2" y="0"/>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26" name="Freeform 1483">
                <a:extLst>
                  <a:ext uri="{FF2B5EF4-FFF2-40B4-BE49-F238E27FC236}">
                    <a16:creationId xmlns:a16="http://schemas.microsoft.com/office/drawing/2014/main" id="{F2094076-074A-CEDA-41BA-BEC57A2D03E7}"/>
                  </a:ext>
                </a:extLst>
              </p:cNvPr>
              <p:cNvSpPr>
                <a:spLocks/>
              </p:cNvSpPr>
              <p:nvPr/>
            </p:nvSpPr>
            <p:spPr bwMode="auto">
              <a:xfrm>
                <a:off x="1509740" y="3552862"/>
                <a:ext cx="1299096" cy="695732"/>
              </a:xfrm>
              <a:custGeom>
                <a:avLst/>
                <a:gdLst>
                  <a:gd name="T0" fmla="*/ 853 w 872"/>
                  <a:gd name="T1" fmla="*/ 47 h 467"/>
                  <a:gd name="T2" fmla="*/ 817 w 872"/>
                  <a:gd name="T3" fmla="*/ 91 h 467"/>
                  <a:gd name="T4" fmla="*/ 732 w 872"/>
                  <a:gd name="T5" fmla="*/ 117 h 467"/>
                  <a:gd name="T6" fmla="*/ 715 w 872"/>
                  <a:gd name="T7" fmla="*/ 132 h 467"/>
                  <a:gd name="T8" fmla="*/ 643 w 872"/>
                  <a:gd name="T9" fmla="*/ 168 h 467"/>
                  <a:gd name="T10" fmla="*/ 634 w 872"/>
                  <a:gd name="T11" fmla="*/ 147 h 467"/>
                  <a:gd name="T12" fmla="*/ 617 w 872"/>
                  <a:gd name="T13" fmla="*/ 119 h 467"/>
                  <a:gd name="T14" fmla="*/ 613 w 872"/>
                  <a:gd name="T15" fmla="*/ 87 h 467"/>
                  <a:gd name="T16" fmla="*/ 590 w 872"/>
                  <a:gd name="T17" fmla="*/ 100 h 467"/>
                  <a:gd name="T18" fmla="*/ 579 w 872"/>
                  <a:gd name="T19" fmla="*/ 147 h 467"/>
                  <a:gd name="T20" fmla="*/ 556 w 872"/>
                  <a:gd name="T21" fmla="*/ 100 h 467"/>
                  <a:gd name="T22" fmla="*/ 602 w 872"/>
                  <a:gd name="T23" fmla="*/ 79 h 467"/>
                  <a:gd name="T24" fmla="*/ 609 w 872"/>
                  <a:gd name="T25" fmla="*/ 66 h 467"/>
                  <a:gd name="T26" fmla="*/ 560 w 872"/>
                  <a:gd name="T27" fmla="*/ 60 h 467"/>
                  <a:gd name="T28" fmla="*/ 526 w 872"/>
                  <a:gd name="T29" fmla="*/ 58 h 467"/>
                  <a:gd name="T30" fmla="*/ 528 w 872"/>
                  <a:gd name="T31" fmla="*/ 32 h 467"/>
                  <a:gd name="T32" fmla="*/ 471 w 872"/>
                  <a:gd name="T33" fmla="*/ 19 h 467"/>
                  <a:gd name="T34" fmla="*/ 28 w 872"/>
                  <a:gd name="T35" fmla="*/ 9 h 467"/>
                  <a:gd name="T36" fmla="*/ 34 w 872"/>
                  <a:gd name="T37" fmla="*/ 23 h 467"/>
                  <a:gd name="T38" fmla="*/ 28 w 872"/>
                  <a:gd name="T39" fmla="*/ 34 h 467"/>
                  <a:gd name="T40" fmla="*/ 8 w 872"/>
                  <a:gd name="T41" fmla="*/ 53 h 467"/>
                  <a:gd name="T42" fmla="*/ 11 w 872"/>
                  <a:gd name="T43" fmla="*/ 62 h 467"/>
                  <a:gd name="T44" fmla="*/ 11 w 872"/>
                  <a:gd name="T45" fmla="*/ 87 h 467"/>
                  <a:gd name="T46" fmla="*/ 15 w 872"/>
                  <a:gd name="T47" fmla="*/ 206 h 467"/>
                  <a:gd name="T48" fmla="*/ 38 w 872"/>
                  <a:gd name="T49" fmla="*/ 234 h 467"/>
                  <a:gd name="T50" fmla="*/ 42 w 872"/>
                  <a:gd name="T51" fmla="*/ 257 h 467"/>
                  <a:gd name="T52" fmla="*/ 70 w 872"/>
                  <a:gd name="T53" fmla="*/ 304 h 467"/>
                  <a:gd name="T54" fmla="*/ 100 w 872"/>
                  <a:gd name="T55" fmla="*/ 318 h 467"/>
                  <a:gd name="T56" fmla="*/ 297 w 872"/>
                  <a:gd name="T57" fmla="*/ 372 h 467"/>
                  <a:gd name="T58" fmla="*/ 386 w 872"/>
                  <a:gd name="T59" fmla="*/ 444 h 467"/>
                  <a:gd name="T60" fmla="*/ 412 w 872"/>
                  <a:gd name="T61" fmla="*/ 433 h 467"/>
                  <a:gd name="T62" fmla="*/ 420 w 872"/>
                  <a:gd name="T63" fmla="*/ 416 h 467"/>
                  <a:gd name="T64" fmla="*/ 429 w 872"/>
                  <a:gd name="T65" fmla="*/ 407 h 467"/>
                  <a:gd name="T66" fmla="*/ 431 w 872"/>
                  <a:gd name="T67" fmla="*/ 412 h 467"/>
                  <a:gd name="T68" fmla="*/ 490 w 872"/>
                  <a:gd name="T69" fmla="*/ 391 h 467"/>
                  <a:gd name="T70" fmla="*/ 517 w 872"/>
                  <a:gd name="T71" fmla="*/ 397 h 467"/>
                  <a:gd name="T72" fmla="*/ 528 w 872"/>
                  <a:gd name="T73" fmla="*/ 391 h 467"/>
                  <a:gd name="T74" fmla="*/ 518 w 872"/>
                  <a:gd name="T75" fmla="*/ 382 h 467"/>
                  <a:gd name="T76" fmla="*/ 562 w 872"/>
                  <a:gd name="T77" fmla="*/ 378 h 467"/>
                  <a:gd name="T78" fmla="*/ 594 w 872"/>
                  <a:gd name="T79" fmla="*/ 388 h 467"/>
                  <a:gd name="T80" fmla="*/ 632 w 872"/>
                  <a:gd name="T81" fmla="*/ 399 h 467"/>
                  <a:gd name="T82" fmla="*/ 645 w 872"/>
                  <a:gd name="T83" fmla="*/ 441 h 467"/>
                  <a:gd name="T84" fmla="*/ 672 w 872"/>
                  <a:gd name="T85" fmla="*/ 463 h 467"/>
                  <a:gd name="T86" fmla="*/ 666 w 872"/>
                  <a:gd name="T87" fmla="*/ 344 h 467"/>
                  <a:gd name="T88" fmla="*/ 687 w 872"/>
                  <a:gd name="T89" fmla="*/ 325 h 467"/>
                  <a:gd name="T90" fmla="*/ 730 w 872"/>
                  <a:gd name="T91" fmla="*/ 295 h 467"/>
                  <a:gd name="T92" fmla="*/ 730 w 872"/>
                  <a:gd name="T93" fmla="*/ 287 h 467"/>
                  <a:gd name="T94" fmla="*/ 727 w 872"/>
                  <a:gd name="T95" fmla="*/ 272 h 467"/>
                  <a:gd name="T96" fmla="*/ 738 w 872"/>
                  <a:gd name="T97" fmla="*/ 263 h 467"/>
                  <a:gd name="T98" fmla="*/ 732 w 872"/>
                  <a:gd name="T99" fmla="*/ 251 h 467"/>
                  <a:gd name="T100" fmla="*/ 717 w 872"/>
                  <a:gd name="T101" fmla="*/ 227 h 467"/>
                  <a:gd name="T102" fmla="*/ 728 w 872"/>
                  <a:gd name="T103" fmla="*/ 225 h 467"/>
                  <a:gd name="T104" fmla="*/ 734 w 872"/>
                  <a:gd name="T105" fmla="*/ 217 h 467"/>
                  <a:gd name="T106" fmla="*/ 740 w 872"/>
                  <a:gd name="T107" fmla="*/ 238 h 467"/>
                  <a:gd name="T108" fmla="*/ 742 w 872"/>
                  <a:gd name="T109" fmla="*/ 210 h 467"/>
                  <a:gd name="T110" fmla="*/ 766 w 872"/>
                  <a:gd name="T111" fmla="*/ 200 h 467"/>
                  <a:gd name="T112" fmla="*/ 787 w 872"/>
                  <a:gd name="T113" fmla="*/ 174 h 467"/>
                  <a:gd name="T114" fmla="*/ 825 w 872"/>
                  <a:gd name="T115" fmla="*/ 168 h 467"/>
                  <a:gd name="T116" fmla="*/ 814 w 872"/>
                  <a:gd name="T117" fmla="*/ 153 h 467"/>
                  <a:gd name="T118" fmla="*/ 829 w 872"/>
                  <a:gd name="T119" fmla="*/ 121 h 467"/>
                  <a:gd name="T120" fmla="*/ 842 w 872"/>
                  <a:gd name="T121" fmla="*/ 113 h 467"/>
                  <a:gd name="T122" fmla="*/ 857 w 872"/>
                  <a:gd name="T123" fmla="*/ 11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2" h="467">
                    <a:moveTo>
                      <a:pt x="872" y="100"/>
                    </a:moveTo>
                    <a:lnTo>
                      <a:pt x="870" y="100"/>
                    </a:lnTo>
                    <a:lnTo>
                      <a:pt x="870" y="98"/>
                    </a:lnTo>
                    <a:lnTo>
                      <a:pt x="872" y="98"/>
                    </a:lnTo>
                    <a:lnTo>
                      <a:pt x="872" y="92"/>
                    </a:lnTo>
                    <a:lnTo>
                      <a:pt x="872" y="94"/>
                    </a:lnTo>
                    <a:lnTo>
                      <a:pt x="870" y="94"/>
                    </a:lnTo>
                    <a:lnTo>
                      <a:pt x="868" y="94"/>
                    </a:lnTo>
                    <a:lnTo>
                      <a:pt x="865" y="92"/>
                    </a:lnTo>
                    <a:lnTo>
                      <a:pt x="865" y="89"/>
                    </a:lnTo>
                    <a:lnTo>
                      <a:pt x="865" y="85"/>
                    </a:lnTo>
                    <a:lnTo>
                      <a:pt x="861" y="83"/>
                    </a:lnTo>
                    <a:lnTo>
                      <a:pt x="861" y="53"/>
                    </a:lnTo>
                    <a:lnTo>
                      <a:pt x="853" y="47"/>
                    </a:lnTo>
                    <a:lnTo>
                      <a:pt x="851" y="45"/>
                    </a:lnTo>
                    <a:lnTo>
                      <a:pt x="849" y="49"/>
                    </a:lnTo>
                    <a:lnTo>
                      <a:pt x="844" y="51"/>
                    </a:lnTo>
                    <a:lnTo>
                      <a:pt x="840" y="49"/>
                    </a:lnTo>
                    <a:lnTo>
                      <a:pt x="840" y="45"/>
                    </a:lnTo>
                    <a:lnTo>
                      <a:pt x="838" y="45"/>
                    </a:lnTo>
                    <a:lnTo>
                      <a:pt x="836" y="43"/>
                    </a:lnTo>
                    <a:lnTo>
                      <a:pt x="834" y="45"/>
                    </a:lnTo>
                    <a:lnTo>
                      <a:pt x="821" y="74"/>
                    </a:lnTo>
                    <a:lnTo>
                      <a:pt x="821" y="83"/>
                    </a:lnTo>
                    <a:lnTo>
                      <a:pt x="817" y="87"/>
                    </a:lnTo>
                    <a:lnTo>
                      <a:pt x="817" y="89"/>
                    </a:lnTo>
                    <a:lnTo>
                      <a:pt x="817" y="91"/>
                    </a:lnTo>
                    <a:lnTo>
                      <a:pt x="817" y="91"/>
                    </a:lnTo>
                    <a:lnTo>
                      <a:pt x="815" y="91"/>
                    </a:lnTo>
                    <a:lnTo>
                      <a:pt x="815" y="91"/>
                    </a:lnTo>
                    <a:lnTo>
                      <a:pt x="815" y="92"/>
                    </a:lnTo>
                    <a:lnTo>
                      <a:pt x="812" y="91"/>
                    </a:lnTo>
                    <a:lnTo>
                      <a:pt x="808" y="92"/>
                    </a:lnTo>
                    <a:lnTo>
                      <a:pt x="806" y="92"/>
                    </a:lnTo>
                    <a:lnTo>
                      <a:pt x="804" y="92"/>
                    </a:lnTo>
                    <a:lnTo>
                      <a:pt x="802" y="98"/>
                    </a:lnTo>
                    <a:lnTo>
                      <a:pt x="751" y="98"/>
                    </a:lnTo>
                    <a:lnTo>
                      <a:pt x="742" y="104"/>
                    </a:lnTo>
                    <a:lnTo>
                      <a:pt x="738" y="111"/>
                    </a:lnTo>
                    <a:lnTo>
                      <a:pt x="732" y="115"/>
                    </a:lnTo>
                    <a:lnTo>
                      <a:pt x="730" y="115"/>
                    </a:lnTo>
                    <a:lnTo>
                      <a:pt x="732" y="117"/>
                    </a:lnTo>
                    <a:lnTo>
                      <a:pt x="734" y="117"/>
                    </a:lnTo>
                    <a:lnTo>
                      <a:pt x="734" y="119"/>
                    </a:lnTo>
                    <a:lnTo>
                      <a:pt x="734" y="119"/>
                    </a:lnTo>
                    <a:lnTo>
                      <a:pt x="732" y="121"/>
                    </a:lnTo>
                    <a:lnTo>
                      <a:pt x="732" y="121"/>
                    </a:lnTo>
                    <a:lnTo>
                      <a:pt x="732" y="121"/>
                    </a:lnTo>
                    <a:lnTo>
                      <a:pt x="732" y="121"/>
                    </a:lnTo>
                    <a:lnTo>
                      <a:pt x="734" y="123"/>
                    </a:lnTo>
                    <a:lnTo>
                      <a:pt x="734" y="127"/>
                    </a:lnTo>
                    <a:lnTo>
                      <a:pt x="734" y="128"/>
                    </a:lnTo>
                    <a:lnTo>
                      <a:pt x="728" y="128"/>
                    </a:lnTo>
                    <a:lnTo>
                      <a:pt x="725" y="132"/>
                    </a:lnTo>
                    <a:lnTo>
                      <a:pt x="721" y="132"/>
                    </a:lnTo>
                    <a:lnTo>
                      <a:pt x="715" y="132"/>
                    </a:lnTo>
                    <a:lnTo>
                      <a:pt x="715" y="132"/>
                    </a:lnTo>
                    <a:lnTo>
                      <a:pt x="711" y="134"/>
                    </a:lnTo>
                    <a:lnTo>
                      <a:pt x="709" y="132"/>
                    </a:lnTo>
                    <a:lnTo>
                      <a:pt x="704" y="130"/>
                    </a:lnTo>
                    <a:lnTo>
                      <a:pt x="689" y="134"/>
                    </a:lnTo>
                    <a:lnTo>
                      <a:pt x="692" y="142"/>
                    </a:lnTo>
                    <a:lnTo>
                      <a:pt x="689" y="145"/>
                    </a:lnTo>
                    <a:lnTo>
                      <a:pt x="689" y="147"/>
                    </a:lnTo>
                    <a:lnTo>
                      <a:pt x="687" y="147"/>
                    </a:lnTo>
                    <a:lnTo>
                      <a:pt x="687" y="147"/>
                    </a:lnTo>
                    <a:lnTo>
                      <a:pt x="675" y="155"/>
                    </a:lnTo>
                    <a:lnTo>
                      <a:pt x="674" y="157"/>
                    </a:lnTo>
                    <a:lnTo>
                      <a:pt x="647" y="168"/>
                    </a:lnTo>
                    <a:lnTo>
                      <a:pt x="643" y="168"/>
                    </a:lnTo>
                    <a:lnTo>
                      <a:pt x="638" y="170"/>
                    </a:lnTo>
                    <a:lnTo>
                      <a:pt x="634" y="170"/>
                    </a:lnTo>
                    <a:lnTo>
                      <a:pt x="632" y="168"/>
                    </a:lnTo>
                    <a:lnTo>
                      <a:pt x="630" y="168"/>
                    </a:lnTo>
                    <a:lnTo>
                      <a:pt x="628" y="168"/>
                    </a:lnTo>
                    <a:lnTo>
                      <a:pt x="626" y="166"/>
                    </a:lnTo>
                    <a:lnTo>
                      <a:pt x="622" y="166"/>
                    </a:lnTo>
                    <a:lnTo>
                      <a:pt x="628" y="161"/>
                    </a:lnTo>
                    <a:lnTo>
                      <a:pt x="628" y="157"/>
                    </a:lnTo>
                    <a:lnTo>
                      <a:pt x="630" y="153"/>
                    </a:lnTo>
                    <a:lnTo>
                      <a:pt x="630" y="151"/>
                    </a:lnTo>
                    <a:lnTo>
                      <a:pt x="630" y="149"/>
                    </a:lnTo>
                    <a:lnTo>
                      <a:pt x="632" y="149"/>
                    </a:lnTo>
                    <a:lnTo>
                      <a:pt x="634" y="147"/>
                    </a:lnTo>
                    <a:lnTo>
                      <a:pt x="636" y="147"/>
                    </a:lnTo>
                    <a:lnTo>
                      <a:pt x="638" y="138"/>
                    </a:lnTo>
                    <a:lnTo>
                      <a:pt x="638" y="138"/>
                    </a:lnTo>
                    <a:lnTo>
                      <a:pt x="636" y="134"/>
                    </a:lnTo>
                    <a:lnTo>
                      <a:pt x="636" y="125"/>
                    </a:lnTo>
                    <a:lnTo>
                      <a:pt x="630" y="117"/>
                    </a:lnTo>
                    <a:lnTo>
                      <a:pt x="628" y="117"/>
                    </a:lnTo>
                    <a:lnTo>
                      <a:pt x="624" y="119"/>
                    </a:lnTo>
                    <a:lnTo>
                      <a:pt x="624" y="119"/>
                    </a:lnTo>
                    <a:lnTo>
                      <a:pt x="622" y="125"/>
                    </a:lnTo>
                    <a:lnTo>
                      <a:pt x="619" y="127"/>
                    </a:lnTo>
                    <a:lnTo>
                      <a:pt x="617" y="125"/>
                    </a:lnTo>
                    <a:lnTo>
                      <a:pt x="615" y="125"/>
                    </a:lnTo>
                    <a:lnTo>
                      <a:pt x="617" y="119"/>
                    </a:lnTo>
                    <a:lnTo>
                      <a:pt x="621" y="115"/>
                    </a:lnTo>
                    <a:lnTo>
                      <a:pt x="622" y="113"/>
                    </a:lnTo>
                    <a:lnTo>
                      <a:pt x="624" y="111"/>
                    </a:lnTo>
                    <a:lnTo>
                      <a:pt x="624" y="110"/>
                    </a:lnTo>
                    <a:lnTo>
                      <a:pt x="624" y="100"/>
                    </a:lnTo>
                    <a:lnTo>
                      <a:pt x="622" y="98"/>
                    </a:lnTo>
                    <a:lnTo>
                      <a:pt x="622" y="96"/>
                    </a:lnTo>
                    <a:lnTo>
                      <a:pt x="624" y="96"/>
                    </a:lnTo>
                    <a:lnTo>
                      <a:pt x="624" y="96"/>
                    </a:lnTo>
                    <a:lnTo>
                      <a:pt x="622" y="92"/>
                    </a:lnTo>
                    <a:lnTo>
                      <a:pt x="621" y="91"/>
                    </a:lnTo>
                    <a:lnTo>
                      <a:pt x="617" y="89"/>
                    </a:lnTo>
                    <a:lnTo>
                      <a:pt x="615" y="87"/>
                    </a:lnTo>
                    <a:lnTo>
                      <a:pt x="613" y="87"/>
                    </a:lnTo>
                    <a:lnTo>
                      <a:pt x="609" y="83"/>
                    </a:lnTo>
                    <a:lnTo>
                      <a:pt x="607" y="83"/>
                    </a:lnTo>
                    <a:lnTo>
                      <a:pt x="605" y="83"/>
                    </a:lnTo>
                    <a:lnTo>
                      <a:pt x="605" y="83"/>
                    </a:lnTo>
                    <a:lnTo>
                      <a:pt x="602" y="81"/>
                    </a:lnTo>
                    <a:lnTo>
                      <a:pt x="600" y="83"/>
                    </a:lnTo>
                    <a:lnTo>
                      <a:pt x="598" y="85"/>
                    </a:lnTo>
                    <a:lnTo>
                      <a:pt x="598" y="87"/>
                    </a:lnTo>
                    <a:lnTo>
                      <a:pt x="600" y="89"/>
                    </a:lnTo>
                    <a:lnTo>
                      <a:pt x="600" y="91"/>
                    </a:lnTo>
                    <a:lnTo>
                      <a:pt x="592" y="92"/>
                    </a:lnTo>
                    <a:lnTo>
                      <a:pt x="592" y="98"/>
                    </a:lnTo>
                    <a:lnTo>
                      <a:pt x="590" y="98"/>
                    </a:lnTo>
                    <a:lnTo>
                      <a:pt x="590" y="100"/>
                    </a:lnTo>
                    <a:lnTo>
                      <a:pt x="590" y="100"/>
                    </a:lnTo>
                    <a:lnTo>
                      <a:pt x="588" y="96"/>
                    </a:lnTo>
                    <a:lnTo>
                      <a:pt x="588" y="94"/>
                    </a:lnTo>
                    <a:lnTo>
                      <a:pt x="587" y="96"/>
                    </a:lnTo>
                    <a:lnTo>
                      <a:pt x="587" y="96"/>
                    </a:lnTo>
                    <a:lnTo>
                      <a:pt x="583" y="100"/>
                    </a:lnTo>
                    <a:lnTo>
                      <a:pt x="581" y="102"/>
                    </a:lnTo>
                    <a:lnTo>
                      <a:pt x="581" y="104"/>
                    </a:lnTo>
                    <a:lnTo>
                      <a:pt x="579" y="111"/>
                    </a:lnTo>
                    <a:lnTo>
                      <a:pt x="579" y="113"/>
                    </a:lnTo>
                    <a:lnTo>
                      <a:pt x="577" y="113"/>
                    </a:lnTo>
                    <a:lnTo>
                      <a:pt x="575" y="125"/>
                    </a:lnTo>
                    <a:lnTo>
                      <a:pt x="581" y="138"/>
                    </a:lnTo>
                    <a:lnTo>
                      <a:pt x="579" y="147"/>
                    </a:lnTo>
                    <a:lnTo>
                      <a:pt x="573" y="162"/>
                    </a:lnTo>
                    <a:lnTo>
                      <a:pt x="566" y="166"/>
                    </a:lnTo>
                    <a:lnTo>
                      <a:pt x="564" y="166"/>
                    </a:lnTo>
                    <a:lnTo>
                      <a:pt x="560" y="164"/>
                    </a:lnTo>
                    <a:lnTo>
                      <a:pt x="556" y="153"/>
                    </a:lnTo>
                    <a:lnTo>
                      <a:pt x="556" y="134"/>
                    </a:lnTo>
                    <a:lnTo>
                      <a:pt x="568" y="94"/>
                    </a:lnTo>
                    <a:lnTo>
                      <a:pt x="568" y="92"/>
                    </a:lnTo>
                    <a:lnTo>
                      <a:pt x="564" y="96"/>
                    </a:lnTo>
                    <a:lnTo>
                      <a:pt x="562" y="100"/>
                    </a:lnTo>
                    <a:lnTo>
                      <a:pt x="560" y="102"/>
                    </a:lnTo>
                    <a:lnTo>
                      <a:pt x="554" y="108"/>
                    </a:lnTo>
                    <a:lnTo>
                      <a:pt x="554" y="106"/>
                    </a:lnTo>
                    <a:lnTo>
                      <a:pt x="556" y="100"/>
                    </a:lnTo>
                    <a:lnTo>
                      <a:pt x="558" y="98"/>
                    </a:lnTo>
                    <a:lnTo>
                      <a:pt x="569" y="81"/>
                    </a:lnTo>
                    <a:lnTo>
                      <a:pt x="569" y="81"/>
                    </a:lnTo>
                    <a:lnTo>
                      <a:pt x="573" y="81"/>
                    </a:lnTo>
                    <a:lnTo>
                      <a:pt x="575" y="79"/>
                    </a:lnTo>
                    <a:lnTo>
                      <a:pt x="575" y="85"/>
                    </a:lnTo>
                    <a:lnTo>
                      <a:pt x="575" y="83"/>
                    </a:lnTo>
                    <a:lnTo>
                      <a:pt x="581" y="79"/>
                    </a:lnTo>
                    <a:lnTo>
                      <a:pt x="588" y="77"/>
                    </a:lnTo>
                    <a:lnTo>
                      <a:pt x="590" y="75"/>
                    </a:lnTo>
                    <a:lnTo>
                      <a:pt x="594" y="74"/>
                    </a:lnTo>
                    <a:lnTo>
                      <a:pt x="598" y="75"/>
                    </a:lnTo>
                    <a:lnTo>
                      <a:pt x="602" y="77"/>
                    </a:lnTo>
                    <a:lnTo>
                      <a:pt x="602" y="79"/>
                    </a:lnTo>
                    <a:lnTo>
                      <a:pt x="604" y="79"/>
                    </a:lnTo>
                    <a:lnTo>
                      <a:pt x="605" y="77"/>
                    </a:lnTo>
                    <a:lnTo>
                      <a:pt x="605" y="75"/>
                    </a:lnTo>
                    <a:lnTo>
                      <a:pt x="607" y="75"/>
                    </a:lnTo>
                    <a:lnTo>
                      <a:pt x="607" y="77"/>
                    </a:lnTo>
                    <a:lnTo>
                      <a:pt x="615" y="75"/>
                    </a:lnTo>
                    <a:lnTo>
                      <a:pt x="615" y="75"/>
                    </a:lnTo>
                    <a:lnTo>
                      <a:pt x="615" y="75"/>
                    </a:lnTo>
                    <a:lnTo>
                      <a:pt x="613" y="74"/>
                    </a:lnTo>
                    <a:lnTo>
                      <a:pt x="613" y="74"/>
                    </a:lnTo>
                    <a:lnTo>
                      <a:pt x="611" y="72"/>
                    </a:lnTo>
                    <a:lnTo>
                      <a:pt x="611" y="68"/>
                    </a:lnTo>
                    <a:lnTo>
                      <a:pt x="609" y="68"/>
                    </a:lnTo>
                    <a:lnTo>
                      <a:pt x="609" y="66"/>
                    </a:lnTo>
                    <a:lnTo>
                      <a:pt x="609" y="66"/>
                    </a:lnTo>
                    <a:lnTo>
                      <a:pt x="604" y="66"/>
                    </a:lnTo>
                    <a:lnTo>
                      <a:pt x="598" y="64"/>
                    </a:lnTo>
                    <a:lnTo>
                      <a:pt x="598" y="60"/>
                    </a:lnTo>
                    <a:lnTo>
                      <a:pt x="598" y="58"/>
                    </a:lnTo>
                    <a:lnTo>
                      <a:pt x="596" y="58"/>
                    </a:lnTo>
                    <a:lnTo>
                      <a:pt x="592" y="60"/>
                    </a:lnTo>
                    <a:lnTo>
                      <a:pt x="581" y="60"/>
                    </a:lnTo>
                    <a:lnTo>
                      <a:pt x="577" y="64"/>
                    </a:lnTo>
                    <a:lnTo>
                      <a:pt x="575" y="66"/>
                    </a:lnTo>
                    <a:lnTo>
                      <a:pt x="573" y="66"/>
                    </a:lnTo>
                    <a:lnTo>
                      <a:pt x="566" y="64"/>
                    </a:lnTo>
                    <a:lnTo>
                      <a:pt x="564" y="66"/>
                    </a:lnTo>
                    <a:lnTo>
                      <a:pt x="560" y="60"/>
                    </a:lnTo>
                    <a:lnTo>
                      <a:pt x="554" y="57"/>
                    </a:lnTo>
                    <a:lnTo>
                      <a:pt x="551" y="57"/>
                    </a:lnTo>
                    <a:lnTo>
                      <a:pt x="549" y="57"/>
                    </a:lnTo>
                    <a:lnTo>
                      <a:pt x="547" y="58"/>
                    </a:lnTo>
                    <a:lnTo>
                      <a:pt x="547" y="55"/>
                    </a:lnTo>
                    <a:lnTo>
                      <a:pt x="549" y="53"/>
                    </a:lnTo>
                    <a:lnTo>
                      <a:pt x="551" y="53"/>
                    </a:lnTo>
                    <a:lnTo>
                      <a:pt x="554" y="47"/>
                    </a:lnTo>
                    <a:lnTo>
                      <a:pt x="556" y="45"/>
                    </a:lnTo>
                    <a:lnTo>
                      <a:pt x="556" y="43"/>
                    </a:lnTo>
                    <a:lnTo>
                      <a:pt x="552" y="43"/>
                    </a:lnTo>
                    <a:lnTo>
                      <a:pt x="547" y="45"/>
                    </a:lnTo>
                    <a:lnTo>
                      <a:pt x="534" y="57"/>
                    </a:lnTo>
                    <a:lnTo>
                      <a:pt x="526" y="58"/>
                    </a:lnTo>
                    <a:lnTo>
                      <a:pt x="520" y="62"/>
                    </a:lnTo>
                    <a:lnTo>
                      <a:pt x="511" y="62"/>
                    </a:lnTo>
                    <a:lnTo>
                      <a:pt x="511" y="64"/>
                    </a:lnTo>
                    <a:lnTo>
                      <a:pt x="511" y="62"/>
                    </a:lnTo>
                    <a:lnTo>
                      <a:pt x="511" y="60"/>
                    </a:lnTo>
                    <a:lnTo>
                      <a:pt x="511" y="57"/>
                    </a:lnTo>
                    <a:lnTo>
                      <a:pt x="509" y="55"/>
                    </a:lnTo>
                    <a:lnTo>
                      <a:pt x="499" y="62"/>
                    </a:lnTo>
                    <a:lnTo>
                      <a:pt x="496" y="62"/>
                    </a:lnTo>
                    <a:lnTo>
                      <a:pt x="494" y="62"/>
                    </a:lnTo>
                    <a:lnTo>
                      <a:pt x="492" y="60"/>
                    </a:lnTo>
                    <a:lnTo>
                      <a:pt x="517" y="40"/>
                    </a:lnTo>
                    <a:lnTo>
                      <a:pt x="522" y="38"/>
                    </a:lnTo>
                    <a:lnTo>
                      <a:pt x="528" y="32"/>
                    </a:lnTo>
                    <a:lnTo>
                      <a:pt x="526" y="32"/>
                    </a:lnTo>
                    <a:lnTo>
                      <a:pt x="522" y="30"/>
                    </a:lnTo>
                    <a:lnTo>
                      <a:pt x="515" y="30"/>
                    </a:lnTo>
                    <a:lnTo>
                      <a:pt x="511" y="28"/>
                    </a:lnTo>
                    <a:lnTo>
                      <a:pt x="507" y="28"/>
                    </a:lnTo>
                    <a:lnTo>
                      <a:pt x="505" y="30"/>
                    </a:lnTo>
                    <a:lnTo>
                      <a:pt x="503" y="30"/>
                    </a:lnTo>
                    <a:lnTo>
                      <a:pt x="499" y="28"/>
                    </a:lnTo>
                    <a:lnTo>
                      <a:pt x="498" y="26"/>
                    </a:lnTo>
                    <a:lnTo>
                      <a:pt x="488" y="23"/>
                    </a:lnTo>
                    <a:lnTo>
                      <a:pt x="486" y="21"/>
                    </a:lnTo>
                    <a:lnTo>
                      <a:pt x="481" y="17"/>
                    </a:lnTo>
                    <a:lnTo>
                      <a:pt x="475" y="17"/>
                    </a:lnTo>
                    <a:lnTo>
                      <a:pt x="471" y="19"/>
                    </a:lnTo>
                    <a:lnTo>
                      <a:pt x="469" y="19"/>
                    </a:lnTo>
                    <a:lnTo>
                      <a:pt x="467" y="17"/>
                    </a:lnTo>
                    <a:lnTo>
                      <a:pt x="467" y="17"/>
                    </a:lnTo>
                    <a:lnTo>
                      <a:pt x="465" y="17"/>
                    </a:lnTo>
                    <a:lnTo>
                      <a:pt x="462" y="15"/>
                    </a:lnTo>
                    <a:lnTo>
                      <a:pt x="458" y="15"/>
                    </a:lnTo>
                    <a:lnTo>
                      <a:pt x="458" y="15"/>
                    </a:lnTo>
                    <a:lnTo>
                      <a:pt x="454" y="15"/>
                    </a:lnTo>
                    <a:lnTo>
                      <a:pt x="452" y="9"/>
                    </a:lnTo>
                    <a:lnTo>
                      <a:pt x="452" y="9"/>
                    </a:lnTo>
                    <a:lnTo>
                      <a:pt x="448" y="0"/>
                    </a:lnTo>
                    <a:lnTo>
                      <a:pt x="445" y="0"/>
                    </a:lnTo>
                    <a:lnTo>
                      <a:pt x="445" y="9"/>
                    </a:lnTo>
                    <a:lnTo>
                      <a:pt x="28" y="9"/>
                    </a:lnTo>
                    <a:lnTo>
                      <a:pt x="28" y="11"/>
                    </a:lnTo>
                    <a:lnTo>
                      <a:pt x="30" y="13"/>
                    </a:lnTo>
                    <a:lnTo>
                      <a:pt x="32" y="13"/>
                    </a:lnTo>
                    <a:lnTo>
                      <a:pt x="34" y="15"/>
                    </a:lnTo>
                    <a:lnTo>
                      <a:pt x="36" y="15"/>
                    </a:lnTo>
                    <a:lnTo>
                      <a:pt x="36" y="15"/>
                    </a:lnTo>
                    <a:lnTo>
                      <a:pt x="34" y="15"/>
                    </a:lnTo>
                    <a:lnTo>
                      <a:pt x="34" y="15"/>
                    </a:lnTo>
                    <a:lnTo>
                      <a:pt x="34" y="19"/>
                    </a:lnTo>
                    <a:lnTo>
                      <a:pt x="32" y="19"/>
                    </a:lnTo>
                    <a:lnTo>
                      <a:pt x="30" y="21"/>
                    </a:lnTo>
                    <a:lnTo>
                      <a:pt x="30" y="21"/>
                    </a:lnTo>
                    <a:lnTo>
                      <a:pt x="32" y="23"/>
                    </a:lnTo>
                    <a:lnTo>
                      <a:pt x="34" y="23"/>
                    </a:lnTo>
                    <a:lnTo>
                      <a:pt x="36" y="28"/>
                    </a:lnTo>
                    <a:lnTo>
                      <a:pt x="36" y="36"/>
                    </a:lnTo>
                    <a:lnTo>
                      <a:pt x="34" y="36"/>
                    </a:lnTo>
                    <a:lnTo>
                      <a:pt x="34" y="34"/>
                    </a:lnTo>
                    <a:lnTo>
                      <a:pt x="34" y="34"/>
                    </a:lnTo>
                    <a:lnTo>
                      <a:pt x="32" y="34"/>
                    </a:lnTo>
                    <a:lnTo>
                      <a:pt x="30" y="40"/>
                    </a:lnTo>
                    <a:lnTo>
                      <a:pt x="27" y="41"/>
                    </a:lnTo>
                    <a:lnTo>
                      <a:pt x="27" y="41"/>
                    </a:lnTo>
                    <a:lnTo>
                      <a:pt x="27" y="41"/>
                    </a:lnTo>
                    <a:lnTo>
                      <a:pt x="27" y="43"/>
                    </a:lnTo>
                    <a:lnTo>
                      <a:pt x="25" y="45"/>
                    </a:lnTo>
                    <a:lnTo>
                      <a:pt x="25" y="41"/>
                    </a:lnTo>
                    <a:lnTo>
                      <a:pt x="28" y="34"/>
                    </a:lnTo>
                    <a:lnTo>
                      <a:pt x="28" y="34"/>
                    </a:lnTo>
                    <a:lnTo>
                      <a:pt x="30" y="32"/>
                    </a:lnTo>
                    <a:lnTo>
                      <a:pt x="30" y="30"/>
                    </a:lnTo>
                    <a:lnTo>
                      <a:pt x="28" y="28"/>
                    </a:lnTo>
                    <a:lnTo>
                      <a:pt x="27" y="28"/>
                    </a:lnTo>
                    <a:lnTo>
                      <a:pt x="23" y="26"/>
                    </a:lnTo>
                    <a:lnTo>
                      <a:pt x="13" y="26"/>
                    </a:lnTo>
                    <a:lnTo>
                      <a:pt x="2" y="23"/>
                    </a:lnTo>
                    <a:lnTo>
                      <a:pt x="0" y="23"/>
                    </a:lnTo>
                    <a:lnTo>
                      <a:pt x="0" y="26"/>
                    </a:lnTo>
                    <a:lnTo>
                      <a:pt x="0" y="28"/>
                    </a:lnTo>
                    <a:lnTo>
                      <a:pt x="2" y="32"/>
                    </a:lnTo>
                    <a:lnTo>
                      <a:pt x="4" y="36"/>
                    </a:lnTo>
                    <a:lnTo>
                      <a:pt x="8" y="53"/>
                    </a:lnTo>
                    <a:lnTo>
                      <a:pt x="8" y="53"/>
                    </a:lnTo>
                    <a:lnTo>
                      <a:pt x="9" y="51"/>
                    </a:lnTo>
                    <a:lnTo>
                      <a:pt x="11" y="53"/>
                    </a:lnTo>
                    <a:lnTo>
                      <a:pt x="9" y="55"/>
                    </a:lnTo>
                    <a:lnTo>
                      <a:pt x="9" y="57"/>
                    </a:lnTo>
                    <a:lnTo>
                      <a:pt x="9" y="58"/>
                    </a:lnTo>
                    <a:lnTo>
                      <a:pt x="9" y="58"/>
                    </a:lnTo>
                    <a:lnTo>
                      <a:pt x="11" y="58"/>
                    </a:lnTo>
                    <a:lnTo>
                      <a:pt x="11" y="58"/>
                    </a:lnTo>
                    <a:lnTo>
                      <a:pt x="11" y="58"/>
                    </a:lnTo>
                    <a:lnTo>
                      <a:pt x="11" y="64"/>
                    </a:lnTo>
                    <a:lnTo>
                      <a:pt x="11" y="66"/>
                    </a:lnTo>
                    <a:lnTo>
                      <a:pt x="11" y="66"/>
                    </a:lnTo>
                    <a:lnTo>
                      <a:pt x="11" y="62"/>
                    </a:lnTo>
                    <a:lnTo>
                      <a:pt x="9" y="60"/>
                    </a:lnTo>
                    <a:lnTo>
                      <a:pt x="9" y="68"/>
                    </a:lnTo>
                    <a:lnTo>
                      <a:pt x="11" y="70"/>
                    </a:lnTo>
                    <a:lnTo>
                      <a:pt x="17" y="68"/>
                    </a:lnTo>
                    <a:lnTo>
                      <a:pt x="21" y="72"/>
                    </a:lnTo>
                    <a:lnTo>
                      <a:pt x="21" y="72"/>
                    </a:lnTo>
                    <a:lnTo>
                      <a:pt x="17" y="72"/>
                    </a:lnTo>
                    <a:lnTo>
                      <a:pt x="13" y="72"/>
                    </a:lnTo>
                    <a:lnTo>
                      <a:pt x="11" y="72"/>
                    </a:lnTo>
                    <a:lnTo>
                      <a:pt x="11" y="79"/>
                    </a:lnTo>
                    <a:lnTo>
                      <a:pt x="11" y="81"/>
                    </a:lnTo>
                    <a:lnTo>
                      <a:pt x="11" y="83"/>
                    </a:lnTo>
                    <a:lnTo>
                      <a:pt x="11" y="85"/>
                    </a:lnTo>
                    <a:lnTo>
                      <a:pt x="11" y="87"/>
                    </a:lnTo>
                    <a:lnTo>
                      <a:pt x="8" y="128"/>
                    </a:lnTo>
                    <a:lnTo>
                      <a:pt x="8" y="128"/>
                    </a:lnTo>
                    <a:lnTo>
                      <a:pt x="8" y="128"/>
                    </a:lnTo>
                    <a:lnTo>
                      <a:pt x="8" y="130"/>
                    </a:lnTo>
                    <a:lnTo>
                      <a:pt x="6" y="132"/>
                    </a:lnTo>
                    <a:lnTo>
                      <a:pt x="4" y="134"/>
                    </a:lnTo>
                    <a:lnTo>
                      <a:pt x="4" y="142"/>
                    </a:lnTo>
                    <a:lnTo>
                      <a:pt x="9" y="172"/>
                    </a:lnTo>
                    <a:lnTo>
                      <a:pt x="9" y="183"/>
                    </a:lnTo>
                    <a:lnTo>
                      <a:pt x="6" y="189"/>
                    </a:lnTo>
                    <a:lnTo>
                      <a:pt x="6" y="193"/>
                    </a:lnTo>
                    <a:lnTo>
                      <a:pt x="8" y="195"/>
                    </a:lnTo>
                    <a:lnTo>
                      <a:pt x="13" y="206"/>
                    </a:lnTo>
                    <a:lnTo>
                      <a:pt x="15" y="206"/>
                    </a:lnTo>
                    <a:lnTo>
                      <a:pt x="13" y="212"/>
                    </a:lnTo>
                    <a:lnTo>
                      <a:pt x="17" y="221"/>
                    </a:lnTo>
                    <a:lnTo>
                      <a:pt x="25" y="232"/>
                    </a:lnTo>
                    <a:lnTo>
                      <a:pt x="27" y="234"/>
                    </a:lnTo>
                    <a:lnTo>
                      <a:pt x="27" y="236"/>
                    </a:lnTo>
                    <a:lnTo>
                      <a:pt x="27" y="236"/>
                    </a:lnTo>
                    <a:lnTo>
                      <a:pt x="28" y="238"/>
                    </a:lnTo>
                    <a:lnTo>
                      <a:pt x="30" y="240"/>
                    </a:lnTo>
                    <a:lnTo>
                      <a:pt x="30" y="240"/>
                    </a:lnTo>
                    <a:lnTo>
                      <a:pt x="32" y="240"/>
                    </a:lnTo>
                    <a:lnTo>
                      <a:pt x="32" y="240"/>
                    </a:lnTo>
                    <a:lnTo>
                      <a:pt x="32" y="238"/>
                    </a:lnTo>
                    <a:lnTo>
                      <a:pt x="34" y="234"/>
                    </a:lnTo>
                    <a:lnTo>
                      <a:pt x="38" y="234"/>
                    </a:lnTo>
                    <a:lnTo>
                      <a:pt x="42" y="236"/>
                    </a:lnTo>
                    <a:lnTo>
                      <a:pt x="38" y="238"/>
                    </a:lnTo>
                    <a:lnTo>
                      <a:pt x="38" y="238"/>
                    </a:lnTo>
                    <a:lnTo>
                      <a:pt x="36" y="240"/>
                    </a:lnTo>
                    <a:lnTo>
                      <a:pt x="36" y="242"/>
                    </a:lnTo>
                    <a:lnTo>
                      <a:pt x="40" y="246"/>
                    </a:lnTo>
                    <a:lnTo>
                      <a:pt x="40" y="248"/>
                    </a:lnTo>
                    <a:lnTo>
                      <a:pt x="36" y="244"/>
                    </a:lnTo>
                    <a:lnTo>
                      <a:pt x="34" y="242"/>
                    </a:lnTo>
                    <a:lnTo>
                      <a:pt x="34" y="242"/>
                    </a:lnTo>
                    <a:lnTo>
                      <a:pt x="32" y="244"/>
                    </a:lnTo>
                    <a:lnTo>
                      <a:pt x="36" y="255"/>
                    </a:lnTo>
                    <a:lnTo>
                      <a:pt x="38" y="257"/>
                    </a:lnTo>
                    <a:lnTo>
                      <a:pt x="42" y="257"/>
                    </a:lnTo>
                    <a:lnTo>
                      <a:pt x="44" y="261"/>
                    </a:lnTo>
                    <a:lnTo>
                      <a:pt x="44" y="263"/>
                    </a:lnTo>
                    <a:lnTo>
                      <a:pt x="42" y="265"/>
                    </a:lnTo>
                    <a:lnTo>
                      <a:pt x="42" y="268"/>
                    </a:lnTo>
                    <a:lnTo>
                      <a:pt x="57" y="285"/>
                    </a:lnTo>
                    <a:lnTo>
                      <a:pt x="59" y="287"/>
                    </a:lnTo>
                    <a:lnTo>
                      <a:pt x="59" y="289"/>
                    </a:lnTo>
                    <a:lnTo>
                      <a:pt x="61" y="291"/>
                    </a:lnTo>
                    <a:lnTo>
                      <a:pt x="62" y="293"/>
                    </a:lnTo>
                    <a:lnTo>
                      <a:pt x="62" y="293"/>
                    </a:lnTo>
                    <a:lnTo>
                      <a:pt x="61" y="295"/>
                    </a:lnTo>
                    <a:lnTo>
                      <a:pt x="62" y="302"/>
                    </a:lnTo>
                    <a:lnTo>
                      <a:pt x="62" y="302"/>
                    </a:lnTo>
                    <a:lnTo>
                      <a:pt x="70" y="304"/>
                    </a:lnTo>
                    <a:lnTo>
                      <a:pt x="74" y="306"/>
                    </a:lnTo>
                    <a:lnTo>
                      <a:pt x="74" y="304"/>
                    </a:lnTo>
                    <a:lnTo>
                      <a:pt x="76" y="306"/>
                    </a:lnTo>
                    <a:lnTo>
                      <a:pt x="81" y="308"/>
                    </a:lnTo>
                    <a:lnTo>
                      <a:pt x="83" y="310"/>
                    </a:lnTo>
                    <a:lnTo>
                      <a:pt x="89" y="312"/>
                    </a:lnTo>
                    <a:lnTo>
                      <a:pt x="89" y="314"/>
                    </a:lnTo>
                    <a:lnTo>
                      <a:pt x="91" y="312"/>
                    </a:lnTo>
                    <a:lnTo>
                      <a:pt x="91" y="312"/>
                    </a:lnTo>
                    <a:lnTo>
                      <a:pt x="93" y="312"/>
                    </a:lnTo>
                    <a:lnTo>
                      <a:pt x="95" y="314"/>
                    </a:lnTo>
                    <a:lnTo>
                      <a:pt x="95" y="318"/>
                    </a:lnTo>
                    <a:lnTo>
                      <a:pt x="97" y="318"/>
                    </a:lnTo>
                    <a:lnTo>
                      <a:pt x="100" y="318"/>
                    </a:lnTo>
                    <a:lnTo>
                      <a:pt x="112" y="329"/>
                    </a:lnTo>
                    <a:lnTo>
                      <a:pt x="114" y="331"/>
                    </a:lnTo>
                    <a:lnTo>
                      <a:pt x="114" y="340"/>
                    </a:lnTo>
                    <a:lnTo>
                      <a:pt x="148" y="337"/>
                    </a:lnTo>
                    <a:lnTo>
                      <a:pt x="149" y="338"/>
                    </a:lnTo>
                    <a:lnTo>
                      <a:pt x="206" y="361"/>
                    </a:lnTo>
                    <a:lnTo>
                      <a:pt x="248" y="361"/>
                    </a:lnTo>
                    <a:lnTo>
                      <a:pt x="248" y="352"/>
                    </a:lnTo>
                    <a:lnTo>
                      <a:pt x="272" y="352"/>
                    </a:lnTo>
                    <a:lnTo>
                      <a:pt x="276" y="354"/>
                    </a:lnTo>
                    <a:lnTo>
                      <a:pt x="278" y="357"/>
                    </a:lnTo>
                    <a:lnTo>
                      <a:pt x="282" y="359"/>
                    </a:lnTo>
                    <a:lnTo>
                      <a:pt x="284" y="363"/>
                    </a:lnTo>
                    <a:lnTo>
                      <a:pt x="297" y="372"/>
                    </a:lnTo>
                    <a:lnTo>
                      <a:pt x="301" y="386"/>
                    </a:lnTo>
                    <a:lnTo>
                      <a:pt x="318" y="401"/>
                    </a:lnTo>
                    <a:lnTo>
                      <a:pt x="324" y="401"/>
                    </a:lnTo>
                    <a:lnTo>
                      <a:pt x="331" y="388"/>
                    </a:lnTo>
                    <a:lnTo>
                      <a:pt x="335" y="388"/>
                    </a:lnTo>
                    <a:lnTo>
                      <a:pt x="337" y="388"/>
                    </a:lnTo>
                    <a:lnTo>
                      <a:pt x="350" y="388"/>
                    </a:lnTo>
                    <a:lnTo>
                      <a:pt x="361" y="399"/>
                    </a:lnTo>
                    <a:lnTo>
                      <a:pt x="367" y="412"/>
                    </a:lnTo>
                    <a:lnTo>
                      <a:pt x="371" y="416"/>
                    </a:lnTo>
                    <a:lnTo>
                      <a:pt x="373" y="422"/>
                    </a:lnTo>
                    <a:lnTo>
                      <a:pt x="378" y="425"/>
                    </a:lnTo>
                    <a:lnTo>
                      <a:pt x="382" y="439"/>
                    </a:lnTo>
                    <a:lnTo>
                      <a:pt x="386" y="444"/>
                    </a:lnTo>
                    <a:lnTo>
                      <a:pt x="392" y="448"/>
                    </a:lnTo>
                    <a:lnTo>
                      <a:pt x="395" y="448"/>
                    </a:lnTo>
                    <a:lnTo>
                      <a:pt x="399" y="452"/>
                    </a:lnTo>
                    <a:lnTo>
                      <a:pt x="407" y="452"/>
                    </a:lnTo>
                    <a:lnTo>
                      <a:pt x="412" y="454"/>
                    </a:lnTo>
                    <a:lnTo>
                      <a:pt x="416" y="454"/>
                    </a:lnTo>
                    <a:lnTo>
                      <a:pt x="416" y="454"/>
                    </a:lnTo>
                    <a:lnTo>
                      <a:pt x="416" y="454"/>
                    </a:lnTo>
                    <a:lnTo>
                      <a:pt x="414" y="448"/>
                    </a:lnTo>
                    <a:lnTo>
                      <a:pt x="414" y="448"/>
                    </a:lnTo>
                    <a:lnTo>
                      <a:pt x="412" y="437"/>
                    </a:lnTo>
                    <a:lnTo>
                      <a:pt x="412" y="437"/>
                    </a:lnTo>
                    <a:lnTo>
                      <a:pt x="412" y="433"/>
                    </a:lnTo>
                    <a:lnTo>
                      <a:pt x="412" y="433"/>
                    </a:lnTo>
                    <a:lnTo>
                      <a:pt x="411" y="433"/>
                    </a:lnTo>
                    <a:lnTo>
                      <a:pt x="411" y="433"/>
                    </a:lnTo>
                    <a:lnTo>
                      <a:pt x="411" y="431"/>
                    </a:lnTo>
                    <a:lnTo>
                      <a:pt x="412" y="431"/>
                    </a:lnTo>
                    <a:lnTo>
                      <a:pt x="412" y="431"/>
                    </a:lnTo>
                    <a:lnTo>
                      <a:pt x="414" y="431"/>
                    </a:lnTo>
                    <a:lnTo>
                      <a:pt x="414" y="425"/>
                    </a:lnTo>
                    <a:lnTo>
                      <a:pt x="414" y="422"/>
                    </a:lnTo>
                    <a:lnTo>
                      <a:pt x="418" y="422"/>
                    </a:lnTo>
                    <a:lnTo>
                      <a:pt x="418" y="420"/>
                    </a:lnTo>
                    <a:lnTo>
                      <a:pt x="418" y="418"/>
                    </a:lnTo>
                    <a:lnTo>
                      <a:pt x="416" y="418"/>
                    </a:lnTo>
                    <a:lnTo>
                      <a:pt x="418" y="418"/>
                    </a:lnTo>
                    <a:lnTo>
                      <a:pt x="420" y="416"/>
                    </a:lnTo>
                    <a:lnTo>
                      <a:pt x="420" y="416"/>
                    </a:lnTo>
                    <a:lnTo>
                      <a:pt x="422" y="414"/>
                    </a:lnTo>
                    <a:lnTo>
                      <a:pt x="422" y="414"/>
                    </a:lnTo>
                    <a:lnTo>
                      <a:pt x="424" y="412"/>
                    </a:lnTo>
                    <a:lnTo>
                      <a:pt x="426" y="412"/>
                    </a:lnTo>
                    <a:lnTo>
                      <a:pt x="428" y="412"/>
                    </a:lnTo>
                    <a:lnTo>
                      <a:pt x="428" y="410"/>
                    </a:lnTo>
                    <a:lnTo>
                      <a:pt x="426" y="408"/>
                    </a:lnTo>
                    <a:lnTo>
                      <a:pt x="426" y="408"/>
                    </a:lnTo>
                    <a:lnTo>
                      <a:pt x="426" y="407"/>
                    </a:lnTo>
                    <a:lnTo>
                      <a:pt x="428" y="408"/>
                    </a:lnTo>
                    <a:lnTo>
                      <a:pt x="428" y="408"/>
                    </a:lnTo>
                    <a:lnTo>
                      <a:pt x="429" y="408"/>
                    </a:lnTo>
                    <a:lnTo>
                      <a:pt x="429" y="407"/>
                    </a:lnTo>
                    <a:lnTo>
                      <a:pt x="429" y="407"/>
                    </a:lnTo>
                    <a:lnTo>
                      <a:pt x="429" y="407"/>
                    </a:lnTo>
                    <a:lnTo>
                      <a:pt x="429" y="408"/>
                    </a:lnTo>
                    <a:lnTo>
                      <a:pt x="431" y="408"/>
                    </a:lnTo>
                    <a:lnTo>
                      <a:pt x="431" y="408"/>
                    </a:lnTo>
                    <a:lnTo>
                      <a:pt x="431" y="407"/>
                    </a:lnTo>
                    <a:lnTo>
                      <a:pt x="433" y="407"/>
                    </a:lnTo>
                    <a:lnTo>
                      <a:pt x="433" y="408"/>
                    </a:lnTo>
                    <a:lnTo>
                      <a:pt x="437" y="407"/>
                    </a:lnTo>
                    <a:lnTo>
                      <a:pt x="439" y="407"/>
                    </a:lnTo>
                    <a:lnTo>
                      <a:pt x="437" y="408"/>
                    </a:lnTo>
                    <a:lnTo>
                      <a:pt x="431" y="410"/>
                    </a:lnTo>
                    <a:lnTo>
                      <a:pt x="431" y="410"/>
                    </a:lnTo>
                    <a:lnTo>
                      <a:pt x="431" y="412"/>
                    </a:lnTo>
                    <a:lnTo>
                      <a:pt x="447" y="403"/>
                    </a:lnTo>
                    <a:lnTo>
                      <a:pt x="448" y="397"/>
                    </a:lnTo>
                    <a:lnTo>
                      <a:pt x="448" y="389"/>
                    </a:lnTo>
                    <a:lnTo>
                      <a:pt x="450" y="388"/>
                    </a:lnTo>
                    <a:lnTo>
                      <a:pt x="450" y="388"/>
                    </a:lnTo>
                    <a:lnTo>
                      <a:pt x="450" y="388"/>
                    </a:lnTo>
                    <a:lnTo>
                      <a:pt x="450" y="391"/>
                    </a:lnTo>
                    <a:lnTo>
                      <a:pt x="454" y="391"/>
                    </a:lnTo>
                    <a:lnTo>
                      <a:pt x="452" y="391"/>
                    </a:lnTo>
                    <a:lnTo>
                      <a:pt x="450" y="393"/>
                    </a:lnTo>
                    <a:lnTo>
                      <a:pt x="452" y="393"/>
                    </a:lnTo>
                    <a:lnTo>
                      <a:pt x="460" y="389"/>
                    </a:lnTo>
                    <a:lnTo>
                      <a:pt x="473" y="388"/>
                    </a:lnTo>
                    <a:lnTo>
                      <a:pt x="490" y="391"/>
                    </a:lnTo>
                    <a:lnTo>
                      <a:pt x="490" y="389"/>
                    </a:lnTo>
                    <a:lnTo>
                      <a:pt x="490" y="388"/>
                    </a:lnTo>
                    <a:lnTo>
                      <a:pt x="492" y="388"/>
                    </a:lnTo>
                    <a:lnTo>
                      <a:pt x="494" y="388"/>
                    </a:lnTo>
                    <a:lnTo>
                      <a:pt x="499" y="389"/>
                    </a:lnTo>
                    <a:lnTo>
                      <a:pt x="499" y="391"/>
                    </a:lnTo>
                    <a:lnTo>
                      <a:pt x="501" y="391"/>
                    </a:lnTo>
                    <a:lnTo>
                      <a:pt x="505" y="397"/>
                    </a:lnTo>
                    <a:lnTo>
                      <a:pt x="509" y="397"/>
                    </a:lnTo>
                    <a:lnTo>
                      <a:pt x="509" y="397"/>
                    </a:lnTo>
                    <a:lnTo>
                      <a:pt x="511" y="399"/>
                    </a:lnTo>
                    <a:lnTo>
                      <a:pt x="515" y="397"/>
                    </a:lnTo>
                    <a:lnTo>
                      <a:pt x="515" y="399"/>
                    </a:lnTo>
                    <a:lnTo>
                      <a:pt x="517" y="397"/>
                    </a:lnTo>
                    <a:lnTo>
                      <a:pt x="520" y="399"/>
                    </a:lnTo>
                    <a:lnTo>
                      <a:pt x="522" y="395"/>
                    </a:lnTo>
                    <a:lnTo>
                      <a:pt x="522" y="395"/>
                    </a:lnTo>
                    <a:lnTo>
                      <a:pt x="522" y="393"/>
                    </a:lnTo>
                    <a:lnTo>
                      <a:pt x="524" y="393"/>
                    </a:lnTo>
                    <a:lnTo>
                      <a:pt x="524" y="393"/>
                    </a:lnTo>
                    <a:lnTo>
                      <a:pt x="526" y="395"/>
                    </a:lnTo>
                    <a:lnTo>
                      <a:pt x="530" y="397"/>
                    </a:lnTo>
                    <a:lnTo>
                      <a:pt x="534" y="401"/>
                    </a:lnTo>
                    <a:lnTo>
                      <a:pt x="535" y="399"/>
                    </a:lnTo>
                    <a:lnTo>
                      <a:pt x="535" y="399"/>
                    </a:lnTo>
                    <a:lnTo>
                      <a:pt x="535" y="397"/>
                    </a:lnTo>
                    <a:lnTo>
                      <a:pt x="530" y="393"/>
                    </a:lnTo>
                    <a:lnTo>
                      <a:pt x="528" y="391"/>
                    </a:lnTo>
                    <a:lnTo>
                      <a:pt x="528" y="391"/>
                    </a:lnTo>
                    <a:lnTo>
                      <a:pt x="530" y="388"/>
                    </a:lnTo>
                    <a:lnTo>
                      <a:pt x="534" y="386"/>
                    </a:lnTo>
                    <a:lnTo>
                      <a:pt x="534" y="382"/>
                    </a:lnTo>
                    <a:lnTo>
                      <a:pt x="534" y="382"/>
                    </a:lnTo>
                    <a:lnTo>
                      <a:pt x="532" y="382"/>
                    </a:lnTo>
                    <a:lnTo>
                      <a:pt x="530" y="384"/>
                    </a:lnTo>
                    <a:lnTo>
                      <a:pt x="528" y="384"/>
                    </a:lnTo>
                    <a:lnTo>
                      <a:pt x="526" y="384"/>
                    </a:lnTo>
                    <a:lnTo>
                      <a:pt x="526" y="382"/>
                    </a:lnTo>
                    <a:lnTo>
                      <a:pt x="526" y="380"/>
                    </a:lnTo>
                    <a:lnTo>
                      <a:pt x="524" y="382"/>
                    </a:lnTo>
                    <a:lnTo>
                      <a:pt x="522" y="382"/>
                    </a:lnTo>
                    <a:lnTo>
                      <a:pt x="518" y="382"/>
                    </a:lnTo>
                    <a:lnTo>
                      <a:pt x="517" y="380"/>
                    </a:lnTo>
                    <a:lnTo>
                      <a:pt x="518" y="378"/>
                    </a:lnTo>
                    <a:lnTo>
                      <a:pt x="520" y="376"/>
                    </a:lnTo>
                    <a:lnTo>
                      <a:pt x="530" y="380"/>
                    </a:lnTo>
                    <a:lnTo>
                      <a:pt x="534" y="378"/>
                    </a:lnTo>
                    <a:lnTo>
                      <a:pt x="535" y="378"/>
                    </a:lnTo>
                    <a:lnTo>
                      <a:pt x="539" y="376"/>
                    </a:lnTo>
                    <a:lnTo>
                      <a:pt x="551" y="378"/>
                    </a:lnTo>
                    <a:lnTo>
                      <a:pt x="551" y="376"/>
                    </a:lnTo>
                    <a:lnTo>
                      <a:pt x="552" y="367"/>
                    </a:lnTo>
                    <a:lnTo>
                      <a:pt x="554" y="376"/>
                    </a:lnTo>
                    <a:lnTo>
                      <a:pt x="554" y="378"/>
                    </a:lnTo>
                    <a:lnTo>
                      <a:pt x="554" y="380"/>
                    </a:lnTo>
                    <a:lnTo>
                      <a:pt x="562" y="378"/>
                    </a:lnTo>
                    <a:lnTo>
                      <a:pt x="564" y="374"/>
                    </a:lnTo>
                    <a:lnTo>
                      <a:pt x="566" y="374"/>
                    </a:lnTo>
                    <a:lnTo>
                      <a:pt x="568" y="374"/>
                    </a:lnTo>
                    <a:lnTo>
                      <a:pt x="568" y="374"/>
                    </a:lnTo>
                    <a:lnTo>
                      <a:pt x="568" y="374"/>
                    </a:lnTo>
                    <a:lnTo>
                      <a:pt x="568" y="376"/>
                    </a:lnTo>
                    <a:lnTo>
                      <a:pt x="579" y="374"/>
                    </a:lnTo>
                    <a:lnTo>
                      <a:pt x="579" y="376"/>
                    </a:lnTo>
                    <a:lnTo>
                      <a:pt x="579" y="376"/>
                    </a:lnTo>
                    <a:lnTo>
                      <a:pt x="579" y="376"/>
                    </a:lnTo>
                    <a:lnTo>
                      <a:pt x="579" y="378"/>
                    </a:lnTo>
                    <a:lnTo>
                      <a:pt x="590" y="384"/>
                    </a:lnTo>
                    <a:lnTo>
                      <a:pt x="594" y="388"/>
                    </a:lnTo>
                    <a:lnTo>
                      <a:pt x="594" y="388"/>
                    </a:lnTo>
                    <a:lnTo>
                      <a:pt x="602" y="388"/>
                    </a:lnTo>
                    <a:lnTo>
                      <a:pt x="605" y="386"/>
                    </a:lnTo>
                    <a:lnTo>
                      <a:pt x="607" y="386"/>
                    </a:lnTo>
                    <a:lnTo>
                      <a:pt x="607" y="384"/>
                    </a:lnTo>
                    <a:lnTo>
                      <a:pt x="609" y="384"/>
                    </a:lnTo>
                    <a:lnTo>
                      <a:pt x="609" y="382"/>
                    </a:lnTo>
                    <a:lnTo>
                      <a:pt x="613" y="382"/>
                    </a:lnTo>
                    <a:lnTo>
                      <a:pt x="617" y="384"/>
                    </a:lnTo>
                    <a:lnTo>
                      <a:pt x="621" y="388"/>
                    </a:lnTo>
                    <a:lnTo>
                      <a:pt x="622" y="389"/>
                    </a:lnTo>
                    <a:lnTo>
                      <a:pt x="622" y="391"/>
                    </a:lnTo>
                    <a:lnTo>
                      <a:pt x="624" y="393"/>
                    </a:lnTo>
                    <a:lnTo>
                      <a:pt x="628" y="397"/>
                    </a:lnTo>
                    <a:lnTo>
                      <a:pt x="632" y="399"/>
                    </a:lnTo>
                    <a:lnTo>
                      <a:pt x="632" y="399"/>
                    </a:lnTo>
                    <a:lnTo>
                      <a:pt x="632" y="422"/>
                    </a:lnTo>
                    <a:lnTo>
                      <a:pt x="632" y="422"/>
                    </a:lnTo>
                    <a:lnTo>
                      <a:pt x="634" y="422"/>
                    </a:lnTo>
                    <a:lnTo>
                      <a:pt x="634" y="418"/>
                    </a:lnTo>
                    <a:lnTo>
                      <a:pt x="636" y="420"/>
                    </a:lnTo>
                    <a:lnTo>
                      <a:pt x="636" y="420"/>
                    </a:lnTo>
                    <a:lnTo>
                      <a:pt x="636" y="425"/>
                    </a:lnTo>
                    <a:lnTo>
                      <a:pt x="636" y="429"/>
                    </a:lnTo>
                    <a:lnTo>
                      <a:pt x="639" y="437"/>
                    </a:lnTo>
                    <a:lnTo>
                      <a:pt x="641" y="437"/>
                    </a:lnTo>
                    <a:lnTo>
                      <a:pt x="643" y="437"/>
                    </a:lnTo>
                    <a:lnTo>
                      <a:pt x="643" y="441"/>
                    </a:lnTo>
                    <a:lnTo>
                      <a:pt x="645" y="441"/>
                    </a:lnTo>
                    <a:lnTo>
                      <a:pt x="645" y="441"/>
                    </a:lnTo>
                    <a:lnTo>
                      <a:pt x="643" y="444"/>
                    </a:lnTo>
                    <a:lnTo>
                      <a:pt x="649" y="452"/>
                    </a:lnTo>
                    <a:lnTo>
                      <a:pt x="649" y="454"/>
                    </a:lnTo>
                    <a:lnTo>
                      <a:pt x="653" y="454"/>
                    </a:lnTo>
                    <a:lnTo>
                      <a:pt x="653" y="456"/>
                    </a:lnTo>
                    <a:lnTo>
                      <a:pt x="657" y="461"/>
                    </a:lnTo>
                    <a:lnTo>
                      <a:pt x="657" y="465"/>
                    </a:lnTo>
                    <a:lnTo>
                      <a:pt x="657" y="465"/>
                    </a:lnTo>
                    <a:lnTo>
                      <a:pt x="658" y="467"/>
                    </a:lnTo>
                    <a:lnTo>
                      <a:pt x="664" y="465"/>
                    </a:lnTo>
                    <a:lnTo>
                      <a:pt x="668" y="465"/>
                    </a:lnTo>
                    <a:lnTo>
                      <a:pt x="670" y="465"/>
                    </a:lnTo>
                    <a:lnTo>
                      <a:pt x="672" y="463"/>
                    </a:lnTo>
                    <a:lnTo>
                      <a:pt x="670" y="461"/>
                    </a:lnTo>
                    <a:lnTo>
                      <a:pt x="674" y="452"/>
                    </a:lnTo>
                    <a:lnTo>
                      <a:pt x="674" y="437"/>
                    </a:lnTo>
                    <a:lnTo>
                      <a:pt x="664" y="416"/>
                    </a:lnTo>
                    <a:lnTo>
                      <a:pt x="664" y="408"/>
                    </a:lnTo>
                    <a:lnTo>
                      <a:pt x="651" y="372"/>
                    </a:lnTo>
                    <a:lnTo>
                      <a:pt x="653" y="371"/>
                    </a:lnTo>
                    <a:lnTo>
                      <a:pt x="653" y="367"/>
                    </a:lnTo>
                    <a:lnTo>
                      <a:pt x="660" y="348"/>
                    </a:lnTo>
                    <a:lnTo>
                      <a:pt x="660" y="348"/>
                    </a:lnTo>
                    <a:lnTo>
                      <a:pt x="660" y="346"/>
                    </a:lnTo>
                    <a:lnTo>
                      <a:pt x="662" y="346"/>
                    </a:lnTo>
                    <a:lnTo>
                      <a:pt x="664" y="344"/>
                    </a:lnTo>
                    <a:lnTo>
                      <a:pt x="666" y="344"/>
                    </a:lnTo>
                    <a:lnTo>
                      <a:pt x="666" y="344"/>
                    </a:lnTo>
                    <a:lnTo>
                      <a:pt x="664" y="340"/>
                    </a:lnTo>
                    <a:lnTo>
                      <a:pt x="664" y="338"/>
                    </a:lnTo>
                    <a:lnTo>
                      <a:pt x="664" y="338"/>
                    </a:lnTo>
                    <a:lnTo>
                      <a:pt x="674" y="338"/>
                    </a:lnTo>
                    <a:lnTo>
                      <a:pt x="674" y="338"/>
                    </a:lnTo>
                    <a:lnTo>
                      <a:pt x="681" y="333"/>
                    </a:lnTo>
                    <a:lnTo>
                      <a:pt x="681" y="333"/>
                    </a:lnTo>
                    <a:lnTo>
                      <a:pt x="683" y="333"/>
                    </a:lnTo>
                    <a:lnTo>
                      <a:pt x="683" y="331"/>
                    </a:lnTo>
                    <a:lnTo>
                      <a:pt x="685" y="329"/>
                    </a:lnTo>
                    <a:lnTo>
                      <a:pt x="687" y="329"/>
                    </a:lnTo>
                    <a:lnTo>
                      <a:pt x="689" y="327"/>
                    </a:lnTo>
                    <a:lnTo>
                      <a:pt x="687" y="325"/>
                    </a:lnTo>
                    <a:lnTo>
                      <a:pt x="689" y="323"/>
                    </a:lnTo>
                    <a:lnTo>
                      <a:pt x="691" y="321"/>
                    </a:lnTo>
                    <a:lnTo>
                      <a:pt x="692" y="318"/>
                    </a:lnTo>
                    <a:lnTo>
                      <a:pt x="696" y="316"/>
                    </a:lnTo>
                    <a:lnTo>
                      <a:pt x="696" y="316"/>
                    </a:lnTo>
                    <a:lnTo>
                      <a:pt x="704" y="314"/>
                    </a:lnTo>
                    <a:lnTo>
                      <a:pt x="708" y="312"/>
                    </a:lnTo>
                    <a:lnTo>
                      <a:pt x="709" y="310"/>
                    </a:lnTo>
                    <a:lnTo>
                      <a:pt x="713" y="306"/>
                    </a:lnTo>
                    <a:lnTo>
                      <a:pt x="719" y="301"/>
                    </a:lnTo>
                    <a:lnTo>
                      <a:pt x="725" y="301"/>
                    </a:lnTo>
                    <a:lnTo>
                      <a:pt x="730" y="299"/>
                    </a:lnTo>
                    <a:lnTo>
                      <a:pt x="730" y="297"/>
                    </a:lnTo>
                    <a:lnTo>
                      <a:pt x="730" y="295"/>
                    </a:lnTo>
                    <a:lnTo>
                      <a:pt x="728" y="295"/>
                    </a:lnTo>
                    <a:lnTo>
                      <a:pt x="727" y="295"/>
                    </a:lnTo>
                    <a:lnTo>
                      <a:pt x="727" y="295"/>
                    </a:lnTo>
                    <a:lnTo>
                      <a:pt x="727" y="295"/>
                    </a:lnTo>
                    <a:lnTo>
                      <a:pt x="727" y="293"/>
                    </a:lnTo>
                    <a:lnTo>
                      <a:pt x="727" y="293"/>
                    </a:lnTo>
                    <a:lnTo>
                      <a:pt x="728" y="291"/>
                    </a:lnTo>
                    <a:lnTo>
                      <a:pt x="728" y="289"/>
                    </a:lnTo>
                    <a:lnTo>
                      <a:pt x="728" y="289"/>
                    </a:lnTo>
                    <a:lnTo>
                      <a:pt x="725" y="287"/>
                    </a:lnTo>
                    <a:lnTo>
                      <a:pt x="727" y="287"/>
                    </a:lnTo>
                    <a:lnTo>
                      <a:pt x="728" y="285"/>
                    </a:lnTo>
                    <a:lnTo>
                      <a:pt x="730" y="287"/>
                    </a:lnTo>
                    <a:lnTo>
                      <a:pt x="730" y="287"/>
                    </a:lnTo>
                    <a:lnTo>
                      <a:pt x="732" y="289"/>
                    </a:lnTo>
                    <a:lnTo>
                      <a:pt x="734" y="289"/>
                    </a:lnTo>
                    <a:lnTo>
                      <a:pt x="736" y="287"/>
                    </a:lnTo>
                    <a:lnTo>
                      <a:pt x="738" y="284"/>
                    </a:lnTo>
                    <a:lnTo>
                      <a:pt x="740" y="284"/>
                    </a:lnTo>
                    <a:lnTo>
                      <a:pt x="740" y="280"/>
                    </a:lnTo>
                    <a:lnTo>
                      <a:pt x="738" y="278"/>
                    </a:lnTo>
                    <a:lnTo>
                      <a:pt x="736" y="282"/>
                    </a:lnTo>
                    <a:lnTo>
                      <a:pt x="736" y="282"/>
                    </a:lnTo>
                    <a:lnTo>
                      <a:pt x="736" y="280"/>
                    </a:lnTo>
                    <a:lnTo>
                      <a:pt x="734" y="278"/>
                    </a:lnTo>
                    <a:lnTo>
                      <a:pt x="728" y="278"/>
                    </a:lnTo>
                    <a:lnTo>
                      <a:pt x="727" y="278"/>
                    </a:lnTo>
                    <a:lnTo>
                      <a:pt x="727" y="272"/>
                    </a:lnTo>
                    <a:lnTo>
                      <a:pt x="727" y="270"/>
                    </a:lnTo>
                    <a:lnTo>
                      <a:pt x="727" y="274"/>
                    </a:lnTo>
                    <a:lnTo>
                      <a:pt x="728" y="276"/>
                    </a:lnTo>
                    <a:lnTo>
                      <a:pt x="730" y="276"/>
                    </a:lnTo>
                    <a:lnTo>
                      <a:pt x="734" y="272"/>
                    </a:lnTo>
                    <a:lnTo>
                      <a:pt x="734" y="274"/>
                    </a:lnTo>
                    <a:lnTo>
                      <a:pt x="736" y="272"/>
                    </a:lnTo>
                    <a:lnTo>
                      <a:pt x="736" y="272"/>
                    </a:lnTo>
                    <a:lnTo>
                      <a:pt x="738" y="272"/>
                    </a:lnTo>
                    <a:lnTo>
                      <a:pt x="740" y="274"/>
                    </a:lnTo>
                    <a:lnTo>
                      <a:pt x="740" y="274"/>
                    </a:lnTo>
                    <a:lnTo>
                      <a:pt x="738" y="268"/>
                    </a:lnTo>
                    <a:lnTo>
                      <a:pt x="736" y="268"/>
                    </a:lnTo>
                    <a:lnTo>
                      <a:pt x="738" y="263"/>
                    </a:lnTo>
                    <a:lnTo>
                      <a:pt x="738" y="259"/>
                    </a:lnTo>
                    <a:lnTo>
                      <a:pt x="732" y="259"/>
                    </a:lnTo>
                    <a:lnTo>
                      <a:pt x="732" y="259"/>
                    </a:lnTo>
                    <a:lnTo>
                      <a:pt x="732" y="259"/>
                    </a:lnTo>
                    <a:lnTo>
                      <a:pt x="728" y="257"/>
                    </a:lnTo>
                    <a:lnTo>
                      <a:pt x="728" y="257"/>
                    </a:lnTo>
                    <a:lnTo>
                      <a:pt x="732" y="257"/>
                    </a:lnTo>
                    <a:lnTo>
                      <a:pt x="732" y="255"/>
                    </a:lnTo>
                    <a:lnTo>
                      <a:pt x="732" y="255"/>
                    </a:lnTo>
                    <a:lnTo>
                      <a:pt x="730" y="253"/>
                    </a:lnTo>
                    <a:lnTo>
                      <a:pt x="730" y="251"/>
                    </a:lnTo>
                    <a:lnTo>
                      <a:pt x="730" y="251"/>
                    </a:lnTo>
                    <a:lnTo>
                      <a:pt x="732" y="251"/>
                    </a:lnTo>
                    <a:lnTo>
                      <a:pt x="732" y="251"/>
                    </a:lnTo>
                    <a:lnTo>
                      <a:pt x="732" y="248"/>
                    </a:lnTo>
                    <a:lnTo>
                      <a:pt x="730" y="248"/>
                    </a:lnTo>
                    <a:lnTo>
                      <a:pt x="730" y="246"/>
                    </a:lnTo>
                    <a:lnTo>
                      <a:pt x="730" y="246"/>
                    </a:lnTo>
                    <a:lnTo>
                      <a:pt x="732" y="242"/>
                    </a:lnTo>
                    <a:lnTo>
                      <a:pt x="732" y="240"/>
                    </a:lnTo>
                    <a:lnTo>
                      <a:pt x="730" y="238"/>
                    </a:lnTo>
                    <a:lnTo>
                      <a:pt x="723" y="234"/>
                    </a:lnTo>
                    <a:lnTo>
                      <a:pt x="721" y="232"/>
                    </a:lnTo>
                    <a:lnTo>
                      <a:pt x="717" y="231"/>
                    </a:lnTo>
                    <a:lnTo>
                      <a:pt x="715" y="231"/>
                    </a:lnTo>
                    <a:lnTo>
                      <a:pt x="715" y="229"/>
                    </a:lnTo>
                    <a:lnTo>
                      <a:pt x="717" y="227"/>
                    </a:lnTo>
                    <a:lnTo>
                      <a:pt x="717" y="227"/>
                    </a:lnTo>
                    <a:lnTo>
                      <a:pt x="717" y="227"/>
                    </a:lnTo>
                    <a:lnTo>
                      <a:pt x="717" y="229"/>
                    </a:lnTo>
                    <a:lnTo>
                      <a:pt x="717" y="231"/>
                    </a:lnTo>
                    <a:lnTo>
                      <a:pt x="723" y="232"/>
                    </a:lnTo>
                    <a:lnTo>
                      <a:pt x="725" y="232"/>
                    </a:lnTo>
                    <a:lnTo>
                      <a:pt x="725" y="232"/>
                    </a:lnTo>
                    <a:lnTo>
                      <a:pt x="727" y="234"/>
                    </a:lnTo>
                    <a:lnTo>
                      <a:pt x="728" y="234"/>
                    </a:lnTo>
                    <a:lnTo>
                      <a:pt x="730" y="236"/>
                    </a:lnTo>
                    <a:lnTo>
                      <a:pt x="730" y="232"/>
                    </a:lnTo>
                    <a:lnTo>
                      <a:pt x="728" y="231"/>
                    </a:lnTo>
                    <a:lnTo>
                      <a:pt x="728" y="231"/>
                    </a:lnTo>
                    <a:lnTo>
                      <a:pt x="728" y="229"/>
                    </a:lnTo>
                    <a:lnTo>
                      <a:pt x="728" y="225"/>
                    </a:lnTo>
                    <a:lnTo>
                      <a:pt x="728" y="217"/>
                    </a:lnTo>
                    <a:lnTo>
                      <a:pt x="728" y="215"/>
                    </a:lnTo>
                    <a:lnTo>
                      <a:pt x="730" y="214"/>
                    </a:lnTo>
                    <a:lnTo>
                      <a:pt x="734" y="212"/>
                    </a:lnTo>
                    <a:lnTo>
                      <a:pt x="736" y="208"/>
                    </a:lnTo>
                    <a:lnTo>
                      <a:pt x="736" y="208"/>
                    </a:lnTo>
                    <a:lnTo>
                      <a:pt x="738" y="208"/>
                    </a:lnTo>
                    <a:lnTo>
                      <a:pt x="738" y="210"/>
                    </a:lnTo>
                    <a:lnTo>
                      <a:pt x="736" y="212"/>
                    </a:lnTo>
                    <a:lnTo>
                      <a:pt x="734" y="212"/>
                    </a:lnTo>
                    <a:lnTo>
                      <a:pt x="734" y="214"/>
                    </a:lnTo>
                    <a:lnTo>
                      <a:pt x="734" y="215"/>
                    </a:lnTo>
                    <a:lnTo>
                      <a:pt x="734" y="217"/>
                    </a:lnTo>
                    <a:lnTo>
                      <a:pt x="734" y="217"/>
                    </a:lnTo>
                    <a:lnTo>
                      <a:pt x="732" y="221"/>
                    </a:lnTo>
                    <a:lnTo>
                      <a:pt x="732" y="221"/>
                    </a:lnTo>
                    <a:lnTo>
                      <a:pt x="734" y="221"/>
                    </a:lnTo>
                    <a:lnTo>
                      <a:pt x="734" y="221"/>
                    </a:lnTo>
                    <a:lnTo>
                      <a:pt x="734" y="225"/>
                    </a:lnTo>
                    <a:lnTo>
                      <a:pt x="734" y="227"/>
                    </a:lnTo>
                    <a:lnTo>
                      <a:pt x="732" y="227"/>
                    </a:lnTo>
                    <a:lnTo>
                      <a:pt x="732" y="229"/>
                    </a:lnTo>
                    <a:lnTo>
                      <a:pt x="732" y="231"/>
                    </a:lnTo>
                    <a:lnTo>
                      <a:pt x="734" y="232"/>
                    </a:lnTo>
                    <a:lnTo>
                      <a:pt x="736" y="232"/>
                    </a:lnTo>
                    <a:lnTo>
                      <a:pt x="738" y="232"/>
                    </a:lnTo>
                    <a:lnTo>
                      <a:pt x="740" y="236"/>
                    </a:lnTo>
                    <a:lnTo>
                      <a:pt x="740" y="238"/>
                    </a:lnTo>
                    <a:lnTo>
                      <a:pt x="740" y="238"/>
                    </a:lnTo>
                    <a:lnTo>
                      <a:pt x="742" y="240"/>
                    </a:lnTo>
                    <a:lnTo>
                      <a:pt x="740" y="240"/>
                    </a:lnTo>
                    <a:lnTo>
                      <a:pt x="740" y="242"/>
                    </a:lnTo>
                    <a:lnTo>
                      <a:pt x="736" y="250"/>
                    </a:lnTo>
                    <a:lnTo>
                      <a:pt x="736" y="253"/>
                    </a:lnTo>
                    <a:lnTo>
                      <a:pt x="738" y="255"/>
                    </a:lnTo>
                    <a:lnTo>
                      <a:pt x="738" y="255"/>
                    </a:lnTo>
                    <a:lnTo>
                      <a:pt x="740" y="253"/>
                    </a:lnTo>
                    <a:lnTo>
                      <a:pt x="747" y="238"/>
                    </a:lnTo>
                    <a:lnTo>
                      <a:pt x="747" y="234"/>
                    </a:lnTo>
                    <a:lnTo>
                      <a:pt x="749" y="232"/>
                    </a:lnTo>
                    <a:lnTo>
                      <a:pt x="751" y="229"/>
                    </a:lnTo>
                    <a:lnTo>
                      <a:pt x="742" y="210"/>
                    </a:lnTo>
                    <a:lnTo>
                      <a:pt x="744" y="208"/>
                    </a:lnTo>
                    <a:lnTo>
                      <a:pt x="745" y="212"/>
                    </a:lnTo>
                    <a:lnTo>
                      <a:pt x="749" y="214"/>
                    </a:lnTo>
                    <a:lnTo>
                      <a:pt x="751" y="215"/>
                    </a:lnTo>
                    <a:lnTo>
                      <a:pt x="753" y="215"/>
                    </a:lnTo>
                    <a:lnTo>
                      <a:pt x="753" y="219"/>
                    </a:lnTo>
                    <a:lnTo>
                      <a:pt x="753" y="219"/>
                    </a:lnTo>
                    <a:lnTo>
                      <a:pt x="761" y="208"/>
                    </a:lnTo>
                    <a:lnTo>
                      <a:pt x="761" y="208"/>
                    </a:lnTo>
                    <a:lnTo>
                      <a:pt x="762" y="208"/>
                    </a:lnTo>
                    <a:lnTo>
                      <a:pt x="762" y="206"/>
                    </a:lnTo>
                    <a:lnTo>
                      <a:pt x="764" y="200"/>
                    </a:lnTo>
                    <a:lnTo>
                      <a:pt x="764" y="200"/>
                    </a:lnTo>
                    <a:lnTo>
                      <a:pt x="766" y="200"/>
                    </a:lnTo>
                    <a:lnTo>
                      <a:pt x="766" y="200"/>
                    </a:lnTo>
                    <a:lnTo>
                      <a:pt x="768" y="195"/>
                    </a:lnTo>
                    <a:lnTo>
                      <a:pt x="766" y="193"/>
                    </a:lnTo>
                    <a:lnTo>
                      <a:pt x="766" y="191"/>
                    </a:lnTo>
                    <a:lnTo>
                      <a:pt x="764" y="191"/>
                    </a:lnTo>
                    <a:lnTo>
                      <a:pt x="762" y="191"/>
                    </a:lnTo>
                    <a:lnTo>
                      <a:pt x="762" y="189"/>
                    </a:lnTo>
                    <a:lnTo>
                      <a:pt x="768" y="181"/>
                    </a:lnTo>
                    <a:lnTo>
                      <a:pt x="770" y="181"/>
                    </a:lnTo>
                    <a:lnTo>
                      <a:pt x="770" y="180"/>
                    </a:lnTo>
                    <a:lnTo>
                      <a:pt x="779" y="176"/>
                    </a:lnTo>
                    <a:lnTo>
                      <a:pt x="781" y="174"/>
                    </a:lnTo>
                    <a:lnTo>
                      <a:pt x="783" y="174"/>
                    </a:lnTo>
                    <a:lnTo>
                      <a:pt x="787" y="174"/>
                    </a:lnTo>
                    <a:lnTo>
                      <a:pt x="804" y="172"/>
                    </a:lnTo>
                    <a:lnTo>
                      <a:pt x="806" y="170"/>
                    </a:lnTo>
                    <a:lnTo>
                      <a:pt x="808" y="166"/>
                    </a:lnTo>
                    <a:lnTo>
                      <a:pt x="808" y="166"/>
                    </a:lnTo>
                    <a:lnTo>
                      <a:pt x="810" y="166"/>
                    </a:lnTo>
                    <a:lnTo>
                      <a:pt x="810" y="168"/>
                    </a:lnTo>
                    <a:lnTo>
                      <a:pt x="812" y="168"/>
                    </a:lnTo>
                    <a:lnTo>
                      <a:pt x="814" y="168"/>
                    </a:lnTo>
                    <a:lnTo>
                      <a:pt x="817" y="166"/>
                    </a:lnTo>
                    <a:lnTo>
                      <a:pt x="817" y="166"/>
                    </a:lnTo>
                    <a:lnTo>
                      <a:pt x="819" y="168"/>
                    </a:lnTo>
                    <a:lnTo>
                      <a:pt x="819" y="168"/>
                    </a:lnTo>
                    <a:lnTo>
                      <a:pt x="823" y="168"/>
                    </a:lnTo>
                    <a:lnTo>
                      <a:pt x="825" y="168"/>
                    </a:lnTo>
                    <a:lnTo>
                      <a:pt x="829" y="166"/>
                    </a:lnTo>
                    <a:lnTo>
                      <a:pt x="829" y="164"/>
                    </a:lnTo>
                    <a:lnTo>
                      <a:pt x="829" y="161"/>
                    </a:lnTo>
                    <a:lnTo>
                      <a:pt x="829" y="161"/>
                    </a:lnTo>
                    <a:lnTo>
                      <a:pt x="827" y="161"/>
                    </a:lnTo>
                    <a:lnTo>
                      <a:pt x="827" y="164"/>
                    </a:lnTo>
                    <a:lnTo>
                      <a:pt x="827" y="164"/>
                    </a:lnTo>
                    <a:lnTo>
                      <a:pt x="825" y="166"/>
                    </a:lnTo>
                    <a:lnTo>
                      <a:pt x="819" y="162"/>
                    </a:lnTo>
                    <a:lnTo>
                      <a:pt x="817" y="161"/>
                    </a:lnTo>
                    <a:lnTo>
                      <a:pt x="817" y="159"/>
                    </a:lnTo>
                    <a:lnTo>
                      <a:pt x="817" y="157"/>
                    </a:lnTo>
                    <a:lnTo>
                      <a:pt x="815" y="155"/>
                    </a:lnTo>
                    <a:lnTo>
                      <a:pt x="814" y="153"/>
                    </a:lnTo>
                    <a:lnTo>
                      <a:pt x="812" y="153"/>
                    </a:lnTo>
                    <a:lnTo>
                      <a:pt x="814" y="151"/>
                    </a:lnTo>
                    <a:lnTo>
                      <a:pt x="814" y="151"/>
                    </a:lnTo>
                    <a:lnTo>
                      <a:pt x="814" y="151"/>
                    </a:lnTo>
                    <a:lnTo>
                      <a:pt x="815" y="147"/>
                    </a:lnTo>
                    <a:lnTo>
                      <a:pt x="817" y="147"/>
                    </a:lnTo>
                    <a:lnTo>
                      <a:pt x="814" y="142"/>
                    </a:lnTo>
                    <a:lnTo>
                      <a:pt x="815" y="138"/>
                    </a:lnTo>
                    <a:lnTo>
                      <a:pt x="819" y="134"/>
                    </a:lnTo>
                    <a:lnTo>
                      <a:pt x="823" y="128"/>
                    </a:lnTo>
                    <a:lnTo>
                      <a:pt x="825" y="125"/>
                    </a:lnTo>
                    <a:lnTo>
                      <a:pt x="827" y="123"/>
                    </a:lnTo>
                    <a:lnTo>
                      <a:pt x="829" y="121"/>
                    </a:lnTo>
                    <a:lnTo>
                      <a:pt x="829" y="121"/>
                    </a:lnTo>
                    <a:lnTo>
                      <a:pt x="831" y="123"/>
                    </a:lnTo>
                    <a:lnTo>
                      <a:pt x="831" y="125"/>
                    </a:lnTo>
                    <a:lnTo>
                      <a:pt x="832" y="123"/>
                    </a:lnTo>
                    <a:lnTo>
                      <a:pt x="832" y="121"/>
                    </a:lnTo>
                    <a:lnTo>
                      <a:pt x="832" y="119"/>
                    </a:lnTo>
                    <a:lnTo>
                      <a:pt x="834" y="121"/>
                    </a:lnTo>
                    <a:lnTo>
                      <a:pt x="834" y="121"/>
                    </a:lnTo>
                    <a:lnTo>
                      <a:pt x="836" y="121"/>
                    </a:lnTo>
                    <a:lnTo>
                      <a:pt x="836" y="119"/>
                    </a:lnTo>
                    <a:lnTo>
                      <a:pt x="838" y="117"/>
                    </a:lnTo>
                    <a:lnTo>
                      <a:pt x="840" y="119"/>
                    </a:lnTo>
                    <a:lnTo>
                      <a:pt x="840" y="119"/>
                    </a:lnTo>
                    <a:lnTo>
                      <a:pt x="842" y="115"/>
                    </a:lnTo>
                    <a:lnTo>
                      <a:pt x="842" y="113"/>
                    </a:lnTo>
                    <a:lnTo>
                      <a:pt x="844" y="111"/>
                    </a:lnTo>
                    <a:lnTo>
                      <a:pt x="844" y="110"/>
                    </a:lnTo>
                    <a:lnTo>
                      <a:pt x="846" y="108"/>
                    </a:lnTo>
                    <a:lnTo>
                      <a:pt x="846" y="108"/>
                    </a:lnTo>
                    <a:lnTo>
                      <a:pt x="846" y="108"/>
                    </a:lnTo>
                    <a:lnTo>
                      <a:pt x="848" y="110"/>
                    </a:lnTo>
                    <a:lnTo>
                      <a:pt x="848" y="111"/>
                    </a:lnTo>
                    <a:lnTo>
                      <a:pt x="849" y="111"/>
                    </a:lnTo>
                    <a:lnTo>
                      <a:pt x="849" y="111"/>
                    </a:lnTo>
                    <a:lnTo>
                      <a:pt x="853" y="113"/>
                    </a:lnTo>
                    <a:lnTo>
                      <a:pt x="853" y="113"/>
                    </a:lnTo>
                    <a:lnTo>
                      <a:pt x="855" y="111"/>
                    </a:lnTo>
                    <a:lnTo>
                      <a:pt x="857" y="110"/>
                    </a:lnTo>
                    <a:lnTo>
                      <a:pt x="857" y="110"/>
                    </a:lnTo>
                    <a:lnTo>
                      <a:pt x="859" y="110"/>
                    </a:lnTo>
                    <a:lnTo>
                      <a:pt x="861" y="108"/>
                    </a:lnTo>
                    <a:lnTo>
                      <a:pt x="865" y="106"/>
                    </a:lnTo>
                    <a:lnTo>
                      <a:pt x="867" y="106"/>
                    </a:lnTo>
                    <a:lnTo>
                      <a:pt x="868" y="106"/>
                    </a:lnTo>
                    <a:lnTo>
                      <a:pt x="868" y="104"/>
                    </a:lnTo>
                    <a:lnTo>
                      <a:pt x="870" y="104"/>
                    </a:lnTo>
                    <a:lnTo>
                      <a:pt x="872" y="102"/>
                    </a:lnTo>
                    <a:lnTo>
                      <a:pt x="872" y="102"/>
                    </a:lnTo>
                    <a:lnTo>
                      <a:pt x="872" y="10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27" name="Rectangle 1485">
                <a:extLst>
                  <a:ext uri="{FF2B5EF4-FFF2-40B4-BE49-F238E27FC236}">
                    <a16:creationId xmlns:a16="http://schemas.microsoft.com/office/drawing/2014/main" id="{181CA10E-0C32-B6F3-6483-CA9378C346F5}"/>
                  </a:ext>
                </a:extLst>
              </p:cNvPr>
              <p:cNvSpPr>
                <a:spLocks noChangeArrowheads="1"/>
              </p:cNvSpPr>
              <p:nvPr/>
            </p:nvSpPr>
            <p:spPr bwMode="auto">
              <a:xfrm>
                <a:off x="2580898" y="3885086"/>
                <a:ext cx="1490" cy="2980"/>
              </a:xfrm>
              <a:prstGeom prst="rect">
                <a:avLst/>
              </a:pr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28" name="Freeform 1486">
                <a:extLst>
                  <a:ext uri="{FF2B5EF4-FFF2-40B4-BE49-F238E27FC236}">
                    <a16:creationId xmlns:a16="http://schemas.microsoft.com/office/drawing/2014/main" id="{82556FAC-2CE9-FBBC-A8B7-EEE4C62228CB}"/>
                  </a:ext>
                </a:extLst>
              </p:cNvPr>
              <p:cNvSpPr>
                <a:spLocks/>
              </p:cNvSpPr>
              <p:nvPr/>
            </p:nvSpPr>
            <p:spPr bwMode="auto">
              <a:xfrm>
                <a:off x="2580898" y="3885086"/>
                <a:ext cx="0" cy="2980"/>
              </a:xfrm>
              <a:custGeom>
                <a:avLst/>
                <a:gdLst>
                  <a:gd name="T0" fmla="*/ 2 h 2"/>
                  <a:gd name="T1" fmla="*/ 0 h 2"/>
                  <a:gd name="T2" fmla="*/ 0 h 2"/>
                  <a:gd name="T3" fmla="*/ 2 h 2"/>
                </a:gdLst>
                <a:ahLst/>
                <a:cxnLst>
                  <a:cxn ang="0">
                    <a:pos x="0" y="T0"/>
                  </a:cxn>
                  <a:cxn ang="0">
                    <a:pos x="0" y="T1"/>
                  </a:cxn>
                  <a:cxn ang="0">
                    <a:pos x="0" y="T2"/>
                  </a:cxn>
                  <a:cxn ang="0">
                    <a:pos x="0" y="T3"/>
                  </a:cxn>
                </a:cxnLst>
                <a:rect l="0" t="0" r="r" b="b"/>
                <a:pathLst>
                  <a:path h="2">
                    <a:moveTo>
                      <a:pt x="0" y="2"/>
                    </a:moveTo>
                    <a:lnTo>
                      <a:pt x="0" y="0"/>
                    </a:lnTo>
                    <a:lnTo>
                      <a:pt x="0"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29" name="Freeform 1487">
                <a:extLst>
                  <a:ext uri="{FF2B5EF4-FFF2-40B4-BE49-F238E27FC236}">
                    <a16:creationId xmlns:a16="http://schemas.microsoft.com/office/drawing/2014/main" id="{C25B54F5-3ED3-FDE5-ADB5-7EBE0BBE8FEC}"/>
                  </a:ext>
                </a:extLst>
              </p:cNvPr>
              <p:cNvSpPr>
                <a:spLocks/>
              </p:cNvSpPr>
              <p:nvPr/>
            </p:nvSpPr>
            <p:spPr bwMode="auto">
              <a:xfrm>
                <a:off x="2580898" y="3879126"/>
                <a:ext cx="0" cy="2980"/>
              </a:xfrm>
              <a:custGeom>
                <a:avLst/>
                <a:gdLst>
                  <a:gd name="T0" fmla="*/ 2 h 2"/>
                  <a:gd name="T1" fmla="*/ 0 h 2"/>
                  <a:gd name="T2" fmla="*/ 2 h 2"/>
                  <a:gd name="T3" fmla="*/ 2 h 2"/>
                  <a:gd name="T4" fmla="*/ 2 h 2"/>
                  <a:gd name="T5" fmla="*/ 2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lnTo>
                      <a:pt x="0" y="0"/>
                    </a:lnTo>
                    <a:lnTo>
                      <a:pt x="0" y="2"/>
                    </a:lnTo>
                    <a:lnTo>
                      <a:pt x="0" y="2"/>
                    </a:lnTo>
                    <a:lnTo>
                      <a:pt x="0" y="2"/>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30" name="Freeform 1488">
                <a:extLst>
                  <a:ext uri="{FF2B5EF4-FFF2-40B4-BE49-F238E27FC236}">
                    <a16:creationId xmlns:a16="http://schemas.microsoft.com/office/drawing/2014/main" id="{5E5D8A06-D44E-D051-D32E-45971B331786}"/>
                  </a:ext>
                </a:extLst>
              </p:cNvPr>
              <p:cNvSpPr>
                <a:spLocks/>
              </p:cNvSpPr>
              <p:nvPr/>
            </p:nvSpPr>
            <p:spPr bwMode="auto">
              <a:xfrm>
                <a:off x="2580898" y="3879126"/>
                <a:ext cx="0" cy="2980"/>
              </a:xfrm>
              <a:custGeom>
                <a:avLst/>
                <a:gdLst>
                  <a:gd name="T0" fmla="*/ 2 h 2"/>
                  <a:gd name="T1" fmla="*/ 0 h 2"/>
                  <a:gd name="T2" fmla="*/ 2 h 2"/>
                  <a:gd name="T3" fmla="*/ 2 h 2"/>
                  <a:gd name="T4" fmla="*/ 2 h 2"/>
                  <a:gd name="T5" fmla="*/ 2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lnTo>
                      <a:pt x="0" y="0"/>
                    </a:lnTo>
                    <a:lnTo>
                      <a:pt x="0" y="2"/>
                    </a:lnTo>
                    <a:lnTo>
                      <a:pt x="0" y="2"/>
                    </a:lnTo>
                    <a:lnTo>
                      <a:pt x="0" y="2"/>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31" name="Freeform 1489">
                <a:extLst>
                  <a:ext uri="{FF2B5EF4-FFF2-40B4-BE49-F238E27FC236}">
                    <a16:creationId xmlns:a16="http://schemas.microsoft.com/office/drawing/2014/main" id="{483E640C-701F-E246-2336-A2A67698AC4C}"/>
                  </a:ext>
                </a:extLst>
              </p:cNvPr>
              <p:cNvSpPr>
                <a:spLocks/>
              </p:cNvSpPr>
              <p:nvPr/>
            </p:nvSpPr>
            <p:spPr bwMode="auto">
              <a:xfrm>
                <a:off x="717172" y="4321593"/>
                <a:ext cx="11918" cy="8939"/>
              </a:xfrm>
              <a:custGeom>
                <a:avLst/>
                <a:gdLst>
                  <a:gd name="T0" fmla="*/ 2 w 8"/>
                  <a:gd name="T1" fmla="*/ 0 h 6"/>
                  <a:gd name="T2" fmla="*/ 4 w 8"/>
                  <a:gd name="T3" fmla="*/ 0 h 6"/>
                  <a:gd name="T4" fmla="*/ 6 w 8"/>
                  <a:gd name="T5" fmla="*/ 0 h 6"/>
                  <a:gd name="T6" fmla="*/ 8 w 8"/>
                  <a:gd name="T7" fmla="*/ 2 h 6"/>
                  <a:gd name="T8" fmla="*/ 8 w 8"/>
                  <a:gd name="T9" fmla="*/ 4 h 6"/>
                  <a:gd name="T10" fmla="*/ 4 w 8"/>
                  <a:gd name="T11" fmla="*/ 6 h 6"/>
                  <a:gd name="T12" fmla="*/ 4 w 8"/>
                  <a:gd name="T13" fmla="*/ 6 h 6"/>
                  <a:gd name="T14" fmla="*/ 2 w 8"/>
                  <a:gd name="T15" fmla="*/ 6 h 6"/>
                  <a:gd name="T16" fmla="*/ 0 w 8"/>
                  <a:gd name="T17" fmla="*/ 6 h 6"/>
                  <a:gd name="T18" fmla="*/ 0 w 8"/>
                  <a:gd name="T19" fmla="*/ 4 h 6"/>
                  <a:gd name="T20" fmla="*/ 2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2" y="0"/>
                    </a:moveTo>
                    <a:lnTo>
                      <a:pt x="4" y="0"/>
                    </a:lnTo>
                    <a:lnTo>
                      <a:pt x="6" y="0"/>
                    </a:lnTo>
                    <a:lnTo>
                      <a:pt x="8" y="2"/>
                    </a:lnTo>
                    <a:lnTo>
                      <a:pt x="8" y="4"/>
                    </a:lnTo>
                    <a:lnTo>
                      <a:pt x="4" y="6"/>
                    </a:lnTo>
                    <a:lnTo>
                      <a:pt x="4" y="6"/>
                    </a:lnTo>
                    <a:lnTo>
                      <a:pt x="2" y="6"/>
                    </a:lnTo>
                    <a:lnTo>
                      <a:pt x="0" y="6"/>
                    </a:lnTo>
                    <a:lnTo>
                      <a:pt x="0" y="4"/>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32" name="Freeform 1490">
                <a:extLst>
                  <a:ext uri="{FF2B5EF4-FFF2-40B4-BE49-F238E27FC236}">
                    <a16:creationId xmlns:a16="http://schemas.microsoft.com/office/drawing/2014/main" id="{D4BB34AE-02D3-F188-1050-01B28F00B2C8}"/>
                  </a:ext>
                </a:extLst>
              </p:cNvPr>
              <p:cNvSpPr>
                <a:spLocks/>
              </p:cNvSpPr>
              <p:nvPr/>
            </p:nvSpPr>
            <p:spPr bwMode="auto">
              <a:xfrm>
                <a:off x="717172" y="4321593"/>
                <a:ext cx="11918" cy="8939"/>
              </a:xfrm>
              <a:custGeom>
                <a:avLst/>
                <a:gdLst>
                  <a:gd name="T0" fmla="*/ 2 w 8"/>
                  <a:gd name="T1" fmla="*/ 0 h 6"/>
                  <a:gd name="T2" fmla="*/ 4 w 8"/>
                  <a:gd name="T3" fmla="*/ 0 h 6"/>
                  <a:gd name="T4" fmla="*/ 6 w 8"/>
                  <a:gd name="T5" fmla="*/ 0 h 6"/>
                  <a:gd name="T6" fmla="*/ 8 w 8"/>
                  <a:gd name="T7" fmla="*/ 2 h 6"/>
                  <a:gd name="T8" fmla="*/ 8 w 8"/>
                  <a:gd name="T9" fmla="*/ 4 h 6"/>
                  <a:gd name="T10" fmla="*/ 4 w 8"/>
                  <a:gd name="T11" fmla="*/ 6 h 6"/>
                  <a:gd name="T12" fmla="*/ 4 w 8"/>
                  <a:gd name="T13" fmla="*/ 6 h 6"/>
                  <a:gd name="T14" fmla="*/ 2 w 8"/>
                  <a:gd name="T15" fmla="*/ 6 h 6"/>
                  <a:gd name="T16" fmla="*/ 0 w 8"/>
                  <a:gd name="T17" fmla="*/ 6 h 6"/>
                  <a:gd name="T18" fmla="*/ 0 w 8"/>
                  <a:gd name="T19" fmla="*/ 4 h 6"/>
                  <a:gd name="T20" fmla="*/ 2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2" y="0"/>
                    </a:moveTo>
                    <a:lnTo>
                      <a:pt x="4" y="0"/>
                    </a:lnTo>
                    <a:lnTo>
                      <a:pt x="6" y="0"/>
                    </a:lnTo>
                    <a:lnTo>
                      <a:pt x="8" y="2"/>
                    </a:lnTo>
                    <a:lnTo>
                      <a:pt x="8" y="4"/>
                    </a:lnTo>
                    <a:lnTo>
                      <a:pt x="4" y="6"/>
                    </a:lnTo>
                    <a:lnTo>
                      <a:pt x="4" y="6"/>
                    </a:lnTo>
                    <a:lnTo>
                      <a:pt x="2" y="6"/>
                    </a:lnTo>
                    <a:lnTo>
                      <a:pt x="0" y="6"/>
                    </a:lnTo>
                    <a:lnTo>
                      <a:pt x="0" y="4"/>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33" name="Freeform 1491">
                <a:extLst>
                  <a:ext uri="{FF2B5EF4-FFF2-40B4-BE49-F238E27FC236}">
                    <a16:creationId xmlns:a16="http://schemas.microsoft.com/office/drawing/2014/main" id="{09243171-68DA-BF87-83C7-B6ECD2C1F5F3}"/>
                  </a:ext>
                </a:extLst>
              </p:cNvPr>
              <p:cNvSpPr>
                <a:spLocks/>
              </p:cNvSpPr>
              <p:nvPr/>
            </p:nvSpPr>
            <p:spPr bwMode="auto">
              <a:xfrm>
                <a:off x="754417" y="4336491"/>
                <a:ext cx="8939" cy="7449"/>
              </a:xfrm>
              <a:custGeom>
                <a:avLst/>
                <a:gdLst>
                  <a:gd name="T0" fmla="*/ 0 w 6"/>
                  <a:gd name="T1" fmla="*/ 2 h 5"/>
                  <a:gd name="T2" fmla="*/ 0 w 6"/>
                  <a:gd name="T3" fmla="*/ 2 h 5"/>
                  <a:gd name="T4" fmla="*/ 2 w 6"/>
                  <a:gd name="T5" fmla="*/ 0 h 5"/>
                  <a:gd name="T6" fmla="*/ 6 w 6"/>
                  <a:gd name="T7" fmla="*/ 5 h 5"/>
                  <a:gd name="T8" fmla="*/ 2 w 6"/>
                  <a:gd name="T9" fmla="*/ 5 h 5"/>
                  <a:gd name="T10" fmla="*/ 0 w 6"/>
                  <a:gd name="T11" fmla="*/ 5 h 5"/>
                  <a:gd name="T12" fmla="*/ 0 w 6"/>
                  <a:gd name="T13" fmla="*/ 2 h 5"/>
                  <a:gd name="T14" fmla="*/ 0 w 6"/>
                  <a:gd name="T15" fmla="*/ 2 h 5"/>
                  <a:gd name="T16" fmla="*/ 0 w 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0" y="2"/>
                    </a:moveTo>
                    <a:lnTo>
                      <a:pt x="0" y="2"/>
                    </a:lnTo>
                    <a:lnTo>
                      <a:pt x="2" y="0"/>
                    </a:lnTo>
                    <a:lnTo>
                      <a:pt x="6" y="5"/>
                    </a:lnTo>
                    <a:lnTo>
                      <a:pt x="2" y="5"/>
                    </a:lnTo>
                    <a:lnTo>
                      <a:pt x="0" y="5"/>
                    </a:lnTo>
                    <a:lnTo>
                      <a:pt x="0" y="2"/>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34" name="Freeform 1492">
                <a:extLst>
                  <a:ext uri="{FF2B5EF4-FFF2-40B4-BE49-F238E27FC236}">
                    <a16:creationId xmlns:a16="http://schemas.microsoft.com/office/drawing/2014/main" id="{D10E9CBF-DA72-6395-4902-E84EDE74A4A0}"/>
                  </a:ext>
                </a:extLst>
              </p:cNvPr>
              <p:cNvSpPr>
                <a:spLocks/>
              </p:cNvSpPr>
              <p:nvPr/>
            </p:nvSpPr>
            <p:spPr bwMode="auto">
              <a:xfrm>
                <a:off x="754417" y="4336491"/>
                <a:ext cx="8939" cy="7449"/>
              </a:xfrm>
              <a:custGeom>
                <a:avLst/>
                <a:gdLst>
                  <a:gd name="T0" fmla="*/ 0 w 6"/>
                  <a:gd name="T1" fmla="*/ 2 h 5"/>
                  <a:gd name="T2" fmla="*/ 0 w 6"/>
                  <a:gd name="T3" fmla="*/ 2 h 5"/>
                  <a:gd name="T4" fmla="*/ 2 w 6"/>
                  <a:gd name="T5" fmla="*/ 0 h 5"/>
                  <a:gd name="T6" fmla="*/ 6 w 6"/>
                  <a:gd name="T7" fmla="*/ 5 h 5"/>
                  <a:gd name="T8" fmla="*/ 2 w 6"/>
                  <a:gd name="T9" fmla="*/ 5 h 5"/>
                  <a:gd name="T10" fmla="*/ 0 w 6"/>
                  <a:gd name="T11" fmla="*/ 5 h 5"/>
                  <a:gd name="T12" fmla="*/ 0 w 6"/>
                  <a:gd name="T13" fmla="*/ 2 h 5"/>
                  <a:gd name="T14" fmla="*/ 0 w 6"/>
                  <a:gd name="T15" fmla="*/ 2 h 5"/>
                  <a:gd name="T16" fmla="*/ 0 w 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0" y="2"/>
                    </a:moveTo>
                    <a:lnTo>
                      <a:pt x="0" y="2"/>
                    </a:lnTo>
                    <a:lnTo>
                      <a:pt x="2" y="0"/>
                    </a:lnTo>
                    <a:lnTo>
                      <a:pt x="6" y="5"/>
                    </a:lnTo>
                    <a:lnTo>
                      <a:pt x="2" y="5"/>
                    </a:lnTo>
                    <a:lnTo>
                      <a:pt x="0" y="5"/>
                    </a:lnTo>
                    <a:lnTo>
                      <a:pt x="0" y="2"/>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35" name="Freeform 1493">
                <a:extLst>
                  <a:ext uri="{FF2B5EF4-FFF2-40B4-BE49-F238E27FC236}">
                    <a16:creationId xmlns:a16="http://schemas.microsoft.com/office/drawing/2014/main" id="{1E9D41D9-886A-434F-8EE5-333ADE592840}"/>
                  </a:ext>
                </a:extLst>
              </p:cNvPr>
              <p:cNvSpPr>
                <a:spLocks/>
              </p:cNvSpPr>
              <p:nvPr/>
            </p:nvSpPr>
            <p:spPr bwMode="auto">
              <a:xfrm>
                <a:off x="773784" y="4346920"/>
                <a:ext cx="11918" cy="2980"/>
              </a:xfrm>
              <a:custGeom>
                <a:avLst/>
                <a:gdLst>
                  <a:gd name="T0" fmla="*/ 0 w 8"/>
                  <a:gd name="T1" fmla="*/ 0 h 2"/>
                  <a:gd name="T2" fmla="*/ 0 w 8"/>
                  <a:gd name="T3" fmla="*/ 2 h 2"/>
                  <a:gd name="T4" fmla="*/ 0 w 8"/>
                  <a:gd name="T5" fmla="*/ 0 h 2"/>
                  <a:gd name="T6" fmla="*/ 8 w 8"/>
                  <a:gd name="T7" fmla="*/ 0 h 2"/>
                  <a:gd name="T8" fmla="*/ 8 w 8"/>
                  <a:gd name="T9" fmla="*/ 0 h 2"/>
                  <a:gd name="T10" fmla="*/ 8 w 8"/>
                  <a:gd name="T11" fmla="*/ 2 h 2"/>
                  <a:gd name="T12" fmla="*/ 6 w 8"/>
                  <a:gd name="T13" fmla="*/ 2 h 2"/>
                  <a:gd name="T14" fmla="*/ 2 w 8"/>
                  <a:gd name="T15" fmla="*/ 2 h 2"/>
                  <a:gd name="T16" fmla="*/ 0 w 8"/>
                  <a:gd name="T17" fmla="*/ 2 h 2"/>
                  <a:gd name="T18" fmla="*/ 0 w 8"/>
                  <a:gd name="T19" fmla="*/ 2 h 2"/>
                  <a:gd name="T20" fmla="*/ 0 w 8"/>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2">
                    <a:moveTo>
                      <a:pt x="0" y="0"/>
                    </a:moveTo>
                    <a:lnTo>
                      <a:pt x="0" y="2"/>
                    </a:lnTo>
                    <a:lnTo>
                      <a:pt x="0" y="0"/>
                    </a:lnTo>
                    <a:lnTo>
                      <a:pt x="8" y="0"/>
                    </a:lnTo>
                    <a:lnTo>
                      <a:pt x="8" y="0"/>
                    </a:lnTo>
                    <a:lnTo>
                      <a:pt x="8" y="2"/>
                    </a:lnTo>
                    <a:lnTo>
                      <a:pt x="6" y="2"/>
                    </a:lnTo>
                    <a:lnTo>
                      <a:pt x="2" y="2"/>
                    </a:lnTo>
                    <a:lnTo>
                      <a:pt x="0"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36" name="Freeform 1494">
                <a:extLst>
                  <a:ext uri="{FF2B5EF4-FFF2-40B4-BE49-F238E27FC236}">
                    <a16:creationId xmlns:a16="http://schemas.microsoft.com/office/drawing/2014/main" id="{6E682E25-21AB-1DF0-F308-35F9009C50A0}"/>
                  </a:ext>
                </a:extLst>
              </p:cNvPr>
              <p:cNvSpPr>
                <a:spLocks/>
              </p:cNvSpPr>
              <p:nvPr/>
            </p:nvSpPr>
            <p:spPr bwMode="auto">
              <a:xfrm>
                <a:off x="773784" y="4346920"/>
                <a:ext cx="11918" cy="2980"/>
              </a:xfrm>
              <a:custGeom>
                <a:avLst/>
                <a:gdLst>
                  <a:gd name="T0" fmla="*/ 0 w 8"/>
                  <a:gd name="T1" fmla="*/ 0 h 2"/>
                  <a:gd name="T2" fmla="*/ 0 w 8"/>
                  <a:gd name="T3" fmla="*/ 2 h 2"/>
                  <a:gd name="T4" fmla="*/ 0 w 8"/>
                  <a:gd name="T5" fmla="*/ 0 h 2"/>
                  <a:gd name="T6" fmla="*/ 8 w 8"/>
                  <a:gd name="T7" fmla="*/ 0 h 2"/>
                  <a:gd name="T8" fmla="*/ 8 w 8"/>
                  <a:gd name="T9" fmla="*/ 0 h 2"/>
                  <a:gd name="T10" fmla="*/ 8 w 8"/>
                  <a:gd name="T11" fmla="*/ 2 h 2"/>
                  <a:gd name="T12" fmla="*/ 6 w 8"/>
                  <a:gd name="T13" fmla="*/ 2 h 2"/>
                  <a:gd name="T14" fmla="*/ 2 w 8"/>
                  <a:gd name="T15" fmla="*/ 2 h 2"/>
                  <a:gd name="T16" fmla="*/ 0 w 8"/>
                  <a:gd name="T17" fmla="*/ 2 h 2"/>
                  <a:gd name="T18" fmla="*/ 0 w 8"/>
                  <a:gd name="T19" fmla="*/ 2 h 2"/>
                  <a:gd name="T20" fmla="*/ 0 w 8"/>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2">
                    <a:moveTo>
                      <a:pt x="0" y="0"/>
                    </a:moveTo>
                    <a:lnTo>
                      <a:pt x="0" y="2"/>
                    </a:lnTo>
                    <a:lnTo>
                      <a:pt x="0" y="0"/>
                    </a:lnTo>
                    <a:lnTo>
                      <a:pt x="8" y="0"/>
                    </a:lnTo>
                    <a:lnTo>
                      <a:pt x="8" y="0"/>
                    </a:lnTo>
                    <a:lnTo>
                      <a:pt x="8" y="2"/>
                    </a:lnTo>
                    <a:lnTo>
                      <a:pt x="6" y="2"/>
                    </a:lnTo>
                    <a:lnTo>
                      <a:pt x="2" y="2"/>
                    </a:lnTo>
                    <a:lnTo>
                      <a:pt x="0"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37" name="Freeform 1495">
                <a:extLst>
                  <a:ext uri="{FF2B5EF4-FFF2-40B4-BE49-F238E27FC236}">
                    <a16:creationId xmlns:a16="http://schemas.microsoft.com/office/drawing/2014/main" id="{5732622D-9EF9-D4D7-384C-8A2E1D4B851C}"/>
                  </a:ext>
                </a:extLst>
              </p:cNvPr>
              <p:cNvSpPr>
                <a:spLocks/>
              </p:cNvSpPr>
              <p:nvPr/>
            </p:nvSpPr>
            <p:spPr bwMode="auto">
              <a:xfrm>
                <a:off x="788682" y="4352879"/>
                <a:ext cx="13409" cy="8939"/>
              </a:xfrm>
              <a:custGeom>
                <a:avLst/>
                <a:gdLst>
                  <a:gd name="T0" fmla="*/ 3 w 9"/>
                  <a:gd name="T1" fmla="*/ 0 h 6"/>
                  <a:gd name="T2" fmla="*/ 3 w 9"/>
                  <a:gd name="T3" fmla="*/ 0 h 6"/>
                  <a:gd name="T4" fmla="*/ 3 w 9"/>
                  <a:gd name="T5" fmla="*/ 0 h 6"/>
                  <a:gd name="T6" fmla="*/ 9 w 9"/>
                  <a:gd name="T7" fmla="*/ 4 h 6"/>
                  <a:gd name="T8" fmla="*/ 9 w 9"/>
                  <a:gd name="T9" fmla="*/ 4 h 6"/>
                  <a:gd name="T10" fmla="*/ 7 w 9"/>
                  <a:gd name="T11" fmla="*/ 6 h 6"/>
                  <a:gd name="T12" fmla="*/ 5 w 9"/>
                  <a:gd name="T13" fmla="*/ 6 h 6"/>
                  <a:gd name="T14" fmla="*/ 3 w 9"/>
                  <a:gd name="T15" fmla="*/ 6 h 6"/>
                  <a:gd name="T16" fmla="*/ 2 w 9"/>
                  <a:gd name="T17" fmla="*/ 2 h 6"/>
                  <a:gd name="T18" fmla="*/ 2 w 9"/>
                  <a:gd name="T19" fmla="*/ 2 h 6"/>
                  <a:gd name="T20" fmla="*/ 0 w 9"/>
                  <a:gd name="T21" fmla="*/ 0 h 6"/>
                  <a:gd name="T22" fmla="*/ 0 w 9"/>
                  <a:gd name="T23" fmla="*/ 0 h 6"/>
                  <a:gd name="T24" fmla="*/ 2 w 9"/>
                  <a:gd name="T25" fmla="*/ 0 h 6"/>
                  <a:gd name="T26" fmla="*/ 3 w 9"/>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6">
                    <a:moveTo>
                      <a:pt x="3" y="0"/>
                    </a:moveTo>
                    <a:lnTo>
                      <a:pt x="3" y="0"/>
                    </a:lnTo>
                    <a:lnTo>
                      <a:pt x="3" y="0"/>
                    </a:lnTo>
                    <a:lnTo>
                      <a:pt x="9" y="4"/>
                    </a:lnTo>
                    <a:lnTo>
                      <a:pt x="9" y="4"/>
                    </a:lnTo>
                    <a:lnTo>
                      <a:pt x="7" y="6"/>
                    </a:lnTo>
                    <a:lnTo>
                      <a:pt x="5" y="6"/>
                    </a:lnTo>
                    <a:lnTo>
                      <a:pt x="3" y="6"/>
                    </a:lnTo>
                    <a:lnTo>
                      <a:pt x="2" y="2"/>
                    </a:lnTo>
                    <a:lnTo>
                      <a:pt x="2" y="2"/>
                    </a:lnTo>
                    <a:lnTo>
                      <a:pt x="0" y="0"/>
                    </a:lnTo>
                    <a:lnTo>
                      <a:pt x="0" y="0"/>
                    </a:lnTo>
                    <a:lnTo>
                      <a:pt x="2" y="0"/>
                    </a:lnTo>
                    <a:lnTo>
                      <a:pt x="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38" name="Freeform 1496">
                <a:extLst>
                  <a:ext uri="{FF2B5EF4-FFF2-40B4-BE49-F238E27FC236}">
                    <a16:creationId xmlns:a16="http://schemas.microsoft.com/office/drawing/2014/main" id="{B872B51D-BC7D-1574-6007-ABC2353299A0}"/>
                  </a:ext>
                </a:extLst>
              </p:cNvPr>
              <p:cNvSpPr>
                <a:spLocks/>
              </p:cNvSpPr>
              <p:nvPr/>
            </p:nvSpPr>
            <p:spPr bwMode="auto">
              <a:xfrm>
                <a:off x="788682" y="4352879"/>
                <a:ext cx="13409" cy="8939"/>
              </a:xfrm>
              <a:custGeom>
                <a:avLst/>
                <a:gdLst>
                  <a:gd name="T0" fmla="*/ 3 w 9"/>
                  <a:gd name="T1" fmla="*/ 0 h 6"/>
                  <a:gd name="T2" fmla="*/ 3 w 9"/>
                  <a:gd name="T3" fmla="*/ 0 h 6"/>
                  <a:gd name="T4" fmla="*/ 3 w 9"/>
                  <a:gd name="T5" fmla="*/ 0 h 6"/>
                  <a:gd name="T6" fmla="*/ 9 w 9"/>
                  <a:gd name="T7" fmla="*/ 4 h 6"/>
                  <a:gd name="T8" fmla="*/ 9 w 9"/>
                  <a:gd name="T9" fmla="*/ 4 h 6"/>
                  <a:gd name="T10" fmla="*/ 7 w 9"/>
                  <a:gd name="T11" fmla="*/ 6 h 6"/>
                  <a:gd name="T12" fmla="*/ 5 w 9"/>
                  <a:gd name="T13" fmla="*/ 6 h 6"/>
                  <a:gd name="T14" fmla="*/ 3 w 9"/>
                  <a:gd name="T15" fmla="*/ 6 h 6"/>
                  <a:gd name="T16" fmla="*/ 2 w 9"/>
                  <a:gd name="T17" fmla="*/ 2 h 6"/>
                  <a:gd name="T18" fmla="*/ 2 w 9"/>
                  <a:gd name="T19" fmla="*/ 2 h 6"/>
                  <a:gd name="T20" fmla="*/ 0 w 9"/>
                  <a:gd name="T21" fmla="*/ 0 h 6"/>
                  <a:gd name="T22" fmla="*/ 0 w 9"/>
                  <a:gd name="T23" fmla="*/ 0 h 6"/>
                  <a:gd name="T24" fmla="*/ 2 w 9"/>
                  <a:gd name="T25" fmla="*/ 0 h 6"/>
                  <a:gd name="T26" fmla="*/ 3 w 9"/>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6">
                    <a:moveTo>
                      <a:pt x="3" y="0"/>
                    </a:moveTo>
                    <a:lnTo>
                      <a:pt x="3" y="0"/>
                    </a:lnTo>
                    <a:lnTo>
                      <a:pt x="3" y="0"/>
                    </a:lnTo>
                    <a:lnTo>
                      <a:pt x="9" y="4"/>
                    </a:lnTo>
                    <a:lnTo>
                      <a:pt x="9" y="4"/>
                    </a:lnTo>
                    <a:lnTo>
                      <a:pt x="7" y="6"/>
                    </a:lnTo>
                    <a:lnTo>
                      <a:pt x="5" y="6"/>
                    </a:lnTo>
                    <a:lnTo>
                      <a:pt x="3" y="6"/>
                    </a:lnTo>
                    <a:lnTo>
                      <a:pt x="2" y="2"/>
                    </a:lnTo>
                    <a:lnTo>
                      <a:pt x="2" y="2"/>
                    </a:lnTo>
                    <a:lnTo>
                      <a:pt x="0" y="0"/>
                    </a:lnTo>
                    <a:lnTo>
                      <a:pt x="0" y="0"/>
                    </a:lnTo>
                    <a:lnTo>
                      <a:pt x="2" y="0"/>
                    </a:lnTo>
                    <a:lnTo>
                      <a:pt x="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39" name="Freeform 1497">
                <a:extLst>
                  <a:ext uri="{FF2B5EF4-FFF2-40B4-BE49-F238E27FC236}">
                    <a16:creationId xmlns:a16="http://schemas.microsoft.com/office/drawing/2014/main" id="{2C314C9C-7FAD-AC36-C792-C0A13460F9D1}"/>
                  </a:ext>
                </a:extLst>
              </p:cNvPr>
              <p:cNvSpPr>
                <a:spLocks/>
              </p:cNvSpPr>
              <p:nvPr/>
            </p:nvSpPr>
            <p:spPr bwMode="auto">
              <a:xfrm>
                <a:off x="802091" y="4372246"/>
                <a:ext cx="28306" cy="28306"/>
              </a:xfrm>
              <a:custGeom>
                <a:avLst/>
                <a:gdLst>
                  <a:gd name="T0" fmla="*/ 2 w 19"/>
                  <a:gd name="T1" fmla="*/ 0 h 19"/>
                  <a:gd name="T2" fmla="*/ 2 w 19"/>
                  <a:gd name="T3" fmla="*/ 0 h 19"/>
                  <a:gd name="T4" fmla="*/ 2 w 19"/>
                  <a:gd name="T5" fmla="*/ 0 h 19"/>
                  <a:gd name="T6" fmla="*/ 4 w 19"/>
                  <a:gd name="T7" fmla="*/ 0 h 19"/>
                  <a:gd name="T8" fmla="*/ 6 w 19"/>
                  <a:gd name="T9" fmla="*/ 0 h 19"/>
                  <a:gd name="T10" fmla="*/ 6 w 19"/>
                  <a:gd name="T11" fmla="*/ 0 h 19"/>
                  <a:gd name="T12" fmla="*/ 12 w 19"/>
                  <a:gd name="T13" fmla="*/ 2 h 19"/>
                  <a:gd name="T14" fmla="*/ 12 w 19"/>
                  <a:gd name="T15" fmla="*/ 4 h 19"/>
                  <a:gd name="T16" fmla="*/ 13 w 19"/>
                  <a:gd name="T17" fmla="*/ 6 h 19"/>
                  <a:gd name="T18" fmla="*/ 15 w 19"/>
                  <a:gd name="T19" fmla="*/ 6 h 19"/>
                  <a:gd name="T20" fmla="*/ 17 w 19"/>
                  <a:gd name="T21" fmla="*/ 8 h 19"/>
                  <a:gd name="T22" fmla="*/ 17 w 19"/>
                  <a:gd name="T23" fmla="*/ 10 h 19"/>
                  <a:gd name="T24" fmla="*/ 19 w 19"/>
                  <a:gd name="T25" fmla="*/ 12 h 19"/>
                  <a:gd name="T26" fmla="*/ 17 w 19"/>
                  <a:gd name="T27" fmla="*/ 14 h 19"/>
                  <a:gd name="T28" fmla="*/ 13 w 19"/>
                  <a:gd name="T29" fmla="*/ 14 h 19"/>
                  <a:gd name="T30" fmla="*/ 12 w 19"/>
                  <a:gd name="T31" fmla="*/ 14 h 19"/>
                  <a:gd name="T32" fmla="*/ 8 w 19"/>
                  <a:gd name="T33" fmla="*/ 17 h 19"/>
                  <a:gd name="T34" fmla="*/ 8 w 19"/>
                  <a:gd name="T35" fmla="*/ 19 h 19"/>
                  <a:gd name="T36" fmla="*/ 6 w 19"/>
                  <a:gd name="T37" fmla="*/ 19 h 19"/>
                  <a:gd name="T38" fmla="*/ 4 w 19"/>
                  <a:gd name="T39" fmla="*/ 19 h 19"/>
                  <a:gd name="T40" fmla="*/ 2 w 19"/>
                  <a:gd name="T41" fmla="*/ 17 h 19"/>
                  <a:gd name="T42" fmla="*/ 0 w 19"/>
                  <a:gd name="T43" fmla="*/ 6 h 19"/>
                  <a:gd name="T44" fmla="*/ 2 w 19"/>
                  <a:gd name="T45" fmla="*/ 4 h 19"/>
                  <a:gd name="T46" fmla="*/ 2 w 19"/>
                  <a:gd name="T47" fmla="*/ 2 h 19"/>
                  <a:gd name="T48" fmla="*/ 2 w 19"/>
                  <a:gd name="T4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19">
                    <a:moveTo>
                      <a:pt x="2" y="0"/>
                    </a:moveTo>
                    <a:lnTo>
                      <a:pt x="2" y="0"/>
                    </a:lnTo>
                    <a:lnTo>
                      <a:pt x="2" y="0"/>
                    </a:lnTo>
                    <a:lnTo>
                      <a:pt x="4" y="0"/>
                    </a:lnTo>
                    <a:lnTo>
                      <a:pt x="6" y="0"/>
                    </a:lnTo>
                    <a:lnTo>
                      <a:pt x="6" y="0"/>
                    </a:lnTo>
                    <a:lnTo>
                      <a:pt x="12" y="2"/>
                    </a:lnTo>
                    <a:lnTo>
                      <a:pt x="12" y="4"/>
                    </a:lnTo>
                    <a:lnTo>
                      <a:pt x="13" y="6"/>
                    </a:lnTo>
                    <a:lnTo>
                      <a:pt x="15" y="6"/>
                    </a:lnTo>
                    <a:lnTo>
                      <a:pt x="17" y="8"/>
                    </a:lnTo>
                    <a:lnTo>
                      <a:pt x="17" y="10"/>
                    </a:lnTo>
                    <a:lnTo>
                      <a:pt x="19" y="12"/>
                    </a:lnTo>
                    <a:lnTo>
                      <a:pt x="17" y="14"/>
                    </a:lnTo>
                    <a:lnTo>
                      <a:pt x="13" y="14"/>
                    </a:lnTo>
                    <a:lnTo>
                      <a:pt x="12" y="14"/>
                    </a:lnTo>
                    <a:lnTo>
                      <a:pt x="8" y="17"/>
                    </a:lnTo>
                    <a:lnTo>
                      <a:pt x="8" y="19"/>
                    </a:lnTo>
                    <a:lnTo>
                      <a:pt x="6" y="19"/>
                    </a:lnTo>
                    <a:lnTo>
                      <a:pt x="4" y="19"/>
                    </a:lnTo>
                    <a:lnTo>
                      <a:pt x="2" y="17"/>
                    </a:lnTo>
                    <a:lnTo>
                      <a:pt x="0" y="6"/>
                    </a:lnTo>
                    <a:lnTo>
                      <a:pt x="2" y="4"/>
                    </a:lnTo>
                    <a:lnTo>
                      <a:pt x="2" y="2"/>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40" name="Freeform 1498">
                <a:extLst>
                  <a:ext uri="{FF2B5EF4-FFF2-40B4-BE49-F238E27FC236}">
                    <a16:creationId xmlns:a16="http://schemas.microsoft.com/office/drawing/2014/main" id="{DF1840AB-DDB7-8CAD-F0CA-41B83EC8E538}"/>
                  </a:ext>
                </a:extLst>
              </p:cNvPr>
              <p:cNvSpPr>
                <a:spLocks/>
              </p:cNvSpPr>
              <p:nvPr/>
            </p:nvSpPr>
            <p:spPr bwMode="auto">
              <a:xfrm>
                <a:off x="802091" y="4372246"/>
                <a:ext cx="28306" cy="28306"/>
              </a:xfrm>
              <a:custGeom>
                <a:avLst/>
                <a:gdLst>
                  <a:gd name="T0" fmla="*/ 2 w 19"/>
                  <a:gd name="T1" fmla="*/ 0 h 19"/>
                  <a:gd name="T2" fmla="*/ 2 w 19"/>
                  <a:gd name="T3" fmla="*/ 0 h 19"/>
                  <a:gd name="T4" fmla="*/ 2 w 19"/>
                  <a:gd name="T5" fmla="*/ 0 h 19"/>
                  <a:gd name="T6" fmla="*/ 4 w 19"/>
                  <a:gd name="T7" fmla="*/ 0 h 19"/>
                  <a:gd name="T8" fmla="*/ 6 w 19"/>
                  <a:gd name="T9" fmla="*/ 0 h 19"/>
                  <a:gd name="T10" fmla="*/ 6 w 19"/>
                  <a:gd name="T11" fmla="*/ 0 h 19"/>
                  <a:gd name="T12" fmla="*/ 12 w 19"/>
                  <a:gd name="T13" fmla="*/ 2 h 19"/>
                  <a:gd name="T14" fmla="*/ 12 w 19"/>
                  <a:gd name="T15" fmla="*/ 4 h 19"/>
                  <a:gd name="T16" fmla="*/ 13 w 19"/>
                  <a:gd name="T17" fmla="*/ 6 h 19"/>
                  <a:gd name="T18" fmla="*/ 15 w 19"/>
                  <a:gd name="T19" fmla="*/ 6 h 19"/>
                  <a:gd name="T20" fmla="*/ 17 w 19"/>
                  <a:gd name="T21" fmla="*/ 8 h 19"/>
                  <a:gd name="T22" fmla="*/ 17 w 19"/>
                  <a:gd name="T23" fmla="*/ 10 h 19"/>
                  <a:gd name="T24" fmla="*/ 19 w 19"/>
                  <a:gd name="T25" fmla="*/ 12 h 19"/>
                  <a:gd name="T26" fmla="*/ 17 w 19"/>
                  <a:gd name="T27" fmla="*/ 14 h 19"/>
                  <a:gd name="T28" fmla="*/ 13 w 19"/>
                  <a:gd name="T29" fmla="*/ 14 h 19"/>
                  <a:gd name="T30" fmla="*/ 12 w 19"/>
                  <a:gd name="T31" fmla="*/ 14 h 19"/>
                  <a:gd name="T32" fmla="*/ 8 w 19"/>
                  <a:gd name="T33" fmla="*/ 17 h 19"/>
                  <a:gd name="T34" fmla="*/ 8 w 19"/>
                  <a:gd name="T35" fmla="*/ 19 h 19"/>
                  <a:gd name="T36" fmla="*/ 6 w 19"/>
                  <a:gd name="T37" fmla="*/ 19 h 19"/>
                  <a:gd name="T38" fmla="*/ 4 w 19"/>
                  <a:gd name="T39" fmla="*/ 19 h 19"/>
                  <a:gd name="T40" fmla="*/ 2 w 19"/>
                  <a:gd name="T41" fmla="*/ 17 h 19"/>
                  <a:gd name="T42" fmla="*/ 0 w 19"/>
                  <a:gd name="T43" fmla="*/ 6 h 19"/>
                  <a:gd name="T44" fmla="*/ 2 w 19"/>
                  <a:gd name="T45" fmla="*/ 4 h 19"/>
                  <a:gd name="T46" fmla="*/ 2 w 19"/>
                  <a:gd name="T47" fmla="*/ 2 h 19"/>
                  <a:gd name="T48" fmla="*/ 2 w 19"/>
                  <a:gd name="T4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19">
                    <a:moveTo>
                      <a:pt x="2" y="0"/>
                    </a:moveTo>
                    <a:lnTo>
                      <a:pt x="2" y="0"/>
                    </a:lnTo>
                    <a:lnTo>
                      <a:pt x="2" y="0"/>
                    </a:lnTo>
                    <a:lnTo>
                      <a:pt x="4" y="0"/>
                    </a:lnTo>
                    <a:lnTo>
                      <a:pt x="6" y="0"/>
                    </a:lnTo>
                    <a:lnTo>
                      <a:pt x="6" y="0"/>
                    </a:lnTo>
                    <a:lnTo>
                      <a:pt x="12" y="2"/>
                    </a:lnTo>
                    <a:lnTo>
                      <a:pt x="12" y="4"/>
                    </a:lnTo>
                    <a:lnTo>
                      <a:pt x="13" y="6"/>
                    </a:lnTo>
                    <a:lnTo>
                      <a:pt x="15" y="6"/>
                    </a:lnTo>
                    <a:lnTo>
                      <a:pt x="17" y="8"/>
                    </a:lnTo>
                    <a:lnTo>
                      <a:pt x="17" y="10"/>
                    </a:lnTo>
                    <a:lnTo>
                      <a:pt x="19" y="12"/>
                    </a:lnTo>
                    <a:lnTo>
                      <a:pt x="17" y="14"/>
                    </a:lnTo>
                    <a:lnTo>
                      <a:pt x="13" y="14"/>
                    </a:lnTo>
                    <a:lnTo>
                      <a:pt x="12" y="14"/>
                    </a:lnTo>
                    <a:lnTo>
                      <a:pt x="8" y="17"/>
                    </a:lnTo>
                    <a:lnTo>
                      <a:pt x="8" y="19"/>
                    </a:lnTo>
                    <a:lnTo>
                      <a:pt x="6" y="19"/>
                    </a:lnTo>
                    <a:lnTo>
                      <a:pt x="4" y="19"/>
                    </a:lnTo>
                    <a:lnTo>
                      <a:pt x="2" y="17"/>
                    </a:lnTo>
                    <a:lnTo>
                      <a:pt x="0" y="6"/>
                    </a:lnTo>
                    <a:lnTo>
                      <a:pt x="2" y="4"/>
                    </a:lnTo>
                    <a:lnTo>
                      <a:pt x="2" y="2"/>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41" name="Freeform 1499">
                <a:extLst>
                  <a:ext uri="{FF2B5EF4-FFF2-40B4-BE49-F238E27FC236}">
                    <a16:creationId xmlns:a16="http://schemas.microsoft.com/office/drawing/2014/main" id="{19A9F536-5D34-0804-AF4B-1AC48F6AAB99}"/>
                  </a:ext>
                </a:extLst>
              </p:cNvPr>
              <p:cNvSpPr>
                <a:spLocks/>
              </p:cNvSpPr>
              <p:nvPr/>
            </p:nvSpPr>
            <p:spPr bwMode="auto">
              <a:xfrm>
                <a:off x="779743" y="4352879"/>
                <a:ext cx="5959" cy="5959"/>
              </a:xfrm>
              <a:custGeom>
                <a:avLst/>
                <a:gdLst>
                  <a:gd name="T0" fmla="*/ 0 w 4"/>
                  <a:gd name="T1" fmla="*/ 2 h 4"/>
                  <a:gd name="T2" fmla="*/ 0 w 4"/>
                  <a:gd name="T3" fmla="*/ 0 h 4"/>
                  <a:gd name="T4" fmla="*/ 2 w 4"/>
                  <a:gd name="T5" fmla="*/ 0 h 4"/>
                  <a:gd name="T6" fmla="*/ 4 w 4"/>
                  <a:gd name="T7" fmla="*/ 2 h 4"/>
                  <a:gd name="T8" fmla="*/ 2 w 4"/>
                  <a:gd name="T9" fmla="*/ 4 h 4"/>
                  <a:gd name="T10" fmla="*/ 2 w 4"/>
                  <a:gd name="T11" fmla="*/ 4 h 4"/>
                  <a:gd name="T12" fmla="*/ 0 w 4"/>
                  <a:gd name="T13" fmla="*/ 2 h 4"/>
                  <a:gd name="T14" fmla="*/ 0 w 4"/>
                  <a:gd name="T15" fmla="*/ 2 h 4"/>
                  <a:gd name="T16" fmla="*/ 0 w 4"/>
                  <a:gd name="T17" fmla="*/ 4 h 4"/>
                  <a:gd name="T18" fmla="*/ 0 w 4"/>
                  <a:gd name="T19" fmla="*/ 2 h 4"/>
                  <a:gd name="T20" fmla="*/ 0 w 4"/>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2"/>
                    </a:moveTo>
                    <a:lnTo>
                      <a:pt x="0" y="0"/>
                    </a:lnTo>
                    <a:lnTo>
                      <a:pt x="2" y="0"/>
                    </a:lnTo>
                    <a:lnTo>
                      <a:pt x="4" y="2"/>
                    </a:lnTo>
                    <a:lnTo>
                      <a:pt x="2" y="4"/>
                    </a:lnTo>
                    <a:lnTo>
                      <a:pt x="2" y="4"/>
                    </a:lnTo>
                    <a:lnTo>
                      <a:pt x="0" y="2"/>
                    </a:lnTo>
                    <a:lnTo>
                      <a:pt x="0" y="2"/>
                    </a:lnTo>
                    <a:lnTo>
                      <a:pt x="0" y="4"/>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42" name="Freeform 1500">
                <a:extLst>
                  <a:ext uri="{FF2B5EF4-FFF2-40B4-BE49-F238E27FC236}">
                    <a16:creationId xmlns:a16="http://schemas.microsoft.com/office/drawing/2014/main" id="{F00543A2-C128-CF75-59DC-46A3846CC379}"/>
                  </a:ext>
                </a:extLst>
              </p:cNvPr>
              <p:cNvSpPr>
                <a:spLocks/>
              </p:cNvSpPr>
              <p:nvPr/>
            </p:nvSpPr>
            <p:spPr bwMode="auto">
              <a:xfrm>
                <a:off x="779743" y="4352879"/>
                <a:ext cx="5959" cy="5959"/>
              </a:xfrm>
              <a:custGeom>
                <a:avLst/>
                <a:gdLst>
                  <a:gd name="T0" fmla="*/ 0 w 4"/>
                  <a:gd name="T1" fmla="*/ 2 h 4"/>
                  <a:gd name="T2" fmla="*/ 0 w 4"/>
                  <a:gd name="T3" fmla="*/ 0 h 4"/>
                  <a:gd name="T4" fmla="*/ 2 w 4"/>
                  <a:gd name="T5" fmla="*/ 0 h 4"/>
                  <a:gd name="T6" fmla="*/ 4 w 4"/>
                  <a:gd name="T7" fmla="*/ 2 h 4"/>
                  <a:gd name="T8" fmla="*/ 2 w 4"/>
                  <a:gd name="T9" fmla="*/ 4 h 4"/>
                  <a:gd name="T10" fmla="*/ 2 w 4"/>
                  <a:gd name="T11" fmla="*/ 4 h 4"/>
                  <a:gd name="T12" fmla="*/ 0 w 4"/>
                  <a:gd name="T13" fmla="*/ 2 h 4"/>
                  <a:gd name="T14" fmla="*/ 0 w 4"/>
                  <a:gd name="T15" fmla="*/ 2 h 4"/>
                  <a:gd name="T16" fmla="*/ 0 w 4"/>
                  <a:gd name="T17" fmla="*/ 4 h 4"/>
                  <a:gd name="T18" fmla="*/ 0 w 4"/>
                  <a:gd name="T19" fmla="*/ 2 h 4"/>
                  <a:gd name="T20" fmla="*/ 0 w 4"/>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2"/>
                    </a:moveTo>
                    <a:lnTo>
                      <a:pt x="0" y="0"/>
                    </a:lnTo>
                    <a:lnTo>
                      <a:pt x="2" y="0"/>
                    </a:lnTo>
                    <a:lnTo>
                      <a:pt x="4" y="2"/>
                    </a:lnTo>
                    <a:lnTo>
                      <a:pt x="2" y="4"/>
                    </a:lnTo>
                    <a:lnTo>
                      <a:pt x="2" y="4"/>
                    </a:lnTo>
                    <a:lnTo>
                      <a:pt x="0" y="2"/>
                    </a:lnTo>
                    <a:lnTo>
                      <a:pt x="0" y="2"/>
                    </a:lnTo>
                    <a:lnTo>
                      <a:pt x="0" y="4"/>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43" name="Freeform 1501">
                <a:extLst>
                  <a:ext uri="{FF2B5EF4-FFF2-40B4-BE49-F238E27FC236}">
                    <a16:creationId xmlns:a16="http://schemas.microsoft.com/office/drawing/2014/main" id="{81A1E64C-2AD8-DF95-3EF5-11E9FDEDD181}"/>
                  </a:ext>
                </a:extLst>
              </p:cNvPr>
              <p:cNvSpPr>
                <a:spLocks/>
              </p:cNvSpPr>
              <p:nvPr/>
            </p:nvSpPr>
            <p:spPr bwMode="auto">
              <a:xfrm>
                <a:off x="656091" y="2782642"/>
                <a:ext cx="10429" cy="14898"/>
              </a:xfrm>
              <a:custGeom>
                <a:avLst/>
                <a:gdLst>
                  <a:gd name="T0" fmla="*/ 0 w 7"/>
                  <a:gd name="T1" fmla="*/ 2 h 10"/>
                  <a:gd name="T2" fmla="*/ 2 w 7"/>
                  <a:gd name="T3" fmla="*/ 2 h 10"/>
                  <a:gd name="T4" fmla="*/ 2 w 7"/>
                  <a:gd name="T5" fmla="*/ 0 h 10"/>
                  <a:gd name="T6" fmla="*/ 4 w 7"/>
                  <a:gd name="T7" fmla="*/ 0 h 10"/>
                  <a:gd name="T8" fmla="*/ 4 w 7"/>
                  <a:gd name="T9" fmla="*/ 2 h 10"/>
                  <a:gd name="T10" fmla="*/ 7 w 7"/>
                  <a:gd name="T11" fmla="*/ 8 h 10"/>
                  <a:gd name="T12" fmla="*/ 7 w 7"/>
                  <a:gd name="T13" fmla="*/ 10 h 10"/>
                  <a:gd name="T14" fmla="*/ 2 w 7"/>
                  <a:gd name="T15" fmla="*/ 10 h 10"/>
                  <a:gd name="T16" fmla="*/ 2 w 7"/>
                  <a:gd name="T17" fmla="*/ 8 h 10"/>
                  <a:gd name="T18" fmla="*/ 0 w 7"/>
                  <a:gd name="T19" fmla="*/ 4 h 10"/>
                  <a:gd name="T20" fmla="*/ 0 w 7"/>
                  <a:gd name="T21" fmla="*/ 2 h 10"/>
                  <a:gd name="T22" fmla="*/ 0 w 7"/>
                  <a:gd name="T2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0" y="2"/>
                    </a:moveTo>
                    <a:lnTo>
                      <a:pt x="2" y="2"/>
                    </a:lnTo>
                    <a:lnTo>
                      <a:pt x="2" y="0"/>
                    </a:lnTo>
                    <a:lnTo>
                      <a:pt x="4" y="0"/>
                    </a:lnTo>
                    <a:lnTo>
                      <a:pt x="4" y="2"/>
                    </a:lnTo>
                    <a:lnTo>
                      <a:pt x="7" y="8"/>
                    </a:lnTo>
                    <a:lnTo>
                      <a:pt x="7" y="10"/>
                    </a:lnTo>
                    <a:lnTo>
                      <a:pt x="2" y="10"/>
                    </a:lnTo>
                    <a:lnTo>
                      <a:pt x="2" y="8"/>
                    </a:lnTo>
                    <a:lnTo>
                      <a:pt x="0" y="4"/>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44" name="Freeform 1502">
                <a:extLst>
                  <a:ext uri="{FF2B5EF4-FFF2-40B4-BE49-F238E27FC236}">
                    <a16:creationId xmlns:a16="http://schemas.microsoft.com/office/drawing/2014/main" id="{17145B64-C37A-768C-7758-A28C2C1DA900}"/>
                  </a:ext>
                </a:extLst>
              </p:cNvPr>
              <p:cNvSpPr>
                <a:spLocks/>
              </p:cNvSpPr>
              <p:nvPr/>
            </p:nvSpPr>
            <p:spPr bwMode="auto">
              <a:xfrm>
                <a:off x="656091" y="2782642"/>
                <a:ext cx="10429" cy="14898"/>
              </a:xfrm>
              <a:custGeom>
                <a:avLst/>
                <a:gdLst>
                  <a:gd name="T0" fmla="*/ 0 w 7"/>
                  <a:gd name="T1" fmla="*/ 2 h 10"/>
                  <a:gd name="T2" fmla="*/ 2 w 7"/>
                  <a:gd name="T3" fmla="*/ 2 h 10"/>
                  <a:gd name="T4" fmla="*/ 2 w 7"/>
                  <a:gd name="T5" fmla="*/ 0 h 10"/>
                  <a:gd name="T6" fmla="*/ 4 w 7"/>
                  <a:gd name="T7" fmla="*/ 0 h 10"/>
                  <a:gd name="T8" fmla="*/ 4 w 7"/>
                  <a:gd name="T9" fmla="*/ 2 h 10"/>
                  <a:gd name="T10" fmla="*/ 7 w 7"/>
                  <a:gd name="T11" fmla="*/ 8 h 10"/>
                  <a:gd name="T12" fmla="*/ 7 w 7"/>
                  <a:gd name="T13" fmla="*/ 10 h 10"/>
                  <a:gd name="T14" fmla="*/ 2 w 7"/>
                  <a:gd name="T15" fmla="*/ 10 h 10"/>
                  <a:gd name="T16" fmla="*/ 2 w 7"/>
                  <a:gd name="T17" fmla="*/ 8 h 10"/>
                  <a:gd name="T18" fmla="*/ 0 w 7"/>
                  <a:gd name="T19" fmla="*/ 4 h 10"/>
                  <a:gd name="T20" fmla="*/ 0 w 7"/>
                  <a:gd name="T21" fmla="*/ 2 h 10"/>
                  <a:gd name="T22" fmla="*/ 0 w 7"/>
                  <a:gd name="T2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0" y="2"/>
                    </a:moveTo>
                    <a:lnTo>
                      <a:pt x="2" y="2"/>
                    </a:lnTo>
                    <a:lnTo>
                      <a:pt x="2" y="0"/>
                    </a:lnTo>
                    <a:lnTo>
                      <a:pt x="4" y="0"/>
                    </a:lnTo>
                    <a:lnTo>
                      <a:pt x="4" y="2"/>
                    </a:lnTo>
                    <a:lnTo>
                      <a:pt x="7" y="8"/>
                    </a:lnTo>
                    <a:lnTo>
                      <a:pt x="7" y="10"/>
                    </a:lnTo>
                    <a:lnTo>
                      <a:pt x="2" y="10"/>
                    </a:lnTo>
                    <a:lnTo>
                      <a:pt x="2" y="8"/>
                    </a:lnTo>
                    <a:lnTo>
                      <a:pt x="0" y="4"/>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45" name="Freeform 1503">
                <a:extLst>
                  <a:ext uri="{FF2B5EF4-FFF2-40B4-BE49-F238E27FC236}">
                    <a16:creationId xmlns:a16="http://schemas.microsoft.com/office/drawing/2014/main" id="{0B5D37AC-0DEE-0A06-952E-91918E320FCE}"/>
                  </a:ext>
                </a:extLst>
              </p:cNvPr>
              <p:cNvSpPr>
                <a:spLocks/>
              </p:cNvSpPr>
              <p:nvPr/>
            </p:nvSpPr>
            <p:spPr bwMode="auto">
              <a:xfrm>
                <a:off x="1262435" y="3242986"/>
                <a:ext cx="19368" cy="53632"/>
              </a:xfrm>
              <a:custGeom>
                <a:avLst/>
                <a:gdLst>
                  <a:gd name="T0" fmla="*/ 9 w 13"/>
                  <a:gd name="T1" fmla="*/ 7 h 36"/>
                  <a:gd name="T2" fmla="*/ 11 w 13"/>
                  <a:gd name="T3" fmla="*/ 7 h 36"/>
                  <a:gd name="T4" fmla="*/ 11 w 13"/>
                  <a:gd name="T5" fmla="*/ 9 h 36"/>
                  <a:gd name="T6" fmla="*/ 11 w 13"/>
                  <a:gd name="T7" fmla="*/ 15 h 36"/>
                  <a:gd name="T8" fmla="*/ 11 w 13"/>
                  <a:gd name="T9" fmla="*/ 13 h 36"/>
                  <a:gd name="T10" fmla="*/ 11 w 13"/>
                  <a:gd name="T11" fmla="*/ 13 h 36"/>
                  <a:gd name="T12" fmla="*/ 13 w 13"/>
                  <a:gd name="T13" fmla="*/ 15 h 36"/>
                  <a:gd name="T14" fmla="*/ 13 w 13"/>
                  <a:gd name="T15" fmla="*/ 17 h 36"/>
                  <a:gd name="T16" fmla="*/ 11 w 13"/>
                  <a:gd name="T17" fmla="*/ 17 h 36"/>
                  <a:gd name="T18" fmla="*/ 13 w 13"/>
                  <a:gd name="T19" fmla="*/ 21 h 36"/>
                  <a:gd name="T20" fmla="*/ 13 w 13"/>
                  <a:gd name="T21" fmla="*/ 22 h 36"/>
                  <a:gd name="T22" fmla="*/ 13 w 13"/>
                  <a:gd name="T23" fmla="*/ 36 h 36"/>
                  <a:gd name="T24" fmla="*/ 13 w 13"/>
                  <a:gd name="T25" fmla="*/ 36 h 36"/>
                  <a:gd name="T26" fmla="*/ 11 w 13"/>
                  <a:gd name="T27" fmla="*/ 36 h 36"/>
                  <a:gd name="T28" fmla="*/ 11 w 13"/>
                  <a:gd name="T29" fmla="*/ 32 h 36"/>
                  <a:gd name="T30" fmla="*/ 11 w 13"/>
                  <a:gd name="T31" fmla="*/ 32 h 36"/>
                  <a:gd name="T32" fmla="*/ 7 w 13"/>
                  <a:gd name="T33" fmla="*/ 26 h 36"/>
                  <a:gd name="T34" fmla="*/ 7 w 13"/>
                  <a:gd name="T35" fmla="*/ 24 h 36"/>
                  <a:gd name="T36" fmla="*/ 11 w 13"/>
                  <a:gd name="T37" fmla="*/ 21 h 36"/>
                  <a:gd name="T38" fmla="*/ 11 w 13"/>
                  <a:gd name="T39" fmla="*/ 19 h 36"/>
                  <a:gd name="T40" fmla="*/ 9 w 13"/>
                  <a:gd name="T41" fmla="*/ 22 h 36"/>
                  <a:gd name="T42" fmla="*/ 9 w 13"/>
                  <a:gd name="T43" fmla="*/ 22 h 36"/>
                  <a:gd name="T44" fmla="*/ 7 w 13"/>
                  <a:gd name="T45" fmla="*/ 22 h 36"/>
                  <a:gd name="T46" fmla="*/ 7 w 13"/>
                  <a:gd name="T47" fmla="*/ 22 h 36"/>
                  <a:gd name="T48" fmla="*/ 5 w 13"/>
                  <a:gd name="T49" fmla="*/ 21 h 36"/>
                  <a:gd name="T50" fmla="*/ 3 w 13"/>
                  <a:gd name="T51" fmla="*/ 19 h 36"/>
                  <a:gd name="T52" fmla="*/ 3 w 13"/>
                  <a:gd name="T53" fmla="*/ 19 h 36"/>
                  <a:gd name="T54" fmla="*/ 3 w 13"/>
                  <a:gd name="T55" fmla="*/ 19 h 36"/>
                  <a:gd name="T56" fmla="*/ 5 w 13"/>
                  <a:gd name="T57" fmla="*/ 17 h 36"/>
                  <a:gd name="T58" fmla="*/ 3 w 13"/>
                  <a:gd name="T59" fmla="*/ 15 h 36"/>
                  <a:gd name="T60" fmla="*/ 5 w 13"/>
                  <a:gd name="T61" fmla="*/ 15 h 36"/>
                  <a:gd name="T62" fmla="*/ 5 w 13"/>
                  <a:gd name="T63" fmla="*/ 13 h 36"/>
                  <a:gd name="T64" fmla="*/ 3 w 13"/>
                  <a:gd name="T65" fmla="*/ 11 h 36"/>
                  <a:gd name="T66" fmla="*/ 1 w 13"/>
                  <a:gd name="T67" fmla="*/ 7 h 36"/>
                  <a:gd name="T68" fmla="*/ 0 w 13"/>
                  <a:gd name="T69" fmla="*/ 7 h 36"/>
                  <a:gd name="T70" fmla="*/ 0 w 13"/>
                  <a:gd name="T71" fmla="*/ 5 h 36"/>
                  <a:gd name="T72" fmla="*/ 0 w 13"/>
                  <a:gd name="T73" fmla="*/ 3 h 36"/>
                  <a:gd name="T74" fmla="*/ 0 w 13"/>
                  <a:gd name="T75" fmla="*/ 3 h 36"/>
                  <a:gd name="T76" fmla="*/ 0 w 13"/>
                  <a:gd name="T77" fmla="*/ 2 h 36"/>
                  <a:gd name="T78" fmla="*/ 1 w 13"/>
                  <a:gd name="T79" fmla="*/ 0 h 36"/>
                  <a:gd name="T80" fmla="*/ 1 w 13"/>
                  <a:gd name="T81" fmla="*/ 2 h 36"/>
                  <a:gd name="T82" fmla="*/ 5 w 13"/>
                  <a:gd name="T83" fmla="*/ 2 h 36"/>
                  <a:gd name="T84" fmla="*/ 7 w 13"/>
                  <a:gd name="T85" fmla="*/ 3 h 36"/>
                  <a:gd name="T86" fmla="*/ 7 w 13"/>
                  <a:gd name="T87" fmla="*/ 5 h 36"/>
                  <a:gd name="T88" fmla="*/ 7 w 13"/>
                  <a:gd name="T89" fmla="*/ 7 h 36"/>
                  <a:gd name="T90" fmla="*/ 9 w 13"/>
                  <a:gd name="T91"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 h="36">
                    <a:moveTo>
                      <a:pt x="9" y="7"/>
                    </a:moveTo>
                    <a:lnTo>
                      <a:pt x="11" y="7"/>
                    </a:lnTo>
                    <a:lnTo>
                      <a:pt x="11" y="9"/>
                    </a:lnTo>
                    <a:lnTo>
                      <a:pt x="11" y="15"/>
                    </a:lnTo>
                    <a:lnTo>
                      <a:pt x="11" y="13"/>
                    </a:lnTo>
                    <a:lnTo>
                      <a:pt x="11" y="13"/>
                    </a:lnTo>
                    <a:lnTo>
                      <a:pt x="13" y="15"/>
                    </a:lnTo>
                    <a:lnTo>
                      <a:pt x="13" y="17"/>
                    </a:lnTo>
                    <a:lnTo>
                      <a:pt x="11" y="17"/>
                    </a:lnTo>
                    <a:lnTo>
                      <a:pt x="13" y="21"/>
                    </a:lnTo>
                    <a:lnTo>
                      <a:pt x="13" y="22"/>
                    </a:lnTo>
                    <a:lnTo>
                      <a:pt x="13" y="36"/>
                    </a:lnTo>
                    <a:lnTo>
                      <a:pt x="13" y="36"/>
                    </a:lnTo>
                    <a:lnTo>
                      <a:pt x="11" y="36"/>
                    </a:lnTo>
                    <a:lnTo>
                      <a:pt x="11" y="32"/>
                    </a:lnTo>
                    <a:lnTo>
                      <a:pt x="11" y="32"/>
                    </a:lnTo>
                    <a:lnTo>
                      <a:pt x="7" y="26"/>
                    </a:lnTo>
                    <a:lnTo>
                      <a:pt x="7" y="24"/>
                    </a:lnTo>
                    <a:lnTo>
                      <a:pt x="11" y="21"/>
                    </a:lnTo>
                    <a:lnTo>
                      <a:pt x="11" y="19"/>
                    </a:lnTo>
                    <a:lnTo>
                      <a:pt x="9" y="22"/>
                    </a:lnTo>
                    <a:lnTo>
                      <a:pt x="9" y="22"/>
                    </a:lnTo>
                    <a:lnTo>
                      <a:pt x="7" y="22"/>
                    </a:lnTo>
                    <a:lnTo>
                      <a:pt x="7" y="22"/>
                    </a:lnTo>
                    <a:lnTo>
                      <a:pt x="5" y="21"/>
                    </a:lnTo>
                    <a:lnTo>
                      <a:pt x="3" y="19"/>
                    </a:lnTo>
                    <a:lnTo>
                      <a:pt x="3" y="19"/>
                    </a:lnTo>
                    <a:lnTo>
                      <a:pt x="3" y="19"/>
                    </a:lnTo>
                    <a:lnTo>
                      <a:pt x="5" y="17"/>
                    </a:lnTo>
                    <a:lnTo>
                      <a:pt x="3" y="15"/>
                    </a:lnTo>
                    <a:lnTo>
                      <a:pt x="5" y="15"/>
                    </a:lnTo>
                    <a:lnTo>
                      <a:pt x="5" y="13"/>
                    </a:lnTo>
                    <a:lnTo>
                      <a:pt x="3" y="11"/>
                    </a:lnTo>
                    <a:lnTo>
                      <a:pt x="1" y="7"/>
                    </a:lnTo>
                    <a:lnTo>
                      <a:pt x="0" y="7"/>
                    </a:lnTo>
                    <a:lnTo>
                      <a:pt x="0" y="5"/>
                    </a:lnTo>
                    <a:lnTo>
                      <a:pt x="0" y="3"/>
                    </a:lnTo>
                    <a:lnTo>
                      <a:pt x="0" y="3"/>
                    </a:lnTo>
                    <a:lnTo>
                      <a:pt x="0" y="2"/>
                    </a:lnTo>
                    <a:lnTo>
                      <a:pt x="1" y="0"/>
                    </a:lnTo>
                    <a:lnTo>
                      <a:pt x="1" y="2"/>
                    </a:lnTo>
                    <a:lnTo>
                      <a:pt x="5" y="2"/>
                    </a:lnTo>
                    <a:lnTo>
                      <a:pt x="7" y="3"/>
                    </a:lnTo>
                    <a:lnTo>
                      <a:pt x="7" y="5"/>
                    </a:lnTo>
                    <a:lnTo>
                      <a:pt x="7" y="7"/>
                    </a:lnTo>
                    <a:lnTo>
                      <a:pt x="9"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46" name="Freeform 1504">
                <a:extLst>
                  <a:ext uri="{FF2B5EF4-FFF2-40B4-BE49-F238E27FC236}">
                    <a16:creationId xmlns:a16="http://schemas.microsoft.com/office/drawing/2014/main" id="{7163E6A8-E500-B6C1-6AE2-D14CF837C9F8}"/>
                  </a:ext>
                </a:extLst>
              </p:cNvPr>
              <p:cNvSpPr>
                <a:spLocks/>
              </p:cNvSpPr>
              <p:nvPr/>
            </p:nvSpPr>
            <p:spPr bwMode="auto">
              <a:xfrm>
                <a:off x="1262435" y="3242986"/>
                <a:ext cx="19368" cy="53632"/>
              </a:xfrm>
              <a:custGeom>
                <a:avLst/>
                <a:gdLst>
                  <a:gd name="T0" fmla="*/ 9 w 13"/>
                  <a:gd name="T1" fmla="*/ 7 h 36"/>
                  <a:gd name="T2" fmla="*/ 11 w 13"/>
                  <a:gd name="T3" fmla="*/ 7 h 36"/>
                  <a:gd name="T4" fmla="*/ 11 w 13"/>
                  <a:gd name="T5" fmla="*/ 9 h 36"/>
                  <a:gd name="T6" fmla="*/ 11 w 13"/>
                  <a:gd name="T7" fmla="*/ 15 h 36"/>
                  <a:gd name="T8" fmla="*/ 11 w 13"/>
                  <a:gd name="T9" fmla="*/ 13 h 36"/>
                  <a:gd name="T10" fmla="*/ 11 w 13"/>
                  <a:gd name="T11" fmla="*/ 13 h 36"/>
                  <a:gd name="T12" fmla="*/ 13 w 13"/>
                  <a:gd name="T13" fmla="*/ 15 h 36"/>
                  <a:gd name="T14" fmla="*/ 13 w 13"/>
                  <a:gd name="T15" fmla="*/ 17 h 36"/>
                  <a:gd name="T16" fmla="*/ 11 w 13"/>
                  <a:gd name="T17" fmla="*/ 17 h 36"/>
                  <a:gd name="T18" fmla="*/ 13 w 13"/>
                  <a:gd name="T19" fmla="*/ 21 h 36"/>
                  <a:gd name="T20" fmla="*/ 13 w 13"/>
                  <a:gd name="T21" fmla="*/ 22 h 36"/>
                  <a:gd name="T22" fmla="*/ 13 w 13"/>
                  <a:gd name="T23" fmla="*/ 36 h 36"/>
                  <a:gd name="T24" fmla="*/ 13 w 13"/>
                  <a:gd name="T25" fmla="*/ 36 h 36"/>
                  <a:gd name="T26" fmla="*/ 11 w 13"/>
                  <a:gd name="T27" fmla="*/ 36 h 36"/>
                  <a:gd name="T28" fmla="*/ 11 w 13"/>
                  <a:gd name="T29" fmla="*/ 32 h 36"/>
                  <a:gd name="T30" fmla="*/ 11 w 13"/>
                  <a:gd name="T31" fmla="*/ 32 h 36"/>
                  <a:gd name="T32" fmla="*/ 7 w 13"/>
                  <a:gd name="T33" fmla="*/ 26 h 36"/>
                  <a:gd name="T34" fmla="*/ 7 w 13"/>
                  <a:gd name="T35" fmla="*/ 24 h 36"/>
                  <a:gd name="T36" fmla="*/ 11 w 13"/>
                  <a:gd name="T37" fmla="*/ 21 h 36"/>
                  <a:gd name="T38" fmla="*/ 11 w 13"/>
                  <a:gd name="T39" fmla="*/ 19 h 36"/>
                  <a:gd name="T40" fmla="*/ 9 w 13"/>
                  <a:gd name="T41" fmla="*/ 22 h 36"/>
                  <a:gd name="T42" fmla="*/ 9 w 13"/>
                  <a:gd name="T43" fmla="*/ 22 h 36"/>
                  <a:gd name="T44" fmla="*/ 7 w 13"/>
                  <a:gd name="T45" fmla="*/ 22 h 36"/>
                  <a:gd name="T46" fmla="*/ 7 w 13"/>
                  <a:gd name="T47" fmla="*/ 22 h 36"/>
                  <a:gd name="T48" fmla="*/ 5 w 13"/>
                  <a:gd name="T49" fmla="*/ 21 h 36"/>
                  <a:gd name="T50" fmla="*/ 3 w 13"/>
                  <a:gd name="T51" fmla="*/ 19 h 36"/>
                  <a:gd name="T52" fmla="*/ 3 w 13"/>
                  <a:gd name="T53" fmla="*/ 19 h 36"/>
                  <a:gd name="T54" fmla="*/ 3 w 13"/>
                  <a:gd name="T55" fmla="*/ 19 h 36"/>
                  <a:gd name="T56" fmla="*/ 5 w 13"/>
                  <a:gd name="T57" fmla="*/ 17 h 36"/>
                  <a:gd name="T58" fmla="*/ 3 w 13"/>
                  <a:gd name="T59" fmla="*/ 15 h 36"/>
                  <a:gd name="T60" fmla="*/ 5 w 13"/>
                  <a:gd name="T61" fmla="*/ 15 h 36"/>
                  <a:gd name="T62" fmla="*/ 5 w 13"/>
                  <a:gd name="T63" fmla="*/ 13 h 36"/>
                  <a:gd name="T64" fmla="*/ 3 w 13"/>
                  <a:gd name="T65" fmla="*/ 11 h 36"/>
                  <a:gd name="T66" fmla="*/ 1 w 13"/>
                  <a:gd name="T67" fmla="*/ 7 h 36"/>
                  <a:gd name="T68" fmla="*/ 0 w 13"/>
                  <a:gd name="T69" fmla="*/ 7 h 36"/>
                  <a:gd name="T70" fmla="*/ 0 w 13"/>
                  <a:gd name="T71" fmla="*/ 5 h 36"/>
                  <a:gd name="T72" fmla="*/ 0 w 13"/>
                  <a:gd name="T73" fmla="*/ 3 h 36"/>
                  <a:gd name="T74" fmla="*/ 0 w 13"/>
                  <a:gd name="T75" fmla="*/ 3 h 36"/>
                  <a:gd name="T76" fmla="*/ 0 w 13"/>
                  <a:gd name="T77" fmla="*/ 2 h 36"/>
                  <a:gd name="T78" fmla="*/ 1 w 13"/>
                  <a:gd name="T79" fmla="*/ 0 h 36"/>
                  <a:gd name="T80" fmla="*/ 1 w 13"/>
                  <a:gd name="T81" fmla="*/ 2 h 36"/>
                  <a:gd name="T82" fmla="*/ 5 w 13"/>
                  <a:gd name="T83" fmla="*/ 2 h 36"/>
                  <a:gd name="T84" fmla="*/ 7 w 13"/>
                  <a:gd name="T85" fmla="*/ 3 h 36"/>
                  <a:gd name="T86" fmla="*/ 7 w 13"/>
                  <a:gd name="T87" fmla="*/ 5 h 36"/>
                  <a:gd name="T88" fmla="*/ 7 w 13"/>
                  <a:gd name="T89" fmla="*/ 7 h 36"/>
                  <a:gd name="T90" fmla="*/ 9 w 13"/>
                  <a:gd name="T91"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 h="36">
                    <a:moveTo>
                      <a:pt x="9" y="7"/>
                    </a:moveTo>
                    <a:lnTo>
                      <a:pt x="11" y="7"/>
                    </a:lnTo>
                    <a:lnTo>
                      <a:pt x="11" y="9"/>
                    </a:lnTo>
                    <a:lnTo>
                      <a:pt x="11" y="15"/>
                    </a:lnTo>
                    <a:lnTo>
                      <a:pt x="11" y="13"/>
                    </a:lnTo>
                    <a:lnTo>
                      <a:pt x="11" y="13"/>
                    </a:lnTo>
                    <a:lnTo>
                      <a:pt x="13" y="15"/>
                    </a:lnTo>
                    <a:lnTo>
                      <a:pt x="13" y="17"/>
                    </a:lnTo>
                    <a:lnTo>
                      <a:pt x="11" y="17"/>
                    </a:lnTo>
                    <a:lnTo>
                      <a:pt x="13" y="21"/>
                    </a:lnTo>
                    <a:lnTo>
                      <a:pt x="13" y="22"/>
                    </a:lnTo>
                    <a:lnTo>
                      <a:pt x="13" y="36"/>
                    </a:lnTo>
                    <a:lnTo>
                      <a:pt x="13" y="36"/>
                    </a:lnTo>
                    <a:lnTo>
                      <a:pt x="11" y="36"/>
                    </a:lnTo>
                    <a:lnTo>
                      <a:pt x="11" y="32"/>
                    </a:lnTo>
                    <a:lnTo>
                      <a:pt x="11" y="32"/>
                    </a:lnTo>
                    <a:lnTo>
                      <a:pt x="7" y="26"/>
                    </a:lnTo>
                    <a:lnTo>
                      <a:pt x="7" y="24"/>
                    </a:lnTo>
                    <a:lnTo>
                      <a:pt x="11" y="21"/>
                    </a:lnTo>
                    <a:lnTo>
                      <a:pt x="11" y="19"/>
                    </a:lnTo>
                    <a:lnTo>
                      <a:pt x="9" y="22"/>
                    </a:lnTo>
                    <a:lnTo>
                      <a:pt x="9" y="22"/>
                    </a:lnTo>
                    <a:lnTo>
                      <a:pt x="7" y="22"/>
                    </a:lnTo>
                    <a:lnTo>
                      <a:pt x="7" y="22"/>
                    </a:lnTo>
                    <a:lnTo>
                      <a:pt x="5" y="21"/>
                    </a:lnTo>
                    <a:lnTo>
                      <a:pt x="3" y="19"/>
                    </a:lnTo>
                    <a:lnTo>
                      <a:pt x="3" y="19"/>
                    </a:lnTo>
                    <a:lnTo>
                      <a:pt x="3" y="19"/>
                    </a:lnTo>
                    <a:lnTo>
                      <a:pt x="5" y="17"/>
                    </a:lnTo>
                    <a:lnTo>
                      <a:pt x="3" y="15"/>
                    </a:lnTo>
                    <a:lnTo>
                      <a:pt x="5" y="15"/>
                    </a:lnTo>
                    <a:lnTo>
                      <a:pt x="5" y="13"/>
                    </a:lnTo>
                    <a:lnTo>
                      <a:pt x="3" y="11"/>
                    </a:lnTo>
                    <a:lnTo>
                      <a:pt x="1" y="7"/>
                    </a:lnTo>
                    <a:lnTo>
                      <a:pt x="0" y="7"/>
                    </a:lnTo>
                    <a:lnTo>
                      <a:pt x="0" y="5"/>
                    </a:lnTo>
                    <a:lnTo>
                      <a:pt x="0" y="3"/>
                    </a:lnTo>
                    <a:lnTo>
                      <a:pt x="0" y="3"/>
                    </a:lnTo>
                    <a:lnTo>
                      <a:pt x="0" y="2"/>
                    </a:lnTo>
                    <a:lnTo>
                      <a:pt x="1" y="0"/>
                    </a:lnTo>
                    <a:lnTo>
                      <a:pt x="1" y="2"/>
                    </a:lnTo>
                    <a:lnTo>
                      <a:pt x="5" y="2"/>
                    </a:lnTo>
                    <a:lnTo>
                      <a:pt x="7" y="3"/>
                    </a:lnTo>
                    <a:lnTo>
                      <a:pt x="7" y="5"/>
                    </a:lnTo>
                    <a:lnTo>
                      <a:pt x="7" y="7"/>
                    </a:lnTo>
                    <a:lnTo>
                      <a:pt x="9"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47" name="Freeform 1505">
                <a:extLst>
                  <a:ext uri="{FF2B5EF4-FFF2-40B4-BE49-F238E27FC236}">
                    <a16:creationId xmlns:a16="http://schemas.microsoft.com/office/drawing/2014/main" id="{31BB9F4D-FB01-36B9-4255-0E02A1058135}"/>
                  </a:ext>
                </a:extLst>
              </p:cNvPr>
              <p:cNvSpPr>
                <a:spLocks/>
              </p:cNvSpPr>
              <p:nvPr/>
            </p:nvSpPr>
            <p:spPr bwMode="auto">
              <a:xfrm>
                <a:off x="1278823" y="3217660"/>
                <a:ext cx="22347" cy="44694"/>
              </a:xfrm>
              <a:custGeom>
                <a:avLst/>
                <a:gdLst>
                  <a:gd name="T0" fmla="*/ 4 w 15"/>
                  <a:gd name="T1" fmla="*/ 15 h 30"/>
                  <a:gd name="T2" fmla="*/ 4 w 15"/>
                  <a:gd name="T3" fmla="*/ 15 h 30"/>
                  <a:gd name="T4" fmla="*/ 0 w 15"/>
                  <a:gd name="T5" fmla="*/ 2 h 30"/>
                  <a:gd name="T6" fmla="*/ 2 w 15"/>
                  <a:gd name="T7" fmla="*/ 0 h 30"/>
                  <a:gd name="T8" fmla="*/ 2 w 15"/>
                  <a:gd name="T9" fmla="*/ 0 h 30"/>
                  <a:gd name="T10" fmla="*/ 9 w 15"/>
                  <a:gd name="T11" fmla="*/ 0 h 30"/>
                  <a:gd name="T12" fmla="*/ 13 w 15"/>
                  <a:gd name="T13" fmla="*/ 7 h 30"/>
                  <a:gd name="T14" fmla="*/ 13 w 15"/>
                  <a:gd name="T15" fmla="*/ 11 h 30"/>
                  <a:gd name="T16" fmla="*/ 15 w 15"/>
                  <a:gd name="T17" fmla="*/ 13 h 30"/>
                  <a:gd name="T18" fmla="*/ 15 w 15"/>
                  <a:gd name="T19" fmla="*/ 17 h 30"/>
                  <a:gd name="T20" fmla="*/ 9 w 15"/>
                  <a:gd name="T21" fmla="*/ 2 h 30"/>
                  <a:gd name="T22" fmla="*/ 9 w 15"/>
                  <a:gd name="T23" fmla="*/ 2 h 30"/>
                  <a:gd name="T24" fmla="*/ 7 w 15"/>
                  <a:gd name="T25" fmla="*/ 3 h 30"/>
                  <a:gd name="T26" fmla="*/ 7 w 15"/>
                  <a:gd name="T27" fmla="*/ 3 h 30"/>
                  <a:gd name="T28" fmla="*/ 9 w 15"/>
                  <a:gd name="T29" fmla="*/ 11 h 30"/>
                  <a:gd name="T30" fmla="*/ 9 w 15"/>
                  <a:gd name="T31" fmla="*/ 11 h 30"/>
                  <a:gd name="T32" fmla="*/ 11 w 15"/>
                  <a:gd name="T33" fmla="*/ 13 h 30"/>
                  <a:gd name="T34" fmla="*/ 13 w 15"/>
                  <a:gd name="T35" fmla="*/ 15 h 30"/>
                  <a:gd name="T36" fmla="*/ 13 w 15"/>
                  <a:gd name="T37" fmla="*/ 17 h 30"/>
                  <a:gd name="T38" fmla="*/ 13 w 15"/>
                  <a:gd name="T39" fmla="*/ 17 h 30"/>
                  <a:gd name="T40" fmla="*/ 11 w 15"/>
                  <a:gd name="T41" fmla="*/ 19 h 30"/>
                  <a:gd name="T42" fmla="*/ 11 w 15"/>
                  <a:gd name="T43" fmla="*/ 19 h 30"/>
                  <a:gd name="T44" fmla="*/ 13 w 15"/>
                  <a:gd name="T45" fmla="*/ 20 h 30"/>
                  <a:gd name="T46" fmla="*/ 13 w 15"/>
                  <a:gd name="T47" fmla="*/ 22 h 30"/>
                  <a:gd name="T48" fmla="*/ 11 w 15"/>
                  <a:gd name="T49" fmla="*/ 22 h 30"/>
                  <a:gd name="T50" fmla="*/ 9 w 15"/>
                  <a:gd name="T51" fmla="*/ 20 h 30"/>
                  <a:gd name="T52" fmla="*/ 9 w 15"/>
                  <a:gd name="T53" fmla="*/ 26 h 30"/>
                  <a:gd name="T54" fmla="*/ 9 w 15"/>
                  <a:gd name="T55" fmla="*/ 26 h 30"/>
                  <a:gd name="T56" fmla="*/ 9 w 15"/>
                  <a:gd name="T57" fmla="*/ 24 h 30"/>
                  <a:gd name="T58" fmla="*/ 6 w 15"/>
                  <a:gd name="T59" fmla="*/ 30 h 30"/>
                  <a:gd name="T60" fmla="*/ 4 w 15"/>
                  <a:gd name="T61" fmla="*/ 30 h 30"/>
                  <a:gd name="T62" fmla="*/ 4 w 15"/>
                  <a:gd name="T63" fmla="*/ 30 h 30"/>
                  <a:gd name="T64" fmla="*/ 4 w 15"/>
                  <a:gd name="T65" fmla="*/ 28 h 30"/>
                  <a:gd name="T66" fmla="*/ 4 w 15"/>
                  <a:gd name="T67" fmla="*/ 22 h 30"/>
                  <a:gd name="T68" fmla="*/ 4 w 15"/>
                  <a:gd name="T69" fmla="*/ 22 h 30"/>
                  <a:gd name="T70" fmla="*/ 6 w 15"/>
                  <a:gd name="T71" fmla="*/ 22 h 30"/>
                  <a:gd name="T72" fmla="*/ 7 w 15"/>
                  <a:gd name="T73" fmla="*/ 20 h 30"/>
                  <a:gd name="T74" fmla="*/ 6 w 15"/>
                  <a:gd name="T75" fmla="*/ 19 h 30"/>
                  <a:gd name="T76" fmla="*/ 4 w 15"/>
                  <a:gd name="T77" fmla="*/ 19 h 30"/>
                  <a:gd name="T78" fmla="*/ 6 w 15"/>
                  <a:gd name="T79" fmla="*/ 17 h 30"/>
                  <a:gd name="T80" fmla="*/ 7 w 15"/>
                  <a:gd name="T81" fmla="*/ 15 h 30"/>
                  <a:gd name="T82" fmla="*/ 6 w 15"/>
                  <a:gd name="T83" fmla="*/ 17 h 30"/>
                  <a:gd name="T84" fmla="*/ 4 w 15"/>
                  <a:gd name="T85" fmla="*/ 17 h 30"/>
                  <a:gd name="T86" fmla="*/ 4 w 15"/>
                  <a:gd name="T87"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 h="30">
                    <a:moveTo>
                      <a:pt x="4" y="15"/>
                    </a:moveTo>
                    <a:lnTo>
                      <a:pt x="4" y="15"/>
                    </a:lnTo>
                    <a:lnTo>
                      <a:pt x="0" y="2"/>
                    </a:lnTo>
                    <a:lnTo>
                      <a:pt x="2" y="0"/>
                    </a:lnTo>
                    <a:lnTo>
                      <a:pt x="2" y="0"/>
                    </a:lnTo>
                    <a:lnTo>
                      <a:pt x="9" y="0"/>
                    </a:lnTo>
                    <a:lnTo>
                      <a:pt x="13" y="7"/>
                    </a:lnTo>
                    <a:lnTo>
                      <a:pt x="13" y="11"/>
                    </a:lnTo>
                    <a:lnTo>
                      <a:pt x="15" y="13"/>
                    </a:lnTo>
                    <a:lnTo>
                      <a:pt x="15" y="17"/>
                    </a:lnTo>
                    <a:lnTo>
                      <a:pt x="9" y="2"/>
                    </a:lnTo>
                    <a:lnTo>
                      <a:pt x="9" y="2"/>
                    </a:lnTo>
                    <a:lnTo>
                      <a:pt x="7" y="3"/>
                    </a:lnTo>
                    <a:lnTo>
                      <a:pt x="7" y="3"/>
                    </a:lnTo>
                    <a:lnTo>
                      <a:pt x="9" y="11"/>
                    </a:lnTo>
                    <a:lnTo>
                      <a:pt x="9" y="11"/>
                    </a:lnTo>
                    <a:lnTo>
                      <a:pt x="11" y="13"/>
                    </a:lnTo>
                    <a:lnTo>
                      <a:pt x="13" y="15"/>
                    </a:lnTo>
                    <a:lnTo>
                      <a:pt x="13" y="17"/>
                    </a:lnTo>
                    <a:lnTo>
                      <a:pt x="13" y="17"/>
                    </a:lnTo>
                    <a:lnTo>
                      <a:pt x="11" y="19"/>
                    </a:lnTo>
                    <a:lnTo>
                      <a:pt x="11" y="19"/>
                    </a:lnTo>
                    <a:lnTo>
                      <a:pt x="13" y="20"/>
                    </a:lnTo>
                    <a:lnTo>
                      <a:pt x="13" y="22"/>
                    </a:lnTo>
                    <a:lnTo>
                      <a:pt x="11" y="22"/>
                    </a:lnTo>
                    <a:lnTo>
                      <a:pt x="9" y="20"/>
                    </a:lnTo>
                    <a:lnTo>
                      <a:pt x="9" y="26"/>
                    </a:lnTo>
                    <a:lnTo>
                      <a:pt x="9" y="26"/>
                    </a:lnTo>
                    <a:lnTo>
                      <a:pt x="9" y="24"/>
                    </a:lnTo>
                    <a:lnTo>
                      <a:pt x="6" y="30"/>
                    </a:lnTo>
                    <a:lnTo>
                      <a:pt x="4" y="30"/>
                    </a:lnTo>
                    <a:lnTo>
                      <a:pt x="4" y="30"/>
                    </a:lnTo>
                    <a:lnTo>
                      <a:pt x="4" y="28"/>
                    </a:lnTo>
                    <a:lnTo>
                      <a:pt x="4" y="22"/>
                    </a:lnTo>
                    <a:lnTo>
                      <a:pt x="4" y="22"/>
                    </a:lnTo>
                    <a:lnTo>
                      <a:pt x="6" y="22"/>
                    </a:lnTo>
                    <a:lnTo>
                      <a:pt x="7" y="20"/>
                    </a:lnTo>
                    <a:lnTo>
                      <a:pt x="6" y="19"/>
                    </a:lnTo>
                    <a:lnTo>
                      <a:pt x="4" y="19"/>
                    </a:lnTo>
                    <a:lnTo>
                      <a:pt x="6" y="17"/>
                    </a:lnTo>
                    <a:lnTo>
                      <a:pt x="7" y="15"/>
                    </a:lnTo>
                    <a:lnTo>
                      <a:pt x="6" y="17"/>
                    </a:lnTo>
                    <a:lnTo>
                      <a:pt x="4" y="17"/>
                    </a:lnTo>
                    <a:lnTo>
                      <a:pt x="4" y="1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48" name="Freeform 1506">
                <a:extLst>
                  <a:ext uri="{FF2B5EF4-FFF2-40B4-BE49-F238E27FC236}">
                    <a16:creationId xmlns:a16="http://schemas.microsoft.com/office/drawing/2014/main" id="{D2CE4EB3-6F1A-866A-6133-09AD2C759302}"/>
                  </a:ext>
                </a:extLst>
              </p:cNvPr>
              <p:cNvSpPr>
                <a:spLocks/>
              </p:cNvSpPr>
              <p:nvPr/>
            </p:nvSpPr>
            <p:spPr bwMode="auto">
              <a:xfrm>
                <a:off x="1278823" y="3217660"/>
                <a:ext cx="22347" cy="44694"/>
              </a:xfrm>
              <a:custGeom>
                <a:avLst/>
                <a:gdLst>
                  <a:gd name="T0" fmla="*/ 4 w 15"/>
                  <a:gd name="T1" fmla="*/ 15 h 30"/>
                  <a:gd name="T2" fmla="*/ 4 w 15"/>
                  <a:gd name="T3" fmla="*/ 15 h 30"/>
                  <a:gd name="T4" fmla="*/ 0 w 15"/>
                  <a:gd name="T5" fmla="*/ 2 h 30"/>
                  <a:gd name="T6" fmla="*/ 2 w 15"/>
                  <a:gd name="T7" fmla="*/ 0 h 30"/>
                  <a:gd name="T8" fmla="*/ 2 w 15"/>
                  <a:gd name="T9" fmla="*/ 0 h 30"/>
                  <a:gd name="T10" fmla="*/ 9 w 15"/>
                  <a:gd name="T11" fmla="*/ 0 h 30"/>
                  <a:gd name="T12" fmla="*/ 13 w 15"/>
                  <a:gd name="T13" fmla="*/ 7 h 30"/>
                  <a:gd name="T14" fmla="*/ 13 w 15"/>
                  <a:gd name="T15" fmla="*/ 11 h 30"/>
                  <a:gd name="T16" fmla="*/ 15 w 15"/>
                  <a:gd name="T17" fmla="*/ 13 h 30"/>
                  <a:gd name="T18" fmla="*/ 15 w 15"/>
                  <a:gd name="T19" fmla="*/ 17 h 30"/>
                  <a:gd name="T20" fmla="*/ 9 w 15"/>
                  <a:gd name="T21" fmla="*/ 2 h 30"/>
                  <a:gd name="T22" fmla="*/ 9 w 15"/>
                  <a:gd name="T23" fmla="*/ 2 h 30"/>
                  <a:gd name="T24" fmla="*/ 7 w 15"/>
                  <a:gd name="T25" fmla="*/ 3 h 30"/>
                  <a:gd name="T26" fmla="*/ 7 w 15"/>
                  <a:gd name="T27" fmla="*/ 3 h 30"/>
                  <a:gd name="T28" fmla="*/ 9 w 15"/>
                  <a:gd name="T29" fmla="*/ 11 h 30"/>
                  <a:gd name="T30" fmla="*/ 9 w 15"/>
                  <a:gd name="T31" fmla="*/ 11 h 30"/>
                  <a:gd name="T32" fmla="*/ 11 w 15"/>
                  <a:gd name="T33" fmla="*/ 13 h 30"/>
                  <a:gd name="T34" fmla="*/ 13 w 15"/>
                  <a:gd name="T35" fmla="*/ 15 h 30"/>
                  <a:gd name="T36" fmla="*/ 13 w 15"/>
                  <a:gd name="T37" fmla="*/ 17 h 30"/>
                  <a:gd name="T38" fmla="*/ 13 w 15"/>
                  <a:gd name="T39" fmla="*/ 17 h 30"/>
                  <a:gd name="T40" fmla="*/ 11 w 15"/>
                  <a:gd name="T41" fmla="*/ 19 h 30"/>
                  <a:gd name="T42" fmla="*/ 11 w 15"/>
                  <a:gd name="T43" fmla="*/ 19 h 30"/>
                  <a:gd name="T44" fmla="*/ 13 w 15"/>
                  <a:gd name="T45" fmla="*/ 20 h 30"/>
                  <a:gd name="T46" fmla="*/ 13 w 15"/>
                  <a:gd name="T47" fmla="*/ 22 h 30"/>
                  <a:gd name="T48" fmla="*/ 11 w 15"/>
                  <a:gd name="T49" fmla="*/ 22 h 30"/>
                  <a:gd name="T50" fmla="*/ 9 w 15"/>
                  <a:gd name="T51" fmla="*/ 20 h 30"/>
                  <a:gd name="T52" fmla="*/ 9 w 15"/>
                  <a:gd name="T53" fmla="*/ 26 h 30"/>
                  <a:gd name="T54" fmla="*/ 9 w 15"/>
                  <a:gd name="T55" fmla="*/ 26 h 30"/>
                  <a:gd name="T56" fmla="*/ 9 w 15"/>
                  <a:gd name="T57" fmla="*/ 24 h 30"/>
                  <a:gd name="T58" fmla="*/ 6 w 15"/>
                  <a:gd name="T59" fmla="*/ 30 h 30"/>
                  <a:gd name="T60" fmla="*/ 4 w 15"/>
                  <a:gd name="T61" fmla="*/ 30 h 30"/>
                  <a:gd name="T62" fmla="*/ 4 w 15"/>
                  <a:gd name="T63" fmla="*/ 30 h 30"/>
                  <a:gd name="T64" fmla="*/ 4 w 15"/>
                  <a:gd name="T65" fmla="*/ 28 h 30"/>
                  <a:gd name="T66" fmla="*/ 4 w 15"/>
                  <a:gd name="T67" fmla="*/ 22 h 30"/>
                  <a:gd name="T68" fmla="*/ 4 w 15"/>
                  <a:gd name="T69" fmla="*/ 22 h 30"/>
                  <a:gd name="T70" fmla="*/ 6 w 15"/>
                  <a:gd name="T71" fmla="*/ 22 h 30"/>
                  <a:gd name="T72" fmla="*/ 7 w 15"/>
                  <a:gd name="T73" fmla="*/ 20 h 30"/>
                  <a:gd name="T74" fmla="*/ 6 w 15"/>
                  <a:gd name="T75" fmla="*/ 19 h 30"/>
                  <a:gd name="T76" fmla="*/ 4 w 15"/>
                  <a:gd name="T77" fmla="*/ 19 h 30"/>
                  <a:gd name="T78" fmla="*/ 6 w 15"/>
                  <a:gd name="T79" fmla="*/ 17 h 30"/>
                  <a:gd name="T80" fmla="*/ 7 w 15"/>
                  <a:gd name="T81" fmla="*/ 15 h 30"/>
                  <a:gd name="T82" fmla="*/ 6 w 15"/>
                  <a:gd name="T83" fmla="*/ 17 h 30"/>
                  <a:gd name="T84" fmla="*/ 4 w 15"/>
                  <a:gd name="T85" fmla="*/ 17 h 30"/>
                  <a:gd name="T86" fmla="*/ 4 w 15"/>
                  <a:gd name="T87"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 h="30">
                    <a:moveTo>
                      <a:pt x="4" y="15"/>
                    </a:moveTo>
                    <a:lnTo>
                      <a:pt x="4" y="15"/>
                    </a:lnTo>
                    <a:lnTo>
                      <a:pt x="0" y="2"/>
                    </a:lnTo>
                    <a:lnTo>
                      <a:pt x="2" y="0"/>
                    </a:lnTo>
                    <a:lnTo>
                      <a:pt x="2" y="0"/>
                    </a:lnTo>
                    <a:lnTo>
                      <a:pt x="9" y="0"/>
                    </a:lnTo>
                    <a:lnTo>
                      <a:pt x="13" y="7"/>
                    </a:lnTo>
                    <a:lnTo>
                      <a:pt x="13" y="11"/>
                    </a:lnTo>
                    <a:lnTo>
                      <a:pt x="15" y="13"/>
                    </a:lnTo>
                    <a:lnTo>
                      <a:pt x="15" y="17"/>
                    </a:lnTo>
                    <a:lnTo>
                      <a:pt x="9" y="2"/>
                    </a:lnTo>
                    <a:lnTo>
                      <a:pt x="9" y="2"/>
                    </a:lnTo>
                    <a:lnTo>
                      <a:pt x="7" y="3"/>
                    </a:lnTo>
                    <a:lnTo>
                      <a:pt x="7" y="3"/>
                    </a:lnTo>
                    <a:lnTo>
                      <a:pt x="9" y="11"/>
                    </a:lnTo>
                    <a:lnTo>
                      <a:pt x="9" y="11"/>
                    </a:lnTo>
                    <a:lnTo>
                      <a:pt x="11" y="13"/>
                    </a:lnTo>
                    <a:lnTo>
                      <a:pt x="13" y="15"/>
                    </a:lnTo>
                    <a:lnTo>
                      <a:pt x="13" y="17"/>
                    </a:lnTo>
                    <a:lnTo>
                      <a:pt x="13" y="17"/>
                    </a:lnTo>
                    <a:lnTo>
                      <a:pt x="11" y="19"/>
                    </a:lnTo>
                    <a:lnTo>
                      <a:pt x="11" y="19"/>
                    </a:lnTo>
                    <a:lnTo>
                      <a:pt x="13" y="20"/>
                    </a:lnTo>
                    <a:lnTo>
                      <a:pt x="13" y="22"/>
                    </a:lnTo>
                    <a:lnTo>
                      <a:pt x="11" y="22"/>
                    </a:lnTo>
                    <a:lnTo>
                      <a:pt x="9" y="20"/>
                    </a:lnTo>
                    <a:lnTo>
                      <a:pt x="9" y="26"/>
                    </a:lnTo>
                    <a:lnTo>
                      <a:pt x="9" y="26"/>
                    </a:lnTo>
                    <a:lnTo>
                      <a:pt x="9" y="24"/>
                    </a:lnTo>
                    <a:lnTo>
                      <a:pt x="6" y="30"/>
                    </a:lnTo>
                    <a:lnTo>
                      <a:pt x="4" y="30"/>
                    </a:lnTo>
                    <a:lnTo>
                      <a:pt x="4" y="30"/>
                    </a:lnTo>
                    <a:lnTo>
                      <a:pt x="4" y="28"/>
                    </a:lnTo>
                    <a:lnTo>
                      <a:pt x="4" y="22"/>
                    </a:lnTo>
                    <a:lnTo>
                      <a:pt x="4" y="22"/>
                    </a:lnTo>
                    <a:lnTo>
                      <a:pt x="6" y="22"/>
                    </a:lnTo>
                    <a:lnTo>
                      <a:pt x="7" y="20"/>
                    </a:lnTo>
                    <a:lnTo>
                      <a:pt x="6" y="19"/>
                    </a:lnTo>
                    <a:lnTo>
                      <a:pt x="4" y="19"/>
                    </a:lnTo>
                    <a:lnTo>
                      <a:pt x="6" y="17"/>
                    </a:lnTo>
                    <a:lnTo>
                      <a:pt x="7" y="15"/>
                    </a:lnTo>
                    <a:lnTo>
                      <a:pt x="6" y="17"/>
                    </a:lnTo>
                    <a:lnTo>
                      <a:pt x="4" y="17"/>
                    </a:lnTo>
                    <a:lnTo>
                      <a:pt x="4" y="1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49" name="Freeform 1507">
                <a:extLst>
                  <a:ext uri="{FF2B5EF4-FFF2-40B4-BE49-F238E27FC236}">
                    <a16:creationId xmlns:a16="http://schemas.microsoft.com/office/drawing/2014/main" id="{2345D8FB-C874-DDA2-17CF-50E92FC4B7BC}"/>
                  </a:ext>
                </a:extLst>
              </p:cNvPr>
              <p:cNvSpPr>
                <a:spLocks/>
              </p:cNvSpPr>
              <p:nvPr/>
            </p:nvSpPr>
            <p:spPr bwMode="auto">
              <a:xfrm>
                <a:off x="1287762" y="3268313"/>
                <a:ext cx="13409" cy="32775"/>
              </a:xfrm>
              <a:custGeom>
                <a:avLst/>
                <a:gdLst>
                  <a:gd name="T0" fmla="*/ 3 w 9"/>
                  <a:gd name="T1" fmla="*/ 7 h 22"/>
                  <a:gd name="T2" fmla="*/ 3 w 9"/>
                  <a:gd name="T3" fmla="*/ 7 h 22"/>
                  <a:gd name="T4" fmla="*/ 1 w 9"/>
                  <a:gd name="T5" fmla="*/ 7 h 22"/>
                  <a:gd name="T6" fmla="*/ 1 w 9"/>
                  <a:gd name="T7" fmla="*/ 5 h 22"/>
                  <a:gd name="T8" fmla="*/ 0 w 9"/>
                  <a:gd name="T9" fmla="*/ 5 h 22"/>
                  <a:gd name="T10" fmla="*/ 0 w 9"/>
                  <a:gd name="T11" fmla="*/ 4 h 22"/>
                  <a:gd name="T12" fmla="*/ 0 w 9"/>
                  <a:gd name="T13" fmla="*/ 2 h 22"/>
                  <a:gd name="T14" fmla="*/ 3 w 9"/>
                  <a:gd name="T15" fmla="*/ 2 h 22"/>
                  <a:gd name="T16" fmla="*/ 3 w 9"/>
                  <a:gd name="T17" fmla="*/ 0 h 22"/>
                  <a:gd name="T18" fmla="*/ 7 w 9"/>
                  <a:gd name="T19" fmla="*/ 4 h 22"/>
                  <a:gd name="T20" fmla="*/ 9 w 9"/>
                  <a:gd name="T21" fmla="*/ 4 h 22"/>
                  <a:gd name="T22" fmla="*/ 9 w 9"/>
                  <a:gd name="T23" fmla="*/ 7 h 22"/>
                  <a:gd name="T24" fmla="*/ 7 w 9"/>
                  <a:gd name="T25" fmla="*/ 7 h 22"/>
                  <a:gd name="T26" fmla="*/ 7 w 9"/>
                  <a:gd name="T27" fmla="*/ 22 h 22"/>
                  <a:gd name="T28" fmla="*/ 5 w 9"/>
                  <a:gd name="T29" fmla="*/ 19 h 22"/>
                  <a:gd name="T30" fmla="*/ 5 w 9"/>
                  <a:gd name="T31" fmla="*/ 17 h 22"/>
                  <a:gd name="T32" fmla="*/ 5 w 9"/>
                  <a:gd name="T33" fmla="*/ 21 h 22"/>
                  <a:gd name="T34" fmla="*/ 3 w 9"/>
                  <a:gd name="T35" fmla="*/ 17 h 22"/>
                  <a:gd name="T36" fmla="*/ 3 w 9"/>
                  <a:gd name="T37" fmla="*/ 13 h 22"/>
                  <a:gd name="T38" fmla="*/ 5 w 9"/>
                  <a:gd name="T39" fmla="*/ 13 h 22"/>
                  <a:gd name="T40" fmla="*/ 5 w 9"/>
                  <a:gd name="T41" fmla="*/ 11 h 22"/>
                  <a:gd name="T42" fmla="*/ 5 w 9"/>
                  <a:gd name="T43" fmla="*/ 9 h 22"/>
                  <a:gd name="T44" fmla="*/ 5 w 9"/>
                  <a:gd name="T45" fmla="*/ 11 h 22"/>
                  <a:gd name="T46" fmla="*/ 3 w 9"/>
                  <a:gd name="T47" fmla="*/ 11 h 22"/>
                  <a:gd name="T48" fmla="*/ 3 w 9"/>
                  <a:gd name="T49" fmla="*/ 9 h 22"/>
                  <a:gd name="T50" fmla="*/ 3 w 9"/>
                  <a:gd name="T51"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22">
                    <a:moveTo>
                      <a:pt x="3" y="7"/>
                    </a:moveTo>
                    <a:lnTo>
                      <a:pt x="3" y="7"/>
                    </a:lnTo>
                    <a:lnTo>
                      <a:pt x="1" y="7"/>
                    </a:lnTo>
                    <a:lnTo>
                      <a:pt x="1" y="5"/>
                    </a:lnTo>
                    <a:lnTo>
                      <a:pt x="0" y="5"/>
                    </a:lnTo>
                    <a:lnTo>
                      <a:pt x="0" y="4"/>
                    </a:lnTo>
                    <a:lnTo>
                      <a:pt x="0" y="2"/>
                    </a:lnTo>
                    <a:lnTo>
                      <a:pt x="3" y="2"/>
                    </a:lnTo>
                    <a:lnTo>
                      <a:pt x="3" y="0"/>
                    </a:lnTo>
                    <a:lnTo>
                      <a:pt x="7" y="4"/>
                    </a:lnTo>
                    <a:lnTo>
                      <a:pt x="9" y="4"/>
                    </a:lnTo>
                    <a:lnTo>
                      <a:pt x="9" y="7"/>
                    </a:lnTo>
                    <a:lnTo>
                      <a:pt x="7" y="7"/>
                    </a:lnTo>
                    <a:lnTo>
                      <a:pt x="7" y="22"/>
                    </a:lnTo>
                    <a:lnTo>
                      <a:pt x="5" y="19"/>
                    </a:lnTo>
                    <a:lnTo>
                      <a:pt x="5" y="17"/>
                    </a:lnTo>
                    <a:lnTo>
                      <a:pt x="5" y="21"/>
                    </a:lnTo>
                    <a:lnTo>
                      <a:pt x="3" y="17"/>
                    </a:lnTo>
                    <a:lnTo>
                      <a:pt x="3" y="13"/>
                    </a:lnTo>
                    <a:lnTo>
                      <a:pt x="5" y="13"/>
                    </a:lnTo>
                    <a:lnTo>
                      <a:pt x="5" y="11"/>
                    </a:lnTo>
                    <a:lnTo>
                      <a:pt x="5" y="9"/>
                    </a:lnTo>
                    <a:lnTo>
                      <a:pt x="5" y="11"/>
                    </a:lnTo>
                    <a:lnTo>
                      <a:pt x="3" y="11"/>
                    </a:lnTo>
                    <a:lnTo>
                      <a:pt x="3" y="9"/>
                    </a:lnTo>
                    <a:lnTo>
                      <a:pt x="3" y="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50" name="Freeform 1508">
                <a:extLst>
                  <a:ext uri="{FF2B5EF4-FFF2-40B4-BE49-F238E27FC236}">
                    <a16:creationId xmlns:a16="http://schemas.microsoft.com/office/drawing/2014/main" id="{E13E3A7C-5B3F-B91E-415D-EC019D844FA9}"/>
                  </a:ext>
                </a:extLst>
              </p:cNvPr>
              <p:cNvSpPr>
                <a:spLocks/>
              </p:cNvSpPr>
              <p:nvPr/>
            </p:nvSpPr>
            <p:spPr bwMode="auto">
              <a:xfrm>
                <a:off x="1287762" y="3268313"/>
                <a:ext cx="13409" cy="32775"/>
              </a:xfrm>
              <a:custGeom>
                <a:avLst/>
                <a:gdLst>
                  <a:gd name="T0" fmla="*/ 3 w 9"/>
                  <a:gd name="T1" fmla="*/ 7 h 22"/>
                  <a:gd name="T2" fmla="*/ 3 w 9"/>
                  <a:gd name="T3" fmla="*/ 7 h 22"/>
                  <a:gd name="T4" fmla="*/ 1 w 9"/>
                  <a:gd name="T5" fmla="*/ 7 h 22"/>
                  <a:gd name="T6" fmla="*/ 1 w 9"/>
                  <a:gd name="T7" fmla="*/ 5 h 22"/>
                  <a:gd name="T8" fmla="*/ 0 w 9"/>
                  <a:gd name="T9" fmla="*/ 5 h 22"/>
                  <a:gd name="T10" fmla="*/ 0 w 9"/>
                  <a:gd name="T11" fmla="*/ 4 h 22"/>
                  <a:gd name="T12" fmla="*/ 0 w 9"/>
                  <a:gd name="T13" fmla="*/ 2 h 22"/>
                  <a:gd name="T14" fmla="*/ 3 w 9"/>
                  <a:gd name="T15" fmla="*/ 2 h 22"/>
                  <a:gd name="T16" fmla="*/ 3 w 9"/>
                  <a:gd name="T17" fmla="*/ 0 h 22"/>
                  <a:gd name="T18" fmla="*/ 7 w 9"/>
                  <a:gd name="T19" fmla="*/ 4 h 22"/>
                  <a:gd name="T20" fmla="*/ 9 w 9"/>
                  <a:gd name="T21" fmla="*/ 4 h 22"/>
                  <a:gd name="T22" fmla="*/ 9 w 9"/>
                  <a:gd name="T23" fmla="*/ 7 h 22"/>
                  <a:gd name="T24" fmla="*/ 7 w 9"/>
                  <a:gd name="T25" fmla="*/ 7 h 22"/>
                  <a:gd name="T26" fmla="*/ 7 w 9"/>
                  <a:gd name="T27" fmla="*/ 22 h 22"/>
                  <a:gd name="T28" fmla="*/ 5 w 9"/>
                  <a:gd name="T29" fmla="*/ 19 h 22"/>
                  <a:gd name="T30" fmla="*/ 5 w 9"/>
                  <a:gd name="T31" fmla="*/ 17 h 22"/>
                  <a:gd name="T32" fmla="*/ 5 w 9"/>
                  <a:gd name="T33" fmla="*/ 21 h 22"/>
                  <a:gd name="T34" fmla="*/ 3 w 9"/>
                  <a:gd name="T35" fmla="*/ 17 h 22"/>
                  <a:gd name="T36" fmla="*/ 3 w 9"/>
                  <a:gd name="T37" fmla="*/ 13 h 22"/>
                  <a:gd name="T38" fmla="*/ 5 w 9"/>
                  <a:gd name="T39" fmla="*/ 13 h 22"/>
                  <a:gd name="T40" fmla="*/ 5 w 9"/>
                  <a:gd name="T41" fmla="*/ 11 h 22"/>
                  <a:gd name="T42" fmla="*/ 5 w 9"/>
                  <a:gd name="T43" fmla="*/ 9 h 22"/>
                  <a:gd name="T44" fmla="*/ 5 w 9"/>
                  <a:gd name="T45" fmla="*/ 11 h 22"/>
                  <a:gd name="T46" fmla="*/ 3 w 9"/>
                  <a:gd name="T47" fmla="*/ 11 h 22"/>
                  <a:gd name="T48" fmla="*/ 3 w 9"/>
                  <a:gd name="T49" fmla="*/ 9 h 22"/>
                  <a:gd name="T50" fmla="*/ 3 w 9"/>
                  <a:gd name="T51"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22">
                    <a:moveTo>
                      <a:pt x="3" y="7"/>
                    </a:moveTo>
                    <a:lnTo>
                      <a:pt x="3" y="7"/>
                    </a:lnTo>
                    <a:lnTo>
                      <a:pt x="1" y="7"/>
                    </a:lnTo>
                    <a:lnTo>
                      <a:pt x="1" y="5"/>
                    </a:lnTo>
                    <a:lnTo>
                      <a:pt x="0" y="5"/>
                    </a:lnTo>
                    <a:lnTo>
                      <a:pt x="0" y="4"/>
                    </a:lnTo>
                    <a:lnTo>
                      <a:pt x="0" y="2"/>
                    </a:lnTo>
                    <a:lnTo>
                      <a:pt x="3" y="2"/>
                    </a:lnTo>
                    <a:lnTo>
                      <a:pt x="3" y="0"/>
                    </a:lnTo>
                    <a:lnTo>
                      <a:pt x="7" y="4"/>
                    </a:lnTo>
                    <a:lnTo>
                      <a:pt x="9" y="4"/>
                    </a:lnTo>
                    <a:lnTo>
                      <a:pt x="9" y="7"/>
                    </a:lnTo>
                    <a:lnTo>
                      <a:pt x="7" y="7"/>
                    </a:lnTo>
                    <a:lnTo>
                      <a:pt x="7" y="22"/>
                    </a:lnTo>
                    <a:lnTo>
                      <a:pt x="5" y="19"/>
                    </a:lnTo>
                    <a:lnTo>
                      <a:pt x="5" y="17"/>
                    </a:lnTo>
                    <a:lnTo>
                      <a:pt x="5" y="21"/>
                    </a:lnTo>
                    <a:lnTo>
                      <a:pt x="3" y="17"/>
                    </a:lnTo>
                    <a:lnTo>
                      <a:pt x="3" y="13"/>
                    </a:lnTo>
                    <a:lnTo>
                      <a:pt x="5" y="13"/>
                    </a:lnTo>
                    <a:lnTo>
                      <a:pt x="5" y="11"/>
                    </a:lnTo>
                    <a:lnTo>
                      <a:pt x="5" y="9"/>
                    </a:lnTo>
                    <a:lnTo>
                      <a:pt x="5" y="11"/>
                    </a:lnTo>
                    <a:lnTo>
                      <a:pt x="3" y="11"/>
                    </a:lnTo>
                    <a:lnTo>
                      <a:pt x="3" y="9"/>
                    </a:lnTo>
                    <a:lnTo>
                      <a:pt x="3" y="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51" name="Freeform 1509">
                <a:extLst>
                  <a:ext uri="{FF2B5EF4-FFF2-40B4-BE49-F238E27FC236}">
                    <a16:creationId xmlns:a16="http://schemas.microsoft.com/office/drawing/2014/main" id="{1FDB578B-3381-EAC9-B54A-5C7F85643D6A}"/>
                  </a:ext>
                </a:extLst>
              </p:cNvPr>
              <p:cNvSpPr>
                <a:spLocks/>
              </p:cNvSpPr>
              <p:nvPr/>
            </p:nvSpPr>
            <p:spPr bwMode="auto">
              <a:xfrm>
                <a:off x="1298190" y="3259374"/>
                <a:ext cx="19368" cy="28306"/>
              </a:xfrm>
              <a:custGeom>
                <a:avLst/>
                <a:gdLst>
                  <a:gd name="T0" fmla="*/ 4 w 13"/>
                  <a:gd name="T1" fmla="*/ 6 h 19"/>
                  <a:gd name="T2" fmla="*/ 2 w 13"/>
                  <a:gd name="T3" fmla="*/ 6 h 19"/>
                  <a:gd name="T4" fmla="*/ 0 w 13"/>
                  <a:gd name="T5" fmla="*/ 4 h 19"/>
                  <a:gd name="T6" fmla="*/ 0 w 13"/>
                  <a:gd name="T7" fmla="*/ 2 h 19"/>
                  <a:gd name="T8" fmla="*/ 0 w 13"/>
                  <a:gd name="T9" fmla="*/ 2 h 19"/>
                  <a:gd name="T10" fmla="*/ 0 w 13"/>
                  <a:gd name="T11" fmla="*/ 0 h 19"/>
                  <a:gd name="T12" fmla="*/ 8 w 13"/>
                  <a:gd name="T13" fmla="*/ 4 h 19"/>
                  <a:gd name="T14" fmla="*/ 10 w 13"/>
                  <a:gd name="T15" fmla="*/ 4 h 19"/>
                  <a:gd name="T16" fmla="*/ 13 w 13"/>
                  <a:gd name="T17" fmla="*/ 4 h 19"/>
                  <a:gd name="T18" fmla="*/ 13 w 13"/>
                  <a:gd name="T19" fmla="*/ 6 h 19"/>
                  <a:gd name="T20" fmla="*/ 13 w 13"/>
                  <a:gd name="T21" fmla="*/ 8 h 19"/>
                  <a:gd name="T22" fmla="*/ 13 w 13"/>
                  <a:gd name="T23" fmla="*/ 13 h 19"/>
                  <a:gd name="T24" fmla="*/ 13 w 13"/>
                  <a:gd name="T25" fmla="*/ 13 h 19"/>
                  <a:gd name="T26" fmla="*/ 10 w 13"/>
                  <a:gd name="T27" fmla="*/ 8 h 19"/>
                  <a:gd name="T28" fmla="*/ 10 w 13"/>
                  <a:gd name="T29" fmla="*/ 8 h 19"/>
                  <a:gd name="T30" fmla="*/ 10 w 13"/>
                  <a:gd name="T31" fmla="*/ 10 h 19"/>
                  <a:gd name="T32" fmla="*/ 11 w 13"/>
                  <a:gd name="T33" fmla="*/ 15 h 19"/>
                  <a:gd name="T34" fmla="*/ 11 w 13"/>
                  <a:gd name="T35" fmla="*/ 19 h 19"/>
                  <a:gd name="T36" fmla="*/ 11 w 13"/>
                  <a:gd name="T37" fmla="*/ 19 h 19"/>
                  <a:gd name="T38" fmla="*/ 10 w 13"/>
                  <a:gd name="T39" fmla="*/ 17 h 19"/>
                  <a:gd name="T40" fmla="*/ 8 w 13"/>
                  <a:gd name="T41" fmla="*/ 19 h 19"/>
                  <a:gd name="T42" fmla="*/ 6 w 13"/>
                  <a:gd name="T43" fmla="*/ 19 h 19"/>
                  <a:gd name="T44" fmla="*/ 4 w 13"/>
                  <a:gd name="T45" fmla="*/ 8 h 19"/>
                  <a:gd name="T46" fmla="*/ 4 w 13"/>
                  <a:gd name="T47" fmla="*/ 8 h 19"/>
                  <a:gd name="T48" fmla="*/ 4 w 13"/>
                  <a:gd name="T49" fmla="*/ 8 h 19"/>
                  <a:gd name="T50" fmla="*/ 2 w 13"/>
                  <a:gd name="T51" fmla="*/ 8 h 19"/>
                  <a:gd name="T52" fmla="*/ 2 w 13"/>
                  <a:gd name="T53" fmla="*/ 8 h 19"/>
                  <a:gd name="T54" fmla="*/ 2 w 13"/>
                  <a:gd name="T55" fmla="*/ 6 h 19"/>
                  <a:gd name="T56" fmla="*/ 4 w 13"/>
                  <a:gd name="T57"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9">
                    <a:moveTo>
                      <a:pt x="4" y="6"/>
                    </a:moveTo>
                    <a:lnTo>
                      <a:pt x="2" y="6"/>
                    </a:lnTo>
                    <a:lnTo>
                      <a:pt x="0" y="4"/>
                    </a:lnTo>
                    <a:lnTo>
                      <a:pt x="0" y="2"/>
                    </a:lnTo>
                    <a:lnTo>
                      <a:pt x="0" y="2"/>
                    </a:lnTo>
                    <a:lnTo>
                      <a:pt x="0" y="0"/>
                    </a:lnTo>
                    <a:lnTo>
                      <a:pt x="8" y="4"/>
                    </a:lnTo>
                    <a:lnTo>
                      <a:pt x="10" y="4"/>
                    </a:lnTo>
                    <a:lnTo>
                      <a:pt x="13" y="4"/>
                    </a:lnTo>
                    <a:lnTo>
                      <a:pt x="13" y="6"/>
                    </a:lnTo>
                    <a:lnTo>
                      <a:pt x="13" y="8"/>
                    </a:lnTo>
                    <a:lnTo>
                      <a:pt x="13" y="13"/>
                    </a:lnTo>
                    <a:lnTo>
                      <a:pt x="13" y="13"/>
                    </a:lnTo>
                    <a:lnTo>
                      <a:pt x="10" y="8"/>
                    </a:lnTo>
                    <a:lnTo>
                      <a:pt x="10" y="8"/>
                    </a:lnTo>
                    <a:lnTo>
                      <a:pt x="10" y="10"/>
                    </a:lnTo>
                    <a:lnTo>
                      <a:pt x="11" y="15"/>
                    </a:lnTo>
                    <a:lnTo>
                      <a:pt x="11" y="19"/>
                    </a:lnTo>
                    <a:lnTo>
                      <a:pt x="11" y="19"/>
                    </a:lnTo>
                    <a:lnTo>
                      <a:pt x="10" y="17"/>
                    </a:lnTo>
                    <a:lnTo>
                      <a:pt x="8" y="19"/>
                    </a:lnTo>
                    <a:lnTo>
                      <a:pt x="6" y="19"/>
                    </a:lnTo>
                    <a:lnTo>
                      <a:pt x="4" y="8"/>
                    </a:lnTo>
                    <a:lnTo>
                      <a:pt x="4" y="8"/>
                    </a:lnTo>
                    <a:lnTo>
                      <a:pt x="4" y="8"/>
                    </a:lnTo>
                    <a:lnTo>
                      <a:pt x="2" y="8"/>
                    </a:lnTo>
                    <a:lnTo>
                      <a:pt x="2" y="8"/>
                    </a:lnTo>
                    <a:lnTo>
                      <a:pt x="2" y="6"/>
                    </a:lnTo>
                    <a:lnTo>
                      <a:pt x="4"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52" name="Freeform 1510">
                <a:extLst>
                  <a:ext uri="{FF2B5EF4-FFF2-40B4-BE49-F238E27FC236}">
                    <a16:creationId xmlns:a16="http://schemas.microsoft.com/office/drawing/2014/main" id="{D4190076-75F9-E0F1-F16B-3B9A1AEACBD5}"/>
                  </a:ext>
                </a:extLst>
              </p:cNvPr>
              <p:cNvSpPr>
                <a:spLocks/>
              </p:cNvSpPr>
              <p:nvPr/>
            </p:nvSpPr>
            <p:spPr bwMode="auto">
              <a:xfrm>
                <a:off x="1298190" y="3259374"/>
                <a:ext cx="19368" cy="28306"/>
              </a:xfrm>
              <a:custGeom>
                <a:avLst/>
                <a:gdLst>
                  <a:gd name="T0" fmla="*/ 4 w 13"/>
                  <a:gd name="T1" fmla="*/ 6 h 19"/>
                  <a:gd name="T2" fmla="*/ 2 w 13"/>
                  <a:gd name="T3" fmla="*/ 6 h 19"/>
                  <a:gd name="T4" fmla="*/ 0 w 13"/>
                  <a:gd name="T5" fmla="*/ 4 h 19"/>
                  <a:gd name="T6" fmla="*/ 0 w 13"/>
                  <a:gd name="T7" fmla="*/ 2 h 19"/>
                  <a:gd name="T8" fmla="*/ 0 w 13"/>
                  <a:gd name="T9" fmla="*/ 2 h 19"/>
                  <a:gd name="T10" fmla="*/ 0 w 13"/>
                  <a:gd name="T11" fmla="*/ 0 h 19"/>
                  <a:gd name="T12" fmla="*/ 8 w 13"/>
                  <a:gd name="T13" fmla="*/ 4 h 19"/>
                  <a:gd name="T14" fmla="*/ 10 w 13"/>
                  <a:gd name="T15" fmla="*/ 4 h 19"/>
                  <a:gd name="T16" fmla="*/ 13 w 13"/>
                  <a:gd name="T17" fmla="*/ 4 h 19"/>
                  <a:gd name="T18" fmla="*/ 13 w 13"/>
                  <a:gd name="T19" fmla="*/ 6 h 19"/>
                  <a:gd name="T20" fmla="*/ 13 w 13"/>
                  <a:gd name="T21" fmla="*/ 8 h 19"/>
                  <a:gd name="T22" fmla="*/ 13 w 13"/>
                  <a:gd name="T23" fmla="*/ 13 h 19"/>
                  <a:gd name="T24" fmla="*/ 13 w 13"/>
                  <a:gd name="T25" fmla="*/ 13 h 19"/>
                  <a:gd name="T26" fmla="*/ 10 w 13"/>
                  <a:gd name="T27" fmla="*/ 8 h 19"/>
                  <a:gd name="T28" fmla="*/ 10 w 13"/>
                  <a:gd name="T29" fmla="*/ 8 h 19"/>
                  <a:gd name="T30" fmla="*/ 10 w 13"/>
                  <a:gd name="T31" fmla="*/ 10 h 19"/>
                  <a:gd name="T32" fmla="*/ 11 w 13"/>
                  <a:gd name="T33" fmla="*/ 15 h 19"/>
                  <a:gd name="T34" fmla="*/ 11 w 13"/>
                  <a:gd name="T35" fmla="*/ 19 h 19"/>
                  <a:gd name="T36" fmla="*/ 11 w 13"/>
                  <a:gd name="T37" fmla="*/ 19 h 19"/>
                  <a:gd name="T38" fmla="*/ 10 w 13"/>
                  <a:gd name="T39" fmla="*/ 17 h 19"/>
                  <a:gd name="T40" fmla="*/ 8 w 13"/>
                  <a:gd name="T41" fmla="*/ 19 h 19"/>
                  <a:gd name="T42" fmla="*/ 6 w 13"/>
                  <a:gd name="T43" fmla="*/ 19 h 19"/>
                  <a:gd name="T44" fmla="*/ 4 w 13"/>
                  <a:gd name="T45" fmla="*/ 8 h 19"/>
                  <a:gd name="T46" fmla="*/ 4 w 13"/>
                  <a:gd name="T47" fmla="*/ 8 h 19"/>
                  <a:gd name="T48" fmla="*/ 4 w 13"/>
                  <a:gd name="T49" fmla="*/ 8 h 19"/>
                  <a:gd name="T50" fmla="*/ 2 w 13"/>
                  <a:gd name="T51" fmla="*/ 8 h 19"/>
                  <a:gd name="T52" fmla="*/ 2 w 13"/>
                  <a:gd name="T53" fmla="*/ 8 h 19"/>
                  <a:gd name="T54" fmla="*/ 2 w 13"/>
                  <a:gd name="T55" fmla="*/ 6 h 19"/>
                  <a:gd name="T56" fmla="*/ 4 w 13"/>
                  <a:gd name="T57"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9">
                    <a:moveTo>
                      <a:pt x="4" y="6"/>
                    </a:moveTo>
                    <a:lnTo>
                      <a:pt x="2" y="6"/>
                    </a:lnTo>
                    <a:lnTo>
                      <a:pt x="0" y="4"/>
                    </a:lnTo>
                    <a:lnTo>
                      <a:pt x="0" y="2"/>
                    </a:lnTo>
                    <a:lnTo>
                      <a:pt x="0" y="2"/>
                    </a:lnTo>
                    <a:lnTo>
                      <a:pt x="0" y="0"/>
                    </a:lnTo>
                    <a:lnTo>
                      <a:pt x="8" y="4"/>
                    </a:lnTo>
                    <a:lnTo>
                      <a:pt x="10" y="4"/>
                    </a:lnTo>
                    <a:lnTo>
                      <a:pt x="13" y="4"/>
                    </a:lnTo>
                    <a:lnTo>
                      <a:pt x="13" y="6"/>
                    </a:lnTo>
                    <a:lnTo>
                      <a:pt x="13" y="8"/>
                    </a:lnTo>
                    <a:lnTo>
                      <a:pt x="13" y="13"/>
                    </a:lnTo>
                    <a:lnTo>
                      <a:pt x="13" y="13"/>
                    </a:lnTo>
                    <a:lnTo>
                      <a:pt x="10" y="8"/>
                    </a:lnTo>
                    <a:lnTo>
                      <a:pt x="10" y="8"/>
                    </a:lnTo>
                    <a:lnTo>
                      <a:pt x="10" y="10"/>
                    </a:lnTo>
                    <a:lnTo>
                      <a:pt x="11" y="15"/>
                    </a:lnTo>
                    <a:lnTo>
                      <a:pt x="11" y="19"/>
                    </a:lnTo>
                    <a:lnTo>
                      <a:pt x="11" y="19"/>
                    </a:lnTo>
                    <a:lnTo>
                      <a:pt x="10" y="17"/>
                    </a:lnTo>
                    <a:lnTo>
                      <a:pt x="8" y="19"/>
                    </a:lnTo>
                    <a:lnTo>
                      <a:pt x="6" y="19"/>
                    </a:lnTo>
                    <a:lnTo>
                      <a:pt x="4" y="8"/>
                    </a:lnTo>
                    <a:lnTo>
                      <a:pt x="4" y="8"/>
                    </a:lnTo>
                    <a:lnTo>
                      <a:pt x="4" y="8"/>
                    </a:lnTo>
                    <a:lnTo>
                      <a:pt x="2" y="8"/>
                    </a:lnTo>
                    <a:lnTo>
                      <a:pt x="2" y="8"/>
                    </a:lnTo>
                    <a:lnTo>
                      <a:pt x="2" y="6"/>
                    </a:lnTo>
                    <a:lnTo>
                      <a:pt x="4"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53" name="Freeform 1511">
                <a:extLst>
                  <a:ext uri="{FF2B5EF4-FFF2-40B4-BE49-F238E27FC236}">
                    <a16:creationId xmlns:a16="http://schemas.microsoft.com/office/drawing/2014/main" id="{35BA6877-A503-E996-6C82-AAA16BCB9074}"/>
                  </a:ext>
                </a:extLst>
              </p:cNvPr>
              <p:cNvSpPr>
                <a:spLocks/>
              </p:cNvSpPr>
              <p:nvPr/>
            </p:nvSpPr>
            <p:spPr bwMode="auto">
              <a:xfrm>
                <a:off x="1320537" y="3274272"/>
                <a:ext cx="8939" cy="10429"/>
              </a:xfrm>
              <a:custGeom>
                <a:avLst/>
                <a:gdLst>
                  <a:gd name="T0" fmla="*/ 2 w 6"/>
                  <a:gd name="T1" fmla="*/ 0 h 7"/>
                  <a:gd name="T2" fmla="*/ 2 w 6"/>
                  <a:gd name="T3" fmla="*/ 0 h 7"/>
                  <a:gd name="T4" fmla="*/ 6 w 6"/>
                  <a:gd name="T5" fmla="*/ 5 h 7"/>
                  <a:gd name="T6" fmla="*/ 6 w 6"/>
                  <a:gd name="T7" fmla="*/ 5 h 7"/>
                  <a:gd name="T8" fmla="*/ 4 w 6"/>
                  <a:gd name="T9" fmla="*/ 5 h 7"/>
                  <a:gd name="T10" fmla="*/ 4 w 6"/>
                  <a:gd name="T11" fmla="*/ 5 h 7"/>
                  <a:gd name="T12" fmla="*/ 4 w 6"/>
                  <a:gd name="T13" fmla="*/ 7 h 7"/>
                  <a:gd name="T14" fmla="*/ 2 w 6"/>
                  <a:gd name="T15" fmla="*/ 7 h 7"/>
                  <a:gd name="T16" fmla="*/ 2 w 6"/>
                  <a:gd name="T17" fmla="*/ 5 h 7"/>
                  <a:gd name="T18" fmla="*/ 0 w 6"/>
                  <a:gd name="T19" fmla="*/ 0 h 7"/>
                  <a:gd name="T20" fmla="*/ 2 w 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7">
                    <a:moveTo>
                      <a:pt x="2" y="0"/>
                    </a:moveTo>
                    <a:lnTo>
                      <a:pt x="2" y="0"/>
                    </a:lnTo>
                    <a:lnTo>
                      <a:pt x="6" y="5"/>
                    </a:lnTo>
                    <a:lnTo>
                      <a:pt x="6" y="5"/>
                    </a:lnTo>
                    <a:lnTo>
                      <a:pt x="4" y="5"/>
                    </a:lnTo>
                    <a:lnTo>
                      <a:pt x="4" y="5"/>
                    </a:lnTo>
                    <a:lnTo>
                      <a:pt x="4" y="7"/>
                    </a:lnTo>
                    <a:lnTo>
                      <a:pt x="2" y="7"/>
                    </a:lnTo>
                    <a:lnTo>
                      <a:pt x="2" y="5"/>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54" name="Freeform 1512">
                <a:extLst>
                  <a:ext uri="{FF2B5EF4-FFF2-40B4-BE49-F238E27FC236}">
                    <a16:creationId xmlns:a16="http://schemas.microsoft.com/office/drawing/2014/main" id="{F0415BE5-ABB8-11E4-29E6-E48C7F88C4C2}"/>
                  </a:ext>
                </a:extLst>
              </p:cNvPr>
              <p:cNvSpPr>
                <a:spLocks/>
              </p:cNvSpPr>
              <p:nvPr/>
            </p:nvSpPr>
            <p:spPr bwMode="auto">
              <a:xfrm>
                <a:off x="1320537" y="3274272"/>
                <a:ext cx="8939" cy="10429"/>
              </a:xfrm>
              <a:custGeom>
                <a:avLst/>
                <a:gdLst>
                  <a:gd name="T0" fmla="*/ 2 w 6"/>
                  <a:gd name="T1" fmla="*/ 0 h 7"/>
                  <a:gd name="T2" fmla="*/ 2 w 6"/>
                  <a:gd name="T3" fmla="*/ 0 h 7"/>
                  <a:gd name="T4" fmla="*/ 6 w 6"/>
                  <a:gd name="T5" fmla="*/ 5 h 7"/>
                  <a:gd name="T6" fmla="*/ 6 w 6"/>
                  <a:gd name="T7" fmla="*/ 5 h 7"/>
                  <a:gd name="T8" fmla="*/ 4 w 6"/>
                  <a:gd name="T9" fmla="*/ 5 h 7"/>
                  <a:gd name="T10" fmla="*/ 4 w 6"/>
                  <a:gd name="T11" fmla="*/ 5 h 7"/>
                  <a:gd name="T12" fmla="*/ 4 w 6"/>
                  <a:gd name="T13" fmla="*/ 7 h 7"/>
                  <a:gd name="T14" fmla="*/ 2 w 6"/>
                  <a:gd name="T15" fmla="*/ 7 h 7"/>
                  <a:gd name="T16" fmla="*/ 2 w 6"/>
                  <a:gd name="T17" fmla="*/ 5 h 7"/>
                  <a:gd name="T18" fmla="*/ 0 w 6"/>
                  <a:gd name="T19" fmla="*/ 0 h 7"/>
                  <a:gd name="T20" fmla="*/ 2 w 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7">
                    <a:moveTo>
                      <a:pt x="2" y="0"/>
                    </a:moveTo>
                    <a:lnTo>
                      <a:pt x="2" y="0"/>
                    </a:lnTo>
                    <a:lnTo>
                      <a:pt x="6" y="5"/>
                    </a:lnTo>
                    <a:lnTo>
                      <a:pt x="6" y="5"/>
                    </a:lnTo>
                    <a:lnTo>
                      <a:pt x="4" y="5"/>
                    </a:lnTo>
                    <a:lnTo>
                      <a:pt x="4" y="5"/>
                    </a:lnTo>
                    <a:lnTo>
                      <a:pt x="4" y="7"/>
                    </a:lnTo>
                    <a:lnTo>
                      <a:pt x="2" y="7"/>
                    </a:lnTo>
                    <a:lnTo>
                      <a:pt x="2" y="5"/>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55" name="Freeform 1513">
                <a:extLst>
                  <a:ext uri="{FF2B5EF4-FFF2-40B4-BE49-F238E27FC236}">
                    <a16:creationId xmlns:a16="http://schemas.microsoft.com/office/drawing/2014/main" id="{DF87B04A-9F65-5E35-C218-15988460F440}"/>
                  </a:ext>
                </a:extLst>
              </p:cNvPr>
              <p:cNvSpPr>
                <a:spLocks/>
              </p:cNvSpPr>
              <p:nvPr/>
            </p:nvSpPr>
            <p:spPr bwMode="auto">
              <a:xfrm>
                <a:off x="1317557" y="3287680"/>
                <a:ext cx="8939" cy="5959"/>
              </a:xfrm>
              <a:custGeom>
                <a:avLst/>
                <a:gdLst>
                  <a:gd name="T0" fmla="*/ 6 w 6"/>
                  <a:gd name="T1" fmla="*/ 0 h 4"/>
                  <a:gd name="T2" fmla="*/ 6 w 6"/>
                  <a:gd name="T3" fmla="*/ 2 h 4"/>
                  <a:gd name="T4" fmla="*/ 6 w 6"/>
                  <a:gd name="T5" fmla="*/ 4 h 4"/>
                  <a:gd name="T6" fmla="*/ 6 w 6"/>
                  <a:gd name="T7" fmla="*/ 4 h 4"/>
                  <a:gd name="T8" fmla="*/ 4 w 6"/>
                  <a:gd name="T9" fmla="*/ 4 h 4"/>
                  <a:gd name="T10" fmla="*/ 2 w 6"/>
                  <a:gd name="T11" fmla="*/ 4 h 4"/>
                  <a:gd name="T12" fmla="*/ 0 w 6"/>
                  <a:gd name="T13" fmla="*/ 2 h 4"/>
                  <a:gd name="T14" fmla="*/ 2 w 6"/>
                  <a:gd name="T15" fmla="*/ 0 h 4"/>
                  <a:gd name="T16" fmla="*/ 4 w 6"/>
                  <a:gd name="T17" fmla="*/ 0 h 4"/>
                  <a:gd name="T18" fmla="*/ 6 w 6"/>
                  <a:gd name="T19" fmla="*/ 0 h 4"/>
                  <a:gd name="T20" fmla="*/ 6 w 6"/>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
                    <a:moveTo>
                      <a:pt x="6" y="0"/>
                    </a:moveTo>
                    <a:lnTo>
                      <a:pt x="6" y="2"/>
                    </a:lnTo>
                    <a:lnTo>
                      <a:pt x="6" y="4"/>
                    </a:lnTo>
                    <a:lnTo>
                      <a:pt x="6" y="4"/>
                    </a:lnTo>
                    <a:lnTo>
                      <a:pt x="4" y="4"/>
                    </a:lnTo>
                    <a:lnTo>
                      <a:pt x="2" y="4"/>
                    </a:lnTo>
                    <a:lnTo>
                      <a:pt x="0" y="2"/>
                    </a:lnTo>
                    <a:lnTo>
                      <a:pt x="2" y="0"/>
                    </a:lnTo>
                    <a:lnTo>
                      <a:pt x="4" y="0"/>
                    </a:lnTo>
                    <a:lnTo>
                      <a:pt x="6" y="0"/>
                    </a:lnTo>
                    <a:lnTo>
                      <a:pt x="6"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56" name="Freeform 1514">
                <a:extLst>
                  <a:ext uri="{FF2B5EF4-FFF2-40B4-BE49-F238E27FC236}">
                    <a16:creationId xmlns:a16="http://schemas.microsoft.com/office/drawing/2014/main" id="{0EB01993-01FC-FE49-B739-2A24518120AC}"/>
                  </a:ext>
                </a:extLst>
              </p:cNvPr>
              <p:cNvSpPr>
                <a:spLocks/>
              </p:cNvSpPr>
              <p:nvPr/>
            </p:nvSpPr>
            <p:spPr bwMode="auto">
              <a:xfrm>
                <a:off x="1317557" y="3287680"/>
                <a:ext cx="8939" cy="5959"/>
              </a:xfrm>
              <a:custGeom>
                <a:avLst/>
                <a:gdLst>
                  <a:gd name="T0" fmla="*/ 6 w 6"/>
                  <a:gd name="T1" fmla="*/ 0 h 4"/>
                  <a:gd name="T2" fmla="*/ 6 w 6"/>
                  <a:gd name="T3" fmla="*/ 2 h 4"/>
                  <a:gd name="T4" fmla="*/ 6 w 6"/>
                  <a:gd name="T5" fmla="*/ 4 h 4"/>
                  <a:gd name="T6" fmla="*/ 6 w 6"/>
                  <a:gd name="T7" fmla="*/ 4 h 4"/>
                  <a:gd name="T8" fmla="*/ 4 w 6"/>
                  <a:gd name="T9" fmla="*/ 4 h 4"/>
                  <a:gd name="T10" fmla="*/ 2 w 6"/>
                  <a:gd name="T11" fmla="*/ 4 h 4"/>
                  <a:gd name="T12" fmla="*/ 0 w 6"/>
                  <a:gd name="T13" fmla="*/ 2 h 4"/>
                  <a:gd name="T14" fmla="*/ 2 w 6"/>
                  <a:gd name="T15" fmla="*/ 0 h 4"/>
                  <a:gd name="T16" fmla="*/ 4 w 6"/>
                  <a:gd name="T17" fmla="*/ 0 h 4"/>
                  <a:gd name="T18" fmla="*/ 6 w 6"/>
                  <a:gd name="T19" fmla="*/ 0 h 4"/>
                  <a:gd name="T20" fmla="*/ 6 w 6"/>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
                    <a:moveTo>
                      <a:pt x="6" y="0"/>
                    </a:moveTo>
                    <a:lnTo>
                      <a:pt x="6" y="2"/>
                    </a:lnTo>
                    <a:lnTo>
                      <a:pt x="6" y="4"/>
                    </a:lnTo>
                    <a:lnTo>
                      <a:pt x="6" y="4"/>
                    </a:lnTo>
                    <a:lnTo>
                      <a:pt x="4" y="4"/>
                    </a:lnTo>
                    <a:lnTo>
                      <a:pt x="2" y="4"/>
                    </a:lnTo>
                    <a:lnTo>
                      <a:pt x="0" y="2"/>
                    </a:lnTo>
                    <a:lnTo>
                      <a:pt x="2" y="0"/>
                    </a:lnTo>
                    <a:lnTo>
                      <a:pt x="4" y="0"/>
                    </a:lnTo>
                    <a:lnTo>
                      <a:pt x="6" y="0"/>
                    </a:lnTo>
                    <a:lnTo>
                      <a:pt x="6"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57" name="Freeform 1515">
                <a:extLst>
                  <a:ext uri="{FF2B5EF4-FFF2-40B4-BE49-F238E27FC236}">
                    <a16:creationId xmlns:a16="http://schemas.microsoft.com/office/drawing/2014/main" id="{4AED3214-2BE4-EFA0-2C7E-B459DCA08E1A}"/>
                  </a:ext>
                </a:extLst>
              </p:cNvPr>
              <p:cNvSpPr>
                <a:spLocks/>
              </p:cNvSpPr>
              <p:nvPr/>
            </p:nvSpPr>
            <p:spPr bwMode="auto">
              <a:xfrm>
                <a:off x="1335435" y="3287680"/>
                <a:ext cx="7449" cy="11918"/>
              </a:xfrm>
              <a:custGeom>
                <a:avLst/>
                <a:gdLst>
                  <a:gd name="T0" fmla="*/ 4 w 5"/>
                  <a:gd name="T1" fmla="*/ 4 h 8"/>
                  <a:gd name="T2" fmla="*/ 5 w 5"/>
                  <a:gd name="T3" fmla="*/ 6 h 8"/>
                  <a:gd name="T4" fmla="*/ 4 w 5"/>
                  <a:gd name="T5" fmla="*/ 6 h 8"/>
                  <a:gd name="T6" fmla="*/ 4 w 5"/>
                  <a:gd name="T7" fmla="*/ 8 h 8"/>
                  <a:gd name="T8" fmla="*/ 4 w 5"/>
                  <a:gd name="T9" fmla="*/ 8 h 8"/>
                  <a:gd name="T10" fmla="*/ 2 w 5"/>
                  <a:gd name="T11" fmla="*/ 4 h 8"/>
                  <a:gd name="T12" fmla="*/ 0 w 5"/>
                  <a:gd name="T13" fmla="*/ 4 h 8"/>
                  <a:gd name="T14" fmla="*/ 0 w 5"/>
                  <a:gd name="T15" fmla="*/ 0 h 8"/>
                  <a:gd name="T16" fmla="*/ 2 w 5"/>
                  <a:gd name="T17" fmla="*/ 2 h 8"/>
                  <a:gd name="T18" fmla="*/ 4 w 5"/>
                  <a:gd name="T19" fmla="*/ 2 h 8"/>
                  <a:gd name="T20" fmla="*/ 4 w 5"/>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8">
                    <a:moveTo>
                      <a:pt x="4" y="4"/>
                    </a:moveTo>
                    <a:lnTo>
                      <a:pt x="5" y="6"/>
                    </a:lnTo>
                    <a:lnTo>
                      <a:pt x="4" y="6"/>
                    </a:lnTo>
                    <a:lnTo>
                      <a:pt x="4" y="8"/>
                    </a:lnTo>
                    <a:lnTo>
                      <a:pt x="4" y="8"/>
                    </a:lnTo>
                    <a:lnTo>
                      <a:pt x="2" y="4"/>
                    </a:lnTo>
                    <a:lnTo>
                      <a:pt x="0" y="4"/>
                    </a:lnTo>
                    <a:lnTo>
                      <a:pt x="0" y="0"/>
                    </a:lnTo>
                    <a:lnTo>
                      <a:pt x="2" y="2"/>
                    </a:lnTo>
                    <a:lnTo>
                      <a:pt x="4" y="2"/>
                    </a:lnTo>
                    <a:lnTo>
                      <a:pt x="4"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58" name="Freeform 1516">
                <a:extLst>
                  <a:ext uri="{FF2B5EF4-FFF2-40B4-BE49-F238E27FC236}">
                    <a16:creationId xmlns:a16="http://schemas.microsoft.com/office/drawing/2014/main" id="{10AC2C26-B739-EAD3-559C-8AF6F9F0C6F9}"/>
                  </a:ext>
                </a:extLst>
              </p:cNvPr>
              <p:cNvSpPr>
                <a:spLocks/>
              </p:cNvSpPr>
              <p:nvPr/>
            </p:nvSpPr>
            <p:spPr bwMode="auto">
              <a:xfrm>
                <a:off x="1335435" y="3287680"/>
                <a:ext cx="7449" cy="11918"/>
              </a:xfrm>
              <a:custGeom>
                <a:avLst/>
                <a:gdLst>
                  <a:gd name="T0" fmla="*/ 4 w 5"/>
                  <a:gd name="T1" fmla="*/ 4 h 8"/>
                  <a:gd name="T2" fmla="*/ 5 w 5"/>
                  <a:gd name="T3" fmla="*/ 6 h 8"/>
                  <a:gd name="T4" fmla="*/ 4 w 5"/>
                  <a:gd name="T5" fmla="*/ 6 h 8"/>
                  <a:gd name="T6" fmla="*/ 4 w 5"/>
                  <a:gd name="T7" fmla="*/ 8 h 8"/>
                  <a:gd name="T8" fmla="*/ 4 w 5"/>
                  <a:gd name="T9" fmla="*/ 8 h 8"/>
                  <a:gd name="T10" fmla="*/ 2 w 5"/>
                  <a:gd name="T11" fmla="*/ 4 h 8"/>
                  <a:gd name="T12" fmla="*/ 0 w 5"/>
                  <a:gd name="T13" fmla="*/ 4 h 8"/>
                  <a:gd name="T14" fmla="*/ 0 w 5"/>
                  <a:gd name="T15" fmla="*/ 0 h 8"/>
                  <a:gd name="T16" fmla="*/ 2 w 5"/>
                  <a:gd name="T17" fmla="*/ 2 h 8"/>
                  <a:gd name="T18" fmla="*/ 4 w 5"/>
                  <a:gd name="T19" fmla="*/ 2 h 8"/>
                  <a:gd name="T20" fmla="*/ 4 w 5"/>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8">
                    <a:moveTo>
                      <a:pt x="4" y="4"/>
                    </a:moveTo>
                    <a:lnTo>
                      <a:pt x="5" y="6"/>
                    </a:lnTo>
                    <a:lnTo>
                      <a:pt x="4" y="6"/>
                    </a:lnTo>
                    <a:lnTo>
                      <a:pt x="4" y="8"/>
                    </a:lnTo>
                    <a:lnTo>
                      <a:pt x="4" y="8"/>
                    </a:lnTo>
                    <a:lnTo>
                      <a:pt x="2" y="4"/>
                    </a:lnTo>
                    <a:lnTo>
                      <a:pt x="0" y="4"/>
                    </a:lnTo>
                    <a:lnTo>
                      <a:pt x="0" y="0"/>
                    </a:lnTo>
                    <a:lnTo>
                      <a:pt x="2" y="2"/>
                    </a:lnTo>
                    <a:lnTo>
                      <a:pt x="4" y="2"/>
                    </a:lnTo>
                    <a:lnTo>
                      <a:pt x="4"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59" name="Freeform 1517">
                <a:extLst>
                  <a:ext uri="{FF2B5EF4-FFF2-40B4-BE49-F238E27FC236}">
                    <a16:creationId xmlns:a16="http://schemas.microsoft.com/office/drawing/2014/main" id="{04CAB7FF-C16F-F780-DFBB-5F4BB8F56A1E}"/>
                  </a:ext>
                </a:extLst>
              </p:cNvPr>
              <p:cNvSpPr>
                <a:spLocks/>
              </p:cNvSpPr>
              <p:nvPr/>
            </p:nvSpPr>
            <p:spPr bwMode="auto">
              <a:xfrm>
                <a:off x="1244557" y="3211701"/>
                <a:ext cx="31286" cy="35755"/>
              </a:xfrm>
              <a:custGeom>
                <a:avLst/>
                <a:gdLst>
                  <a:gd name="T0" fmla="*/ 19 w 21"/>
                  <a:gd name="T1" fmla="*/ 6 h 24"/>
                  <a:gd name="T2" fmla="*/ 19 w 21"/>
                  <a:gd name="T3" fmla="*/ 6 h 24"/>
                  <a:gd name="T4" fmla="*/ 21 w 21"/>
                  <a:gd name="T5" fmla="*/ 7 h 24"/>
                  <a:gd name="T6" fmla="*/ 21 w 21"/>
                  <a:gd name="T7" fmla="*/ 9 h 24"/>
                  <a:gd name="T8" fmla="*/ 17 w 21"/>
                  <a:gd name="T9" fmla="*/ 9 h 24"/>
                  <a:gd name="T10" fmla="*/ 19 w 21"/>
                  <a:gd name="T11" fmla="*/ 11 h 24"/>
                  <a:gd name="T12" fmla="*/ 19 w 21"/>
                  <a:gd name="T13" fmla="*/ 13 h 24"/>
                  <a:gd name="T14" fmla="*/ 17 w 21"/>
                  <a:gd name="T15" fmla="*/ 13 h 24"/>
                  <a:gd name="T16" fmla="*/ 12 w 21"/>
                  <a:gd name="T17" fmla="*/ 9 h 24"/>
                  <a:gd name="T18" fmla="*/ 10 w 21"/>
                  <a:gd name="T19" fmla="*/ 11 h 24"/>
                  <a:gd name="T20" fmla="*/ 13 w 21"/>
                  <a:gd name="T21" fmla="*/ 13 h 24"/>
                  <a:gd name="T22" fmla="*/ 15 w 21"/>
                  <a:gd name="T23" fmla="*/ 15 h 24"/>
                  <a:gd name="T24" fmla="*/ 19 w 21"/>
                  <a:gd name="T25" fmla="*/ 15 h 24"/>
                  <a:gd name="T26" fmla="*/ 21 w 21"/>
                  <a:gd name="T27" fmla="*/ 15 h 24"/>
                  <a:gd name="T28" fmla="*/ 21 w 21"/>
                  <a:gd name="T29" fmla="*/ 21 h 24"/>
                  <a:gd name="T30" fmla="*/ 21 w 21"/>
                  <a:gd name="T31" fmla="*/ 21 h 24"/>
                  <a:gd name="T32" fmla="*/ 21 w 21"/>
                  <a:gd name="T33" fmla="*/ 23 h 24"/>
                  <a:gd name="T34" fmla="*/ 12 w 21"/>
                  <a:gd name="T35" fmla="*/ 17 h 24"/>
                  <a:gd name="T36" fmla="*/ 10 w 21"/>
                  <a:gd name="T37" fmla="*/ 15 h 24"/>
                  <a:gd name="T38" fmla="*/ 10 w 21"/>
                  <a:gd name="T39" fmla="*/ 13 h 24"/>
                  <a:gd name="T40" fmla="*/ 8 w 21"/>
                  <a:gd name="T41" fmla="*/ 17 h 24"/>
                  <a:gd name="T42" fmla="*/ 10 w 21"/>
                  <a:gd name="T43" fmla="*/ 19 h 24"/>
                  <a:gd name="T44" fmla="*/ 10 w 21"/>
                  <a:gd name="T45" fmla="*/ 24 h 24"/>
                  <a:gd name="T46" fmla="*/ 8 w 21"/>
                  <a:gd name="T47" fmla="*/ 24 h 24"/>
                  <a:gd name="T48" fmla="*/ 6 w 21"/>
                  <a:gd name="T49" fmla="*/ 24 h 24"/>
                  <a:gd name="T50" fmla="*/ 6 w 21"/>
                  <a:gd name="T51" fmla="*/ 23 h 24"/>
                  <a:gd name="T52" fmla="*/ 6 w 21"/>
                  <a:gd name="T53" fmla="*/ 23 h 24"/>
                  <a:gd name="T54" fmla="*/ 6 w 21"/>
                  <a:gd name="T55" fmla="*/ 21 h 24"/>
                  <a:gd name="T56" fmla="*/ 6 w 21"/>
                  <a:gd name="T57" fmla="*/ 19 h 24"/>
                  <a:gd name="T58" fmla="*/ 4 w 21"/>
                  <a:gd name="T59" fmla="*/ 19 h 24"/>
                  <a:gd name="T60" fmla="*/ 4 w 21"/>
                  <a:gd name="T61" fmla="*/ 17 h 24"/>
                  <a:gd name="T62" fmla="*/ 2 w 21"/>
                  <a:gd name="T63" fmla="*/ 15 h 24"/>
                  <a:gd name="T64" fmla="*/ 2 w 21"/>
                  <a:gd name="T65" fmla="*/ 15 h 24"/>
                  <a:gd name="T66" fmla="*/ 0 w 21"/>
                  <a:gd name="T67" fmla="*/ 13 h 24"/>
                  <a:gd name="T68" fmla="*/ 0 w 21"/>
                  <a:gd name="T69" fmla="*/ 11 h 24"/>
                  <a:gd name="T70" fmla="*/ 0 w 21"/>
                  <a:gd name="T71" fmla="*/ 9 h 24"/>
                  <a:gd name="T72" fmla="*/ 2 w 21"/>
                  <a:gd name="T73" fmla="*/ 11 h 24"/>
                  <a:gd name="T74" fmla="*/ 2 w 21"/>
                  <a:gd name="T75" fmla="*/ 9 h 24"/>
                  <a:gd name="T76" fmla="*/ 0 w 21"/>
                  <a:gd name="T77" fmla="*/ 6 h 24"/>
                  <a:gd name="T78" fmla="*/ 0 w 21"/>
                  <a:gd name="T79" fmla="*/ 4 h 24"/>
                  <a:gd name="T80" fmla="*/ 0 w 21"/>
                  <a:gd name="T81" fmla="*/ 2 h 24"/>
                  <a:gd name="T82" fmla="*/ 0 w 21"/>
                  <a:gd name="T83" fmla="*/ 4 h 24"/>
                  <a:gd name="T84" fmla="*/ 2 w 21"/>
                  <a:gd name="T85" fmla="*/ 4 h 24"/>
                  <a:gd name="T86" fmla="*/ 2 w 21"/>
                  <a:gd name="T87" fmla="*/ 2 h 24"/>
                  <a:gd name="T88" fmla="*/ 4 w 21"/>
                  <a:gd name="T89" fmla="*/ 2 h 24"/>
                  <a:gd name="T90" fmla="*/ 6 w 21"/>
                  <a:gd name="T91" fmla="*/ 0 h 24"/>
                  <a:gd name="T92" fmla="*/ 12 w 21"/>
                  <a:gd name="T93" fmla="*/ 2 h 24"/>
                  <a:gd name="T94" fmla="*/ 12 w 21"/>
                  <a:gd name="T95" fmla="*/ 4 h 24"/>
                  <a:gd name="T96" fmla="*/ 13 w 21"/>
                  <a:gd name="T97" fmla="*/ 4 h 24"/>
                  <a:gd name="T98" fmla="*/ 13 w 21"/>
                  <a:gd name="T99" fmla="*/ 4 h 24"/>
                  <a:gd name="T100" fmla="*/ 17 w 21"/>
                  <a:gd name="T101" fmla="*/ 4 h 24"/>
                  <a:gd name="T102" fmla="*/ 19 w 21"/>
                  <a:gd name="T10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 h="24">
                    <a:moveTo>
                      <a:pt x="19" y="6"/>
                    </a:moveTo>
                    <a:lnTo>
                      <a:pt x="19" y="6"/>
                    </a:lnTo>
                    <a:lnTo>
                      <a:pt x="21" y="7"/>
                    </a:lnTo>
                    <a:lnTo>
                      <a:pt x="21" y="9"/>
                    </a:lnTo>
                    <a:lnTo>
                      <a:pt x="17" y="9"/>
                    </a:lnTo>
                    <a:lnTo>
                      <a:pt x="19" y="11"/>
                    </a:lnTo>
                    <a:lnTo>
                      <a:pt x="19" y="13"/>
                    </a:lnTo>
                    <a:lnTo>
                      <a:pt x="17" y="13"/>
                    </a:lnTo>
                    <a:lnTo>
                      <a:pt x="12" y="9"/>
                    </a:lnTo>
                    <a:lnTo>
                      <a:pt x="10" y="11"/>
                    </a:lnTo>
                    <a:lnTo>
                      <a:pt x="13" y="13"/>
                    </a:lnTo>
                    <a:lnTo>
                      <a:pt x="15" y="15"/>
                    </a:lnTo>
                    <a:lnTo>
                      <a:pt x="19" y="15"/>
                    </a:lnTo>
                    <a:lnTo>
                      <a:pt x="21" y="15"/>
                    </a:lnTo>
                    <a:lnTo>
                      <a:pt x="21" y="21"/>
                    </a:lnTo>
                    <a:lnTo>
                      <a:pt x="21" y="21"/>
                    </a:lnTo>
                    <a:lnTo>
                      <a:pt x="21" y="23"/>
                    </a:lnTo>
                    <a:lnTo>
                      <a:pt x="12" y="17"/>
                    </a:lnTo>
                    <a:lnTo>
                      <a:pt x="10" y="15"/>
                    </a:lnTo>
                    <a:lnTo>
                      <a:pt x="10" y="13"/>
                    </a:lnTo>
                    <a:lnTo>
                      <a:pt x="8" y="17"/>
                    </a:lnTo>
                    <a:lnTo>
                      <a:pt x="10" y="19"/>
                    </a:lnTo>
                    <a:lnTo>
                      <a:pt x="10" y="24"/>
                    </a:lnTo>
                    <a:lnTo>
                      <a:pt x="8" y="24"/>
                    </a:lnTo>
                    <a:lnTo>
                      <a:pt x="6" y="24"/>
                    </a:lnTo>
                    <a:lnTo>
                      <a:pt x="6" y="23"/>
                    </a:lnTo>
                    <a:lnTo>
                      <a:pt x="6" y="23"/>
                    </a:lnTo>
                    <a:lnTo>
                      <a:pt x="6" y="21"/>
                    </a:lnTo>
                    <a:lnTo>
                      <a:pt x="6" y="19"/>
                    </a:lnTo>
                    <a:lnTo>
                      <a:pt x="4" y="19"/>
                    </a:lnTo>
                    <a:lnTo>
                      <a:pt x="4" y="17"/>
                    </a:lnTo>
                    <a:lnTo>
                      <a:pt x="2" y="15"/>
                    </a:lnTo>
                    <a:lnTo>
                      <a:pt x="2" y="15"/>
                    </a:lnTo>
                    <a:lnTo>
                      <a:pt x="0" y="13"/>
                    </a:lnTo>
                    <a:lnTo>
                      <a:pt x="0" y="11"/>
                    </a:lnTo>
                    <a:lnTo>
                      <a:pt x="0" y="9"/>
                    </a:lnTo>
                    <a:lnTo>
                      <a:pt x="2" y="11"/>
                    </a:lnTo>
                    <a:lnTo>
                      <a:pt x="2" y="9"/>
                    </a:lnTo>
                    <a:lnTo>
                      <a:pt x="0" y="6"/>
                    </a:lnTo>
                    <a:lnTo>
                      <a:pt x="0" y="4"/>
                    </a:lnTo>
                    <a:lnTo>
                      <a:pt x="0" y="2"/>
                    </a:lnTo>
                    <a:lnTo>
                      <a:pt x="0" y="4"/>
                    </a:lnTo>
                    <a:lnTo>
                      <a:pt x="2" y="4"/>
                    </a:lnTo>
                    <a:lnTo>
                      <a:pt x="2" y="2"/>
                    </a:lnTo>
                    <a:lnTo>
                      <a:pt x="4" y="2"/>
                    </a:lnTo>
                    <a:lnTo>
                      <a:pt x="6" y="0"/>
                    </a:lnTo>
                    <a:lnTo>
                      <a:pt x="12" y="2"/>
                    </a:lnTo>
                    <a:lnTo>
                      <a:pt x="12" y="4"/>
                    </a:lnTo>
                    <a:lnTo>
                      <a:pt x="13" y="4"/>
                    </a:lnTo>
                    <a:lnTo>
                      <a:pt x="13" y="4"/>
                    </a:lnTo>
                    <a:lnTo>
                      <a:pt x="17" y="4"/>
                    </a:lnTo>
                    <a:lnTo>
                      <a:pt x="19"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60" name="Freeform 1518">
                <a:extLst>
                  <a:ext uri="{FF2B5EF4-FFF2-40B4-BE49-F238E27FC236}">
                    <a16:creationId xmlns:a16="http://schemas.microsoft.com/office/drawing/2014/main" id="{837AB1E6-EB17-D900-B8AE-6128E73C8BCA}"/>
                  </a:ext>
                </a:extLst>
              </p:cNvPr>
              <p:cNvSpPr>
                <a:spLocks/>
              </p:cNvSpPr>
              <p:nvPr/>
            </p:nvSpPr>
            <p:spPr bwMode="auto">
              <a:xfrm>
                <a:off x="1244557" y="3211701"/>
                <a:ext cx="31286" cy="35755"/>
              </a:xfrm>
              <a:custGeom>
                <a:avLst/>
                <a:gdLst>
                  <a:gd name="T0" fmla="*/ 19 w 21"/>
                  <a:gd name="T1" fmla="*/ 6 h 24"/>
                  <a:gd name="T2" fmla="*/ 19 w 21"/>
                  <a:gd name="T3" fmla="*/ 6 h 24"/>
                  <a:gd name="T4" fmla="*/ 21 w 21"/>
                  <a:gd name="T5" fmla="*/ 7 h 24"/>
                  <a:gd name="T6" fmla="*/ 21 w 21"/>
                  <a:gd name="T7" fmla="*/ 9 h 24"/>
                  <a:gd name="T8" fmla="*/ 17 w 21"/>
                  <a:gd name="T9" fmla="*/ 9 h 24"/>
                  <a:gd name="T10" fmla="*/ 19 w 21"/>
                  <a:gd name="T11" fmla="*/ 11 h 24"/>
                  <a:gd name="T12" fmla="*/ 19 w 21"/>
                  <a:gd name="T13" fmla="*/ 13 h 24"/>
                  <a:gd name="T14" fmla="*/ 17 w 21"/>
                  <a:gd name="T15" fmla="*/ 13 h 24"/>
                  <a:gd name="T16" fmla="*/ 12 w 21"/>
                  <a:gd name="T17" fmla="*/ 9 h 24"/>
                  <a:gd name="T18" fmla="*/ 10 w 21"/>
                  <a:gd name="T19" fmla="*/ 11 h 24"/>
                  <a:gd name="T20" fmla="*/ 13 w 21"/>
                  <a:gd name="T21" fmla="*/ 13 h 24"/>
                  <a:gd name="T22" fmla="*/ 15 w 21"/>
                  <a:gd name="T23" fmla="*/ 15 h 24"/>
                  <a:gd name="T24" fmla="*/ 19 w 21"/>
                  <a:gd name="T25" fmla="*/ 15 h 24"/>
                  <a:gd name="T26" fmla="*/ 21 w 21"/>
                  <a:gd name="T27" fmla="*/ 15 h 24"/>
                  <a:gd name="T28" fmla="*/ 21 w 21"/>
                  <a:gd name="T29" fmla="*/ 21 h 24"/>
                  <a:gd name="T30" fmla="*/ 21 w 21"/>
                  <a:gd name="T31" fmla="*/ 21 h 24"/>
                  <a:gd name="T32" fmla="*/ 21 w 21"/>
                  <a:gd name="T33" fmla="*/ 23 h 24"/>
                  <a:gd name="T34" fmla="*/ 12 w 21"/>
                  <a:gd name="T35" fmla="*/ 17 h 24"/>
                  <a:gd name="T36" fmla="*/ 10 w 21"/>
                  <a:gd name="T37" fmla="*/ 15 h 24"/>
                  <a:gd name="T38" fmla="*/ 10 w 21"/>
                  <a:gd name="T39" fmla="*/ 13 h 24"/>
                  <a:gd name="T40" fmla="*/ 8 w 21"/>
                  <a:gd name="T41" fmla="*/ 17 h 24"/>
                  <a:gd name="T42" fmla="*/ 10 w 21"/>
                  <a:gd name="T43" fmla="*/ 19 h 24"/>
                  <a:gd name="T44" fmla="*/ 10 w 21"/>
                  <a:gd name="T45" fmla="*/ 24 h 24"/>
                  <a:gd name="T46" fmla="*/ 8 w 21"/>
                  <a:gd name="T47" fmla="*/ 24 h 24"/>
                  <a:gd name="T48" fmla="*/ 6 w 21"/>
                  <a:gd name="T49" fmla="*/ 24 h 24"/>
                  <a:gd name="T50" fmla="*/ 6 w 21"/>
                  <a:gd name="T51" fmla="*/ 23 h 24"/>
                  <a:gd name="T52" fmla="*/ 6 w 21"/>
                  <a:gd name="T53" fmla="*/ 23 h 24"/>
                  <a:gd name="T54" fmla="*/ 6 w 21"/>
                  <a:gd name="T55" fmla="*/ 21 h 24"/>
                  <a:gd name="T56" fmla="*/ 6 w 21"/>
                  <a:gd name="T57" fmla="*/ 19 h 24"/>
                  <a:gd name="T58" fmla="*/ 4 w 21"/>
                  <a:gd name="T59" fmla="*/ 19 h 24"/>
                  <a:gd name="T60" fmla="*/ 4 w 21"/>
                  <a:gd name="T61" fmla="*/ 17 h 24"/>
                  <a:gd name="T62" fmla="*/ 2 w 21"/>
                  <a:gd name="T63" fmla="*/ 15 h 24"/>
                  <a:gd name="T64" fmla="*/ 2 w 21"/>
                  <a:gd name="T65" fmla="*/ 15 h 24"/>
                  <a:gd name="T66" fmla="*/ 0 w 21"/>
                  <a:gd name="T67" fmla="*/ 13 h 24"/>
                  <a:gd name="T68" fmla="*/ 0 w 21"/>
                  <a:gd name="T69" fmla="*/ 11 h 24"/>
                  <a:gd name="T70" fmla="*/ 0 w 21"/>
                  <a:gd name="T71" fmla="*/ 9 h 24"/>
                  <a:gd name="T72" fmla="*/ 2 w 21"/>
                  <a:gd name="T73" fmla="*/ 11 h 24"/>
                  <a:gd name="T74" fmla="*/ 2 w 21"/>
                  <a:gd name="T75" fmla="*/ 9 h 24"/>
                  <a:gd name="T76" fmla="*/ 0 w 21"/>
                  <a:gd name="T77" fmla="*/ 6 h 24"/>
                  <a:gd name="T78" fmla="*/ 0 w 21"/>
                  <a:gd name="T79" fmla="*/ 4 h 24"/>
                  <a:gd name="T80" fmla="*/ 0 w 21"/>
                  <a:gd name="T81" fmla="*/ 2 h 24"/>
                  <a:gd name="T82" fmla="*/ 0 w 21"/>
                  <a:gd name="T83" fmla="*/ 4 h 24"/>
                  <a:gd name="T84" fmla="*/ 2 w 21"/>
                  <a:gd name="T85" fmla="*/ 4 h 24"/>
                  <a:gd name="T86" fmla="*/ 2 w 21"/>
                  <a:gd name="T87" fmla="*/ 2 h 24"/>
                  <a:gd name="T88" fmla="*/ 4 w 21"/>
                  <a:gd name="T89" fmla="*/ 2 h 24"/>
                  <a:gd name="T90" fmla="*/ 6 w 21"/>
                  <a:gd name="T91" fmla="*/ 0 h 24"/>
                  <a:gd name="T92" fmla="*/ 12 w 21"/>
                  <a:gd name="T93" fmla="*/ 2 h 24"/>
                  <a:gd name="T94" fmla="*/ 12 w 21"/>
                  <a:gd name="T95" fmla="*/ 4 h 24"/>
                  <a:gd name="T96" fmla="*/ 13 w 21"/>
                  <a:gd name="T97" fmla="*/ 4 h 24"/>
                  <a:gd name="T98" fmla="*/ 13 w 21"/>
                  <a:gd name="T99" fmla="*/ 4 h 24"/>
                  <a:gd name="T100" fmla="*/ 17 w 21"/>
                  <a:gd name="T101" fmla="*/ 4 h 24"/>
                  <a:gd name="T102" fmla="*/ 19 w 21"/>
                  <a:gd name="T10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 h="24">
                    <a:moveTo>
                      <a:pt x="19" y="6"/>
                    </a:moveTo>
                    <a:lnTo>
                      <a:pt x="19" y="6"/>
                    </a:lnTo>
                    <a:lnTo>
                      <a:pt x="21" y="7"/>
                    </a:lnTo>
                    <a:lnTo>
                      <a:pt x="21" y="9"/>
                    </a:lnTo>
                    <a:lnTo>
                      <a:pt x="17" y="9"/>
                    </a:lnTo>
                    <a:lnTo>
                      <a:pt x="19" y="11"/>
                    </a:lnTo>
                    <a:lnTo>
                      <a:pt x="19" y="13"/>
                    </a:lnTo>
                    <a:lnTo>
                      <a:pt x="17" y="13"/>
                    </a:lnTo>
                    <a:lnTo>
                      <a:pt x="12" y="9"/>
                    </a:lnTo>
                    <a:lnTo>
                      <a:pt x="10" y="11"/>
                    </a:lnTo>
                    <a:lnTo>
                      <a:pt x="13" y="13"/>
                    </a:lnTo>
                    <a:lnTo>
                      <a:pt x="15" y="15"/>
                    </a:lnTo>
                    <a:lnTo>
                      <a:pt x="19" y="15"/>
                    </a:lnTo>
                    <a:lnTo>
                      <a:pt x="21" y="15"/>
                    </a:lnTo>
                    <a:lnTo>
                      <a:pt x="21" y="21"/>
                    </a:lnTo>
                    <a:lnTo>
                      <a:pt x="21" y="21"/>
                    </a:lnTo>
                    <a:lnTo>
                      <a:pt x="21" y="23"/>
                    </a:lnTo>
                    <a:lnTo>
                      <a:pt x="12" y="17"/>
                    </a:lnTo>
                    <a:lnTo>
                      <a:pt x="10" y="15"/>
                    </a:lnTo>
                    <a:lnTo>
                      <a:pt x="10" y="13"/>
                    </a:lnTo>
                    <a:lnTo>
                      <a:pt x="8" y="17"/>
                    </a:lnTo>
                    <a:lnTo>
                      <a:pt x="10" y="19"/>
                    </a:lnTo>
                    <a:lnTo>
                      <a:pt x="10" y="24"/>
                    </a:lnTo>
                    <a:lnTo>
                      <a:pt x="8" y="24"/>
                    </a:lnTo>
                    <a:lnTo>
                      <a:pt x="6" y="24"/>
                    </a:lnTo>
                    <a:lnTo>
                      <a:pt x="6" y="23"/>
                    </a:lnTo>
                    <a:lnTo>
                      <a:pt x="6" y="23"/>
                    </a:lnTo>
                    <a:lnTo>
                      <a:pt x="6" y="21"/>
                    </a:lnTo>
                    <a:lnTo>
                      <a:pt x="6" y="19"/>
                    </a:lnTo>
                    <a:lnTo>
                      <a:pt x="4" y="19"/>
                    </a:lnTo>
                    <a:lnTo>
                      <a:pt x="4" y="17"/>
                    </a:lnTo>
                    <a:lnTo>
                      <a:pt x="2" y="15"/>
                    </a:lnTo>
                    <a:lnTo>
                      <a:pt x="2" y="15"/>
                    </a:lnTo>
                    <a:lnTo>
                      <a:pt x="0" y="13"/>
                    </a:lnTo>
                    <a:lnTo>
                      <a:pt x="0" y="11"/>
                    </a:lnTo>
                    <a:lnTo>
                      <a:pt x="0" y="9"/>
                    </a:lnTo>
                    <a:lnTo>
                      <a:pt x="2" y="11"/>
                    </a:lnTo>
                    <a:lnTo>
                      <a:pt x="2" y="9"/>
                    </a:lnTo>
                    <a:lnTo>
                      <a:pt x="0" y="6"/>
                    </a:lnTo>
                    <a:lnTo>
                      <a:pt x="0" y="4"/>
                    </a:lnTo>
                    <a:lnTo>
                      <a:pt x="0" y="2"/>
                    </a:lnTo>
                    <a:lnTo>
                      <a:pt x="0" y="4"/>
                    </a:lnTo>
                    <a:lnTo>
                      <a:pt x="2" y="4"/>
                    </a:lnTo>
                    <a:lnTo>
                      <a:pt x="2" y="2"/>
                    </a:lnTo>
                    <a:lnTo>
                      <a:pt x="4" y="2"/>
                    </a:lnTo>
                    <a:lnTo>
                      <a:pt x="6" y="0"/>
                    </a:lnTo>
                    <a:lnTo>
                      <a:pt x="12" y="2"/>
                    </a:lnTo>
                    <a:lnTo>
                      <a:pt x="12" y="4"/>
                    </a:lnTo>
                    <a:lnTo>
                      <a:pt x="13" y="4"/>
                    </a:lnTo>
                    <a:lnTo>
                      <a:pt x="13" y="4"/>
                    </a:lnTo>
                    <a:lnTo>
                      <a:pt x="17" y="4"/>
                    </a:lnTo>
                    <a:lnTo>
                      <a:pt x="19"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61" name="Freeform 1519">
                <a:extLst>
                  <a:ext uri="{FF2B5EF4-FFF2-40B4-BE49-F238E27FC236}">
                    <a16:creationId xmlns:a16="http://schemas.microsoft.com/office/drawing/2014/main" id="{DFA00B03-D700-1A45-D690-614F66FA64EB}"/>
                  </a:ext>
                </a:extLst>
              </p:cNvPr>
              <p:cNvSpPr>
                <a:spLocks/>
              </p:cNvSpPr>
              <p:nvPr/>
            </p:nvSpPr>
            <p:spPr bwMode="auto">
              <a:xfrm>
                <a:off x="1304149" y="3290659"/>
                <a:ext cx="38735" cy="64061"/>
              </a:xfrm>
              <a:custGeom>
                <a:avLst/>
                <a:gdLst>
                  <a:gd name="T0" fmla="*/ 15 w 26"/>
                  <a:gd name="T1" fmla="*/ 11 h 43"/>
                  <a:gd name="T2" fmla="*/ 19 w 26"/>
                  <a:gd name="T3" fmla="*/ 15 h 43"/>
                  <a:gd name="T4" fmla="*/ 17 w 26"/>
                  <a:gd name="T5" fmla="*/ 19 h 43"/>
                  <a:gd name="T6" fmla="*/ 19 w 26"/>
                  <a:gd name="T7" fmla="*/ 19 h 43"/>
                  <a:gd name="T8" fmla="*/ 23 w 26"/>
                  <a:gd name="T9" fmla="*/ 24 h 43"/>
                  <a:gd name="T10" fmla="*/ 17 w 26"/>
                  <a:gd name="T11" fmla="*/ 23 h 43"/>
                  <a:gd name="T12" fmla="*/ 19 w 26"/>
                  <a:gd name="T13" fmla="*/ 26 h 43"/>
                  <a:gd name="T14" fmla="*/ 21 w 26"/>
                  <a:gd name="T15" fmla="*/ 26 h 43"/>
                  <a:gd name="T16" fmla="*/ 23 w 26"/>
                  <a:gd name="T17" fmla="*/ 30 h 43"/>
                  <a:gd name="T18" fmla="*/ 23 w 26"/>
                  <a:gd name="T19" fmla="*/ 32 h 43"/>
                  <a:gd name="T20" fmla="*/ 26 w 26"/>
                  <a:gd name="T21" fmla="*/ 32 h 43"/>
                  <a:gd name="T22" fmla="*/ 25 w 26"/>
                  <a:gd name="T23" fmla="*/ 34 h 43"/>
                  <a:gd name="T24" fmla="*/ 25 w 26"/>
                  <a:gd name="T25" fmla="*/ 38 h 43"/>
                  <a:gd name="T26" fmla="*/ 26 w 26"/>
                  <a:gd name="T27" fmla="*/ 40 h 43"/>
                  <a:gd name="T28" fmla="*/ 25 w 26"/>
                  <a:gd name="T29" fmla="*/ 43 h 43"/>
                  <a:gd name="T30" fmla="*/ 23 w 26"/>
                  <a:gd name="T31" fmla="*/ 43 h 43"/>
                  <a:gd name="T32" fmla="*/ 19 w 26"/>
                  <a:gd name="T33" fmla="*/ 38 h 43"/>
                  <a:gd name="T34" fmla="*/ 17 w 26"/>
                  <a:gd name="T35" fmla="*/ 34 h 43"/>
                  <a:gd name="T36" fmla="*/ 13 w 26"/>
                  <a:gd name="T37" fmla="*/ 30 h 43"/>
                  <a:gd name="T38" fmla="*/ 11 w 26"/>
                  <a:gd name="T39" fmla="*/ 28 h 43"/>
                  <a:gd name="T40" fmla="*/ 11 w 26"/>
                  <a:gd name="T41" fmla="*/ 26 h 43"/>
                  <a:gd name="T42" fmla="*/ 11 w 26"/>
                  <a:gd name="T43" fmla="*/ 21 h 43"/>
                  <a:gd name="T44" fmla="*/ 11 w 26"/>
                  <a:gd name="T45" fmla="*/ 19 h 43"/>
                  <a:gd name="T46" fmla="*/ 7 w 26"/>
                  <a:gd name="T47" fmla="*/ 21 h 43"/>
                  <a:gd name="T48" fmla="*/ 6 w 26"/>
                  <a:gd name="T49" fmla="*/ 17 h 43"/>
                  <a:gd name="T50" fmla="*/ 7 w 26"/>
                  <a:gd name="T51" fmla="*/ 6 h 43"/>
                  <a:gd name="T52" fmla="*/ 6 w 26"/>
                  <a:gd name="T53" fmla="*/ 9 h 43"/>
                  <a:gd name="T54" fmla="*/ 2 w 26"/>
                  <a:gd name="T55" fmla="*/ 11 h 43"/>
                  <a:gd name="T56" fmla="*/ 0 w 26"/>
                  <a:gd name="T57" fmla="*/ 9 h 43"/>
                  <a:gd name="T58" fmla="*/ 2 w 26"/>
                  <a:gd name="T59" fmla="*/ 4 h 43"/>
                  <a:gd name="T60" fmla="*/ 2 w 26"/>
                  <a:gd name="T61" fmla="*/ 0 h 43"/>
                  <a:gd name="T62" fmla="*/ 4 w 26"/>
                  <a:gd name="T63" fmla="*/ 2 h 43"/>
                  <a:gd name="T64" fmla="*/ 7 w 26"/>
                  <a:gd name="T65" fmla="*/ 2 h 43"/>
                  <a:gd name="T66" fmla="*/ 9 w 26"/>
                  <a:gd name="T67" fmla="*/ 6 h 43"/>
                  <a:gd name="T68" fmla="*/ 9 w 26"/>
                  <a:gd name="T69" fmla="*/ 7 h 43"/>
                  <a:gd name="T70" fmla="*/ 13 w 26"/>
                  <a:gd name="T71"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 h="43">
                    <a:moveTo>
                      <a:pt x="13" y="9"/>
                    </a:moveTo>
                    <a:lnTo>
                      <a:pt x="15" y="11"/>
                    </a:lnTo>
                    <a:lnTo>
                      <a:pt x="19" y="15"/>
                    </a:lnTo>
                    <a:lnTo>
                      <a:pt x="19" y="15"/>
                    </a:lnTo>
                    <a:lnTo>
                      <a:pt x="19" y="19"/>
                    </a:lnTo>
                    <a:lnTo>
                      <a:pt x="17" y="19"/>
                    </a:lnTo>
                    <a:lnTo>
                      <a:pt x="17" y="19"/>
                    </a:lnTo>
                    <a:lnTo>
                      <a:pt x="19" y="19"/>
                    </a:lnTo>
                    <a:lnTo>
                      <a:pt x="19" y="19"/>
                    </a:lnTo>
                    <a:lnTo>
                      <a:pt x="23" y="24"/>
                    </a:lnTo>
                    <a:lnTo>
                      <a:pt x="17" y="21"/>
                    </a:lnTo>
                    <a:lnTo>
                      <a:pt x="17" y="23"/>
                    </a:lnTo>
                    <a:lnTo>
                      <a:pt x="19" y="24"/>
                    </a:lnTo>
                    <a:lnTo>
                      <a:pt x="19" y="26"/>
                    </a:lnTo>
                    <a:lnTo>
                      <a:pt x="21" y="26"/>
                    </a:lnTo>
                    <a:lnTo>
                      <a:pt x="21" y="26"/>
                    </a:lnTo>
                    <a:lnTo>
                      <a:pt x="23" y="28"/>
                    </a:lnTo>
                    <a:lnTo>
                      <a:pt x="23" y="30"/>
                    </a:lnTo>
                    <a:lnTo>
                      <a:pt x="23" y="30"/>
                    </a:lnTo>
                    <a:lnTo>
                      <a:pt x="23" y="32"/>
                    </a:lnTo>
                    <a:lnTo>
                      <a:pt x="25" y="30"/>
                    </a:lnTo>
                    <a:lnTo>
                      <a:pt x="26" y="32"/>
                    </a:lnTo>
                    <a:lnTo>
                      <a:pt x="26" y="34"/>
                    </a:lnTo>
                    <a:lnTo>
                      <a:pt x="25" y="34"/>
                    </a:lnTo>
                    <a:lnTo>
                      <a:pt x="25" y="38"/>
                    </a:lnTo>
                    <a:lnTo>
                      <a:pt x="25" y="38"/>
                    </a:lnTo>
                    <a:lnTo>
                      <a:pt x="26" y="38"/>
                    </a:lnTo>
                    <a:lnTo>
                      <a:pt x="26" y="40"/>
                    </a:lnTo>
                    <a:lnTo>
                      <a:pt x="25" y="40"/>
                    </a:lnTo>
                    <a:lnTo>
                      <a:pt x="25" y="43"/>
                    </a:lnTo>
                    <a:lnTo>
                      <a:pt x="25" y="43"/>
                    </a:lnTo>
                    <a:lnTo>
                      <a:pt x="23" y="43"/>
                    </a:lnTo>
                    <a:lnTo>
                      <a:pt x="21" y="36"/>
                    </a:lnTo>
                    <a:lnTo>
                      <a:pt x="19" y="38"/>
                    </a:lnTo>
                    <a:lnTo>
                      <a:pt x="19" y="38"/>
                    </a:lnTo>
                    <a:lnTo>
                      <a:pt x="17" y="34"/>
                    </a:lnTo>
                    <a:lnTo>
                      <a:pt x="15" y="32"/>
                    </a:lnTo>
                    <a:lnTo>
                      <a:pt x="13" y="30"/>
                    </a:lnTo>
                    <a:lnTo>
                      <a:pt x="11" y="30"/>
                    </a:lnTo>
                    <a:lnTo>
                      <a:pt x="11" y="28"/>
                    </a:lnTo>
                    <a:lnTo>
                      <a:pt x="7" y="28"/>
                    </a:lnTo>
                    <a:lnTo>
                      <a:pt x="11" y="26"/>
                    </a:lnTo>
                    <a:lnTo>
                      <a:pt x="9" y="23"/>
                    </a:lnTo>
                    <a:lnTo>
                      <a:pt x="11" y="21"/>
                    </a:lnTo>
                    <a:lnTo>
                      <a:pt x="11" y="21"/>
                    </a:lnTo>
                    <a:lnTo>
                      <a:pt x="11" y="19"/>
                    </a:lnTo>
                    <a:lnTo>
                      <a:pt x="9" y="21"/>
                    </a:lnTo>
                    <a:lnTo>
                      <a:pt x="7" y="21"/>
                    </a:lnTo>
                    <a:lnTo>
                      <a:pt x="6" y="19"/>
                    </a:lnTo>
                    <a:lnTo>
                      <a:pt x="6" y="17"/>
                    </a:lnTo>
                    <a:lnTo>
                      <a:pt x="7" y="15"/>
                    </a:lnTo>
                    <a:lnTo>
                      <a:pt x="7" y="6"/>
                    </a:lnTo>
                    <a:lnTo>
                      <a:pt x="6" y="6"/>
                    </a:lnTo>
                    <a:lnTo>
                      <a:pt x="6" y="9"/>
                    </a:lnTo>
                    <a:lnTo>
                      <a:pt x="4" y="9"/>
                    </a:lnTo>
                    <a:lnTo>
                      <a:pt x="2" y="11"/>
                    </a:lnTo>
                    <a:lnTo>
                      <a:pt x="0" y="11"/>
                    </a:lnTo>
                    <a:lnTo>
                      <a:pt x="0" y="9"/>
                    </a:lnTo>
                    <a:lnTo>
                      <a:pt x="4" y="4"/>
                    </a:lnTo>
                    <a:lnTo>
                      <a:pt x="2" y="4"/>
                    </a:lnTo>
                    <a:lnTo>
                      <a:pt x="0" y="2"/>
                    </a:lnTo>
                    <a:lnTo>
                      <a:pt x="2" y="0"/>
                    </a:lnTo>
                    <a:lnTo>
                      <a:pt x="4" y="0"/>
                    </a:lnTo>
                    <a:lnTo>
                      <a:pt x="4" y="2"/>
                    </a:lnTo>
                    <a:lnTo>
                      <a:pt x="6" y="2"/>
                    </a:lnTo>
                    <a:lnTo>
                      <a:pt x="7" y="2"/>
                    </a:lnTo>
                    <a:lnTo>
                      <a:pt x="9" y="4"/>
                    </a:lnTo>
                    <a:lnTo>
                      <a:pt x="9" y="6"/>
                    </a:lnTo>
                    <a:lnTo>
                      <a:pt x="9" y="7"/>
                    </a:lnTo>
                    <a:lnTo>
                      <a:pt x="9" y="7"/>
                    </a:lnTo>
                    <a:lnTo>
                      <a:pt x="11" y="7"/>
                    </a:lnTo>
                    <a:lnTo>
                      <a:pt x="13" y="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62" name="Freeform 1520">
                <a:extLst>
                  <a:ext uri="{FF2B5EF4-FFF2-40B4-BE49-F238E27FC236}">
                    <a16:creationId xmlns:a16="http://schemas.microsoft.com/office/drawing/2014/main" id="{A7886B67-A26D-7048-7F70-E10D5941C7F3}"/>
                  </a:ext>
                </a:extLst>
              </p:cNvPr>
              <p:cNvSpPr>
                <a:spLocks/>
              </p:cNvSpPr>
              <p:nvPr/>
            </p:nvSpPr>
            <p:spPr bwMode="auto">
              <a:xfrm>
                <a:off x="1304149" y="3290659"/>
                <a:ext cx="38735" cy="64061"/>
              </a:xfrm>
              <a:custGeom>
                <a:avLst/>
                <a:gdLst>
                  <a:gd name="T0" fmla="*/ 15 w 26"/>
                  <a:gd name="T1" fmla="*/ 11 h 43"/>
                  <a:gd name="T2" fmla="*/ 19 w 26"/>
                  <a:gd name="T3" fmla="*/ 15 h 43"/>
                  <a:gd name="T4" fmla="*/ 17 w 26"/>
                  <a:gd name="T5" fmla="*/ 19 h 43"/>
                  <a:gd name="T6" fmla="*/ 19 w 26"/>
                  <a:gd name="T7" fmla="*/ 19 h 43"/>
                  <a:gd name="T8" fmla="*/ 23 w 26"/>
                  <a:gd name="T9" fmla="*/ 24 h 43"/>
                  <a:gd name="T10" fmla="*/ 17 w 26"/>
                  <a:gd name="T11" fmla="*/ 23 h 43"/>
                  <a:gd name="T12" fmla="*/ 19 w 26"/>
                  <a:gd name="T13" fmla="*/ 26 h 43"/>
                  <a:gd name="T14" fmla="*/ 21 w 26"/>
                  <a:gd name="T15" fmla="*/ 26 h 43"/>
                  <a:gd name="T16" fmla="*/ 23 w 26"/>
                  <a:gd name="T17" fmla="*/ 30 h 43"/>
                  <a:gd name="T18" fmla="*/ 23 w 26"/>
                  <a:gd name="T19" fmla="*/ 32 h 43"/>
                  <a:gd name="T20" fmla="*/ 26 w 26"/>
                  <a:gd name="T21" fmla="*/ 32 h 43"/>
                  <a:gd name="T22" fmla="*/ 25 w 26"/>
                  <a:gd name="T23" fmla="*/ 34 h 43"/>
                  <a:gd name="T24" fmla="*/ 25 w 26"/>
                  <a:gd name="T25" fmla="*/ 38 h 43"/>
                  <a:gd name="T26" fmla="*/ 26 w 26"/>
                  <a:gd name="T27" fmla="*/ 40 h 43"/>
                  <a:gd name="T28" fmla="*/ 25 w 26"/>
                  <a:gd name="T29" fmla="*/ 43 h 43"/>
                  <a:gd name="T30" fmla="*/ 23 w 26"/>
                  <a:gd name="T31" fmla="*/ 43 h 43"/>
                  <a:gd name="T32" fmla="*/ 19 w 26"/>
                  <a:gd name="T33" fmla="*/ 38 h 43"/>
                  <a:gd name="T34" fmla="*/ 17 w 26"/>
                  <a:gd name="T35" fmla="*/ 34 h 43"/>
                  <a:gd name="T36" fmla="*/ 13 w 26"/>
                  <a:gd name="T37" fmla="*/ 30 h 43"/>
                  <a:gd name="T38" fmla="*/ 11 w 26"/>
                  <a:gd name="T39" fmla="*/ 28 h 43"/>
                  <a:gd name="T40" fmla="*/ 11 w 26"/>
                  <a:gd name="T41" fmla="*/ 26 h 43"/>
                  <a:gd name="T42" fmla="*/ 11 w 26"/>
                  <a:gd name="T43" fmla="*/ 21 h 43"/>
                  <a:gd name="T44" fmla="*/ 11 w 26"/>
                  <a:gd name="T45" fmla="*/ 19 h 43"/>
                  <a:gd name="T46" fmla="*/ 7 w 26"/>
                  <a:gd name="T47" fmla="*/ 21 h 43"/>
                  <a:gd name="T48" fmla="*/ 6 w 26"/>
                  <a:gd name="T49" fmla="*/ 17 h 43"/>
                  <a:gd name="T50" fmla="*/ 7 w 26"/>
                  <a:gd name="T51" fmla="*/ 6 h 43"/>
                  <a:gd name="T52" fmla="*/ 6 w 26"/>
                  <a:gd name="T53" fmla="*/ 9 h 43"/>
                  <a:gd name="T54" fmla="*/ 2 w 26"/>
                  <a:gd name="T55" fmla="*/ 11 h 43"/>
                  <a:gd name="T56" fmla="*/ 0 w 26"/>
                  <a:gd name="T57" fmla="*/ 9 h 43"/>
                  <a:gd name="T58" fmla="*/ 2 w 26"/>
                  <a:gd name="T59" fmla="*/ 4 h 43"/>
                  <a:gd name="T60" fmla="*/ 2 w 26"/>
                  <a:gd name="T61" fmla="*/ 0 h 43"/>
                  <a:gd name="T62" fmla="*/ 4 w 26"/>
                  <a:gd name="T63" fmla="*/ 2 h 43"/>
                  <a:gd name="T64" fmla="*/ 7 w 26"/>
                  <a:gd name="T65" fmla="*/ 2 h 43"/>
                  <a:gd name="T66" fmla="*/ 9 w 26"/>
                  <a:gd name="T67" fmla="*/ 6 h 43"/>
                  <a:gd name="T68" fmla="*/ 9 w 26"/>
                  <a:gd name="T69" fmla="*/ 7 h 43"/>
                  <a:gd name="T70" fmla="*/ 13 w 26"/>
                  <a:gd name="T71"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 h="43">
                    <a:moveTo>
                      <a:pt x="13" y="9"/>
                    </a:moveTo>
                    <a:lnTo>
                      <a:pt x="15" y="11"/>
                    </a:lnTo>
                    <a:lnTo>
                      <a:pt x="19" y="15"/>
                    </a:lnTo>
                    <a:lnTo>
                      <a:pt x="19" y="15"/>
                    </a:lnTo>
                    <a:lnTo>
                      <a:pt x="19" y="19"/>
                    </a:lnTo>
                    <a:lnTo>
                      <a:pt x="17" y="19"/>
                    </a:lnTo>
                    <a:lnTo>
                      <a:pt x="17" y="19"/>
                    </a:lnTo>
                    <a:lnTo>
                      <a:pt x="19" y="19"/>
                    </a:lnTo>
                    <a:lnTo>
                      <a:pt x="19" y="19"/>
                    </a:lnTo>
                    <a:lnTo>
                      <a:pt x="23" y="24"/>
                    </a:lnTo>
                    <a:lnTo>
                      <a:pt x="17" y="21"/>
                    </a:lnTo>
                    <a:lnTo>
                      <a:pt x="17" y="23"/>
                    </a:lnTo>
                    <a:lnTo>
                      <a:pt x="19" y="24"/>
                    </a:lnTo>
                    <a:lnTo>
                      <a:pt x="19" y="26"/>
                    </a:lnTo>
                    <a:lnTo>
                      <a:pt x="21" y="26"/>
                    </a:lnTo>
                    <a:lnTo>
                      <a:pt x="21" y="26"/>
                    </a:lnTo>
                    <a:lnTo>
                      <a:pt x="23" y="28"/>
                    </a:lnTo>
                    <a:lnTo>
                      <a:pt x="23" y="30"/>
                    </a:lnTo>
                    <a:lnTo>
                      <a:pt x="23" y="30"/>
                    </a:lnTo>
                    <a:lnTo>
                      <a:pt x="23" y="32"/>
                    </a:lnTo>
                    <a:lnTo>
                      <a:pt x="25" y="30"/>
                    </a:lnTo>
                    <a:lnTo>
                      <a:pt x="26" y="32"/>
                    </a:lnTo>
                    <a:lnTo>
                      <a:pt x="26" y="34"/>
                    </a:lnTo>
                    <a:lnTo>
                      <a:pt x="25" y="34"/>
                    </a:lnTo>
                    <a:lnTo>
                      <a:pt x="25" y="38"/>
                    </a:lnTo>
                    <a:lnTo>
                      <a:pt x="25" y="38"/>
                    </a:lnTo>
                    <a:lnTo>
                      <a:pt x="26" y="38"/>
                    </a:lnTo>
                    <a:lnTo>
                      <a:pt x="26" y="40"/>
                    </a:lnTo>
                    <a:lnTo>
                      <a:pt x="25" y="40"/>
                    </a:lnTo>
                    <a:lnTo>
                      <a:pt x="25" y="43"/>
                    </a:lnTo>
                    <a:lnTo>
                      <a:pt x="25" y="43"/>
                    </a:lnTo>
                    <a:lnTo>
                      <a:pt x="23" y="43"/>
                    </a:lnTo>
                    <a:lnTo>
                      <a:pt x="21" y="36"/>
                    </a:lnTo>
                    <a:lnTo>
                      <a:pt x="19" y="38"/>
                    </a:lnTo>
                    <a:lnTo>
                      <a:pt x="19" y="38"/>
                    </a:lnTo>
                    <a:lnTo>
                      <a:pt x="17" y="34"/>
                    </a:lnTo>
                    <a:lnTo>
                      <a:pt x="15" y="32"/>
                    </a:lnTo>
                    <a:lnTo>
                      <a:pt x="13" y="30"/>
                    </a:lnTo>
                    <a:lnTo>
                      <a:pt x="11" y="30"/>
                    </a:lnTo>
                    <a:lnTo>
                      <a:pt x="11" y="28"/>
                    </a:lnTo>
                    <a:lnTo>
                      <a:pt x="7" y="28"/>
                    </a:lnTo>
                    <a:lnTo>
                      <a:pt x="11" y="26"/>
                    </a:lnTo>
                    <a:lnTo>
                      <a:pt x="9" y="23"/>
                    </a:lnTo>
                    <a:lnTo>
                      <a:pt x="11" y="21"/>
                    </a:lnTo>
                    <a:lnTo>
                      <a:pt x="11" y="21"/>
                    </a:lnTo>
                    <a:lnTo>
                      <a:pt x="11" y="19"/>
                    </a:lnTo>
                    <a:lnTo>
                      <a:pt x="9" y="21"/>
                    </a:lnTo>
                    <a:lnTo>
                      <a:pt x="7" y="21"/>
                    </a:lnTo>
                    <a:lnTo>
                      <a:pt x="6" y="19"/>
                    </a:lnTo>
                    <a:lnTo>
                      <a:pt x="6" y="17"/>
                    </a:lnTo>
                    <a:lnTo>
                      <a:pt x="7" y="15"/>
                    </a:lnTo>
                    <a:lnTo>
                      <a:pt x="7" y="6"/>
                    </a:lnTo>
                    <a:lnTo>
                      <a:pt x="6" y="6"/>
                    </a:lnTo>
                    <a:lnTo>
                      <a:pt x="6" y="9"/>
                    </a:lnTo>
                    <a:lnTo>
                      <a:pt x="4" y="9"/>
                    </a:lnTo>
                    <a:lnTo>
                      <a:pt x="2" y="11"/>
                    </a:lnTo>
                    <a:lnTo>
                      <a:pt x="0" y="11"/>
                    </a:lnTo>
                    <a:lnTo>
                      <a:pt x="0" y="9"/>
                    </a:lnTo>
                    <a:lnTo>
                      <a:pt x="4" y="4"/>
                    </a:lnTo>
                    <a:lnTo>
                      <a:pt x="2" y="4"/>
                    </a:lnTo>
                    <a:lnTo>
                      <a:pt x="0" y="2"/>
                    </a:lnTo>
                    <a:lnTo>
                      <a:pt x="2" y="0"/>
                    </a:lnTo>
                    <a:lnTo>
                      <a:pt x="4" y="0"/>
                    </a:lnTo>
                    <a:lnTo>
                      <a:pt x="4" y="2"/>
                    </a:lnTo>
                    <a:lnTo>
                      <a:pt x="6" y="2"/>
                    </a:lnTo>
                    <a:lnTo>
                      <a:pt x="7" y="2"/>
                    </a:lnTo>
                    <a:lnTo>
                      <a:pt x="9" y="4"/>
                    </a:lnTo>
                    <a:lnTo>
                      <a:pt x="9" y="6"/>
                    </a:lnTo>
                    <a:lnTo>
                      <a:pt x="9" y="7"/>
                    </a:lnTo>
                    <a:lnTo>
                      <a:pt x="9" y="7"/>
                    </a:lnTo>
                    <a:lnTo>
                      <a:pt x="11" y="7"/>
                    </a:lnTo>
                    <a:lnTo>
                      <a:pt x="13" y="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63" name="Freeform 1521">
                <a:extLst>
                  <a:ext uri="{FF2B5EF4-FFF2-40B4-BE49-F238E27FC236}">
                    <a16:creationId xmlns:a16="http://schemas.microsoft.com/office/drawing/2014/main" id="{35DB0B13-437A-C24F-0299-01076316CD49}"/>
                  </a:ext>
                </a:extLst>
              </p:cNvPr>
              <p:cNvSpPr>
                <a:spLocks/>
              </p:cNvSpPr>
              <p:nvPr/>
            </p:nvSpPr>
            <p:spPr bwMode="auto">
              <a:xfrm>
                <a:off x="1348842" y="3307048"/>
                <a:ext cx="17877" cy="34266"/>
              </a:xfrm>
              <a:custGeom>
                <a:avLst/>
                <a:gdLst>
                  <a:gd name="T0" fmla="*/ 6 w 12"/>
                  <a:gd name="T1" fmla="*/ 17 h 23"/>
                  <a:gd name="T2" fmla="*/ 6 w 12"/>
                  <a:gd name="T3" fmla="*/ 19 h 23"/>
                  <a:gd name="T4" fmla="*/ 6 w 12"/>
                  <a:gd name="T5" fmla="*/ 17 h 23"/>
                  <a:gd name="T6" fmla="*/ 8 w 12"/>
                  <a:gd name="T7" fmla="*/ 15 h 23"/>
                  <a:gd name="T8" fmla="*/ 8 w 12"/>
                  <a:gd name="T9" fmla="*/ 17 h 23"/>
                  <a:gd name="T10" fmla="*/ 8 w 12"/>
                  <a:gd name="T11" fmla="*/ 19 h 23"/>
                  <a:gd name="T12" fmla="*/ 8 w 12"/>
                  <a:gd name="T13" fmla="*/ 21 h 23"/>
                  <a:gd name="T14" fmla="*/ 10 w 12"/>
                  <a:gd name="T15" fmla="*/ 23 h 23"/>
                  <a:gd name="T16" fmla="*/ 12 w 12"/>
                  <a:gd name="T17" fmla="*/ 21 h 23"/>
                  <a:gd name="T18" fmla="*/ 12 w 12"/>
                  <a:gd name="T19" fmla="*/ 21 h 23"/>
                  <a:gd name="T20" fmla="*/ 12 w 12"/>
                  <a:gd name="T21" fmla="*/ 19 h 23"/>
                  <a:gd name="T22" fmla="*/ 12 w 12"/>
                  <a:gd name="T23" fmla="*/ 17 h 23"/>
                  <a:gd name="T24" fmla="*/ 12 w 12"/>
                  <a:gd name="T25" fmla="*/ 10 h 23"/>
                  <a:gd name="T26" fmla="*/ 8 w 12"/>
                  <a:gd name="T27" fmla="*/ 0 h 23"/>
                  <a:gd name="T28" fmla="*/ 8 w 12"/>
                  <a:gd name="T29" fmla="*/ 0 h 23"/>
                  <a:gd name="T30" fmla="*/ 4 w 12"/>
                  <a:gd name="T31" fmla="*/ 2 h 23"/>
                  <a:gd name="T32" fmla="*/ 4 w 12"/>
                  <a:gd name="T33" fmla="*/ 4 h 23"/>
                  <a:gd name="T34" fmla="*/ 2 w 12"/>
                  <a:gd name="T35" fmla="*/ 4 h 23"/>
                  <a:gd name="T36" fmla="*/ 2 w 12"/>
                  <a:gd name="T37" fmla="*/ 6 h 23"/>
                  <a:gd name="T38" fmla="*/ 2 w 12"/>
                  <a:gd name="T39" fmla="*/ 6 h 23"/>
                  <a:gd name="T40" fmla="*/ 2 w 12"/>
                  <a:gd name="T41" fmla="*/ 6 h 23"/>
                  <a:gd name="T42" fmla="*/ 2 w 12"/>
                  <a:gd name="T43" fmla="*/ 8 h 23"/>
                  <a:gd name="T44" fmla="*/ 0 w 12"/>
                  <a:gd name="T45" fmla="*/ 10 h 23"/>
                  <a:gd name="T46" fmla="*/ 0 w 12"/>
                  <a:gd name="T47" fmla="*/ 12 h 23"/>
                  <a:gd name="T48" fmla="*/ 0 w 12"/>
                  <a:gd name="T49" fmla="*/ 12 h 23"/>
                  <a:gd name="T50" fmla="*/ 0 w 12"/>
                  <a:gd name="T51" fmla="*/ 13 h 23"/>
                  <a:gd name="T52" fmla="*/ 0 w 12"/>
                  <a:gd name="T53" fmla="*/ 15 h 23"/>
                  <a:gd name="T54" fmla="*/ 2 w 12"/>
                  <a:gd name="T55" fmla="*/ 17 h 23"/>
                  <a:gd name="T56" fmla="*/ 4 w 12"/>
                  <a:gd name="T57" fmla="*/ 15 h 23"/>
                  <a:gd name="T58" fmla="*/ 4 w 12"/>
                  <a:gd name="T59" fmla="*/ 12 h 23"/>
                  <a:gd name="T60" fmla="*/ 4 w 12"/>
                  <a:gd name="T61" fmla="*/ 15 h 23"/>
                  <a:gd name="T62" fmla="*/ 6 w 12"/>
                  <a:gd name="T63" fmla="*/ 13 h 23"/>
                  <a:gd name="T64" fmla="*/ 6 w 12"/>
                  <a:gd name="T65" fmla="*/ 10 h 23"/>
                  <a:gd name="T66" fmla="*/ 6 w 12"/>
                  <a:gd name="T67" fmla="*/ 13 h 23"/>
                  <a:gd name="T68" fmla="*/ 6 w 12"/>
                  <a:gd name="T69" fmla="*/ 15 h 23"/>
                  <a:gd name="T70" fmla="*/ 6 w 12"/>
                  <a:gd name="T71"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 h="23">
                    <a:moveTo>
                      <a:pt x="6" y="17"/>
                    </a:moveTo>
                    <a:lnTo>
                      <a:pt x="6" y="19"/>
                    </a:lnTo>
                    <a:lnTo>
                      <a:pt x="6" y="17"/>
                    </a:lnTo>
                    <a:lnTo>
                      <a:pt x="8" y="15"/>
                    </a:lnTo>
                    <a:lnTo>
                      <a:pt x="8" y="17"/>
                    </a:lnTo>
                    <a:lnTo>
                      <a:pt x="8" y="19"/>
                    </a:lnTo>
                    <a:lnTo>
                      <a:pt x="8" y="21"/>
                    </a:lnTo>
                    <a:lnTo>
                      <a:pt x="10" y="23"/>
                    </a:lnTo>
                    <a:lnTo>
                      <a:pt x="12" y="21"/>
                    </a:lnTo>
                    <a:lnTo>
                      <a:pt x="12" y="21"/>
                    </a:lnTo>
                    <a:lnTo>
                      <a:pt x="12" y="19"/>
                    </a:lnTo>
                    <a:lnTo>
                      <a:pt x="12" y="17"/>
                    </a:lnTo>
                    <a:lnTo>
                      <a:pt x="12" y="10"/>
                    </a:lnTo>
                    <a:lnTo>
                      <a:pt x="8" y="0"/>
                    </a:lnTo>
                    <a:lnTo>
                      <a:pt x="8" y="0"/>
                    </a:lnTo>
                    <a:lnTo>
                      <a:pt x="4" y="2"/>
                    </a:lnTo>
                    <a:lnTo>
                      <a:pt x="4" y="4"/>
                    </a:lnTo>
                    <a:lnTo>
                      <a:pt x="2" y="4"/>
                    </a:lnTo>
                    <a:lnTo>
                      <a:pt x="2" y="6"/>
                    </a:lnTo>
                    <a:lnTo>
                      <a:pt x="2" y="6"/>
                    </a:lnTo>
                    <a:lnTo>
                      <a:pt x="2" y="6"/>
                    </a:lnTo>
                    <a:lnTo>
                      <a:pt x="2" y="8"/>
                    </a:lnTo>
                    <a:lnTo>
                      <a:pt x="0" y="10"/>
                    </a:lnTo>
                    <a:lnTo>
                      <a:pt x="0" y="12"/>
                    </a:lnTo>
                    <a:lnTo>
                      <a:pt x="0" y="12"/>
                    </a:lnTo>
                    <a:lnTo>
                      <a:pt x="0" y="13"/>
                    </a:lnTo>
                    <a:lnTo>
                      <a:pt x="0" y="15"/>
                    </a:lnTo>
                    <a:lnTo>
                      <a:pt x="2" y="17"/>
                    </a:lnTo>
                    <a:lnTo>
                      <a:pt x="4" y="15"/>
                    </a:lnTo>
                    <a:lnTo>
                      <a:pt x="4" y="12"/>
                    </a:lnTo>
                    <a:lnTo>
                      <a:pt x="4" y="15"/>
                    </a:lnTo>
                    <a:lnTo>
                      <a:pt x="6" y="13"/>
                    </a:lnTo>
                    <a:lnTo>
                      <a:pt x="6" y="10"/>
                    </a:lnTo>
                    <a:lnTo>
                      <a:pt x="6" y="13"/>
                    </a:lnTo>
                    <a:lnTo>
                      <a:pt x="6" y="15"/>
                    </a:lnTo>
                    <a:lnTo>
                      <a:pt x="6" y="1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64" name="Freeform 1522">
                <a:extLst>
                  <a:ext uri="{FF2B5EF4-FFF2-40B4-BE49-F238E27FC236}">
                    <a16:creationId xmlns:a16="http://schemas.microsoft.com/office/drawing/2014/main" id="{0312A6E9-DA4C-7605-FC3E-E2B977725121}"/>
                  </a:ext>
                </a:extLst>
              </p:cNvPr>
              <p:cNvSpPr>
                <a:spLocks/>
              </p:cNvSpPr>
              <p:nvPr/>
            </p:nvSpPr>
            <p:spPr bwMode="auto">
              <a:xfrm>
                <a:off x="1348842" y="3307048"/>
                <a:ext cx="17877" cy="34266"/>
              </a:xfrm>
              <a:custGeom>
                <a:avLst/>
                <a:gdLst>
                  <a:gd name="T0" fmla="*/ 6 w 12"/>
                  <a:gd name="T1" fmla="*/ 17 h 23"/>
                  <a:gd name="T2" fmla="*/ 6 w 12"/>
                  <a:gd name="T3" fmla="*/ 19 h 23"/>
                  <a:gd name="T4" fmla="*/ 6 w 12"/>
                  <a:gd name="T5" fmla="*/ 17 h 23"/>
                  <a:gd name="T6" fmla="*/ 8 w 12"/>
                  <a:gd name="T7" fmla="*/ 15 h 23"/>
                  <a:gd name="T8" fmla="*/ 8 w 12"/>
                  <a:gd name="T9" fmla="*/ 17 h 23"/>
                  <a:gd name="T10" fmla="*/ 8 w 12"/>
                  <a:gd name="T11" fmla="*/ 19 h 23"/>
                  <a:gd name="T12" fmla="*/ 8 w 12"/>
                  <a:gd name="T13" fmla="*/ 21 h 23"/>
                  <a:gd name="T14" fmla="*/ 10 w 12"/>
                  <a:gd name="T15" fmla="*/ 23 h 23"/>
                  <a:gd name="T16" fmla="*/ 12 w 12"/>
                  <a:gd name="T17" fmla="*/ 21 h 23"/>
                  <a:gd name="T18" fmla="*/ 12 w 12"/>
                  <a:gd name="T19" fmla="*/ 21 h 23"/>
                  <a:gd name="T20" fmla="*/ 12 w 12"/>
                  <a:gd name="T21" fmla="*/ 19 h 23"/>
                  <a:gd name="T22" fmla="*/ 12 w 12"/>
                  <a:gd name="T23" fmla="*/ 17 h 23"/>
                  <a:gd name="T24" fmla="*/ 12 w 12"/>
                  <a:gd name="T25" fmla="*/ 10 h 23"/>
                  <a:gd name="T26" fmla="*/ 8 w 12"/>
                  <a:gd name="T27" fmla="*/ 0 h 23"/>
                  <a:gd name="T28" fmla="*/ 8 w 12"/>
                  <a:gd name="T29" fmla="*/ 0 h 23"/>
                  <a:gd name="T30" fmla="*/ 4 w 12"/>
                  <a:gd name="T31" fmla="*/ 2 h 23"/>
                  <a:gd name="T32" fmla="*/ 4 w 12"/>
                  <a:gd name="T33" fmla="*/ 4 h 23"/>
                  <a:gd name="T34" fmla="*/ 2 w 12"/>
                  <a:gd name="T35" fmla="*/ 4 h 23"/>
                  <a:gd name="T36" fmla="*/ 2 w 12"/>
                  <a:gd name="T37" fmla="*/ 6 h 23"/>
                  <a:gd name="T38" fmla="*/ 2 w 12"/>
                  <a:gd name="T39" fmla="*/ 6 h 23"/>
                  <a:gd name="T40" fmla="*/ 2 w 12"/>
                  <a:gd name="T41" fmla="*/ 6 h 23"/>
                  <a:gd name="T42" fmla="*/ 2 w 12"/>
                  <a:gd name="T43" fmla="*/ 8 h 23"/>
                  <a:gd name="T44" fmla="*/ 0 w 12"/>
                  <a:gd name="T45" fmla="*/ 10 h 23"/>
                  <a:gd name="T46" fmla="*/ 0 w 12"/>
                  <a:gd name="T47" fmla="*/ 12 h 23"/>
                  <a:gd name="T48" fmla="*/ 0 w 12"/>
                  <a:gd name="T49" fmla="*/ 12 h 23"/>
                  <a:gd name="T50" fmla="*/ 0 w 12"/>
                  <a:gd name="T51" fmla="*/ 13 h 23"/>
                  <a:gd name="T52" fmla="*/ 0 w 12"/>
                  <a:gd name="T53" fmla="*/ 15 h 23"/>
                  <a:gd name="T54" fmla="*/ 2 w 12"/>
                  <a:gd name="T55" fmla="*/ 17 h 23"/>
                  <a:gd name="T56" fmla="*/ 4 w 12"/>
                  <a:gd name="T57" fmla="*/ 15 h 23"/>
                  <a:gd name="T58" fmla="*/ 4 w 12"/>
                  <a:gd name="T59" fmla="*/ 12 h 23"/>
                  <a:gd name="T60" fmla="*/ 4 w 12"/>
                  <a:gd name="T61" fmla="*/ 15 h 23"/>
                  <a:gd name="T62" fmla="*/ 6 w 12"/>
                  <a:gd name="T63" fmla="*/ 13 h 23"/>
                  <a:gd name="T64" fmla="*/ 6 w 12"/>
                  <a:gd name="T65" fmla="*/ 10 h 23"/>
                  <a:gd name="T66" fmla="*/ 6 w 12"/>
                  <a:gd name="T67" fmla="*/ 13 h 23"/>
                  <a:gd name="T68" fmla="*/ 6 w 12"/>
                  <a:gd name="T69" fmla="*/ 15 h 23"/>
                  <a:gd name="T70" fmla="*/ 6 w 12"/>
                  <a:gd name="T71"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 h="23">
                    <a:moveTo>
                      <a:pt x="6" y="17"/>
                    </a:moveTo>
                    <a:lnTo>
                      <a:pt x="6" y="19"/>
                    </a:lnTo>
                    <a:lnTo>
                      <a:pt x="6" y="17"/>
                    </a:lnTo>
                    <a:lnTo>
                      <a:pt x="8" y="15"/>
                    </a:lnTo>
                    <a:lnTo>
                      <a:pt x="8" y="17"/>
                    </a:lnTo>
                    <a:lnTo>
                      <a:pt x="8" y="19"/>
                    </a:lnTo>
                    <a:lnTo>
                      <a:pt x="8" y="21"/>
                    </a:lnTo>
                    <a:lnTo>
                      <a:pt x="10" y="23"/>
                    </a:lnTo>
                    <a:lnTo>
                      <a:pt x="12" y="21"/>
                    </a:lnTo>
                    <a:lnTo>
                      <a:pt x="12" y="21"/>
                    </a:lnTo>
                    <a:lnTo>
                      <a:pt x="12" y="19"/>
                    </a:lnTo>
                    <a:lnTo>
                      <a:pt x="12" y="17"/>
                    </a:lnTo>
                    <a:lnTo>
                      <a:pt x="12" y="10"/>
                    </a:lnTo>
                    <a:lnTo>
                      <a:pt x="8" y="0"/>
                    </a:lnTo>
                    <a:lnTo>
                      <a:pt x="8" y="0"/>
                    </a:lnTo>
                    <a:lnTo>
                      <a:pt x="4" y="2"/>
                    </a:lnTo>
                    <a:lnTo>
                      <a:pt x="4" y="4"/>
                    </a:lnTo>
                    <a:lnTo>
                      <a:pt x="2" y="4"/>
                    </a:lnTo>
                    <a:lnTo>
                      <a:pt x="2" y="6"/>
                    </a:lnTo>
                    <a:lnTo>
                      <a:pt x="2" y="6"/>
                    </a:lnTo>
                    <a:lnTo>
                      <a:pt x="2" y="6"/>
                    </a:lnTo>
                    <a:lnTo>
                      <a:pt x="2" y="8"/>
                    </a:lnTo>
                    <a:lnTo>
                      <a:pt x="0" y="10"/>
                    </a:lnTo>
                    <a:lnTo>
                      <a:pt x="0" y="12"/>
                    </a:lnTo>
                    <a:lnTo>
                      <a:pt x="0" y="12"/>
                    </a:lnTo>
                    <a:lnTo>
                      <a:pt x="0" y="13"/>
                    </a:lnTo>
                    <a:lnTo>
                      <a:pt x="0" y="15"/>
                    </a:lnTo>
                    <a:lnTo>
                      <a:pt x="2" y="17"/>
                    </a:lnTo>
                    <a:lnTo>
                      <a:pt x="4" y="15"/>
                    </a:lnTo>
                    <a:lnTo>
                      <a:pt x="4" y="12"/>
                    </a:lnTo>
                    <a:lnTo>
                      <a:pt x="4" y="15"/>
                    </a:lnTo>
                    <a:lnTo>
                      <a:pt x="6" y="13"/>
                    </a:lnTo>
                    <a:lnTo>
                      <a:pt x="6" y="10"/>
                    </a:lnTo>
                    <a:lnTo>
                      <a:pt x="6" y="13"/>
                    </a:lnTo>
                    <a:lnTo>
                      <a:pt x="6" y="15"/>
                    </a:lnTo>
                    <a:lnTo>
                      <a:pt x="6" y="1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65" name="Freeform 1523">
                <a:extLst>
                  <a:ext uri="{FF2B5EF4-FFF2-40B4-BE49-F238E27FC236}">
                    <a16:creationId xmlns:a16="http://schemas.microsoft.com/office/drawing/2014/main" id="{EB902597-6B02-F51F-C504-1873A891087A}"/>
                  </a:ext>
                </a:extLst>
              </p:cNvPr>
              <p:cNvSpPr>
                <a:spLocks/>
              </p:cNvSpPr>
              <p:nvPr/>
            </p:nvSpPr>
            <p:spPr bwMode="auto">
              <a:xfrm>
                <a:off x="1314578" y="3335353"/>
                <a:ext cx="11918" cy="22347"/>
              </a:xfrm>
              <a:custGeom>
                <a:avLst/>
                <a:gdLst>
                  <a:gd name="T0" fmla="*/ 2 w 8"/>
                  <a:gd name="T1" fmla="*/ 6 h 15"/>
                  <a:gd name="T2" fmla="*/ 4 w 8"/>
                  <a:gd name="T3" fmla="*/ 6 h 15"/>
                  <a:gd name="T4" fmla="*/ 8 w 8"/>
                  <a:gd name="T5" fmla="*/ 13 h 15"/>
                  <a:gd name="T6" fmla="*/ 6 w 8"/>
                  <a:gd name="T7" fmla="*/ 15 h 15"/>
                  <a:gd name="T8" fmla="*/ 4 w 8"/>
                  <a:gd name="T9" fmla="*/ 13 h 15"/>
                  <a:gd name="T10" fmla="*/ 0 w 8"/>
                  <a:gd name="T11" fmla="*/ 6 h 15"/>
                  <a:gd name="T12" fmla="*/ 0 w 8"/>
                  <a:gd name="T13" fmla="*/ 2 h 15"/>
                  <a:gd name="T14" fmla="*/ 0 w 8"/>
                  <a:gd name="T15" fmla="*/ 0 h 15"/>
                  <a:gd name="T16" fmla="*/ 2 w 8"/>
                  <a:gd name="T17" fmla="*/ 2 h 15"/>
                  <a:gd name="T18" fmla="*/ 2 w 8"/>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5">
                    <a:moveTo>
                      <a:pt x="2" y="6"/>
                    </a:moveTo>
                    <a:lnTo>
                      <a:pt x="4" y="6"/>
                    </a:lnTo>
                    <a:lnTo>
                      <a:pt x="8" y="13"/>
                    </a:lnTo>
                    <a:lnTo>
                      <a:pt x="6" y="15"/>
                    </a:lnTo>
                    <a:lnTo>
                      <a:pt x="4" y="13"/>
                    </a:lnTo>
                    <a:lnTo>
                      <a:pt x="0" y="6"/>
                    </a:lnTo>
                    <a:lnTo>
                      <a:pt x="0" y="2"/>
                    </a:lnTo>
                    <a:lnTo>
                      <a:pt x="0" y="0"/>
                    </a:lnTo>
                    <a:lnTo>
                      <a:pt x="2" y="2"/>
                    </a:lnTo>
                    <a:lnTo>
                      <a:pt x="2"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66" name="Freeform 1524">
                <a:extLst>
                  <a:ext uri="{FF2B5EF4-FFF2-40B4-BE49-F238E27FC236}">
                    <a16:creationId xmlns:a16="http://schemas.microsoft.com/office/drawing/2014/main" id="{F493C166-0BBF-30A4-FA09-68CF6EA5BB63}"/>
                  </a:ext>
                </a:extLst>
              </p:cNvPr>
              <p:cNvSpPr>
                <a:spLocks/>
              </p:cNvSpPr>
              <p:nvPr/>
            </p:nvSpPr>
            <p:spPr bwMode="auto">
              <a:xfrm>
                <a:off x="1314578" y="3335353"/>
                <a:ext cx="11918" cy="22347"/>
              </a:xfrm>
              <a:custGeom>
                <a:avLst/>
                <a:gdLst>
                  <a:gd name="T0" fmla="*/ 2 w 8"/>
                  <a:gd name="T1" fmla="*/ 6 h 15"/>
                  <a:gd name="T2" fmla="*/ 4 w 8"/>
                  <a:gd name="T3" fmla="*/ 6 h 15"/>
                  <a:gd name="T4" fmla="*/ 8 w 8"/>
                  <a:gd name="T5" fmla="*/ 13 h 15"/>
                  <a:gd name="T6" fmla="*/ 6 w 8"/>
                  <a:gd name="T7" fmla="*/ 15 h 15"/>
                  <a:gd name="T8" fmla="*/ 4 w 8"/>
                  <a:gd name="T9" fmla="*/ 13 h 15"/>
                  <a:gd name="T10" fmla="*/ 0 w 8"/>
                  <a:gd name="T11" fmla="*/ 6 h 15"/>
                  <a:gd name="T12" fmla="*/ 0 w 8"/>
                  <a:gd name="T13" fmla="*/ 2 h 15"/>
                  <a:gd name="T14" fmla="*/ 0 w 8"/>
                  <a:gd name="T15" fmla="*/ 0 h 15"/>
                  <a:gd name="T16" fmla="*/ 2 w 8"/>
                  <a:gd name="T17" fmla="*/ 2 h 15"/>
                  <a:gd name="T18" fmla="*/ 2 w 8"/>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5">
                    <a:moveTo>
                      <a:pt x="2" y="6"/>
                    </a:moveTo>
                    <a:lnTo>
                      <a:pt x="4" y="6"/>
                    </a:lnTo>
                    <a:lnTo>
                      <a:pt x="8" y="13"/>
                    </a:lnTo>
                    <a:lnTo>
                      <a:pt x="6" y="15"/>
                    </a:lnTo>
                    <a:lnTo>
                      <a:pt x="4" y="13"/>
                    </a:lnTo>
                    <a:lnTo>
                      <a:pt x="0" y="6"/>
                    </a:lnTo>
                    <a:lnTo>
                      <a:pt x="0" y="2"/>
                    </a:lnTo>
                    <a:lnTo>
                      <a:pt x="0" y="0"/>
                    </a:lnTo>
                    <a:lnTo>
                      <a:pt x="2" y="2"/>
                    </a:lnTo>
                    <a:lnTo>
                      <a:pt x="2"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67" name="Freeform 1525">
                <a:extLst>
                  <a:ext uri="{FF2B5EF4-FFF2-40B4-BE49-F238E27FC236}">
                    <a16:creationId xmlns:a16="http://schemas.microsoft.com/office/drawing/2014/main" id="{CCF93DB9-357D-6A09-F091-E11073D915A0}"/>
                  </a:ext>
                </a:extLst>
              </p:cNvPr>
              <p:cNvSpPr>
                <a:spLocks/>
              </p:cNvSpPr>
              <p:nvPr/>
            </p:nvSpPr>
            <p:spPr bwMode="auto">
              <a:xfrm>
                <a:off x="1351822" y="3332374"/>
                <a:ext cx="5959" cy="11918"/>
              </a:xfrm>
              <a:custGeom>
                <a:avLst/>
                <a:gdLst>
                  <a:gd name="T0" fmla="*/ 0 w 4"/>
                  <a:gd name="T1" fmla="*/ 0 h 8"/>
                  <a:gd name="T2" fmla="*/ 2 w 4"/>
                  <a:gd name="T3" fmla="*/ 4 h 8"/>
                  <a:gd name="T4" fmla="*/ 4 w 4"/>
                  <a:gd name="T5" fmla="*/ 8 h 8"/>
                  <a:gd name="T6" fmla="*/ 2 w 4"/>
                  <a:gd name="T7" fmla="*/ 8 h 8"/>
                  <a:gd name="T8" fmla="*/ 0 w 4"/>
                  <a:gd name="T9" fmla="*/ 6 h 8"/>
                  <a:gd name="T10" fmla="*/ 0 w 4"/>
                  <a:gd name="T11" fmla="*/ 4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2" y="4"/>
                    </a:lnTo>
                    <a:lnTo>
                      <a:pt x="4" y="8"/>
                    </a:lnTo>
                    <a:lnTo>
                      <a:pt x="2" y="8"/>
                    </a:lnTo>
                    <a:lnTo>
                      <a:pt x="0" y="6"/>
                    </a:lnTo>
                    <a:lnTo>
                      <a:pt x="0" y="4"/>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68" name="Freeform 1526">
                <a:extLst>
                  <a:ext uri="{FF2B5EF4-FFF2-40B4-BE49-F238E27FC236}">
                    <a16:creationId xmlns:a16="http://schemas.microsoft.com/office/drawing/2014/main" id="{AE080B22-ABF0-1627-BFF5-8263DE296C65}"/>
                  </a:ext>
                </a:extLst>
              </p:cNvPr>
              <p:cNvSpPr>
                <a:spLocks/>
              </p:cNvSpPr>
              <p:nvPr/>
            </p:nvSpPr>
            <p:spPr bwMode="auto">
              <a:xfrm>
                <a:off x="1351822" y="3332374"/>
                <a:ext cx="5959" cy="11918"/>
              </a:xfrm>
              <a:custGeom>
                <a:avLst/>
                <a:gdLst>
                  <a:gd name="T0" fmla="*/ 0 w 4"/>
                  <a:gd name="T1" fmla="*/ 0 h 8"/>
                  <a:gd name="T2" fmla="*/ 2 w 4"/>
                  <a:gd name="T3" fmla="*/ 4 h 8"/>
                  <a:gd name="T4" fmla="*/ 4 w 4"/>
                  <a:gd name="T5" fmla="*/ 8 h 8"/>
                  <a:gd name="T6" fmla="*/ 2 w 4"/>
                  <a:gd name="T7" fmla="*/ 8 h 8"/>
                  <a:gd name="T8" fmla="*/ 0 w 4"/>
                  <a:gd name="T9" fmla="*/ 6 h 8"/>
                  <a:gd name="T10" fmla="*/ 0 w 4"/>
                  <a:gd name="T11" fmla="*/ 4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2" y="4"/>
                    </a:lnTo>
                    <a:lnTo>
                      <a:pt x="4" y="8"/>
                    </a:lnTo>
                    <a:lnTo>
                      <a:pt x="2" y="8"/>
                    </a:lnTo>
                    <a:lnTo>
                      <a:pt x="0" y="6"/>
                    </a:lnTo>
                    <a:lnTo>
                      <a:pt x="0" y="4"/>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69" name="Freeform 1527">
                <a:extLst>
                  <a:ext uri="{FF2B5EF4-FFF2-40B4-BE49-F238E27FC236}">
                    <a16:creationId xmlns:a16="http://schemas.microsoft.com/office/drawing/2014/main" id="{B4C4603F-71A5-823F-17E2-E33B55981AD7}"/>
                  </a:ext>
                </a:extLst>
              </p:cNvPr>
              <p:cNvSpPr>
                <a:spLocks/>
              </p:cNvSpPr>
              <p:nvPr/>
            </p:nvSpPr>
            <p:spPr bwMode="auto">
              <a:xfrm>
                <a:off x="520520" y="3400904"/>
                <a:ext cx="8939" cy="13409"/>
              </a:xfrm>
              <a:custGeom>
                <a:avLst/>
                <a:gdLst>
                  <a:gd name="T0" fmla="*/ 0 w 6"/>
                  <a:gd name="T1" fmla="*/ 2 h 9"/>
                  <a:gd name="T2" fmla="*/ 4 w 6"/>
                  <a:gd name="T3" fmla="*/ 0 h 9"/>
                  <a:gd name="T4" fmla="*/ 6 w 6"/>
                  <a:gd name="T5" fmla="*/ 2 h 9"/>
                  <a:gd name="T6" fmla="*/ 6 w 6"/>
                  <a:gd name="T7" fmla="*/ 3 h 9"/>
                  <a:gd name="T8" fmla="*/ 6 w 6"/>
                  <a:gd name="T9" fmla="*/ 5 h 9"/>
                  <a:gd name="T10" fmla="*/ 0 w 6"/>
                  <a:gd name="T11" fmla="*/ 9 h 9"/>
                  <a:gd name="T12" fmla="*/ 0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0" y="2"/>
                    </a:moveTo>
                    <a:lnTo>
                      <a:pt x="4" y="0"/>
                    </a:lnTo>
                    <a:lnTo>
                      <a:pt x="6" y="2"/>
                    </a:lnTo>
                    <a:lnTo>
                      <a:pt x="6" y="3"/>
                    </a:lnTo>
                    <a:lnTo>
                      <a:pt x="6" y="5"/>
                    </a:lnTo>
                    <a:lnTo>
                      <a:pt x="0" y="9"/>
                    </a:lnTo>
                    <a:lnTo>
                      <a:pt x="0" y="2"/>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70" name="Freeform 1528">
                <a:extLst>
                  <a:ext uri="{FF2B5EF4-FFF2-40B4-BE49-F238E27FC236}">
                    <a16:creationId xmlns:a16="http://schemas.microsoft.com/office/drawing/2014/main" id="{1BAB214A-68B8-9C28-7723-B3B9E35D448B}"/>
                  </a:ext>
                </a:extLst>
              </p:cNvPr>
              <p:cNvSpPr>
                <a:spLocks/>
              </p:cNvSpPr>
              <p:nvPr/>
            </p:nvSpPr>
            <p:spPr bwMode="auto">
              <a:xfrm>
                <a:off x="533929" y="3383026"/>
                <a:ext cx="31286" cy="28306"/>
              </a:xfrm>
              <a:custGeom>
                <a:avLst/>
                <a:gdLst>
                  <a:gd name="T0" fmla="*/ 0 w 21"/>
                  <a:gd name="T1" fmla="*/ 19 h 19"/>
                  <a:gd name="T2" fmla="*/ 0 w 21"/>
                  <a:gd name="T3" fmla="*/ 17 h 19"/>
                  <a:gd name="T4" fmla="*/ 0 w 21"/>
                  <a:gd name="T5" fmla="*/ 17 h 19"/>
                  <a:gd name="T6" fmla="*/ 6 w 21"/>
                  <a:gd name="T7" fmla="*/ 15 h 19"/>
                  <a:gd name="T8" fmla="*/ 8 w 21"/>
                  <a:gd name="T9" fmla="*/ 14 h 19"/>
                  <a:gd name="T10" fmla="*/ 8 w 21"/>
                  <a:gd name="T11" fmla="*/ 12 h 19"/>
                  <a:gd name="T12" fmla="*/ 10 w 21"/>
                  <a:gd name="T13" fmla="*/ 8 h 19"/>
                  <a:gd name="T14" fmla="*/ 12 w 21"/>
                  <a:gd name="T15" fmla="*/ 10 h 19"/>
                  <a:gd name="T16" fmla="*/ 14 w 21"/>
                  <a:gd name="T17" fmla="*/ 8 h 19"/>
                  <a:gd name="T18" fmla="*/ 12 w 21"/>
                  <a:gd name="T19" fmla="*/ 6 h 19"/>
                  <a:gd name="T20" fmla="*/ 12 w 21"/>
                  <a:gd name="T21" fmla="*/ 6 h 19"/>
                  <a:gd name="T22" fmla="*/ 10 w 21"/>
                  <a:gd name="T23" fmla="*/ 4 h 19"/>
                  <a:gd name="T24" fmla="*/ 10 w 21"/>
                  <a:gd name="T25" fmla="*/ 2 h 19"/>
                  <a:gd name="T26" fmla="*/ 12 w 21"/>
                  <a:gd name="T27" fmla="*/ 2 h 19"/>
                  <a:gd name="T28" fmla="*/ 14 w 21"/>
                  <a:gd name="T29" fmla="*/ 0 h 19"/>
                  <a:gd name="T30" fmla="*/ 16 w 21"/>
                  <a:gd name="T31" fmla="*/ 2 h 19"/>
                  <a:gd name="T32" fmla="*/ 17 w 21"/>
                  <a:gd name="T33" fmla="*/ 4 h 19"/>
                  <a:gd name="T34" fmla="*/ 19 w 21"/>
                  <a:gd name="T35" fmla="*/ 0 h 19"/>
                  <a:gd name="T36" fmla="*/ 21 w 21"/>
                  <a:gd name="T37" fmla="*/ 0 h 19"/>
                  <a:gd name="T38" fmla="*/ 21 w 21"/>
                  <a:gd name="T39" fmla="*/ 2 h 19"/>
                  <a:gd name="T40" fmla="*/ 21 w 21"/>
                  <a:gd name="T41" fmla="*/ 4 h 19"/>
                  <a:gd name="T42" fmla="*/ 17 w 21"/>
                  <a:gd name="T43" fmla="*/ 6 h 19"/>
                  <a:gd name="T44" fmla="*/ 17 w 21"/>
                  <a:gd name="T45" fmla="*/ 8 h 19"/>
                  <a:gd name="T46" fmla="*/ 19 w 21"/>
                  <a:gd name="T47" fmla="*/ 8 h 19"/>
                  <a:gd name="T48" fmla="*/ 19 w 21"/>
                  <a:gd name="T49" fmla="*/ 10 h 19"/>
                  <a:gd name="T50" fmla="*/ 17 w 21"/>
                  <a:gd name="T51" fmla="*/ 12 h 19"/>
                  <a:gd name="T52" fmla="*/ 16 w 21"/>
                  <a:gd name="T53" fmla="*/ 12 h 19"/>
                  <a:gd name="T54" fmla="*/ 14 w 21"/>
                  <a:gd name="T55" fmla="*/ 14 h 19"/>
                  <a:gd name="T56" fmla="*/ 12 w 21"/>
                  <a:gd name="T57" fmla="*/ 15 h 19"/>
                  <a:gd name="T58" fmla="*/ 6 w 21"/>
                  <a:gd name="T59" fmla="*/ 17 h 19"/>
                  <a:gd name="T60" fmla="*/ 0 w 21"/>
                  <a:gd name="T6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 h="19">
                    <a:moveTo>
                      <a:pt x="0" y="19"/>
                    </a:moveTo>
                    <a:lnTo>
                      <a:pt x="0" y="17"/>
                    </a:lnTo>
                    <a:lnTo>
                      <a:pt x="0" y="17"/>
                    </a:lnTo>
                    <a:lnTo>
                      <a:pt x="6" y="15"/>
                    </a:lnTo>
                    <a:lnTo>
                      <a:pt x="8" y="14"/>
                    </a:lnTo>
                    <a:lnTo>
                      <a:pt x="8" y="12"/>
                    </a:lnTo>
                    <a:lnTo>
                      <a:pt x="10" y="8"/>
                    </a:lnTo>
                    <a:lnTo>
                      <a:pt x="12" y="10"/>
                    </a:lnTo>
                    <a:lnTo>
                      <a:pt x="14" y="8"/>
                    </a:lnTo>
                    <a:lnTo>
                      <a:pt x="12" y="6"/>
                    </a:lnTo>
                    <a:lnTo>
                      <a:pt x="12" y="6"/>
                    </a:lnTo>
                    <a:lnTo>
                      <a:pt x="10" y="4"/>
                    </a:lnTo>
                    <a:lnTo>
                      <a:pt x="10" y="2"/>
                    </a:lnTo>
                    <a:lnTo>
                      <a:pt x="12" y="2"/>
                    </a:lnTo>
                    <a:lnTo>
                      <a:pt x="14" y="0"/>
                    </a:lnTo>
                    <a:lnTo>
                      <a:pt x="16" y="2"/>
                    </a:lnTo>
                    <a:lnTo>
                      <a:pt x="17" y="4"/>
                    </a:lnTo>
                    <a:lnTo>
                      <a:pt x="19" y="0"/>
                    </a:lnTo>
                    <a:lnTo>
                      <a:pt x="21" y="0"/>
                    </a:lnTo>
                    <a:lnTo>
                      <a:pt x="21" y="2"/>
                    </a:lnTo>
                    <a:lnTo>
                      <a:pt x="21" y="4"/>
                    </a:lnTo>
                    <a:lnTo>
                      <a:pt x="17" y="6"/>
                    </a:lnTo>
                    <a:lnTo>
                      <a:pt x="17" y="8"/>
                    </a:lnTo>
                    <a:lnTo>
                      <a:pt x="19" y="8"/>
                    </a:lnTo>
                    <a:lnTo>
                      <a:pt x="19" y="10"/>
                    </a:lnTo>
                    <a:lnTo>
                      <a:pt x="17" y="12"/>
                    </a:lnTo>
                    <a:lnTo>
                      <a:pt x="16" y="12"/>
                    </a:lnTo>
                    <a:lnTo>
                      <a:pt x="14" y="14"/>
                    </a:lnTo>
                    <a:lnTo>
                      <a:pt x="12" y="15"/>
                    </a:lnTo>
                    <a:lnTo>
                      <a:pt x="6" y="17"/>
                    </a:lnTo>
                    <a:lnTo>
                      <a:pt x="0" y="19"/>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71" name="Freeform 1529">
                <a:extLst>
                  <a:ext uri="{FF2B5EF4-FFF2-40B4-BE49-F238E27FC236}">
                    <a16:creationId xmlns:a16="http://schemas.microsoft.com/office/drawing/2014/main" id="{EBC1BAB1-0A7D-E8D9-07B8-5D6967EC245B}"/>
                  </a:ext>
                </a:extLst>
              </p:cNvPr>
              <p:cNvSpPr>
                <a:spLocks/>
              </p:cNvSpPr>
              <p:nvPr/>
            </p:nvSpPr>
            <p:spPr bwMode="auto">
              <a:xfrm>
                <a:off x="533929" y="3383026"/>
                <a:ext cx="31286" cy="28306"/>
              </a:xfrm>
              <a:custGeom>
                <a:avLst/>
                <a:gdLst>
                  <a:gd name="T0" fmla="*/ 0 w 21"/>
                  <a:gd name="T1" fmla="*/ 19 h 19"/>
                  <a:gd name="T2" fmla="*/ 0 w 21"/>
                  <a:gd name="T3" fmla="*/ 17 h 19"/>
                  <a:gd name="T4" fmla="*/ 0 w 21"/>
                  <a:gd name="T5" fmla="*/ 17 h 19"/>
                  <a:gd name="T6" fmla="*/ 6 w 21"/>
                  <a:gd name="T7" fmla="*/ 15 h 19"/>
                  <a:gd name="T8" fmla="*/ 8 w 21"/>
                  <a:gd name="T9" fmla="*/ 14 h 19"/>
                  <a:gd name="T10" fmla="*/ 8 w 21"/>
                  <a:gd name="T11" fmla="*/ 12 h 19"/>
                  <a:gd name="T12" fmla="*/ 10 w 21"/>
                  <a:gd name="T13" fmla="*/ 8 h 19"/>
                  <a:gd name="T14" fmla="*/ 12 w 21"/>
                  <a:gd name="T15" fmla="*/ 10 h 19"/>
                  <a:gd name="T16" fmla="*/ 14 w 21"/>
                  <a:gd name="T17" fmla="*/ 8 h 19"/>
                  <a:gd name="T18" fmla="*/ 12 w 21"/>
                  <a:gd name="T19" fmla="*/ 6 h 19"/>
                  <a:gd name="T20" fmla="*/ 12 w 21"/>
                  <a:gd name="T21" fmla="*/ 6 h 19"/>
                  <a:gd name="T22" fmla="*/ 10 w 21"/>
                  <a:gd name="T23" fmla="*/ 4 h 19"/>
                  <a:gd name="T24" fmla="*/ 10 w 21"/>
                  <a:gd name="T25" fmla="*/ 2 h 19"/>
                  <a:gd name="T26" fmla="*/ 12 w 21"/>
                  <a:gd name="T27" fmla="*/ 2 h 19"/>
                  <a:gd name="T28" fmla="*/ 14 w 21"/>
                  <a:gd name="T29" fmla="*/ 0 h 19"/>
                  <a:gd name="T30" fmla="*/ 16 w 21"/>
                  <a:gd name="T31" fmla="*/ 2 h 19"/>
                  <a:gd name="T32" fmla="*/ 17 w 21"/>
                  <a:gd name="T33" fmla="*/ 4 h 19"/>
                  <a:gd name="T34" fmla="*/ 19 w 21"/>
                  <a:gd name="T35" fmla="*/ 0 h 19"/>
                  <a:gd name="T36" fmla="*/ 21 w 21"/>
                  <a:gd name="T37" fmla="*/ 0 h 19"/>
                  <a:gd name="T38" fmla="*/ 21 w 21"/>
                  <a:gd name="T39" fmla="*/ 2 h 19"/>
                  <a:gd name="T40" fmla="*/ 21 w 21"/>
                  <a:gd name="T41" fmla="*/ 4 h 19"/>
                  <a:gd name="T42" fmla="*/ 17 w 21"/>
                  <a:gd name="T43" fmla="*/ 6 h 19"/>
                  <a:gd name="T44" fmla="*/ 17 w 21"/>
                  <a:gd name="T45" fmla="*/ 8 h 19"/>
                  <a:gd name="T46" fmla="*/ 19 w 21"/>
                  <a:gd name="T47" fmla="*/ 8 h 19"/>
                  <a:gd name="T48" fmla="*/ 19 w 21"/>
                  <a:gd name="T49" fmla="*/ 10 h 19"/>
                  <a:gd name="T50" fmla="*/ 17 w 21"/>
                  <a:gd name="T51" fmla="*/ 12 h 19"/>
                  <a:gd name="T52" fmla="*/ 16 w 21"/>
                  <a:gd name="T53" fmla="*/ 12 h 19"/>
                  <a:gd name="T54" fmla="*/ 14 w 21"/>
                  <a:gd name="T55" fmla="*/ 14 h 19"/>
                  <a:gd name="T56" fmla="*/ 12 w 21"/>
                  <a:gd name="T57" fmla="*/ 15 h 19"/>
                  <a:gd name="T58" fmla="*/ 6 w 21"/>
                  <a:gd name="T59" fmla="*/ 17 h 19"/>
                  <a:gd name="T60" fmla="*/ 0 w 21"/>
                  <a:gd name="T6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 h="19">
                    <a:moveTo>
                      <a:pt x="0" y="19"/>
                    </a:moveTo>
                    <a:lnTo>
                      <a:pt x="0" y="17"/>
                    </a:lnTo>
                    <a:lnTo>
                      <a:pt x="0" y="17"/>
                    </a:lnTo>
                    <a:lnTo>
                      <a:pt x="6" y="15"/>
                    </a:lnTo>
                    <a:lnTo>
                      <a:pt x="8" y="14"/>
                    </a:lnTo>
                    <a:lnTo>
                      <a:pt x="8" y="12"/>
                    </a:lnTo>
                    <a:lnTo>
                      <a:pt x="10" y="8"/>
                    </a:lnTo>
                    <a:lnTo>
                      <a:pt x="12" y="10"/>
                    </a:lnTo>
                    <a:lnTo>
                      <a:pt x="14" y="8"/>
                    </a:lnTo>
                    <a:lnTo>
                      <a:pt x="12" y="6"/>
                    </a:lnTo>
                    <a:lnTo>
                      <a:pt x="12" y="6"/>
                    </a:lnTo>
                    <a:lnTo>
                      <a:pt x="10" y="4"/>
                    </a:lnTo>
                    <a:lnTo>
                      <a:pt x="10" y="2"/>
                    </a:lnTo>
                    <a:lnTo>
                      <a:pt x="12" y="2"/>
                    </a:lnTo>
                    <a:lnTo>
                      <a:pt x="14" y="0"/>
                    </a:lnTo>
                    <a:lnTo>
                      <a:pt x="16" y="2"/>
                    </a:lnTo>
                    <a:lnTo>
                      <a:pt x="17" y="4"/>
                    </a:lnTo>
                    <a:lnTo>
                      <a:pt x="19" y="0"/>
                    </a:lnTo>
                    <a:lnTo>
                      <a:pt x="21" y="0"/>
                    </a:lnTo>
                    <a:lnTo>
                      <a:pt x="21" y="2"/>
                    </a:lnTo>
                    <a:lnTo>
                      <a:pt x="21" y="4"/>
                    </a:lnTo>
                    <a:lnTo>
                      <a:pt x="17" y="6"/>
                    </a:lnTo>
                    <a:lnTo>
                      <a:pt x="17" y="8"/>
                    </a:lnTo>
                    <a:lnTo>
                      <a:pt x="19" y="8"/>
                    </a:lnTo>
                    <a:lnTo>
                      <a:pt x="19" y="10"/>
                    </a:lnTo>
                    <a:lnTo>
                      <a:pt x="17" y="12"/>
                    </a:lnTo>
                    <a:lnTo>
                      <a:pt x="16" y="12"/>
                    </a:lnTo>
                    <a:lnTo>
                      <a:pt x="14" y="14"/>
                    </a:lnTo>
                    <a:lnTo>
                      <a:pt x="12" y="15"/>
                    </a:lnTo>
                    <a:lnTo>
                      <a:pt x="6" y="17"/>
                    </a:lnTo>
                    <a:lnTo>
                      <a:pt x="0" y="19"/>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72" name="Freeform 1530">
                <a:extLst>
                  <a:ext uri="{FF2B5EF4-FFF2-40B4-BE49-F238E27FC236}">
                    <a16:creationId xmlns:a16="http://schemas.microsoft.com/office/drawing/2014/main" id="{9B19EBE1-A006-58F6-CB08-C7C334779BC1}"/>
                  </a:ext>
                </a:extLst>
              </p:cNvPr>
              <p:cNvSpPr>
                <a:spLocks/>
              </p:cNvSpPr>
              <p:nvPr/>
            </p:nvSpPr>
            <p:spPr bwMode="auto">
              <a:xfrm>
                <a:off x="571173" y="3375578"/>
                <a:ext cx="8939" cy="7449"/>
              </a:xfrm>
              <a:custGeom>
                <a:avLst/>
                <a:gdLst>
                  <a:gd name="T0" fmla="*/ 2 w 6"/>
                  <a:gd name="T1" fmla="*/ 0 h 5"/>
                  <a:gd name="T2" fmla="*/ 2 w 6"/>
                  <a:gd name="T3" fmla="*/ 0 h 5"/>
                  <a:gd name="T4" fmla="*/ 4 w 6"/>
                  <a:gd name="T5" fmla="*/ 0 h 5"/>
                  <a:gd name="T6" fmla="*/ 6 w 6"/>
                  <a:gd name="T7" fmla="*/ 3 h 5"/>
                  <a:gd name="T8" fmla="*/ 4 w 6"/>
                  <a:gd name="T9" fmla="*/ 5 h 5"/>
                  <a:gd name="T10" fmla="*/ 0 w 6"/>
                  <a:gd name="T11" fmla="*/ 3 h 5"/>
                  <a:gd name="T12" fmla="*/ 0 w 6"/>
                  <a:gd name="T13" fmla="*/ 2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2" y="0"/>
                    </a:lnTo>
                    <a:lnTo>
                      <a:pt x="4" y="0"/>
                    </a:lnTo>
                    <a:lnTo>
                      <a:pt x="6" y="3"/>
                    </a:lnTo>
                    <a:lnTo>
                      <a:pt x="4" y="5"/>
                    </a:lnTo>
                    <a:lnTo>
                      <a:pt x="0" y="3"/>
                    </a:lnTo>
                    <a:lnTo>
                      <a:pt x="0" y="2"/>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73" name="Freeform 1531">
                <a:extLst>
                  <a:ext uri="{FF2B5EF4-FFF2-40B4-BE49-F238E27FC236}">
                    <a16:creationId xmlns:a16="http://schemas.microsoft.com/office/drawing/2014/main" id="{1E27BECF-6D96-2F2B-B4EE-5AE9AA39EB33}"/>
                  </a:ext>
                </a:extLst>
              </p:cNvPr>
              <p:cNvSpPr>
                <a:spLocks/>
              </p:cNvSpPr>
              <p:nvPr/>
            </p:nvSpPr>
            <p:spPr bwMode="auto">
              <a:xfrm>
                <a:off x="571173" y="3375578"/>
                <a:ext cx="8939" cy="7449"/>
              </a:xfrm>
              <a:custGeom>
                <a:avLst/>
                <a:gdLst>
                  <a:gd name="T0" fmla="*/ 2 w 6"/>
                  <a:gd name="T1" fmla="*/ 0 h 5"/>
                  <a:gd name="T2" fmla="*/ 2 w 6"/>
                  <a:gd name="T3" fmla="*/ 0 h 5"/>
                  <a:gd name="T4" fmla="*/ 4 w 6"/>
                  <a:gd name="T5" fmla="*/ 0 h 5"/>
                  <a:gd name="T6" fmla="*/ 6 w 6"/>
                  <a:gd name="T7" fmla="*/ 3 h 5"/>
                  <a:gd name="T8" fmla="*/ 4 w 6"/>
                  <a:gd name="T9" fmla="*/ 5 h 5"/>
                  <a:gd name="T10" fmla="*/ 0 w 6"/>
                  <a:gd name="T11" fmla="*/ 3 h 5"/>
                  <a:gd name="T12" fmla="*/ 0 w 6"/>
                  <a:gd name="T13" fmla="*/ 2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2" y="0"/>
                    </a:lnTo>
                    <a:lnTo>
                      <a:pt x="4" y="0"/>
                    </a:lnTo>
                    <a:lnTo>
                      <a:pt x="6" y="3"/>
                    </a:lnTo>
                    <a:lnTo>
                      <a:pt x="4" y="5"/>
                    </a:lnTo>
                    <a:lnTo>
                      <a:pt x="0" y="3"/>
                    </a:lnTo>
                    <a:lnTo>
                      <a:pt x="0" y="2"/>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74" name="Freeform 1532">
                <a:extLst>
                  <a:ext uri="{FF2B5EF4-FFF2-40B4-BE49-F238E27FC236}">
                    <a16:creationId xmlns:a16="http://schemas.microsoft.com/office/drawing/2014/main" id="{F9EFE539-2893-22A0-4356-E284EC1E1382}"/>
                  </a:ext>
                </a:extLst>
              </p:cNvPr>
              <p:cNvSpPr>
                <a:spLocks/>
              </p:cNvSpPr>
              <p:nvPr/>
            </p:nvSpPr>
            <p:spPr bwMode="auto">
              <a:xfrm>
                <a:off x="599479" y="3341312"/>
                <a:ext cx="38735" cy="28306"/>
              </a:xfrm>
              <a:custGeom>
                <a:avLst/>
                <a:gdLst>
                  <a:gd name="T0" fmla="*/ 0 w 26"/>
                  <a:gd name="T1" fmla="*/ 13 h 19"/>
                  <a:gd name="T2" fmla="*/ 4 w 26"/>
                  <a:gd name="T3" fmla="*/ 7 h 19"/>
                  <a:gd name="T4" fmla="*/ 6 w 26"/>
                  <a:gd name="T5" fmla="*/ 4 h 19"/>
                  <a:gd name="T6" fmla="*/ 9 w 26"/>
                  <a:gd name="T7" fmla="*/ 4 h 19"/>
                  <a:gd name="T8" fmla="*/ 13 w 26"/>
                  <a:gd name="T9" fmla="*/ 4 h 19"/>
                  <a:gd name="T10" fmla="*/ 17 w 26"/>
                  <a:gd name="T11" fmla="*/ 0 h 19"/>
                  <a:gd name="T12" fmla="*/ 21 w 26"/>
                  <a:gd name="T13" fmla="*/ 0 h 19"/>
                  <a:gd name="T14" fmla="*/ 21 w 26"/>
                  <a:gd name="T15" fmla="*/ 6 h 19"/>
                  <a:gd name="T16" fmla="*/ 25 w 26"/>
                  <a:gd name="T17" fmla="*/ 7 h 19"/>
                  <a:gd name="T18" fmla="*/ 25 w 26"/>
                  <a:gd name="T19" fmla="*/ 7 h 19"/>
                  <a:gd name="T20" fmla="*/ 26 w 26"/>
                  <a:gd name="T21" fmla="*/ 9 h 19"/>
                  <a:gd name="T22" fmla="*/ 26 w 26"/>
                  <a:gd name="T23" fmla="*/ 9 h 19"/>
                  <a:gd name="T24" fmla="*/ 25 w 26"/>
                  <a:gd name="T25" fmla="*/ 11 h 19"/>
                  <a:gd name="T26" fmla="*/ 23 w 26"/>
                  <a:gd name="T27" fmla="*/ 9 h 19"/>
                  <a:gd name="T28" fmla="*/ 21 w 26"/>
                  <a:gd name="T29" fmla="*/ 11 h 19"/>
                  <a:gd name="T30" fmla="*/ 19 w 26"/>
                  <a:gd name="T31" fmla="*/ 13 h 19"/>
                  <a:gd name="T32" fmla="*/ 11 w 26"/>
                  <a:gd name="T33" fmla="*/ 11 h 19"/>
                  <a:gd name="T34" fmla="*/ 4 w 26"/>
                  <a:gd name="T35" fmla="*/ 19 h 19"/>
                  <a:gd name="T36" fmla="*/ 0 w 26"/>
                  <a:gd name="T37" fmla="*/ 17 h 19"/>
                  <a:gd name="T38" fmla="*/ 0 w 26"/>
                  <a:gd name="T3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9">
                    <a:moveTo>
                      <a:pt x="0" y="13"/>
                    </a:moveTo>
                    <a:lnTo>
                      <a:pt x="4" y="7"/>
                    </a:lnTo>
                    <a:lnTo>
                      <a:pt x="6" y="4"/>
                    </a:lnTo>
                    <a:lnTo>
                      <a:pt x="9" y="4"/>
                    </a:lnTo>
                    <a:lnTo>
                      <a:pt x="13" y="4"/>
                    </a:lnTo>
                    <a:lnTo>
                      <a:pt x="17" y="0"/>
                    </a:lnTo>
                    <a:lnTo>
                      <a:pt x="21" y="0"/>
                    </a:lnTo>
                    <a:lnTo>
                      <a:pt x="21" y="6"/>
                    </a:lnTo>
                    <a:lnTo>
                      <a:pt x="25" y="7"/>
                    </a:lnTo>
                    <a:lnTo>
                      <a:pt x="25" y="7"/>
                    </a:lnTo>
                    <a:lnTo>
                      <a:pt x="26" y="9"/>
                    </a:lnTo>
                    <a:lnTo>
                      <a:pt x="26" y="9"/>
                    </a:lnTo>
                    <a:lnTo>
                      <a:pt x="25" y="11"/>
                    </a:lnTo>
                    <a:lnTo>
                      <a:pt x="23" y="9"/>
                    </a:lnTo>
                    <a:lnTo>
                      <a:pt x="21" y="11"/>
                    </a:lnTo>
                    <a:lnTo>
                      <a:pt x="19" y="13"/>
                    </a:lnTo>
                    <a:lnTo>
                      <a:pt x="11" y="11"/>
                    </a:lnTo>
                    <a:lnTo>
                      <a:pt x="4" y="19"/>
                    </a:lnTo>
                    <a:lnTo>
                      <a:pt x="0" y="17"/>
                    </a:lnTo>
                    <a:lnTo>
                      <a:pt x="0" y="1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75" name="Freeform 1533">
                <a:extLst>
                  <a:ext uri="{FF2B5EF4-FFF2-40B4-BE49-F238E27FC236}">
                    <a16:creationId xmlns:a16="http://schemas.microsoft.com/office/drawing/2014/main" id="{EEF64C60-4B82-E356-842A-0B724EDAB269}"/>
                  </a:ext>
                </a:extLst>
              </p:cNvPr>
              <p:cNvSpPr>
                <a:spLocks/>
              </p:cNvSpPr>
              <p:nvPr/>
            </p:nvSpPr>
            <p:spPr bwMode="auto">
              <a:xfrm>
                <a:off x="599479" y="3341312"/>
                <a:ext cx="38735" cy="28306"/>
              </a:xfrm>
              <a:custGeom>
                <a:avLst/>
                <a:gdLst>
                  <a:gd name="T0" fmla="*/ 0 w 26"/>
                  <a:gd name="T1" fmla="*/ 13 h 19"/>
                  <a:gd name="T2" fmla="*/ 4 w 26"/>
                  <a:gd name="T3" fmla="*/ 7 h 19"/>
                  <a:gd name="T4" fmla="*/ 6 w 26"/>
                  <a:gd name="T5" fmla="*/ 4 h 19"/>
                  <a:gd name="T6" fmla="*/ 9 w 26"/>
                  <a:gd name="T7" fmla="*/ 4 h 19"/>
                  <a:gd name="T8" fmla="*/ 13 w 26"/>
                  <a:gd name="T9" fmla="*/ 4 h 19"/>
                  <a:gd name="T10" fmla="*/ 17 w 26"/>
                  <a:gd name="T11" fmla="*/ 0 h 19"/>
                  <a:gd name="T12" fmla="*/ 21 w 26"/>
                  <a:gd name="T13" fmla="*/ 0 h 19"/>
                  <a:gd name="T14" fmla="*/ 21 w 26"/>
                  <a:gd name="T15" fmla="*/ 6 h 19"/>
                  <a:gd name="T16" fmla="*/ 25 w 26"/>
                  <a:gd name="T17" fmla="*/ 7 h 19"/>
                  <a:gd name="T18" fmla="*/ 25 w 26"/>
                  <a:gd name="T19" fmla="*/ 7 h 19"/>
                  <a:gd name="T20" fmla="*/ 26 w 26"/>
                  <a:gd name="T21" fmla="*/ 9 h 19"/>
                  <a:gd name="T22" fmla="*/ 26 w 26"/>
                  <a:gd name="T23" fmla="*/ 9 h 19"/>
                  <a:gd name="T24" fmla="*/ 25 w 26"/>
                  <a:gd name="T25" fmla="*/ 11 h 19"/>
                  <a:gd name="T26" fmla="*/ 23 w 26"/>
                  <a:gd name="T27" fmla="*/ 9 h 19"/>
                  <a:gd name="T28" fmla="*/ 21 w 26"/>
                  <a:gd name="T29" fmla="*/ 11 h 19"/>
                  <a:gd name="T30" fmla="*/ 19 w 26"/>
                  <a:gd name="T31" fmla="*/ 13 h 19"/>
                  <a:gd name="T32" fmla="*/ 11 w 26"/>
                  <a:gd name="T33" fmla="*/ 11 h 19"/>
                  <a:gd name="T34" fmla="*/ 4 w 26"/>
                  <a:gd name="T35" fmla="*/ 19 h 19"/>
                  <a:gd name="T36" fmla="*/ 0 w 26"/>
                  <a:gd name="T37" fmla="*/ 17 h 19"/>
                  <a:gd name="T38" fmla="*/ 0 w 26"/>
                  <a:gd name="T3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9">
                    <a:moveTo>
                      <a:pt x="0" y="13"/>
                    </a:moveTo>
                    <a:lnTo>
                      <a:pt x="4" y="7"/>
                    </a:lnTo>
                    <a:lnTo>
                      <a:pt x="6" y="4"/>
                    </a:lnTo>
                    <a:lnTo>
                      <a:pt x="9" y="4"/>
                    </a:lnTo>
                    <a:lnTo>
                      <a:pt x="13" y="4"/>
                    </a:lnTo>
                    <a:lnTo>
                      <a:pt x="17" y="0"/>
                    </a:lnTo>
                    <a:lnTo>
                      <a:pt x="21" y="0"/>
                    </a:lnTo>
                    <a:lnTo>
                      <a:pt x="21" y="6"/>
                    </a:lnTo>
                    <a:lnTo>
                      <a:pt x="25" y="7"/>
                    </a:lnTo>
                    <a:lnTo>
                      <a:pt x="25" y="7"/>
                    </a:lnTo>
                    <a:lnTo>
                      <a:pt x="26" y="9"/>
                    </a:lnTo>
                    <a:lnTo>
                      <a:pt x="26" y="9"/>
                    </a:lnTo>
                    <a:lnTo>
                      <a:pt x="25" y="11"/>
                    </a:lnTo>
                    <a:lnTo>
                      <a:pt x="23" y="9"/>
                    </a:lnTo>
                    <a:lnTo>
                      <a:pt x="21" y="11"/>
                    </a:lnTo>
                    <a:lnTo>
                      <a:pt x="19" y="13"/>
                    </a:lnTo>
                    <a:lnTo>
                      <a:pt x="11" y="11"/>
                    </a:lnTo>
                    <a:lnTo>
                      <a:pt x="4" y="19"/>
                    </a:lnTo>
                    <a:lnTo>
                      <a:pt x="0" y="17"/>
                    </a:lnTo>
                    <a:lnTo>
                      <a:pt x="0" y="1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76" name="Freeform 1534">
                <a:extLst>
                  <a:ext uri="{FF2B5EF4-FFF2-40B4-BE49-F238E27FC236}">
                    <a16:creationId xmlns:a16="http://schemas.microsoft.com/office/drawing/2014/main" id="{21EA6C61-DEE9-A030-AC88-8ABA9B470030}"/>
                  </a:ext>
                </a:extLst>
              </p:cNvPr>
              <p:cNvSpPr>
                <a:spLocks/>
              </p:cNvSpPr>
              <p:nvPr/>
            </p:nvSpPr>
            <p:spPr bwMode="auto">
              <a:xfrm>
                <a:off x="647153" y="3363660"/>
                <a:ext cx="2980" cy="5959"/>
              </a:xfrm>
              <a:custGeom>
                <a:avLst/>
                <a:gdLst>
                  <a:gd name="T0" fmla="*/ 0 w 2"/>
                  <a:gd name="T1" fmla="*/ 2 h 4"/>
                  <a:gd name="T2" fmla="*/ 2 w 2"/>
                  <a:gd name="T3" fmla="*/ 0 h 4"/>
                  <a:gd name="T4" fmla="*/ 2 w 2"/>
                  <a:gd name="T5" fmla="*/ 2 h 4"/>
                  <a:gd name="T6" fmla="*/ 2 w 2"/>
                  <a:gd name="T7" fmla="*/ 2 h 4"/>
                  <a:gd name="T8" fmla="*/ 2 w 2"/>
                  <a:gd name="T9" fmla="*/ 4 h 4"/>
                  <a:gd name="T10" fmla="*/ 0 w 2"/>
                  <a:gd name="T11" fmla="*/ 4 h 4"/>
                  <a:gd name="T12" fmla="*/ 0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2"/>
                    </a:moveTo>
                    <a:lnTo>
                      <a:pt x="2" y="0"/>
                    </a:lnTo>
                    <a:lnTo>
                      <a:pt x="2" y="2"/>
                    </a:lnTo>
                    <a:lnTo>
                      <a:pt x="2" y="2"/>
                    </a:lnTo>
                    <a:lnTo>
                      <a:pt x="2" y="4"/>
                    </a:lnTo>
                    <a:lnTo>
                      <a:pt x="0" y="4"/>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77" name="Freeform 1535">
                <a:extLst>
                  <a:ext uri="{FF2B5EF4-FFF2-40B4-BE49-F238E27FC236}">
                    <a16:creationId xmlns:a16="http://schemas.microsoft.com/office/drawing/2014/main" id="{1E68155A-31FF-799F-824F-16C646E5ADB2}"/>
                  </a:ext>
                </a:extLst>
              </p:cNvPr>
              <p:cNvSpPr>
                <a:spLocks/>
              </p:cNvSpPr>
              <p:nvPr/>
            </p:nvSpPr>
            <p:spPr bwMode="auto">
              <a:xfrm>
                <a:off x="647153" y="3363660"/>
                <a:ext cx="2980" cy="5959"/>
              </a:xfrm>
              <a:custGeom>
                <a:avLst/>
                <a:gdLst>
                  <a:gd name="T0" fmla="*/ 0 w 2"/>
                  <a:gd name="T1" fmla="*/ 2 h 4"/>
                  <a:gd name="T2" fmla="*/ 2 w 2"/>
                  <a:gd name="T3" fmla="*/ 0 h 4"/>
                  <a:gd name="T4" fmla="*/ 2 w 2"/>
                  <a:gd name="T5" fmla="*/ 2 h 4"/>
                  <a:gd name="T6" fmla="*/ 2 w 2"/>
                  <a:gd name="T7" fmla="*/ 2 h 4"/>
                  <a:gd name="T8" fmla="*/ 2 w 2"/>
                  <a:gd name="T9" fmla="*/ 4 h 4"/>
                  <a:gd name="T10" fmla="*/ 0 w 2"/>
                  <a:gd name="T11" fmla="*/ 4 h 4"/>
                  <a:gd name="T12" fmla="*/ 0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2"/>
                    </a:moveTo>
                    <a:lnTo>
                      <a:pt x="2" y="0"/>
                    </a:lnTo>
                    <a:lnTo>
                      <a:pt x="2" y="2"/>
                    </a:lnTo>
                    <a:lnTo>
                      <a:pt x="2" y="2"/>
                    </a:lnTo>
                    <a:lnTo>
                      <a:pt x="2" y="4"/>
                    </a:lnTo>
                    <a:lnTo>
                      <a:pt x="0" y="4"/>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78" name="Freeform 1536">
                <a:extLst>
                  <a:ext uri="{FF2B5EF4-FFF2-40B4-BE49-F238E27FC236}">
                    <a16:creationId xmlns:a16="http://schemas.microsoft.com/office/drawing/2014/main" id="{AB1282FA-0BD7-1BF7-E030-20B4DD4C6496}"/>
                  </a:ext>
                </a:extLst>
              </p:cNvPr>
              <p:cNvSpPr>
                <a:spLocks/>
              </p:cNvSpPr>
              <p:nvPr/>
            </p:nvSpPr>
            <p:spPr bwMode="auto">
              <a:xfrm>
                <a:off x="691846" y="3326414"/>
                <a:ext cx="5959" cy="11918"/>
              </a:xfrm>
              <a:custGeom>
                <a:avLst/>
                <a:gdLst>
                  <a:gd name="T0" fmla="*/ 2 w 4"/>
                  <a:gd name="T1" fmla="*/ 4 h 8"/>
                  <a:gd name="T2" fmla="*/ 0 w 4"/>
                  <a:gd name="T3" fmla="*/ 2 h 8"/>
                  <a:gd name="T4" fmla="*/ 2 w 4"/>
                  <a:gd name="T5" fmla="*/ 4 h 8"/>
                  <a:gd name="T6" fmla="*/ 2 w 4"/>
                  <a:gd name="T7" fmla="*/ 4 h 8"/>
                  <a:gd name="T8" fmla="*/ 2 w 4"/>
                  <a:gd name="T9" fmla="*/ 2 h 8"/>
                  <a:gd name="T10" fmla="*/ 4 w 4"/>
                  <a:gd name="T11" fmla="*/ 0 h 8"/>
                  <a:gd name="T12" fmla="*/ 4 w 4"/>
                  <a:gd name="T13" fmla="*/ 2 h 8"/>
                  <a:gd name="T14" fmla="*/ 4 w 4"/>
                  <a:gd name="T15" fmla="*/ 4 h 8"/>
                  <a:gd name="T16" fmla="*/ 4 w 4"/>
                  <a:gd name="T17" fmla="*/ 6 h 8"/>
                  <a:gd name="T18" fmla="*/ 4 w 4"/>
                  <a:gd name="T19" fmla="*/ 8 h 8"/>
                  <a:gd name="T20" fmla="*/ 2 w 4"/>
                  <a:gd name="T21" fmla="*/ 6 h 8"/>
                  <a:gd name="T22" fmla="*/ 0 w 4"/>
                  <a:gd name="T23" fmla="*/ 8 h 8"/>
                  <a:gd name="T24" fmla="*/ 0 w 4"/>
                  <a:gd name="T25" fmla="*/ 2 h 8"/>
                  <a:gd name="T26" fmla="*/ 0 w 4"/>
                  <a:gd name="T27" fmla="*/ 2 h 8"/>
                  <a:gd name="T28" fmla="*/ 0 w 4"/>
                  <a:gd name="T29" fmla="*/ 4 h 8"/>
                  <a:gd name="T30" fmla="*/ 2 w 4"/>
                  <a:gd name="T31" fmla="*/ 4 h 8"/>
                  <a:gd name="T32" fmla="*/ 2 w 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8">
                    <a:moveTo>
                      <a:pt x="2" y="4"/>
                    </a:moveTo>
                    <a:lnTo>
                      <a:pt x="0" y="2"/>
                    </a:lnTo>
                    <a:lnTo>
                      <a:pt x="2" y="4"/>
                    </a:lnTo>
                    <a:lnTo>
                      <a:pt x="2" y="4"/>
                    </a:lnTo>
                    <a:lnTo>
                      <a:pt x="2" y="2"/>
                    </a:lnTo>
                    <a:lnTo>
                      <a:pt x="4" y="0"/>
                    </a:lnTo>
                    <a:lnTo>
                      <a:pt x="4" y="2"/>
                    </a:lnTo>
                    <a:lnTo>
                      <a:pt x="4" y="4"/>
                    </a:lnTo>
                    <a:lnTo>
                      <a:pt x="4" y="6"/>
                    </a:lnTo>
                    <a:lnTo>
                      <a:pt x="4" y="8"/>
                    </a:lnTo>
                    <a:lnTo>
                      <a:pt x="2" y="6"/>
                    </a:lnTo>
                    <a:lnTo>
                      <a:pt x="0" y="8"/>
                    </a:lnTo>
                    <a:lnTo>
                      <a:pt x="0" y="2"/>
                    </a:lnTo>
                    <a:lnTo>
                      <a:pt x="0" y="2"/>
                    </a:lnTo>
                    <a:lnTo>
                      <a:pt x="0" y="4"/>
                    </a:lnTo>
                    <a:lnTo>
                      <a:pt x="2" y="4"/>
                    </a:lnTo>
                    <a:lnTo>
                      <a:pt x="2"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79" name="Freeform 1537">
                <a:extLst>
                  <a:ext uri="{FF2B5EF4-FFF2-40B4-BE49-F238E27FC236}">
                    <a16:creationId xmlns:a16="http://schemas.microsoft.com/office/drawing/2014/main" id="{33C6AD95-5AC6-713B-F6A7-23F04B7D87D7}"/>
                  </a:ext>
                </a:extLst>
              </p:cNvPr>
              <p:cNvSpPr>
                <a:spLocks/>
              </p:cNvSpPr>
              <p:nvPr/>
            </p:nvSpPr>
            <p:spPr bwMode="auto">
              <a:xfrm>
                <a:off x="691846" y="3326414"/>
                <a:ext cx="5959" cy="11918"/>
              </a:xfrm>
              <a:custGeom>
                <a:avLst/>
                <a:gdLst>
                  <a:gd name="T0" fmla="*/ 2 w 4"/>
                  <a:gd name="T1" fmla="*/ 4 h 8"/>
                  <a:gd name="T2" fmla="*/ 0 w 4"/>
                  <a:gd name="T3" fmla="*/ 2 h 8"/>
                  <a:gd name="T4" fmla="*/ 2 w 4"/>
                  <a:gd name="T5" fmla="*/ 4 h 8"/>
                  <a:gd name="T6" fmla="*/ 2 w 4"/>
                  <a:gd name="T7" fmla="*/ 4 h 8"/>
                  <a:gd name="T8" fmla="*/ 2 w 4"/>
                  <a:gd name="T9" fmla="*/ 2 h 8"/>
                  <a:gd name="T10" fmla="*/ 4 w 4"/>
                  <a:gd name="T11" fmla="*/ 0 h 8"/>
                  <a:gd name="T12" fmla="*/ 4 w 4"/>
                  <a:gd name="T13" fmla="*/ 2 h 8"/>
                  <a:gd name="T14" fmla="*/ 4 w 4"/>
                  <a:gd name="T15" fmla="*/ 4 h 8"/>
                  <a:gd name="T16" fmla="*/ 4 w 4"/>
                  <a:gd name="T17" fmla="*/ 6 h 8"/>
                  <a:gd name="T18" fmla="*/ 4 w 4"/>
                  <a:gd name="T19" fmla="*/ 8 h 8"/>
                  <a:gd name="T20" fmla="*/ 2 w 4"/>
                  <a:gd name="T21" fmla="*/ 6 h 8"/>
                  <a:gd name="T22" fmla="*/ 0 w 4"/>
                  <a:gd name="T23" fmla="*/ 8 h 8"/>
                  <a:gd name="T24" fmla="*/ 0 w 4"/>
                  <a:gd name="T25" fmla="*/ 2 h 8"/>
                  <a:gd name="T26" fmla="*/ 0 w 4"/>
                  <a:gd name="T27" fmla="*/ 2 h 8"/>
                  <a:gd name="T28" fmla="*/ 0 w 4"/>
                  <a:gd name="T29" fmla="*/ 4 h 8"/>
                  <a:gd name="T30" fmla="*/ 2 w 4"/>
                  <a:gd name="T31" fmla="*/ 4 h 8"/>
                  <a:gd name="T32" fmla="*/ 2 w 4"/>
                  <a:gd name="T3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8">
                    <a:moveTo>
                      <a:pt x="2" y="4"/>
                    </a:moveTo>
                    <a:lnTo>
                      <a:pt x="0" y="2"/>
                    </a:lnTo>
                    <a:lnTo>
                      <a:pt x="2" y="4"/>
                    </a:lnTo>
                    <a:lnTo>
                      <a:pt x="2" y="4"/>
                    </a:lnTo>
                    <a:lnTo>
                      <a:pt x="2" y="2"/>
                    </a:lnTo>
                    <a:lnTo>
                      <a:pt x="4" y="0"/>
                    </a:lnTo>
                    <a:lnTo>
                      <a:pt x="4" y="2"/>
                    </a:lnTo>
                    <a:lnTo>
                      <a:pt x="4" y="4"/>
                    </a:lnTo>
                    <a:lnTo>
                      <a:pt x="4" y="6"/>
                    </a:lnTo>
                    <a:lnTo>
                      <a:pt x="4" y="8"/>
                    </a:lnTo>
                    <a:lnTo>
                      <a:pt x="2" y="6"/>
                    </a:lnTo>
                    <a:lnTo>
                      <a:pt x="0" y="8"/>
                    </a:lnTo>
                    <a:lnTo>
                      <a:pt x="0" y="2"/>
                    </a:lnTo>
                    <a:lnTo>
                      <a:pt x="0" y="2"/>
                    </a:lnTo>
                    <a:lnTo>
                      <a:pt x="0" y="4"/>
                    </a:lnTo>
                    <a:lnTo>
                      <a:pt x="2" y="4"/>
                    </a:lnTo>
                    <a:lnTo>
                      <a:pt x="2"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80" name="Freeform 1538">
                <a:extLst>
                  <a:ext uri="{FF2B5EF4-FFF2-40B4-BE49-F238E27FC236}">
                    <a16:creationId xmlns:a16="http://schemas.microsoft.com/office/drawing/2014/main" id="{608428E3-AB1F-A276-1E0D-F8BC9110119C}"/>
                  </a:ext>
                </a:extLst>
              </p:cNvPr>
              <p:cNvSpPr>
                <a:spLocks/>
              </p:cNvSpPr>
              <p:nvPr/>
            </p:nvSpPr>
            <p:spPr bwMode="auto">
              <a:xfrm>
                <a:off x="742499" y="3290659"/>
                <a:ext cx="5959" cy="13409"/>
              </a:xfrm>
              <a:custGeom>
                <a:avLst/>
                <a:gdLst>
                  <a:gd name="T0" fmla="*/ 0 w 4"/>
                  <a:gd name="T1" fmla="*/ 0 h 9"/>
                  <a:gd name="T2" fmla="*/ 0 w 4"/>
                  <a:gd name="T3" fmla="*/ 2 h 9"/>
                  <a:gd name="T4" fmla="*/ 0 w 4"/>
                  <a:gd name="T5" fmla="*/ 2 h 9"/>
                  <a:gd name="T6" fmla="*/ 2 w 4"/>
                  <a:gd name="T7" fmla="*/ 2 h 9"/>
                  <a:gd name="T8" fmla="*/ 4 w 4"/>
                  <a:gd name="T9" fmla="*/ 2 h 9"/>
                  <a:gd name="T10" fmla="*/ 2 w 4"/>
                  <a:gd name="T11" fmla="*/ 4 h 9"/>
                  <a:gd name="T12" fmla="*/ 4 w 4"/>
                  <a:gd name="T13" fmla="*/ 4 h 9"/>
                  <a:gd name="T14" fmla="*/ 2 w 4"/>
                  <a:gd name="T15" fmla="*/ 9 h 9"/>
                  <a:gd name="T16" fmla="*/ 0 w 4"/>
                  <a:gd name="T17" fmla="*/ 7 h 9"/>
                  <a:gd name="T18" fmla="*/ 0 w 4"/>
                  <a:gd name="T19" fmla="*/ 4 h 9"/>
                  <a:gd name="T20" fmla="*/ 0 w 4"/>
                  <a:gd name="T21" fmla="*/ 2 h 9"/>
                  <a:gd name="T22" fmla="*/ 0 w 4"/>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9">
                    <a:moveTo>
                      <a:pt x="0" y="0"/>
                    </a:moveTo>
                    <a:lnTo>
                      <a:pt x="0" y="2"/>
                    </a:lnTo>
                    <a:lnTo>
                      <a:pt x="0" y="2"/>
                    </a:lnTo>
                    <a:lnTo>
                      <a:pt x="2" y="2"/>
                    </a:lnTo>
                    <a:lnTo>
                      <a:pt x="4" y="2"/>
                    </a:lnTo>
                    <a:lnTo>
                      <a:pt x="2" y="4"/>
                    </a:lnTo>
                    <a:lnTo>
                      <a:pt x="4" y="4"/>
                    </a:lnTo>
                    <a:lnTo>
                      <a:pt x="2" y="9"/>
                    </a:lnTo>
                    <a:lnTo>
                      <a:pt x="0" y="7"/>
                    </a:lnTo>
                    <a:lnTo>
                      <a:pt x="0"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81" name="Freeform 1539">
                <a:extLst>
                  <a:ext uri="{FF2B5EF4-FFF2-40B4-BE49-F238E27FC236}">
                    <a16:creationId xmlns:a16="http://schemas.microsoft.com/office/drawing/2014/main" id="{906894B1-4F66-4D55-18BF-CA8B8B927909}"/>
                  </a:ext>
                </a:extLst>
              </p:cNvPr>
              <p:cNvSpPr>
                <a:spLocks/>
              </p:cNvSpPr>
              <p:nvPr/>
            </p:nvSpPr>
            <p:spPr bwMode="auto">
              <a:xfrm>
                <a:off x="742499" y="3290659"/>
                <a:ext cx="5959" cy="13409"/>
              </a:xfrm>
              <a:custGeom>
                <a:avLst/>
                <a:gdLst>
                  <a:gd name="T0" fmla="*/ 0 w 4"/>
                  <a:gd name="T1" fmla="*/ 0 h 9"/>
                  <a:gd name="T2" fmla="*/ 0 w 4"/>
                  <a:gd name="T3" fmla="*/ 2 h 9"/>
                  <a:gd name="T4" fmla="*/ 0 w 4"/>
                  <a:gd name="T5" fmla="*/ 2 h 9"/>
                  <a:gd name="T6" fmla="*/ 2 w 4"/>
                  <a:gd name="T7" fmla="*/ 2 h 9"/>
                  <a:gd name="T8" fmla="*/ 4 w 4"/>
                  <a:gd name="T9" fmla="*/ 2 h 9"/>
                  <a:gd name="T10" fmla="*/ 2 w 4"/>
                  <a:gd name="T11" fmla="*/ 4 h 9"/>
                  <a:gd name="T12" fmla="*/ 4 w 4"/>
                  <a:gd name="T13" fmla="*/ 4 h 9"/>
                  <a:gd name="T14" fmla="*/ 2 w 4"/>
                  <a:gd name="T15" fmla="*/ 9 h 9"/>
                  <a:gd name="T16" fmla="*/ 0 w 4"/>
                  <a:gd name="T17" fmla="*/ 7 h 9"/>
                  <a:gd name="T18" fmla="*/ 0 w 4"/>
                  <a:gd name="T19" fmla="*/ 4 h 9"/>
                  <a:gd name="T20" fmla="*/ 0 w 4"/>
                  <a:gd name="T21" fmla="*/ 2 h 9"/>
                  <a:gd name="T22" fmla="*/ 0 w 4"/>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9">
                    <a:moveTo>
                      <a:pt x="0" y="0"/>
                    </a:moveTo>
                    <a:lnTo>
                      <a:pt x="0" y="2"/>
                    </a:lnTo>
                    <a:lnTo>
                      <a:pt x="0" y="2"/>
                    </a:lnTo>
                    <a:lnTo>
                      <a:pt x="2" y="2"/>
                    </a:lnTo>
                    <a:lnTo>
                      <a:pt x="4" y="2"/>
                    </a:lnTo>
                    <a:lnTo>
                      <a:pt x="2" y="4"/>
                    </a:lnTo>
                    <a:lnTo>
                      <a:pt x="4" y="4"/>
                    </a:lnTo>
                    <a:lnTo>
                      <a:pt x="2" y="9"/>
                    </a:lnTo>
                    <a:lnTo>
                      <a:pt x="0" y="7"/>
                    </a:lnTo>
                    <a:lnTo>
                      <a:pt x="0"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82" name="Freeform 1540">
                <a:extLst>
                  <a:ext uri="{FF2B5EF4-FFF2-40B4-BE49-F238E27FC236}">
                    <a16:creationId xmlns:a16="http://schemas.microsoft.com/office/drawing/2014/main" id="{556BE359-89D9-B2A2-234E-024D80CFE6FA}"/>
                  </a:ext>
                </a:extLst>
              </p:cNvPr>
              <p:cNvSpPr>
                <a:spLocks/>
              </p:cNvSpPr>
              <p:nvPr/>
            </p:nvSpPr>
            <p:spPr bwMode="auto">
              <a:xfrm>
                <a:off x="830396" y="3281721"/>
                <a:ext cx="2980" cy="8939"/>
              </a:xfrm>
              <a:custGeom>
                <a:avLst/>
                <a:gdLst>
                  <a:gd name="T0" fmla="*/ 0 w 2"/>
                  <a:gd name="T1" fmla="*/ 2 h 6"/>
                  <a:gd name="T2" fmla="*/ 2 w 2"/>
                  <a:gd name="T3" fmla="*/ 0 h 6"/>
                  <a:gd name="T4" fmla="*/ 2 w 2"/>
                  <a:gd name="T5" fmla="*/ 0 h 6"/>
                  <a:gd name="T6" fmla="*/ 2 w 2"/>
                  <a:gd name="T7" fmla="*/ 2 h 6"/>
                  <a:gd name="T8" fmla="*/ 0 w 2"/>
                  <a:gd name="T9" fmla="*/ 6 h 6"/>
                  <a:gd name="T10" fmla="*/ 0 w 2"/>
                  <a:gd name="T11" fmla="*/ 6 h 6"/>
                  <a:gd name="T12" fmla="*/ 0 w 2"/>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2"/>
                    </a:moveTo>
                    <a:lnTo>
                      <a:pt x="2" y="0"/>
                    </a:lnTo>
                    <a:lnTo>
                      <a:pt x="2" y="0"/>
                    </a:lnTo>
                    <a:lnTo>
                      <a:pt x="2" y="2"/>
                    </a:lnTo>
                    <a:lnTo>
                      <a:pt x="0" y="6"/>
                    </a:lnTo>
                    <a:lnTo>
                      <a:pt x="0" y="6"/>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83" name="Freeform 1541">
                <a:extLst>
                  <a:ext uri="{FF2B5EF4-FFF2-40B4-BE49-F238E27FC236}">
                    <a16:creationId xmlns:a16="http://schemas.microsoft.com/office/drawing/2014/main" id="{30823D38-62C6-59C7-422C-DBDBAA82D6E1}"/>
                  </a:ext>
                </a:extLst>
              </p:cNvPr>
              <p:cNvSpPr>
                <a:spLocks/>
              </p:cNvSpPr>
              <p:nvPr/>
            </p:nvSpPr>
            <p:spPr bwMode="auto">
              <a:xfrm>
                <a:off x="830396" y="3281721"/>
                <a:ext cx="2980" cy="8939"/>
              </a:xfrm>
              <a:custGeom>
                <a:avLst/>
                <a:gdLst>
                  <a:gd name="T0" fmla="*/ 0 w 2"/>
                  <a:gd name="T1" fmla="*/ 2 h 6"/>
                  <a:gd name="T2" fmla="*/ 2 w 2"/>
                  <a:gd name="T3" fmla="*/ 0 h 6"/>
                  <a:gd name="T4" fmla="*/ 2 w 2"/>
                  <a:gd name="T5" fmla="*/ 0 h 6"/>
                  <a:gd name="T6" fmla="*/ 2 w 2"/>
                  <a:gd name="T7" fmla="*/ 2 h 6"/>
                  <a:gd name="T8" fmla="*/ 0 w 2"/>
                  <a:gd name="T9" fmla="*/ 6 h 6"/>
                  <a:gd name="T10" fmla="*/ 0 w 2"/>
                  <a:gd name="T11" fmla="*/ 6 h 6"/>
                  <a:gd name="T12" fmla="*/ 0 w 2"/>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2"/>
                    </a:moveTo>
                    <a:lnTo>
                      <a:pt x="2" y="0"/>
                    </a:lnTo>
                    <a:lnTo>
                      <a:pt x="2" y="0"/>
                    </a:lnTo>
                    <a:lnTo>
                      <a:pt x="2" y="2"/>
                    </a:lnTo>
                    <a:lnTo>
                      <a:pt x="0" y="6"/>
                    </a:lnTo>
                    <a:lnTo>
                      <a:pt x="0" y="6"/>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84" name="Freeform 1542">
                <a:extLst>
                  <a:ext uri="{FF2B5EF4-FFF2-40B4-BE49-F238E27FC236}">
                    <a16:creationId xmlns:a16="http://schemas.microsoft.com/office/drawing/2014/main" id="{7D332526-1EB4-D60F-C6D1-E7A731BEA940}"/>
                  </a:ext>
                </a:extLst>
              </p:cNvPr>
              <p:cNvSpPr>
                <a:spLocks/>
              </p:cNvSpPr>
              <p:nvPr/>
            </p:nvSpPr>
            <p:spPr bwMode="auto">
              <a:xfrm>
                <a:off x="839335" y="3281721"/>
                <a:ext cx="2980" cy="2980"/>
              </a:xfrm>
              <a:custGeom>
                <a:avLst/>
                <a:gdLst>
                  <a:gd name="T0" fmla="*/ 2 w 2"/>
                  <a:gd name="T1" fmla="*/ 2 h 2"/>
                  <a:gd name="T2" fmla="*/ 0 w 2"/>
                  <a:gd name="T3" fmla="*/ 2 h 2"/>
                  <a:gd name="T4" fmla="*/ 0 w 2"/>
                  <a:gd name="T5" fmla="*/ 0 h 2"/>
                  <a:gd name="T6" fmla="*/ 2 w 2"/>
                  <a:gd name="T7" fmla="*/ 0 h 2"/>
                  <a:gd name="T8" fmla="*/ 2 w 2"/>
                  <a:gd name="T9" fmla="*/ 0 h 2"/>
                  <a:gd name="T10" fmla="*/ 2 w 2"/>
                  <a:gd name="T11" fmla="*/ 2 h 2"/>
                  <a:gd name="T12" fmla="*/ 2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2"/>
                    </a:moveTo>
                    <a:lnTo>
                      <a:pt x="0" y="2"/>
                    </a:lnTo>
                    <a:lnTo>
                      <a:pt x="0" y="0"/>
                    </a:lnTo>
                    <a:lnTo>
                      <a:pt x="2" y="0"/>
                    </a:lnTo>
                    <a:lnTo>
                      <a:pt x="2" y="0"/>
                    </a:lnTo>
                    <a:lnTo>
                      <a:pt x="2" y="2"/>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85" name="Freeform 1543">
                <a:extLst>
                  <a:ext uri="{FF2B5EF4-FFF2-40B4-BE49-F238E27FC236}">
                    <a16:creationId xmlns:a16="http://schemas.microsoft.com/office/drawing/2014/main" id="{69372AAE-1F68-AF4C-A78C-0AA24DE9F7CD}"/>
                  </a:ext>
                </a:extLst>
              </p:cNvPr>
              <p:cNvSpPr>
                <a:spLocks/>
              </p:cNvSpPr>
              <p:nvPr/>
            </p:nvSpPr>
            <p:spPr bwMode="auto">
              <a:xfrm>
                <a:off x="839335" y="3281721"/>
                <a:ext cx="2980" cy="2980"/>
              </a:xfrm>
              <a:custGeom>
                <a:avLst/>
                <a:gdLst>
                  <a:gd name="T0" fmla="*/ 2 w 2"/>
                  <a:gd name="T1" fmla="*/ 2 h 2"/>
                  <a:gd name="T2" fmla="*/ 0 w 2"/>
                  <a:gd name="T3" fmla="*/ 2 h 2"/>
                  <a:gd name="T4" fmla="*/ 0 w 2"/>
                  <a:gd name="T5" fmla="*/ 0 h 2"/>
                  <a:gd name="T6" fmla="*/ 2 w 2"/>
                  <a:gd name="T7" fmla="*/ 0 h 2"/>
                  <a:gd name="T8" fmla="*/ 2 w 2"/>
                  <a:gd name="T9" fmla="*/ 0 h 2"/>
                  <a:gd name="T10" fmla="*/ 2 w 2"/>
                  <a:gd name="T11" fmla="*/ 2 h 2"/>
                  <a:gd name="T12" fmla="*/ 2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2"/>
                    </a:moveTo>
                    <a:lnTo>
                      <a:pt x="0" y="2"/>
                    </a:lnTo>
                    <a:lnTo>
                      <a:pt x="0" y="0"/>
                    </a:lnTo>
                    <a:lnTo>
                      <a:pt x="2" y="0"/>
                    </a:lnTo>
                    <a:lnTo>
                      <a:pt x="2" y="0"/>
                    </a:lnTo>
                    <a:lnTo>
                      <a:pt x="2" y="2"/>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86" name="Freeform 1544">
                <a:extLst>
                  <a:ext uri="{FF2B5EF4-FFF2-40B4-BE49-F238E27FC236}">
                    <a16:creationId xmlns:a16="http://schemas.microsoft.com/office/drawing/2014/main" id="{6D38D49F-61DC-BE83-D42B-ACA8BDD0EBA4}"/>
                  </a:ext>
                </a:extLst>
              </p:cNvPr>
              <p:cNvSpPr>
                <a:spLocks/>
              </p:cNvSpPr>
              <p:nvPr/>
            </p:nvSpPr>
            <p:spPr bwMode="auto">
              <a:xfrm>
                <a:off x="858702" y="3256395"/>
                <a:ext cx="11918" cy="8939"/>
              </a:xfrm>
              <a:custGeom>
                <a:avLst/>
                <a:gdLst>
                  <a:gd name="T0" fmla="*/ 4 w 8"/>
                  <a:gd name="T1" fmla="*/ 2 h 6"/>
                  <a:gd name="T2" fmla="*/ 2 w 8"/>
                  <a:gd name="T3" fmla="*/ 6 h 6"/>
                  <a:gd name="T4" fmla="*/ 0 w 8"/>
                  <a:gd name="T5" fmla="*/ 2 h 6"/>
                  <a:gd name="T6" fmla="*/ 2 w 8"/>
                  <a:gd name="T7" fmla="*/ 0 h 6"/>
                  <a:gd name="T8" fmla="*/ 4 w 8"/>
                  <a:gd name="T9" fmla="*/ 0 h 6"/>
                  <a:gd name="T10" fmla="*/ 4 w 8"/>
                  <a:gd name="T11" fmla="*/ 0 h 6"/>
                  <a:gd name="T12" fmla="*/ 8 w 8"/>
                  <a:gd name="T13" fmla="*/ 0 h 6"/>
                  <a:gd name="T14" fmla="*/ 8 w 8"/>
                  <a:gd name="T15" fmla="*/ 0 h 6"/>
                  <a:gd name="T16" fmla="*/ 4 w 8"/>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4" y="2"/>
                    </a:moveTo>
                    <a:lnTo>
                      <a:pt x="2" y="6"/>
                    </a:lnTo>
                    <a:lnTo>
                      <a:pt x="0" y="2"/>
                    </a:lnTo>
                    <a:lnTo>
                      <a:pt x="2" y="0"/>
                    </a:lnTo>
                    <a:lnTo>
                      <a:pt x="4" y="0"/>
                    </a:lnTo>
                    <a:lnTo>
                      <a:pt x="4" y="0"/>
                    </a:lnTo>
                    <a:lnTo>
                      <a:pt x="8" y="0"/>
                    </a:lnTo>
                    <a:lnTo>
                      <a:pt x="8" y="0"/>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87" name="Freeform 1545">
                <a:extLst>
                  <a:ext uri="{FF2B5EF4-FFF2-40B4-BE49-F238E27FC236}">
                    <a16:creationId xmlns:a16="http://schemas.microsoft.com/office/drawing/2014/main" id="{F77790B7-0742-E6D5-FDF7-457F01791884}"/>
                  </a:ext>
                </a:extLst>
              </p:cNvPr>
              <p:cNvSpPr>
                <a:spLocks/>
              </p:cNvSpPr>
              <p:nvPr/>
            </p:nvSpPr>
            <p:spPr bwMode="auto">
              <a:xfrm>
                <a:off x="858702" y="3256395"/>
                <a:ext cx="11918" cy="8939"/>
              </a:xfrm>
              <a:custGeom>
                <a:avLst/>
                <a:gdLst>
                  <a:gd name="T0" fmla="*/ 4 w 8"/>
                  <a:gd name="T1" fmla="*/ 2 h 6"/>
                  <a:gd name="T2" fmla="*/ 2 w 8"/>
                  <a:gd name="T3" fmla="*/ 6 h 6"/>
                  <a:gd name="T4" fmla="*/ 0 w 8"/>
                  <a:gd name="T5" fmla="*/ 2 h 6"/>
                  <a:gd name="T6" fmla="*/ 2 w 8"/>
                  <a:gd name="T7" fmla="*/ 0 h 6"/>
                  <a:gd name="T8" fmla="*/ 4 w 8"/>
                  <a:gd name="T9" fmla="*/ 0 h 6"/>
                  <a:gd name="T10" fmla="*/ 4 w 8"/>
                  <a:gd name="T11" fmla="*/ 0 h 6"/>
                  <a:gd name="T12" fmla="*/ 8 w 8"/>
                  <a:gd name="T13" fmla="*/ 0 h 6"/>
                  <a:gd name="T14" fmla="*/ 8 w 8"/>
                  <a:gd name="T15" fmla="*/ 0 h 6"/>
                  <a:gd name="T16" fmla="*/ 4 w 8"/>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4" y="2"/>
                    </a:moveTo>
                    <a:lnTo>
                      <a:pt x="2" y="6"/>
                    </a:lnTo>
                    <a:lnTo>
                      <a:pt x="0" y="2"/>
                    </a:lnTo>
                    <a:lnTo>
                      <a:pt x="2" y="0"/>
                    </a:lnTo>
                    <a:lnTo>
                      <a:pt x="4" y="0"/>
                    </a:lnTo>
                    <a:lnTo>
                      <a:pt x="4" y="0"/>
                    </a:lnTo>
                    <a:lnTo>
                      <a:pt x="8" y="0"/>
                    </a:lnTo>
                    <a:lnTo>
                      <a:pt x="8" y="0"/>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88" name="Freeform 1546">
                <a:extLst>
                  <a:ext uri="{FF2B5EF4-FFF2-40B4-BE49-F238E27FC236}">
                    <a16:creationId xmlns:a16="http://schemas.microsoft.com/office/drawing/2014/main" id="{5803D0FF-5EB2-BA97-DE30-B20988F1D9D7}"/>
                  </a:ext>
                </a:extLst>
              </p:cNvPr>
              <p:cNvSpPr>
                <a:spLocks/>
              </p:cNvSpPr>
              <p:nvPr/>
            </p:nvSpPr>
            <p:spPr bwMode="auto">
              <a:xfrm>
                <a:off x="827416" y="3225109"/>
                <a:ext cx="59592" cy="49163"/>
              </a:xfrm>
              <a:custGeom>
                <a:avLst/>
                <a:gdLst>
                  <a:gd name="T0" fmla="*/ 0 w 40"/>
                  <a:gd name="T1" fmla="*/ 17 h 33"/>
                  <a:gd name="T2" fmla="*/ 2 w 40"/>
                  <a:gd name="T3" fmla="*/ 15 h 33"/>
                  <a:gd name="T4" fmla="*/ 6 w 40"/>
                  <a:gd name="T5" fmla="*/ 10 h 33"/>
                  <a:gd name="T6" fmla="*/ 8 w 40"/>
                  <a:gd name="T7" fmla="*/ 8 h 33"/>
                  <a:gd name="T8" fmla="*/ 12 w 40"/>
                  <a:gd name="T9" fmla="*/ 12 h 33"/>
                  <a:gd name="T10" fmla="*/ 13 w 40"/>
                  <a:gd name="T11" fmla="*/ 15 h 33"/>
                  <a:gd name="T12" fmla="*/ 15 w 40"/>
                  <a:gd name="T13" fmla="*/ 12 h 33"/>
                  <a:gd name="T14" fmla="*/ 15 w 40"/>
                  <a:gd name="T15" fmla="*/ 10 h 33"/>
                  <a:gd name="T16" fmla="*/ 13 w 40"/>
                  <a:gd name="T17" fmla="*/ 4 h 33"/>
                  <a:gd name="T18" fmla="*/ 13 w 40"/>
                  <a:gd name="T19" fmla="*/ 2 h 33"/>
                  <a:gd name="T20" fmla="*/ 17 w 40"/>
                  <a:gd name="T21" fmla="*/ 4 h 33"/>
                  <a:gd name="T22" fmla="*/ 19 w 40"/>
                  <a:gd name="T23" fmla="*/ 8 h 33"/>
                  <a:gd name="T24" fmla="*/ 21 w 40"/>
                  <a:gd name="T25" fmla="*/ 4 h 33"/>
                  <a:gd name="T26" fmla="*/ 25 w 40"/>
                  <a:gd name="T27" fmla="*/ 2 h 33"/>
                  <a:gd name="T28" fmla="*/ 25 w 40"/>
                  <a:gd name="T29" fmla="*/ 0 h 33"/>
                  <a:gd name="T30" fmla="*/ 27 w 40"/>
                  <a:gd name="T31" fmla="*/ 0 h 33"/>
                  <a:gd name="T32" fmla="*/ 29 w 40"/>
                  <a:gd name="T33" fmla="*/ 4 h 33"/>
                  <a:gd name="T34" fmla="*/ 32 w 40"/>
                  <a:gd name="T35" fmla="*/ 2 h 33"/>
                  <a:gd name="T36" fmla="*/ 34 w 40"/>
                  <a:gd name="T37" fmla="*/ 2 h 33"/>
                  <a:gd name="T38" fmla="*/ 34 w 40"/>
                  <a:gd name="T39" fmla="*/ 6 h 33"/>
                  <a:gd name="T40" fmla="*/ 34 w 40"/>
                  <a:gd name="T41" fmla="*/ 8 h 33"/>
                  <a:gd name="T42" fmla="*/ 40 w 40"/>
                  <a:gd name="T43" fmla="*/ 10 h 33"/>
                  <a:gd name="T44" fmla="*/ 36 w 40"/>
                  <a:gd name="T45" fmla="*/ 14 h 33"/>
                  <a:gd name="T46" fmla="*/ 29 w 40"/>
                  <a:gd name="T47" fmla="*/ 12 h 33"/>
                  <a:gd name="T48" fmla="*/ 32 w 40"/>
                  <a:gd name="T49" fmla="*/ 15 h 33"/>
                  <a:gd name="T50" fmla="*/ 32 w 40"/>
                  <a:gd name="T51" fmla="*/ 19 h 33"/>
                  <a:gd name="T52" fmla="*/ 30 w 40"/>
                  <a:gd name="T53" fmla="*/ 15 h 33"/>
                  <a:gd name="T54" fmla="*/ 29 w 40"/>
                  <a:gd name="T55" fmla="*/ 17 h 33"/>
                  <a:gd name="T56" fmla="*/ 27 w 40"/>
                  <a:gd name="T57" fmla="*/ 17 h 33"/>
                  <a:gd name="T58" fmla="*/ 27 w 40"/>
                  <a:gd name="T59" fmla="*/ 19 h 33"/>
                  <a:gd name="T60" fmla="*/ 21 w 40"/>
                  <a:gd name="T61" fmla="*/ 25 h 33"/>
                  <a:gd name="T62" fmla="*/ 17 w 40"/>
                  <a:gd name="T63" fmla="*/ 25 h 33"/>
                  <a:gd name="T64" fmla="*/ 19 w 40"/>
                  <a:gd name="T65" fmla="*/ 29 h 33"/>
                  <a:gd name="T66" fmla="*/ 12 w 40"/>
                  <a:gd name="T67" fmla="*/ 33 h 33"/>
                  <a:gd name="T68" fmla="*/ 13 w 40"/>
                  <a:gd name="T69" fmla="*/ 27 h 33"/>
                  <a:gd name="T70" fmla="*/ 12 w 40"/>
                  <a:gd name="T71" fmla="*/ 25 h 33"/>
                  <a:gd name="T72" fmla="*/ 10 w 40"/>
                  <a:gd name="T73" fmla="*/ 23 h 33"/>
                  <a:gd name="T74" fmla="*/ 8 w 40"/>
                  <a:gd name="T75" fmla="*/ 23 h 33"/>
                  <a:gd name="T76" fmla="*/ 10 w 40"/>
                  <a:gd name="T77" fmla="*/ 23 h 33"/>
                  <a:gd name="T78" fmla="*/ 8 w 40"/>
                  <a:gd name="T79" fmla="*/ 31 h 33"/>
                  <a:gd name="T80" fmla="*/ 4 w 40"/>
                  <a:gd name="T81" fmla="*/ 19 h 33"/>
                  <a:gd name="T82" fmla="*/ 0 w 40"/>
                  <a:gd name="T8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33">
                    <a:moveTo>
                      <a:pt x="0" y="17"/>
                    </a:moveTo>
                    <a:lnTo>
                      <a:pt x="0" y="17"/>
                    </a:lnTo>
                    <a:lnTo>
                      <a:pt x="0" y="15"/>
                    </a:lnTo>
                    <a:lnTo>
                      <a:pt x="2" y="15"/>
                    </a:lnTo>
                    <a:lnTo>
                      <a:pt x="2" y="14"/>
                    </a:lnTo>
                    <a:lnTo>
                      <a:pt x="6" y="10"/>
                    </a:lnTo>
                    <a:lnTo>
                      <a:pt x="6" y="10"/>
                    </a:lnTo>
                    <a:lnTo>
                      <a:pt x="8" y="8"/>
                    </a:lnTo>
                    <a:lnTo>
                      <a:pt x="12" y="8"/>
                    </a:lnTo>
                    <a:lnTo>
                      <a:pt x="12" y="12"/>
                    </a:lnTo>
                    <a:lnTo>
                      <a:pt x="12" y="12"/>
                    </a:lnTo>
                    <a:lnTo>
                      <a:pt x="13" y="15"/>
                    </a:lnTo>
                    <a:lnTo>
                      <a:pt x="15" y="15"/>
                    </a:lnTo>
                    <a:lnTo>
                      <a:pt x="15" y="12"/>
                    </a:lnTo>
                    <a:lnTo>
                      <a:pt x="15" y="12"/>
                    </a:lnTo>
                    <a:lnTo>
                      <a:pt x="15" y="10"/>
                    </a:lnTo>
                    <a:lnTo>
                      <a:pt x="17" y="10"/>
                    </a:lnTo>
                    <a:lnTo>
                      <a:pt x="13" y="4"/>
                    </a:lnTo>
                    <a:lnTo>
                      <a:pt x="13" y="2"/>
                    </a:lnTo>
                    <a:lnTo>
                      <a:pt x="13" y="2"/>
                    </a:lnTo>
                    <a:lnTo>
                      <a:pt x="17" y="2"/>
                    </a:lnTo>
                    <a:lnTo>
                      <a:pt x="17" y="4"/>
                    </a:lnTo>
                    <a:lnTo>
                      <a:pt x="19" y="8"/>
                    </a:lnTo>
                    <a:lnTo>
                      <a:pt x="19" y="8"/>
                    </a:lnTo>
                    <a:lnTo>
                      <a:pt x="21" y="4"/>
                    </a:lnTo>
                    <a:lnTo>
                      <a:pt x="21" y="4"/>
                    </a:lnTo>
                    <a:lnTo>
                      <a:pt x="25" y="4"/>
                    </a:lnTo>
                    <a:lnTo>
                      <a:pt x="25" y="2"/>
                    </a:lnTo>
                    <a:lnTo>
                      <a:pt x="27" y="2"/>
                    </a:lnTo>
                    <a:lnTo>
                      <a:pt x="25" y="0"/>
                    </a:lnTo>
                    <a:lnTo>
                      <a:pt x="27" y="0"/>
                    </a:lnTo>
                    <a:lnTo>
                      <a:pt x="27" y="0"/>
                    </a:lnTo>
                    <a:lnTo>
                      <a:pt x="29" y="0"/>
                    </a:lnTo>
                    <a:lnTo>
                      <a:pt x="29" y="4"/>
                    </a:lnTo>
                    <a:lnTo>
                      <a:pt x="30" y="6"/>
                    </a:lnTo>
                    <a:lnTo>
                      <a:pt x="32" y="2"/>
                    </a:lnTo>
                    <a:lnTo>
                      <a:pt x="34" y="0"/>
                    </a:lnTo>
                    <a:lnTo>
                      <a:pt x="34" y="2"/>
                    </a:lnTo>
                    <a:lnTo>
                      <a:pt x="34" y="6"/>
                    </a:lnTo>
                    <a:lnTo>
                      <a:pt x="34" y="6"/>
                    </a:lnTo>
                    <a:lnTo>
                      <a:pt x="34" y="8"/>
                    </a:lnTo>
                    <a:lnTo>
                      <a:pt x="34" y="8"/>
                    </a:lnTo>
                    <a:lnTo>
                      <a:pt x="34" y="10"/>
                    </a:lnTo>
                    <a:lnTo>
                      <a:pt x="40" y="10"/>
                    </a:lnTo>
                    <a:lnTo>
                      <a:pt x="38" y="14"/>
                    </a:lnTo>
                    <a:lnTo>
                      <a:pt x="36" y="14"/>
                    </a:lnTo>
                    <a:lnTo>
                      <a:pt x="30" y="12"/>
                    </a:lnTo>
                    <a:lnTo>
                      <a:pt x="29" y="12"/>
                    </a:lnTo>
                    <a:lnTo>
                      <a:pt x="29" y="14"/>
                    </a:lnTo>
                    <a:lnTo>
                      <a:pt x="32" y="15"/>
                    </a:lnTo>
                    <a:lnTo>
                      <a:pt x="32" y="15"/>
                    </a:lnTo>
                    <a:lnTo>
                      <a:pt x="32" y="19"/>
                    </a:lnTo>
                    <a:lnTo>
                      <a:pt x="30" y="17"/>
                    </a:lnTo>
                    <a:lnTo>
                      <a:pt x="30" y="15"/>
                    </a:lnTo>
                    <a:lnTo>
                      <a:pt x="30" y="15"/>
                    </a:lnTo>
                    <a:lnTo>
                      <a:pt x="29" y="17"/>
                    </a:lnTo>
                    <a:lnTo>
                      <a:pt x="25" y="17"/>
                    </a:lnTo>
                    <a:lnTo>
                      <a:pt x="27" y="17"/>
                    </a:lnTo>
                    <a:lnTo>
                      <a:pt x="27" y="19"/>
                    </a:lnTo>
                    <a:lnTo>
                      <a:pt x="27" y="19"/>
                    </a:lnTo>
                    <a:lnTo>
                      <a:pt x="23" y="21"/>
                    </a:lnTo>
                    <a:lnTo>
                      <a:pt x="21" y="25"/>
                    </a:lnTo>
                    <a:lnTo>
                      <a:pt x="19" y="25"/>
                    </a:lnTo>
                    <a:lnTo>
                      <a:pt x="17" y="25"/>
                    </a:lnTo>
                    <a:lnTo>
                      <a:pt x="19" y="27"/>
                    </a:lnTo>
                    <a:lnTo>
                      <a:pt x="19" y="29"/>
                    </a:lnTo>
                    <a:lnTo>
                      <a:pt x="17" y="31"/>
                    </a:lnTo>
                    <a:lnTo>
                      <a:pt x="12" y="33"/>
                    </a:lnTo>
                    <a:lnTo>
                      <a:pt x="13" y="29"/>
                    </a:lnTo>
                    <a:lnTo>
                      <a:pt x="13" y="27"/>
                    </a:lnTo>
                    <a:lnTo>
                      <a:pt x="12" y="27"/>
                    </a:lnTo>
                    <a:lnTo>
                      <a:pt x="12" y="25"/>
                    </a:lnTo>
                    <a:lnTo>
                      <a:pt x="12" y="23"/>
                    </a:lnTo>
                    <a:lnTo>
                      <a:pt x="10" y="23"/>
                    </a:lnTo>
                    <a:lnTo>
                      <a:pt x="8" y="21"/>
                    </a:lnTo>
                    <a:lnTo>
                      <a:pt x="8" y="23"/>
                    </a:lnTo>
                    <a:lnTo>
                      <a:pt x="8" y="23"/>
                    </a:lnTo>
                    <a:lnTo>
                      <a:pt x="10" y="23"/>
                    </a:lnTo>
                    <a:lnTo>
                      <a:pt x="10" y="29"/>
                    </a:lnTo>
                    <a:lnTo>
                      <a:pt x="8" y="31"/>
                    </a:lnTo>
                    <a:lnTo>
                      <a:pt x="6" y="27"/>
                    </a:lnTo>
                    <a:lnTo>
                      <a:pt x="4" y="19"/>
                    </a:lnTo>
                    <a:lnTo>
                      <a:pt x="2" y="19"/>
                    </a:lnTo>
                    <a:lnTo>
                      <a:pt x="0" y="17"/>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89" name="Freeform 1547">
                <a:extLst>
                  <a:ext uri="{FF2B5EF4-FFF2-40B4-BE49-F238E27FC236}">
                    <a16:creationId xmlns:a16="http://schemas.microsoft.com/office/drawing/2014/main" id="{DC47A902-C113-D468-2B60-50373A7B9662}"/>
                  </a:ext>
                </a:extLst>
              </p:cNvPr>
              <p:cNvSpPr>
                <a:spLocks/>
              </p:cNvSpPr>
              <p:nvPr/>
            </p:nvSpPr>
            <p:spPr bwMode="auto">
              <a:xfrm>
                <a:off x="827416" y="3225109"/>
                <a:ext cx="59592" cy="49163"/>
              </a:xfrm>
              <a:custGeom>
                <a:avLst/>
                <a:gdLst>
                  <a:gd name="T0" fmla="*/ 0 w 40"/>
                  <a:gd name="T1" fmla="*/ 17 h 33"/>
                  <a:gd name="T2" fmla="*/ 2 w 40"/>
                  <a:gd name="T3" fmla="*/ 15 h 33"/>
                  <a:gd name="T4" fmla="*/ 6 w 40"/>
                  <a:gd name="T5" fmla="*/ 10 h 33"/>
                  <a:gd name="T6" fmla="*/ 8 w 40"/>
                  <a:gd name="T7" fmla="*/ 8 h 33"/>
                  <a:gd name="T8" fmla="*/ 12 w 40"/>
                  <a:gd name="T9" fmla="*/ 12 h 33"/>
                  <a:gd name="T10" fmla="*/ 13 w 40"/>
                  <a:gd name="T11" fmla="*/ 15 h 33"/>
                  <a:gd name="T12" fmla="*/ 15 w 40"/>
                  <a:gd name="T13" fmla="*/ 12 h 33"/>
                  <a:gd name="T14" fmla="*/ 15 w 40"/>
                  <a:gd name="T15" fmla="*/ 10 h 33"/>
                  <a:gd name="T16" fmla="*/ 13 w 40"/>
                  <a:gd name="T17" fmla="*/ 4 h 33"/>
                  <a:gd name="T18" fmla="*/ 13 w 40"/>
                  <a:gd name="T19" fmla="*/ 2 h 33"/>
                  <a:gd name="T20" fmla="*/ 17 w 40"/>
                  <a:gd name="T21" fmla="*/ 4 h 33"/>
                  <a:gd name="T22" fmla="*/ 19 w 40"/>
                  <a:gd name="T23" fmla="*/ 8 h 33"/>
                  <a:gd name="T24" fmla="*/ 21 w 40"/>
                  <a:gd name="T25" fmla="*/ 4 h 33"/>
                  <a:gd name="T26" fmla="*/ 25 w 40"/>
                  <a:gd name="T27" fmla="*/ 2 h 33"/>
                  <a:gd name="T28" fmla="*/ 25 w 40"/>
                  <a:gd name="T29" fmla="*/ 0 h 33"/>
                  <a:gd name="T30" fmla="*/ 27 w 40"/>
                  <a:gd name="T31" fmla="*/ 0 h 33"/>
                  <a:gd name="T32" fmla="*/ 29 w 40"/>
                  <a:gd name="T33" fmla="*/ 4 h 33"/>
                  <a:gd name="T34" fmla="*/ 32 w 40"/>
                  <a:gd name="T35" fmla="*/ 2 h 33"/>
                  <a:gd name="T36" fmla="*/ 34 w 40"/>
                  <a:gd name="T37" fmla="*/ 2 h 33"/>
                  <a:gd name="T38" fmla="*/ 34 w 40"/>
                  <a:gd name="T39" fmla="*/ 6 h 33"/>
                  <a:gd name="T40" fmla="*/ 34 w 40"/>
                  <a:gd name="T41" fmla="*/ 8 h 33"/>
                  <a:gd name="T42" fmla="*/ 40 w 40"/>
                  <a:gd name="T43" fmla="*/ 10 h 33"/>
                  <a:gd name="T44" fmla="*/ 36 w 40"/>
                  <a:gd name="T45" fmla="*/ 14 h 33"/>
                  <a:gd name="T46" fmla="*/ 29 w 40"/>
                  <a:gd name="T47" fmla="*/ 12 h 33"/>
                  <a:gd name="T48" fmla="*/ 32 w 40"/>
                  <a:gd name="T49" fmla="*/ 15 h 33"/>
                  <a:gd name="T50" fmla="*/ 32 w 40"/>
                  <a:gd name="T51" fmla="*/ 19 h 33"/>
                  <a:gd name="T52" fmla="*/ 30 w 40"/>
                  <a:gd name="T53" fmla="*/ 15 h 33"/>
                  <a:gd name="T54" fmla="*/ 29 w 40"/>
                  <a:gd name="T55" fmla="*/ 17 h 33"/>
                  <a:gd name="T56" fmla="*/ 27 w 40"/>
                  <a:gd name="T57" fmla="*/ 17 h 33"/>
                  <a:gd name="T58" fmla="*/ 27 w 40"/>
                  <a:gd name="T59" fmla="*/ 19 h 33"/>
                  <a:gd name="T60" fmla="*/ 21 w 40"/>
                  <a:gd name="T61" fmla="*/ 25 h 33"/>
                  <a:gd name="T62" fmla="*/ 17 w 40"/>
                  <a:gd name="T63" fmla="*/ 25 h 33"/>
                  <a:gd name="T64" fmla="*/ 19 w 40"/>
                  <a:gd name="T65" fmla="*/ 29 h 33"/>
                  <a:gd name="T66" fmla="*/ 12 w 40"/>
                  <a:gd name="T67" fmla="*/ 33 h 33"/>
                  <a:gd name="T68" fmla="*/ 13 w 40"/>
                  <a:gd name="T69" fmla="*/ 27 h 33"/>
                  <a:gd name="T70" fmla="*/ 12 w 40"/>
                  <a:gd name="T71" fmla="*/ 25 h 33"/>
                  <a:gd name="T72" fmla="*/ 10 w 40"/>
                  <a:gd name="T73" fmla="*/ 23 h 33"/>
                  <a:gd name="T74" fmla="*/ 8 w 40"/>
                  <a:gd name="T75" fmla="*/ 23 h 33"/>
                  <a:gd name="T76" fmla="*/ 10 w 40"/>
                  <a:gd name="T77" fmla="*/ 23 h 33"/>
                  <a:gd name="T78" fmla="*/ 8 w 40"/>
                  <a:gd name="T79" fmla="*/ 31 h 33"/>
                  <a:gd name="T80" fmla="*/ 4 w 40"/>
                  <a:gd name="T81" fmla="*/ 19 h 33"/>
                  <a:gd name="T82" fmla="*/ 0 w 40"/>
                  <a:gd name="T8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33">
                    <a:moveTo>
                      <a:pt x="0" y="17"/>
                    </a:moveTo>
                    <a:lnTo>
                      <a:pt x="0" y="17"/>
                    </a:lnTo>
                    <a:lnTo>
                      <a:pt x="0" y="15"/>
                    </a:lnTo>
                    <a:lnTo>
                      <a:pt x="2" y="15"/>
                    </a:lnTo>
                    <a:lnTo>
                      <a:pt x="2" y="14"/>
                    </a:lnTo>
                    <a:lnTo>
                      <a:pt x="6" y="10"/>
                    </a:lnTo>
                    <a:lnTo>
                      <a:pt x="6" y="10"/>
                    </a:lnTo>
                    <a:lnTo>
                      <a:pt x="8" y="8"/>
                    </a:lnTo>
                    <a:lnTo>
                      <a:pt x="12" y="8"/>
                    </a:lnTo>
                    <a:lnTo>
                      <a:pt x="12" y="12"/>
                    </a:lnTo>
                    <a:lnTo>
                      <a:pt x="12" y="12"/>
                    </a:lnTo>
                    <a:lnTo>
                      <a:pt x="13" y="15"/>
                    </a:lnTo>
                    <a:lnTo>
                      <a:pt x="15" y="15"/>
                    </a:lnTo>
                    <a:lnTo>
                      <a:pt x="15" y="12"/>
                    </a:lnTo>
                    <a:lnTo>
                      <a:pt x="15" y="12"/>
                    </a:lnTo>
                    <a:lnTo>
                      <a:pt x="15" y="10"/>
                    </a:lnTo>
                    <a:lnTo>
                      <a:pt x="17" y="10"/>
                    </a:lnTo>
                    <a:lnTo>
                      <a:pt x="13" y="4"/>
                    </a:lnTo>
                    <a:lnTo>
                      <a:pt x="13" y="2"/>
                    </a:lnTo>
                    <a:lnTo>
                      <a:pt x="13" y="2"/>
                    </a:lnTo>
                    <a:lnTo>
                      <a:pt x="17" y="2"/>
                    </a:lnTo>
                    <a:lnTo>
                      <a:pt x="17" y="4"/>
                    </a:lnTo>
                    <a:lnTo>
                      <a:pt x="19" y="8"/>
                    </a:lnTo>
                    <a:lnTo>
                      <a:pt x="19" y="8"/>
                    </a:lnTo>
                    <a:lnTo>
                      <a:pt x="21" y="4"/>
                    </a:lnTo>
                    <a:lnTo>
                      <a:pt x="21" y="4"/>
                    </a:lnTo>
                    <a:lnTo>
                      <a:pt x="25" y="4"/>
                    </a:lnTo>
                    <a:lnTo>
                      <a:pt x="25" y="2"/>
                    </a:lnTo>
                    <a:lnTo>
                      <a:pt x="27" y="2"/>
                    </a:lnTo>
                    <a:lnTo>
                      <a:pt x="25" y="0"/>
                    </a:lnTo>
                    <a:lnTo>
                      <a:pt x="27" y="0"/>
                    </a:lnTo>
                    <a:lnTo>
                      <a:pt x="27" y="0"/>
                    </a:lnTo>
                    <a:lnTo>
                      <a:pt x="29" y="0"/>
                    </a:lnTo>
                    <a:lnTo>
                      <a:pt x="29" y="4"/>
                    </a:lnTo>
                    <a:lnTo>
                      <a:pt x="30" y="6"/>
                    </a:lnTo>
                    <a:lnTo>
                      <a:pt x="32" y="2"/>
                    </a:lnTo>
                    <a:lnTo>
                      <a:pt x="34" y="0"/>
                    </a:lnTo>
                    <a:lnTo>
                      <a:pt x="34" y="2"/>
                    </a:lnTo>
                    <a:lnTo>
                      <a:pt x="34" y="6"/>
                    </a:lnTo>
                    <a:lnTo>
                      <a:pt x="34" y="6"/>
                    </a:lnTo>
                    <a:lnTo>
                      <a:pt x="34" y="8"/>
                    </a:lnTo>
                    <a:lnTo>
                      <a:pt x="34" y="8"/>
                    </a:lnTo>
                    <a:lnTo>
                      <a:pt x="34" y="10"/>
                    </a:lnTo>
                    <a:lnTo>
                      <a:pt x="40" y="10"/>
                    </a:lnTo>
                    <a:lnTo>
                      <a:pt x="38" y="14"/>
                    </a:lnTo>
                    <a:lnTo>
                      <a:pt x="36" y="14"/>
                    </a:lnTo>
                    <a:lnTo>
                      <a:pt x="30" y="12"/>
                    </a:lnTo>
                    <a:lnTo>
                      <a:pt x="29" y="12"/>
                    </a:lnTo>
                    <a:lnTo>
                      <a:pt x="29" y="14"/>
                    </a:lnTo>
                    <a:lnTo>
                      <a:pt x="32" y="15"/>
                    </a:lnTo>
                    <a:lnTo>
                      <a:pt x="32" y="15"/>
                    </a:lnTo>
                    <a:lnTo>
                      <a:pt x="32" y="19"/>
                    </a:lnTo>
                    <a:lnTo>
                      <a:pt x="30" y="17"/>
                    </a:lnTo>
                    <a:lnTo>
                      <a:pt x="30" y="15"/>
                    </a:lnTo>
                    <a:lnTo>
                      <a:pt x="30" y="15"/>
                    </a:lnTo>
                    <a:lnTo>
                      <a:pt x="29" y="17"/>
                    </a:lnTo>
                    <a:lnTo>
                      <a:pt x="25" y="17"/>
                    </a:lnTo>
                    <a:lnTo>
                      <a:pt x="27" y="17"/>
                    </a:lnTo>
                    <a:lnTo>
                      <a:pt x="27" y="19"/>
                    </a:lnTo>
                    <a:lnTo>
                      <a:pt x="27" y="19"/>
                    </a:lnTo>
                    <a:lnTo>
                      <a:pt x="23" y="21"/>
                    </a:lnTo>
                    <a:lnTo>
                      <a:pt x="21" y="25"/>
                    </a:lnTo>
                    <a:lnTo>
                      <a:pt x="19" y="25"/>
                    </a:lnTo>
                    <a:lnTo>
                      <a:pt x="17" y="25"/>
                    </a:lnTo>
                    <a:lnTo>
                      <a:pt x="19" y="27"/>
                    </a:lnTo>
                    <a:lnTo>
                      <a:pt x="19" y="29"/>
                    </a:lnTo>
                    <a:lnTo>
                      <a:pt x="17" y="31"/>
                    </a:lnTo>
                    <a:lnTo>
                      <a:pt x="12" y="33"/>
                    </a:lnTo>
                    <a:lnTo>
                      <a:pt x="13" y="29"/>
                    </a:lnTo>
                    <a:lnTo>
                      <a:pt x="13" y="27"/>
                    </a:lnTo>
                    <a:lnTo>
                      <a:pt x="12" y="27"/>
                    </a:lnTo>
                    <a:lnTo>
                      <a:pt x="12" y="25"/>
                    </a:lnTo>
                    <a:lnTo>
                      <a:pt x="12" y="23"/>
                    </a:lnTo>
                    <a:lnTo>
                      <a:pt x="10" y="23"/>
                    </a:lnTo>
                    <a:lnTo>
                      <a:pt x="8" y="21"/>
                    </a:lnTo>
                    <a:lnTo>
                      <a:pt x="8" y="23"/>
                    </a:lnTo>
                    <a:lnTo>
                      <a:pt x="8" y="23"/>
                    </a:lnTo>
                    <a:lnTo>
                      <a:pt x="10" y="23"/>
                    </a:lnTo>
                    <a:lnTo>
                      <a:pt x="10" y="29"/>
                    </a:lnTo>
                    <a:lnTo>
                      <a:pt x="8" y="31"/>
                    </a:lnTo>
                    <a:lnTo>
                      <a:pt x="6" y="27"/>
                    </a:lnTo>
                    <a:lnTo>
                      <a:pt x="4" y="19"/>
                    </a:lnTo>
                    <a:lnTo>
                      <a:pt x="2" y="19"/>
                    </a:lnTo>
                    <a:lnTo>
                      <a:pt x="0" y="17"/>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90" name="Freeform 1548">
                <a:extLst>
                  <a:ext uri="{FF2B5EF4-FFF2-40B4-BE49-F238E27FC236}">
                    <a16:creationId xmlns:a16="http://schemas.microsoft.com/office/drawing/2014/main" id="{0DA9F2EE-6DFA-2728-C281-DC7CFFC364D7}"/>
                  </a:ext>
                </a:extLst>
              </p:cNvPr>
              <p:cNvSpPr>
                <a:spLocks/>
              </p:cNvSpPr>
              <p:nvPr/>
            </p:nvSpPr>
            <p:spPr bwMode="auto">
              <a:xfrm>
                <a:off x="858702" y="3217660"/>
                <a:ext cx="8939" cy="4470"/>
              </a:xfrm>
              <a:custGeom>
                <a:avLst/>
                <a:gdLst>
                  <a:gd name="T0" fmla="*/ 0 w 6"/>
                  <a:gd name="T1" fmla="*/ 2 h 3"/>
                  <a:gd name="T2" fmla="*/ 0 w 6"/>
                  <a:gd name="T3" fmla="*/ 2 h 3"/>
                  <a:gd name="T4" fmla="*/ 0 w 6"/>
                  <a:gd name="T5" fmla="*/ 0 h 3"/>
                  <a:gd name="T6" fmla="*/ 2 w 6"/>
                  <a:gd name="T7" fmla="*/ 0 h 3"/>
                  <a:gd name="T8" fmla="*/ 4 w 6"/>
                  <a:gd name="T9" fmla="*/ 0 h 3"/>
                  <a:gd name="T10" fmla="*/ 6 w 6"/>
                  <a:gd name="T11" fmla="*/ 3 h 3"/>
                  <a:gd name="T12" fmla="*/ 2 w 6"/>
                  <a:gd name="T13" fmla="*/ 2 h 3"/>
                  <a:gd name="T14" fmla="*/ 0 w 6"/>
                  <a:gd name="T15" fmla="*/ 2 h 3"/>
                  <a:gd name="T16" fmla="*/ 0 w 6"/>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0" y="2"/>
                    </a:moveTo>
                    <a:lnTo>
                      <a:pt x="0" y="2"/>
                    </a:lnTo>
                    <a:lnTo>
                      <a:pt x="0" y="0"/>
                    </a:lnTo>
                    <a:lnTo>
                      <a:pt x="2" y="0"/>
                    </a:lnTo>
                    <a:lnTo>
                      <a:pt x="4" y="0"/>
                    </a:lnTo>
                    <a:lnTo>
                      <a:pt x="6" y="3"/>
                    </a:lnTo>
                    <a:lnTo>
                      <a:pt x="2" y="2"/>
                    </a:lnTo>
                    <a:lnTo>
                      <a:pt x="0"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91" name="Freeform 1549">
                <a:extLst>
                  <a:ext uri="{FF2B5EF4-FFF2-40B4-BE49-F238E27FC236}">
                    <a16:creationId xmlns:a16="http://schemas.microsoft.com/office/drawing/2014/main" id="{7AB083DF-E1D6-772F-F666-93B02D1D9105}"/>
                  </a:ext>
                </a:extLst>
              </p:cNvPr>
              <p:cNvSpPr>
                <a:spLocks/>
              </p:cNvSpPr>
              <p:nvPr/>
            </p:nvSpPr>
            <p:spPr bwMode="auto">
              <a:xfrm>
                <a:off x="858702" y="3217660"/>
                <a:ext cx="8939" cy="4470"/>
              </a:xfrm>
              <a:custGeom>
                <a:avLst/>
                <a:gdLst>
                  <a:gd name="T0" fmla="*/ 0 w 6"/>
                  <a:gd name="T1" fmla="*/ 2 h 3"/>
                  <a:gd name="T2" fmla="*/ 0 w 6"/>
                  <a:gd name="T3" fmla="*/ 2 h 3"/>
                  <a:gd name="T4" fmla="*/ 0 w 6"/>
                  <a:gd name="T5" fmla="*/ 0 h 3"/>
                  <a:gd name="T6" fmla="*/ 2 w 6"/>
                  <a:gd name="T7" fmla="*/ 0 h 3"/>
                  <a:gd name="T8" fmla="*/ 4 w 6"/>
                  <a:gd name="T9" fmla="*/ 0 h 3"/>
                  <a:gd name="T10" fmla="*/ 6 w 6"/>
                  <a:gd name="T11" fmla="*/ 3 h 3"/>
                  <a:gd name="T12" fmla="*/ 2 w 6"/>
                  <a:gd name="T13" fmla="*/ 2 h 3"/>
                  <a:gd name="T14" fmla="*/ 0 w 6"/>
                  <a:gd name="T15" fmla="*/ 2 h 3"/>
                  <a:gd name="T16" fmla="*/ 0 w 6"/>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0" y="2"/>
                    </a:moveTo>
                    <a:lnTo>
                      <a:pt x="0" y="2"/>
                    </a:lnTo>
                    <a:lnTo>
                      <a:pt x="0" y="0"/>
                    </a:lnTo>
                    <a:lnTo>
                      <a:pt x="2" y="0"/>
                    </a:lnTo>
                    <a:lnTo>
                      <a:pt x="4" y="0"/>
                    </a:lnTo>
                    <a:lnTo>
                      <a:pt x="6" y="3"/>
                    </a:lnTo>
                    <a:lnTo>
                      <a:pt x="2" y="2"/>
                    </a:lnTo>
                    <a:lnTo>
                      <a:pt x="0"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92" name="Freeform 1550">
                <a:extLst>
                  <a:ext uri="{FF2B5EF4-FFF2-40B4-BE49-F238E27FC236}">
                    <a16:creationId xmlns:a16="http://schemas.microsoft.com/office/drawing/2014/main" id="{D35FD34F-88F8-B5F5-9F87-98B3DE24EB33}"/>
                  </a:ext>
                </a:extLst>
              </p:cNvPr>
              <p:cNvSpPr>
                <a:spLocks/>
              </p:cNvSpPr>
              <p:nvPr/>
            </p:nvSpPr>
            <p:spPr bwMode="auto">
              <a:xfrm>
                <a:off x="864662" y="3202762"/>
                <a:ext cx="25327" cy="17877"/>
              </a:xfrm>
              <a:custGeom>
                <a:avLst/>
                <a:gdLst>
                  <a:gd name="T0" fmla="*/ 7 w 17"/>
                  <a:gd name="T1" fmla="*/ 6 h 12"/>
                  <a:gd name="T2" fmla="*/ 7 w 17"/>
                  <a:gd name="T3" fmla="*/ 6 h 12"/>
                  <a:gd name="T4" fmla="*/ 7 w 17"/>
                  <a:gd name="T5" fmla="*/ 6 h 12"/>
                  <a:gd name="T6" fmla="*/ 5 w 17"/>
                  <a:gd name="T7" fmla="*/ 6 h 12"/>
                  <a:gd name="T8" fmla="*/ 4 w 17"/>
                  <a:gd name="T9" fmla="*/ 4 h 12"/>
                  <a:gd name="T10" fmla="*/ 5 w 17"/>
                  <a:gd name="T11" fmla="*/ 4 h 12"/>
                  <a:gd name="T12" fmla="*/ 5 w 17"/>
                  <a:gd name="T13" fmla="*/ 2 h 12"/>
                  <a:gd name="T14" fmla="*/ 5 w 17"/>
                  <a:gd name="T15" fmla="*/ 2 h 12"/>
                  <a:gd name="T16" fmla="*/ 7 w 17"/>
                  <a:gd name="T17" fmla="*/ 0 h 12"/>
                  <a:gd name="T18" fmla="*/ 13 w 17"/>
                  <a:gd name="T19" fmla="*/ 0 h 12"/>
                  <a:gd name="T20" fmla="*/ 13 w 17"/>
                  <a:gd name="T21" fmla="*/ 2 h 12"/>
                  <a:gd name="T22" fmla="*/ 11 w 17"/>
                  <a:gd name="T23" fmla="*/ 2 h 12"/>
                  <a:gd name="T24" fmla="*/ 11 w 17"/>
                  <a:gd name="T25" fmla="*/ 4 h 12"/>
                  <a:gd name="T26" fmla="*/ 13 w 17"/>
                  <a:gd name="T27" fmla="*/ 4 h 12"/>
                  <a:gd name="T28" fmla="*/ 15 w 17"/>
                  <a:gd name="T29" fmla="*/ 2 h 12"/>
                  <a:gd name="T30" fmla="*/ 15 w 17"/>
                  <a:gd name="T31" fmla="*/ 6 h 12"/>
                  <a:gd name="T32" fmla="*/ 17 w 17"/>
                  <a:gd name="T33" fmla="*/ 6 h 12"/>
                  <a:gd name="T34" fmla="*/ 17 w 17"/>
                  <a:gd name="T35" fmla="*/ 8 h 12"/>
                  <a:gd name="T36" fmla="*/ 13 w 17"/>
                  <a:gd name="T37" fmla="*/ 8 h 12"/>
                  <a:gd name="T38" fmla="*/ 13 w 17"/>
                  <a:gd name="T39" fmla="*/ 10 h 12"/>
                  <a:gd name="T40" fmla="*/ 11 w 17"/>
                  <a:gd name="T41" fmla="*/ 10 h 12"/>
                  <a:gd name="T42" fmla="*/ 9 w 17"/>
                  <a:gd name="T43" fmla="*/ 10 h 12"/>
                  <a:gd name="T44" fmla="*/ 7 w 17"/>
                  <a:gd name="T45" fmla="*/ 12 h 12"/>
                  <a:gd name="T46" fmla="*/ 5 w 17"/>
                  <a:gd name="T47" fmla="*/ 12 h 12"/>
                  <a:gd name="T48" fmla="*/ 5 w 17"/>
                  <a:gd name="T49" fmla="*/ 12 h 12"/>
                  <a:gd name="T50" fmla="*/ 5 w 17"/>
                  <a:gd name="T51" fmla="*/ 12 h 12"/>
                  <a:gd name="T52" fmla="*/ 4 w 17"/>
                  <a:gd name="T53" fmla="*/ 12 h 12"/>
                  <a:gd name="T54" fmla="*/ 2 w 17"/>
                  <a:gd name="T55" fmla="*/ 10 h 12"/>
                  <a:gd name="T56" fmla="*/ 0 w 17"/>
                  <a:gd name="T57" fmla="*/ 8 h 12"/>
                  <a:gd name="T58" fmla="*/ 2 w 17"/>
                  <a:gd name="T59" fmla="*/ 8 h 12"/>
                  <a:gd name="T60" fmla="*/ 2 w 17"/>
                  <a:gd name="T61" fmla="*/ 6 h 12"/>
                  <a:gd name="T62" fmla="*/ 2 w 17"/>
                  <a:gd name="T63" fmla="*/ 6 h 12"/>
                  <a:gd name="T64" fmla="*/ 5 w 17"/>
                  <a:gd name="T65" fmla="*/ 6 h 12"/>
                  <a:gd name="T66" fmla="*/ 7 w 17"/>
                  <a:gd name="T6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12">
                    <a:moveTo>
                      <a:pt x="7" y="6"/>
                    </a:moveTo>
                    <a:lnTo>
                      <a:pt x="7" y="6"/>
                    </a:lnTo>
                    <a:lnTo>
                      <a:pt x="7" y="6"/>
                    </a:lnTo>
                    <a:lnTo>
                      <a:pt x="5" y="6"/>
                    </a:lnTo>
                    <a:lnTo>
                      <a:pt x="4" y="4"/>
                    </a:lnTo>
                    <a:lnTo>
                      <a:pt x="5" y="4"/>
                    </a:lnTo>
                    <a:lnTo>
                      <a:pt x="5" y="2"/>
                    </a:lnTo>
                    <a:lnTo>
                      <a:pt x="5" y="2"/>
                    </a:lnTo>
                    <a:lnTo>
                      <a:pt x="7" y="0"/>
                    </a:lnTo>
                    <a:lnTo>
                      <a:pt x="13" y="0"/>
                    </a:lnTo>
                    <a:lnTo>
                      <a:pt x="13" y="2"/>
                    </a:lnTo>
                    <a:lnTo>
                      <a:pt x="11" y="2"/>
                    </a:lnTo>
                    <a:lnTo>
                      <a:pt x="11" y="4"/>
                    </a:lnTo>
                    <a:lnTo>
                      <a:pt x="13" y="4"/>
                    </a:lnTo>
                    <a:lnTo>
                      <a:pt x="15" y="2"/>
                    </a:lnTo>
                    <a:lnTo>
                      <a:pt x="15" y="6"/>
                    </a:lnTo>
                    <a:lnTo>
                      <a:pt x="17" y="6"/>
                    </a:lnTo>
                    <a:lnTo>
                      <a:pt x="17" y="8"/>
                    </a:lnTo>
                    <a:lnTo>
                      <a:pt x="13" y="8"/>
                    </a:lnTo>
                    <a:lnTo>
                      <a:pt x="13" y="10"/>
                    </a:lnTo>
                    <a:lnTo>
                      <a:pt x="11" y="10"/>
                    </a:lnTo>
                    <a:lnTo>
                      <a:pt x="9" y="10"/>
                    </a:lnTo>
                    <a:lnTo>
                      <a:pt x="7" y="12"/>
                    </a:lnTo>
                    <a:lnTo>
                      <a:pt x="5" y="12"/>
                    </a:lnTo>
                    <a:lnTo>
                      <a:pt x="5" y="12"/>
                    </a:lnTo>
                    <a:lnTo>
                      <a:pt x="5" y="12"/>
                    </a:lnTo>
                    <a:lnTo>
                      <a:pt x="4" y="12"/>
                    </a:lnTo>
                    <a:lnTo>
                      <a:pt x="2" y="10"/>
                    </a:lnTo>
                    <a:lnTo>
                      <a:pt x="0" y="8"/>
                    </a:lnTo>
                    <a:lnTo>
                      <a:pt x="2" y="8"/>
                    </a:lnTo>
                    <a:lnTo>
                      <a:pt x="2" y="6"/>
                    </a:lnTo>
                    <a:lnTo>
                      <a:pt x="2" y="6"/>
                    </a:lnTo>
                    <a:lnTo>
                      <a:pt x="5" y="6"/>
                    </a:lnTo>
                    <a:lnTo>
                      <a:pt x="7"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93" name="Freeform 1551">
                <a:extLst>
                  <a:ext uri="{FF2B5EF4-FFF2-40B4-BE49-F238E27FC236}">
                    <a16:creationId xmlns:a16="http://schemas.microsoft.com/office/drawing/2014/main" id="{6BF51244-4D80-D47C-8D43-7F1F469D351C}"/>
                  </a:ext>
                </a:extLst>
              </p:cNvPr>
              <p:cNvSpPr>
                <a:spLocks/>
              </p:cNvSpPr>
              <p:nvPr/>
            </p:nvSpPr>
            <p:spPr bwMode="auto">
              <a:xfrm>
                <a:off x="864662" y="3202762"/>
                <a:ext cx="25327" cy="17877"/>
              </a:xfrm>
              <a:custGeom>
                <a:avLst/>
                <a:gdLst>
                  <a:gd name="T0" fmla="*/ 7 w 17"/>
                  <a:gd name="T1" fmla="*/ 6 h 12"/>
                  <a:gd name="T2" fmla="*/ 7 w 17"/>
                  <a:gd name="T3" fmla="*/ 6 h 12"/>
                  <a:gd name="T4" fmla="*/ 7 w 17"/>
                  <a:gd name="T5" fmla="*/ 6 h 12"/>
                  <a:gd name="T6" fmla="*/ 5 w 17"/>
                  <a:gd name="T7" fmla="*/ 6 h 12"/>
                  <a:gd name="T8" fmla="*/ 4 w 17"/>
                  <a:gd name="T9" fmla="*/ 4 h 12"/>
                  <a:gd name="T10" fmla="*/ 5 w 17"/>
                  <a:gd name="T11" fmla="*/ 4 h 12"/>
                  <a:gd name="T12" fmla="*/ 5 w 17"/>
                  <a:gd name="T13" fmla="*/ 2 h 12"/>
                  <a:gd name="T14" fmla="*/ 5 w 17"/>
                  <a:gd name="T15" fmla="*/ 2 h 12"/>
                  <a:gd name="T16" fmla="*/ 7 w 17"/>
                  <a:gd name="T17" fmla="*/ 0 h 12"/>
                  <a:gd name="T18" fmla="*/ 13 w 17"/>
                  <a:gd name="T19" fmla="*/ 0 h 12"/>
                  <a:gd name="T20" fmla="*/ 13 w 17"/>
                  <a:gd name="T21" fmla="*/ 2 h 12"/>
                  <a:gd name="T22" fmla="*/ 11 w 17"/>
                  <a:gd name="T23" fmla="*/ 2 h 12"/>
                  <a:gd name="T24" fmla="*/ 11 w 17"/>
                  <a:gd name="T25" fmla="*/ 4 h 12"/>
                  <a:gd name="T26" fmla="*/ 13 w 17"/>
                  <a:gd name="T27" fmla="*/ 4 h 12"/>
                  <a:gd name="T28" fmla="*/ 15 w 17"/>
                  <a:gd name="T29" fmla="*/ 2 h 12"/>
                  <a:gd name="T30" fmla="*/ 15 w 17"/>
                  <a:gd name="T31" fmla="*/ 6 h 12"/>
                  <a:gd name="T32" fmla="*/ 17 w 17"/>
                  <a:gd name="T33" fmla="*/ 6 h 12"/>
                  <a:gd name="T34" fmla="*/ 17 w 17"/>
                  <a:gd name="T35" fmla="*/ 8 h 12"/>
                  <a:gd name="T36" fmla="*/ 13 w 17"/>
                  <a:gd name="T37" fmla="*/ 8 h 12"/>
                  <a:gd name="T38" fmla="*/ 13 w 17"/>
                  <a:gd name="T39" fmla="*/ 10 h 12"/>
                  <a:gd name="T40" fmla="*/ 11 w 17"/>
                  <a:gd name="T41" fmla="*/ 10 h 12"/>
                  <a:gd name="T42" fmla="*/ 9 w 17"/>
                  <a:gd name="T43" fmla="*/ 10 h 12"/>
                  <a:gd name="T44" fmla="*/ 7 w 17"/>
                  <a:gd name="T45" fmla="*/ 12 h 12"/>
                  <a:gd name="T46" fmla="*/ 5 w 17"/>
                  <a:gd name="T47" fmla="*/ 12 h 12"/>
                  <a:gd name="T48" fmla="*/ 5 w 17"/>
                  <a:gd name="T49" fmla="*/ 12 h 12"/>
                  <a:gd name="T50" fmla="*/ 5 w 17"/>
                  <a:gd name="T51" fmla="*/ 12 h 12"/>
                  <a:gd name="T52" fmla="*/ 4 w 17"/>
                  <a:gd name="T53" fmla="*/ 12 h 12"/>
                  <a:gd name="T54" fmla="*/ 2 w 17"/>
                  <a:gd name="T55" fmla="*/ 10 h 12"/>
                  <a:gd name="T56" fmla="*/ 0 w 17"/>
                  <a:gd name="T57" fmla="*/ 8 h 12"/>
                  <a:gd name="T58" fmla="*/ 2 w 17"/>
                  <a:gd name="T59" fmla="*/ 8 h 12"/>
                  <a:gd name="T60" fmla="*/ 2 w 17"/>
                  <a:gd name="T61" fmla="*/ 6 h 12"/>
                  <a:gd name="T62" fmla="*/ 2 w 17"/>
                  <a:gd name="T63" fmla="*/ 6 h 12"/>
                  <a:gd name="T64" fmla="*/ 5 w 17"/>
                  <a:gd name="T65" fmla="*/ 6 h 12"/>
                  <a:gd name="T66" fmla="*/ 7 w 17"/>
                  <a:gd name="T6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12">
                    <a:moveTo>
                      <a:pt x="7" y="6"/>
                    </a:moveTo>
                    <a:lnTo>
                      <a:pt x="7" y="6"/>
                    </a:lnTo>
                    <a:lnTo>
                      <a:pt x="7" y="6"/>
                    </a:lnTo>
                    <a:lnTo>
                      <a:pt x="5" y="6"/>
                    </a:lnTo>
                    <a:lnTo>
                      <a:pt x="4" y="4"/>
                    </a:lnTo>
                    <a:lnTo>
                      <a:pt x="5" y="4"/>
                    </a:lnTo>
                    <a:lnTo>
                      <a:pt x="5" y="2"/>
                    </a:lnTo>
                    <a:lnTo>
                      <a:pt x="5" y="2"/>
                    </a:lnTo>
                    <a:lnTo>
                      <a:pt x="7" y="0"/>
                    </a:lnTo>
                    <a:lnTo>
                      <a:pt x="13" y="0"/>
                    </a:lnTo>
                    <a:lnTo>
                      <a:pt x="13" y="2"/>
                    </a:lnTo>
                    <a:lnTo>
                      <a:pt x="11" y="2"/>
                    </a:lnTo>
                    <a:lnTo>
                      <a:pt x="11" y="4"/>
                    </a:lnTo>
                    <a:lnTo>
                      <a:pt x="13" y="4"/>
                    </a:lnTo>
                    <a:lnTo>
                      <a:pt x="15" y="2"/>
                    </a:lnTo>
                    <a:lnTo>
                      <a:pt x="15" y="6"/>
                    </a:lnTo>
                    <a:lnTo>
                      <a:pt x="17" y="6"/>
                    </a:lnTo>
                    <a:lnTo>
                      <a:pt x="17" y="8"/>
                    </a:lnTo>
                    <a:lnTo>
                      <a:pt x="13" y="8"/>
                    </a:lnTo>
                    <a:lnTo>
                      <a:pt x="13" y="10"/>
                    </a:lnTo>
                    <a:lnTo>
                      <a:pt x="11" y="10"/>
                    </a:lnTo>
                    <a:lnTo>
                      <a:pt x="9" y="10"/>
                    </a:lnTo>
                    <a:lnTo>
                      <a:pt x="7" y="12"/>
                    </a:lnTo>
                    <a:lnTo>
                      <a:pt x="5" y="12"/>
                    </a:lnTo>
                    <a:lnTo>
                      <a:pt x="5" y="12"/>
                    </a:lnTo>
                    <a:lnTo>
                      <a:pt x="5" y="12"/>
                    </a:lnTo>
                    <a:lnTo>
                      <a:pt x="4" y="12"/>
                    </a:lnTo>
                    <a:lnTo>
                      <a:pt x="2" y="10"/>
                    </a:lnTo>
                    <a:lnTo>
                      <a:pt x="0" y="8"/>
                    </a:lnTo>
                    <a:lnTo>
                      <a:pt x="2" y="8"/>
                    </a:lnTo>
                    <a:lnTo>
                      <a:pt x="2" y="6"/>
                    </a:lnTo>
                    <a:lnTo>
                      <a:pt x="2" y="6"/>
                    </a:lnTo>
                    <a:lnTo>
                      <a:pt x="5" y="6"/>
                    </a:lnTo>
                    <a:lnTo>
                      <a:pt x="7"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94" name="Freeform 1552">
                <a:extLst>
                  <a:ext uri="{FF2B5EF4-FFF2-40B4-BE49-F238E27FC236}">
                    <a16:creationId xmlns:a16="http://schemas.microsoft.com/office/drawing/2014/main" id="{66B20B59-7741-2AF4-206E-B22F521BA7C3}"/>
                  </a:ext>
                </a:extLst>
              </p:cNvPr>
              <p:cNvSpPr>
                <a:spLocks/>
              </p:cNvSpPr>
              <p:nvPr/>
            </p:nvSpPr>
            <p:spPr bwMode="auto">
              <a:xfrm>
                <a:off x="875090" y="3195313"/>
                <a:ext cx="5959" cy="4470"/>
              </a:xfrm>
              <a:custGeom>
                <a:avLst/>
                <a:gdLst>
                  <a:gd name="T0" fmla="*/ 0 w 4"/>
                  <a:gd name="T1" fmla="*/ 0 h 3"/>
                  <a:gd name="T2" fmla="*/ 2 w 4"/>
                  <a:gd name="T3" fmla="*/ 1 h 3"/>
                  <a:gd name="T4" fmla="*/ 4 w 4"/>
                  <a:gd name="T5" fmla="*/ 1 h 3"/>
                  <a:gd name="T6" fmla="*/ 4 w 4"/>
                  <a:gd name="T7" fmla="*/ 1 h 3"/>
                  <a:gd name="T8" fmla="*/ 4 w 4"/>
                  <a:gd name="T9" fmla="*/ 3 h 3"/>
                  <a:gd name="T10" fmla="*/ 4 w 4"/>
                  <a:gd name="T11" fmla="*/ 3 h 3"/>
                  <a:gd name="T12" fmla="*/ 2 w 4"/>
                  <a:gd name="T13" fmla="*/ 3 h 3"/>
                  <a:gd name="T14" fmla="*/ 2 w 4"/>
                  <a:gd name="T15" fmla="*/ 3 h 3"/>
                  <a:gd name="T16" fmla="*/ 0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0" y="0"/>
                    </a:moveTo>
                    <a:lnTo>
                      <a:pt x="2" y="1"/>
                    </a:lnTo>
                    <a:lnTo>
                      <a:pt x="4" y="1"/>
                    </a:lnTo>
                    <a:lnTo>
                      <a:pt x="4" y="1"/>
                    </a:lnTo>
                    <a:lnTo>
                      <a:pt x="4" y="3"/>
                    </a:lnTo>
                    <a:lnTo>
                      <a:pt x="4" y="3"/>
                    </a:lnTo>
                    <a:lnTo>
                      <a:pt x="2" y="3"/>
                    </a:lnTo>
                    <a:lnTo>
                      <a:pt x="2" y="3"/>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95" name="Freeform 1553">
                <a:extLst>
                  <a:ext uri="{FF2B5EF4-FFF2-40B4-BE49-F238E27FC236}">
                    <a16:creationId xmlns:a16="http://schemas.microsoft.com/office/drawing/2014/main" id="{CC30BEA0-43F0-AFD2-17CE-105AE0D10B85}"/>
                  </a:ext>
                </a:extLst>
              </p:cNvPr>
              <p:cNvSpPr>
                <a:spLocks/>
              </p:cNvSpPr>
              <p:nvPr/>
            </p:nvSpPr>
            <p:spPr bwMode="auto">
              <a:xfrm>
                <a:off x="875090" y="3195313"/>
                <a:ext cx="5959" cy="4470"/>
              </a:xfrm>
              <a:custGeom>
                <a:avLst/>
                <a:gdLst>
                  <a:gd name="T0" fmla="*/ 0 w 4"/>
                  <a:gd name="T1" fmla="*/ 0 h 3"/>
                  <a:gd name="T2" fmla="*/ 2 w 4"/>
                  <a:gd name="T3" fmla="*/ 1 h 3"/>
                  <a:gd name="T4" fmla="*/ 4 w 4"/>
                  <a:gd name="T5" fmla="*/ 1 h 3"/>
                  <a:gd name="T6" fmla="*/ 4 w 4"/>
                  <a:gd name="T7" fmla="*/ 1 h 3"/>
                  <a:gd name="T8" fmla="*/ 4 w 4"/>
                  <a:gd name="T9" fmla="*/ 3 h 3"/>
                  <a:gd name="T10" fmla="*/ 4 w 4"/>
                  <a:gd name="T11" fmla="*/ 3 h 3"/>
                  <a:gd name="T12" fmla="*/ 2 w 4"/>
                  <a:gd name="T13" fmla="*/ 3 h 3"/>
                  <a:gd name="T14" fmla="*/ 2 w 4"/>
                  <a:gd name="T15" fmla="*/ 3 h 3"/>
                  <a:gd name="T16" fmla="*/ 0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0" y="0"/>
                    </a:moveTo>
                    <a:lnTo>
                      <a:pt x="2" y="1"/>
                    </a:lnTo>
                    <a:lnTo>
                      <a:pt x="4" y="1"/>
                    </a:lnTo>
                    <a:lnTo>
                      <a:pt x="4" y="1"/>
                    </a:lnTo>
                    <a:lnTo>
                      <a:pt x="4" y="3"/>
                    </a:lnTo>
                    <a:lnTo>
                      <a:pt x="4" y="3"/>
                    </a:lnTo>
                    <a:lnTo>
                      <a:pt x="2" y="3"/>
                    </a:lnTo>
                    <a:lnTo>
                      <a:pt x="2" y="3"/>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96" name="Freeform 1554">
                <a:extLst>
                  <a:ext uri="{FF2B5EF4-FFF2-40B4-BE49-F238E27FC236}">
                    <a16:creationId xmlns:a16="http://schemas.microsoft.com/office/drawing/2014/main" id="{7766A360-9035-D083-3810-32D09893BE45}"/>
                  </a:ext>
                </a:extLst>
              </p:cNvPr>
              <p:cNvSpPr>
                <a:spLocks/>
              </p:cNvSpPr>
              <p:nvPr/>
            </p:nvSpPr>
            <p:spPr bwMode="auto">
              <a:xfrm>
                <a:off x="982354" y="3117844"/>
                <a:ext cx="19368" cy="28306"/>
              </a:xfrm>
              <a:custGeom>
                <a:avLst/>
                <a:gdLst>
                  <a:gd name="T0" fmla="*/ 2 w 13"/>
                  <a:gd name="T1" fmla="*/ 12 h 19"/>
                  <a:gd name="T2" fmla="*/ 4 w 13"/>
                  <a:gd name="T3" fmla="*/ 12 h 19"/>
                  <a:gd name="T4" fmla="*/ 8 w 13"/>
                  <a:gd name="T5" fmla="*/ 8 h 19"/>
                  <a:gd name="T6" fmla="*/ 10 w 13"/>
                  <a:gd name="T7" fmla="*/ 4 h 19"/>
                  <a:gd name="T8" fmla="*/ 12 w 13"/>
                  <a:gd name="T9" fmla="*/ 0 h 19"/>
                  <a:gd name="T10" fmla="*/ 12 w 13"/>
                  <a:gd name="T11" fmla="*/ 2 h 19"/>
                  <a:gd name="T12" fmla="*/ 12 w 13"/>
                  <a:gd name="T13" fmla="*/ 2 h 19"/>
                  <a:gd name="T14" fmla="*/ 13 w 13"/>
                  <a:gd name="T15" fmla="*/ 2 h 19"/>
                  <a:gd name="T16" fmla="*/ 13 w 13"/>
                  <a:gd name="T17" fmla="*/ 4 h 19"/>
                  <a:gd name="T18" fmla="*/ 8 w 13"/>
                  <a:gd name="T19" fmla="*/ 10 h 19"/>
                  <a:gd name="T20" fmla="*/ 8 w 13"/>
                  <a:gd name="T21" fmla="*/ 14 h 19"/>
                  <a:gd name="T22" fmla="*/ 6 w 13"/>
                  <a:gd name="T23" fmla="*/ 14 h 19"/>
                  <a:gd name="T24" fmla="*/ 6 w 13"/>
                  <a:gd name="T25" fmla="*/ 16 h 19"/>
                  <a:gd name="T26" fmla="*/ 2 w 13"/>
                  <a:gd name="T27" fmla="*/ 19 h 19"/>
                  <a:gd name="T28" fmla="*/ 0 w 13"/>
                  <a:gd name="T29" fmla="*/ 18 h 19"/>
                  <a:gd name="T30" fmla="*/ 0 w 13"/>
                  <a:gd name="T31" fmla="*/ 16 h 19"/>
                  <a:gd name="T32" fmla="*/ 2 w 13"/>
                  <a:gd name="T33" fmla="*/ 14 h 19"/>
                  <a:gd name="T34" fmla="*/ 2 w 13"/>
                  <a:gd name="T35" fmla="*/ 14 h 19"/>
                  <a:gd name="T36" fmla="*/ 2 w 13"/>
                  <a:gd name="T3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9">
                    <a:moveTo>
                      <a:pt x="2" y="12"/>
                    </a:moveTo>
                    <a:lnTo>
                      <a:pt x="4" y="12"/>
                    </a:lnTo>
                    <a:lnTo>
                      <a:pt x="8" y="8"/>
                    </a:lnTo>
                    <a:lnTo>
                      <a:pt x="10" y="4"/>
                    </a:lnTo>
                    <a:lnTo>
                      <a:pt x="12" y="0"/>
                    </a:lnTo>
                    <a:lnTo>
                      <a:pt x="12" y="2"/>
                    </a:lnTo>
                    <a:lnTo>
                      <a:pt x="12" y="2"/>
                    </a:lnTo>
                    <a:lnTo>
                      <a:pt x="13" y="2"/>
                    </a:lnTo>
                    <a:lnTo>
                      <a:pt x="13" y="4"/>
                    </a:lnTo>
                    <a:lnTo>
                      <a:pt x="8" y="10"/>
                    </a:lnTo>
                    <a:lnTo>
                      <a:pt x="8" y="14"/>
                    </a:lnTo>
                    <a:lnTo>
                      <a:pt x="6" y="14"/>
                    </a:lnTo>
                    <a:lnTo>
                      <a:pt x="6" y="16"/>
                    </a:lnTo>
                    <a:lnTo>
                      <a:pt x="2" y="19"/>
                    </a:lnTo>
                    <a:lnTo>
                      <a:pt x="0" y="18"/>
                    </a:lnTo>
                    <a:lnTo>
                      <a:pt x="0" y="16"/>
                    </a:lnTo>
                    <a:lnTo>
                      <a:pt x="2" y="14"/>
                    </a:lnTo>
                    <a:lnTo>
                      <a:pt x="2" y="14"/>
                    </a:lnTo>
                    <a:lnTo>
                      <a:pt x="2" y="1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97" name="Freeform 1555">
                <a:extLst>
                  <a:ext uri="{FF2B5EF4-FFF2-40B4-BE49-F238E27FC236}">
                    <a16:creationId xmlns:a16="http://schemas.microsoft.com/office/drawing/2014/main" id="{28D664E4-57E3-E54F-5BB7-B836B23A51F0}"/>
                  </a:ext>
                </a:extLst>
              </p:cNvPr>
              <p:cNvSpPr>
                <a:spLocks/>
              </p:cNvSpPr>
              <p:nvPr/>
            </p:nvSpPr>
            <p:spPr bwMode="auto">
              <a:xfrm>
                <a:off x="982354" y="3117844"/>
                <a:ext cx="19368" cy="28306"/>
              </a:xfrm>
              <a:custGeom>
                <a:avLst/>
                <a:gdLst>
                  <a:gd name="T0" fmla="*/ 2 w 13"/>
                  <a:gd name="T1" fmla="*/ 12 h 19"/>
                  <a:gd name="T2" fmla="*/ 4 w 13"/>
                  <a:gd name="T3" fmla="*/ 12 h 19"/>
                  <a:gd name="T4" fmla="*/ 8 w 13"/>
                  <a:gd name="T5" fmla="*/ 8 h 19"/>
                  <a:gd name="T6" fmla="*/ 10 w 13"/>
                  <a:gd name="T7" fmla="*/ 4 h 19"/>
                  <a:gd name="T8" fmla="*/ 12 w 13"/>
                  <a:gd name="T9" fmla="*/ 0 h 19"/>
                  <a:gd name="T10" fmla="*/ 12 w 13"/>
                  <a:gd name="T11" fmla="*/ 2 h 19"/>
                  <a:gd name="T12" fmla="*/ 12 w 13"/>
                  <a:gd name="T13" fmla="*/ 2 h 19"/>
                  <a:gd name="T14" fmla="*/ 13 w 13"/>
                  <a:gd name="T15" fmla="*/ 2 h 19"/>
                  <a:gd name="T16" fmla="*/ 13 w 13"/>
                  <a:gd name="T17" fmla="*/ 4 h 19"/>
                  <a:gd name="T18" fmla="*/ 8 w 13"/>
                  <a:gd name="T19" fmla="*/ 10 h 19"/>
                  <a:gd name="T20" fmla="*/ 8 w 13"/>
                  <a:gd name="T21" fmla="*/ 14 h 19"/>
                  <a:gd name="T22" fmla="*/ 6 w 13"/>
                  <a:gd name="T23" fmla="*/ 14 h 19"/>
                  <a:gd name="T24" fmla="*/ 6 w 13"/>
                  <a:gd name="T25" fmla="*/ 16 h 19"/>
                  <a:gd name="T26" fmla="*/ 2 w 13"/>
                  <a:gd name="T27" fmla="*/ 19 h 19"/>
                  <a:gd name="T28" fmla="*/ 0 w 13"/>
                  <a:gd name="T29" fmla="*/ 18 h 19"/>
                  <a:gd name="T30" fmla="*/ 0 w 13"/>
                  <a:gd name="T31" fmla="*/ 16 h 19"/>
                  <a:gd name="T32" fmla="*/ 2 w 13"/>
                  <a:gd name="T33" fmla="*/ 14 h 19"/>
                  <a:gd name="T34" fmla="*/ 2 w 13"/>
                  <a:gd name="T35" fmla="*/ 14 h 19"/>
                  <a:gd name="T36" fmla="*/ 2 w 13"/>
                  <a:gd name="T3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9">
                    <a:moveTo>
                      <a:pt x="2" y="12"/>
                    </a:moveTo>
                    <a:lnTo>
                      <a:pt x="4" y="12"/>
                    </a:lnTo>
                    <a:lnTo>
                      <a:pt x="8" y="8"/>
                    </a:lnTo>
                    <a:lnTo>
                      <a:pt x="10" y="4"/>
                    </a:lnTo>
                    <a:lnTo>
                      <a:pt x="12" y="0"/>
                    </a:lnTo>
                    <a:lnTo>
                      <a:pt x="12" y="2"/>
                    </a:lnTo>
                    <a:lnTo>
                      <a:pt x="12" y="2"/>
                    </a:lnTo>
                    <a:lnTo>
                      <a:pt x="13" y="2"/>
                    </a:lnTo>
                    <a:lnTo>
                      <a:pt x="13" y="4"/>
                    </a:lnTo>
                    <a:lnTo>
                      <a:pt x="8" y="10"/>
                    </a:lnTo>
                    <a:lnTo>
                      <a:pt x="8" y="14"/>
                    </a:lnTo>
                    <a:lnTo>
                      <a:pt x="6" y="14"/>
                    </a:lnTo>
                    <a:lnTo>
                      <a:pt x="6" y="16"/>
                    </a:lnTo>
                    <a:lnTo>
                      <a:pt x="2" y="19"/>
                    </a:lnTo>
                    <a:lnTo>
                      <a:pt x="0" y="18"/>
                    </a:lnTo>
                    <a:lnTo>
                      <a:pt x="0" y="16"/>
                    </a:lnTo>
                    <a:lnTo>
                      <a:pt x="2" y="14"/>
                    </a:lnTo>
                    <a:lnTo>
                      <a:pt x="2" y="14"/>
                    </a:lnTo>
                    <a:lnTo>
                      <a:pt x="2" y="1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98" name="Freeform 1556">
                <a:extLst>
                  <a:ext uri="{FF2B5EF4-FFF2-40B4-BE49-F238E27FC236}">
                    <a16:creationId xmlns:a16="http://schemas.microsoft.com/office/drawing/2014/main" id="{F559B6A1-F70B-D284-80CB-7AB882245764}"/>
                  </a:ext>
                </a:extLst>
              </p:cNvPr>
              <p:cNvSpPr>
                <a:spLocks/>
              </p:cNvSpPr>
              <p:nvPr/>
            </p:nvSpPr>
            <p:spPr bwMode="auto">
              <a:xfrm>
                <a:off x="1007681" y="3113375"/>
                <a:ext cx="14898" cy="7449"/>
              </a:xfrm>
              <a:custGeom>
                <a:avLst/>
                <a:gdLst>
                  <a:gd name="T0" fmla="*/ 0 w 10"/>
                  <a:gd name="T1" fmla="*/ 3 h 5"/>
                  <a:gd name="T2" fmla="*/ 0 w 10"/>
                  <a:gd name="T3" fmla="*/ 3 h 5"/>
                  <a:gd name="T4" fmla="*/ 0 w 10"/>
                  <a:gd name="T5" fmla="*/ 3 h 5"/>
                  <a:gd name="T6" fmla="*/ 0 w 10"/>
                  <a:gd name="T7" fmla="*/ 2 h 5"/>
                  <a:gd name="T8" fmla="*/ 2 w 10"/>
                  <a:gd name="T9" fmla="*/ 0 h 5"/>
                  <a:gd name="T10" fmla="*/ 2 w 10"/>
                  <a:gd name="T11" fmla="*/ 0 h 5"/>
                  <a:gd name="T12" fmla="*/ 4 w 10"/>
                  <a:gd name="T13" fmla="*/ 2 h 5"/>
                  <a:gd name="T14" fmla="*/ 4 w 10"/>
                  <a:gd name="T15" fmla="*/ 0 h 5"/>
                  <a:gd name="T16" fmla="*/ 6 w 10"/>
                  <a:gd name="T17" fmla="*/ 2 h 5"/>
                  <a:gd name="T18" fmla="*/ 8 w 10"/>
                  <a:gd name="T19" fmla="*/ 2 h 5"/>
                  <a:gd name="T20" fmla="*/ 10 w 10"/>
                  <a:gd name="T21" fmla="*/ 2 h 5"/>
                  <a:gd name="T22" fmla="*/ 10 w 10"/>
                  <a:gd name="T23" fmla="*/ 3 h 5"/>
                  <a:gd name="T24" fmla="*/ 4 w 10"/>
                  <a:gd name="T25" fmla="*/ 5 h 5"/>
                  <a:gd name="T26" fmla="*/ 4 w 10"/>
                  <a:gd name="T27" fmla="*/ 5 h 5"/>
                  <a:gd name="T28" fmla="*/ 2 w 10"/>
                  <a:gd name="T29" fmla="*/ 3 h 5"/>
                  <a:gd name="T30" fmla="*/ 2 w 10"/>
                  <a:gd name="T31" fmla="*/ 3 h 5"/>
                  <a:gd name="T32" fmla="*/ 0 w 10"/>
                  <a:gd name="T3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5">
                    <a:moveTo>
                      <a:pt x="0" y="3"/>
                    </a:moveTo>
                    <a:lnTo>
                      <a:pt x="0" y="3"/>
                    </a:lnTo>
                    <a:lnTo>
                      <a:pt x="0" y="3"/>
                    </a:lnTo>
                    <a:lnTo>
                      <a:pt x="0" y="2"/>
                    </a:lnTo>
                    <a:lnTo>
                      <a:pt x="2" y="0"/>
                    </a:lnTo>
                    <a:lnTo>
                      <a:pt x="2" y="0"/>
                    </a:lnTo>
                    <a:lnTo>
                      <a:pt x="4" y="2"/>
                    </a:lnTo>
                    <a:lnTo>
                      <a:pt x="4" y="0"/>
                    </a:lnTo>
                    <a:lnTo>
                      <a:pt x="6" y="2"/>
                    </a:lnTo>
                    <a:lnTo>
                      <a:pt x="8" y="2"/>
                    </a:lnTo>
                    <a:lnTo>
                      <a:pt x="10" y="2"/>
                    </a:lnTo>
                    <a:lnTo>
                      <a:pt x="10" y="3"/>
                    </a:lnTo>
                    <a:lnTo>
                      <a:pt x="4" y="5"/>
                    </a:lnTo>
                    <a:lnTo>
                      <a:pt x="4" y="5"/>
                    </a:lnTo>
                    <a:lnTo>
                      <a:pt x="2" y="3"/>
                    </a:lnTo>
                    <a:lnTo>
                      <a:pt x="2" y="3"/>
                    </a:lnTo>
                    <a:lnTo>
                      <a:pt x="0" y="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9999" name="Freeform 1557">
                <a:extLst>
                  <a:ext uri="{FF2B5EF4-FFF2-40B4-BE49-F238E27FC236}">
                    <a16:creationId xmlns:a16="http://schemas.microsoft.com/office/drawing/2014/main" id="{A236F334-DB91-B549-BEC5-A692C05BE166}"/>
                  </a:ext>
                </a:extLst>
              </p:cNvPr>
              <p:cNvSpPr>
                <a:spLocks/>
              </p:cNvSpPr>
              <p:nvPr/>
            </p:nvSpPr>
            <p:spPr bwMode="auto">
              <a:xfrm>
                <a:off x="1007681" y="3113375"/>
                <a:ext cx="14898" cy="7449"/>
              </a:xfrm>
              <a:custGeom>
                <a:avLst/>
                <a:gdLst>
                  <a:gd name="T0" fmla="*/ 0 w 10"/>
                  <a:gd name="T1" fmla="*/ 3 h 5"/>
                  <a:gd name="T2" fmla="*/ 0 w 10"/>
                  <a:gd name="T3" fmla="*/ 3 h 5"/>
                  <a:gd name="T4" fmla="*/ 0 w 10"/>
                  <a:gd name="T5" fmla="*/ 3 h 5"/>
                  <a:gd name="T6" fmla="*/ 0 w 10"/>
                  <a:gd name="T7" fmla="*/ 2 h 5"/>
                  <a:gd name="T8" fmla="*/ 2 w 10"/>
                  <a:gd name="T9" fmla="*/ 0 h 5"/>
                  <a:gd name="T10" fmla="*/ 2 w 10"/>
                  <a:gd name="T11" fmla="*/ 0 h 5"/>
                  <a:gd name="T12" fmla="*/ 4 w 10"/>
                  <a:gd name="T13" fmla="*/ 2 h 5"/>
                  <a:gd name="T14" fmla="*/ 4 w 10"/>
                  <a:gd name="T15" fmla="*/ 0 h 5"/>
                  <a:gd name="T16" fmla="*/ 6 w 10"/>
                  <a:gd name="T17" fmla="*/ 2 h 5"/>
                  <a:gd name="T18" fmla="*/ 8 w 10"/>
                  <a:gd name="T19" fmla="*/ 2 h 5"/>
                  <a:gd name="T20" fmla="*/ 10 w 10"/>
                  <a:gd name="T21" fmla="*/ 2 h 5"/>
                  <a:gd name="T22" fmla="*/ 10 w 10"/>
                  <a:gd name="T23" fmla="*/ 3 h 5"/>
                  <a:gd name="T24" fmla="*/ 4 w 10"/>
                  <a:gd name="T25" fmla="*/ 5 h 5"/>
                  <a:gd name="T26" fmla="*/ 4 w 10"/>
                  <a:gd name="T27" fmla="*/ 5 h 5"/>
                  <a:gd name="T28" fmla="*/ 2 w 10"/>
                  <a:gd name="T29" fmla="*/ 3 h 5"/>
                  <a:gd name="T30" fmla="*/ 2 w 10"/>
                  <a:gd name="T31" fmla="*/ 3 h 5"/>
                  <a:gd name="T32" fmla="*/ 0 w 10"/>
                  <a:gd name="T3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5">
                    <a:moveTo>
                      <a:pt x="0" y="3"/>
                    </a:moveTo>
                    <a:lnTo>
                      <a:pt x="0" y="3"/>
                    </a:lnTo>
                    <a:lnTo>
                      <a:pt x="0" y="3"/>
                    </a:lnTo>
                    <a:lnTo>
                      <a:pt x="0" y="2"/>
                    </a:lnTo>
                    <a:lnTo>
                      <a:pt x="2" y="0"/>
                    </a:lnTo>
                    <a:lnTo>
                      <a:pt x="2" y="0"/>
                    </a:lnTo>
                    <a:lnTo>
                      <a:pt x="4" y="2"/>
                    </a:lnTo>
                    <a:lnTo>
                      <a:pt x="4" y="0"/>
                    </a:lnTo>
                    <a:lnTo>
                      <a:pt x="6" y="2"/>
                    </a:lnTo>
                    <a:lnTo>
                      <a:pt x="8" y="2"/>
                    </a:lnTo>
                    <a:lnTo>
                      <a:pt x="10" y="2"/>
                    </a:lnTo>
                    <a:lnTo>
                      <a:pt x="10" y="3"/>
                    </a:lnTo>
                    <a:lnTo>
                      <a:pt x="4" y="5"/>
                    </a:lnTo>
                    <a:lnTo>
                      <a:pt x="4" y="5"/>
                    </a:lnTo>
                    <a:lnTo>
                      <a:pt x="2" y="3"/>
                    </a:lnTo>
                    <a:lnTo>
                      <a:pt x="2" y="3"/>
                    </a:lnTo>
                    <a:lnTo>
                      <a:pt x="0" y="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00" name="Freeform 1558">
                <a:extLst>
                  <a:ext uri="{FF2B5EF4-FFF2-40B4-BE49-F238E27FC236}">
                    <a16:creationId xmlns:a16="http://schemas.microsoft.com/office/drawing/2014/main" id="{659A2363-CA7A-1BB1-3E17-126B11D9D9E6}"/>
                  </a:ext>
                </a:extLst>
              </p:cNvPr>
              <p:cNvSpPr>
                <a:spLocks/>
              </p:cNvSpPr>
              <p:nvPr/>
            </p:nvSpPr>
            <p:spPr bwMode="auto">
              <a:xfrm>
                <a:off x="684397" y="3186374"/>
                <a:ext cx="7449" cy="10429"/>
              </a:xfrm>
              <a:custGeom>
                <a:avLst/>
                <a:gdLst>
                  <a:gd name="T0" fmla="*/ 5 w 5"/>
                  <a:gd name="T1" fmla="*/ 0 h 7"/>
                  <a:gd name="T2" fmla="*/ 5 w 5"/>
                  <a:gd name="T3" fmla="*/ 0 h 7"/>
                  <a:gd name="T4" fmla="*/ 3 w 5"/>
                  <a:gd name="T5" fmla="*/ 7 h 7"/>
                  <a:gd name="T6" fmla="*/ 2 w 5"/>
                  <a:gd name="T7" fmla="*/ 7 h 7"/>
                  <a:gd name="T8" fmla="*/ 2 w 5"/>
                  <a:gd name="T9" fmla="*/ 7 h 7"/>
                  <a:gd name="T10" fmla="*/ 0 w 5"/>
                  <a:gd name="T11" fmla="*/ 6 h 7"/>
                  <a:gd name="T12" fmla="*/ 2 w 5"/>
                  <a:gd name="T13" fmla="*/ 4 h 7"/>
                  <a:gd name="T14" fmla="*/ 3 w 5"/>
                  <a:gd name="T15" fmla="*/ 4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0"/>
                    </a:lnTo>
                    <a:lnTo>
                      <a:pt x="3" y="7"/>
                    </a:lnTo>
                    <a:lnTo>
                      <a:pt x="2" y="7"/>
                    </a:lnTo>
                    <a:lnTo>
                      <a:pt x="2" y="7"/>
                    </a:lnTo>
                    <a:lnTo>
                      <a:pt x="0" y="6"/>
                    </a:lnTo>
                    <a:lnTo>
                      <a:pt x="2" y="4"/>
                    </a:lnTo>
                    <a:lnTo>
                      <a:pt x="3" y="4"/>
                    </a:lnTo>
                    <a:lnTo>
                      <a:pt x="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01" name="Freeform 1559">
                <a:extLst>
                  <a:ext uri="{FF2B5EF4-FFF2-40B4-BE49-F238E27FC236}">
                    <a16:creationId xmlns:a16="http://schemas.microsoft.com/office/drawing/2014/main" id="{7F5EBD01-6CAE-73C8-50DD-893CCCBEE382}"/>
                  </a:ext>
                </a:extLst>
              </p:cNvPr>
              <p:cNvSpPr>
                <a:spLocks/>
              </p:cNvSpPr>
              <p:nvPr/>
            </p:nvSpPr>
            <p:spPr bwMode="auto">
              <a:xfrm>
                <a:off x="684397" y="3186374"/>
                <a:ext cx="7449" cy="10429"/>
              </a:xfrm>
              <a:custGeom>
                <a:avLst/>
                <a:gdLst>
                  <a:gd name="T0" fmla="*/ 5 w 5"/>
                  <a:gd name="T1" fmla="*/ 0 h 7"/>
                  <a:gd name="T2" fmla="*/ 5 w 5"/>
                  <a:gd name="T3" fmla="*/ 0 h 7"/>
                  <a:gd name="T4" fmla="*/ 3 w 5"/>
                  <a:gd name="T5" fmla="*/ 7 h 7"/>
                  <a:gd name="T6" fmla="*/ 2 w 5"/>
                  <a:gd name="T7" fmla="*/ 7 h 7"/>
                  <a:gd name="T8" fmla="*/ 2 w 5"/>
                  <a:gd name="T9" fmla="*/ 7 h 7"/>
                  <a:gd name="T10" fmla="*/ 0 w 5"/>
                  <a:gd name="T11" fmla="*/ 6 h 7"/>
                  <a:gd name="T12" fmla="*/ 2 w 5"/>
                  <a:gd name="T13" fmla="*/ 4 h 7"/>
                  <a:gd name="T14" fmla="*/ 3 w 5"/>
                  <a:gd name="T15" fmla="*/ 4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0"/>
                    </a:lnTo>
                    <a:lnTo>
                      <a:pt x="3" y="7"/>
                    </a:lnTo>
                    <a:lnTo>
                      <a:pt x="2" y="7"/>
                    </a:lnTo>
                    <a:lnTo>
                      <a:pt x="2" y="7"/>
                    </a:lnTo>
                    <a:lnTo>
                      <a:pt x="0" y="6"/>
                    </a:lnTo>
                    <a:lnTo>
                      <a:pt x="2" y="4"/>
                    </a:lnTo>
                    <a:lnTo>
                      <a:pt x="3" y="4"/>
                    </a:lnTo>
                    <a:lnTo>
                      <a:pt x="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02" name="Freeform 1560">
                <a:extLst>
                  <a:ext uri="{FF2B5EF4-FFF2-40B4-BE49-F238E27FC236}">
                    <a16:creationId xmlns:a16="http://schemas.microsoft.com/office/drawing/2014/main" id="{9FE55414-1C1A-E1EC-44A3-1F33FCA67F97}"/>
                  </a:ext>
                </a:extLst>
              </p:cNvPr>
              <p:cNvSpPr>
                <a:spLocks/>
              </p:cNvSpPr>
              <p:nvPr/>
            </p:nvSpPr>
            <p:spPr bwMode="auto">
              <a:xfrm>
                <a:off x="539888" y="3117844"/>
                <a:ext cx="44694" cy="26816"/>
              </a:xfrm>
              <a:custGeom>
                <a:avLst/>
                <a:gdLst>
                  <a:gd name="T0" fmla="*/ 0 w 30"/>
                  <a:gd name="T1" fmla="*/ 4 h 18"/>
                  <a:gd name="T2" fmla="*/ 12 w 30"/>
                  <a:gd name="T3" fmla="*/ 4 h 18"/>
                  <a:gd name="T4" fmla="*/ 17 w 30"/>
                  <a:gd name="T5" fmla="*/ 0 h 18"/>
                  <a:gd name="T6" fmla="*/ 21 w 30"/>
                  <a:gd name="T7" fmla="*/ 0 h 18"/>
                  <a:gd name="T8" fmla="*/ 23 w 30"/>
                  <a:gd name="T9" fmla="*/ 2 h 18"/>
                  <a:gd name="T10" fmla="*/ 27 w 30"/>
                  <a:gd name="T11" fmla="*/ 2 h 18"/>
                  <a:gd name="T12" fmla="*/ 29 w 30"/>
                  <a:gd name="T13" fmla="*/ 2 h 18"/>
                  <a:gd name="T14" fmla="*/ 29 w 30"/>
                  <a:gd name="T15" fmla="*/ 10 h 18"/>
                  <a:gd name="T16" fmla="*/ 30 w 30"/>
                  <a:gd name="T17" fmla="*/ 10 h 18"/>
                  <a:gd name="T18" fmla="*/ 30 w 30"/>
                  <a:gd name="T19" fmla="*/ 12 h 18"/>
                  <a:gd name="T20" fmla="*/ 29 w 30"/>
                  <a:gd name="T21" fmla="*/ 14 h 18"/>
                  <a:gd name="T22" fmla="*/ 27 w 30"/>
                  <a:gd name="T23" fmla="*/ 12 h 18"/>
                  <a:gd name="T24" fmla="*/ 25 w 30"/>
                  <a:gd name="T25" fmla="*/ 14 h 18"/>
                  <a:gd name="T26" fmla="*/ 23 w 30"/>
                  <a:gd name="T27" fmla="*/ 14 h 18"/>
                  <a:gd name="T28" fmla="*/ 21 w 30"/>
                  <a:gd name="T29" fmla="*/ 16 h 18"/>
                  <a:gd name="T30" fmla="*/ 21 w 30"/>
                  <a:gd name="T31" fmla="*/ 18 h 18"/>
                  <a:gd name="T32" fmla="*/ 10 w 30"/>
                  <a:gd name="T33" fmla="*/ 14 h 18"/>
                  <a:gd name="T34" fmla="*/ 8 w 30"/>
                  <a:gd name="T35" fmla="*/ 14 h 18"/>
                  <a:gd name="T36" fmla="*/ 6 w 30"/>
                  <a:gd name="T37" fmla="*/ 12 h 18"/>
                  <a:gd name="T38" fmla="*/ 2 w 30"/>
                  <a:gd name="T39" fmla="*/ 8 h 18"/>
                  <a:gd name="T40" fmla="*/ 2 w 30"/>
                  <a:gd name="T41" fmla="*/ 6 h 18"/>
                  <a:gd name="T42" fmla="*/ 0 w 30"/>
                  <a:gd name="T43" fmla="*/ 6 h 18"/>
                  <a:gd name="T44" fmla="*/ 0 w 30"/>
                  <a:gd name="T4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18">
                    <a:moveTo>
                      <a:pt x="0" y="4"/>
                    </a:moveTo>
                    <a:lnTo>
                      <a:pt x="12" y="4"/>
                    </a:lnTo>
                    <a:lnTo>
                      <a:pt x="17" y="0"/>
                    </a:lnTo>
                    <a:lnTo>
                      <a:pt x="21" y="0"/>
                    </a:lnTo>
                    <a:lnTo>
                      <a:pt x="23" y="2"/>
                    </a:lnTo>
                    <a:lnTo>
                      <a:pt x="27" y="2"/>
                    </a:lnTo>
                    <a:lnTo>
                      <a:pt x="29" y="2"/>
                    </a:lnTo>
                    <a:lnTo>
                      <a:pt x="29" y="10"/>
                    </a:lnTo>
                    <a:lnTo>
                      <a:pt x="30" y="10"/>
                    </a:lnTo>
                    <a:lnTo>
                      <a:pt x="30" y="12"/>
                    </a:lnTo>
                    <a:lnTo>
                      <a:pt x="29" y="14"/>
                    </a:lnTo>
                    <a:lnTo>
                      <a:pt x="27" y="12"/>
                    </a:lnTo>
                    <a:lnTo>
                      <a:pt x="25" y="14"/>
                    </a:lnTo>
                    <a:lnTo>
                      <a:pt x="23" y="14"/>
                    </a:lnTo>
                    <a:lnTo>
                      <a:pt x="21" y="16"/>
                    </a:lnTo>
                    <a:lnTo>
                      <a:pt x="21" y="18"/>
                    </a:lnTo>
                    <a:lnTo>
                      <a:pt x="10" y="14"/>
                    </a:lnTo>
                    <a:lnTo>
                      <a:pt x="8" y="14"/>
                    </a:lnTo>
                    <a:lnTo>
                      <a:pt x="6" y="12"/>
                    </a:lnTo>
                    <a:lnTo>
                      <a:pt x="2" y="8"/>
                    </a:lnTo>
                    <a:lnTo>
                      <a:pt x="2" y="6"/>
                    </a:lnTo>
                    <a:lnTo>
                      <a:pt x="0" y="6"/>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03" name="Freeform 1561">
                <a:extLst>
                  <a:ext uri="{FF2B5EF4-FFF2-40B4-BE49-F238E27FC236}">
                    <a16:creationId xmlns:a16="http://schemas.microsoft.com/office/drawing/2014/main" id="{EB62B099-40F5-C0A7-40EC-CCFBD5AE1E2B}"/>
                  </a:ext>
                </a:extLst>
              </p:cNvPr>
              <p:cNvSpPr>
                <a:spLocks/>
              </p:cNvSpPr>
              <p:nvPr/>
            </p:nvSpPr>
            <p:spPr bwMode="auto">
              <a:xfrm>
                <a:off x="539888" y="3117844"/>
                <a:ext cx="44694" cy="26816"/>
              </a:xfrm>
              <a:custGeom>
                <a:avLst/>
                <a:gdLst>
                  <a:gd name="T0" fmla="*/ 0 w 30"/>
                  <a:gd name="T1" fmla="*/ 4 h 18"/>
                  <a:gd name="T2" fmla="*/ 12 w 30"/>
                  <a:gd name="T3" fmla="*/ 4 h 18"/>
                  <a:gd name="T4" fmla="*/ 17 w 30"/>
                  <a:gd name="T5" fmla="*/ 0 h 18"/>
                  <a:gd name="T6" fmla="*/ 21 w 30"/>
                  <a:gd name="T7" fmla="*/ 0 h 18"/>
                  <a:gd name="T8" fmla="*/ 23 w 30"/>
                  <a:gd name="T9" fmla="*/ 2 h 18"/>
                  <a:gd name="T10" fmla="*/ 27 w 30"/>
                  <a:gd name="T11" fmla="*/ 2 h 18"/>
                  <a:gd name="T12" fmla="*/ 29 w 30"/>
                  <a:gd name="T13" fmla="*/ 2 h 18"/>
                  <a:gd name="T14" fmla="*/ 29 w 30"/>
                  <a:gd name="T15" fmla="*/ 10 h 18"/>
                  <a:gd name="T16" fmla="*/ 30 w 30"/>
                  <a:gd name="T17" fmla="*/ 10 h 18"/>
                  <a:gd name="T18" fmla="*/ 30 w 30"/>
                  <a:gd name="T19" fmla="*/ 12 h 18"/>
                  <a:gd name="T20" fmla="*/ 29 w 30"/>
                  <a:gd name="T21" fmla="*/ 14 h 18"/>
                  <a:gd name="T22" fmla="*/ 27 w 30"/>
                  <a:gd name="T23" fmla="*/ 12 h 18"/>
                  <a:gd name="T24" fmla="*/ 25 w 30"/>
                  <a:gd name="T25" fmla="*/ 14 h 18"/>
                  <a:gd name="T26" fmla="*/ 23 w 30"/>
                  <a:gd name="T27" fmla="*/ 14 h 18"/>
                  <a:gd name="T28" fmla="*/ 21 w 30"/>
                  <a:gd name="T29" fmla="*/ 16 h 18"/>
                  <a:gd name="T30" fmla="*/ 21 w 30"/>
                  <a:gd name="T31" fmla="*/ 18 h 18"/>
                  <a:gd name="T32" fmla="*/ 10 w 30"/>
                  <a:gd name="T33" fmla="*/ 14 h 18"/>
                  <a:gd name="T34" fmla="*/ 8 w 30"/>
                  <a:gd name="T35" fmla="*/ 14 h 18"/>
                  <a:gd name="T36" fmla="*/ 6 w 30"/>
                  <a:gd name="T37" fmla="*/ 12 h 18"/>
                  <a:gd name="T38" fmla="*/ 2 w 30"/>
                  <a:gd name="T39" fmla="*/ 8 h 18"/>
                  <a:gd name="T40" fmla="*/ 2 w 30"/>
                  <a:gd name="T41" fmla="*/ 6 h 18"/>
                  <a:gd name="T42" fmla="*/ 0 w 30"/>
                  <a:gd name="T43" fmla="*/ 6 h 18"/>
                  <a:gd name="T44" fmla="*/ 0 w 30"/>
                  <a:gd name="T4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18">
                    <a:moveTo>
                      <a:pt x="0" y="4"/>
                    </a:moveTo>
                    <a:lnTo>
                      <a:pt x="12" y="4"/>
                    </a:lnTo>
                    <a:lnTo>
                      <a:pt x="17" y="0"/>
                    </a:lnTo>
                    <a:lnTo>
                      <a:pt x="21" y="0"/>
                    </a:lnTo>
                    <a:lnTo>
                      <a:pt x="23" y="2"/>
                    </a:lnTo>
                    <a:lnTo>
                      <a:pt x="27" y="2"/>
                    </a:lnTo>
                    <a:lnTo>
                      <a:pt x="29" y="2"/>
                    </a:lnTo>
                    <a:lnTo>
                      <a:pt x="29" y="10"/>
                    </a:lnTo>
                    <a:lnTo>
                      <a:pt x="30" y="10"/>
                    </a:lnTo>
                    <a:lnTo>
                      <a:pt x="30" y="12"/>
                    </a:lnTo>
                    <a:lnTo>
                      <a:pt x="29" y="14"/>
                    </a:lnTo>
                    <a:lnTo>
                      <a:pt x="27" y="12"/>
                    </a:lnTo>
                    <a:lnTo>
                      <a:pt x="25" y="14"/>
                    </a:lnTo>
                    <a:lnTo>
                      <a:pt x="23" y="14"/>
                    </a:lnTo>
                    <a:lnTo>
                      <a:pt x="21" y="16"/>
                    </a:lnTo>
                    <a:lnTo>
                      <a:pt x="21" y="18"/>
                    </a:lnTo>
                    <a:lnTo>
                      <a:pt x="10" y="14"/>
                    </a:lnTo>
                    <a:lnTo>
                      <a:pt x="8" y="14"/>
                    </a:lnTo>
                    <a:lnTo>
                      <a:pt x="6" y="12"/>
                    </a:lnTo>
                    <a:lnTo>
                      <a:pt x="2" y="8"/>
                    </a:lnTo>
                    <a:lnTo>
                      <a:pt x="2" y="6"/>
                    </a:lnTo>
                    <a:lnTo>
                      <a:pt x="0" y="6"/>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04" name="Freeform 1562">
                <a:extLst>
                  <a:ext uri="{FF2B5EF4-FFF2-40B4-BE49-F238E27FC236}">
                    <a16:creationId xmlns:a16="http://schemas.microsoft.com/office/drawing/2014/main" id="{BC6B6BDD-63AF-A873-9D89-CBD68B3BECF3}"/>
                  </a:ext>
                </a:extLst>
              </p:cNvPr>
              <p:cNvSpPr>
                <a:spLocks/>
              </p:cNvSpPr>
              <p:nvPr/>
            </p:nvSpPr>
            <p:spPr bwMode="auto">
              <a:xfrm>
                <a:off x="590541" y="3095498"/>
                <a:ext cx="22347" cy="22347"/>
              </a:xfrm>
              <a:custGeom>
                <a:avLst/>
                <a:gdLst>
                  <a:gd name="T0" fmla="*/ 0 w 15"/>
                  <a:gd name="T1" fmla="*/ 6 h 15"/>
                  <a:gd name="T2" fmla="*/ 0 w 15"/>
                  <a:gd name="T3" fmla="*/ 6 h 15"/>
                  <a:gd name="T4" fmla="*/ 6 w 15"/>
                  <a:gd name="T5" fmla="*/ 2 h 15"/>
                  <a:gd name="T6" fmla="*/ 6 w 15"/>
                  <a:gd name="T7" fmla="*/ 0 h 15"/>
                  <a:gd name="T8" fmla="*/ 15 w 15"/>
                  <a:gd name="T9" fmla="*/ 4 h 15"/>
                  <a:gd name="T10" fmla="*/ 15 w 15"/>
                  <a:gd name="T11" fmla="*/ 6 h 15"/>
                  <a:gd name="T12" fmla="*/ 15 w 15"/>
                  <a:gd name="T13" fmla="*/ 8 h 15"/>
                  <a:gd name="T14" fmla="*/ 10 w 15"/>
                  <a:gd name="T15" fmla="*/ 15 h 15"/>
                  <a:gd name="T16" fmla="*/ 6 w 15"/>
                  <a:gd name="T17" fmla="*/ 10 h 15"/>
                  <a:gd name="T18" fmla="*/ 2 w 15"/>
                  <a:gd name="T19" fmla="*/ 8 h 15"/>
                  <a:gd name="T20" fmla="*/ 0 w 15"/>
                  <a:gd name="T21"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5">
                    <a:moveTo>
                      <a:pt x="0" y="6"/>
                    </a:moveTo>
                    <a:lnTo>
                      <a:pt x="0" y="6"/>
                    </a:lnTo>
                    <a:lnTo>
                      <a:pt x="6" y="2"/>
                    </a:lnTo>
                    <a:lnTo>
                      <a:pt x="6" y="0"/>
                    </a:lnTo>
                    <a:lnTo>
                      <a:pt x="15" y="4"/>
                    </a:lnTo>
                    <a:lnTo>
                      <a:pt x="15" y="6"/>
                    </a:lnTo>
                    <a:lnTo>
                      <a:pt x="15" y="8"/>
                    </a:lnTo>
                    <a:lnTo>
                      <a:pt x="10" y="15"/>
                    </a:lnTo>
                    <a:lnTo>
                      <a:pt x="6" y="10"/>
                    </a:lnTo>
                    <a:lnTo>
                      <a:pt x="2" y="8"/>
                    </a:lnTo>
                    <a:lnTo>
                      <a:pt x="0"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05" name="Freeform 1563">
                <a:extLst>
                  <a:ext uri="{FF2B5EF4-FFF2-40B4-BE49-F238E27FC236}">
                    <a16:creationId xmlns:a16="http://schemas.microsoft.com/office/drawing/2014/main" id="{905203E7-094F-45E6-8579-571F7D9F37A0}"/>
                  </a:ext>
                </a:extLst>
              </p:cNvPr>
              <p:cNvSpPr>
                <a:spLocks/>
              </p:cNvSpPr>
              <p:nvPr/>
            </p:nvSpPr>
            <p:spPr bwMode="auto">
              <a:xfrm>
                <a:off x="590541" y="3095498"/>
                <a:ext cx="22347" cy="22347"/>
              </a:xfrm>
              <a:custGeom>
                <a:avLst/>
                <a:gdLst>
                  <a:gd name="T0" fmla="*/ 0 w 15"/>
                  <a:gd name="T1" fmla="*/ 6 h 15"/>
                  <a:gd name="T2" fmla="*/ 0 w 15"/>
                  <a:gd name="T3" fmla="*/ 6 h 15"/>
                  <a:gd name="T4" fmla="*/ 6 w 15"/>
                  <a:gd name="T5" fmla="*/ 2 h 15"/>
                  <a:gd name="T6" fmla="*/ 6 w 15"/>
                  <a:gd name="T7" fmla="*/ 0 h 15"/>
                  <a:gd name="T8" fmla="*/ 15 w 15"/>
                  <a:gd name="T9" fmla="*/ 4 h 15"/>
                  <a:gd name="T10" fmla="*/ 15 w 15"/>
                  <a:gd name="T11" fmla="*/ 6 h 15"/>
                  <a:gd name="T12" fmla="*/ 15 w 15"/>
                  <a:gd name="T13" fmla="*/ 8 h 15"/>
                  <a:gd name="T14" fmla="*/ 10 w 15"/>
                  <a:gd name="T15" fmla="*/ 15 h 15"/>
                  <a:gd name="T16" fmla="*/ 6 w 15"/>
                  <a:gd name="T17" fmla="*/ 10 h 15"/>
                  <a:gd name="T18" fmla="*/ 2 w 15"/>
                  <a:gd name="T19" fmla="*/ 8 h 15"/>
                  <a:gd name="T20" fmla="*/ 0 w 15"/>
                  <a:gd name="T21"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5">
                    <a:moveTo>
                      <a:pt x="0" y="6"/>
                    </a:moveTo>
                    <a:lnTo>
                      <a:pt x="0" y="6"/>
                    </a:lnTo>
                    <a:lnTo>
                      <a:pt x="6" y="2"/>
                    </a:lnTo>
                    <a:lnTo>
                      <a:pt x="6" y="0"/>
                    </a:lnTo>
                    <a:lnTo>
                      <a:pt x="15" y="4"/>
                    </a:lnTo>
                    <a:lnTo>
                      <a:pt x="15" y="6"/>
                    </a:lnTo>
                    <a:lnTo>
                      <a:pt x="15" y="8"/>
                    </a:lnTo>
                    <a:lnTo>
                      <a:pt x="10" y="15"/>
                    </a:lnTo>
                    <a:lnTo>
                      <a:pt x="6" y="10"/>
                    </a:lnTo>
                    <a:lnTo>
                      <a:pt x="2" y="8"/>
                    </a:lnTo>
                    <a:lnTo>
                      <a:pt x="0"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06" name="Freeform 1564">
                <a:extLst>
                  <a:ext uri="{FF2B5EF4-FFF2-40B4-BE49-F238E27FC236}">
                    <a16:creationId xmlns:a16="http://schemas.microsoft.com/office/drawing/2014/main" id="{0DF1E50A-171B-952D-928C-73695B6801BB}"/>
                  </a:ext>
                </a:extLst>
              </p:cNvPr>
              <p:cNvSpPr>
                <a:spLocks/>
              </p:cNvSpPr>
              <p:nvPr/>
            </p:nvSpPr>
            <p:spPr bwMode="auto">
              <a:xfrm>
                <a:off x="599479" y="2991212"/>
                <a:ext cx="16388" cy="17877"/>
              </a:xfrm>
              <a:custGeom>
                <a:avLst/>
                <a:gdLst>
                  <a:gd name="T0" fmla="*/ 9 w 11"/>
                  <a:gd name="T1" fmla="*/ 2 h 12"/>
                  <a:gd name="T2" fmla="*/ 11 w 11"/>
                  <a:gd name="T3" fmla="*/ 2 h 12"/>
                  <a:gd name="T4" fmla="*/ 11 w 11"/>
                  <a:gd name="T5" fmla="*/ 6 h 12"/>
                  <a:gd name="T6" fmla="*/ 9 w 11"/>
                  <a:gd name="T7" fmla="*/ 8 h 12"/>
                  <a:gd name="T8" fmla="*/ 9 w 11"/>
                  <a:gd name="T9" fmla="*/ 10 h 12"/>
                  <a:gd name="T10" fmla="*/ 4 w 11"/>
                  <a:gd name="T11" fmla="*/ 10 h 12"/>
                  <a:gd name="T12" fmla="*/ 2 w 11"/>
                  <a:gd name="T13" fmla="*/ 12 h 12"/>
                  <a:gd name="T14" fmla="*/ 0 w 11"/>
                  <a:gd name="T15" fmla="*/ 12 h 12"/>
                  <a:gd name="T16" fmla="*/ 0 w 11"/>
                  <a:gd name="T17" fmla="*/ 6 h 12"/>
                  <a:gd name="T18" fmla="*/ 8 w 11"/>
                  <a:gd name="T19" fmla="*/ 0 h 12"/>
                  <a:gd name="T20" fmla="*/ 9 w 11"/>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9" y="2"/>
                    </a:moveTo>
                    <a:lnTo>
                      <a:pt x="11" y="2"/>
                    </a:lnTo>
                    <a:lnTo>
                      <a:pt x="11" y="6"/>
                    </a:lnTo>
                    <a:lnTo>
                      <a:pt x="9" y="8"/>
                    </a:lnTo>
                    <a:lnTo>
                      <a:pt x="9" y="10"/>
                    </a:lnTo>
                    <a:lnTo>
                      <a:pt x="4" y="10"/>
                    </a:lnTo>
                    <a:lnTo>
                      <a:pt x="2" y="12"/>
                    </a:lnTo>
                    <a:lnTo>
                      <a:pt x="0" y="12"/>
                    </a:lnTo>
                    <a:lnTo>
                      <a:pt x="0" y="6"/>
                    </a:lnTo>
                    <a:lnTo>
                      <a:pt x="8" y="0"/>
                    </a:lnTo>
                    <a:lnTo>
                      <a:pt x="9"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07" name="Freeform 1565">
                <a:extLst>
                  <a:ext uri="{FF2B5EF4-FFF2-40B4-BE49-F238E27FC236}">
                    <a16:creationId xmlns:a16="http://schemas.microsoft.com/office/drawing/2014/main" id="{847E5BBB-F150-599F-CBAB-30D8AB8EA8FC}"/>
                  </a:ext>
                </a:extLst>
              </p:cNvPr>
              <p:cNvSpPr>
                <a:spLocks/>
              </p:cNvSpPr>
              <p:nvPr/>
            </p:nvSpPr>
            <p:spPr bwMode="auto">
              <a:xfrm>
                <a:off x="599479" y="2991212"/>
                <a:ext cx="16388" cy="17877"/>
              </a:xfrm>
              <a:custGeom>
                <a:avLst/>
                <a:gdLst>
                  <a:gd name="T0" fmla="*/ 9 w 11"/>
                  <a:gd name="T1" fmla="*/ 2 h 12"/>
                  <a:gd name="T2" fmla="*/ 11 w 11"/>
                  <a:gd name="T3" fmla="*/ 2 h 12"/>
                  <a:gd name="T4" fmla="*/ 11 w 11"/>
                  <a:gd name="T5" fmla="*/ 6 h 12"/>
                  <a:gd name="T6" fmla="*/ 9 w 11"/>
                  <a:gd name="T7" fmla="*/ 8 h 12"/>
                  <a:gd name="T8" fmla="*/ 9 w 11"/>
                  <a:gd name="T9" fmla="*/ 10 h 12"/>
                  <a:gd name="T10" fmla="*/ 4 w 11"/>
                  <a:gd name="T11" fmla="*/ 10 h 12"/>
                  <a:gd name="T12" fmla="*/ 2 w 11"/>
                  <a:gd name="T13" fmla="*/ 12 h 12"/>
                  <a:gd name="T14" fmla="*/ 0 w 11"/>
                  <a:gd name="T15" fmla="*/ 12 h 12"/>
                  <a:gd name="T16" fmla="*/ 0 w 11"/>
                  <a:gd name="T17" fmla="*/ 6 h 12"/>
                  <a:gd name="T18" fmla="*/ 8 w 11"/>
                  <a:gd name="T19" fmla="*/ 0 h 12"/>
                  <a:gd name="T20" fmla="*/ 9 w 11"/>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9" y="2"/>
                    </a:moveTo>
                    <a:lnTo>
                      <a:pt x="11" y="2"/>
                    </a:lnTo>
                    <a:lnTo>
                      <a:pt x="11" y="6"/>
                    </a:lnTo>
                    <a:lnTo>
                      <a:pt x="9" y="8"/>
                    </a:lnTo>
                    <a:lnTo>
                      <a:pt x="9" y="10"/>
                    </a:lnTo>
                    <a:lnTo>
                      <a:pt x="4" y="10"/>
                    </a:lnTo>
                    <a:lnTo>
                      <a:pt x="2" y="12"/>
                    </a:lnTo>
                    <a:lnTo>
                      <a:pt x="0" y="12"/>
                    </a:lnTo>
                    <a:lnTo>
                      <a:pt x="0" y="6"/>
                    </a:lnTo>
                    <a:lnTo>
                      <a:pt x="8" y="0"/>
                    </a:lnTo>
                    <a:lnTo>
                      <a:pt x="9"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08" name="Freeform 1566">
                <a:extLst>
                  <a:ext uri="{FF2B5EF4-FFF2-40B4-BE49-F238E27FC236}">
                    <a16:creationId xmlns:a16="http://schemas.microsoft.com/office/drawing/2014/main" id="{A3AD4771-0E60-2A14-ED92-E8F134D18AB4}"/>
                  </a:ext>
                </a:extLst>
              </p:cNvPr>
              <p:cNvSpPr>
                <a:spLocks/>
              </p:cNvSpPr>
              <p:nvPr/>
            </p:nvSpPr>
            <p:spPr bwMode="auto">
              <a:xfrm>
                <a:off x="529459" y="2504051"/>
                <a:ext cx="673384" cy="846200"/>
              </a:xfrm>
              <a:custGeom>
                <a:avLst/>
                <a:gdLst>
                  <a:gd name="T0" fmla="*/ 372 w 452"/>
                  <a:gd name="T1" fmla="*/ 57 h 568"/>
                  <a:gd name="T2" fmla="*/ 335 w 452"/>
                  <a:gd name="T3" fmla="*/ 55 h 568"/>
                  <a:gd name="T4" fmla="*/ 255 w 452"/>
                  <a:gd name="T5" fmla="*/ 42 h 568"/>
                  <a:gd name="T6" fmla="*/ 229 w 452"/>
                  <a:gd name="T7" fmla="*/ 23 h 568"/>
                  <a:gd name="T8" fmla="*/ 193 w 452"/>
                  <a:gd name="T9" fmla="*/ 15 h 568"/>
                  <a:gd name="T10" fmla="*/ 185 w 452"/>
                  <a:gd name="T11" fmla="*/ 19 h 568"/>
                  <a:gd name="T12" fmla="*/ 168 w 452"/>
                  <a:gd name="T13" fmla="*/ 10 h 568"/>
                  <a:gd name="T14" fmla="*/ 138 w 452"/>
                  <a:gd name="T15" fmla="*/ 21 h 568"/>
                  <a:gd name="T16" fmla="*/ 121 w 452"/>
                  <a:gd name="T17" fmla="*/ 49 h 568"/>
                  <a:gd name="T18" fmla="*/ 96 w 452"/>
                  <a:gd name="T19" fmla="*/ 49 h 568"/>
                  <a:gd name="T20" fmla="*/ 79 w 452"/>
                  <a:gd name="T21" fmla="*/ 78 h 568"/>
                  <a:gd name="T22" fmla="*/ 30 w 452"/>
                  <a:gd name="T23" fmla="*/ 125 h 568"/>
                  <a:gd name="T24" fmla="*/ 66 w 452"/>
                  <a:gd name="T25" fmla="*/ 174 h 568"/>
                  <a:gd name="T26" fmla="*/ 98 w 452"/>
                  <a:gd name="T27" fmla="*/ 185 h 568"/>
                  <a:gd name="T28" fmla="*/ 123 w 452"/>
                  <a:gd name="T29" fmla="*/ 199 h 568"/>
                  <a:gd name="T30" fmla="*/ 109 w 452"/>
                  <a:gd name="T31" fmla="*/ 208 h 568"/>
                  <a:gd name="T32" fmla="*/ 107 w 452"/>
                  <a:gd name="T33" fmla="*/ 214 h 568"/>
                  <a:gd name="T34" fmla="*/ 81 w 452"/>
                  <a:gd name="T35" fmla="*/ 221 h 568"/>
                  <a:gd name="T36" fmla="*/ 47 w 452"/>
                  <a:gd name="T37" fmla="*/ 206 h 568"/>
                  <a:gd name="T38" fmla="*/ 11 w 452"/>
                  <a:gd name="T39" fmla="*/ 227 h 568"/>
                  <a:gd name="T40" fmla="*/ 19 w 452"/>
                  <a:gd name="T41" fmla="*/ 254 h 568"/>
                  <a:gd name="T42" fmla="*/ 75 w 452"/>
                  <a:gd name="T43" fmla="*/ 282 h 568"/>
                  <a:gd name="T44" fmla="*/ 104 w 452"/>
                  <a:gd name="T45" fmla="*/ 267 h 568"/>
                  <a:gd name="T46" fmla="*/ 111 w 452"/>
                  <a:gd name="T47" fmla="*/ 301 h 568"/>
                  <a:gd name="T48" fmla="*/ 66 w 452"/>
                  <a:gd name="T49" fmla="*/ 329 h 568"/>
                  <a:gd name="T50" fmla="*/ 36 w 452"/>
                  <a:gd name="T51" fmla="*/ 365 h 568"/>
                  <a:gd name="T52" fmla="*/ 43 w 452"/>
                  <a:gd name="T53" fmla="*/ 375 h 568"/>
                  <a:gd name="T54" fmla="*/ 47 w 452"/>
                  <a:gd name="T55" fmla="*/ 394 h 568"/>
                  <a:gd name="T56" fmla="*/ 62 w 452"/>
                  <a:gd name="T57" fmla="*/ 424 h 568"/>
                  <a:gd name="T58" fmla="*/ 85 w 452"/>
                  <a:gd name="T59" fmla="*/ 420 h 568"/>
                  <a:gd name="T60" fmla="*/ 90 w 452"/>
                  <a:gd name="T61" fmla="*/ 445 h 568"/>
                  <a:gd name="T62" fmla="*/ 100 w 452"/>
                  <a:gd name="T63" fmla="*/ 460 h 568"/>
                  <a:gd name="T64" fmla="*/ 128 w 452"/>
                  <a:gd name="T65" fmla="*/ 456 h 568"/>
                  <a:gd name="T66" fmla="*/ 162 w 452"/>
                  <a:gd name="T67" fmla="*/ 458 h 568"/>
                  <a:gd name="T68" fmla="*/ 147 w 452"/>
                  <a:gd name="T69" fmla="*/ 503 h 568"/>
                  <a:gd name="T70" fmla="*/ 113 w 452"/>
                  <a:gd name="T71" fmla="*/ 541 h 568"/>
                  <a:gd name="T72" fmla="*/ 79 w 452"/>
                  <a:gd name="T73" fmla="*/ 558 h 568"/>
                  <a:gd name="T74" fmla="*/ 75 w 452"/>
                  <a:gd name="T75" fmla="*/ 564 h 568"/>
                  <a:gd name="T76" fmla="*/ 98 w 452"/>
                  <a:gd name="T77" fmla="*/ 547 h 568"/>
                  <a:gd name="T78" fmla="*/ 121 w 452"/>
                  <a:gd name="T79" fmla="*/ 543 h 568"/>
                  <a:gd name="T80" fmla="*/ 134 w 452"/>
                  <a:gd name="T81" fmla="*/ 524 h 568"/>
                  <a:gd name="T82" fmla="*/ 164 w 452"/>
                  <a:gd name="T83" fmla="*/ 517 h 568"/>
                  <a:gd name="T84" fmla="*/ 185 w 452"/>
                  <a:gd name="T85" fmla="*/ 494 h 568"/>
                  <a:gd name="T86" fmla="*/ 212 w 452"/>
                  <a:gd name="T87" fmla="*/ 471 h 568"/>
                  <a:gd name="T88" fmla="*/ 215 w 452"/>
                  <a:gd name="T89" fmla="*/ 439 h 568"/>
                  <a:gd name="T90" fmla="*/ 225 w 452"/>
                  <a:gd name="T91" fmla="*/ 416 h 568"/>
                  <a:gd name="T92" fmla="*/ 265 w 452"/>
                  <a:gd name="T93" fmla="*/ 386 h 568"/>
                  <a:gd name="T94" fmla="*/ 265 w 452"/>
                  <a:gd name="T95" fmla="*/ 394 h 568"/>
                  <a:gd name="T96" fmla="*/ 251 w 452"/>
                  <a:gd name="T97" fmla="*/ 439 h 568"/>
                  <a:gd name="T98" fmla="*/ 255 w 452"/>
                  <a:gd name="T99" fmla="*/ 445 h 568"/>
                  <a:gd name="T100" fmla="*/ 282 w 452"/>
                  <a:gd name="T101" fmla="*/ 424 h 568"/>
                  <a:gd name="T102" fmla="*/ 300 w 452"/>
                  <a:gd name="T103" fmla="*/ 411 h 568"/>
                  <a:gd name="T104" fmla="*/ 297 w 452"/>
                  <a:gd name="T105" fmla="*/ 397 h 568"/>
                  <a:gd name="T106" fmla="*/ 316 w 452"/>
                  <a:gd name="T107" fmla="*/ 394 h 568"/>
                  <a:gd name="T108" fmla="*/ 333 w 452"/>
                  <a:gd name="T109" fmla="*/ 403 h 568"/>
                  <a:gd name="T110" fmla="*/ 352 w 452"/>
                  <a:gd name="T111" fmla="*/ 416 h 568"/>
                  <a:gd name="T112" fmla="*/ 386 w 452"/>
                  <a:gd name="T113" fmla="*/ 422 h 568"/>
                  <a:gd name="T114" fmla="*/ 435 w 452"/>
                  <a:gd name="T115" fmla="*/ 430 h 568"/>
                  <a:gd name="T116" fmla="*/ 427 w 452"/>
                  <a:gd name="T117" fmla="*/ 439 h 568"/>
                  <a:gd name="T118" fmla="*/ 452 w 452"/>
                  <a:gd name="T119" fmla="*/ 44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568">
                    <a:moveTo>
                      <a:pt x="410" y="405"/>
                    </a:moveTo>
                    <a:lnTo>
                      <a:pt x="410" y="74"/>
                    </a:lnTo>
                    <a:lnTo>
                      <a:pt x="408" y="74"/>
                    </a:lnTo>
                    <a:lnTo>
                      <a:pt x="406" y="74"/>
                    </a:lnTo>
                    <a:lnTo>
                      <a:pt x="406" y="76"/>
                    </a:lnTo>
                    <a:lnTo>
                      <a:pt x="405" y="78"/>
                    </a:lnTo>
                    <a:lnTo>
                      <a:pt x="405" y="78"/>
                    </a:lnTo>
                    <a:lnTo>
                      <a:pt x="401" y="72"/>
                    </a:lnTo>
                    <a:lnTo>
                      <a:pt x="393" y="70"/>
                    </a:lnTo>
                    <a:lnTo>
                      <a:pt x="393" y="68"/>
                    </a:lnTo>
                    <a:lnTo>
                      <a:pt x="387" y="64"/>
                    </a:lnTo>
                    <a:lnTo>
                      <a:pt x="387" y="64"/>
                    </a:lnTo>
                    <a:lnTo>
                      <a:pt x="386" y="63"/>
                    </a:lnTo>
                    <a:lnTo>
                      <a:pt x="376" y="57"/>
                    </a:lnTo>
                    <a:lnTo>
                      <a:pt x="374" y="57"/>
                    </a:lnTo>
                    <a:lnTo>
                      <a:pt x="374" y="57"/>
                    </a:lnTo>
                    <a:lnTo>
                      <a:pt x="372" y="57"/>
                    </a:lnTo>
                    <a:lnTo>
                      <a:pt x="372" y="59"/>
                    </a:lnTo>
                    <a:lnTo>
                      <a:pt x="372" y="61"/>
                    </a:lnTo>
                    <a:lnTo>
                      <a:pt x="370" y="59"/>
                    </a:lnTo>
                    <a:lnTo>
                      <a:pt x="369" y="57"/>
                    </a:lnTo>
                    <a:lnTo>
                      <a:pt x="367" y="59"/>
                    </a:lnTo>
                    <a:lnTo>
                      <a:pt x="359" y="59"/>
                    </a:lnTo>
                    <a:lnTo>
                      <a:pt x="359" y="61"/>
                    </a:lnTo>
                    <a:lnTo>
                      <a:pt x="355" y="63"/>
                    </a:lnTo>
                    <a:lnTo>
                      <a:pt x="353" y="63"/>
                    </a:lnTo>
                    <a:lnTo>
                      <a:pt x="352" y="61"/>
                    </a:lnTo>
                    <a:lnTo>
                      <a:pt x="350" y="63"/>
                    </a:lnTo>
                    <a:lnTo>
                      <a:pt x="344" y="63"/>
                    </a:lnTo>
                    <a:lnTo>
                      <a:pt x="344" y="61"/>
                    </a:lnTo>
                    <a:lnTo>
                      <a:pt x="346" y="61"/>
                    </a:lnTo>
                    <a:lnTo>
                      <a:pt x="340" y="59"/>
                    </a:lnTo>
                    <a:lnTo>
                      <a:pt x="336" y="57"/>
                    </a:lnTo>
                    <a:lnTo>
                      <a:pt x="335" y="55"/>
                    </a:lnTo>
                    <a:lnTo>
                      <a:pt x="319" y="55"/>
                    </a:lnTo>
                    <a:lnTo>
                      <a:pt x="310" y="51"/>
                    </a:lnTo>
                    <a:lnTo>
                      <a:pt x="308" y="51"/>
                    </a:lnTo>
                    <a:lnTo>
                      <a:pt x="304" y="47"/>
                    </a:lnTo>
                    <a:lnTo>
                      <a:pt x="300" y="47"/>
                    </a:lnTo>
                    <a:lnTo>
                      <a:pt x="297" y="47"/>
                    </a:lnTo>
                    <a:lnTo>
                      <a:pt x="295" y="44"/>
                    </a:lnTo>
                    <a:lnTo>
                      <a:pt x="283" y="40"/>
                    </a:lnTo>
                    <a:lnTo>
                      <a:pt x="278" y="40"/>
                    </a:lnTo>
                    <a:lnTo>
                      <a:pt x="276" y="42"/>
                    </a:lnTo>
                    <a:lnTo>
                      <a:pt x="268" y="44"/>
                    </a:lnTo>
                    <a:lnTo>
                      <a:pt x="268" y="44"/>
                    </a:lnTo>
                    <a:lnTo>
                      <a:pt x="270" y="42"/>
                    </a:lnTo>
                    <a:lnTo>
                      <a:pt x="270" y="40"/>
                    </a:lnTo>
                    <a:lnTo>
                      <a:pt x="268" y="40"/>
                    </a:lnTo>
                    <a:lnTo>
                      <a:pt x="266" y="40"/>
                    </a:lnTo>
                    <a:lnTo>
                      <a:pt x="255" y="42"/>
                    </a:lnTo>
                    <a:lnTo>
                      <a:pt x="247" y="42"/>
                    </a:lnTo>
                    <a:lnTo>
                      <a:pt x="249" y="40"/>
                    </a:lnTo>
                    <a:lnTo>
                      <a:pt x="249" y="38"/>
                    </a:lnTo>
                    <a:lnTo>
                      <a:pt x="240" y="38"/>
                    </a:lnTo>
                    <a:lnTo>
                      <a:pt x="238" y="36"/>
                    </a:lnTo>
                    <a:lnTo>
                      <a:pt x="244" y="36"/>
                    </a:lnTo>
                    <a:lnTo>
                      <a:pt x="244" y="34"/>
                    </a:lnTo>
                    <a:lnTo>
                      <a:pt x="240" y="34"/>
                    </a:lnTo>
                    <a:lnTo>
                      <a:pt x="240" y="32"/>
                    </a:lnTo>
                    <a:lnTo>
                      <a:pt x="242" y="28"/>
                    </a:lnTo>
                    <a:lnTo>
                      <a:pt x="242" y="25"/>
                    </a:lnTo>
                    <a:lnTo>
                      <a:pt x="236" y="23"/>
                    </a:lnTo>
                    <a:lnTo>
                      <a:pt x="232" y="23"/>
                    </a:lnTo>
                    <a:lnTo>
                      <a:pt x="232" y="27"/>
                    </a:lnTo>
                    <a:lnTo>
                      <a:pt x="232" y="25"/>
                    </a:lnTo>
                    <a:lnTo>
                      <a:pt x="230" y="27"/>
                    </a:lnTo>
                    <a:lnTo>
                      <a:pt x="229" y="23"/>
                    </a:lnTo>
                    <a:lnTo>
                      <a:pt x="227" y="19"/>
                    </a:lnTo>
                    <a:lnTo>
                      <a:pt x="223" y="21"/>
                    </a:lnTo>
                    <a:lnTo>
                      <a:pt x="217" y="23"/>
                    </a:lnTo>
                    <a:lnTo>
                      <a:pt x="215" y="21"/>
                    </a:lnTo>
                    <a:lnTo>
                      <a:pt x="213" y="23"/>
                    </a:lnTo>
                    <a:lnTo>
                      <a:pt x="212" y="25"/>
                    </a:lnTo>
                    <a:lnTo>
                      <a:pt x="210" y="25"/>
                    </a:lnTo>
                    <a:lnTo>
                      <a:pt x="208" y="25"/>
                    </a:lnTo>
                    <a:lnTo>
                      <a:pt x="206" y="23"/>
                    </a:lnTo>
                    <a:lnTo>
                      <a:pt x="204" y="23"/>
                    </a:lnTo>
                    <a:lnTo>
                      <a:pt x="204" y="21"/>
                    </a:lnTo>
                    <a:lnTo>
                      <a:pt x="202" y="13"/>
                    </a:lnTo>
                    <a:lnTo>
                      <a:pt x="196" y="11"/>
                    </a:lnTo>
                    <a:lnTo>
                      <a:pt x="196" y="13"/>
                    </a:lnTo>
                    <a:lnTo>
                      <a:pt x="195" y="11"/>
                    </a:lnTo>
                    <a:lnTo>
                      <a:pt x="196" y="15"/>
                    </a:lnTo>
                    <a:lnTo>
                      <a:pt x="193" y="15"/>
                    </a:lnTo>
                    <a:lnTo>
                      <a:pt x="191" y="17"/>
                    </a:lnTo>
                    <a:lnTo>
                      <a:pt x="191" y="21"/>
                    </a:lnTo>
                    <a:lnTo>
                      <a:pt x="195" y="25"/>
                    </a:lnTo>
                    <a:lnTo>
                      <a:pt x="193" y="27"/>
                    </a:lnTo>
                    <a:lnTo>
                      <a:pt x="195" y="28"/>
                    </a:lnTo>
                    <a:lnTo>
                      <a:pt x="191" y="28"/>
                    </a:lnTo>
                    <a:lnTo>
                      <a:pt x="191" y="27"/>
                    </a:lnTo>
                    <a:lnTo>
                      <a:pt x="189" y="25"/>
                    </a:lnTo>
                    <a:lnTo>
                      <a:pt x="187" y="27"/>
                    </a:lnTo>
                    <a:lnTo>
                      <a:pt x="187" y="23"/>
                    </a:lnTo>
                    <a:lnTo>
                      <a:pt x="185" y="27"/>
                    </a:lnTo>
                    <a:lnTo>
                      <a:pt x="181" y="23"/>
                    </a:lnTo>
                    <a:lnTo>
                      <a:pt x="179" y="23"/>
                    </a:lnTo>
                    <a:lnTo>
                      <a:pt x="177" y="25"/>
                    </a:lnTo>
                    <a:lnTo>
                      <a:pt x="179" y="19"/>
                    </a:lnTo>
                    <a:lnTo>
                      <a:pt x="181" y="21"/>
                    </a:lnTo>
                    <a:lnTo>
                      <a:pt x="185" y="19"/>
                    </a:lnTo>
                    <a:lnTo>
                      <a:pt x="189" y="13"/>
                    </a:lnTo>
                    <a:lnTo>
                      <a:pt x="191" y="11"/>
                    </a:lnTo>
                    <a:lnTo>
                      <a:pt x="189" y="10"/>
                    </a:lnTo>
                    <a:lnTo>
                      <a:pt x="187" y="8"/>
                    </a:lnTo>
                    <a:lnTo>
                      <a:pt x="181" y="10"/>
                    </a:lnTo>
                    <a:lnTo>
                      <a:pt x="181" y="8"/>
                    </a:lnTo>
                    <a:lnTo>
                      <a:pt x="181" y="6"/>
                    </a:lnTo>
                    <a:lnTo>
                      <a:pt x="179" y="4"/>
                    </a:lnTo>
                    <a:lnTo>
                      <a:pt x="177" y="4"/>
                    </a:lnTo>
                    <a:lnTo>
                      <a:pt x="176" y="4"/>
                    </a:lnTo>
                    <a:lnTo>
                      <a:pt x="172" y="0"/>
                    </a:lnTo>
                    <a:lnTo>
                      <a:pt x="170" y="2"/>
                    </a:lnTo>
                    <a:lnTo>
                      <a:pt x="170" y="4"/>
                    </a:lnTo>
                    <a:lnTo>
                      <a:pt x="168" y="6"/>
                    </a:lnTo>
                    <a:lnTo>
                      <a:pt x="168" y="8"/>
                    </a:lnTo>
                    <a:lnTo>
                      <a:pt x="168" y="8"/>
                    </a:lnTo>
                    <a:lnTo>
                      <a:pt x="168" y="10"/>
                    </a:lnTo>
                    <a:lnTo>
                      <a:pt x="168" y="11"/>
                    </a:lnTo>
                    <a:lnTo>
                      <a:pt x="166" y="10"/>
                    </a:lnTo>
                    <a:lnTo>
                      <a:pt x="164" y="10"/>
                    </a:lnTo>
                    <a:lnTo>
                      <a:pt x="160" y="17"/>
                    </a:lnTo>
                    <a:lnTo>
                      <a:pt x="153" y="25"/>
                    </a:lnTo>
                    <a:lnTo>
                      <a:pt x="147" y="25"/>
                    </a:lnTo>
                    <a:lnTo>
                      <a:pt x="147" y="27"/>
                    </a:lnTo>
                    <a:lnTo>
                      <a:pt x="140" y="27"/>
                    </a:lnTo>
                    <a:lnTo>
                      <a:pt x="136" y="27"/>
                    </a:lnTo>
                    <a:lnTo>
                      <a:pt x="136" y="27"/>
                    </a:lnTo>
                    <a:lnTo>
                      <a:pt x="134" y="28"/>
                    </a:lnTo>
                    <a:lnTo>
                      <a:pt x="134" y="32"/>
                    </a:lnTo>
                    <a:lnTo>
                      <a:pt x="130" y="28"/>
                    </a:lnTo>
                    <a:lnTo>
                      <a:pt x="132" y="27"/>
                    </a:lnTo>
                    <a:lnTo>
                      <a:pt x="132" y="25"/>
                    </a:lnTo>
                    <a:lnTo>
                      <a:pt x="136" y="23"/>
                    </a:lnTo>
                    <a:lnTo>
                      <a:pt x="138" y="21"/>
                    </a:lnTo>
                    <a:lnTo>
                      <a:pt x="128" y="25"/>
                    </a:lnTo>
                    <a:lnTo>
                      <a:pt x="125" y="28"/>
                    </a:lnTo>
                    <a:lnTo>
                      <a:pt x="123" y="30"/>
                    </a:lnTo>
                    <a:lnTo>
                      <a:pt x="123" y="32"/>
                    </a:lnTo>
                    <a:lnTo>
                      <a:pt x="121" y="32"/>
                    </a:lnTo>
                    <a:lnTo>
                      <a:pt x="123" y="34"/>
                    </a:lnTo>
                    <a:lnTo>
                      <a:pt x="125" y="34"/>
                    </a:lnTo>
                    <a:lnTo>
                      <a:pt x="125" y="38"/>
                    </a:lnTo>
                    <a:lnTo>
                      <a:pt x="128" y="40"/>
                    </a:lnTo>
                    <a:lnTo>
                      <a:pt x="130" y="40"/>
                    </a:lnTo>
                    <a:lnTo>
                      <a:pt x="126" y="40"/>
                    </a:lnTo>
                    <a:lnTo>
                      <a:pt x="125" y="40"/>
                    </a:lnTo>
                    <a:lnTo>
                      <a:pt x="123" y="44"/>
                    </a:lnTo>
                    <a:lnTo>
                      <a:pt x="125" y="45"/>
                    </a:lnTo>
                    <a:lnTo>
                      <a:pt x="125" y="49"/>
                    </a:lnTo>
                    <a:lnTo>
                      <a:pt x="123" y="51"/>
                    </a:lnTo>
                    <a:lnTo>
                      <a:pt x="121" y="49"/>
                    </a:lnTo>
                    <a:lnTo>
                      <a:pt x="121" y="45"/>
                    </a:lnTo>
                    <a:lnTo>
                      <a:pt x="119" y="47"/>
                    </a:lnTo>
                    <a:lnTo>
                      <a:pt x="121" y="44"/>
                    </a:lnTo>
                    <a:lnTo>
                      <a:pt x="121" y="42"/>
                    </a:lnTo>
                    <a:lnTo>
                      <a:pt x="123" y="40"/>
                    </a:lnTo>
                    <a:lnTo>
                      <a:pt x="121" y="36"/>
                    </a:lnTo>
                    <a:lnTo>
                      <a:pt x="119" y="36"/>
                    </a:lnTo>
                    <a:lnTo>
                      <a:pt x="111" y="42"/>
                    </a:lnTo>
                    <a:lnTo>
                      <a:pt x="111" y="44"/>
                    </a:lnTo>
                    <a:lnTo>
                      <a:pt x="115" y="40"/>
                    </a:lnTo>
                    <a:lnTo>
                      <a:pt x="111" y="44"/>
                    </a:lnTo>
                    <a:lnTo>
                      <a:pt x="100" y="51"/>
                    </a:lnTo>
                    <a:lnTo>
                      <a:pt x="96" y="53"/>
                    </a:lnTo>
                    <a:lnTo>
                      <a:pt x="92" y="57"/>
                    </a:lnTo>
                    <a:lnTo>
                      <a:pt x="94" y="53"/>
                    </a:lnTo>
                    <a:lnTo>
                      <a:pt x="94" y="51"/>
                    </a:lnTo>
                    <a:lnTo>
                      <a:pt x="96" y="49"/>
                    </a:lnTo>
                    <a:lnTo>
                      <a:pt x="92" y="49"/>
                    </a:lnTo>
                    <a:lnTo>
                      <a:pt x="89" y="55"/>
                    </a:lnTo>
                    <a:lnTo>
                      <a:pt x="89" y="59"/>
                    </a:lnTo>
                    <a:lnTo>
                      <a:pt x="94" y="64"/>
                    </a:lnTo>
                    <a:lnTo>
                      <a:pt x="96" y="64"/>
                    </a:lnTo>
                    <a:lnTo>
                      <a:pt x="96" y="66"/>
                    </a:lnTo>
                    <a:lnTo>
                      <a:pt x="89" y="63"/>
                    </a:lnTo>
                    <a:lnTo>
                      <a:pt x="89" y="61"/>
                    </a:lnTo>
                    <a:lnTo>
                      <a:pt x="85" y="61"/>
                    </a:lnTo>
                    <a:lnTo>
                      <a:pt x="77" y="70"/>
                    </a:lnTo>
                    <a:lnTo>
                      <a:pt x="81" y="72"/>
                    </a:lnTo>
                    <a:lnTo>
                      <a:pt x="87" y="72"/>
                    </a:lnTo>
                    <a:lnTo>
                      <a:pt x="87" y="72"/>
                    </a:lnTo>
                    <a:lnTo>
                      <a:pt x="79" y="72"/>
                    </a:lnTo>
                    <a:lnTo>
                      <a:pt x="77" y="74"/>
                    </a:lnTo>
                    <a:lnTo>
                      <a:pt x="77" y="74"/>
                    </a:lnTo>
                    <a:lnTo>
                      <a:pt x="79" y="78"/>
                    </a:lnTo>
                    <a:lnTo>
                      <a:pt x="83" y="80"/>
                    </a:lnTo>
                    <a:lnTo>
                      <a:pt x="81" y="81"/>
                    </a:lnTo>
                    <a:lnTo>
                      <a:pt x="77" y="78"/>
                    </a:lnTo>
                    <a:lnTo>
                      <a:pt x="77" y="80"/>
                    </a:lnTo>
                    <a:lnTo>
                      <a:pt x="75" y="89"/>
                    </a:lnTo>
                    <a:lnTo>
                      <a:pt x="73" y="89"/>
                    </a:lnTo>
                    <a:lnTo>
                      <a:pt x="73" y="85"/>
                    </a:lnTo>
                    <a:lnTo>
                      <a:pt x="68" y="98"/>
                    </a:lnTo>
                    <a:lnTo>
                      <a:pt x="62" y="106"/>
                    </a:lnTo>
                    <a:lnTo>
                      <a:pt x="34" y="112"/>
                    </a:lnTo>
                    <a:lnTo>
                      <a:pt x="32" y="112"/>
                    </a:lnTo>
                    <a:lnTo>
                      <a:pt x="34" y="110"/>
                    </a:lnTo>
                    <a:lnTo>
                      <a:pt x="34" y="110"/>
                    </a:lnTo>
                    <a:lnTo>
                      <a:pt x="28" y="110"/>
                    </a:lnTo>
                    <a:lnTo>
                      <a:pt x="26" y="125"/>
                    </a:lnTo>
                    <a:lnTo>
                      <a:pt x="28" y="127"/>
                    </a:lnTo>
                    <a:lnTo>
                      <a:pt x="30" y="125"/>
                    </a:lnTo>
                    <a:lnTo>
                      <a:pt x="28" y="127"/>
                    </a:lnTo>
                    <a:lnTo>
                      <a:pt x="24" y="129"/>
                    </a:lnTo>
                    <a:lnTo>
                      <a:pt x="22" y="131"/>
                    </a:lnTo>
                    <a:lnTo>
                      <a:pt x="20" y="131"/>
                    </a:lnTo>
                    <a:lnTo>
                      <a:pt x="22" y="129"/>
                    </a:lnTo>
                    <a:lnTo>
                      <a:pt x="24" y="127"/>
                    </a:lnTo>
                    <a:lnTo>
                      <a:pt x="19" y="131"/>
                    </a:lnTo>
                    <a:lnTo>
                      <a:pt x="19" y="131"/>
                    </a:lnTo>
                    <a:lnTo>
                      <a:pt x="28" y="136"/>
                    </a:lnTo>
                    <a:lnTo>
                      <a:pt x="32" y="142"/>
                    </a:lnTo>
                    <a:lnTo>
                      <a:pt x="37" y="146"/>
                    </a:lnTo>
                    <a:lnTo>
                      <a:pt x="41" y="146"/>
                    </a:lnTo>
                    <a:lnTo>
                      <a:pt x="60" y="163"/>
                    </a:lnTo>
                    <a:lnTo>
                      <a:pt x="60" y="165"/>
                    </a:lnTo>
                    <a:lnTo>
                      <a:pt x="62" y="167"/>
                    </a:lnTo>
                    <a:lnTo>
                      <a:pt x="64" y="172"/>
                    </a:lnTo>
                    <a:lnTo>
                      <a:pt x="66" y="174"/>
                    </a:lnTo>
                    <a:lnTo>
                      <a:pt x="66" y="174"/>
                    </a:lnTo>
                    <a:lnTo>
                      <a:pt x="66" y="182"/>
                    </a:lnTo>
                    <a:lnTo>
                      <a:pt x="79" y="187"/>
                    </a:lnTo>
                    <a:lnTo>
                      <a:pt x="79" y="185"/>
                    </a:lnTo>
                    <a:lnTo>
                      <a:pt x="79" y="184"/>
                    </a:lnTo>
                    <a:lnTo>
                      <a:pt x="81" y="182"/>
                    </a:lnTo>
                    <a:lnTo>
                      <a:pt x="85" y="184"/>
                    </a:lnTo>
                    <a:lnTo>
                      <a:pt x="85" y="182"/>
                    </a:lnTo>
                    <a:lnTo>
                      <a:pt x="85" y="180"/>
                    </a:lnTo>
                    <a:lnTo>
                      <a:pt x="87" y="180"/>
                    </a:lnTo>
                    <a:lnTo>
                      <a:pt x="87" y="180"/>
                    </a:lnTo>
                    <a:lnTo>
                      <a:pt x="83" y="185"/>
                    </a:lnTo>
                    <a:lnTo>
                      <a:pt x="85" y="187"/>
                    </a:lnTo>
                    <a:lnTo>
                      <a:pt x="87" y="185"/>
                    </a:lnTo>
                    <a:lnTo>
                      <a:pt x="92" y="184"/>
                    </a:lnTo>
                    <a:lnTo>
                      <a:pt x="96" y="185"/>
                    </a:lnTo>
                    <a:lnTo>
                      <a:pt x="98" y="185"/>
                    </a:lnTo>
                    <a:lnTo>
                      <a:pt x="100" y="187"/>
                    </a:lnTo>
                    <a:lnTo>
                      <a:pt x="98" y="189"/>
                    </a:lnTo>
                    <a:lnTo>
                      <a:pt x="96" y="189"/>
                    </a:lnTo>
                    <a:lnTo>
                      <a:pt x="94" y="195"/>
                    </a:lnTo>
                    <a:lnTo>
                      <a:pt x="98" y="201"/>
                    </a:lnTo>
                    <a:lnTo>
                      <a:pt x="102" y="204"/>
                    </a:lnTo>
                    <a:lnTo>
                      <a:pt x="102" y="202"/>
                    </a:lnTo>
                    <a:lnTo>
                      <a:pt x="102" y="199"/>
                    </a:lnTo>
                    <a:lnTo>
                      <a:pt x="104" y="197"/>
                    </a:lnTo>
                    <a:lnTo>
                      <a:pt x="104" y="201"/>
                    </a:lnTo>
                    <a:lnTo>
                      <a:pt x="104" y="201"/>
                    </a:lnTo>
                    <a:lnTo>
                      <a:pt x="106" y="199"/>
                    </a:lnTo>
                    <a:lnTo>
                      <a:pt x="109" y="199"/>
                    </a:lnTo>
                    <a:lnTo>
                      <a:pt x="113" y="202"/>
                    </a:lnTo>
                    <a:lnTo>
                      <a:pt x="117" y="201"/>
                    </a:lnTo>
                    <a:lnTo>
                      <a:pt x="121" y="199"/>
                    </a:lnTo>
                    <a:lnTo>
                      <a:pt x="123" y="199"/>
                    </a:lnTo>
                    <a:lnTo>
                      <a:pt x="125" y="197"/>
                    </a:lnTo>
                    <a:lnTo>
                      <a:pt x="128" y="199"/>
                    </a:lnTo>
                    <a:lnTo>
                      <a:pt x="128" y="201"/>
                    </a:lnTo>
                    <a:lnTo>
                      <a:pt x="121" y="202"/>
                    </a:lnTo>
                    <a:lnTo>
                      <a:pt x="119" y="204"/>
                    </a:lnTo>
                    <a:lnTo>
                      <a:pt x="121" y="204"/>
                    </a:lnTo>
                    <a:lnTo>
                      <a:pt x="123" y="204"/>
                    </a:lnTo>
                    <a:lnTo>
                      <a:pt x="128" y="202"/>
                    </a:lnTo>
                    <a:lnTo>
                      <a:pt x="130" y="202"/>
                    </a:lnTo>
                    <a:lnTo>
                      <a:pt x="130" y="204"/>
                    </a:lnTo>
                    <a:lnTo>
                      <a:pt x="128" y="206"/>
                    </a:lnTo>
                    <a:lnTo>
                      <a:pt x="121" y="206"/>
                    </a:lnTo>
                    <a:lnTo>
                      <a:pt x="119" y="208"/>
                    </a:lnTo>
                    <a:lnTo>
                      <a:pt x="119" y="210"/>
                    </a:lnTo>
                    <a:lnTo>
                      <a:pt x="113" y="210"/>
                    </a:lnTo>
                    <a:lnTo>
                      <a:pt x="111" y="210"/>
                    </a:lnTo>
                    <a:lnTo>
                      <a:pt x="109" y="208"/>
                    </a:lnTo>
                    <a:lnTo>
                      <a:pt x="107" y="206"/>
                    </a:lnTo>
                    <a:lnTo>
                      <a:pt x="107" y="206"/>
                    </a:lnTo>
                    <a:lnTo>
                      <a:pt x="106" y="206"/>
                    </a:lnTo>
                    <a:lnTo>
                      <a:pt x="104" y="204"/>
                    </a:lnTo>
                    <a:lnTo>
                      <a:pt x="104" y="204"/>
                    </a:lnTo>
                    <a:lnTo>
                      <a:pt x="102" y="206"/>
                    </a:lnTo>
                    <a:lnTo>
                      <a:pt x="96" y="206"/>
                    </a:lnTo>
                    <a:lnTo>
                      <a:pt x="94" y="204"/>
                    </a:lnTo>
                    <a:lnTo>
                      <a:pt x="90" y="199"/>
                    </a:lnTo>
                    <a:lnTo>
                      <a:pt x="94" y="206"/>
                    </a:lnTo>
                    <a:lnTo>
                      <a:pt x="92" y="208"/>
                    </a:lnTo>
                    <a:lnTo>
                      <a:pt x="92" y="212"/>
                    </a:lnTo>
                    <a:lnTo>
                      <a:pt x="94" y="214"/>
                    </a:lnTo>
                    <a:lnTo>
                      <a:pt x="94" y="212"/>
                    </a:lnTo>
                    <a:lnTo>
                      <a:pt x="96" y="208"/>
                    </a:lnTo>
                    <a:lnTo>
                      <a:pt x="106" y="212"/>
                    </a:lnTo>
                    <a:lnTo>
                      <a:pt x="107" y="214"/>
                    </a:lnTo>
                    <a:lnTo>
                      <a:pt x="107" y="216"/>
                    </a:lnTo>
                    <a:lnTo>
                      <a:pt x="106" y="220"/>
                    </a:lnTo>
                    <a:lnTo>
                      <a:pt x="106" y="218"/>
                    </a:lnTo>
                    <a:lnTo>
                      <a:pt x="106" y="216"/>
                    </a:lnTo>
                    <a:lnTo>
                      <a:pt x="100" y="214"/>
                    </a:lnTo>
                    <a:lnTo>
                      <a:pt x="96" y="221"/>
                    </a:lnTo>
                    <a:lnTo>
                      <a:pt x="96" y="223"/>
                    </a:lnTo>
                    <a:lnTo>
                      <a:pt x="94" y="225"/>
                    </a:lnTo>
                    <a:lnTo>
                      <a:pt x="92" y="225"/>
                    </a:lnTo>
                    <a:lnTo>
                      <a:pt x="92" y="223"/>
                    </a:lnTo>
                    <a:lnTo>
                      <a:pt x="90" y="221"/>
                    </a:lnTo>
                    <a:lnTo>
                      <a:pt x="89" y="221"/>
                    </a:lnTo>
                    <a:lnTo>
                      <a:pt x="89" y="223"/>
                    </a:lnTo>
                    <a:lnTo>
                      <a:pt x="87" y="221"/>
                    </a:lnTo>
                    <a:lnTo>
                      <a:pt x="83" y="221"/>
                    </a:lnTo>
                    <a:lnTo>
                      <a:pt x="83" y="221"/>
                    </a:lnTo>
                    <a:lnTo>
                      <a:pt x="81" y="221"/>
                    </a:lnTo>
                    <a:lnTo>
                      <a:pt x="81" y="220"/>
                    </a:lnTo>
                    <a:lnTo>
                      <a:pt x="79" y="220"/>
                    </a:lnTo>
                    <a:lnTo>
                      <a:pt x="77" y="221"/>
                    </a:lnTo>
                    <a:lnTo>
                      <a:pt x="77" y="221"/>
                    </a:lnTo>
                    <a:lnTo>
                      <a:pt x="68" y="221"/>
                    </a:lnTo>
                    <a:lnTo>
                      <a:pt x="64" y="220"/>
                    </a:lnTo>
                    <a:lnTo>
                      <a:pt x="64" y="216"/>
                    </a:lnTo>
                    <a:lnTo>
                      <a:pt x="60" y="216"/>
                    </a:lnTo>
                    <a:lnTo>
                      <a:pt x="66" y="212"/>
                    </a:lnTo>
                    <a:lnTo>
                      <a:pt x="64" y="210"/>
                    </a:lnTo>
                    <a:lnTo>
                      <a:pt x="66" y="206"/>
                    </a:lnTo>
                    <a:lnTo>
                      <a:pt x="64" y="204"/>
                    </a:lnTo>
                    <a:lnTo>
                      <a:pt x="62" y="202"/>
                    </a:lnTo>
                    <a:lnTo>
                      <a:pt x="62" y="201"/>
                    </a:lnTo>
                    <a:lnTo>
                      <a:pt x="68" y="201"/>
                    </a:lnTo>
                    <a:lnTo>
                      <a:pt x="51" y="202"/>
                    </a:lnTo>
                    <a:lnTo>
                      <a:pt x="47" y="206"/>
                    </a:lnTo>
                    <a:lnTo>
                      <a:pt x="43" y="208"/>
                    </a:lnTo>
                    <a:lnTo>
                      <a:pt x="41" y="208"/>
                    </a:lnTo>
                    <a:lnTo>
                      <a:pt x="41" y="208"/>
                    </a:lnTo>
                    <a:lnTo>
                      <a:pt x="34" y="214"/>
                    </a:lnTo>
                    <a:lnTo>
                      <a:pt x="37" y="216"/>
                    </a:lnTo>
                    <a:lnTo>
                      <a:pt x="39" y="220"/>
                    </a:lnTo>
                    <a:lnTo>
                      <a:pt x="37" y="220"/>
                    </a:lnTo>
                    <a:lnTo>
                      <a:pt x="32" y="220"/>
                    </a:lnTo>
                    <a:lnTo>
                      <a:pt x="30" y="220"/>
                    </a:lnTo>
                    <a:lnTo>
                      <a:pt x="30" y="218"/>
                    </a:lnTo>
                    <a:lnTo>
                      <a:pt x="20" y="221"/>
                    </a:lnTo>
                    <a:lnTo>
                      <a:pt x="19" y="225"/>
                    </a:lnTo>
                    <a:lnTo>
                      <a:pt x="19" y="223"/>
                    </a:lnTo>
                    <a:lnTo>
                      <a:pt x="17" y="225"/>
                    </a:lnTo>
                    <a:lnTo>
                      <a:pt x="17" y="227"/>
                    </a:lnTo>
                    <a:lnTo>
                      <a:pt x="13" y="229"/>
                    </a:lnTo>
                    <a:lnTo>
                      <a:pt x="11" y="227"/>
                    </a:lnTo>
                    <a:lnTo>
                      <a:pt x="9" y="229"/>
                    </a:lnTo>
                    <a:lnTo>
                      <a:pt x="9" y="231"/>
                    </a:lnTo>
                    <a:lnTo>
                      <a:pt x="9" y="233"/>
                    </a:lnTo>
                    <a:lnTo>
                      <a:pt x="9" y="233"/>
                    </a:lnTo>
                    <a:lnTo>
                      <a:pt x="2" y="237"/>
                    </a:lnTo>
                    <a:lnTo>
                      <a:pt x="2" y="237"/>
                    </a:lnTo>
                    <a:lnTo>
                      <a:pt x="3" y="233"/>
                    </a:lnTo>
                    <a:lnTo>
                      <a:pt x="0" y="235"/>
                    </a:lnTo>
                    <a:lnTo>
                      <a:pt x="0" y="238"/>
                    </a:lnTo>
                    <a:lnTo>
                      <a:pt x="11" y="246"/>
                    </a:lnTo>
                    <a:lnTo>
                      <a:pt x="19" y="248"/>
                    </a:lnTo>
                    <a:lnTo>
                      <a:pt x="20" y="248"/>
                    </a:lnTo>
                    <a:lnTo>
                      <a:pt x="19" y="246"/>
                    </a:lnTo>
                    <a:lnTo>
                      <a:pt x="28" y="250"/>
                    </a:lnTo>
                    <a:lnTo>
                      <a:pt x="24" y="252"/>
                    </a:lnTo>
                    <a:lnTo>
                      <a:pt x="22" y="255"/>
                    </a:lnTo>
                    <a:lnTo>
                      <a:pt x="19" y="254"/>
                    </a:lnTo>
                    <a:lnTo>
                      <a:pt x="20" y="252"/>
                    </a:lnTo>
                    <a:lnTo>
                      <a:pt x="19" y="252"/>
                    </a:lnTo>
                    <a:lnTo>
                      <a:pt x="19" y="254"/>
                    </a:lnTo>
                    <a:lnTo>
                      <a:pt x="22" y="259"/>
                    </a:lnTo>
                    <a:lnTo>
                      <a:pt x="24" y="263"/>
                    </a:lnTo>
                    <a:lnTo>
                      <a:pt x="24" y="267"/>
                    </a:lnTo>
                    <a:lnTo>
                      <a:pt x="24" y="271"/>
                    </a:lnTo>
                    <a:lnTo>
                      <a:pt x="26" y="274"/>
                    </a:lnTo>
                    <a:lnTo>
                      <a:pt x="28" y="274"/>
                    </a:lnTo>
                    <a:lnTo>
                      <a:pt x="30" y="276"/>
                    </a:lnTo>
                    <a:lnTo>
                      <a:pt x="43" y="278"/>
                    </a:lnTo>
                    <a:lnTo>
                      <a:pt x="49" y="280"/>
                    </a:lnTo>
                    <a:lnTo>
                      <a:pt x="56" y="276"/>
                    </a:lnTo>
                    <a:lnTo>
                      <a:pt x="62" y="276"/>
                    </a:lnTo>
                    <a:lnTo>
                      <a:pt x="68" y="276"/>
                    </a:lnTo>
                    <a:lnTo>
                      <a:pt x="72" y="278"/>
                    </a:lnTo>
                    <a:lnTo>
                      <a:pt x="75" y="282"/>
                    </a:lnTo>
                    <a:lnTo>
                      <a:pt x="75" y="280"/>
                    </a:lnTo>
                    <a:lnTo>
                      <a:pt x="77" y="278"/>
                    </a:lnTo>
                    <a:lnTo>
                      <a:pt x="73" y="276"/>
                    </a:lnTo>
                    <a:lnTo>
                      <a:pt x="72" y="276"/>
                    </a:lnTo>
                    <a:lnTo>
                      <a:pt x="72" y="274"/>
                    </a:lnTo>
                    <a:lnTo>
                      <a:pt x="75" y="272"/>
                    </a:lnTo>
                    <a:lnTo>
                      <a:pt x="77" y="276"/>
                    </a:lnTo>
                    <a:lnTo>
                      <a:pt x="79" y="278"/>
                    </a:lnTo>
                    <a:lnTo>
                      <a:pt x="81" y="286"/>
                    </a:lnTo>
                    <a:lnTo>
                      <a:pt x="81" y="286"/>
                    </a:lnTo>
                    <a:lnTo>
                      <a:pt x="85" y="276"/>
                    </a:lnTo>
                    <a:lnTo>
                      <a:pt x="90" y="271"/>
                    </a:lnTo>
                    <a:lnTo>
                      <a:pt x="96" y="269"/>
                    </a:lnTo>
                    <a:lnTo>
                      <a:pt x="96" y="267"/>
                    </a:lnTo>
                    <a:lnTo>
                      <a:pt x="100" y="269"/>
                    </a:lnTo>
                    <a:lnTo>
                      <a:pt x="102" y="269"/>
                    </a:lnTo>
                    <a:lnTo>
                      <a:pt x="104" y="267"/>
                    </a:lnTo>
                    <a:lnTo>
                      <a:pt x="107" y="263"/>
                    </a:lnTo>
                    <a:lnTo>
                      <a:pt x="109" y="269"/>
                    </a:lnTo>
                    <a:lnTo>
                      <a:pt x="111" y="269"/>
                    </a:lnTo>
                    <a:lnTo>
                      <a:pt x="111" y="272"/>
                    </a:lnTo>
                    <a:lnTo>
                      <a:pt x="107" y="278"/>
                    </a:lnTo>
                    <a:lnTo>
                      <a:pt x="106" y="278"/>
                    </a:lnTo>
                    <a:lnTo>
                      <a:pt x="102" y="278"/>
                    </a:lnTo>
                    <a:lnTo>
                      <a:pt x="100" y="278"/>
                    </a:lnTo>
                    <a:lnTo>
                      <a:pt x="100" y="280"/>
                    </a:lnTo>
                    <a:lnTo>
                      <a:pt x="100" y="282"/>
                    </a:lnTo>
                    <a:lnTo>
                      <a:pt x="102" y="280"/>
                    </a:lnTo>
                    <a:lnTo>
                      <a:pt x="106" y="282"/>
                    </a:lnTo>
                    <a:lnTo>
                      <a:pt x="109" y="291"/>
                    </a:lnTo>
                    <a:lnTo>
                      <a:pt x="109" y="293"/>
                    </a:lnTo>
                    <a:lnTo>
                      <a:pt x="107" y="295"/>
                    </a:lnTo>
                    <a:lnTo>
                      <a:pt x="109" y="295"/>
                    </a:lnTo>
                    <a:lnTo>
                      <a:pt x="111" y="301"/>
                    </a:lnTo>
                    <a:lnTo>
                      <a:pt x="111" y="305"/>
                    </a:lnTo>
                    <a:lnTo>
                      <a:pt x="106" y="310"/>
                    </a:lnTo>
                    <a:lnTo>
                      <a:pt x="104" y="314"/>
                    </a:lnTo>
                    <a:lnTo>
                      <a:pt x="102" y="314"/>
                    </a:lnTo>
                    <a:lnTo>
                      <a:pt x="98" y="314"/>
                    </a:lnTo>
                    <a:lnTo>
                      <a:pt x="96" y="316"/>
                    </a:lnTo>
                    <a:lnTo>
                      <a:pt x="94" y="314"/>
                    </a:lnTo>
                    <a:lnTo>
                      <a:pt x="89" y="316"/>
                    </a:lnTo>
                    <a:lnTo>
                      <a:pt x="89" y="316"/>
                    </a:lnTo>
                    <a:lnTo>
                      <a:pt x="90" y="314"/>
                    </a:lnTo>
                    <a:lnTo>
                      <a:pt x="90" y="312"/>
                    </a:lnTo>
                    <a:lnTo>
                      <a:pt x="89" y="312"/>
                    </a:lnTo>
                    <a:lnTo>
                      <a:pt x="77" y="327"/>
                    </a:lnTo>
                    <a:lnTo>
                      <a:pt x="73" y="327"/>
                    </a:lnTo>
                    <a:lnTo>
                      <a:pt x="72" y="327"/>
                    </a:lnTo>
                    <a:lnTo>
                      <a:pt x="70" y="325"/>
                    </a:lnTo>
                    <a:lnTo>
                      <a:pt x="66" y="329"/>
                    </a:lnTo>
                    <a:lnTo>
                      <a:pt x="60" y="331"/>
                    </a:lnTo>
                    <a:lnTo>
                      <a:pt x="60" y="333"/>
                    </a:lnTo>
                    <a:lnTo>
                      <a:pt x="60" y="333"/>
                    </a:lnTo>
                    <a:lnTo>
                      <a:pt x="60" y="335"/>
                    </a:lnTo>
                    <a:lnTo>
                      <a:pt x="60" y="337"/>
                    </a:lnTo>
                    <a:lnTo>
                      <a:pt x="60" y="339"/>
                    </a:lnTo>
                    <a:lnTo>
                      <a:pt x="55" y="337"/>
                    </a:lnTo>
                    <a:lnTo>
                      <a:pt x="53" y="339"/>
                    </a:lnTo>
                    <a:lnTo>
                      <a:pt x="49" y="342"/>
                    </a:lnTo>
                    <a:lnTo>
                      <a:pt x="47" y="344"/>
                    </a:lnTo>
                    <a:lnTo>
                      <a:pt x="47" y="344"/>
                    </a:lnTo>
                    <a:lnTo>
                      <a:pt x="45" y="344"/>
                    </a:lnTo>
                    <a:lnTo>
                      <a:pt x="39" y="350"/>
                    </a:lnTo>
                    <a:lnTo>
                      <a:pt x="39" y="350"/>
                    </a:lnTo>
                    <a:lnTo>
                      <a:pt x="37" y="352"/>
                    </a:lnTo>
                    <a:lnTo>
                      <a:pt x="36" y="360"/>
                    </a:lnTo>
                    <a:lnTo>
                      <a:pt x="36" y="365"/>
                    </a:lnTo>
                    <a:lnTo>
                      <a:pt x="34" y="367"/>
                    </a:lnTo>
                    <a:lnTo>
                      <a:pt x="32" y="367"/>
                    </a:lnTo>
                    <a:lnTo>
                      <a:pt x="30" y="367"/>
                    </a:lnTo>
                    <a:lnTo>
                      <a:pt x="28" y="367"/>
                    </a:lnTo>
                    <a:lnTo>
                      <a:pt x="28" y="369"/>
                    </a:lnTo>
                    <a:lnTo>
                      <a:pt x="32" y="371"/>
                    </a:lnTo>
                    <a:lnTo>
                      <a:pt x="32" y="373"/>
                    </a:lnTo>
                    <a:lnTo>
                      <a:pt x="28" y="373"/>
                    </a:lnTo>
                    <a:lnTo>
                      <a:pt x="28" y="378"/>
                    </a:lnTo>
                    <a:lnTo>
                      <a:pt x="28" y="377"/>
                    </a:lnTo>
                    <a:lnTo>
                      <a:pt x="34" y="377"/>
                    </a:lnTo>
                    <a:lnTo>
                      <a:pt x="36" y="375"/>
                    </a:lnTo>
                    <a:lnTo>
                      <a:pt x="37" y="373"/>
                    </a:lnTo>
                    <a:lnTo>
                      <a:pt x="43" y="373"/>
                    </a:lnTo>
                    <a:lnTo>
                      <a:pt x="43" y="375"/>
                    </a:lnTo>
                    <a:lnTo>
                      <a:pt x="41" y="375"/>
                    </a:lnTo>
                    <a:lnTo>
                      <a:pt x="43" y="375"/>
                    </a:lnTo>
                    <a:lnTo>
                      <a:pt x="36" y="377"/>
                    </a:lnTo>
                    <a:lnTo>
                      <a:pt x="34" y="377"/>
                    </a:lnTo>
                    <a:lnTo>
                      <a:pt x="32" y="380"/>
                    </a:lnTo>
                    <a:lnTo>
                      <a:pt x="32" y="380"/>
                    </a:lnTo>
                    <a:lnTo>
                      <a:pt x="36" y="384"/>
                    </a:lnTo>
                    <a:lnTo>
                      <a:pt x="39" y="380"/>
                    </a:lnTo>
                    <a:lnTo>
                      <a:pt x="41" y="382"/>
                    </a:lnTo>
                    <a:lnTo>
                      <a:pt x="39" y="382"/>
                    </a:lnTo>
                    <a:lnTo>
                      <a:pt x="39" y="386"/>
                    </a:lnTo>
                    <a:lnTo>
                      <a:pt x="39" y="388"/>
                    </a:lnTo>
                    <a:lnTo>
                      <a:pt x="41" y="390"/>
                    </a:lnTo>
                    <a:lnTo>
                      <a:pt x="41" y="392"/>
                    </a:lnTo>
                    <a:lnTo>
                      <a:pt x="43" y="394"/>
                    </a:lnTo>
                    <a:lnTo>
                      <a:pt x="43" y="394"/>
                    </a:lnTo>
                    <a:lnTo>
                      <a:pt x="45" y="394"/>
                    </a:lnTo>
                    <a:lnTo>
                      <a:pt x="47" y="390"/>
                    </a:lnTo>
                    <a:lnTo>
                      <a:pt x="47" y="394"/>
                    </a:lnTo>
                    <a:lnTo>
                      <a:pt x="49" y="394"/>
                    </a:lnTo>
                    <a:lnTo>
                      <a:pt x="53" y="394"/>
                    </a:lnTo>
                    <a:lnTo>
                      <a:pt x="51" y="397"/>
                    </a:lnTo>
                    <a:lnTo>
                      <a:pt x="60" y="399"/>
                    </a:lnTo>
                    <a:lnTo>
                      <a:pt x="62" y="397"/>
                    </a:lnTo>
                    <a:lnTo>
                      <a:pt x="66" y="397"/>
                    </a:lnTo>
                    <a:lnTo>
                      <a:pt x="66" y="401"/>
                    </a:lnTo>
                    <a:lnTo>
                      <a:pt x="64" y="403"/>
                    </a:lnTo>
                    <a:lnTo>
                      <a:pt x="60" y="405"/>
                    </a:lnTo>
                    <a:lnTo>
                      <a:pt x="55" y="414"/>
                    </a:lnTo>
                    <a:lnTo>
                      <a:pt x="53" y="416"/>
                    </a:lnTo>
                    <a:lnTo>
                      <a:pt x="53" y="418"/>
                    </a:lnTo>
                    <a:lnTo>
                      <a:pt x="56" y="424"/>
                    </a:lnTo>
                    <a:lnTo>
                      <a:pt x="56" y="424"/>
                    </a:lnTo>
                    <a:lnTo>
                      <a:pt x="58" y="422"/>
                    </a:lnTo>
                    <a:lnTo>
                      <a:pt x="60" y="422"/>
                    </a:lnTo>
                    <a:lnTo>
                      <a:pt x="62" y="424"/>
                    </a:lnTo>
                    <a:lnTo>
                      <a:pt x="60" y="424"/>
                    </a:lnTo>
                    <a:lnTo>
                      <a:pt x="60" y="426"/>
                    </a:lnTo>
                    <a:lnTo>
                      <a:pt x="66" y="426"/>
                    </a:lnTo>
                    <a:lnTo>
                      <a:pt x="64" y="426"/>
                    </a:lnTo>
                    <a:lnTo>
                      <a:pt x="60" y="426"/>
                    </a:lnTo>
                    <a:lnTo>
                      <a:pt x="58" y="428"/>
                    </a:lnTo>
                    <a:lnTo>
                      <a:pt x="60" y="430"/>
                    </a:lnTo>
                    <a:lnTo>
                      <a:pt x="64" y="431"/>
                    </a:lnTo>
                    <a:lnTo>
                      <a:pt x="66" y="431"/>
                    </a:lnTo>
                    <a:lnTo>
                      <a:pt x="66" y="433"/>
                    </a:lnTo>
                    <a:lnTo>
                      <a:pt x="68" y="433"/>
                    </a:lnTo>
                    <a:lnTo>
                      <a:pt x="70" y="433"/>
                    </a:lnTo>
                    <a:lnTo>
                      <a:pt x="72" y="433"/>
                    </a:lnTo>
                    <a:lnTo>
                      <a:pt x="73" y="433"/>
                    </a:lnTo>
                    <a:lnTo>
                      <a:pt x="75" y="433"/>
                    </a:lnTo>
                    <a:lnTo>
                      <a:pt x="83" y="424"/>
                    </a:lnTo>
                    <a:lnTo>
                      <a:pt x="85" y="420"/>
                    </a:lnTo>
                    <a:lnTo>
                      <a:pt x="87" y="420"/>
                    </a:lnTo>
                    <a:lnTo>
                      <a:pt x="85" y="418"/>
                    </a:lnTo>
                    <a:lnTo>
                      <a:pt x="83" y="416"/>
                    </a:lnTo>
                    <a:lnTo>
                      <a:pt x="83" y="414"/>
                    </a:lnTo>
                    <a:lnTo>
                      <a:pt x="87" y="405"/>
                    </a:lnTo>
                    <a:lnTo>
                      <a:pt x="96" y="399"/>
                    </a:lnTo>
                    <a:lnTo>
                      <a:pt x="98" y="397"/>
                    </a:lnTo>
                    <a:lnTo>
                      <a:pt x="85" y="412"/>
                    </a:lnTo>
                    <a:lnTo>
                      <a:pt x="85" y="414"/>
                    </a:lnTo>
                    <a:lnTo>
                      <a:pt x="85" y="416"/>
                    </a:lnTo>
                    <a:lnTo>
                      <a:pt x="87" y="416"/>
                    </a:lnTo>
                    <a:lnTo>
                      <a:pt x="89" y="422"/>
                    </a:lnTo>
                    <a:lnTo>
                      <a:pt x="96" y="437"/>
                    </a:lnTo>
                    <a:lnTo>
                      <a:pt x="96" y="439"/>
                    </a:lnTo>
                    <a:lnTo>
                      <a:pt x="92" y="443"/>
                    </a:lnTo>
                    <a:lnTo>
                      <a:pt x="92" y="445"/>
                    </a:lnTo>
                    <a:lnTo>
                      <a:pt x="90" y="445"/>
                    </a:lnTo>
                    <a:lnTo>
                      <a:pt x="90" y="447"/>
                    </a:lnTo>
                    <a:lnTo>
                      <a:pt x="92" y="450"/>
                    </a:lnTo>
                    <a:lnTo>
                      <a:pt x="94" y="450"/>
                    </a:lnTo>
                    <a:lnTo>
                      <a:pt x="96" y="450"/>
                    </a:lnTo>
                    <a:lnTo>
                      <a:pt x="98" y="450"/>
                    </a:lnTo>
                    <a:lnTo>
                      <a:pt x="96" y="452"/>
                    </a:lnTo>
                    <a:lnTo>
                      <a:pt x="94" y="454"/>
                    </a:lnTo>
                    <a:lnTo>
                      <a:pt x="94" y="458"/>
                    </a:lnTo>
                    <a:lnTo>
                      <a:pt x="96" y="458"/>
                    </a:lnTo>
                    <a:lnTo>
                      <a:pt x="98" y="460"/>
                    </a:lnTo>
                    <a:lnTo>
                      <a:pt x="96" y="460"/>
                    </a:lnTo>
                    <a:lnTo>
                      <a:pt x="94" y="462"/>
                    </a:lnTo>
                    <a:lnTo>
                      <a:pt x="90" y="462"/>
                    </a:lnTo>
                    <a:lnTo>
                      <a:pt x="89" y="464"/>
                    </a:lnTo>
                    <a:lnTo>
                      <a:pt x="94" y="465"/>
                    </a:lnTo>
                    <a:lnTo>
                      <a:pt x="98" y="464"/>
                    </a:lnTo>
                    <a:lnTo>
                      <a:pt x="100" y="460"/>
                    </a:lnTo>
                    <a:lnTo>
                      <a:pt x="102" y="460"/>
                    </a:lnTo>
                    <a:lnTo>
                      <a:pt x="107" y="456"/>
                    </a:lnTo>
                    <a:lnTo>
                      <a:pt x="109" y="456"/>
                    </a:lnTo>
                    <a:lnTo>
                      <a:pt x="113" y="452"/>
                    </a:lnTo>
                    <a:lnTo>
                      <a:pt x="117" y="445"/>
                    </a:lnTo>
                    <a:lnTo>
                      <a:pt x="117" y="450"/>
                    </a:lnTo>
                    <a:lnTo>
                      <a:pt x="117" y="452"/>
                    </a:lnTo>
                    <a:lnTo>
                      <a:pt x="117" y="454"/>
                    </a:lnTo>
                    <a:lnTo>
                      <a:pt x="117" y="456"/>
                    </a:lnTo>
                    <a:lnTo>
                      <a:pt x="119" y="458"/>
                    </a:lnTo>
                    <a:lnTo>
                      <a:pt x="119" y="458"/>
                    </a:lnTo>
                    <a:lnTo>
                      <a:pt x="121" y="458"/>
                    </a:lnTo>
                    <a:lnTo>
                      <a:pt x="123" y="460"/>
                    </a:lnTo>
                    <a:lnTo>
                      <a:pt x="125" y="458"/>
                    </a:lnTo>
                    <a:lnTo>
                      <a:pt x="126" y="456"/>
                    </a:lnTo>
                    <a:lnTo>
                      <a:pt x="126" y="456"/>
                    </a:lnTo>
                    <a:lnTo>
                      <a:pt x="128" y="456"/>
                    </a:lnTo>
                    <a:lnTo>
                      <a:pt x="128" y="458"/>
                    </a:lnTo>
                    <a:lnTo>
                      <a:pt x="130" y="460"/>
                    </a:lnTo>
                    <a:lnTo>
                      <a:pt x="136" y="469"/>
                    </a:lnTo>
                    <a:lnTo>
                      <a:pt x="136" y="471"/>
                    </a:lnTo>
                    <a:lnTo>
                      <a:pt x="138" y="471"/>
                    </a:lnTo>
                    <a:lnTo>
                      <a:pt x="140" y="467"/>
                    </a:lnTo>
                    <a:lnTo>
                      <a:pt x="140" y="464"/>
                    </a:lnTo>
                    <a:lnTo>
                      <a:pt x="138" y="462"/>
                    </a:lnTo>
                    <a:lnTo>
                      <a:pt x="140" y="458"/>
                    </a:lnTo>
                    <a:lnTo>
                      <a:pt x="143" y="456"/>
                    </a:lnTo>
                    <a:lnTo>
                      <a:pt x="143" y="454"/>
                    </a:lnTo>
                    <a:lnTo>
                      <a:pt x="145" y="454"/>
                    </a:lnTo>
                    <a:lnTo>
                      <a:pt x="145" y="456"/>
                    </a:lnTo>
                    <a:lnTo>
                      <a:pt x="143" y="460"/>
                    </a:lnTo>
                    <a:lnTo>
                      <a:pt x="147" y="464"/>
                    </a:lnTo>
                    <a:lnTo>
                      <a:pt x="151" y="464"/>
                    </a:lnTo>
                    <a:lnTo>
                      <a:pt x="162" y="458"/>
                    </a:lnTo>
                    <a:lnTo>
                      <a:pt x="166" y="452"/>
                    </a:lnTo>
                    <a:lnTo>
                      <a:pt x="170" y="450"/>
                    </a:lnTo>
                    <a:lnTo>
                      <a:pt x="170" y="452"/>
                    </a:lnTo>
                    <a:lnTo>
                      <a:pt x="166" y="458"/>
                    </a:lnTo>
                    <a:lnTo>
                      <a:pt x="164" y="460"/>
                    </a:lnTo>
                    <a:lnTo>
                      <a:pt x="166" y="460"/>
                    </a:lnTo>
                    <a:lnTo>
                      <a:pt x="166" y="462"/>
                    </a:lnTo>
                    <a:lnTo>
                      <a:pt x="164" y="464"/>
                    </a:lnTo>
                    <a:lnTo>
                      <a:pt x="160" y="465"/>
                    </a:lnTo>
                    <a:lnTo>
                      <a:pt x="159" y="473"/>
                    </a:lnTo>
                    <a:lnTo>
                      <a:pt x="162" y="473"/>
                    </a:lnTo>
                    <a:lnTo>
                      <a:pt x="159" y="479"/>
                    </a:lnTo>
                    <a:lnTo>
                      <a:pt x="157" y="492"/>
                    </a:lnTo>
                    <a:lnTo>
                      <a:pt x="151" y="501"/>
                    </a:lnTo>
                    <a:lnTo>
                      <a:pt x="149" y="501"/>
                    </a:lnTo>
                    <a:lnTo>
                      <a:pt x="149" y="501"/>
                    </a:lnTo>
                    <a:lnTo>
                      <a:pt x="147" y="503"/>
                    </a:lnTo>
                    <a:lnTo>
                      <a:pt x="143" y="507"/>
                    </a:lnTo>
                    <a:lnTo>
                      <a:pt x="143" y="507"/>
                    </a:lnTo>
                    <a:lnTo>
                      <a:pt x="142" y="515"/>
                    </a:lnTo>
                    <a:lnTo>
                      <a:pt x="140" y="515"/>
                    </a:lnTo>
                    <a:lnTo>
                      <a:pt x="138" y="517"/>
                    </a:lnTo>
                    <a:lnTo>
                      <a:pt x="138" y="515"/>
                    </a:lnTo>
                    <a:lnTo>
                      <a:pt x="132" y="518"/>
                    </a:lnTo>
                    <a:lnTo>
                      <a:pt x="130" y="520"/>
                    </a:lnTo>
                    <a:lnTo>
                      <a:pt x="125" y="522"/>
                    </a:lnTo>
                    <a:lnTo>
                      <a:pt x="125" y="522"/>
                    </a:lnTo>
                    <a:lnTo>
                      <a:pt x="115" y="534"/>
                    </a:lnTo>
                    <a:lnTo>
                      <a:pt x="113" y="539"/>
                    </a:lnTo>
                    <a:lnTo>
                      <a:pt x="113" y="539"/>
                    </a:lnTo>
                    <a:lnTo>
                      <a:pt x="117" y="541"/>
                    </a:lnTo>
                    <a:lnTo>
                      <a:pt x="117" y="543"/>
                    </a:lnTo>
                    <a:lnTo>
                      <a:pt x="115" y="543"/>
                    </a:lnTo>
                    <a:lnTo>
                      <a:pt x="113" y="541"/>
                    </a:lnTo>
                    <a:lnTo>
                      <a:pt x="111" y="541"/>
                    </a:lnTo>
                    <a:lnTo>
                      <a:pt x="111" y="541"/>
                    </a:lnTo>
                    <a:lnTo>
                      <a:pt x="109" y="543"/>
                    </a:lnTo>
                    <a:lnTo>
                      <a:pt x="107" y="541"/>
                    </a:lnTo>
                    <a:lnTo>
                      <a:pt x="107" y="539"/>
                    </a:lnTo>
                    <a:lnTo>
                      <a:pt x="107" y="537"/>
                    </a:lnTo>
                    <a:lnTo>
                      <a:pt x="107" y="537"/>
                    </a:lnTo>
                    <a:lnTo>
                      <a:pt x="106" y="537"/>
                    </a:lnTo>
                    <a:lnTo>
                      <a:pt x="104" y="537"/>
                    </a:lnTo>
                    <a:lnTo>
                      <a:pt x="102" y="537"/>
                    </a:lnTo>
                    <a:lnTo>
                      <a:pt x="85" y="549"/>
                    </a:lnTo>
                    <a:lnTo>
                      <a:pt x="83" y="551"/>
                    </a:lnTo>
                    <a:lnTo>
                      <a:pt x="83" y="551"/>
                    </a:lnTo>
                    <a:lnTo>
                      <a:pt x="83" y="552"/>
                    </a:lnTo>
                    <a:lnTo>
                      <a:pt x="83" y="554"/>
                    </a:lnTo>
                    <a:lnTo>
                      <a:pt x="79" y="556"/>
                    </a:lnTo>
                    <a:lnTo>
                      <a:pt x="79" y="558"/>
                    </a:lnTo>
                    <a:lnTo>
                      <a:pt x="77" y="558"/>
                    </a:lnTo>
                    <a:lnTo>
                      <a:pt x="75" y="558"/>
                    </a:lnTo>
                    <a:lnTo>
                      <a:pt x="75" y="558"/>
                    </a:lnTo>
                    <a:lnTo>
                      <a:pt x="73" y="558"/>
                    </a:lnTo>
                    <a:lnTo>
                      <a:pt x="72" y="560"/>
                    </a:lnTo>
                    <a:lnTo>
                      <a:pt x="70" y="560"/>
                    </a:lnTo>
                    <a:lnTo>
                      <a:pt x="70" y="562"/>
                    </a:lnTo>
                    <a:lnTo>
                      <a:pt x="70" y="562"/>
                    </a:lnTo>
                    <a:lnTo>
                      <a:pt x="70" y="562"/>
                    </a:lnTo>
                    <a:lnTo>
                      <a:pt x="72" y="564"/>
                    </a:lnTo>
                    <a:lnTo>
                      <a:pt x="72" y="568"/>
                    </a:lnTo>
                    <a:lnTo>
                      <a:pt x="72" y="568"/>
                    </a:lnTo>
                    <a:lnTo>
                      <a:pt x="73" y="566"/>
                    </a:lnTo>
                    <a:lnTo>
                      <a:pt x="73" y="564"/>
                    </a:lnTo>
                    <a:lnTo>
                      <a:pt x="73" y="562"/>
                    </a:lnTo>
                    <a:lnTo>
                      <a:pt x="75" y="562"/>
                    </a:lnTo>
                    <a:lnTo>
                      <a:pt x="75" y="564"/>
                    </a:lnTo>
                    <a:lnTo>
                      <a:pt x="77" y="566"/>
                    </a:lnTo>
                    <a:lnTo>
                      <a:pt x="83" y="564"/>
                    </a:lnTo>
                    <a:lnTo>
                      <a:pt x="81" y="558"/>
                    </a:lnTo>
                    <a:lnTo>
                      <a:pt x="81" y="556"/>
                    </a:lnTo>
                    <a:lnTo>
                      <a:pt x="83" y="558"/>
                    </a:lnTo>
                    <a:lnTo>
                      <a:pt x="85" y="560"/>
                    </a:lnTo>
                    <a:lnTo>
                      <a:pt x="85" y="562"/>
                    </a:lnTo>
                    <a:lnTo>
                      <a:pt x="85" y="562"/>
                    </a:lnTo>
                    <a:lnTo>
                      <a:pt x="87" y="562"/>
                    </a:lnTo>
                    <a:lnTo>
                      <a:pt x="89" y="562"/>
                    </a:lnTo>
                    <a:lnTo>
                      <a:pt x="89" y="560"/>
                    </a:lnTo>
                    <a:lnTo>
                      <a:pt x="90" y="562"/>
                    </a:lnTo>
                    <a:lnTo>
                      <a:pt x="90" y="560"/>
                    </a:lnTo>
                    <a:lnTo>
                      <a:pt x="92" y="558"/>
                    </a:lnTo>
                    <a:lnTo>
                      <a:pt x="94" y="556"/>
                    </a:lnTo>
                    <a:lnTo>
                      <a:pt x="96" y="549"/>
                    </a:lnTo>
                    <a:lnTo>
                      <a:pt x="98" y="547"/>
                    </a:lnTo>
                    <a:lnTo>
                      <a:pt x="100" y="547"/>
                    </a:lnTo>
                    <a:lnTo>
                      <a:pt x="100" y="551"/>
                    </a:lnTo>
                    <a:lnTo>
                      <a:pt x="98" y="552"/>
                    </a:lnTo>
                    <a:lnTo>
                      <a:pt x="98" y="554"/>
                    </a:lnTo>
                    <a:lnTo>
                      <a:pt x="102" y="552"/>
                    </a:lnTo>
                    <a:lnTo>
                      <a:pt x="107" y="551"/>
                    </a:lnTo>
                    <a:lnTo>
                      <a:pt x="111" y="552"/>
                    </a:lnTo>
                    <a:lnTo>
                      <a:pt x="109" y="551"/>
                    </a:lnTo>
                    <a:lnTo>
                      <a:pt x="111" y="549"/>
                    </a:lnTo>
                    <a:lnTo>
                      <a:pt x="111" y="549"/>
                    </a:lnTo>
                    <a:lnTo>
                      <a:pt x="113" y="551"/>
                    </a:lnTo>
                    <a:lnTo>
                      <a:pt x="115" y="549"/>
                    </a:lnTo>
                    <a:lnTo>
                      <a:pt x="115" y="547"/>
                    </a:lnTo>
                    <a:lnTo>
                      <a:pt x="117" y="547"/>
                    </a:lnTo>
                    <a:lnTo>
                      <a:pt x="119" y="545"/>
                    </a:lnTo>
                    <a:lnTo>
                      <a:pt x="119" y="545"/>
                    </a:lnTo>
                    <a:lnTo>
                      <a:pt x="121" y="543"/>
                    </a:lnTo>
                    <a:lnTo>
                      <a:pt x="123" y="543"/>
                    </a:lnTo>
                    <a:lnTo>
                      <a:pt x="125" y="541"/>
                    </a:lnTo>
                    <a:lnTo>
                      <a:pt x="125" y="541"/>
                    </a:lnTo>
                    <a:lnTo>
                      <a:pt x="126" y="543"/>
                    </a:lnTo>
                    <a:lnTo>
                      <a:pt x="126" y="549"/>
                    </a:lnTo>
                    <a:lnTo>
                      <a:pt x="126" y="549"/>
                    </a:lnTo>
                    <a:lnTo>
                      <a:pt x="130" y="541"/>
                    </a:lnTo>
                    <a:lnTo>
                      <a:pt x="130" y="541"/>
                    </a:lnTo>
                    <a:lnTo>
                      <a:pt x="136" y="539"/>
                    </a:lnTo>
                    <a:lnTo>
                      <a:pt x="140" y="537"/>
                    </a:lnTo>
                    <a:lnTo>
                      <a:pt x="142" y="537"/>
                    </a:lnTo>
                    <a:lnTo>
                      <a:pt x="142" y="535"/>
                    </a:lnTo>
                    <a:lnTo>
                      <a:pt x="142" y="532"/>
                    </a:lnTo>
                    <a:lnTo>
                      <a:pt x="140" y="532"/>
                    </a:lnTo>
                    <a:lnTo>
                      <a:pt x="138" y="530"/>
                    </a:lnTo>
                    <a:lnTo>
                      <a:pt x="136" y="528"/>
                    </a:lnTo>
                    <a:lnTo>
                      <a:pt x="134" y="524"/>
                    </a:lnTo>
                    <a:lnTo>
                      <a:pt x="136" y="524"/>
                    </a:lnTo>
                    <a:lnTo>
                      <a:pt x="138" y="530"/>
                    </a:lnTo>
                    <a:lnTo>
                      <a:pt x="142" y="530"/>
                    </a:lnTo>
                    <a:lnTo>
                      <a:pt x="145" y="526"/>
                    </a:lnTo>
                    <a:lnTo>
                      <a:pt x="147" y="524"/>
                    </a:lnTo>
                    <a:lnTo>
                      <a:pt x="153" y="524"/>
                    </a:lnTo>
                    <a:lnTo>
                      <a:pt x="155" y="522"/>
                    </a:lnTo>
                    <a:lnTo>
                      <a:pt x="153" y="522"/>
                    </a:lnTo>
                    <a:lnTo>
                      <a:pt x="151" y="522"/>
                    </a:lnTo>
                    <a:lnTo>
                      <a:pt x="151" y="522"/>
                    </a:lnTo>
                    <a:lnTo>
                      <a:pt x="155" y="518"/>
                    </a:lnTo>
                    <a:lnTo>
                      <a:pt x="157" y="520"/>
                    </a:lnTo>
                    <a:lnTo>
                      <a:pt x="159" y="520"/>
                    </a:lnTo>
                    <a:lnTo>
                      <a:pt x="159" y="517"/>
                    </a:lnTo>
                    <a:lnTo>
                      <a:pt x="159" y="515"/>
                    </a:lnTo>
                    <a:lnTo>
                      <a:pt x="160" y="515"/>
                    </a:lnTo>
                    <a:lnTo>
                      <a:pt x="164" y="517"/>
                    </a:lnTo>
                    <a:lnTo>
                      <a:pt x="168" y="513"/>
                    </a:lnTo>
                    <a:lnTo>
                      <a:pt x="168" y="511"/>
                    </a:lnTo>
                    <a:lnTo>
                      <a:pt x="170" y="511"/>
                    </a:lnTo>
                    <a:lnTo>
                      <a:pt x="170" y="511"/>
                    </a:lnTo>
                    <a:lnTo>
                      <a:pt x="170" y="509"/>
                    </a:lnTo>
                    <a:lnTo>
                      <a:pt x="172" y="511"/>
                    </a:lnTo>
                    <a:lnTo>
                      <a:pt x="172" y="509"/>
                    </a:lnTo>
                    <a:lnTo>
                      <a:pt x="174" y="509"/>
                    </a:lnTo>
                    <a:lnTo>
                      <a:pt x="176" y="505"/>
                    </a:lnTo>
                    <a:lnTo>
                      <a:pt x="176" y="501"/>
                    </a:lnTo>
                    <a:lnTo>
                      <a:pt x="174" y="503"/>
                    </a:lnTo>
                    <a:lnTo>
                      <a:pt x="174" y="501"/>
                    </a:lnTo>
                    <a:lnTo>
                      <a:pt x="174" y="499"/>
                    </a:lnTo>
                    <a:lnTo>
                      <a:pt x="179" y="496"/>
                    </a:lnTo>
                    <a:lnTo>
                      <a:pt x="179" y="498"/>
                    </a:lnTo>
                    <a:lnTo>
                      <a:pt x="181" y="494"/>
                    </a:lnTo>
                    <a:lnTo>
                      <a:pt x="185" y="494"/>
                    </a:lnTo>
                    <a:lnTo>
                      <a:pt x="185" y="494"/>
                    </a:lnTo>
                    <a:lnTo>
                      <a:pt x="185" y="492"/>
                    </a:lnTo>
                    <a:lnTo>
                      <a:pt x="187" y="488"/>
                    </a:lnTo>
                    <a:lnTo>
                      <a:pt x="189" y="490"/>
                    </a:lnTo>
                    <a:lnTo>
                      <a:pt x="191" y="490"/>
                    </a:lnTo>
                    <a:lnTo>
                      <a:pt x="193" y="488"/>
                    </a:lnTo>
                    <a:lnTo>
                      <a:pt x="193" y="486"/>
                    </a:lnTo>
                    <a:lnTo>
                      <a:pt x="196" y="484"/>
                    </a:lnTo>
                    <a:lnTo>
                      <a:pt x="196" y="482"/>
                    </a:lnTo>
                    <a:lnTo>
                      <a:pt x="204" y="481"/>
                    </a:lnTo>
                    <a:lnTo>
                      <a:pt x="206" y="479"/>
                    </a:lnTo>
                    <a:lnTo>
                      <a:pt x="208" y="479"/>
                    </a:lnTo>
                    <a:lnTo>
                      <a:pt x="210" y="477"/>
                    </a:lnTo>
                    <a:lnTo>
                      <a:pt x="210" y="475"/>
                    </a:lnTo>
                    <a:lnTo>
                      <a:pt x="208" y="473"/>
                    </a:lnTo>
                    <a:lnTo>
                      <a:pt x="212" y="471"/>
                    </a:lnTo>
                    <a:lnTo>
                      <a:pt x="212" y="471"/>
                    </a:lnTo>
                    <a:lnTo>
                      <a:pt x="210" y="469"/>
                    </a:lnTo>
                    <a:lnTo>
                      <a:pt x="212" y="467"/>
                    </a:lnTo>
                    <a:lnTo>
                      <a:pt x="213" y="467"/>
                    </a:lnTo>
                    <a:lnTo>
                      <a:pt x="213" y="465"/>
                    </a:lnTo>
                    <a:lnTo>
                      <a:pt x="219" y="464"/>
                    </a:lnTo>
                    <a:lnTo>
                      <a:pt x="221" y="462"/>
                    </a:lnTo>
                    <a:lnTo>
                      <a:pt x="221" y="458"/>
                    </a:lnTo>
                    <a:lnTo>
                      <a:pt x="221" y="456"/>
                    </a:lnTo>
                    <a:lnTo>
                      <a:pt x="217" y="454"/>
                    </a:lnTo>
                    <a:lnTo>
                      <a:pt x="215" y="452"/>
                    </a:lnTo>
                    <a:lnTo>
                      <a:pt x="213" y="452"/>
                    </a:lnTo>
                    <a:lnTo>
                      <a:pt x="210" y="452"/>
                    </a:lnTo>
                    <a:lnTo>
                      <a:pt x="208" y="452"/>
                    </a:lnTo>
                    <a:lnTo>
                      <a:pt x="210" y="443"/>
                    </a:lnTo>
                    <a:lnTo>
                      <a:pt x="213" y="443"/>
                    </a:lnTo>
                    <a:lnTo>
                      <a:pt x="215" y="441"/>
                    </a:lnTo>
                    <a:lnTo>
                      <a:pt x="215" y="439"/>
                    </a:lnTo>
                    <a:lnTo>
                      <a:pt x="217" y="437"/>
                    </a:lnTo>
                    <a:lnTo>
                      <a:pt x="217" y="435"/>
                    </a:lnTo>
                    <a:lnTo>
                      <a:pt x="217" y="433"/>
                    </a:lnTo>
                    <a:lnTo>
                      <a:pt x="219" y="433"/>
                    </a:lnTo>
                    <a:lnTo>
                      <a:pt x="219" y="431"/>
                    </a:lnTo>
                    <a:lnTo>
                      <a:pt x="221" y="431"/>
                    </a:lnTo>
                    <a:lnTo>
                      <a:pt x="221" y="433"/>
                    </a:lnTo>
                    <a:lnTo>
                      <a:pt x="225" y="433"/>
                    </a:lnTo>
                    <a:lnTo>
                      <a:pt x="227" y="431"/>
                    </a:lnTo>
                    <a:lnTo>
                      <a:pt x="227" y="430"/>
                    </a:lnTo>
                    <a:lnTo>
                      <a:pt x="223" y="428"/>
                    </a:lnTo>
                    <a:lnTo>
                      <a:pt x="225" y="428"/>
                    </a:lnTo>
                    <a:lnTo>
                      <a:pt x="230" y="428"/>
                    </a:lnTo>
                    <a:lnTo>
                      <a:pt x="232" y="424"/>
                    </a:lnTo>
                    <a:lnTo>
                      <a:pt x="232" y="422"/>
                    </a:lnTo>
                    <a:lnTo>
                      <a:pt x="230" y="420"/>
                    </a:lnTo>
                    <a:lnTo>
                      <a:pt x="225" y="416"/>
                    </a:lnTo>
                    <a:lnTo>
                      <a:pt x="227" y="414"/>
                    </a:lnTo>
                    <a:lnTo>
                      <a:pt x="229" y="416"/>
                    </a:lnTo>
                    <a:lnTo>
                      <a:pt x="232" y="416"/>
                    </a:lnTo>
                    <a:lnTo>
                      <a:pt x="238" y="412"/>
                    </a:lnTo>
                    <a:lnTo>
                      <a:pt x="240" y="407"/>
                    </a:lnTo>
                    <a:lnTo>
                      <a:pt x="246" y="399"/>
                    </a:lnTo>
                    <a:lnTo>
                      <a:pt x="246" y="395"/>
                    </a:lnTo>
                    <a:lnTo>
                      <a:pt x="255" y="392"/>
                    </a:lnTo>
                    <a:lnTo>
                      <a:pt x="261" y="384"/>
                    </a:lnTo>
                    <a:lnTo>
                      <a:pt x="261" y="382"/>
                    </a:lnTo>
                    <a:lnTo>
                      <a:pt x="261" y="380"/>
                    </a:lnTo>
                    <a:lnTo>
                      <a:pt x="268" y="352"/>
                    </a:lnTo>
                    <a:lnTo>
                      <a:pt x="270" y="354"/>
                    </a:lnTo>
                    <a:lnTo>
                      <a:pt x="270" y="367"/>
                    </a:lnTo>
                    <a:lnTo>
                      <a:pt x="265" y="377"/>
                    </a:lnTo>
                    <a:lnTo>
                      <a:pt x="263" y="384"/>
                    </a:lnTo>
                    <a:lnTo>
                      <a:pt x="265" y="386"/>
                    </a:lnTo>
                    <a:lnTo>
                      <a:pt x="270" y="386"/>
                    </a:lnTo>
                    <a:lnTo>
                      <a:pt x="276" y="380"/>
                    </a:lnTo>
                    <a:lnTo>
                      <a:pt x="280" y="377"/>
                    </a:lnTo>
                    <a:lnTo>
                      <a:pt x="283" y="377"/>
                    </a:lnTo>
                    <a:lnTo>
                      <a:pt x="280" y="380"/>
                    </a:lnTo>
                    <a:lnTo>
                      <a:pt x="278" y="380"/>
                    </a:lnTo>
                    <a:lnTo>
                      <a:pt x="276" y="382"/>
                    </a:lnTo>
                    <a:lnTo>
                      <a:pt x="274" y="386"/>
                    </a:lnTo>
                    <a:lnTo>
                      <a:pt x="272" y="388"/>
                    </a:lnTo>
                    <a:lnTo>
                      <a:pt x="272" y="390"/>
                    </a:lnTo>
                    <a:lnTo>
                      <a:pt x="274" y="392"/>
                    </a:lnTo>
                    <a:lnTo>
                      <a:pt x="287" y="397"/>
                    </a:lnTo>
                    <a:lnTo>
                      <a:pt x="276" y="395"/>
                    </a:lnTo>
                    <a:lnTo>
                      <a:pt x="270" y="397"/>
                    </a:lnTo>
                    <a:lnTo>
                      <a:pt x="268" y="397"/>
                    </a:lnTo>
                    <a:lnTo>
                      <a:pt x="266" y="394"/>
                    </a:lnTo>
                    <a:lnTo>
                      <a:pt x="265" y="394"/>
                    </a:lnTo>
                    <a:lnTo>
                      <a:pt x="253" y="401"/>
                    </a:lnTo>
                    <a:lnTo>
                      <a:pt x="251" y="403"/>
                    </a:lnTo>
                    <a:lnTo>
                      <a:pt x="253" y="411"/>
                    </a:lnTo>
                    <a:lnTo>
                      <a:pt x="251" y="416"/>
                    </a:lnTo>
                    <a:lnTo>
                      <a:pt x="251" y="418"/>
                    </a:lnTo>
                    <a:lnTo>
                      <a:pt x="247" y="420"/>
                    </a:lnTo>
                    <a:lnTo>
                      <a:pt x="247" y="424"/>
                    </a:lnTo>
                    <a:lnTo>
                      <a:pt x="247" y="426"/>
                    </a:lnTo>
                    <a:lnTo>
                      <a:pt x="246" y="430"/>
                    </a:lnTo>
                    <a:lnTo>
                      <a:pt x="244" y="431"/>
                    </a:lnTo>
                    <a:lnTo>
                      <a:pt x="246" y="433"/>
                    </a:lnTo>
                    <a:lnTo>
                      <a:pt x="249" y="435"/>
                    </a:lnTo>
                    <a:lnTo>
                      <a:pt x="257" y="431"/>
                    </a:lnTo>
                    <a:lnTo>
                      <a:pt x="257" y="431"/>
                    </a:lnTo>
                    <a:lnTo>
                      <a:pt x="255" y="437"/>
                    </a:lnTo>
                    <a:lnTo>
                      <a:pt x="253" y="439"/>
                    </a:lnTo>
                    <a:lnTo>
                      <a:pt x="251" y="439"/>
                    </a:lnTo>
                    <a:lnTo>
                      <a:pt x="251" y="439"/>
                    </a:lnTo>
                    <a:lnTo>
                      <a:pt x="253" y="441"/>
                    </a:lnTo>
                    <a:lnTo>
                      <a:pt x="249" y="439"/>
                    </a:lnTo>
                    <a:lnTo>
                      <a:pt x="247" y="439"/>
                    </a:lnTo>
                    <a:lnTo>
                      <a:pt x="247" y="441"/>
                    </a:lnTo>
                    <a:lnTo>
                      <a:pt x="247" y="443"/>
                    </a:lnTo>
                    <a:lnTo>
                      <a:pt x="246" y="441"/>
                    </a:lnTo>
                    <a:lnTo>
                      <a:pt x="244" y="443"/>
                    </a:lnTo>
                    <a:lnTo>
                      <a:pt x="246" y="443"/>
                    </a:lnTo>
                    <a:lnTo>
                      <a:pt x="244" y="445"/>
                    </a:lnTo>
                    <a:lnTo>
                      <a:pt x="244" y="447"/>
                    </a:lnTo>
                    <a:lnTo>
                      <a:pt x="246" y="447"/>
                    </a:lnTo>
                    <a:lnTo>
                      <a:pt x="247" y="448"/>
                    </a:lnTo>
                    <a:lnTo>
                      <a:pt x="249" y="447"/>
                    </a:lnTo>
                    <a:lnTo>
                      <a:pt x="255" y="447"/>
                    </a:lnTo>
                    <a:lnTo>
                      <a:pt x="253" y="445"/>
                    </a:lnTo>
                    <a:lnTo>
                      <a:pt x="255" y="445"/>
                    </a:lnTo>
                    <a:lnTo>
                      <a:pt x="257" y="445"/>
                    </a:lnTo>
                    <a:lnTo>
                      <a:pt x="259" y="447"/>
                    </a:lnTo>
                    <a:lnTo>
                      <a:pt x="265" y="437"/>
                    </a:lnTo>
                    <a:lnTo>
                      <a:pt x="265" y="439"/>
                    </a:lnTo>
                    <a:lnTo>
                      <a:pt x="266" y="437"/>
                    </a:lnTo>
                    <a:lnTo>
                      <a:pt x="266" y="443"/>
                    </a:lnTo>
                    <a:lnTo>
                      <a:pt x="270" y="437"/>
                    </a:lnTo>
                    <a:lnTo>
                      <a:pt x="270" y="435"/>
                    </a:lnTo>
                    <a:lnTo>
                      <a:pt x="274" y="433"/>
                    </a:lnTo>
                    <a:lnTo>
                      <a:pt x="274" y="433"/>
                    </a:lnTo>
                    <a:lnTo>
                      <a:pt x="276" y="431"/>
                    </a:lnTo>
                    <a:lnTo>
                      <a:pt x="276" y="428"/>
                    </a:lnTo>
                    <a:lnTo>
                      <a:pt x="276" y="428"/>
                    </a:lnTo>
                    <a:lnTo>
                      <a:pt x="276" y="426"/>
                    </a:lnTo>
                    <a:lnTo>
                      <a:pt x="278" y="433"/>
                    </a:lnTo>
                    <a:lnTo>
                      <a:pt x="280" y="426"/>
                    </a:lnTo>
                    <a:lnTo>
                      <a:pt x="282" y="424"/>
                    </a:lnTo>
                    <a:lnTo>
                      <a:pt x="282" y="422"/>
                    </a:lnTo>
                    <a:lnTo>
                      <a:pt x="282" y="424"/>
                    </a:lnTo>
                    <a:lnTo>
                      <a:pt x="283" y="424"/>
                    </a:lnTo>
                    <a:lnTo>
                      <a:pt x="285" y="424"/>
                    </a:lnTo>
                    <a:lnTo>
                      <a:pt x="285" y="426"/>
                    </a:lnTo>
                    <a:lnTo>
                      <a:pt x="291" y="426"/>
                    </a:lnTo>
                    <a:lnTo>
                      <a:pt x="293" y="424"/>
                    </a:lnTo>
                    <a:lnTo>
                      <a:pt x="295" y="424"/>
                    </a:lnTo>
                    <a:lnTo>
                      <a:pt x="295" y="420"/>
                    </a:lnTo>
                    <a:lnTo>
                      <a:pt x="297" y="420"/>
                    </a:lnTo>
                    <a:lnTo>
                      <a:pt x="299" y="420"/>
                    </a:lnTo>
                    <a:lnTo>
                      <a:pt x="300" y="416"/>
                    </a:lnTo>
                    <a:lnTo>
                      <a:pt x="299" y="416"/>
                    </a:lnTo>
                    <a:lnTo>
                      <a:pt x="299" y="416"/>
                    </a:lnTo>
                    <a:lnTo>
                      <a:pt x="297" y="416"/>
                    </a:lnTo>
                    <a:lnTo>
                      <a:pt x="299" y="412"/>
                    </a:lnTo>
                    <a:lnTo>
                      <a:pt x="300" y="411"/>
                    </a:lnTo>
                    <a:lnTo>
                      <a:pt x="300" y="411"/>
                    </a:lnTo>
                    <a:lnTo>
                      <a:pt x="302" y="409"/>
                    </a:lnTo>
                    <a:lnTo>
                      <a:pt x="300" y="407"/>
                    </a:lnTo>
                    <a:lnTo>
                      <a:pt x="299" y="409"/>
                    </a:lnTo>
                    <a:lnTo>
                      <a:pt x="297" y="409"/>
                    </a:lnTo>
                    <a:lnTo>
                      <a:pt x="293" y="411"/>
                    </a:lnTo>
                    <a:lnTo>
                      <a:pt x="293" y="407"/>
                    </a:lnTo>
                    <a:lnTo>
                      <a:pt x="297" y="407"/>
                    </a:lnTo>
                    <a:lnTo>
                      <a:pt x="299" y="405"/>
                    </a:lnTo>
                    <a:lnTo>
                      <a:pt x="299" y="401"/>
                    </a:lnTo>
                    <a:lnTo>
                      <a:pt x="297" y="403"/>
                    </a:lnTo>
                    <a:lnTo>
                      <a:pt x="297" y="401"/>
                    </a:lnTo>
                    <a:lnTo>
                      <a:pt x="293" y="403"/>
                    </a:lnTo>
                    <a:lnTo>
                      <a:pt x="293" y="401"/>
                    </a:lnTo>
                    <a:lnTo>
                      <a:pt x="293" y="399"/>
                    </a:lnTo>
                    <a:lnTo>
                      <a:pt x="293" y="397"/>
                    </a:lnTo>
                    <a:lnTo>
                      <a:pt x="297" y="397"/>
                    </a:lnTo>
                    <a:lnTo>
                      <a:pt x="299" y="394"/>
                    </a:lnTo>
                    <a:lnTo>
                      <a:pt x="295" y="394"/>
                    </a:lnTo>
                    <a:lnTo>
                      <a:pt x="299" y="390"/>
                    </a:lnTo>
                    <a:lnTo>
                      <a:pt x="299" y="390"/>
                    </a:lnTo>
                    <a:lnTo>
                      <a:pt x="300" y="392"/>
                    </a:lnTo>
                    <a:lnTo>
                      <a:pt x="300" y="392"/>
                    </a:lnTo>
                    <a:lnTo>
                      <a:pt x="302" y="388"/>
                    </a:lnTo>
                    <a:lnTo>
                      <a:pt x="306" y="386"/>
                    </a:lnTo>
                    <a:lnTo>
                      <a:pt x="306" y="388"/>
                    </a:lnTo>
                    <a:lnTo>
                      <a:pt x="302" y="395"/>
                    </a:lnTo>
                    <a:lnTo>
                      <a:pt x="304" y="397"/>
                    </a:lnTo>
                    <a:lnTo>
                      <a:pt x="306" y="397"/>
                    </a:lnTo>
                    <a:lnTo>
                      <a:pt x="306" y="395"/>
                    </a:lnTo>
                    <a:lnTo>
                      <a:pt x="308" y="388"/>
                    </a:lnTo>
                    <a:lnTo>
                      <a:pt x="308" y="392"/>
                    </a:lnTo>
                    <a:lnTo>
                      <a:pt x="308" y="394"/>
                    </a:lnTo>
                    <a:lnTo>
                      <a:pt x="316" y="394"/>
                    </a:lnTo>
                    <a:lnTo>
                      <a:pt x="317" y="394"/>
                    </a:lnTo>
                    <a:lnTo>
                      <a:pt x="319" y="394"/>
                    </a:lnTo>
                    <a:lnTo>
                      <a:pt x="321" y="392"/>
                    </a:lnTo>
                    <a:lnTo>
                      <a:pt x="325" y="390"/>
                    </a:lnTo>
                    <a:lnTo>
                      <a:pt x="327" y="390"/>
                    </a:lnTo>
                    <a:lnTo>
                      <a:pt x="327" y="390"/>
                    </a:lnTo>
                    <a:lnTo>
                      <a:pt x="323" y="392"/>
                    </a:lnTo>
                    <a:lnTo>
                      <a:pt x="323" y="397"/>
                    </a:lnTo>
                    <a:lnTo>
                      <a:pt x="325" y="399"/>
                    </a:lnTo>
                    <a:lnTo>
                      <a:pt x="329" y="397"/>
                    </a:lnTo>
                    <a:lnTo>
                      <a:pt x="329" y="397"/>
                    </a:lnTo>
                    <a:lnTo>
                      <a:pt x="321" y="403"/>
                    </a:lnTo>
                    <a:lnTo>
                      <a:pt x="325" y="403"/>
                    </a:lnTo>
                    <a:lnTo>
                      <a:pt x="331" y="399"/>
                    </a:lnTo>
                    <a:lnTo>
                      <a:pt x="333" y="399"/>
                    </a:lnTo>
                    <a:lnTo>
                      <a:pt x="329" y="405"/>
                    </a:lnTo>
                    <a:lnTo>
                      <a:pt x="333" y="403"/>
                    </a:lnTo>
                    <a:lnTo>
                      <a:pt x="335" y="403"/>
                    </a:lnTo>
                    <a:lnTo>
                      <a:pt x="336" y="403"/>
                    </a:lnTo>
                    <a:lnTo>
                      <a:pt x="336" y="405"/>
                    </a:lnTo>
                    <a:lnTo>
                      <a:pt x="335" y="409"/>
                    </a:lnTo>
                    <a:lnTo>
                      <a:pt x="336" y="409"/>
                    </a:lnTo>
                    <a:lnTo>
                      <a:pt x="342" y="412"/>
                    </a:lnTo>
                    <a:lnTo>
                      <a:pt x="344" y="414"/>
                    </a:lnTo>
                    <a:lnTo>
                      <a:pt x="346" y="414"/>
                    </a:lnTo>
                    <a:lnTo>
                      <a:pt x="346" y="412"/>
                    </a:lnTo>
                    <a:lnTo>
                      <a:pt x="346" y="412"/>
                    </a:lnTo>
                    <a:lnTo>
                      <a:pt x="346" y="411"/>
                    </a:lnTo>
                    <a:lnTo>
                      <a:pt x="346" y="411"/>
                    </a:lnTo>
                    <a:lnTo>
                      <a:pt x="348" y="409"/>
                    </a:lnTo>
                    <a:lnTo>
                      <a:pt x="350" y="411"/>
                    </a:lnTo>
                    <a:lnTo>
                      <a:pt x="350" y="412"/>
                    </a:lnTo>
                    <a:lnTo>
                      <a:pt x="350" y="414"/>
                    </a:lnTo>
                    <a:lnTo>
                      <a:pt x="352" y="416"/>
                    </a:lnTo>
                    <a:lnTo>
                      <a:pt x="353" y="418"/>
                    </a:lnTo>
                    <a:lnTo>
                      <a:pt x="355" y="418"/>
                    </a:lnTo>
                    <a:lnTo>
                      <a:pt x="355" y="418"/>
                    </a:lnTo>
                    <a:lnTo>
                      <a:pt x="357" y="418"/>
                    </a:lnTo>
                    <a:lnTo>
                      <a:pt x="359" y="418"/>
                    </a:lnTo>
                    <a:lnTo>
                      <a:pt x="361" y="420"/>
                    </a:lnTo>
                    <a:lnTo>
                      <a:pt x="361" y="422"/>
                    </a:lnTo>
                    <a:lnTo>
                      <a:pt x="361" y="422"/>
                    </a:lnTo>
                    <a:lnTo>
                      <a:pt x="361" y="424"/>
                    </a:lnTo>
                    <a:lnTo>
                      <a:pt x="363" y="424"/>
                    </a:lnTo>
                    <a:lnTo>
                      <a:pt x="365" y="424"/>
                    </a:lnTo>
                    <a:lnTo>
                      <a:pt x="369" y="424"/>
                    </a:lnTo>
                    <a:lnTo>
                      <a:pt x="378" y="422"/>
                    </a:lnTo>
                    <a:lnTo>
                      <a:pt x="378" y="420"/>
                    </a:lnTo>
                    <a:lnTo>
                      <a:pt x="382" y="422"/>
                    </a:lnTo>
                    <a:lnTo>
                      <a:pt x="382" y="422"/>
                    </a:lnTo>
                    <a:lnTo>
                      <a:pt x="386" y="422"/>
                    </a:lnTo>
                    <a:lnTo>
                      <a:pt x="387" y="424"/>
                    </a:lnTo>
                    <a:lnTo>
                      <a:pt x="399" y="426"/>
                    </a:lnTo>
                    <a:lnTo>
                      <a:pt x="403" y="424"/>
                    </a:lnTo>
                    <a:lnTo>
                      <a:pt x="405" y="424"/>
                    </a:lnTo>
                    <a:lnTo>
                      <a:pt x="405" y="426"/>
                    </a:lnTo>
                    <a:lnTo>
                      <a:pt x="403" y="426"/>
                    </a:lnTo>
                    <a:lnTo>
                      <a:pt x="403" y="428"/>
                    </a:lnTo>
                    <a:lnTo>
                      <a:pt x="408" y="430"/>
                    </a:lnTo>
                    <a:lnTo>
                      <a:pt x="420" y="433"/>
                    </a:lnTo>
                    <a:lnTo>
                      <a:pt x="425" y="430"/>
                    </a:lnTo>
                    <a:lnTo>
                      <a:pt x="429" y="426"/>
                    </a:lnTo>
                    <a:lnTo>
                      <a:pt x="429" y="422"/>
                    </a:lnTo>
                    <a:lnTo>
                      <a:pt x="431" y="422"/>
                    </a:lnTo>
                    <a:lnTo>
                      <a:pt x="435" y="428"/>
                    </a:lnTo>
                    <a:lnTo>
                      <a:pt x="439" y="428"/>
                    </a:lnTo>
                    <a:lnTo>
                      <a:pt x="437" y="430"/>
                    </a:lnTo>
                    <a:lnTo>
                      <a:pt x="435" y="430"/>
                    </a:lnTo>
                    <a:lnTo>
                      <a:pt x="435" y="437"/>
                    </a:lnTo>
                    <a:lnTo>
                      <a:pt x="435" y="437"/>
                    </a:lnTo>
                    <a:lnTo>
                      <a:pt x="433" y="435"/>
                    </a:lnTo>
                    <a:lnTo>
                      <a:pt x="433" y="431"/>
                    </a:lnTo>
                    <a:lnTo>
                      <a:pt x="433" y="430"/>
                    </a:lnTo>
                    <a:lnTo>
                      <a:pt x="433" y="428"/>
                    </a:lnTo>
                    <a:lnTo>
                      <a:pt x="433" y="426"/>
                    </a:lnTo>
                    <a:lnTo>
                      <a:pt x="433" y="424"/>
                    </a:lnTo>
                    <a:lnTo>
                      <a:pt x="431" y="426"/>
                    </a:lnTo>
                    <a:lnTo>
                      <a:pt x="431" y="428"/>
                    </a:lnTo>
                    <a:lnTo>
                      <a:pt x="431" y="431"/>
                    </a:lnTo>
                    <a:lnTo>
                      <a:pt x="431" y="431"/>
                    </a:lnTo>
                    <a:lnTo>
                      <a:pt x="431" y="433"/>
                    </a:lnTo>
                    <a:lnTo>
                      <a:pt x="429" y="437"/>
                    </a:lnTo>
                    <a:lnTo>
                      <a:pt x="429" y="437"/>
                    </a:lnTo>
                    <a:lnTo>
                      <a:pt x="427" y="439"/>
                    </a:lnTo>
                    <a:lnTo>
                      <a:pt x="427" y="439"/>
                    </a:lnTo>
                    <a:lnTo>
                      <a:pt x="431" y="441"/>
                    </a:lnTo>
                    <a:lnTo>
                      <a:pt x="433" y="443"/>
                    </a:lnTo>
                    <a:lnTo>
                      <a:pt x="433" y="443"/>
                    </a:lnTo>
                    <a:lnTo>
                      <a:pt x="435" y="443"/>
                    </a:lnTo>
                    <a:lnTo>
                      <a:pt x="435" y="443"/>
                    </a:lnTo>
                    <a:lnTo>
                      <a:pt x="435" y="445"/>
                    </a:lnTo>
                    <a:lnTo>
                      <a:pt x="440" y="447"/>
                    </a:lnTo>
                    <a:lnTo>
                      <a:pt x="444" y="450"/>
                    </a:lnTo>
                    <a:lnTo>
                      <a:pt x="444" y="448"/>
                    </a:lnTo>
                    <a:lnTo>
                      <a:pt x="446" y="448"/>
                    </a:lnTo>
                    <a:lnTo>
                      <a:pt x="450" y="448"/>
                    </a:lnTo>
                    <a:lnTo>
                      <a:pt x="450" y="447"/>
                    </a:lnTo>
                    <a:lnTo>
                      <a:pt x="450" y="445"/>
                    </a:lnTo>
                    <a:lnTo>
                      <a:pt x="448" y="443"/>
                    </a:lnTo>
                    <a:lnTo>
                      <a:pt x="450" y="443"/>
                    </a:lnTo>
                    <a:lnTo>
                      <a:pt x="450" y="443"/>
                    </a:lnTo>
                    <a:lnTo>
                      <a:pt x="452" y="441"/>
                    </a:lnTo>
                    <a:lnTo>
                      <a:pt x="437" y="422"/>
                    </a:lnTo>
                    <a:lnTo>
                      <a:pt x="437" y="422"/>
                    </a:lnTo>
                    <a:lnTo>
                      <a:pt x="437" y="414"/>
                    </a:lnTo>
                    <a:lnTo>
                      <a:pt x="427" y="414"/>
                    </a:lnTo>
                    <a:lnTo>
                      <a:pt x="425" y="420"/>
                    </a:lnTo>
                    <a:lnTo>
                      <a:pt x="423" y="418"/>
                    </a:lnTo>
                    <a:lnTo>
                      <a:pt x="420" y="416"/>
                    </a:lnTo>
                    <a:lnTo>
                      <a:pt x="416" y="418"/>
                    </a:lnTo>
                    <a:lnTo>
                      <a:pt x="410" y="416"/>
                    </a:lnTo>
                    <a:lnTo>
                      <a:pt x="410" y="40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09" name="Freeform 1567">
                <a:extLst>
                  <a:ext uri="{FF2B5EF4-FFF2-40B4-BE49-F238E27FC236}">
                    <a16:creationId xmlns:a16="http://schemas.microsoft.com/office/drawing/2014/main" id="{5E25859F-74AF-588A-1059-F7B69F7B29F4}"/>
                  </a:ext>
                </a:extLst>
              </p:cNvPr>
              <p:cNvSpPr>
                <a:spLocks/>
              </p:cNvSpPr>
              <p:nvPr/>
            </p:nvSpPr>
            <p:spPr bwMode="auto">
              <a:xfrm>
                <a:off x="529459" y="2504051"/>
                <a:ext cx="673384" cy="846200"/>
              </a:xfrm>
              <a:custGeom>
                <a:avLst/>
                <a:gdLst>
                  <a:gd name="T0" fmla="*/ 372 w 452"/>
                  <a:gd name="T1" fmla="*/ 57 h 568"/>
                  <a:gd name="T2" fmla="*/ 335 w 452"/>
                  <a:gd name="T3" fmla="*/ 55 h 568"/>
                  <a:gd name="T4" fmla="*/ 255 w 452"/>
                  <a:gd name="T5" fmla="*/ 42 h 568"/>
                  <a:gd name="T6" fmla="*/ 229 w 452"/>
                  <a:gd name="T7" fmla="*/ 23 h 568"/>
                  <a:gd name="T8" fmla="*/ 193 w 452"/>
                  <a:gd name="T9" fmla="*/ 15 h 568"/>
                  <a:gd name="T10" fmla="*/ 185 w 452"/>
                  <a:gd name="T11" fmla="*/ 19 h 568"/>
                  <a:gd name="T12" fmla="*/ 168 w 452"/>
                  <a:gd name="T13" fmla="*/ 10 h 568"/>
                  <a:gd name="T14" fmla="*/ 138 w 452"/>
                  <a:gd name="T15" fmla="*/ 21 h 568"/>
                  <a:gd name="T16" fmla="*/ 121 w 452"/>
                  <a:gd name="T17" fmla="*/ 49 h 568"/>
                  <a:gd name="T18" fmla="*/ 96 w 452"/>
                  <a:gd name="T19" fmla="*/ 49 h 568"/>
                  <a:gd name="T20" fmla="*/ 79 w 452"/>
                  <a:gd name="T21" fmla="*/ 78 h 568"/>
                  <a:gd name="T22" fmla="*/ 30 w 452"/>
                  <a:gd name="T23" fmla="*/ 125 h 568"/>
                  <a:gd name="T24" fmla="*/ 66 w 452"/>
                  <a:gd name="T25" fmla="*/ 174 h 568"/>
                  <a:gd name="T26" fmla="*/ 98 w 452"/>
                  <a:gd name="T27" fmla="*/ 185 h 568"/>
                  <a:gd name="T28" fmla="*/ 123 w 452"/>
                  <a:gd name="T29" fmla="*/ 199 h 568"/>
                  <a:gd name="T30" fmla="*/ 109 w 452"/>
                  <a:gd name="T31" fmla="*/ 208 h 568"/>
                  <a:gd name="T32" fmla="*/ 107 w 452"/>
                  <a:gd name="T33" fmla="*/ 214 h 568"/>
                  <a:gd name="T34" fmla="*/ 81 w 452"/>
                  <a:gd name="T35" fmla="*/ 221 h 568"/>
                  <a:gd name="T36" fmla="*/ 47 w 452"/>
                  <a:gd name="T37" fmla="*/ 206 h 568"/>
                  <a:gd name="T38" fmla="*/ 11 w 452"/>
                  <a:gd name="T39" fmla="*/ 227 h 568"/>
                  <a:gd name="T40" fmla="*/ 19 w 452"/>
                  <a:gd name="T41" fmla="*/ 254 h 568"/>
                  <a:gd name="T42" fmla="*/ 75 w 452"/>
                  <a:gd name="T43" fmla="*/ 282 h 568"/>
                  <a:gd name="T44" fmla="*/ 104 w 452"/>
                  <a:gd name="T45" fmla="*/ 267 h 568"/>
                  <a:gd name="T46" fmla="*/ 111 w 452"/>
                  <a:gd name="T47" fmla="*/ 301 h 568"/>
                  <a:gd name="T48" fmla="*/ 66 w 452"/>
                  <a:gd name="T49" fmla="*/ 329 h 568"/>
                  <a:gd name="T50" fmla="*/ 36 w 452"/>
                  <a:gd name="T51" fmla="*/ 365 h 568"/>
                  <a:gd name="T52" fmla="*/ 43 w 452"/>
                  <a:gd name="T53" fmla="*/ 375 h 568"/>
                  <a:gd name="T54" fmla="*/ 47 w 452"/>
                  <a:gd name="T55" fmla="*/ 394 h 568"/>
                  <a:gd name="T56" fmla="*/ 62 w 452"/>
                  <a:gd name="T57" fmla="*/ 424 h 568"/>
                  <a:gd name="T58" fmla="*/ 85 w 452"/>
                  <a:gd name="T59" fmla="*/ 420 h 568"/>
                  <a:gd name="T60" fmla="*/ 90 w 452"/>
                  <a:gd name="T61" fmla="*/ 445 h 568"/>
                  <a:gd name="T62" fmla="*/ 100 w 452"/>
                  <a:gd name="T63" fmla="*/ 460 h 568"/>
                  <a:gd name="T64" fmla="*/ 128 w 452"/>
                  <a:gd name="T65" fmla="*/ 456 h 568"/>
                  <a:gd name="T66" fmla="*/ 162 w 452"/>
                  <a:gd name="T67" fmla="*/ 458 h 568"/>
                  <a:gd name="T68" fmla="*/ 147 w 452"/>
                  <a:gd name="T69" fmla="*/ 503 h 568"/>
                  <a:gd name="T70" fmla="*/ 113 w 452"/>
                  <a:gd name="T71" fmla="*/ 541 h 568"/>
                  <a:gd name="T72" fmla="*/ 79 w 452"/>
                  <a:gd name="T73" fmla="*/ 558 h 568"/>
                  <a:gd name="T74" fmla="*/ 75 w 452"/>
                  <a:gd name="T75" fmla="*/ 564 h 568"/>
                  <a:gd name="T76" fmla="*/ 98 w 452"/>
                  <a:gd name="T77" fmla="*/ 547 h 568"/>
                  <a:gd name="T78" fmla="*/ 121 w 452"/>
                  <a:gd name="T79" fmla="*/ 543 h 568"/>
                  <a:gd name="T80" fmla="*/ 134 w 452"/>
                  <a:gd name="T81" fmla="*/ 524 h 568"/>
                  <a:gd name="T82" fmla="*/ 164 w 452"/>
                  <a:gd name="T83" fmla="*/ 517 h 568"/>
                  <a:gd name="T84" fmla="*/ 185 w 452"/>
                  <a:gd name="T85" fmla="*/ 494 h 568"/>
                  <a:gd name="T86" fmla="*/ 212 w 452"/>
                  <a:gd name="T87" fmla="*/ 471 h 568"/>
                  <a:gd name="T88" fmla="*/ 215 w 452"/>
                  <a:gd name="T89" fmla="*/ 439 h 568"/>
                  <a:gd name="T90" fmla="*/ 225 w 452"/>
                  <a:gd name="T91" fmla="*/ 416 h 568"/>
                  <a:gd name="T92" fmla="*/ 265 w 452"/>
                  <a:gd name="T93" fmla="*/ 386 h 568"/>
                  <a:gd name="T94" fmla="*/ 265 w 452"/>
                  <a:gd name="T95" fmla="*/ 394 h 568"/>
                  <a:gd name="T96" fmla="*/ 251 w 452"/>
                  <a:gd name="T97" fmla="*/ 439 h 568"/>
                  <a:gd name="T98" fmla="*/ 255 w 452"/>
                  <a:gd name="T99" fmla="*/ 445 h 568"/>
                  <a:gd name="T100" fmla="*/ 282 w 452"/>
                  <a:gd name="T101" fmla="*/ 424 h 568"/>
                  <a:gd name="T102" fmla="*/ 300 w 452"/>
                  <a:gd name="T103" fmla="*/ 411 h 568"/>
                  <a:gd name="T104" fmla="*/ 297 w 452"/>
                  <a:gd name="T105" fmla="*/ 397 h 568"/>
                  <a:gd name="T106" fmla="*/ 316 w 452"/>
                  <a:gd name="T107" fmla="*/ 394 h 568"/>
                  <a:gd name="T108" fmla="*/ 333 w 452"/>
                  <a:gd name="T109" fmla="*/ 403 h 568"/>
                  <a:gd name="T110" fmla="*/ 352 w 452"/>
                  <a:gd name="T111" fmla="*/ 416 h 568"/>
                  <a:gd name="T112" fmla="*/ 386 w 452"/>
                  <a:gd name="T113" fmla="*/ 422 h 568"/>
                  <a:gd name="T114" fmla="*/ 435 w 452"/>
                  <a:gd name="T115" fmla="*/ 430 h 568"/>
                  <a:gd name="T116" fmla="*/ 427 w 452"/>
                  <a:gd name="T117" fmla="*/ 439 h 568"/>
                  <a:gd name="T118" fmla="*/ 452 w 452"/>
                  <a:gd name="T119" fmla="*/ 44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568">
                    <a:moveTo>
                      <a:pt x="410" y="405"/>
                    </a:moveTo>
                    <a:lnTo>
                      <a:pt x="410" y="74"/>
                    </a:lnTo>
                    <a:lnTo>
                      <a:pt x="408" y="74"/>
                    </a:lnTo>
                    <a:lnTo>
                      <a:pt x="406" y="74"/>
                    </a:lnTo>
                    <a:lnTo>
                      <a:pt x="406" y="76"/>
                    </a:lnTo>
                    <a:lnTo>
                      <a:pt x="405" y="78"/>
                    </a:lnTo>
                    <a:lnTo>
                      <a:pt x="405" y="78"/>
                    </a:lnTo>
                    <a:lnTo>
                      <a:pt x="401" y="72"/>
                    </a:lnTo>
                    <a:lnTo>
                      <a:pt x="393" y="70"/>
                    </a:lnTo>
                    <a:lnTo>
                      <a:pt x="393" y="68"/>
                    </a:lnTo>
                    <a:lnTo>
                      <a:pt x="387" y="64"/>
                    </a:lnTo>
                    <a:lnTo>
                      <a:pt x="387" y="64"/>
                    </a:lnTo>
                    <a:lnTo>
                      <a:pt x="386" y="63"/>
                    </a:lnTo>
                    <a:lnTo>
                      <a:pt x="376" y="57"/>
                    </a:lnTo>
                    <a:lnTo>
                      <a:pt x="374" y="57"/>
                    </a:lnTo>
                    <a:lnTo>
                      <a:pt x="374" y="57"/>
                    </a:lnTo>
                    <a:lnTo>
                      <a:pt x="372" y="57"/>
                    </a:lnTo>
                    <a:lnTo>
                      <a:pt x="372" y="59"/>
                    </a:lnTo>
                    <a:lnTo>
                      <a:pt x="372" y="61"/>
                    </a:lnTo>
                    <a:lnTo>
                      <a:pt x="370" y="59"/>
                    </a:lnTo>
                    <a:lnTo>
                      <a:pt x="369" y="57"/>
                    </a:lnTo>
                    <a:lnTo>
                      <a:pt x="367" y="59"/>
                    </a:lnTo>
                    <a:lnTo>
                      <a:pt x="359" y="59"/>
                    </a:lnTo>
                    <a:lnTo>
                      <a:pt x="359" y="61"/>
                    </a:lnTo>
                    <a:lnTo>
                      <a:pt x="355" y="63"/>
                    </a:lnTo>
                    <a:lnTo>
                      <a:pt x="353" y="63"/>
                    </a:lnTo>
                    <a:lnTo>
                      <a:pt x="352" y="61"/>
                    </a:lnTo>
                    <a:lnTo>
                      <a:pt x="350" y="63"/>
                    </a:lnTo>
                    <a:lnTo>
                      <a:pt x="344" y="63"/>
                    </a:lnTo>
                    <a:lnTo>
                      <a:pt x="344" y="61"/>
                    </a:lnTo>
                    <a:lnTo>
                      <a:pt x="346" y="61"/>
                    </a:lnTo>
                    <a:lnTo>
                      <a:pt x="340" y="59"/>
                    </a:lnTo>
                    <a:lnTo>
                      <a:pt x="336" y="57"/>
                    </a:lnTo>
                    <a:lnTo>
                      <a:pt x="335" y="55"/>
                    </a:lnTo>
                    <a:lnTo>
                      <a:pt x="319" y="55"/>
                    </a:lnTo>
                    <a:lnTo>
                      <a:pt x="310" y="51"/>
                    </a:lnTo>
                    <a:lnTo>
                      <a:pt x="308" y="51"/>
                    </a:lnTo>
                    <a:lnTo>
                      <a:pt x="304" y="47"/>
                    </a:lnTo>
                    <a:lnTo>
                      <a:pt x="300" y="47"/>
                    </a:lnTo>
                    <a:lnTo>
                      <a:pt x="297" y="47"/>
                    </a:lnTo>
                    <a:lnTo>
                      <a:pt x="295" y="44"/>
                    </a:lnTo>
                    <a:lnTo>
                      <a:pt x="283" y="40"/>
                    </a:lnTo>
                    <a:lnTo>
                      <a:pt x="278" y="40"/>
                    </a:lnTo>
                    <a:lnTo>
                      <a:pt x="276" y="42"/>
                    </a:lnTo>
                    <a:lnTo>
                      <a:pt x="268" y="44"/>
                    </a:lnTo>
                    <a:lnTo>
                      <a:pt x="268" y="44"/>
                    </a:lnTo>
                    <a:lnTo>
                      <a:pt x="270" y="42"/>
                    </a:lnTo>
                    <a:lnTo>
                      <a:pt x="270" y="40"/>
                    </a:lnTo>
                    <a:lnTo>
                      <a:pt x="268" y="40"/>
                    </a:lnTo>
                    <a:lnTo>
                      <a:pt x="266" y="40"/>
                    </a:lnTo>
                    <a:lnTo>
                      <a:pt x="255" y="42"/>
                    </a:lnTo>
                    <a:lnTo>
                      <a:pt x="247" y="42"/>
                    </a:lnTo>
                    <a:lnTo>
                      <a:pt x="249" y="40"/>
                    </a:lnTo>
                    <a:lnTo>
                      <a:pt x="249" y="38"/>
                    </a:lnTo>
                    <a:lnTo>
                      <a:pt x="240" y="38"/>
                    </a:lnTo>
                    <a:lnTo>
                      <a:pt x="238" y="36"/>
                    </a:lnTo>
                    <a:lnTo>
                      <a:pt x="244" y="36"/>
                    </a:lnTo>
                    <a:lnTo>
                      <a:pt x="244" y="34"/>
                    </a:lnTo>
                    <a:lnTo>
                      <a:pt x="240" y="34"/>
                    </a:lnTo>
                    <a:lnTo>
                      <a:pt x="240" y="32"/>
                    </a:lnTo>
                    <a:lnTo>
                      <a:pt x="242" y="28"/>
                    </a:lnTo>
                    <a:lnTo>
                      <a:pt x="242" y="25"/>
                    </a:lnTo>
                    <a:lnTo>
                      <a:pt x="236" y="23"/>
                    </a:lnTo>
                    <a:lnTo>
                      <a:pt x="232" y="23"/>
                    </a:lnTo>
                    <a:lnTo>
                      <a:pt x="232" y="27"/>
                    </a:lnTo>
                    <a:lnTo>
                      <a:pt x="232" y="25"/>
                    </a:lnTo>
                    <a:lnTo>
                      <a:pt x="230" y="27"/>
                    </a:lnTo>
                    <a:lnTo>
                      <a:pt x="229" y="23"/>
                    </a:lnTo>
                    <a:lnTo>
                      <a:pt x="227" y="19"/>
                    </a:lnTo>
                    <a:lnTo>
                      <a:pt x="223" y="21"/>
                    </a:lnTo>
                    <a:lnTo>
                      <a:pt x="217" y="23"/>
                    </a:lnTo>
                    <a:lnTo>
                      <a:pt x="215" y="21"/>
                    </a:lnTo>
                    <a:lnTo>
                      <a:pt x="213" y="23"/>
                    </a:lnTo>
                    <a:lnTo>
                      <a:pt x="212" y="25"/>
                    </a:lnTo>
                    <a:lnTo>
                      <a:pt x="210" y="25"/>
                    </a:lnTo>
                    <a:lnTo>
                      <a:pt x="208" y="25"/>
                    </a:lnTo>
                    <a:lnTo>
                      <a:pt x="206" y="23"/>
                    </a:lnTo>
                    <a:lnTo>
                      <a:pt x="204" y="23"/>
                    </a:lnTo>
                    <a:lnTo>
                      <a:pt x="204" y="21"/>
                    </a:lnTo>
                    <a:lnTo>
                      <a:pt x="202" y="13"/>
                    </a:lnTo>
                    <a:lnTo>
                      <a:pt x="196" y="11"/>
                    </a:lnTo>
                    <a:lnTo>
                      <a:pt x="196" y="13"/>
                    </a:lnTo>
                    <a:lnTo>
                      <a:pt x="195" y="11"/>
                    </a:lnTo>
                    <a:lnTo>
                      <a:pt x="196" y="15"/>
                    </a:lnTo>
                    <a:lnTo>
                      <a:pt x="193" y="15"/>
                    </a:lnTo>
                    <a:lnTo>
                      <a:pt x="191" y="17"/>
                    </a:lnTo>
                    <a:lnTo>
                      <a:pt x="191" y="21"/>
                    </a:lnTo>
                    <a:lnTo>
                      <a:pt x="195" y="25"/>
                    </a:lnTo>
                    <a:lnTo>
                      <a:pt x="193" y="27"/>
                    </a:lnTo>
                    <a:lnTo>
                      <a:pt x="195" y="28"/>
                    </a:lnTo>
                    <a:lnTo>
                      <a:pt x="191" y="28"/>
                    </a:lnTo>
                    <a:lnTo>
                      <a:pt x="191" y="27"/>
                    </a:lnTo>
                    <a:lnTo>
                      <a:pt x="189" y="25"/>
                    </a:lnTo>
                    <a:lnTo>
                      <a:pt x="187" y="27"/>
                    </a:lnTo>
                    <a:lnTo>
                      <a:pt x="187" y="23"/>
                    </a:lnTo>
                    <a:lnTo>
                      <a:pt x="185" y="27"/>
                    </a:lnTo>
                    <a:lnTo>
                      <a:pt x="181" y="23"/>
                    </a:lnTo>
                    <a:lnTo>
                      <a:pt x="179" y="23"/>
                    </a:lnTo>
                    <a:lnTo>
                      <a:pt x="177" y="25"/>
                    </a:lnTo>
                    <a:lnTo>
                      <a:pt x="179" y="19"/>
                    </a:lnTo>
                    <a:lnTo>
                      <a:pt x="181" y="21"/>
                    </a:lnTo>
                    <a:lnTo>
                      <a:pt x="185" y="19"/>
                    </a:lnTo>
                    <a:lnTo>
                      <a:pt x="189" y="13"/>
                    </a:lnTo>
                    <a:lnTo>
                      <a:pt x="191" y="11"/>
                    </a:lnTo>
                    <a:lnTo>
                      <a:pt x="189" y="10"/>
                    </a:lnTo>
                    <a:lnTo>
                      <a:pt x="187" y="8"/>
                    </a:lnTo>
                    <a:lnTo>
                      <a:pt x="181" y="10"/>
                    </a:lnTo>
                    <a:lnTo>
                      <a:pt x="181" y="8"/>
                    </a:lnTo>
                    <a:lnTo>
                      <a:pt x="181" y="6"/>
                    </a:lnTo>
                    <a:lnTo>
                      <a:pt x="179" y="4"/>
                    </a:lnTo>
                    <a:lnTo>
                      <a:pt x="177" y="4"/>
                    </a:lnTo>
                    <a:lnTo>
                      <a:pt x="176" y="4"/>
                    </a:lnTo>
                    <a:lnTo>
                      <a:pt x="172" y="0"/>
                    </a:lnTo>
                    <a:lnTo>
                      <a:pt x="170" y="2"/>
                    </a:lnTo>
                    <a:lnTo>
                      <a:pt x="170" y="4"/>
                    </a:lnTo>
                    <a:lnTo>
                      <a:pt x="168" y="6"/>
                    </a:lnTo>
                    <a:lnTo>
                      <a:pt x="168" y="8"/>
                    </a:lnTo>
                    <a:lnTo>
                      <a:pt x="168" y="8"/>
                    </a:lnTo>
                    <a:lnTo>
                      <a:pt x="168" y="10"/>
                    </a:lnTo>
                    <a:lnTo>
                      <a:pt x="168" y="11"/>
                    </a:lnTo>
                    <a:lnTo>
                      <a:pt x="166" y="10"/>
                    </a:lnTo>
                    <a:lnTo>
                      <a:pt x="164" y="10"/>
                    </a:lnTo>
                    <a:lnTo>
                      <a:pt x="160" y="17"/>
                    </a:lnTo>
                    <a:lnTo>
                      <a:pt x="153" y="25"/>
                    </a:lnTo>
                    <a:lnTo>
                      <a:pt x="147" y="25"/>
                    </a:lnTo>
                    <a:lnTo>
                      <a:pt x="147" y="27"/>
                    </a:lnTo>
                    <a:lnTo>
                      <a:pt x="140" y="27"/>
                    </a:lnTo>
                    <a:lnTo>
                      <a:pt x="136" y="27"/>
                    </a:lnTo>
                    <a:lnTo>
                      <a:pt x="136" y="27"/>
                    </a:lnTo>
                    <a:lnTo>
                      <a:pt x="134" y="28"/>
                    </a:lnTo>
                    <a:lnTo>
                      <a:pt x="134" y="32"/>
                    </a:lnTo>
                    <a:lnTo>
                      <a:pt x="130" y="28"/>
                    </a:lnTo>
                    <a:lnTo>
                      <a:pt x="132" y="27"/>
                    </a:lnTo>
                    <a:lnTo>
                      <a:pt x="132" y="25"/>
                    </a:lnTo>
                    <a:lnTo>
                      <a:pt x="136" y="23"/>
                    </a:lnTo>
                    <a:lnTo>
                      <a:pt x="138" y="21"/>
                    </a:lnTo>
                    <a:lnTo>
                      <a:pt x="128" y="25"/>
                    </a:lnTo>
                    <a:lnTo>
                      <a:pt x="125" y="28"/>
                    </a:lnTo>
                    <a:lnTo>
                      <a:pt x="123" y="30"/>
                    </a:lnTo>
                    <a:lnTo>
                      <a:pt x="123" y="32"/>
                    </a:lnTo>
                    <a:lnTo>
                      <a:pt x="121" y="32"/>
                    </a:lnTo>
                    <a:lnTo>
                      <a:pt x="123" y="34"/>
                    </a:lnTo>
                    <a:lnTo>
                      <a:pt x="125" y="34"/>
                    </a:lnTo>
                    <a:lnTo>
                      <a:pt x="125" y="38"/>
                    </a:lnTo>
                    <a:lnTo>
                      <a:pt x="128" y="40"/>
                    </a:lnTo>
                    <a:lnTo>
                      <a:pt x="130" y="40"/>
                    </a:lnTo>
                    <a:lnTo>
                      <a:pt x="126" y="40"/>
                    </a:lnTo>
                    <a:lnTo>
                      <a:pt x="125" y="40"/>
                    </a:lnTo>
                    <a:lnTo>
                      <a:pt x="123" y="44"/>
                    </a:lnTo>
                    <a:lnTo>
                      <a:pt x="125" y="45"/>
                    </a:lnTo>
                    <a:lnTo>
                      <a:pt x="125" y="49"/>
                    </a:lnTo>
                    <a:lnTo>
                      <a:pt x="123" y="51"/>
                    </a:lnTo>
                    <a:lnTo>
                      <a:pt x="121" y="49"/>
                    </a:lnTo>
                    <a:lnTo>
                      <a:pt x="121" y="45"/>
                    </a:lnTo>
                    <a:lnTo>
                      <a:pt x="119" y="47"/>
                    </a:lnTo>
                    <a:lnTo>
                      <a:pt x="121" y="44"/>
                    </a:lnTo>
                    <a:lnTo>
                      <a:pt x="121" y="42"/>
                    </a:lnTo>
                    <a:lnTo>
                      <a:pt x="123" y="40"/>
                    </a:lnTo>
                    <a:lnTo>
                      <a:pt x="121" y="36"/>
                    </a:lnTo>
                    <a:lnTo>
                      <a:pt x="119" y="36"/>
                    </a:lnTo>
                    <a:lnTo>
                      <a:pt x="111" y="42"/>
                    </a:lnTo>
                    <a:lnTo>
                      <a:pt x="111" y="44"/>
                    </a:lnTo>
                    <a:lnTo>
                      <a:pt x="115" y="40"/>
                    </a:lnTo>
                    <a:lnTo>
                      <a:pt x="111" y="44"/>
                    </a:lnTo>
                    <a:lnTo>
                      <a:pt x="100" y="51"/>
                    </a:lnTo>
                    <a:lnTo>
                      <a:pt x="96" y="53"/>
                    </a:lnTo>
                    <a:lnTo>
                      <a:pt x="92" y="57"/>
                    </a:lnTo>
                    <a:lnTo>
                      <a:pt x="94" y="53"/>
                    </a:lnTo>
                    <a:lnTo>
                      <a:pt x="94" y="51"/>
                    </a:lnTo>
                    <a:lnTo>
                      <a:pt x="96" y="49"/>
                    </a:lnTo>
                    <a:lnTo>
                      <a:pt x="92" y="49"/>
                    </a:lnTo>
                    <a:lnTo>
                      <a:pt x="89" y="55"/>
                    </a:lnTo>
                    <a:lnTo>
                      <a:pt x="89" y="59"/>
                    </a:lnTo>
                    <a:lnTo>
                      <a:pt x="94" y="64"/>
                    </a:lnTo>
                    <a:lnTo>
                      <a:pt x="96" y="64"/>
                    </a:lnTo>
                    <a:lnTo>
                      <a:pt x="96" y="66"/>
                    </a:lnTo>
                    <a:lnTo>
                      <a:pt x="89" y="63"/>
                    </a:lnTo>
                    <a:lnTo>
                      <a:pt x="89" y="61"/>
                    </a:lnTo>
                    <a:lnTo>
                      <a:pt x="85" y="61"/>
                    </a:lnTo>
                    <a:lnTo>
                      <a:pt x="77" y="70"/>
                    </a:lnTo>
                    <a:lnTo>
                      <a:pt x="81" y="72"/>
                    </a:lnTo>
                    <a:lnTo>
                      <a:pt x="87" y="72"/>
                    </a:lnTo>
                    <a:lnTo>
                      <a:pt x="87" y="72"/>
                    </a:lnTo>
                    <a:lnTo>
                      <a:pt x="79" y="72"/>
                    </a:lnTo>
                    <a:lnTo>
                      <a:pt x="77" y="74"/>
                    </a:lnTo>
                    <a:lnTo>
                      <a:pt x="77" y="74"/>
                    </a:lnTo>
                    <a:lnTo>
                      <a:pt x="79" y="78"/>
                    </a:lnTo>
                    <a:lnTo>
                      <a:pt x="83" y="80"/>
                    </a:lnTo>
                    <a:lnTo>
                      <a:pt x="81" y="81"/>
                    </a:lnTo>
                    <a:lnTo>
                      <a:pt x="77" y="78"/>
                    </a:lnTo>
                    <a:lnTo>
                      <a:pt x="77" y="80"/>
                    </a:lnTo>
                    <a:lnTo>
                      <a:pt x="75" y="89"/>
                    </a:lnTo>
                    <a:lnTo>
                      <a:pt x="73" y="89"/>
                    </a:lnTo>
                    <a:lnTo>
                      <a:pt x="73" y="85"/>
                    </a:lnTo>
                    <a:lnTo>
                      <a:pt x="68" y="98"/>
                    </a:lnTo>
                    <a:lnTo>
                      <a:pt x="62" y="106"/>
                    </a:lnTo>
                    <a:lnTo>
                      <a:pt x="34" y="112"/>
                    </a:lnTo>
                    <a:lnTo>
                      <a:pt x="32" y="112"/>
                    </a:lnTo>
                    <a:lnTo>
                      <a:pt x="34" y="110"/>
                    </a:lnTo>
                    <a:lnTo>
                      <a:pt x="34" y="110"/>
                    </a:lnTo>
                    <a:lnTo>
                      <a:pt x="28" y="110"/>
                    </a:lnTo>
                    <a:lnTo>
                      <a:pt x="26" y="125"/>
                    </a:lnTo>
                    <a:lnTo>
                      <a:pt x="28" y="127"/>
                    </a:lnTo>
                    <a:lnTo>
                      <a:pt x="30" y="125"/>
                    </a:lnTo>
                    <a:lnTo>
                      <a:pt x="28" y="127"/>
                    </a:lnTo>
                    <a:lnTo>
                      <a:pt x="24" y="129"/>
                    </a:lnTo>
                    <a:lnTo>
                      <a:pt x="22" y="131"/>
                    </a:lnTo>
                    <a:lnTo>
                      <a:pt x="20" y="131"/>
                    </a:lnTo>
                    <a:lnTo>
                      <a:pt x="22" y="129"/>
                    </a:lnTo>
                    <a:lnTo>
                      <a:pt x="24" y="127"/>
                    </a:lnTo>
                    <a:lnTo>
                      <a:pt x="19" y="131"/>
                    </a:lnTo>
                    <a:lnTo>
                      <a:pt x="19" y="131"/>
                    </a:lnTo>
                    <a:lnTo>
                      <a:pt x="28" y="136"/>
                    </a:lnTo>
                    <a:lnTo>
                      <a:pt x="32" y="142"/>
                    </a:lnTo>
                    <a:lnTo>
                      <a:pt x="37" y="146"/>
                    </a:lnTo>
                    <a:lnTo>
                      <a:pt x="41" y="146"/>
                    </a:lnTo>
                    <a:lnTo>
                      <a:pt x="60" y="163"/>
                    </a:lnTo>
                    <a:lnTo>
                      <a:pt x="60" y="165"/>
                    </a:lnTo>
                    <a:lnTo>
                      <a:pt x="62" y="167"/>
                    </a:lnTo>
                    <a:lnTo>
                      <a:pt x="64" y="172"/>
                    </a:lnTo>
                    <a:lnTo>
                      <a:pt x="66" y="174"/>
                    </a:lnTo>
                    <a:lnTo>
                      <a:pt x="66" y="174"/>
                    </a:lnTo>
                    <a:lnTo>
                      <a:pt x="66" y="182"/>
                    </a:lnTo>
                    <a:lnTo>
                      <a:pt x="79" y="187"/>
                    </a:lnTo>
                    <a:lnTo>
                      <a:pt x="79" y="185"/>
                    </a:lnTo>
                    <a:lnTo>
                      <a:pt x="79" y="184"/>
                    </a:lnTo>
                    <a:lnTo>
                      <a:pt x="81" y="182"/>
                    </a:lnTo>
                    <a:lnTo>
                      <a:pt x="85" y="184"/>
                    </a:lnTo>
                    <a:lnTo>
                      <a:pt x="85" y="182"/>
                    </a:lnTo>
                    <a:lnTo>
                      <a:pt x="85" y="180"/>
                    </a:lnTo>
                    <a:lnTo>
                      <a:pt x="87" y="180"/>
                    </a:lnTo>
                    <a:lnTo>
                      <a:pt x="87" y="180"/>
                    </a:lnTo>
                    <a:lnTo>
                      <a:pt x="83" y="185"/>
                    </a:lnTo>
                    <a:lnTo>
                      <a:pt x="85" y="187"/>
                    </a:lnTo>
                    <a:lnTo>
                      <a:pt x="87" y="185"/>
                    </a:lnTo>
                    <a:lnTo>
                      <a:pt x="92" y="184"/>
                    </a:lnTo>
                    <a:lnTo>
                      <a:pt x="96" y="185"/>
                    </a:lnTo>
                    <a:lnTo>
                      <a:pt x="98" y="185"/>
                    </a:lnTo>
                    <a:lnTo>
                      <a:pt x="100" y="187"/>
                    </a:lnTo>
                    <a:lnTo>
                      <a:pt x="98" y="189"/>
                    </a:lnTo>
                    <a:lnTo>
                      <a:pt x="96" y="189"/>
                    </a:lnTo>
                    <a:lnTo>
                      <a:pt x="94" y="195"/>
                    </a:lnTo>
                    <a:lnTo>
                      <a:pt x="98" y="201"/>
                    </a:lnTo>
                    <a:lnTo>
                      <a:pt x="102" y="204"/>
                    </a:lnTo>
                    <a:lnTo>
                      <a:pt x="102" y="202"/>
                    </a:lnTo>
                    <a:lnTo>
                      <a:pt x="102" y="199"/>
                    </a:lnTo>
                    <a:lnTo>
                      <a:pt x="104" y="197"/>
                    </a:lnTo>
                    <a:lnTo>
                      <a:pt x="104" y="201"/>
                    </a:lnTo>
                    <a:lnTo>
                      <a:pt x="104" y="201"/>
                    </a:lnTo>
                    <a:lnTo>
                      <a:pt x="106" y="199"/>
                    </a:lnTo>
                    <a:lnTo>
                      <a:pt x="109" y="199"/>
                    </a:lnTo>
                    <a:lnTo>
                      <a:pt x="113" y="202"/>
                    </a:lnTo>
                    <a:lnTo>
                      <a:pt x="117" y="201"/>
                    </a:lnTo>
                    <a:lnTo>
                      <a:pt x="121" y="199"/>
                    </a:lnTo>
                    <a:lnTo>
                      <a:pt x="123" y="199"/>
                    </a:lnTo>
                    <a:lnTo>
                      <a:pt x="125" y="197"/>
                    </a:lnTo>
                    <a:lnTo>
                      <a:pt x="128" y="199"/>
                    </a:lnTo>
                    <a:lnTo>
                      <a:pt x="128" y="201"/>
                    </a:lnTo>
                    <a:lnTo>
                      <a:pt x="121" y="202"/>
                    </a:lnTo>
                    <a:lnTo>
                      <a:pt x="119" y="204"/>
                    </a:lnTo>
                    <a:lnTo>
                      <a:pt x="121" y="204"/>
                    </a:lnTo>
                    <a:lnTo>
                      <a:pt x="123" y="204"/>
                    </a:lnTo>
                    <a:lnTo>
                      <a:pt x="128" y="202"/>
                    </a:lnTo>
                    <a:lnTo>
                      <a:pt x="130" y="202"/>
                    </a:lnTo>
                    <a:lnTo>
                      <a:pt x="130" y="204"/>
                    </a:lnTo>
                    <a:lnTo>
                      <a:pt x="128" y="206"/>
                    </a:lnTo>
                    <a:lnTo>
                      <a:pt x="121" y="206"/>
                    </a:lnTo>
                    <a:lnTo>
                      <a:pt x="119" y="208"/>
                    </a:lnTo>
                    <a:lnTo>
                      <a:pt x="119" y="210"/>
                    </a:lnTo>
                    <a:lnTo>
                      <a:pt x="113" y="210"/>
                    </a:lnTo>
                    <a:lnTo>
                      <a:pt x="111" y="210"/>
                    </a:lnTo>
                    <a:lnTo>
                      <a:pt x="109" y="208"/>
                    </a:lnTo>
                    <a:lnTo>
                      <a:pt x="107" y="206"/>
                    </a:lnTo>
                    <a:lnTo>
                      <a:pt x="107" y="206"/>
                    </a:lnTo>
                    <a:lnTo>
                      <a:pt x="106" y="206"/>
                    </a:lnTo>
                    <a:lnTo>
                      <a:pt x="104" y="204"/>
                    </a:lnTo>
                    <a:lnTo>
                      <a:pt x="104" y="204"/>
                    </a:lnTo>
                    <a:lnTo>
                      <a:pt x="102" y="206"/>
                    </a:lnTo>
                    <a:lnTo>
                      <a:pt x="96" y="206"/>
                    </a:lnTo>
                    <a:lnTo>
                      <a:pt x="94" y="204"/>
                    </a:lnTo>
                    <a:lnTo>
                      <a:pt x="90" y="199"/>
                    </a:lnTo>
                    <a:lnTo>
                      <a:pt x="94" y="206"/>
                    </a:lnTo>
                    <a:lnTo>
                      <a:pt x="92" y="208"/>
                    </a:lnTo>
                    <a:lnTo>
                      <a:pt x="92" y="212"/>
                    </a:lnTo>
                    <a:lnTo>
                      <a:pt x="94" y="214"/>
                    </a:lnTo>
                    <a:lnTo>
                      <a:pt x="94" y="212"/>
                    </a:lnTo>
                    <a:lnTo>
                      <a:pt x="96" y="208"/>
                    </a:lnTo>
                    <a:lnTo>
                      <a:pt x="106" y="212"/>
                    </a:lnTo>
                    <a:lnTo>
                      <a:pt x="107" y="214"/>
                    </a:lnTo>
                    <a:lnTo>
                      <a:pt x="107" y="216"/>
                    </a:lnTo>
                    <a:lnTo>
                      <a:pt x="106" y="220"/>
                    </a:lnTo>
                    <a:lnTo>
                      <a:pt x="106" y="218"/>
                    </a:lnTo>
                    <a:lnTo>
                      <a:pt x="106" y="216"/>
                    </a:lnTo>
                    <a:lnTo>
                      <a:pt x="100" y="214"/>
                    </a:lnTo>
                    <a:lnTo>
                      <a:pt x="96" y="221"/>
                    </a:lnTo>
                    <a:lnTo>
                      <a:pt x="96" y="223"/>
                    </a:lnTo>
                    <a:lnTo>
                      <a:pt x="94" y="225"/>
                    </a:lnTo>
                    <a:lnTo>
                      <a:pt x="92" y="225"/>
                    </a:lnTo>
                    <a:lnTo>
                      <a:pt x="92" y="223"/>
                    </a:lnTo>
                    <a:lnTo>
                      <a:pt x="90" y="221"/>
                    </a:lnTo>
                    <a:lnTo>
                      <a:pt x="89" y="221"/>
                    </a:lnTo>
                    <a:lnTo>
                      <a:pt x="89" y="223"/>
                    </a:lnTo>
                    <a:lnTo>
                      <a:pt x="87" y="221"/>
                    </a:lnTo>
                    <a:lnTo>
                      <a:pt x="83" y="221"/>
                    </a:lnTo>
                    <a:lnTo>
                      <a:pt x="83" y="221"/>
                    </a:lnTo>
                    <a:lnTo>
                      <a:pt x="81" y="221"/>
                    </a:lnTo>
                    <a:lnTo>
                      <a:pt x="81" y="220"/>
                    </a:lnTo>
                    <a:lnTo>
                      <a:pt x="79" y="220"/>
                    </a:lnTo>
                    <a:lnTo>
                      <a:pt x="77" y="221"/>
                    </a:lnTo>
                    <a:lnTo>
                      <a:pt x="77" y="221"/>
                    </a:lnTo>
                    <a:lnTo>
                      <a:pt x="68" y="221"/>
                    </a:lnTo>
                    <a:lnTo>
                      <a:pt x="64" y="220"/>
                    </a:lnTo>
                    <a:lnTo>
                      <a:pt x="64" y="216"/>
                    </a:lnTo>
                    <a:lnTo>
                      <a:pt x="60" y="216"/>
                    </a:lnTo>
                    <a:lnTo>
                      <a:pt x="66" y="212"/>
                    </a:lnTo>
                    <a:lnTo>
                      <a:pt x="64" y="210"/>
                    </a:lnTo>
                    <a:lnTo>
                      <a:pt x="66" y="206"/>
                    </a:lnTo>
                    <a:lnTo>
                      <a:pt x="64" y="204"/>
                    </a:lnTo>
                    <a:lnTo>
                      <a:pt x="62" y="202"/>
                    </a:lnTo>
                    <a:lnTo>
                      <a:pt x="62" y="201"/>
                    </a:lnTo>
                    <a:lnTo>
                      <a:pt x="68" y="201"/>
                    </a:lnTo>
                    <a:lnTo>
                      <a:pt x="51" y="202"/>
                    </a:lnTo>
                    <a:lnTo>
                      <a:pt x="47" y="206"/>
                    </a:lnTo>
                    <a:lnTo>
                      <a:pt x="43" y="208"/>
                    </a:lnTo>
                    <a:lnTo>
                      <a:pt x="41" y="208"/>
                    </a:lnTo>
                    <a:lnTo>
                      <a:pt x="41" y="208"/>
                    </a:lnTo>
                    <a:lnTo>
                      <a:pt x="34" y="214"/>
                    </a:lnTo>
                    <a:lnTo>
                      <a:pt x="37" y="216"/>
                    </a:lnTo>
                    <a:lnTo>
                      <a:pt x="39" y="220"/>
                    </a:lnTo>
                    <a:lnTo>
                      <a:pt x="37" y="220"/>
                    </a:lnTo>
                    <a:lnTo>
                      <a:pt x="32" y="220"/>
                    </a:lnTo>
                    <a:lnTo>
                      <a:pt x="30" y="220"/>
                    </a:lnTo>
                    <a:lnTo>
                      <a:pt x="30" y="218"/>
                    </a:lnTo>
                    <a:lnTo>
                      <a:pt x="20" y="221"/>
                    </a:lnTo>
                    <a:lnTo>
                      <a:pt x="19" y="225"/>
                    </a:lnTo>
                    <a:lnTo>
                      <a:pt x="19" y="223"/>
                    </a:lnTo>
                    <a:lnTo>
                      <a:pt x="17" y="225"/>
                    </a:lnTo>
                    <a:lnTo>
                      <a:pt x="17" y="227"/>
                    </a:lnTo>
                    <a:lnTo>
                      <a:pt x="13" y="229"/>
                    </a:lnTo>
                    <a:lnTo>
                      <a:pt x="11" y="227"/>
                    </a:lnTo>
                    <a:lnTo>
                      <a:pt x="9" y="229"/>
                    </a:lnTo>
                    <a:lnTo>
                      <a:pt x="9" y="231"/>
                    </a:lnTo>
                    <a:lnTo>
                      <a:pt x="9" y="233"/>
                    </a:lnTo>
                    <a:lnTo>
                      <a:pt x="9" y="233"/>
                    </a:lnTo>
                    <a:lnTo>
                      <a:pt x="2" y="237"/>
                    </a:lnTo>
                    <a:lnTo>
                      <a:pt x="2" y="237"/>
                    </a:lnTo>
                    <a:lnTo>
                      <a:pt x="3" y="233"/>
                    </a:lnTo>
                    <a:lnTo>
                      <a:pt x="0" y="235"/>
                    </a:lnTo>
                    <a:lnTo>
                      <a:pt x="0" y="238"/>
                    </a:lnTo>
                    <a:lnTo>
                      <a:pt x="11" y="246"/>
                    </a:lnTo>
                    <a:lnTo>
                      <a:pt x="19" y="248"/>
                    </a:lnTo>
                    <a:lnTo>
                      <a:pt x="20" y="248"/>
                    </a:lnTo>
                    <a:lnTo>
                      <a:pt x="19" y="246"/>
                    </a:lnTo>
                    <a:lnTo>
                      <a:pt x="28" y="250"/>
                    </a:lnTo>
                    <a:lnTo>
                      <a:pt x="24" y="252"/>
                    </a:lnTo>
                    <a:lnTo>
                      <a:pt x="22" y="255"/>
                    </a:lnTo>
                    <a:lnTo>
                      <a:pt x="19" y="254"/>
                    </a:lnTo>
                    <a:lnTo>
                      <a:pt x="20" y="252"/>
                    </a:lnTo>
                    <a:lnTo>
                      <a:pt x="19" y="252"/>
                    </a:lnTo>
                    <a:lnTo>
                      <a:pt x="19" y="254"/>
                    </a:lnTo>
                    <a:lnTo>
                      <a:pt x="22" y="259"/>
                    </a:lnTo>
                    <a:lnTo>
                      <a:pt x="24" y="263"/>
                    </a:lnTo>
                    <a:lnTo>
                      <a:pt x="24" y="267"/>
                    </a:lnTo>
                    <a:lnTo>
                      <a:pt x="24" y="271"/>
                    </a:lnTo>
                    <a:lnTo>
                      <a:pt x="26" y="274"/>
                    </a:lnTo>
                    <a:lnTo>
                      <a:pt x="28" y="274"/>
                    </a:lnTo>
                    <a:lnTo>
                      <a:pt x="30" y="276"/>
                    </a:lnTo>
                    <a:lnTo>
                      <a:pt x="43" y="278"/>
                    </a:lnTo>
                    <a:lnTo>
                      <a:pt x="49" y="280"/>
                    </a:lnTo>
                    <a:lnTo>
                      <a:pt x="56" y="276"/>
                    </a:lnTo>
                    <a:lnTo>
                      <a:pt x="62" y="276"/>
                    </a:lnTo>
                    <a:lnTo>
                      <a:pt x="68" y="276"/>
                    </a:lnTo>
                    <a:lnTo>
                      <a:pt x="72" y="278"/>
                    </a:lnTo>
                    <a:lnTo>
                      <a:pt x="75" y="282"/>
                    </a:lnTo>
                    <a:lnTo>
                      <a:pt x="75" y="280"/>
                    </a:lnTo>
                    <a:lnTo>
                      <a:pt x="77" y="278"/>
                    </a:lnTo>
                    <a:lnTo>
                      <a:pt x="73" y="276"/>
                    </a:lnTo>
                    <a:lnTo>
                      <a:pt x="72" y="276"/>
                    </a:lnTo>
                    <a:lnTo>
                      <a:pt x="72" y="274"/>
                    </a:lnTo>
                    <a:lnTo>
                      <a:pt x="75" y="272"/>
                    </a:lnTo>
                    <a:lnTo>
                      <a:pt x="77" y="276"/>
                    </a:lnTo>
                    <a:lnTo>
                      <a:pt x="79" y="278"/>
                    </a:lnTo>
                    <a:lnTo>
                      <a:pt x="81" y="286"/>
                    </a:lnTo>
                    <a:lnTo>
                      <a:pt x="81" y="286"/>
                    </a:lnTo>
                    <a:lnTo>
                      <a:pt x="85" y="276"/>
                    </a:lnTo>
                    <a:lnTo>
                      <a:pt x="90" y="271"/>
                    </a:lnTo>
                    <a:lnTo>
                      <a:pt x="96" y="269"/>
                    </a:lnTo>
                    <a:lnTo>
                      <a:pt x="96" y="267"/>
                    </a:lnTo>
                    <a:lnTo>
                      <a:pt x="100" y="269"/>
                    </a:lnTo>
                    <a:lnTo>
                      <a:pt x="102" y="269"/>
                    </a:lnTo>
                    <a:lnTo>
                      <a:pt x="104" y="267"/>
                    </a:lnTo>
                    <a:lnTo>
                      <a:pt x="107" y="263"/>
                    </a:lnTo>
                    <a:lnTo>
                      <a:pt x="109" y="269"/>
                    </a:lnTo>
                    <a:lnTo>
                      <a:pt x="111" y="269"/>
                    </a:lnTo>
                    <a:lnTo>
                      <a:pt x="111" y="272"/>
                    </a:lnTo>
                    <a:lnTo>
                      <a:pt x="107" y="278"/>
                    </a:lnTo>
                    <a:lnTo>
                      <a:pt x="106" y="278"/>
                    </a:lnTo>
                    <a:lnTo>
                      <a:pt x="102" y="278"/>
                    </a:lnTo>
                    <a:lnTo>
                      <a:pt x="100" y="278"/>
                    </a:lnTo>
                    <a:lnTo>
                      <a:pt x="100" y="280"/>
                    </a:lnTo>
                    <a:lnTo>
                      <a:pt x="100" y="282"/>
                    </a:lnTo>
                    <a:lnTo>
                      <a:pt x="102" y="280"/>
                    </a:lnTo>
                    <a:lnTo>
                      <a:pt x="106" y="282"/>
                    </a:lnTo>
                    <a:lnTo>
                      <a:pt x="109" y="291"/>
                    </a:lnTo>
                    <a:lnTo>
                      <a:pt x="109" y="293"/>
                    </a:lnTo>
                    <a:lnTo>
                      <a:pt x="107" y="295"/>
                    </a:lnTo>
                    <a:lnTo>
                      <a:pt x="109" y="295"/>
                    </a:lnTo>
                    <a:lnTo>
                      <a:pt x="111" y="301"/>
                    </a:lnTo>
                    <a:lnTo>
                      <a:pt x="111" y="305"/>
                    </a:lnTo>
                    <a:lnTo>
                      <a:pt x="106" y="310"/>
                    </a:lnTo>
                    <a:lnTo>
                      <a:pt x="104" y="314"/>
                    </a:lnTo>
                    <a:lnTo>
                      <a:pt x="102" y="314"/>
                    </a:lnTo>
                    <a:lnTo>
                      <a:pt x="98" y="314"/>
                    </a:lnTo>
                    <a:lnTo>
                      <a:pt x="96" y="316"/>
                    </a:lnTo>
                    <a:lnTo>
                      <a:pt x="94" y="314"/>
                    </a:lnTo>
                    <a:lnTo>
                      <a:pt x="89" y="316"/>
                    </a:lnTo>
                    <a:lnTo>
                      <a:pt x="89" y="316"/>
                    </a:lnTo>
                    <a:lnTo>
                      <a:pt x="90" y="314"/>
                    </a:lnTo>
                    <a:lnTo>
                      <a:pt x="90" y="312"/>
                    </a:lnTo>
                    <a:lnTo>
                      <a:pt x="89" y="312"/>
                    </a:lnTo>
                    <a:lnTo>
                      <a:pt x="77" y="327"/>
                    </a:lnTo>
                    <a:lnTo>
                      <a:pt x="73" y="327"/>
                    </a:lnTo>
                    <a:lnTo>
                      <a:pt x="72" y="327"/>
                    </a:lnTo>
                    <a:lnTo>
                      <a:pt x="70" y="325"/>
                    </a:lnTo>
                    <a:lnTo>
                      <a:pt x="66" y="329"/>
                    </a:lnTo>
                    <a:lnTo>
                      <a:pt x="60" y="331"/>
                    </a:lnTo>
                    <a:lnTo>
                      <a:pt x="60" y="333"/>
                    </a:lnTo>
                    <a:lnTo>
                      <a:pt x="60" y="333"/>
                    </a:lnTo>
                    <a:lnTo>
                      <a:pt x="60" y="335"/>
                    </a:lnTo>
                    <a:lnTo>
                      <a:pt x="60" y="337"/>
                    </a:lnTo>
                    <a:lnTo>
                      <a:pt x="60" y="339"/>
                    </a:lnTo>
                    <a:lnTo>
                      <a:pt x="55" y="337"/>
                    </a:lnTo>
                    <a:lnTo>
                      <a:pt x="53" y="339"/>
                    </a:lnTo>
                    <a:lnTo>
                      <a:pt x="49" y="342"/>
                    </a:lnTo>
                    <a:lnTo>
                      <a:pt x="47" y="344"/>
                    </a:lnTo>
                    <a:lnTo>
                      <a:pt x="47" y="344"/>
                    </a:lnTo>
                    <a:lnTo>
                      <a:pt x="45" y="344"/>
                    </a:lnTo>
                    <a:lnTo>
                      <a:pt x="39" y="350"/>
                    </a:lnTo>
                    <a:lnTo>
                      <a:pt x="39" y="350"/>
                    </a:lnTo>
                    <a:lnTo>
                      <a:pt x="37" y="352"/>
                    </a:lnTo>
                    <a:lnTo>
                      <a:pt x="36" y="360"/>
                    </a:lnTo>
                    <a:lnTo>
                      <a:pt x="36" y="365"/>
                    </a:lnTo>
                    <a:lnTo>
                      <a:pt x="34" y="367"/>
                    </a:lnTo>
                    <a:lnTo>
                      <a:pt x="32" y="367"/>
                    </a:lnTo>
                    <a:lnTo>
                      <a:pt x="30" y="367"/>
                    </a:lnTo>
                    <a:lnTo>
                      <a:pt x="28" y="367"/>
                    </a:lnTo>
                    <a:lnTo>
                      <a:pt x="28" y="369"/>
                    </a:lnTo>
                    <a:lnTo>
                      <a:pt x="32" y="371"/>
                    </a:lnTo>
                    <a:lnTo>
                      <a:pt x="32" y="373"/>
                    </a:lnTo>
                    <a:lnTo>
                      <a:pt x="28" y="373"/>
                    </a:lnTo>
                    <a:lnTo>
                      <a:pt x="28" y="378"/>
                    </a:lnTo>
                    <a:lnTo>
                      <a:pt x="28" y="377"/>
                    </a:lnTo>
                    <a:lnTo>
                      <a:pt x="34" y="377"/>
                    </a:lnTo>
                    <a:lnTo>
                      <a:pt x="36" y="375"/>
                    </a:lnTo>
                    <a:lnTo>
                      <a:pt x="37" y="373"/>
                    </a:lnTo>
                    <a:lnTo>
                      <a:pt x="43" y="373"/>
                    </a:lnTo>
                    <a:lnTo>
                      <a:pt x="43" y="375"/>
                    </a:lnTo>
                    <a:lnTo>
                      <a:pt x="41" y="375"/>
                    </a:lnTo>
                    <a:lnTo>
                      <a:pt x="43" y="375"/>
                    </a:lnTo>
                    <a:lnTo>
                      <a:pt x="36" y="377"/>
                    </a:lnTo>
                    <a:lnTo>
                      <a:pt x="34" y="377"/>
                    </a:lnTo>
                    <a:lnTo>
                      <a:pt x="32" y="380"/>
                    </a:lnTo>
                    <a:lnTo>
                      <a:pt x="32" y="380"/>
                    </a:lnTo>
                    <a:lnTo>
                      <a:pt x="36" y="384"/>
                    </a:lnTo>
                    <a:lnTo>
                      <a:pt x="39" y="380"/>
                    </a:lnTo>
                    <a:lnTo>
                      <a:pt x="41" y="382"/>
                    </a:lnTo>
                    <a:lnTo>
                      <a:pt x="39" y="382"/>
                    </a:lnTo>
                    <a:lnTo>
                      <a:pt x="39" y="386"/>
                    </a:lnTo>
                    <a:lnTo>
                      <a:pt x="39" y="388"/>
                    </a:lnTo>
                    <a:lnTo>
                      <a:pt x="41" y="390"/>
                    </a:lnTo>
                    <a:lnTo>
                      <a:pt x="41" y="392"/>
                    </a:lnTo>
                    <a:lnTo>
                      <a:pt x="43" y="394"/>
                    </a:lnTo>
                    <a:lnTo>
                      <a:pt x="43" y="394"/>
                    </a:lnTo>
                    <a:lnTo>
                      <a:pt x="45" y="394"/>
                    </a:lnTo>
                    <a:lnTo>
                      <a:pt x="47" y="390"/>
                    </a:lnTo>
                    <a:lnTo>
                      <a:pt x="47" y="394"/>
                    </a:lnTo>
                    <a:lnTo>
                      <a:pt x="49" y="394"/>
                    </a:lnTo>
                    <a:lnTo>
                      <a:pt x="53" y="394"/>
                    </a:lnTo>
                    <a:lnTo>
                      <a:pt x="51" y="397"/>
                    </a:lnTo>
                    <a:lnTo>
                      <a:pt x="60" y="399"/>
                    </a:lnTo>
                    <a:lnTo>
                      <a:pt x="62" y="397"/>
                    </a:lnTo>
                    <a:lnTo>
                      <a:pt x="66" y="397"/>
                    </a:lnTo>
                    <a:lnTo>
                      <a:pt x="66" y="401"/>
                    </a:lnTo>
                    <a:lnTo>
                      <a:pt x="64" y="403"/>
                    </a:lnTo>
                    <a:lnTo>
                      <a:pt x="60" y="405"/>
                    </a:lnTo>
                    <a:lnTo>
                      <a:pt x="55" y="414"/>
                    </a:lnTo>
                    <a:lnTo>
                      <a:pt x="53" y="416"/>
                    </a:lnTo>
                    <a:lnTo>
                      <a:pt x="53" y="418"/>
                    </a:lnTo>
                    <a:lnTo>
                      <a:pt x="56" y="424"/>
                    </a:lnTo>
                    <a:lnTo>
                      <a:pt x="56" y="424"/>
                    </a:lnTo>
                    <a:lnTo>
                      <a:pt x="58" y="422"/>
                    </a:lnTo>
                    <a:lnTo>
                      <a:pt x="60" y="422"/>
                    </a:lnTo>
                    <a:lnTo>
                      <a:pt x="62" y="424"/>
                    </a:lnTo>
                    <a:lnTo>
                      <a:pt x="60" y="424"/>
                    </a:lnTo>
                    <a:lnTo>
                      <a:pt x="60" y="426"/>
                    </a:lnTo>
                    <a:lnTo>
                      <a:pt x="66" y="426"/>
                    </a:lnTo>
                    <a:lnTo>
                      <a:pt x="64" y="426"/>
                    </a:lnTo>
                    <a:lnTo>
                      <a:pt x="60" y="426"/>
                    </a:lnTo>
                    <a:lnTo>
                      <a:pt x="58" y="428"/>
                    </a:lnTo>
                    <a:lnTo>
                      <a:pt x="60" y="430"/>
                    </a:lnTo>
                    <a:lnTo>
                      <a:pt x="64" y="431"/>
                    </a:lnTo>
                    <a:lnTo>
                      <a:pt x="66" y="431"/>
                    </a:lnTo>
                    <a:lnTo>
                      <a:pt x="66" y="433"/>
                    </a:lnTo>
                    <a:lnTo>
                      <a:pt x="68" y="433"/>
                    </a:lnTo>
                    <a:lnTo>
                      <a:pt x="70" y="433"/>
                    </a:lnTo>
                    <a:lnTo>
                      <a:pt x="72" y="433"/>
                    </a:lnTo>
                    <a:lnTo>
                      <a:pt x="73" y="433"/>
                    </a:lnTo>
                    <a:lnTo>
                      <a:pt x="75" y="433"/>
                    </a:lnTo>
                    <a:lnTo>
                      <a:pt x="83" y="424"/>
                    </a:lnTo>
                    <a:lnTo>
                      <a:pt x="85" y="420"/>
                    </a:lnTo>
                    <a:lnTo>
                      <a:pt x="87" y="420"/>
                    </a:lnTo>
                    <a:lnTo>
                      <a:pt x="85" y="418"/>
                    </a:lnTo>
                    <a:lnTo>
                      <a:pt x="83" y="416"/>
                    </a:lnTo>
                    <a:lnTo>
                      <a:pt x="83" y="414"/>
                    </a:lnTo>
                    <a:lnTo>
                      <a:pt x="87" y="405"/>
                    </a:lnTo>
                    <a:lnTo>
                      <a:pt x="96" y="399"/>
                    </a:lnTo>
                    <a:lnTo>
                      <a:pt x="98" y="397"/>
                    </a:lnTo>
                    <a:lnTo>
                      <a:pt x="85" y="412"/>
                    </a:lnTo>
                    <a:lnTo>
                      <a:pt x="85" y="414"/>
                    </a:lnTo>
                    <a:lnTo>
                      <a:pt x="85" y="416"/>
                    </a:lnTo>
                    <a:lnTo>
                      <a:pt x="87" y="416"/>
                    </a:lnTo>
                    <a:lnTo>
                      <a:pt x="89" y="422"/>
                    </a:lnTo>
                    <a:lnTo>
                      <a:pt x="96" y="437"/>
                    </a:lnTo>
                    <a:lnTo>
                      <a:pt x="96" y="439"/>
                    </a:lnTo>
                    <a:lnTo>
                      <a:pt x="92" y="443"/>
                    </a:lnTo>
                    <a:lnTo>
                      <a:pt x="92" y="445"/>
                    </a:lnTo>
                    <a:lnTo>
                      <a:pt x="90" y="445"/>
                    </a:lnTo>
                    <a:lnTo>
                      <a:pt x="90" y="447"/>
                    </a:lnTo>
                    <a:lnTo>
                      <a:pt x="92" y="450"/>
                    </a:lnTo>
                    <a:lnTo>
                      <a:pt x="94" y="450"/>
                    </a:lnTo>
                    <a:lnTo>
                      <a:pt x="96" y="450"/>
                    </a:lnTo>
                    <a:lnTo>
                      <a:pt x="98" y="450"/>
                    </a:lnTo>
                    <a:lnTo>
                      <a:pt x="96" y="452"/>
                    </a:lnTo>
                    <a:lnTo>
                      <a:pt x="94" y="454"/>
                    </a:lnTo>
                    <a:lnTo>
                      <a:pt x="94" y="458"/>
                    </a:lnTo>
                    <a:lnTo>
                      <a:pt x="96" y="458"/>
                    </a:lnTo>
                    <a:lnTo>
                      <a:pt x="98" y="460"/>
                    </a:lnTo>
                    <a:lnTo>
                      <a:pt x="96" y="460"/>
                    </a:lnTo>
                    <a:lnTo>
                      <a:pt x="94" y="462"/>
                    </a:lnTo>
                    <a:lnTo>
                      <a:pt x="90" y="462"/>
                    </a:lnTo>
                    <a:lnTo>
                      <a:pt x="89" y="464"/>
                    </a:lnTo>
                    <a:lnTo>
                      <a:pt x="94" y="465"/>
                    </a:lnTo>
                    <a:lnTo>
                      <a:pt x="98" y="464"/>
                    </a:lnTo>
                    <a:lnTo>
                      <a:pt x="100" y="460"/>
                    </a:lnTo>
                    <a:lnTo>
                      <a:pt x="102" y="460"/>
                    </a:lnTo>
                    <a:lnTo>
                      <a:pt x="107" y="456"/>
                    </a:lnTo>
                    <a:lnTo>
                      <a:pt x="109" y="456"/>
                    </a:lnTo>
                    <a:lnTo>
                      <a:pt x="113" y="452"/>
                    </a:lnTo>
                    <a:lnTo>
                      <a:pt x="117" y="445"/>
                    </a:lnTo>
                    <a:lnTo>
                      <a:pt x="117" y="450"/>
                    </a:lnTo>
                    <a:lnTo>
                      <a:pt x="117" y="452"/>
                    </a:lnTo>
                    <a:lnTo>
                      <a:pt x="117" y="454"/>
                    </a:lnTo>
                    <a:lnTo>
                      <a:pt x="117" y="456"/>
                    </a:lnTo>
                    <a:lnTo>
                      <a:pt x="119" y="458"/>
                    </a:lnTo>
                    <a:lnTo>
                      <a:pt x="119" y="458"/>
                    </a:lnTo>
                    <a:lnTo>
                      <a:pt x="121" y="458"/>
                    </a:lnTo>
                    <a:lnTo>
                      <a:pt x="123" y="460"/>
                    </a:lnTo>
                    <a:lnTo>
                      <a:pt x="125" y="458"/>
                    </a:lnTo>
                    <a:lnTo>
                      <a:pt x="126" y="456"/>
                    </a:lnTo>
                    <a:lnTo>
                      <a:pt x="126" y="456"/>
                    </a:lnTo>
                    <a:lnTo>
                      <a:pt x="128" y="456"/>
                    </a:lnTo>
                    <a:lnTo>
                      <a:pt x="128" y="458"/>
                    </a:lnTo>
                    <a:lnTo>
                      <a:pt x="130" y="460"/>
                    </a:lnTo>
                    <a:lnTo>
                      <a:pt x="136" y="469"/>
                    </a:lnTo>
                    <a:lnTo>
                      <a:pt x="136" y="471"/>
                    </a:lnTo>
                    <a:lnTo>
                      <a:pt x="138" y="471"/>
                    </a:lnTo>
                    <a:lnTo>
                      <a:pt x="140" y="467"/>
                    </a:lnTo>
                    <a:lnTo>
                      <a:pt x="140" y="464"/>
                    </a:lnTo>
                    <a:lnTo>
                      <a:pt x="138" y="462"/>
                    </a:lnTo>
                    <a:lnTo>
                      <a:pt x="140" y="458"/>
                    </a:lnTo>
                    <a:lnTo>
                      <a:pt x="143" y="456"/>
                    </a:lnTo>
                    <a:lnTo>
                      <a:pt x="143" y="454"/>
                    </a:lnTo>
                    <a:lnTo>
                      <a:pt x="145" y="454"/>
                    </a:lnTo>
                    <a:lnTo>
                      <a:pt x="145" y="456"/>
                    </a:lnTo>
                    <a:lnTo>
                      <a:pt x="143" y="460"/>
                    </a:lnTo>
                    <a:lnTo>
                      <a:pt x="147" y="464"/>
                    </a:lnTo>
                    <a:lnTo>
                      <a:pt x="151" y="464"/>
                    </a:lnTo>
                    <a:lnTo>
                      <a:pt x="162" y="458"/>
                    </a:lnTo>
                    <a:lnTo>
                      <a:pt x="166" y="452"/>
                    </a:lnTo>
                    <a:lnTo>
                      <a:pt x="170" y="450"/>
                    </a:lnTo>
                    <a:lnTo>
                      <a:pt x="170" y="452"/>
                    </a:lnTo>
                    <a:lnTo>
                      <a:pt x="166" y="458"/>
                    </a:lnTo>
                    <a:lnTo>
                      <a:pt x="164" y="460"/>
                    </a:lnTo>
                    <a:lnTo>
                      <a:pt x="166" y="460"/>
                    </a:lnTo>
                    <a:lnTo>
                      <a:pt x="166" y="462"/>
                    </a:lnTo>
                    <a:lnTo>
                      <a:pt x="164" y="464"/>
                    </a:lnTo>
                    <a:lnTo>
                      <a:pt x="160" y="465"/>
                    </a:lnTo>
                    <a:lnTo>
                      <a:pt x="159" y="473"/>
                    </a:lnTo>
                    <a:lnTo>
                      <a:pt x="162" y="473"/>
                    </a:lnTo>
                    <a:lnTo>
                      <a:pt x="159" y="479"/>
                    </a:lnTo>
                    <a:lnTo>
                      <a:pt x="157" y="492"/>
                    </a:lnTo>
                    <a:lnTo>
                      <a:pt x="151" y="501"/>
                    </a:lnTo>
                    <a:lnTo>
                      <a:pt x="149" y="501"/>
                    </a:lnTo>
                    <a:lnTo>
                      <a:pt x="149" y="501"/>
                    </a:lnTo>
                    <a:lnTo>
                      <a:pt x="147" y="503"/>
                    </a:lnTo>
                    <a:lnTo>
                      <a:pt x="143" y="507"/>
                    </a:lnTo>
                    <a:lnTo>
                      <a:pt x="143" y="507"/>
                    </a:lnTo>
                    <a:lnTo>
                      <a:pt x="142" y="515"/>
                    </a:lnTo>
                    <a:lnTo>
                      <a:pt x="140" y="515"/>
                    </a:lnTo>
                    <a:lnTo>
                      <a:pt x="138" y="517"/>
                    </a:lnTo>
                    <a:lnTo>
                      <a:pt x="138" y="515"/>
                    </a:lnTo>
                    <a:lnTo>
                      <a:pt x="132" y="518"/>
                    </a:lnTo>
                    <a:lnTo>
                      <a:pt x="130" y="520"/>
                    </a:lnTo>
                    <a:lnTo>
                      <a:pt x="125" y="522"/>
                    </a:lnTo>
                    <a:lnTo>
                      <a:pt x="125" y="522"/>
                    </a:lnTo>
                    <a:lnTo>
                      <a:pt x="115" y="534"/>
                    </a:lnTo>
                    <a:lnTo>
                      <a:pt x="113" y="539"/>
                    </a:lnTo>
                    <a:lnTo>
                      <a:pt x="113" y="539"/>
                    </a:lnTo>
                    <a:lnTo>
                      <a:pt x="117" y="541"/>
                    </a:lnTo>
                    <a:lnTo>
                      <a:pt x="117" y="543"/>
                    </a:lnTo>
                    <a:lnTo>
                      <a:pt x="115" y="543"/>
                    </a:lnTo>
                    <a:lnTo>
                      <a:pt x="113" y="541"/>
                    </a:lnTo>
                    <a:lnTo>
                      <a:pt x="111" y="541"/>
                    </a:lnTo>
                    <a:lnTo>
                      <a:pt x="111" y="541"/>
                    </a:lnTo>
                    <a:lnTo>
                      <a:pt x="109" y="543"/>
                    </a:lnTo>
                    <a:lnTo>
                      <a:pt x="107" y="541"/>
                    </a:lnTo>
                    <a:lnTo>
                      <a:pt x="107" y="539"/>
                    </a:lnTo>
                    <a:lnTo>
                      <a:pt x="107" y="537"/>
                    </a:lnTo>
                    <a:lnTo>
                      <a:pt x="107" y="537"/>
                    </a:lnTo>
                    <a:lnTo>
                      <a:pt x="106" y="537"/>
                    </a:lnTo>
                    <a:lnTo>
                      <a:pt x="104" y="537"/>
                    </a:lnTo>
                    <a:lnTo>
                      <a:pt x="102" y="537"/>
                    </a:lnTo>
                    <a:lnTo>
                      <a:pt x="85" y="549"/>
                    </a:lnTo>
                    <a:lnTo>
                      <a:pt x="83" y="551"/>
                    </a:lnTo>
                    <a:lnTo>
                      <a:pt x="83" y="551"/>
                    </a:lnTo>
                    <a:lnTo>
                      <a:pt x="83" y="552"/>
                    </a:lnTo>
                    <a:lnTo>
                      <a:pt x="83" y="554"/>
                    </a:lnTo>
                    <a:lnTo>
                      <a:pt x="79" y="556"/>
                    </a:lnTo>
                    <a:lnTo>
                      <a:pt x="79" y="558"/>
                    </a:lnTo>
                    <a:lnTo>
                      <a:pt x="77" y="558"/>
                    </a:lnTo>
                    <a:lnTo>
                      <a:pt x="75" y="558"/>
                    </a:lnTo>
                    <a:lnTo>
                      <a:pt x="75" y="558"/>
                    </a:lnTo>
                    <a:lnTo>
                      <a:pt x="73" y="558"/>
                    </a:lnTo>
                    <a:lnTo>
                      <a:pt x="72" y="560"/>
                    </a:lnTo>
                    <a:lnTo>
                      <a:pt x="70" y="560"/>
                    </a:lnTo>
                    <a:lnTo>
                      <a:pt x="70" y="562"/>
                    </a:lnTo>
                    <a:lnTo>
                      <a:pt x="70" y="562"/>
                    </a:lnTo>
                    <a:lnTo>
                      <a:pt x="70" y="562"/>
                    </a:lnTo>
                    <a:lnTo>
                      <a:pt x="72" y="564"/>
                    </a:lnTo>
                    <a:lnTo>
                      <a:pt x="72" y="568"/>
                    </a:lnTo>
                    <a:lnTo>
                      <a:pt x="72" y="568"/>
                    </a:lnTo>
                    <a:lnTo>
                      <a:pt x="73" y="566"/>
                    </a:lnTo>
                    <a:lnTo>
                      <a:pt x="73" y="564"/>
                    </a:lnTo>
                    <a:lnTo>
                      <a:pt x="73" y="562"/>
                    </a:lnTo>
                    <a:lnTo>
                      <a:pt x="75" y="562"/>
                    </a:lnTo>
                    <a:lnTo>
                      <a:pt x="75" y="564"/>
                    </a:lnTo>
                    <a:lnTo>
                      <a:pt x="77" y="566"/>
                    </a:lnTo>
                    <a:lnTo>
                      <a:pt x="83" y="564"/>
                    </a:lnTo>
                    <a:lnTo>
                      <a:pt x="81" y="558"/>
                    </a:lnTo>
                    <a:lnTo>
                      <a:pt x="81" y="556"/>
                    </a:lnTo>
                    <a:lnTo>
                      <a:pt x="83" y="558"/>
                    </a:lnTo>
                    <a:lnTo>
                      <a:pt x="85" y="560"/>
                    </a:lnTo>
                    <a:lnTo>
                      <a:pt x="85" y="562"/>
                    </a:lnTo>
                    <a:lnTo>
                      <a:pt x="85" y="562"/>
                    </a:lnTo>
                    <a:lnTo>
                      <a:pt x="87" y="562"/>
                    </a:lnTo>
                    <a:lnTo>
                      <a:pt x="89" y="562"/>
                    </a:lnTo>
                    <a:lnTo>
                      <a:pt x="89" y="560"/>
                    </a:lnTo>
                    <a:lnTo>
                      <a:pt x="90" y="562"/>
                    </a:lnTo>
                    <a:lnTo>
                      <a:pt x="90" y="560"/>
                    </a:lnTo>
                    <a:lnTo>
                      <a:pt x="92" y="558"/>
                    </a:lnTo>
                    <a:lnTo>
                      <a:pt x="94" y="556"/>
                    </a:lnTo>
                    <a:lnTo>
                      <a:pt x="96" y="549"/>
                    </a:lnTo>
                    <a:lnTo>
                      <a:pt x="98" y="547"/>
                    </a:lnTo>
                    <a:lnTo>
                      <a:pt x="100" y="547"/>
                    </a:lnTo>
                    <a:lnTo>
                      <a:pt x="100" y="551"/>
                    </a:lnTo>
                    <a:lnTo>
                      <a:pt x="98" y="552"/>
                    </a:lnTo>
                    <a:lnTo>
                      <a:pt x="98" y="554"/>
                    </a:lnTo>
                    <a:lnTo>
                      <a:pt x="102" y="552"/>
                    </a:lnTo>
                    <a:lnTo>
                      <a:pt x="107" y="551"/>
                    </a:lnTo>
                    <a:lnTo>
                      <a:pt x="111" y="552"/>
                    </a:lnTo>
                    <a:lnTo>
                      <a:pt x="109" y="551"/>
                    </a:lnTo>
                    <a:lnTo>
                      <a:pt x="111" y="549"/>
                    </a:lnTo>
                    <a:lnTo>
                      <a:pt x="111" y="549"/>
                    </a:lnTo>
                    <a:lnTo>
                      <a:pt x="113" y="551"/>
                    </a:lnTo>
                    <a:lnTo>
                      <a:pt x="115" y="549"/>
                    </a:lnTo>
                    <a:lnTo>
                      <a:pt x="115" y="547"/>
                    </a:lnTo>
                    <a:lnTo>
                      <a:pt x="117" y="547"/>
                    </a:lnTo>
                    <a:lnTo>
                      <a:pt x="119" y="545"/>
                    </a:lnTo>
                    <a:lnTo>
                      <a:pt x="119" y="545"/>
                    </a:lnTo>
                    <a:lnTo>
                      <a:pt x="121" y="543"/>
                    </a:lnTo>
                    <a:lnTo>
                      <a:pt x="123" y="543"/>
                    </a:lnTo>
                    <a:lnTo>
                      <a:pt x="125" y="541"/>
                    </a:lnTo>
                    <a:lnTo>
                      <a:pt x="125" y="541"/>
                    </a:lnTo>
                    <a:lnTo>
                      <a:pt x="126" y="543"/>
                    </a:lnTo>
                    <a:lnTo>
                      <a:pt x="126" y="549"/>
                    </a:lnTo>
                    <a:lnTo>
                      <a:pt x="126" y="549"/>
                    </a:lnTo>
                    <a:lnTo>
                      <a:pt x="130" y="541"/>
                    </a:lnTo>
                    <a:lnTo>
                      <a:pt x="130" y="541"/>
                    </a:lnTo>
                    <a:lnTo>
                      <a:pt x="136" y="539"/>
                    </a:lnTo>
                    <a:lnTo>
                      <a:pt x="140" y="537"/>
                    </a:lnTo>
                    <a:lnTo>
                      <a:pt x="142" y="537"/>
                    </a:lnTo>
                    <a:lnTo>
                      <a:pt x="142" y="535"/>
                    </a:lnTo>
                    <a:lnTo>
                      <a:pt x="142" y="532"/>
                    </a:lnTo>
                    <a:lnTo>
                      <a:pt x="140" y="532"/>
                    </a:lnTo>
                    <a:lnTo>
                      <a:pt x="138" y="530"/>
                    </a:lnTo>
                    <a:lnTo>
                      <a:pt x="136" y="528"/>
                    </a:lnTo>
                    <a:lnTo>
                      <a:pt x="134" y="524"/>
                    </a:lnTo>
                    <a:lnTo>
                      <a:pt x="136" y="524"/>
                    </a:lnTo>
                    <a:lnTo>
                      <a:pt x="138" y="530"/>
                    </a:lnTo>
                    <a:lnTo>
                      <a:pt x="142" y="530"/>
                    </a:lnTo>
                    <a:lnTo>
                      <a:pt x="145" y="526"/>
                    </a:lnTo>
                    <a:lnTo>
                      <a:pt x="147" y="524"/>
                    </a:lnTo>
                    <a:lnTo>
                      <a:pt x="153" y="524"/>
                    </a:lnTo>
                    <a:lnTo>
                      <a:pt x="155" y="522"/>
                    </a:lnTo>
                    <a:lnTo>
                      <a:pt x="153" y="522"/>
                    </a:lnTo>
                    <a:lnTo>
                      <a:pt x="151" y="522"/>
                    </a:lnTo>
                    <a:lnTo>
                      <a:pt x="151" y="522"/>
                    </a:lnTo>
                    <a:lnTo>
                      <a:pt x="155" y="518"/>
                    </a:lnTo>
                    <a:lnTo>
                      <a:pt x="157" y="520"/>
                    </a:lnTo>
                    <a:lnTo>
                      <a:pt x="159" y="520"/>
                    </a:lnTo>
                    <a:lnTo>
                      <a:pt x="159" y="517"/>
                    </a:lnTo>
                    <a:lnTo>
                      <a:pt x="159" y="515"/>
                    </a:lnTo>
                    <a:lnTo>
                      <a:pt x="160" y="515"/>
                    </a:lnTo>
                    <a:lnTo>
                      <a:pt x="164" y="517"/>
                    </a:lnTo>
                    <a:lnTo>
                      <a:pt x="168" y="513"/>
                    </a:lnTo>
                    <a:lnTo>
                      <a:pt x="168" y="511"/>
                    </a:lnTo>
                    <a:lnTo>
                      <a:pt x="170" y="511"/>
                    </a:lnTo>
                    <a:lnTo>
                      <a:pt x="170" y="511"/>
                    </a:lnTo>
                    <a:lnTo>
                      <a:pt x="170" y="509"/>
                    </a:lnTo>
                    <a:lnTo>
                      <a:pt x="172" y="511"/>
                    </a:lnTo>
                    <a:lnTo>
                      <a:pt x="172" y="509"/>
                    </a:lnTo>
                    <a:lnTo>
                      <a:pt x="174" y="509"/>
                    </a:lnTo>
                    <a:lnTo>
                      <a:pt x="176" y="505"/>
                    </a:lnTo>
                    <a:lnTo>
                      <a:pt x="176" y="501"/>
                    </a:lnTo>
                    <a:lnTo>
                      <a:pt x="174" y="503"/>
                    </a:lnTo>
                    <a:lnTo>
                      <a:pt x="174" y="501"/>
                    </a:lnTo>
                    <a:lnTo>
                      <a:pt x="174" y="499"/>
                    </a:lnTo>
                    <a:lnTo>
                      <a:pt x="179" y="496"/>
                    </a:lnTo>
                    <a:lnTo>
                      <a:pt x="179" y="498"/>
                    </a:lnTo>
                    <a:lnTo>
                      <a:pt x="181" y="494"/>
                    </a:lnTo>
                    <a:lnTo>
                      <a:pt x="185" y="494"/>
                    </a:lnTo>
                    <a:lnTo>
                      <a:pt x="185" y="494"/>
                    </a:lnTo>
                    <a:lnTo>
                      <a:pt x="185" y="492"/>
                    </a:lnTo>
                    <a:lnTo>
                      <a:pt x="187" y="488"/>
                    </a:lnTo>
                    <a:lnTo>
                      <a:pt x="189" y="490"/>
                    </a:lnTo>
                    <a:lnTo>
                      <a:pt x="191" y="490"/>
                    </a:lnTo>
                    <a:lnTo>
                      <a:pt x="193" y="488"/>
                    </a:lnTo>
                    <a:lnTo>
                      <a:pt x="193" y="486"/>
                    </a:lnTo>
                    <a:lnTo>
                      <a:pt x="196" y="484"/>
                    </a:lnTo>
                    <a:lnTo>
                      <a:pt x="196" y="482"/>
                    </a:lnTo>
                    <a:lnTo>
                      <a:pt x="204" y="481"/>
                    </a:lnTo>
                    <a:lnTo>
                      <a:pt x="206" y="479"/>
                    </a:lnTo>
                    <a:lnTo>
                      <a:pt x="208" y="479"/>
                    </a:lnTo>
                    <a:lnTo>
                      <a:pt x="210" y="477"/>
                    </a:lnTo>
                    <a:lnTo>
                      <a:pt x="210" y="475"/>
                    </a:lnTo>
                    <a:lnTo>
                      <a:pt x="208" y="473"/>
                    </a:lnTo>
                    <a:lnTo>
                      <a:pt x="212" y="471"/>
                    </a:lnTo>
                    <a:lnTo>
                      <a:pt x="212" y="471"/>
                    </a:lnTo>
                    <a:lnTo>
                      <a:pt x="210" y="469"/>
                    </a:lnTo>
                    <a:lnTo>
                      <a:pt x="212" y="467"/>
                    </a:lnTo>
                    <a:lnTo>
                      <a:pt x="213" y="467"/>
                    </a:lnTo>
                    <a:lnTo>
                      <a:pt x="213" y="465"/>
                    </a:lnTo>
                    <a:lnTo>
                      <a:pt x="219" y="464"/>
                    </a:lnTo>
                    <a:lnTo>
                      <a:pt x="221" y="462"/>
                    </a:lnTo>
                    <a:lnTo>
                      <a:pt x="221" y="458"/>
                    </a:lnTo>
                    <a:lnTo>
                      <a:pt x="221" y="456"/>
                    </a:lnTo>
                    <a:lnTo>
                      <a:pt x="217" y="454"/>
                    </a:lnTo>
                    <a:lnTo>
                      <a:pt x="215" y="452"/>
                    </a:lnTo>
                    <a:lnTo>
                      <a:pt x="213" y="452"/>
                    </a:lnTo>
                    <a:lnTo>
                      <a:pt x="210" y="452"/>
                    </a:lnTo>
                    <a:lnTo>
                      <a:pt x="208" y="452"/>
                    </a:lnTo>
                    <a:lnTo>
                      <a:pt x="210" y="443"/>
                    </a:lnTo>
                    <a:lnTo>
                      <a:pt x="213" y="443"/>
                    </a:lnTo>
                    <a:lnTo>
                      <a:pt x="215" y="441"/>
                    </a:lnTo>
                    <a:lnTo>
                      <a:pt x="215" y="439"/>
                    </a:lnTo>
                    <a:lnTo>
                      <a:pt x="217" y="437"/>
                    </a:lnTo>
                    <a:lnTo>
                      <a:pt x="217" y="435"/>
                    </a:lnTo>
                    <a:lnTo>
                      <a:pt x="217" y="433"/>
                    </a:lnTo>
                    <a:lnTo>
                      <a:pt x="219" y="433"/>
                    </a:lnTo>
                    <a:lnTo>
                      <a:pt x="219" y="431"/>
                    </a:lnTo>
                    <a:lnTo>
                      <a:pt x="221" y="431"/>
                    </a:lnTo>
                    <a:lnTo>
                      <a:pt x="221" y="433"/>
                    </a:lnTo>
                    <a:lnTo>
                      <a:pt x="225" y="433"/>
                    </a:lnTo>
                    <a:lnTo>
                      <a:pt x="227" y="431"/>
                    </a:lnTo>
                    <a:lnTo>
                      <a:pt x="227" y="430"/>
                    </a:lnTo>
                    <a:lnTo>
                      <a:pt x="223" y="428"/>
                    </a:lnTo>
                    <a:lnTo>
                      <a:pt x="225" y="428"/>
                    </a:lnTo>
                    <a:lnTo>
                      <a:pt x="230" y="428"/>
                    </a:lnTo>
                    <a:lnTo>
                      <a:pt x="232" y="424"/>
                    </a:lnTo>
                    <a:lnTo>
                      <a:pt x="232" y="422"/>
                    </a:lnTo>
                    <a:lnTo>
                      <a:pt x="230" y="420"/>
                    </a:lnTo>
                    <a:lnTo>
                      <a:pt x="225" y="416"/>
                    </a:lnTo>
                    <a:lnTo>
                      <a:pt x="227" y="414"/>
                    </a:lnTo>
                    <a:lnTo>
                      <a:pt x="229" y="416"/>
                    </a:lnTo>
                    <a:lnTo>
                      <a:pt x="232" y="416"/>
                    </a:lnTo>
                    <a:lnTo>
                      <a:pt x="238" y="412"/>
                    </a:lnTo>
                    <a:lnTo>
                      <a:pt x="240" y="407"/>
                    </a:lnTo>
                    <a:lnTo>
                      <a:pt x="246" y="399"/>
                    </a:lnTo>
                    <a:lnTo>
                      <a:pt x="246" y="395"/>
                    </a:lnTo>
                    <a:lnTo>
                      <a:pt x="255" y="392"/>
                    </a:lnTo>
                    <a:lnTo>
                      <a:pt x="261" y="384"/>
                    </a:lnTo>
                    <a:lnTo>
                      <a:pt x="261" y="382"/>
                    </a:lnTo>
                    <a:lnTo>
                      <a:pt x="261" y="380"/>
                    </a:lnTo>
                    <a:lnTo>
                      <a:pt x="268" y="352"/>
                    </a:lnTo>
                    <a:lnTo>
                      <a:pt x="270" y="354"/>
                    </a:lnTo>
                    <a:lnTo>
                      <a:pt x="270" y="367"/>
                    </a:lnTo>
                    <a:lnTo>
                      <a:pt x="265" y="377"/>
                    </a:lnTo>
                    <a:lnTo>
                      <a:pt x="263" y="384"/>
                    </a:lnTo>
                    <a:lnTo>
                      <a:pt x="265" y="386"/>
                    </a:lnTo>
                    <a:lnTo>
                      <a:pt x="270" y="386"/>
                    </a:lnTo>
                    <a:lnTo>
                      <a:pt x="276" y="380"/>
                    </a:lnTo>
                    <a:lnTo>
                      <a:pt x="280" y="377"/>
                    </a:lnTo>
                    <a:lnTo>
                      <a:pt x="283" y="377"/>
                    </a:lnTo>
                    <a:lnTo>
                      <a:pt x="280" y="380"/>
                    </a:lnTo>
                    <a:lnTo>
                      <a:pt x="278" y="380"/>
                    </a:lnTo>
                    <a:lnTo>
                      <a:pt x="276" y="382"/>
                    </a:lnTo>
                    <a:lnTo>
                      <a:pt x="274" y="386"/>
                    </a:lnTo>
                    <a:lnTo>
                      <a:pt x="272" y="388"/>
                    </a:lnTo>
                    <a:lnTo>
                      <a:pt x="272" y="390"/>
                    </a:lnTo>
                    <a:lnTo>
                      <a:pt x="274" y="392"/>
                    </a:lnTo>
                    <a:lnTo>
                      <a:pt x="287" y="397"/>
                    </a:lnTo>
                    <a:lnTo>
                      <a:pt x="276" y="395"/>
                    </a:lnTo>
                    <a:lnTo>
                      <a:pt x="270" y="397"/>
                    </a:lnTo>
                    <a:lnTo>
                      <a:pt x="268" y="397"/>
                    </a:lnTo>
                    <a:lnTo>
                      <a:pt x="266" y="394"/>
                    </a:lnTo>
                    <a:lnTo>
                      <a:pt x="265" y="394"/>
                    </a:lnTo>
                    <a:lnTo>
                      <a:pt x="253" y="401"/>
                    </a:lnTo>
                    <a:lnTo>
                      <a:pt x="251" y="403"/>
                    </a:lnTo>
                    <a:lnTo>
                      <a:pt x="253" y="411"/>
                    </a:lnTo>
                    <a:lnTo>
                      <a:pt x="251" y="416"/>
                    </a:lnTo>
                    <a:lnTo>
                      <a:pt x="251" y="418"/>
                    </a:lnTo>
                    <a:lnTo>
                      <a:pt x="247" y="420"/>
                    </a:lnTo>
                    <a:lnTo>
                      <a:pt x="247" y="424"/>
                    </a:lnTo>
                    <a:lnTo>
                      <a:pt x="247" y="426"/>
                    </a:lnTo>
                    <a:lnTo>
                      <a:pt x="246" y="430"/>
                    </a:lnTo>
                    <a:lnTo>
                      <a:pt x="244" y="431"/>
                    </a:lnTo>
                    <a:lnTo>
                      <a:pt x="246" y="433"/>
                    </a:lnTo>
                    <a:lnTo>
                      <a:pt x="249" y="435"/>
                    </a:lnTo>
                    <a:lnTo>
                      <a:pt x="257" y="431"/>
                    </a:lnTo>
                    <a:lnTo>
                      <a:pt x="257" y="431"/>
                    </a:lnTo>
                    <a:lnTo>
                      <a:pt x="255" y="437"/>
                    </a:lnTo>
                    <a:lnTo>
                      <a:pt x="253" y="439"/>
                    </a:lnTo>
                    <a:lnTo>
                      <a:pt x="251" y="439"/>
                    </a:lnTo>
                    <a:lnTo>
                      <a:pt x="251" y="439"/>
                    </a:lnTo>
                    <a:lnTo>
                      <a:pt x="253" y="441"/>
                    </a:lnTo>
                    <a:lnTo>
                      <a:pt x="249" y="439"/>
                    </a:lnTo>
                    <a:lnTo>
                      <a:pt x="247" y="439"/>
                    </a:lnTo>
                    <a:lnTo>
                      <a:pt x="247" y="441"/>
                    </a:lnTo>
                    <a:lnTo>
                      <a:pt x="247" y="443"/>
                    </a:lnTo>
                    <a:lnTo>
                      <a:pt x="246" y="441"/>
                    </a:lnTo>
                    <a:lnTo>
                      <a:pt x="244" y="443"/>
                    </a:lnTo>
                    <a:lnTo>
                      <a:pt x="246" y="443"/>
                    </a:lnTo>
                    <a:lnTo>
                      <a:pt x="244" y="445"/>
                    </a:lnTo>
                    <a:lnTo>
                      <a:pt x="244" y="447"/>
                    </a:lnTo>
                    <a:lnTo>
                      <a:pt x="246" y="447"/>
                    </a:lnTo>
                    <a:lnTo>
                      <a:pt x="247" y="448"/>
                    </a:lnTo>
                    <a:lnTo>
                      <a:pt x="249" y="447"/>
                    </a:lnTo>
                    <a:lnTo>
                      <a:pt x="255" y="447"/>
                    </a:lnTo>
                    <a:lnTo>
                      <a:pt x="253" y="445"/>
                    </a:lnTo>
                    <a:lnTo>
                      <a:pt x="255" y="445"/>
                    </a:lnTo>
                    <a:lnTo>
                      <a:pt x="257" y="445"/>
                    </a:lnTo>
                    <a:lnTo>
                      <a:pt x="259" y="447"/>
                    </a:lnTo>
                    <a:lnTo>
                      <a:pt x="265" y="437"/>
                    </a:lnTo>
                    <a:lnTo>
                      <a:pt x="265" y="439"/>
                    </a:lnTo>
                    <a:lnTo>
                      <a:pt x="266" y="437"/>
                    </a:lnTo>
                    <a:lnTo>
                      <a:pt x="266" y="443"/>
                    </a:lnTo>
                    <a:lnTo>
                      <a:pt x="270" y="437"/>
                    </a:lnTo>
                    <a:lnTo>
                      <a:pt x="270" y="435"/>
                    </a:lnTo>
                    <a:lnTo>
                      <a:pt x="274" y="433"/>
                    </a:lnTo>
                    <a:lnTo>
                      <a:pt x="274" y="433"/>
                    </a:lnTo>
                    <a:lnTo>
                      <a:pt x="276" y="431"/>
                    </a:lnTo>
                    <a:lnTo>
                      <a:pt x="276" y="428"/>
                    </a:lnTo>
                    <a:lnTo>
                      <a:pt x="276" y="428"/>
                    </a:lnTo>
                    <a:lnTo>
                      <a:pt x="276" y="426"/>
                    </a:lnTo>
                    <a:lnTo>
                      <a:pt x="278" y="433"/>
                    </a:lnTo>
                    <a:lnTo>
                      <a:pt x="280" y="426"/>
                    </a:lnTo>
                    <a:lnTo>
                      <a:pt x="282" y="424"/>
                    </a:lnTo>
                    <a:lnTo>
                      <a:pt x="282" y="422"/>
                    </a:lnTo>
                    <a:lnTo>
                      <a:pt x="282" y="424"/>
                    </a:lnTo>
                    <a:lnTo>
                      <a:pt x="283" y="424"/>
                    </a:lnTo>
                    <a:lnTo>
                      <a:pt x="285" y="424"/>
                    </a:lnTo>
                    <a:lnTo>
                      <a:pt x="285" y="426"/>
                    </a:lnTo>
                    <a:lnTo>
                      <a:pt x="291" y="426"/>
                    </a:lnTo>
                    <a:lnTo>
                      <a:pt x="293" y="424"/>
                    </a:lnTo>
                    <a:lnTo>
                      <a:pt x="295" y="424"/>
                    </a:lnTo>
                    <a:lnTo>
                      <a:pt x="295" y="420"/>
                    </a:lnTo>
                    <a:lnTo>
                      <a:pt x="297" y="420"/>
                    </a:lnTo>
                    <a:lnTo>
                      <a:pt x="299" y="420"/>
                    </a:lnTo>
                    <a:lnTo>
                      <a:pt x="300" y="416"/>
                    </a:lnTo>
                    <a:lnTo>
                      <a:pt x="299" y="416"/>
                    </a:lnTo>
                    <a:lnTo>
                      <a:pt x="299" y="416"/>
                    </a:lnTo>
                    <a:lnTo>
                      <a:pt x="297" y="416"/>
                    </a:lnTo>
                    <a:lnTo>
                      <a:pt x="299" y="412"/>
                    </a:lnTo>
                    <a:lnTo>
                      <a:pt x="300" y="411"/>
                    </a:lnTo>
                    <a:lnTo>
                      <a:pt x="300" y="411"/>
                    </a:lnTo>
                    <a:lnTo>
                      <a:pt x="302" y="409"/>
                    </a:lnTo>
                    <a:lnTo>
                      <a:pt x="300" y="407"/>
                    </a:lnTo>
                    <a:lnTo>
                      <a:pt x="299" y="409"/>
                    </a:lnTo>
                    <a:lnTo>
                      <a:pt x="297" y="409"/>
                    </a:lnTo>
                    <a:lnTo>
                      <a:pt x="293" y="411"/>
                    </a:lnTo>
                    <a:lnTo>
                      <a:pt x="293" y="407"/>
                    </a:lnTo>
                    <a:lnTo>
                      <a:pt x="297" y="407"/>
                    </a:lnTo>
                    <a:lnTo>
                      <a:pt x="299" y="405"/>
                    </a:lnTo>
                    <a:lnTo>
                      <a:pt x="299" y="401"/>
                    </a:lnTo>
                    <a:lnTo>
                      <a:pt x="297" y="403"/>
                    </a:lnTo>
                    <a:lnTo>
                      <a:pt x="297" y="401"/>
                    </a:lnTo>
                    <a:lnTo>
                      <a:pt x="293" y="403"/>
                    </a:lnTo>
                    <a:lnTo>
                      <a:pt x="293" y="401"/>
                    </a:lnTo>
                    <a:lnTo>
                      <a:pt x="293" y="399"/>
                    </a:lnTo>
                    <a:lnTo>
                      <a:pt x="293" y="397"/>
                    </a:lnTo>
                    <a:lnTo>
                      <a:pt x="297" y="397"/>
                    </a:lnTo>
                    <a:lnTo>
                      <a:pt x="299" y="394"/>
                    </a:lnTo>
                    <a:lnTo>
                      <a:pt x="295" y="394"/>
                    </a:lnTo>
                    <a:lnTo>
                      <a:pt x="299" y="390"/>
                    </a:lnTo>
                    <a:lnTo>
                      <a:pt x="299" y="390"/>
                    </a:lnTo>
                    <a:lnTo>
                      <a:pt x="300" y="392"/>
                    </a:lnTo>
                    <a:lnTo>
                      <a:pt x="300" y="392"/>
                    </a:lnTo>
                    <a:lnTo>
                      <a:pt x="302" y="388"/>
                    </a:lnTo>
                    <a:lnTo>
                      <a:pt x="306" y="386"/>
                    </a:lnTo>
                    <a:lnTo>
                      <a:pt x="306" y="388"/>
                    </a:lnTo>
                    <a:lnTo>
                      <a:pt x="302" y="395"/>
                    </a:lnTo>
                    <a:lnTo>
                      <a:pt x="304" y="397"/>
                    </a:lnTo>
                    <a:lnTo>
                      <a:pt x="306" y="397"/>
                    </a:lnTo>
                    <a:lnTo>
                      <a:pt x="306" y="395"/>
                    </a:lnTo>
                    <a:lnTo>
                      <a:pt x="308" y="388"/>
                    </a:lnTo>
                    <a:lnTo>
                      <a:pt x="308" y="392"/>
                    </a:lnTo>
                    <a:lnTo>
                      <a:pt x="308" y="394"/>
                    </a:lnTo>
                    <a:lnTo>
                      <a:pt x="316" y="394"/>
                    </a:lnTo>
                    <a:lnTo>
                      <a:pt x="317" y="394"/>
                    </a:lnTo>
                    <a:lnTo>
                      <a:pt x="319" y="394"/>
                    </a:lnTo>
                    <a:lnTo>
                      <a:pt x="321" y="392"/>
                    </a:lnTo>
                    <a:lnTo>
                      <a:pt x="325" y="390"/>
                    </a:lnTo>
                    <a:lnTo>
                      <a:pt x="327" y="390"/>
                    </a:lnTo>
                    <a:lnTo>
                      <a:pt x="327" y="390"/>
                    </a:lnTo>
                    <a:lnTo>
                      <a:pt x="323" y="392"/>
                    </a:lnTo>
                    <a:lnTo>
                      <a:pt x="323" y="397"/>
                    </a:lnTo>
                    <a:lnTo>
                      <a:pt x="325" y="399"/>
                    </a:lnTo>
                    <a:lnTo>
                      <a:pt x="329" y="397"/>
                    </a:lnTo>
                    <a:lnTo>
                      <a:pt x="329" y="397"/>
                    </a:lnTo>
                    <a:lnTo>
                      <a:pt x="321" y="403"/>
                    </a:lnTo>
                    <a:lnTo>
                      <a:pt x="325" y="403"/>
                    </a:lnTo>
                    <a:lnTo>
                      <a:pt x="331" y="399"/>
                    </a:lnTo>
                    <a:lnTo>
                      <a:pt x="333" y="399"/>
                    </a:lnTo>
                    <a:lnTo>
                      <a:pt x="329" y="405"/>
                    </a:lnTo>
                    <a:lnTo>
                      <a:pt x="333" y="403"/>
                    </a:lnTo>
                    <a:lnTo>
                      <a:pt x="335" y="403"/>
                    </a:lnTo>
                    <a:lnTo>
                      <a:pt x="336" y="403"/>
                    </a:lnTo>
                    <a:lnTo>
                      <a:pt x="336" y="405"/>
                    </a:lnTo>
                    <a:lnTo>
                      <a:pt x="335" y="409"/>
                    </a:lnTo>
                    <a:lnTo>
                      <a:pt x="336" y="409"/>
                    </a:lnTo>
                    <a:lnTo>
                      <a:pt x="342" y="412"/>
                    </a:lnTo>
                    <a:lnTo>
                      <a:pt x="344" y="414"/>
                    </a:lnTo>
                    <a:lnTo>
                      <a:pt x="346" y="414"/>
                    </a:lnTo>
                    <a:lnTo>
                      <a:pt x="346" y="412"/>
                    </a:lnTo>
                    <a:lnTo>
                      <a:pt x="346" y="412"/>
                    </a:lnTo>
                    <a:lnTo>
                      <a:pt x="346" y="411"/>
                    </a:lnTo>
                    <a:lnTo>
                      <a:pt x="346" y="411"/>
                    </a:lnTo>
                    <a:lnTo>
                      <a:pt x="348" y="409"/>
                    </a:lnTo>
                    <a:lnTo>
                      <a:pt x="350" y="411"/>
                    </a:lnTo>
                    <a:lnTo>
                      <a:pt x="350" y="412"/>
                    </a:lnTo>
                    <a:lnTo>
                      <a:pt x="350" y="414"/>
                    </a:lnTo>
                    <a:lnTo>
                      <a:pt x="352" y="416"/>
                    </a:lnTo>
                    <a:lnTo>
                      <a:pt x="353" y="418"/>
                    </a:lnTo>
                    <a:lnTo>
                      <a:pt x="355" y="418"/>
                    </a:lnTo>
                    <a:lnTo>
                      <a:pt x="355" y="418"/>
                    </a:lnTo>
                    <a:lnTo>
                      <a:pt x="357" y="418"/>
                    </a:lnTo>
                    <a:lnTo>
                      <a:pt x="359" y="418"/>
                    </a:lnTo>
                    <a:lnTo>
                      <a:pt x="361" y="420"/>
                    </a:lnTo>
                    <a:lnTo>
                      <a:pt x="361" y="422"/>
                    </a:lnTo>
                    <a:lnTo>
                      <a:pt x="361" y="422"/>
                    </a:lnTo>
                    <a:lnTo>
                      <a:pt x="361" y="424"/>
                    </a:lnTo>
                    <a:lnTo>
                      <a:pt x="363" y="424"/>
                    </a:lnTo>
                    <a:lnTo>
                      <a:pt x="365" y="424"/>
                    </a:lnTo>
                    <a:lnTo>
                      <a:pt x="369" y="424"/>
                    </a:lnTo>
                    <a:lnTo>
                      <a:pt x="378" y="422"/>
                    </a:lnTo>
                    <a:lnTo>
                      <a:pt x="378" y="420"/>
                    </a:lnTo>
                    <a:lnTo>
                      <a:pt x="382" y="422"/>
                    </a:lnTo>
                    <a:lnTo>
                      <a:pt x="382" y="422"/>
                    </a:lnTo>
                    <a:lnTo>
                      <a:pt x="386" y="422"/>
                    </a:lnTo>
                    <a:lnTo>
                      <a:pt x="387" y="424"/>
                    </a:lnTo>
                    <a:lnTo>
                      <a:pt x="399" y="426"/>
                    </a:lnTo>
                    <a:lnTo>
                      <a:pt x="403" y="424"/>
                    </a:lnTo>
                    <a:lnTo>
                      <a:pt x="405" y="424"/>
                    </a:lnTo>
                    <a:lnTo>
                      <a:pt x="405" y="426"/>
                    </a:lnTo>
                    <a:lnTo>
                      <a:pt x="403" y="426"/>
                    </a:lnTo>
                    <a:lnTo>
                      <a:pt x="403" y="428"/>
                    </a:lnTo>
                    <a:lnTo>
                      <a:pt x="408" y="430"/>
                    </a:lnTo>
                    <a:lnTo>
                      <a:pt x="420" y="433"/>
                    </a:lnTo>
                    <a:lnTo>
                      <a:pt x="425" y="430"/>
                    </a:lnTo>
                    <a:lnTo>
                      <a:pt x="429" y="426"/>
                    </a:lnTo>
                    <a:lnTo>
                      <a:pt x="429" y="422"/>
                    </a:lnTo>
                    <a:lnTo>
                      <a:pt x="431" y="422"/>
                    </a:lnTo>
                    <a:lnTo>
                      <a:pt x="435" y="428"/>
                    </a:lnTo>
                    <a:lnTo>
                      <a:pt x="439" y="428"/>
                    </a:lnTo>
                    <a:lnTo>
                      <a:pt x="437" y="430"/>
                    </a:lnTo>
                    <a:lnTo>
                      <a:pt x="435" y="430"/>
                    </a:lnTo>
                    <a:lnTo>
                      <a:pt x="435" y="437"/>
                    </a:lnTo>
                    <a:lnTo>
                      <a:pt x="435" y="437"/>
                    </a:lnTo>
                    <a:lnTo>
                      <a:pt x="433" y="435"/>
                    </a:lnTo>
                    <a:lnTo>
                      <a:pt x="433" y="431"/>
                    </a:lnTo>
                    <a:lnTo>
                      <a:pt x="433" y="430"/>
                    </a:lnTo>
                    <a:lnTo>
                      <a:pt x="433" y="428"/>
                    </a:lnTo>
                    <a:lnTo>
                      <a:pt x="433" y="426"/>
                    </a:lnTo>
                    <a:lnTo>
                      <a:pt x="433" y="424"/>
                    </a:lnTo>
                    <a:lnTo>
                      <a:pt x="431" y="426"/>
                    </a:lnTo>
                    <a:lnTo>
                      <a:pt x="431" y="428"/>
                    </a:lnTo>
                    <a:lnTo>
                      <a:pt x="431" y="431"/>
                    </a:lnTo>
                    <a:lnTo>
                      <a:pt x="431" y="431"/>
                    </a:lnTo>
                    <a:lnTo>
                      <a:pt x="431" y="433"/>
                    </a:lnTo>
                    <a:lnTo>
                      <a:pt x="429" y="437"/>
                    </a:lnTo>
                    <a:lnTo>
                      <a:pt x="429" y="437"/>
                    </a:lnTo>
                    <a:lnTo>
                      <a:pt x="427" y="439"/>
                    </a:lnTo>
                    <a:lnTo>
                      <a:pt x="427" y="439"/>
                    </a:lnTo>
                    <a:lnTo>
                      <a:pt x="431" y="441"/>
                    </a:lnTo>
                    <a:lnTo>
                      <a:pt x="433" y="443"/>
                    </a:lnTo>
                    <a:lnTo>
                      <a:pt x="433" y="443"/>
                    </a:lnTo>
                    <a:lnTo>
                      <a:pt x="435" y="443"/>
                    </a:lnTo>
                    <a:lnTo>
                      <a:pt x="435" y="443"/>
                    </a:lnTo>
                    <a:lnTo>
                      <a:pt x="435" y="445"/>
                    </a:lnTo>
                    <a:lnTo>
                      <a:pt x="440" y="447"/>
                    </a:lnTo>
                    <a:lnTo>
                      <a:pt x="444" y="450"/>
                    </a:lnTo>
                    <a:lnTo>
                      <a:pt x="444" y="448"/>
                    </a:lnTo>
                    <a:lnTo>
                      <a:pt x="446" y="448"/>
                    </a:lnTo>
                    <a:lnTo>
                      <a:pt x="450" y="448"/>
                    </a:lnTo>
                    <a:lnTo>
                      <a:pt x="450" y="447"/>
                    </a:lnTo>
                    <a:lnTo>
                      <a:pt x="450" y="445"/>
                    </a:lnTo>
                    <a:lnTo>
                      <a:pt x="448" y="443"/>
                    </a:lnTo>
                    <a:lnTo>
                      <a:pt x="450" y="443"/>
                    </a:lnTo>
                    <a:lnTo>
                      <a:pt x="450" y="443"/>
                    </a:lnTo>
                    <a:lnTo>
                      <a:pt x="452" y="441"/>
                    </a:lnTo>
                    <a:lnTo>
                      <a:pt x="437" y="422"/>
                    </a:lnTo>
                    <a:lnTo>
                      <a:pt x="437" y="422"/>
                    </a:lnTo>
                    <a:lnTo>
                      <a:pt x="437" y="414"/>
                    </a:lnTo>
                    <a:lnTo>
                      <a:pt x="427" y="414"/>
                    </a:lnTo>
                    <a:lnTo>
                      <a:pt x="425" y="420"/>
                    </a:lnTo>
                    <a:lnTo>
                      <a:pt x="423" y="418"/>
                    </a:lnTo>
                    <a:lnTo>
                      <a:pt x="420" y="416"/>
                    </a:lnTo>
                    <a:lnTo>
                      <a:pt x="416" y="418"/>
                    </a:lnTo>
                    <a:lnTo>
                      <a:pt x="410" y="416"/>
                    </a:lnTo>
                    <a:lnTo>
                      <a:pt x="410" y="40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10" name="Freeform 1568">
                <a:extLst>
                  <a:ext uri="{FF2B5EF4-FFF2-40B4-BE49-F238E27FC236}">
                    <a16:creationId xmlns:a16="http://schemas.microsoft.com/office/drawing/2014/main" id="{A624A453-E317-3B8A-97FA-1CCE2CE54CA2}"/>
                  </a:ext>
                </a:extLst>
              </p:cNvPr>
              <p:cNvSpPr>
                <a:spLocks/>
              </p:cNvSpPr>
              <p:nvPr/>
            </p:nvSpPr>
            <p:spPr bwMode="auto">
              <a:xfrm>
                <a:off x="1611045" y="4017676"/>
                <a:ext cx="5959" cy="2980"/>
              </a:xfrm>
              <a:custGeom>
                <a:avLst/>
                <a:gdLst>
                  <a:gd name="T0" fmla="*/ 0 w 4"/>
                  <a:gd name="T1" fmla="*/ 2 h 2"/>
                  <a:gd name="T2" fmla="*/ 0 w 4"/>
                  <a:gd name="T3" fmla="*/ 2 h 2"/>
                  <a:gd name="T4" fmla="*/ 2 w 4"/>
                  <a:gd name="T5" fmla="*/ 0 h 2"/>
                  <a:gd name="T6" fmla="*/ 4 w 4"/>
                  <a:gd name="T7" fmla="*/ 2 h 2"/>
                  <a:gd name="T8" fmla="*/ 4 w 4"/>
                  <a:gd name="T9" fmla="*/ 2 h 2"/>
                  <a:gd name="T10" fmla="*/ 2 w 4"/>
                  <a:gd name="T11" fmla="*/ 2 h 2"/>
                  <a:gd name="T12" fmla="*/ 2 w 4"/>
                  <a:gd name="T13" fmla="*/ 2 h 2"/>
                  <a:gd name="T14" fmla="*/ 0 w 4"/>
                  <a:gd name="T15" fmla="*/ 2 h 2"/>
                  <a:gd name="T16" fmla="*/ 2 w 4"/>
                  <a:gd name="T17" fmla="*/ 2 h 2"/>
                  <a:gd name="T18" fmla="*/ 0 w 4"/>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0" y="2"/>
                    </a:moveTo>
                    <a:lnTo>
                      <a:pt x="0" y="2"/>
                    </a:lnTo>
                    <a:lnTo>
                      <a:pt x="2" y="0"/>
                    </a:lnTo>
                    <a:lnTo>
                      <a:pt x="4" y="2"/>
                    </a:lnTo>
                    <a:lnTo>
                      <a:pt x="4" y="2"/>
                    </a:lnTo>
                    <a:lnTo>
                      <a:pt x="2" y="2"/>
                    </a:lnTo>
                    <a:lnTo>
                      <a:pt x="2" y="2"/>
                    </a:lnTo>
                    <a:lnTo>
                      <a:pt x="0" y="2"/>
                    </a:lnTo>
                    <a:lnTo>
                      <a:pt x="2"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11" name="Freeform 1569">
                <a:extLst>
                  <a:ext uri="{FF2B5EF4-FFF2-40B4-BE49-F238E27FC236}">
                    <a16:creationId xmlns:a16="http://schemas.microsoft.com/office/drawing/2014/main" id="{6B3F4D43-2A1A-8CCF-D36D-9689008DFF95}"/>
                  </a:ext>
                </a:extLst>
              </p:cNvPr>
              <p:cNvSpPr>
                <a:spLocks/>
              </p:cNvSpPr>
              <p:nvPr/>
            </p:nvSpPr>
            <p:spPr bwMode="auto">
              <a:xfrm>
                <a:off x="1611045" y="4017676"/>
                <a:ext cx="5959" cy="2980"/>
              </a:xfrm>
              <a:custGeom>
                <a:avLst/>
                <a:gdLst>
                  <a:gd name="T0" fmla="*/ 0 w 4"/>
                  <a:gd name="T1" fmla="*/ 2 h 2"/>
                  <a:gd name="T2" fmla="*/ 0 w 4"/>
                  <a:gd name="T3" fmla="*/ 2 h 2"/>
                  <a:gd name="T4" fmla="*/ 2 w 4"/>
                  <a:gd name="T5" fmla="*/ 0 h 2"/>
                  <a:gd name="T6" fmla="*/ 4 w 4"/>
                  <a:gd name="T7" fmla="*/ 2 h 2"/>
                  <a:gd name="T8" fmla="*/ 4 w 4"/>
                  <a:gd name="T9" fmla="*/ 2 h 2"/>
                  <a:gd name="T10" fmla="*/ 2 w 4"/>
                  <a:gd name="T11" fmla="*/ 2 h 2"/>
                  <a:gd name="T12" fmla="*/ 2 w 4"/>
                  <a:gd name="T13" fmla="*/ 2 h 2"/>
                  <a:gd name="T14" fmla="*/ 0 w 4"/>
                  <a:gd name="T15" fmla="*/ 2 h 2"/>
                  <a:gd name="T16" fmla="*/ 2 w 4"/>
                  <a:gd name="T17" fmla="*/ 2 h 2"/>
                  <a:gd name="T18" fmla="*/ 0 w 4"/>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0" y="2"/>
                    </a:moveTo>
                    <a:lnTo>
                      <a:pt x="0" y="2"/>
                    </a:lnTo>
                    <a:lnTo>
                      <a:pt x="2" y="0"/>
                    </a:lnTo>
                    <a:lnTo>
                      <a:pt x="4" y="2"/>
                    </a:lnTo>
                    <a:lnTo>
                      <a:pt x="4" y="2"/>
                    </a:lnTo>
                    <a:lnTo>
                      <a:pt x="2" y="2"/>
                    </a:lnTo>
                    <a:lnTo>
                      <a:pt x="2" y="2"/>
                    </a:lnTo>
                    <a:lnTo>
                      <a:pt x="0" y="2"/>
                    </a:lnTo>
                    <a:lnTo>
                      <a:pt x="2"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12" name="Freeform 1570">
                <a:extLst>
                  <a:ext uri="{FF2B5EF4-FFF2-40B4-BE49-F238E27FC236}">
                    <a16:creationId xmlns:a16="http://schemas.microsoft.com/office/drawing/2014/main" id="{A1FD2A3F-00BA-D9A6-50E3-9798A53C8541}"/>
                  </a:ext>
                </a:extLst>
              </p:cNvPr>
              <p:cNvSpPr>
                <a:spLocks/>
              </p:cNvSpPr>
              <p:nvPr/>
            </p:nvSpPr>
            <p:spPr bwMode="auto">
              <a:xfrm>
                <a:off x="1619984" y="4017676"/>
                <a:ext cx="5959" cy="2980"/>
              </a:xfrm>
              <a:custGeom>
                <a:avLst/>
                <a:gdLst>
                  <a:gd name="T0" fmla="*/ 0 w 4"/>
                  <a:gd name="T1" fmla="*/ 0 h 2"/>
                  <a:gd name="T2" fmla="*/ 2 w 4"/>
                  <a:gd name="T3" fmla="*/ 2 h 2"/>
                  <a:gd name="T4" fmla="*/ 4 w 4"/>
                  <a:gd name="T5" fmla="*/ 0 h 2"/>
                  <a:gd name="T6" fmla="*/ 4 w 4"/>
                  <a:gd name="T7" fmla="*/ 2 h 2"/>
                  <a:gd name="T8" fmla="*/ 4 w 4"/>
                  <a:gd name="T9" fmla="*/ 2 h 2"/>
                  <a:gd name="T10" fmla="*/ 2 w 4"/>
                  <a:gd name="T11" fmla="*/ 2 h 2"/>
                  <a:gd name="T12" fmla="*/ 0 w 4"/>
                  <a:gd name="T13" fmla="*/ 2 h 2"/>
                  <a:gd name="T14" fmla="*/ 0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0"/>
                    </a:moveTo>
                    <a:lnTo>
                      <a:pt x="2" y="2"/>
                    </a:lnTo>
                    <a:lnTo>
                      <a:pt x="4" y="0"/>
                    </a:lnTo>
                    <a:lnTo>
                      <a:pt x="4" y="2"/>
                    </a:lnTo>
                    <a:lnTo>
                      <a:pt x="4" y="2"/>
                    </a:lnTo>
                    <a:lnTo>
                      <a:pt x="2"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13" name="Freeform 1571">
                <a:extLst>
                  <a:ext uri="{FF2B5EF4-FFF2-40B4-BE49-F238E27FC236}">
                    <a16:creationId xmlns:a16="http://schemas.microsoft.com/office/drawing/2014/main" id="{537B04DA-BB9C-A13A-EC5F-C3FC11A99B1B}"/>
                  </a:ext>
                </a:extLst>
              </p:cNvPr>
              <p:cNvSpPr>
                <a:spLocks/>
              </p:cNvSpPr>
              <p:nvPr/>
            </p:nvSpPr>
            <p:spPr bwMode="auto">
              <a:xfrm>
                <a:off x="1619984" y="4017676"/>
                <a:ext cx="5959" cy="2980"/>
              </a:xfrm>
              <a:custGeom>
                <a:avLst/>
                <a:gdLst>
                  <a:gd name="T0" fmla="*/ 0 w 4"/>
                  <a:gd name="T1" fmla="*/ 0 h 2"/>
                  <a:gd name="T2" fmla="*/ 2 w 4"/>
                  <a:gd name="T3" fmla="*/ 2 h 2"/>
                  <a:gd name="T4" fmla="*/ 4 w 4"/>
                  <a:gd name="T5" fmla="*/ 0 h 2"/>
                  <a:gd name="T6" fmla="*/ 4 w 4"/>
                  <a:gd name="T7" fmla="*/ 2 h 2"/>
                  <a:gd name="T8" fmla="*/ 4 w 4"/>
                  <a:gd name="T9" fmla="*/ 2 h 2"/>
                  <a:gd name="T10" fmla="*/ 2 w 4"/>
                  <a:gd name="T11" fmla="*/ 2 h 2"/>
                  <a:gd name="T12" fmla="*/ 0 w 4"/>
                  <a:gd name="T13" fmla="*/ 2 h 2"/>
                  <a:gd name="T14" fmla="*/ 0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0"/>
                    </a:moveTo>
                    <a:lnTo>
                      <a:pt x="2" y="2"/>
                    </a:lnTo>
                    <a:lnTo>
                      <a:pt x="4" y="0"/>
                    </a:lnTo>
                    <a:lnTo>
                      <a:pt x="4" y="2"/>
                    </a:lnTo>
                    <a:lnTo>
                      <a:pt x="4" y="2"/>
                    </a:lnTo>
                    <a:lnTo>
                      <a:pt x="2"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14" name="Freeform 1572">
                <a:extLst>
                  <a:ext uri="{FF2B5EF4-FFF2-40B4-BE49-F238E27FC236}">
                    <a16:creationId xmlns:a16="http://schemas.microsoft.com/office/drawing/2014/main" id="{EA06D5DA-EABF-CBAB-3EBE-32C17D44A686}"/>
                  </a:ext>
                </a:extLst>
              </p:cNvPr>
              <p:cNvSpPr>
                <a:spLocks/>
              </p:cNvSpPr>
              <p:nvPr/>
            </p:nvSpPr>
            <p:spPr bwMode="auto">
              <a:xfrm>
                <a:off x="1648290" y="4034064"/>
                <a:ext cx="5959" cy="2980"/>
              </a:xfrm>
              <a:custGeom>
                <a:avLst/>
                <a:gdLst>
                  <a:gd name="T0" fmla="*/ 2 w 4"/>
                  <a:gd name="T1" fmla="*/ 0 h 2"/>
                  <a:gd name="T2" fmla="*/ 0 w 4"/>
                  <a:gd name="T3" fmla="*/ 0 h 2"/>
                  <a:gd name="T4" fmla="*/ 2 w 4"/>
                  <a:gd name="T5" fmla="*/ 0 h 2"/>
                  <a:gd name="T6" fmla="*/ 2 w 4"/>
                  <a:gd name="T7" fmla="*/ 2 h 2"/>
                  <a:gd name="T8" fmla="*/ 4 w 4"/>
                  <a:gd name="T9" fmla="*/ 2 h 2"/>
                  <a:gd name="T10" fmla="*/ 4 w 4"/>
                  <a:gd name="T11" fmla="*/ 2 h 2"/>
                  <a:gd name="T12" fmla="*/ 4 w 4"/>
                  <a:gd name="T13" fmla="*/ 2 h 2"/>
                  <a:gd name="T14" fmla="*/ 2 w 4"/>
                  <a:gd name="T15" fmla="*/ 2 h 2"/>
                  <a:gd name="T16" fmla="*/ 2 w 4"/>
                  <a:gd name="T17" fmla="*/ 2 h 2"/>
                  <a:gd name="T18" fmla="*/ 2 w 4"/>
                  <a:gd name="T19" fmla="*/ 0 h 2"/>
                  <a:gd name="T20" fmla="*/ 2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2" y="0"/>
                    </a:moveTo>
                    <a:lnTo>
                      <a:pt x="0" y="0"/>
                    </a:lnTo>
                    <a:lnTo>
                      <a:pt x="2" y="0"/>
                    </a:lnTo>
                    <a:lnTo>
                      <a:pt x="2" y="2"/>
                    </a:lnTo>
                    <a:lnTo>
                      <a:pt x="4" y="2"/>
                    </a:lnTo>
                    <a:lnTo>
                      <a:pt x="4" y="2"/>
                    </a:lnTo>
                    <a:lnTo>
                      <a:pt x="4" y="2"/>
                    </a:lnTo>
                    <a:lnTo>
                      <a:pt x="2" y="2"/>
                    </a:lnTo>
                    <a:lnTo>
                      <a:pt x="2" y="2"/>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15" name="Freeform 1573">
                <a:extLst>
                  <a:ext uri="{FF2B5EF4-FFF2-40B4-BE49-F238E27FC236}">
                    <a16:creationId xmlns:a16="http://schemas.microsoft.com/office/drawing/2014/main" id="{FB8E514B-B408-167C-9A1E-319B28D63C48}"/>
                  </a:ext>
                </a:extLst>
              </p:cNvPr>
              <p:cNvSpPr>
                <a:spLocks/>
              </p:cNvSpPr>
              <p:nvPr/>
            </p:nvSpPr>
            <p:spPr bwMode="auto">
              <a:xfrm>
                <a:off x="1648290" y="4034064"/>
                <a:ext cx="5959" cy="2980"/>
              </a:xfrm>
              <a:custGeom>
                <a:avLst/>
                <a:gdLst>
                  <a:gd name="T0" fmla="*/ 2 w 4"/>
                  <a:gd name="T1" fmla="*/ 0 h 2"/>
                  <a:gd name="T2" fmla="*/ 0 w 4"/>
                  <a:gd name="T3" fmla="*/ 0 h 2"/>
                  <a:gd name="T4" fmla="*/ 2 w 4"/>
                  <a:gd name="T5" fmla="*/ 0 h 2"/>
                  <a:gd name="T6" fmla="*/ 2 w 4"/>
                  <a:gd name="T7" fmla="*/ 2 h 2"/>
                  <a:gd name="T8" fmla="*/ 4 w 4"/>
                  <a:gd name="T9" fmla="*/ 2 h 2"/>
                  <a:gd name="T10" fmla="*/ 4 w 4"/>
                  <a:gd name="T11" fmla="*/ 2 h 2"/>
                  <a:gd name="T12" fmla="*/ 4 w 4"/>
                  <a:gd name="T13" fmla="*/ 2 h 2"/>
                  <a:gd name="T14" fmla="*/ 2 w 4"/>
                  <a:gd name="T15" fmla="*/ 2 h 2"/>
                  <a:gd name="T16" fmla="*/ 2 w 4"/>
                  <a:gd name="T17" fmla="*/ 2 h 2"/>
                  <a:gd name="T18" fmla="*/ 2 w 4"/>
                  <a:gd name="T19" fmla="*/ 0 h 2"/>
                  <a:gd name="T20" fmla="*/ 2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2" y="0"/>
                    </a:moveTo>
                    <a:lnTo>
                      <a:pt x="0" y="0"/>
                    </a:lnTo>
                    <a:lnTo>
                      <a:pt x="2" y="0"/>
                    </a:lnTo>
                    <a:lnTo>
                      <a:pt x="2" y="2"/>
                    </a:lnTo>
                    <a:lnTo>
                      <a:pt x="4" y="2"/>
                    </a:lnTo>
                    <a:lnTo>
                      <a:pt x="4" y="2"/>
                    </a:lnTo>
                    <a:lnTo>
                      <a:pt x="4" y="2"/>
                    </a:lnTo>
                    <a:lnTo>
                      <a:pt x="2" y="2"/>
                    </a:lnTo>
                    <a:lnTo>
                      <a:pt x="2" y="2"/>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16" name="Freeform 1574">
                <a:extLst>
                  <a:ext uri="{FF2B5EF4-FFF2-40B4-BE49-F238E27FC236}">
                    <a16:creationId xmlns:a16="http://schemas.microsoft.com/office/drawing/2014/main" id="{8A976A84-6CF1-E0E9-44FE-68FB798C5AC2}"/>
                  </a:ext>
                </a:extLst>
              </p:cNvPr>
              <p:cNvSpPr>
                <a:spLocks/>
              </p:cNvSpPr>
              <p:nvPr/>
            </p:nvSpPr>
            <p:spPr bwMode="auto">
              <a:xfrm>
                <a:off x="1648290" y="4045983"/>
                <a:ext cx="5959" cy="5959"/>
              </a:xfrm>
              <a:custGeom>
                <a:avLst/>
                <a:gdLst>
                  <a:gd name="T0" fmla="*/ 0 w 4"/>
                  <a:gd name="T1" fmla="*/ 0 h 4"/>
                  <a:gd name="T2" fmla="*/ 0 w 4"/>
                  <a:gd name="T3" fmla="*/ 0 h 4"/>
                  <a:gd name="T4" fmla="*/ 0 w 4"/>
                  <a:gd name="T5" fmla="*/ 0 h 4"/>
                  <a:gd name="T6" fmla="*/ 2 w 4"/>
                  <a:gd name="T7" fmla="*/ 2 h 4"/>
                  <a:gd name="T8" fmla="*/ 2 w 4"/>
                  <a:gd name="T9" fmla="*/ 2 h 4"/>
                  <a:gd name="T10" fmla="*/ 4 w 4"/>
                  <a:gd name="T11" fmla="*/ 4 h 4"/>
                  <a:gd name="T12" fmla="*/ 2 w 4"/>
                  <a:gd name="T13" fmla="*/ 4 h 4"/>
                  <a:gd name="T14" fmla="*/ 0 w 4"/>
                  <a:gd name="T15" fmla="*/ 2 h 4"/>
                  <a:gd name="T16" fmla="*/ 0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0"/>
                    </a:moveTo>
                    <a:lnTo>
                      <a:pt x="0" y="0"/>
                    </a:lnTo>
                    <a:lnTo>
                      <a:pt x="0" y="0"/>
                    </a:lnTo>
                    <a:lnTo>
                      <a:pt x="2" y="2"/>
                    </a:lnTo>
                    <a:lnTo>
                      <a:pt x="2" y="2"/>
                    </a:lnTo>
                    <a:lnTo>
                      <a:pt x="4" y="4"/>
                    </a:lnTo>
                    <a:lnTo>
                      <a:pt x="2"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17" name="Freeform 1575">
                <a:extLst>
                  <a:ext uri="{FF2B5EF4-FFF2-40B4-BE49-F238E27FC236}">
                    <a16:creationId xmlns:a16="http://schemas.microsoft.com/office/drawing/2014/main" id="{D763453D-CC6C-FF75-B19E-E1C8F9AC805F}"/>
                  </a:ext>
                </a:extLst>
              </p:cNvPr>
              <p:cNvSpPr>
                <a:spLocks/>
              </p:cNvSpPr>
              <p:nvPr/>
            </p:nvSpPr>
            <p:spPr bwMode="auto">
              <a:xfrm>
                <a:off x="1648290" y="4045983"/>
                <a:ext cx="5959" cy="5959"/>
              </a:xfrm>
              <a:custGeom>
                <a:avLst/>
                <a:gdLst>
                  <a:gd name="T0" fmla="*/ 0 w 4"/>
                  <a:gd name="T1" fmla="*/ 0 h 4"/>
                  <a:gd name="T2" fmla="*/ 0 w 4"/>
                  <a:gd name="T3" fmla="*/ 0 h 4"/>
                  <a:gd name="T4" fmla="*/ 0 w 4"/>
                  <a:gd name="T5" fmla="*/ 0 h 4"/>
                  <a:gd name="T6" fmla="*/ 2 w 4"/>
                  <a:gd name="T7" fmla="*/ 2 h 4"/>
                  <a:gd name="T8" fmla="*/ 2 w 4"/>
                  <a:gd name="T9" fmla="*/ 2 h 4"/>
                  <a:gd name="T10" fmla="*/ 4 w 4"/>
                  <a:gd name="T11" fmla="*/ 4 h 4"/>
                  <a:gd name="T12" fmla="*/ 2 w 4"/>
                  <a:gd name="T13" fmla="*/ 4 h 4"/>
                  <a:gd name="T14" fmla="*/ 0 w 4"/>
                  <a:gd name="T15" fmla="*/ 2 h 4"/>
                  <a:gd name="T16" fmla="*/ 0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0"/>
                    </a:moveTo>
                    <a:lnTo>
                      <a:pt x="0" y="0"/>
                    </a:lnTo>
                    <a:lnTo>
                      <a:pt x="0" y="0"/>
                    </a:lnTo>
                    <a:lnTo>
                      <a:pt x="2" y="2"/>
                    </a:lnTo>
                    <a:lnTo>
                      <a:pt x="2" y="2"/>
                    </a:lnTo>
                    <a:lnTo>
                      <a:pt x="4" y="4"/>
                    </a:lnTo>
                    <a:lnTo>
                      <a:pt x="2"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18" name="Freeform 1576">
                <a:extLst>
                  <a:ext uri="{FF2B5EF4-FFF2-40B4-BE49-F238E27FC236}">
                    <a16:creationId xmlns:a16="http://schemas.microsoft.com/office/drawing/2014/main" id="{7C795B99-9A7C-0449-F455-9BC3E0966018}"/>
                  </a:ext>
                </a:extLst>
              </p:cNvPr>
              <p:cNvSpPr>
                <a:spLocks/>
              </p:cNvSpPr>
              <p:nvPr/>
            </p:nvSpPr>
            <p:spPr bwMode="auto">
              <a:xfrm>
                <a:off x="1611045" y="4017676"/>
                <a:ext cx="5959" cy="2980"/>
              </a:xfrm>
              <a:custGeom>
                <a:avLst/>
                <a:gdLst>
                  <a:gd name="T0" fmla="*/ 0 w 4"/>
                  <a:gd name="T1" fmla="*/ 2 h 2"/>
                  <a:gd name="T2" fmla="*/ 0 w 4"/>
                  <a:gd name="T3" fmla="*/ 2 h 2"/>
                  <a:gd name="T4" fmla="*/ 2 w 4"/>
                  <a:gd name="T5" fmla="*/ 0 h 2"/>
                  <a:gd name="T6" fmla="*/ 4 w 4"/>
                  <a:gd name="T7" fmla="*/ 2 h 2"/>
                  <a:gd name="T8" fmla="*/ 4 w 4"/>
                  <a:gd name="T9" fmla="*/ 2 h 2"/>
                  <a:gd name="T10" fmla="*/ 2 w 4"/>
                  <a:gd name="T11" fmla="*/ 2 h 2"/>
                  <a:gd name="T12" fmla="*/ 2 w 4"/>
                  <a:gd name="T13" fmla="*/ 2 h 2"/>
                  <a:gd name="T14" fmla="*/ 0 w 4"/>
                  <a:gd name="T15" fmla="*/ 2 h 2"/>
                  <a:gd name="T16" fmla="*/ 2 w 4"/>
                  <a:gd name="T17" fmla="*/ 2 h 2"/>
                  <a:gd name="T18" fmla="*/ 0 w 4"/>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0" y="2"/>
                    </a:moveTo>
                    <a:lnTo>
                      <a:pt x="0" y="2"/>
                    </a:lnTo>
                    <a:lnTo>
                      <a:pt x="2" y="0"/>
                    </a:lnTo>
                    <a:lnTo>
                      <a:pt x="4" y="2"/>
                    </a:lnTo>
                    <a:lnTo>
                      <a:pt x="4" y="2"/>
                    </a:lnTo>
                    <a:lnTo>
                      <a:pt x="2" y="2"/>
                    </a:lnTo>
                    <a:lnTo>
                      <a:pt x="2" y="2"/>
                    </a:lnTo>
                    <a:lnTo>
                      <a:pt x="0" y="2"/>
                    </a:lnTo>
                    <a:lnTo>
                      <a:pt x="2" y="2"/>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19" name="Freeform 1577">
                <a:extLst>
                  <a:ext uri="{FF2B5EF4-FFF2-40B4-BE49-F238E27FC236}">
                    <a16:creationId xmlns:a16="http://schemas.microsoft.com/office/drawing/2014/main" id="{D4AF9D9F-EB4C-357B-2A58-1D0FF0BED46F}"/>
                  </a:ext>
                </a:extLst>
              </p:cNvPr>
              <p:cNvSpPr>
                <a:spLocks/>
              </p:cNvSpPr>
              <p:nvPr/>
            </p:nvSpPr>
            <p:spPr bwMode="auto">
              <a:xfrm>
                <a:off x="1611045" y="4017676"/>
                <a:ext cx="5959" cy="2980"/>
              </a:xfrm>
              <a:custGeom>
                <a:avLst/>
                <a:gdLst>
                  <a:gd name="T0" fmla="*/ 0 w 4"/>
                  <a:gd name="T1" fmla="*/ 2 h 2"/>
                  <a:gd name="T2" fmla="*/ 0 w 4"/>
                  <a:gd name="T3" fmla="*/ 2 h 2"/>
                  <a:gd name="T4" fmla="*/ 2 w 4"/>
                  <a:gd name="T5" fmla="*/ 0 h 2"/>
                  <a:gd name="T6" fmla="*/ 4 w 4"/>
                  <a:gd name="T7" fmla="*/ 2 h 2"/>
                  <a:gd name="T8" fmla="*/ 4 w 4"/>
                  <a:gd name="T9" fmla="*/ 2 h 2"/>
                  <a:gd name="T10" fmla="*/ 2 w 4"/>
                  <a:gd name="T11" fmla="*/ 2 h 2"/>
                  <a:gd name="T12" fmla="*/ 2 w 4"/>
                  <a:gd name="T13" fmla="*/ 2 h 2"/>
                  <a:gd name="T14" fmla="*/ 0 w 4"/>
                  <a:gd name="T15" fmla="*/ 2 h 2"/>
                  <a:gd name="T16" fmla="*/ 2 w 4"/>
                  <a:gd name="T17" fmla="*/ 2 h 2"/>
                  <a:gd name="T18" fmla="*/ 0 w 4"/>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0" y="2"/>
                    </a:moveTo>
                    <a:lnTo>
                      <a:pt x="0" y="2"/>
                    </a:lnTo>
                    <a:lnTo>
                      <a:pt x="2" y="0"/>
                    </a:lnTo>
                    <a:lnTo>
                      <a:pt x="4" y="2"/>
                    </a:lnTo>
                    <a:lnTo>
                      <a:pt x="4" y="2"/>
                    </a:lnTo>
                    <a:lnTo>
                      <a:pt x="2" y="2"/>
                    </a:lnTo>
                    <a:lnTo>
                      <a:pt x="2" y="2"/>
                    </a:lnTo>
                    <a:lnTo>
                      <a:pt x="0" y="2"/>
                    </a:lnTo>
                    <a:lnTo>
                      <a:pt x="2" y="2"/>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20" name="Freeform 1578">
                <a:extLst>
                  <a:ext uri="{FF2B5EF4-FFF2-40B4-BE49-F238E27FC236}">
                    <a16:creationId xmlns:a16="http://schemas.microsoft.com/office/drawing/2014/main" id="{3D267E33-30E3-1484-100B-BAE1E0603426}"/>
                  </a:ext>
                </a:extLst>
              </p:cNvPr>
              <p:cNvSpPr>
                <a:spLocks/>
              </p:cNvSpPr>
              <p:nvPr/>
            </p:nvSpPr>
            <p:spPr bwMode="auto">
              <a:xfrm>
                <a:off x="1619984" y="4017676"/>
                <a:ext cx="5959" cy="2980"/>
              </a:xfrm>
              <a:custGeom>
                <a:avLst/>
                <a:gdLst>
                  <a:gd name="T0" fmla="*/ 0 w 4"/>
                  <a:gd name="T1" fmla="*/ 0 h 2"/>
                  <a:gd name="T2" fmla="*/ 2 w 4"/>
                  <a:gd name="T3" fmla="*/ 2 h 2"/>
                  <a:gd name="T4" fmla="*/ 4 w 4"/>
                  <a:gd name="T5" fmla="*/ 0 h 2"/>
                  <a:gd name="T6" fmla="*/ 4 w 4"/>
                  <a:gd name="T7" fmla="*/ 2 h 2"/>
                  <a:gd name="T8" fmla="*/ 4 w 4"/>
                  <a:gd name="T9" fmla="*/ 2 h 2"/>
                  <a:gd name="T10" fmla="*/ 2 w 4"/>
                  <a:gd name="T11" fmla="*/ 2 h 2"/>
                  <a:gd name="T12" fmla="*/ 0 w 4"/>
                  <a:gd name="T13" fmla="*/ 2 h 2"/>
                  <a:gd name="T14" fmla="*/ 0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0"/>
                    </a:moveTo>
                    <a:lnTo>
                      <a:pt x="2" y="2"/>
                    </a:lnTo>
                    <a:lnTo>
                      <a:pt x="4" y="0"/>
                    </a:lnTo>
                    <a:lnTo>
                      <a:pt x="4" y="2"/>
                    </a:lnTo>
                    <a:lnTo>
                      <a:pt x="4" y="2"/>
                    </a:lnTo>
                    <a:lnTo>
                      <a:pt x="2"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21" name="Freeform 1579">
                <a:extLst>
                  <a:ext uri="{FF2B5EF4-FFF2-40B4-BE49-F238E27FC236}">
                    <a16:creationId xmlns:a16="http://schemas.microsoft.com/office/drawing/2014/main" id="{95DEF20A-8143-2B2E-4ABD-D5E51A6BF9AA}"/>
                  </a:ext>
                </a:extLst>
              </p:cNvPr>
              <p:cNvSpPr>
                <a:spLocks/>
              </p:cNvSpPr>
              <p:nvPr/>
            </p:nvSpPr>
            <p:spPr bwMode="auto">
              <a:xfrm>
                <a:off x="1619984" y="4017676"/>
                <a:ext cx="5959" cy="2980"/>
              </a:xfrm>
              <a:custGeom>
                <a:avLst/>
                <a:gdLst>
                  <a:gd name="T0" fmla="*/ 0 w 4"/>
                  <a:gd name="T1" fmla="*/ 0 h 2"/>
                  <a:gd name="T2" fmla="*/ 2 w 4"/>
                  <a:gd name="T3" fmla="*/ 2 h 2"/>
                  <a:gd name="T4" fmla="*/ 4 w 4"/>
                  <a:gd name="T5" fmla="*/ 0 h 2"/>
                  <a:gd name="T6" fmla="*/ 4 w 4"/>
                  <a:gd name="T7" fmla="*/ 2 h 2"/>
                  <a:gd name="T8" fmla="*/ 4 w 4"/>
                  <a:gd name="T9" fmla="*/ 2 h 2"/>
                  <a:gd name="T10" fmla="*/ 2 w 4"/>
                  <a:gd name="T11" fmla="*/ 2 h 2"/>
                  <a:gd name="T12" fmla="*/ 0 w 4"/>
                  <a:gd name="T13" fmla="*/ 2 h 2"/>
                  <a:gd name="T14" fmla="*/ 0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0"/>
                    </a:moveTo>
                    <a:lnTo>
                      <a:pt x="2" y="2"/>
                    </a:lnTo>
                    <a:lnTo>
                      <a:pt x="4" y="0"/>
                    </a:lnTo>
                    <a:lnTo>
                      <a:pt x="4" y="2"/>
                    </a:lnTo>
                    <a:lnTo>
                      <a:pt x="4" y="2"/>
                    </a:lnTo>
                    <a:lnTo>
                      <a:pt x="2"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22" name="Freeform 1580">
                <a:extLst>
                  <a:ext uri="{FF2B5EF4-FFF2-40B4-BE49-F238E27FC236}">
                    <a16:creationId xmlns:a16="http://schemas.microsoft.com/office/drawing/2014/main" id="{E6A67EDA-10A9-B56E-CBB4-76E4A62EBF42}"/>
                  </a:ext>
                </a:extLst>
              </p:cNvPr>
              <p:cNvSpPr>
                <a:spLocks/>
              </p:cNvSpPr>
              <p:nvPr/>
            </p:nvSpPr>
            <p:spPr bwMode="auto">
              <a:xfrm>
                <a:off x="1648290" y="4034064"/>
                <a:ext cx="5959" cy="2980"/>
              </a:xfrm>
              <a:custGeom>
                <a:avLst/>
                <a:gdLst>
                  <a:gd name="T0" fmla="*/ 2 w 4"/>
                  <a:gd name="T1" fmla="*/ 0 h 2"/>
                  <a:gd name="T2" fmla="*/ 0 w 4"/>
                  <a:gd name="T3" fmla="*/ 0 h 2"/>
                  <a:gd name="T4" fmla="*/ 2 w 4"/>
                  <a:gd name="T5" fmla="*/ 0 h 2"/>
                  <a:gd name="T6" fmla="*/ 2 w 4"/>
                  <a:gd name="T7" fmla="*/ 2 h 2"/>
                  <a:gd name="T8" fmla="*/ 4 w 4"/>
                  <a:gd name="T9" fmla="*/ 2 h 2"/>
                  <a:gd name="T10" fmla="*/ 4 w 4"/>
                  <a:gd name="T11" fmla="*/ 2 h 2"/>
                  <a:gd name="T12" fmla="*/ 4 w 4"/>
                  <a:gd name="T13" fmla="*/ 2 h 2"/>
                  <a:gd name="T14" fmla="*/ 2 w 4"/>
                  <a:gd name="T15" fmla="*/ 2 h 2"/>
                  <a:gd name="T16" fmla="*/ 2 w 4"/>
                  <a:gd name="T17" fmla="*/ 2 h 2"/>
                  <a:gd name="T18" fmla="*/ 2 w 4"/>
                  <a:gd name="T19" fmla="*/ 0 h 2"/>
                  <a:gd name="T20" fmla="*/ 2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2" y="0"/>
                    </a:moveTo>
                    <a:lnTo>
                      <a:pt x="0" y="0"/>
                    </a:lnTo>
                    <a:lnTo>
                      <a:pt x="2" y="0"/>
                    </a:lnTo>
                    <a:lnTo>
                      <a:pt x="2" y="2"/>
                    </a:lnTo>
                    <a:lnTo>
                      <a:pt x="4" y="2"/>
                    </a:lnTo>
                    <a:lnTo>
                      <a:pt x="4" y="2"/>
                    </a:lnTo>
                    <a:lnTo>
                      <a:pt x="4" y="2"/>
                    </a:lnTo>
                    <a:lnTo>
                      <a:pt x="2" y="2"/>
                    </a:lnTo>
                    <a:lnTo>
                      <a:pt x="2" y="2"/>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23" name="Freeform 1581">
                <a:extLst>
                  <a:ext uri="{FF2B5EF4-FFF2-40B4-BE49-F238E27FC236}">
                    <a16:creationId xmlns:a16="http://schemas.microsoft.com/office/drawing/2014/main" id="{BF04D7AE-599D-0105-560D-7600500CE325}"/>
                  </a:ext>
                </a:extLst>
              </p:cNvPr>
              <p:cNvSpPr>
                <a:spLocks/>
              </p:cNvSpPr>
              <p:nvPr/>
            </p:nvSpPr>
            <p:spPr bwMode="auto">
              <a:xfrm>
                <a:off x="1648290" y="4034064"/>
                <a:ext cx="5959" cy="2980"/>
              </a:xfrm>
              <a:custGeom>
                <a:avLst/>
                <a:gdLst>
                  <a:gd name="T0" fmla="*/ 2 w 4"/>
                  <a:gd name="T1" fmla="*/ 0 h 2"/>
                  <a:gd name="T2" fmla="*/ 0 w 4"/>
                  <a:gd name="T3" fmla="*/ 0 h 2"/>
                  <a:gd name="T4" fmla="*/ 2 w 4"/>
                  <a:gd name="T5" fmla="*/ 0 h 2"/>
                  <a:gd name="T6" fmla="*/ 2 w 4"/>
                  <a:gd name="T7" fmla="*/ 2 h 2"/>
                  <a:gd name="T8" fmla="*/ 4 w 4"/>
                  <a:gd name="T9" fmla="*/ 2 h 2"/>
                  <a:gd name="T10" fmla="*/ 4 w 4"/>
                  <a:gd name="T11" fmla="*/ 2 h 2"/>
                  <a:gd name="T12" fmla="*/ 4 w 4"/>
                  <a:gd name="T13" fmla="*/ 2 h 2"/>
                  <a:gd name="T14" fmla="*/ 2 w 4"/>
                  <a:gd name="T15" fmla="*/ 2 h 2"/>
                  <a:gd name="T16" fmla="*/ 2 w 4"/>
                  <a:gd name="T17" fmla="*/ 2 h 2"/>
                  <a:gd name="T18" fmla="*/ 2 w 4"/>
                  <a:gd name="T19" fmla="*/ 0 h 2"/>
                  <a:gd name="T20" fmla="*/ 2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2" y="0"/>
                    </a:moveTo>
                    <a:lnTo>
                      <a:pt x="0" y="0"/>
                    </a:lnTo>
                    <a:lnTo>
                      <a:pt x="2" y="0"/>
                    </a:lnTo>
                    <a:lnTo>
                      <a:pt x="2" y="2"/>
                    </a:lnTo>
                    <a:lnTo>
                      <a:pt x="4" y="2"/>
                    </a:lnTo>
                    <a:lnTo>
                      <a:pt x="4" y="2"/>
                    </a:lnTo>
                    <a:lnTo>
                      <a:pt x="4" y="2"/>
                    </a:lnTo>
                    <a:lnTo>
                      <a:pt x="2" y="2"/>
                    </a:lnTo>
                    <a:lnTo>
                      <a:pt x="2" y="2"/>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24" name="Freeform 1582">
                <a:extLst>
                  <a:ext uri="{FF2B5EF4-FFF2-40B4-BE49-F238E27FC236}">
                    <a16:creationId xmlns:a16="http://schemas.microsoft.com/office/drawing/2014/main" id="{7A2122AC-B771-832B-41E9-007B689F2B19}"/>
                  </a:ext>
                </a:extLst>
              </p:cNvPr>
              <p:cNvSpPr>
                <a:spLocks/>
              </p:cNvSpPr>
              <p:nvPr/>
            </p:nvSpPr>
            <p:spPr bwMode="auto">
              <a:xfrm>
                <a:off x="1648290" y="4045983"/>
                <a:ext cx="5959" cy="5959"/>
              </a:xfrm>
              <a:custGeom>
                <a:avLst/>
                <a:gdLst>
                  <a:gd name="T0" fmla="*/ 0 w 4"/>
                  <a:gd name="T1" fmla="*/ 0 h 4"/>
                  <a:gd name="T2" fmla="*/ 0 w 4"/>
                  <a:gd name="T3" fmla="*/ 0 h 4"/>
                  <a:gd name="T4" fmla="*/ 0 w 4"/>
                  <a:gd name="T5" fmla="*/ 0 h 4"/>
                  <a:gd name="T6" fmla="*/ 2 w 4"/>
                  <a:gd name="T7" fmla="*/ 2 h 4"/>
                  <a:gd name="T8" fmla="*/ 2 w 4"/>
                  <a:gd name="T9" fmla="*/ 2 h 4"/>
                  <a:gd name="T10" fmla="*/ 4 w 4"/>
                  <a:gd name="T11" fmla="*/ 4 h 4"/>
                  <a:gd name="T12" fmla="*/ 2 w 4"/>
                  <a:gd name="T13" fmla="*/ 4 h 4"/>
                  <a:gd name="T14" fmla="*/ 0 w 4"/>
                  <a:gd name="T15" fmla="*/ 2 h 4"/>
                  <a:gd name="T16" fmla="*/ 0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0"/>
                    </a:moveTo>
                    <a:lnTo>
                      <a:pt x="0" y="0"/>
                    </a:lnTo>
                    <a:lnTo>
                      <a:pt x="0" y="0"/>
                    </a:lnTo>
                    <a:lnTo>
                      <a:pt x="2" y="2"/>
                    </a:lnTo>
                    <a:lnTo>
                      <a:pt x="2" y="2"/>
                    </a:lnTo>
                    <a:lnTo>
                      <a:pt x="4" y="4"/>
                    </a:lnTo>
                    <a:lnTo>
                      <a:pt x="2" y="4"/>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25" name="Freeform 1583">
                <a:extLst>
                  <a:ext uri="{FF2B5EF4-FFF2-40B4-BE49-F238E27FC236}">
                    <a16:creationId xmlns:a16="http://schemas.microsoft.com/office/drawing/2014/main" id="{B9EB4D31-1149-1BE9-4B36-BEA4746358EC}"/>
                  </a:ext>
                </a:extLst>
              </p:cNvPr>
              <p:cNvSpPr>
                <a:spLocks/>
              </p:cNvSpPr>
              <p:nvPr/>
            </p:nvSpPr>
            <p:spPr bwMode="auto">
              <a:xfrm>
                <a:off x="1648290" y="4045983"/>
                <a:ext cx="5959" cy="5959"/>
              </a:xfrm>
              <a:custGeom>
                <a:avLst/>
                <a:gdLst>
                  <a:gd name="T0" fmla="*/ 0 w 4"/>
                  <a:gd name="T1" fmla="*/ 0 h 4"/>
                  <a:gd name="T2" fmla="*/ 0 w 4"/>
                  <a:gd name="T3" fmla="*/ 0 h 4"/>
                  <a:gd name="T4" fmla="*/ 0 w 4"/>
                  <a:gd name="T5" fmla="*/ 0 h 4"/>
                  <a:gd name="T6" fmla="*/ 2 w 4"/>
                  <a:gd name="T7" fmla="*/ 2 h 4"/>
                  <a:gd name="T8" fmla="*/ 2 w 4"/>
                  <a:gd name="T9" fmla="*/ 2 h 4"/>
                  <a:gd name="T10" fmla="*/ 4 w 4"/>
                  <a:gd name="T11" fmla="*/ 4 h 4"/>
                  <a:gd name="T12" fmla="*/ 2 w 4"/>
                  <a:gd name="T13" fmla="*/ 4 h 4"/>
                  <a:gd name="T14" fmla="*/ 0 w 4"/>
                  <a:gd name="T15" fmla="*/ 2 h 4"/>
                  <a:gd name="T16" fmla="*/ 0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0"/>
                    </a:moveTo>
                    <a:lnTo>
                      <a:pt x="0" y="0"/>
                    </a:lnTo>
                    <a:lnTo>
                      <a:pt x="0" y="0"/>
                    </a:lnTo>
                    <a:lnTo>
                      <a:pt x="2" y="2"/>
                    </a:lnTo>
                    <a:lnTo>
                      <a:pt x="2" y="2"/>
                    </a:lnTo>
                    <a:lnTo>
                      <a:pt x="4" y="4"/>
                    </a:lnTo>
                    <a:lnTo>
                      <a:pt x="2" y="4"/>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26" name="Freeform 1584">
                <a:extLst>
                  <a:ext uri="{FF2B5EF4-FFF2-40B4-BE49-F238E27FC236}">
                    <a16:creationId xmlns:a16="http://schemas.microsoft.com/office/drawing/2014/main" id="{38661724-70B5-849B-2FF7-822777A99752}"/>
                  </a:ext>
                </a:extLst>
              </p:cNvPr>
              <p:cNvSpPr>
                <a:spLocks/>
              </p:cNvSpPr>
              <p:nvPr/>
            </p:nvSpPr>
            <p:spPr bwMode="auto">
              <a:xfrm>
                <a:off x="2132471" y="4169635"/>
                <a:ext cx="14898" cy="14898"/>
              </a:xfrm>
              <a:custGeom>
                <a:avLst/>
                <a:gdLst>
                  <a:gd name="T0" fmla="*/ 2 w 10"/>
                  <a:gd name="T1" fmla="*/ 6 h 10"/>
                  <a:gd name="T2" fmla="*/ 2 w 10"/>
                  <a:gd name="T3" fmla="*/ 6 h 10"/>
                  <a:gd name="T4" fmla="*/ 2 w 10"/>
                  <a:gd name="T5" fmla="*/ 4 h 10"/>
                  <a:gd name="T6" fmla="*/ 6 w 10"/>
                  <a:gd name="T7" fmla="*/ 2 h 10"/>
                  <a:gd name="T8" fmla="*/ 6 w 10"/>
                  <a:gd name="T9" fmla="*/ 2 h 10"/>
                  <a:gd name="T10" fmla="*/ 8 w 10"/>
                  <a:gd name="T11" fmla="*/ 2 h 10"/>
                  <a:gd name="T12" fmla="*/ 8 w 10"/>
                  <a:gd name="T13" fmla="*/ 0 h 10"/>
                  <a:gd name="T14" fmla="*/ 10 w 10"/>
                  <a:gd name="T15" fmla="*/ 0 h 10"/>
                  <a:gd name="T16" fmla="*/ 10 w 10"/>
                  <a:gd name="T17" fmla="*/ 0 h 10"/>
                  <a:gd name="T18" fmla="*/ 10 w 10"/>
                  <a:gd name="T19" fmla="*/ 2 h 10"/>
                  <a:gd name="T20" fmla="*/ 0 w 10"/>
                  <a:gd name="T21" fmla="*/ 10 h 10"/>
                  <a:gd name="T22" fmla="*/ 0 w 10"/>
                  <a:gd name="T23" fmla="*/ 10 h 10"/>
                  <a:gd name="T24" fmla="*/ 0 w 10"/>
                  <a:gd name="T25" fmla="*/ 10 h 10"/>
                  <a:gd name="T26" fmla="*/ 2 w 10"/>
                  <a:gd name="T27" fmla="*/ 6 h 10"/>
                  <a:gd name="T28" fmla="*/ 2 w 10"/>
                  <a:gd name="T2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0">
                    <a:moveTo>
                      <a:pt x="2" y="6"/>
                    </a:moveTo>
                    <a:lnTo>
                      <a:pt x="2" y="6"/>
                    </a:lnTo>
                    <a:lnTo>
                      <a:pt x="2" y="4"/>
                    </a:lnTo>
                    <a:lnTo>
                      <a:pt x="6" y="2"/>
                    </a:lnTo>
                    <a:lnTo>
                      <a:pt x="6" y="2"/>
                    </a:lnTo>
                    <a:lnTo>
                      <a:pt x="8" y="2"/>
                    </a:lnTo>
                    <a:lnTo>
                      <a:pt x="8" y="0"/>
                    </a:lnTo>
                    <a:lnTo>
                      <a:pt x="10" y="0"/>
                    </a:lnTo>
                    <a:lnTo>
                      <a:pt x="10" y="0"/>
                    </a:lnTo>
                    <a:lnTo>
                      <a:pt x="10" y="2"/>
                    </a:lnTo>
                    <a:lnTo>
                      <a:pt x="0" y="10"/>
                    </a:lnTo>
                    <a:lnTo>
                      <a:pt x="0" y="10"/>
                    </a:lnTo>
                    <a:lnTo>
                      <a:pt x="0" y="10"/>
                    </a:lnTo>
                    <a:lnTo>
                      <a:pt x="2" y="6"/>
                    </a:lnTo>
                    <a:lnTo>
                      <a:pt x="2"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27" name="Freeform 1585">
                <a:extLst>
                  <a:ext uri="{FF2B5EF4-FFF2-40B4-BE49-F238E27FC236}">
                    <a16:creationId xmlns:a16="http://schemas.microsoft.com/office/drawing/2014/main" id="{4111B9E7-02D2-75A9-9431-6221FCC091B0}"/>
                  </a:ext>
                </a:extLst>
              </p:cNvPr>
              <p:cNvSpPr>
                <a:spLocks/>
              </p:cNvSpPr>
              <p:nvPr/>
            </p:nvSpPr>
            <p:spPr bwMode="auto">
              <a:xfrm>
                <a:off x="2132471" y="4169635"/>
                <a:ext cx="14898" cy="14898"/>
              </a:xfrm>
              <a:custGeom>
                <a:avLst/>
                <a:gdLst>
                  <a:gd name="T0" fmla="*/ 2 w 10"/>
                  <a:gd name="T1" fmla="*/ 6 h 10"/>
                  <a:gd name="T2" fmla="*/ 2 w 10"/>
                  <a:gd name="T3" fmla="*/ 6 h 10"/>
                  <a:gd name="T4" fmla="*/ 2 w 10"/>
                  <a:gd name="T5" fmla="*/ 4 h 10"/>
                  <a:gd name="T6" fmla="*/ 6 w 10"/>
                  <a:gd name="T7" fmla="*/ 2 h 10"/>
                  <a:gd name="T8" fmla="*/ 6 w 10"/>
                  <a:gd name="T9" fmla="*/ 2 h 10"/>
                  <a:gd name="T10" fmla="*/ 8 w 10"/>
                  <a:gd name="T11" fmla="*/ 2 h 10"/>
                  <a:gd name="T12" fmla="*/ 8 w 10"/>
                  <a:gd name="T13" fmla="*/ 0 h 10"/>
                  <a:gd name="T14" fmla="*/ 10 w 10"/>
                  <a:gd name="T15" fmla="*/ 0 h 10"/>
                  <a:gd name="T16" fmla="*/ 10 w 10"/>
                  <a:gd name="T17" fmla="*/ 0 h 10"/>
                  <a:gd name="T18" fmla="*/ 10 w 10"/>
                  <a:gd name="T19" fmla="*/ 2 h 10"/>
                  <a:gd name="T20" fmla="*/ 0 w 10"/>
                  <a:gd name="T21" fmla="*/ 10 h 10"/>
                  <a:gd name="T22" fmla="*/ 0 w 10"/>
                  <a:gd name="T23" fmla="*/ 10 h 10"/>
                  <a:gd name="T24" fmla="*/ 0 w 10"/>
                  <a:gd name="T25" fmla="*/ 10 h 10"/>
                  <a:gd name="T26" fmla="*/ 2 w 10"/>
                  <a:gd name="T27" fmla="*/ 6 h 10"/>
                  <a:gd name="T28" fmla="*/ 2 w 10"/>
                  <a:gd name="T2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0">
                    <a:moveTo>
                      <a:pt x="2" y="6"/>
                    </a:moveTo>
                    <a:lnTo>
                      <a:pt x="2" y="6"/>
                    </a:lnTo>
                    <a:lnTo>
                      <a:pt x="2" y="4"/>
                    </a:lnTo>
                    <a:lnTo>
                      <a:pt x="6" y="2"/>
                    </a:lnTo>
                    <a:lnTo>
                      <a:pt x="6" y="2"/>
                    </a:lnTo>
                    <a:lnTo>
                      <a:pt x="8" y="2"/>
                    </a:lnTo>
                    <a:lnTo>
                      <a:pt x="8" y="0"/>
                    </a:lnTo>
                    <a:lnTo>
                      <a:pt x="10" y="0"/>
                    </a:lnTo>
                    <a:lnTo>
                      <a:pt x="10" y="0"/>
                    </a:lnTo>
                    <a:lnTo>
                      <a:pt x="10" y="2"/>
                    </a:lnTo>
                    <a:lnTo>
                      <a:pt x="0" y="10"/>
                    </a:lnTo>
                    <a:lnTo>
                      <a:pt x="0" y="10"/>
                    </a:lnTo>
                    <a:lnTo>
                      <a:pt x="0" y="10"/>
                    </a:lnTo>
                    <a:lnTo>
                      <a:pt x="2" y="6"/>
                    </a:lnTo>
                    <a:lnTo>
                      <a:pt x="2"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28" name="Freeform 1586">
                <a:extLst>
                  <a:ext uri="{FF2B5EF4-FFF2-40B4-BE49-F238E27FC236}">
                    <a16:creationId xmlns:a16="http://schemas.microsoft.com/office/drawing/2014/main" id="{D00E1D97-AE41-2A41-0EE7-62B5013BF89A}"/>
                  </a:ext>
                </a:extLst>
              </p:cNvPr>
              <p:cNvSpPr>
                <a:spLocks/>
              </p:cNvSpPr>
              <p:nvPr/>
            </p:nvSpPr>
            <p:spPr bwMode="auto">
              <a:xfrm>
                <a:off x="2501939" y="4245614"/>
                <a:ext cx="5959" cy="8939"/>
              </a:xfrm>
              <a:custGeom>
                <a:avLst/>
                <a:gdLst>
                  <a:gd name="T0" fmla="*/ 4 w 4"/>
                  <a:gd name="T1" fmla="*/ 0 h 6"/>
                  <a:gd name="T2" fmla="*/ 2 w 4"/>
                  <a:gd name="T3" fmla="*/ 0 h 6"/>
                  <a:gd name="T4" fmla="*/ 0 w 4"/>
                  <a:gd name="T5" fmla="*/ 4 h 6"/>
                  <a:gd name="T6" fmla="*/ 0 w 4"/>
                  <a:gd name="T7" fmla="*/ 6 h 6"/>
                  <a:gd name="T8" fmla="*/ 4 w 4"/>
                  <a:gd name="T9" fmla="*/ 0 h 6"/>
                </a:gdLst>
                <a:ahLst/>
                <a:cxnLst>
                  <a:cxn ang="0">
                    <a:pos x="T0" y="T1"/>
                  </a:cxn>
                  <a:cxn ang="0">
                    <a:pos x="T2" y="T3"/>
                  </a:cxn>
                  <a:cxn ang="0">
                    <a:pos x="T4" y="T5"/>
                  </a:cxn>
                  <a:cxn ang="0">
                    <a:pos x="T6" y="T7"/>
                  </a:cxn>
                  <a:cxn ang="0">
                    <a:pos x="T8" y="T9"/>
                  </a:cxn>
                </a:cxnLst>
                <a:rect l="0" t="0" r="r" b="b"/>
                <a:pathLst>
                  <a:path w="4" h="6">
                    <a:moveTo>
                      <a:pt x="4" y="0"/>
                    </a:moveTo>
                    <a:lnTo>
                      <a:pt x="2" y="0"/>
                    </a:lnTo>
                    <a:lnTo>
                      <a:pt x="0" y="4"/>
                    </a:lnTo>
                    <a:lnTo>
                      <a:pt x="0" y="6"/>
                    </a:lnTo>
                    <a:lnTo>
                      <a:pt x="4"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29" name="Freeform 1587">
                <a:extLst>
                  <a:ext uri="{FF2B5EF4-FFF2-40B4-BE49-F238E27FC236}">
                    <a16:creationId xmlns:a16="http://schemas.microsoft.com/office/drawing/2014/main" id="{CD840C6A-05B7-D299-DC0E-231F4888A57B}"/>
                  </a:ext>
                </a:extLst>
              </p:cNvPr>
              <p:cNvSpPr>
                <a:spLocks/>
              </p:cNvSpPr>
              <p:nvPr/>
            </p:nvSpPr>
            <p:spPr bwMode="auto">
              <a:xfrm>
                <a:off x="2501939" y="4245614"/>
                <a:ext cx="5959" cy="8939"/>
              </a:xfrm>
              <a:custGeom>
                <a:avLst/>
                <a:gdLst>
                  <a:gd name="T0" fmla="*/ 4 w 4"/>
                  <a:gd name="T1" fmla="*/ 0 h 6"/>
                  <a:gd name="T2" fmla="*/ 2 w 4"/>
                  <a:gd name="T3" fmla="*/ 0 h 6"/>
                  <a:gd name="T4" fmla="*/ 0 w 4"/>
                  <a:gd name="T5" fmla="*/ 4 h 6"/>
                  <a:gd name="T6" fmla="*/ 0 w 4"/>
                  <a:gd name="T7" fmla="*/ 6 h 6"/>
                  <a:gd name="T8" fmla="*/ 4 w 4"/>
                  <a:gd name="T9" fmla="*/ 0 h 6"/>
                </a:gdLst>
                <a:ahLst/>
                <a:cxnLst>
                  <a:cxn ang="0">
                    <a:pos x="T0" y="T1"/>
                  </a:cxn>
                  <a:cxn ang="0">
                    <a:pos x="T2" y="T3"/>
                  </a:cxn>
                  <a:cxn ang="0">
                    <a:pos x="T4" y="T5"/>
                  </a:cxn>
                  <a:cxn ang="0">
                    <a:pos x="T6" y="T7"/>
                  </a:cxn>
                  <a:cxn ang="0">
                    <a:pos x="T8" y="T9"/>
                  </a:cxn>
                </a:cxnLst>
                <a:rect l="0" t="0" r="r" b="b"/>
                <a:pathLst>
                  <a:path w="4" h="6">
                    <a:moveTo>
                      <a:pt x="4" y="0"/>
                    </a:moveTo>
                    <a:lnTo>
                      <a:pt x="2" y="0"/>
                    </a:lnTo>
                    <a:lnTo>
                      <a:pt x="0" y="4"/>
                    </a:lnTo>
                    <a:lnTo>
                      <a:pt x="0" y="6"/>
                    </a:lnTo>
                    <a:lnTo>
                      <a:pt x="4"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30" name="Freeform 1588">
                <a:extLst>
                  <a:ext uri="{FF2B5EF4-FFF2-40B4-BE49-F238E27FC236}">
                    <a16:creationId xmlns:a16="http://schemas.microsoft.com/office/drawing/2014/main" id="{E41FB977-6D8F-B51F-376D-5FFEEEBDA621}"/>
                  </a:ext>
                </a:extLst>
              </p:cNvPr>
              <p:cNvSpPr>
                <a:spLocks/>
              </p:cNvSpPr>
              <p:nvPr/>
            </p:nvSpPr>
            <p:spPr bwMode="auto">
              <a:xfrm>
                <a:off x="2495980" y="4254553"/>
                <a:ext cx="2980" cy="2980"/>
              </a:xfrm>
              <a:custGeom>
                <a:avLst/>
                <a:gdLst>
                  <a:gd name="T0" fmla="*/ 2 w 2"/>
                  <a:gd name="T1" fmla="*/ 0 h 2"/>
                  <a:gd name="T2" fmla="*/ 0 w 2"/>
                  <a:gd name="T3" fmla="*/ 2 h 2"/>
                  <a:gd name="T4" fmla="*/ 0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0" y="2"/>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31" name="Freeform 1589">
                <a:extLst>
                  <a:ext uri="{FF2B5EF4-FFF2-40B4-BE49-F238E27FC236}">
                    <a16:creationId xmlns:a16="http://schemas.microsoft.com/office/drawing/2014/main" id="{29C8A85F-7FC9-7F10-1B56-38C51DFE03DF}"/>
                  </a:ext>
                </a:extLst>
              </p:cNvPr>
              <p:cNvSpPr>
                <a:spLocks/>
              </p:cNvSpPr>
              <p:nvPr/>
            </p:nvSpPr>
            <p:spPr bwMode="auto">
              <a:xfrm>
                <a:off x="2495980" y="4254553"/>
                <a:ext cx="2980" cy="2980"/>
              </a:xfrm>
              <a:custGeom>
                <a:avLst/>
                <a:gdLst>
                  <a:gd name="T0" fmla="*/ 2 w 2"/>
                  <a:gd name="T1" fmla="*/ 0 h 2"/>
                  <a:gd name="T2" fmla="*/ 0 w 2"/>
                  <a:gd name="T3" fmla="*/ 2 h 2"/>
                  <a:gd name="T4" fmla="*/ 0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0" y="2"/>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32" name="Freeform 1590">
                <a:extLst>
                  <a:ext uri="{FF2B5EF4-FFF2-40B4-BE49-F238E27FC236}">
                    <a16:creationId xmlns:a16="http://schemas.microsoft.com/office/drawing/2014/main" id="{9B718A15-233F-4B55-EDA7-BF8CF04A9708}"/>
                  </a:ext>
                </a:extLst>
              </p:cNvPr>
              <p:cNvSpPr>
                <a:spLocks/>
              </p:cNvSpPr>
              <p:nvPr/>
            </p:nvSpPr>
            <p:spPr bwMode="auto">
              <a:xfrm>
                <a:off x="2473633" y="4257533"/>
                <a:ext cx="11918" cy="5959"/>
              </a:xfrm>
              <a:custGeom>
                <a:avLst/>
                <a:gdLst>
                  <a:gd name="T0" fmla="*/ 8 w 8"/>
                  <a:gd name="T1" fmla="*/ 2 h 4"/>
                  <a:gd name="T2" fmla="*/ 6 w 8"/>
                  <a:gd name="T3" fmla="*/ 2 h 4"/>
                  <a:gd name="T4" fmla="*/ 2 w 8"/>
                  <a:gd name="T5" fmla="*/ 4 h 4"/>
                  <a:gd name="T6" fmla="*/ 0 w 8"/>
                  <a:gd name="T7" fmla="*/ 4 h 4"/>
                  <a:gd name="T8" fmla="*/ 0 w 8"/>
                  <a:gd name="T9" fmla="*/ 2 h 4"/>
                  <a:gd name="T10" fmla="*/ 4 w 8"/>
                  <a:gd name="T11" fmla="*/ 2 h 4"/>
                  <a:gd name="T12" fmla="*/ 6 w 8"/>
                  <a:gd name="T13" fmla="*/ 0 h 4"/>
                  <a:gd name="T14" fmla="*/ 8 w 8"/>
                  <a:gd name="T15" fmla="*/ 0 h 4"/>
                  <a:gd name="T16" fmla="*/ 8 w 8"/>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2"/>
                    </a:moveTo>
                    <a:lnTo>
                      <a:pt x="6" y="2"/>
                    </a:lnTo>
                    <a:lnTo>
                      <a:pt x="2" y="4"/>
                    </a:lnTo>
                    <a:lnTo>
                      <a:pt x="0" y="4"/>
                    </a:lnTo>
                    <a:lnTo>
                      <a:pt x="0" y="2"/>
                    </a:lnTo>
                    <a:lnTo>
                      <a:pt x="4" y="2"/>
                    </a:lnTo>
                    <a:lnTo>
                      <a:pt x="6" y="0"/>
                    </a:lnTo>
                    <a:lnTo>
                      <a:pt x="8" y="0"/>
                    </a:lnTo>
                    <a:lnTo>
                      <a:pt x="8"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33" name="Freeform 1591">
                <a:extLst>
                  <a:ext uri="{FF2B5EF4-FFF2-40B4-BE49-F238E27FC236}">
                    <a16:creationId xmlns:a16="http://schemas.microsoft.com/office/drawing/2014/main" id="{0CD3147D-9B5E-0683-2C72-0ED0195C8374}"/>
                  </a:ext>
                </a:extLst>
              </p:cNvPr>
              <p:cNvSpPr>
                <a:spLocks/>
              </p:cNvSpPr>
              <p:nvPr/>
            </p:nvSpPr>
            <p:spPr bwMode="auto">
              <a:xfrm>
                <a:off x="2473633" y="4257533"/>
                <a:ext cx="11918" cy="5959"/>
              </a:xfrm>
              <a:custGeom>
                <a:avLst/>
                <a:gdLst>
                  <a:gd name="T0" fmla="*/ 8 w 8"/>
                  <a:gd name="T1" fmla="*/ 2 h 4"/>
                  <a:gd name="T2" fmla="*/ 6 w 8"/>
                  <a:gd name="T3" fmla="*/ 2 h 4"/>
                  <a:gd name="T4" fmla="*/ 2 w 8"/>
                  <a:gd name="T5" fmla="*/ 4 h 4"/>
                  <a:gd name="T6" fmla="*/ 0 w 8"/>
                  <a:gd name="T7" fmla="*/ 4 h 4"/>
                  <a:gd name="T8" fmla="*/ 0 w 8"/>
                  <a:gd name="T9" fmla="*/ 2 h 4"/>
                  <a:gd name="T10" fmla="*/ 4 w 8"/>
                  <a:gd name="T11" fmla="*/ 2 h 4"/>
                  <a:gd name="T12" fmla="*/ 6 w 8"/>
                  <a:gd name="T13" fmla="*/ 0 h 4"/>
                  <a:gd name="T14" fmla="*/ 8 w 8"/>
                  <a:gd name="T15" fmla="*/ 0 h 4"/>
                  <a:gd name="T16" fmla="*/ 8 w 8"/>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2"/>
                    </a:moveTo>
                    <a:lnTo>
                      <a:pt x="6" y="2"/>
                    </a:lnTo>
                    <a:lnTo>
                      <a:pt x="2" y="4"/>
                    </a:lnTo>
                    <a:lnTo>
                      <a:pt x="0" y="4"/>
                    </a:lnTo>
                    <a:lnTo>
                      <a:pt x="0" y="2"/>
                    </a:lnTo>
                    <a:lnTo>
                      <a:pt x="4" y="2"/>
                    </a:lnTo>
                    <a:lnTo>
                      <a:pt x="6" y="0"/>
                    </a:lnTo>
                    <a:lnTo>
                      <a:pt x="8" y="0"/>
                    </a:lnTo>
                    <a:lnTo>
                      <a:pt x="8"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34" name="Freeform 1592">
                <a:extLst>
                  <a:ext uri="{FF2B5EF4-FFF2-40B4-BE49-F238E27FC236}">
                    <a16:creationId xmlns:a16="http://schemas.microsoft.com/office/drawing/2014/main" id="{9EE3DFBF-8FAE-DC11-52A9-99DF8F76AF32}"/>
                  </a:ext>
                </a:extLst>
              </p:cNvPr>
              <p:cNvSpPr>
                <a:spLocks/>
              </p:cNvSpPr>
              <p:nvPr/>
            </p:nvSpPr>
            <p:spPr bwMode="auto">
              <a:xfrm>
                <a:off x="2600265" y="3986391"/>
                <a:ext cx="8939" cy="5959"/>
              </a:xfrm>
              <a:custGeom>
                <a:avLst/>
                <a:gdLst>
                  <a:gd name="T0" fmla="*/ 0 w 6"/>
                  <a:gd name="T1" fmla="*/ 4 h 4"/>
                  <a:gd name="T2" fmla="*/ 2 w 6"/>
                  <a:gd name="T3" fmla="*/ 4 h 4"/>
                  <a:gd name="T4" fmla="*/ 6 w 6"/>
                  <a:gd name="T5" fmla="*/ 2 h 4"/>
                  <a:gd name="T6" fmla="*/ 6 w 6"/>
                  <a:gd name="T7" fmla="*/ 0 h 4"/>
                  <a:gd name="T8" fmla="*/ 0 w 6"/>
                  <a:gd name="T9" fmla="*/ 4 h 4"/>
                </a:gdLst>
                <a:ahLst/>
                <a:cxnLst>
                  <a:cxn ang="0">
                    <a:pos x="T0" y="T1"/>
                  </a:cxn>
                  <a:cxn ang="0">
                    <a:pos x="T2" y="T3"/>
                  </a:cxn>
                  <a:cxn ang="0">
                    <a:pos x="T4" y="T5"/>
                  </a:cxn>
                  <a:cxn ang="0">
                    <a:pos x="T6" y="T7"/>
                  </a:cxn>
                  <a:cxn ang="0">
                    <a:pos x="T8" y="T9"/>
                  </a:cxn>
                </a:cxnLst>
                <a:rect l="0" t="0" r="r" b="b"/>
                <a:pathLst>
                  <a:path w="6" h="4">
                    <a:moveTo>
                      <a:pt x="0" y="4"/>
                    </a:moveTo>
                    <a:lnTo>
                      <a:pt x="2" y="4"/>
                    </a:lnTo>
                    <a:lnTo>
                      <a:pt x="6" y="2"/>
                    </a:lnTo>
                    <a:lnTo>
                      <a:pt x="6" y="0"/>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35" name="Freeform 1593">
                <a:extLst>
                  <a:ext uri="{FF2B5EF4-FFF2-40B4-BE49-F238E27FC236}">
                    <a16:creationId xmlns:a16="http://schemas.microsoft.com/office/drawing/2014/main" id="{3A23ACC5-4E05-723F-F475-C35F898E9B11}"/>
                  </a:ext>
                </a:extLst>
              </p:cNvPr>
              <p:cNvSpPr>
                <a:spLocks/>
              </p:cNvSpPr>
              <p:nvPr/>
            </p:nvSpPr>
            <p:spPr bwMode="auto">
              <a:xfrm>
                <a:off x="2600265" y="3986391"/>
                <a:ext cx="8939" cy="5959"/>
              </a:xfrm>
              <a:custGeom>
                <a:avLst/>
                <a:gdLst>
                  <a:gd name="T0" fmla="*/ 0 w 6"/>
                  <a:gd name="T1" fmla="*/ 4 h 4"/>
                  <a:gd name="T2" fmla="*/ 2 w 6"/>
                  <a:gd name="T3" fmla="*/ 4 h 4"/>
                  <a:gd name="T4" fmla="*/ 6 w 6"/>
                  <a:gd name="T5" fmla="*/ 2 h 4"/>
                  <a:gd name="T6" fmla="*/ 6 w 6"/>
                  <a:gd name="T7" fmla="*/ 0 h 4"/>
                  <a:gd name="T8" fmla="*/ 0 w 6"/>
                  <a:gd name="T9" fmla="*/ 4 h 4"/>
                </a:gdLst>
                <a:ahLst/>
                <a:cxnLst>
                  <a:cxn ang="0">
                    <a:pos x="T0" y="T1"/>
                  </a:cxn>
                  <a:cxn ang="0">
                    <a:pos x="T2" y="T3"/>
                  </a:cxn>
                  <a:cxn ang="0">
                    <a:pos x="T4" y="T5"/>
                  </a:cxn>
                  <a:cxn ang="0">
                    <a:pos x="T6" y="T7"/>
                  </a:cxn>
                  <a:cxn ang="0">
                    <a:pos x="T8" y="T9"/>
                  </a:cxn>
                </a:cxnLst>
                <a:rect l="0" t="0" r="r" b="b"/>
                <a:pathLst>
                  <a:path w="6" h="4">
                    <a:moveTo>
                      <a:pt x="0" y="4"/>
                    </a:moveTo>
                    <a:lnTo>
                      <a:pt x="2" y="4"/>
                    </a:lnTo>
                    <a:lnTo>
                      <a:pt x="6" y="2"/>
                    </a:lnTo>
                    <a:lnTo>
                      <a:pt x="6" y="0"/>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36" name="Freeform 1594">
                <a:extLst>
                  <a:ext uri="{FF2B5EF4-FFF2-40B4-BE49-F238E27FC236}">
                    <a16:creationId xmlns:a16="http://schemas.microsoft.com/office/drawing/2014/main" id="{C571D939-B776-1D03-4F8B-A5F2A4078B63}"/>
                  </a:ext>
                </a:extLst>
              </p:cNvPr>
              <p:cNvSpPr>
                <a:spLocks/>
              </p:cNvSpPr>
              <p:nvPr/>
            </p:nvSpPr>
            <p:spPr bwMode="auto">
              <a:xfrm>
                <a:off x="2612183" y="3964044"/>
                <a:ext cx="5959" cy="22347"/>
              </a:xfrm>
              <a:custGeom>
                <a:avLst/>
                <a:gdLst>
                  <a:gd name="T0" fmla="*/ 0 w 4"/>
                  <a:gd name="T1" fmla="*/ 15 h 15"/>
                  <a:gd name="T2" fmla="*/ 0 w 4"/>
                  <a:gd name="T3" fmla="*/ 15 h 15"/>
                  <a:gd name="T4" fmla="*/ 2 w 4"/>
                  <a:gd name="T5" fmla="*/ 15 h 15"/>
                  <a:gd name="T6" fmla="*/ 4 w 4"/>
                  <a:gd name="T7" fmla="*/ 8 h 15"/>
                  <a:gd name="T8" fmla="*/ 0 w 4"/>
                  <a:gd name="T9" fmla="*/ 0 h 15"/>
                  <a:gd name="T10" fmla="*/ 0 w 4"/>
                  <a:gd name="T11" fmla="*/ 0 h 15"/>
                  <a:gd name="T12" fmla="*/ 4 w 4"/>
                  <a:gd name="T13" fmla="*/ 8 h 15"/>
                  <a:gd name="T14" fmla="*/ 2 w 4"/>
                  <a:gd name="T15" fmla="*/ 13 h 15"/>
                  <a:gd name="T16" fmla="*/ 0 w 4"/>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0" y="15"/>
                    </a:moveTo>
                    <a:lnTo>
                      <a:pt x="0" y="15"/>
                    </a:lnTo>
                    <a:lnTo>
                      <a:pt x="2" y="15"/>
                    </a:lnTo>
                    <a:lnTo>
                      <a:pt x="4" y="8"/>
                    </a:lnTo>
                    <a:lnTo>
                      <a:pt x="0" y="0"/>
                    </a:lnTo>
                    <a:lnTo>
                      <a:pt x="0" y="0"/>
                    </a:lnTo>
                    <a:lnTo>
                      <a:pt x="4" y="8"/>
                    </a:lnTo>
                    <a:lnTo>
                      <a:pt x="2" y="13"/>
                    </a:lnTo>
                    <a:lnTo>
                      <a:pt x="0" y="15"/>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37" name="Freeform 1595">
                <a:extLst>
                  <a:ext uri="{FF2B5EF4-FFF2-40B4-BE49-F238E27FC236}">
                    <a16:creationId xmlns:a16="http://schemas.microsoft.com/office/drawing/2014/main" id="{E5FF04CF-A1C3-2EBB-E02E-4D79FF6FF160}"/>
                  </a:ext>
                </a:extLst>
              </p:cNvPr>
              <p:cNvSpPr>
                <a:spLocks/>
              </p:cNvSpPr>
              <p:nvPr/>
            </p:nvSpPr>
            <p:spPr bwMode="auto">
              <a:xfrm>
                <a:off x="2612183" y="3964044"/>
                <a:ext cx="5959" cy="22347"/>
              </a:xfrm>
              <a:custGeom>
                <a:avLst/>
                <a:gdLst>
                  <a:gd name="T0" fmla="*/ 0 w 4"/>
                  <a:gd name="T1" fmla="*/ 15 h 15"/>
                  <a:gd name="T2" fmla="*/ 0 w 4"/>
                  <a:gd name="T3" fmla="*/ 15 h 15"/>
                  <a:gd name="T4" fmla="*/ 2 w 4"/>
                  <a:gd name="T5" fmla="*/ 15 h 15"/>
                  <a:gd name="T6" fmla="*/ 4 w 4"/>
                  <a:gd name="T7" fmla="*/ 8 h 15"/>
                  <a:gd name="T8" fmla="*/ 0 w 4"/>
                  <a:gd name="T9" fmla="*/ 0 h 15"/>
                  <a:gd name="T10" fmla="*/ 0 w 4"/>
                  <a:gd name="T11" fmla="*/ 0 h 15"/>
                  <a:gd name="T12" fmla="*/ 4 w 4"/>
                  <a:gd name="T13" fmla="*/ 8 h 15"/>
                  <a:gd name="T14" fmla="*/ 2 w 4"/>
                  <a:gd name="T15" fmla="*/ 13 h 15"/>
                  <a:gd name="T16" fmla="*/ 0 w 4"/>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0" y="15"/>
                    </a:moveTo>
                    <a:lnTo>
                      <a:pt x="0" y="15"/>
                    </a:lnTo>
                    <a:lnTo>
                      <a:pt x="2" y="15"/>
                    </a:lnTo>
                    <a:lnTo>
                      <a:pt x="4" y="8"/>
                    </a:lnTo>
                    <a:lnTo>
                      <a:pt x="0" y="0"/>
                    </a:lnTo>
                    <a:lnTo>
                      <a:pt x="0" y="0"/>
                    </a:lnTo>
                    <a:lnTo>
                      <a:pt x="4" y="8"/>
                    </a:lnTo>
                    <a:lnTo>
                      <a:pt x="2" y="13"/>
                    </a:lnTo>
                    <a:lnTo>
                      <a:pt x="0" y="15"/>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38" name="Freeform 1596">
                <a:extLst>
                  <a:ext uri="{FF2B5EF4-FFF2-40B4-BE49-F238E27FC236}">
                    <a16:creationId xmlns:a16="http://schemas.microsoft.com/office/drawing/2014/main" id="{5689BB3D-F202-1E1E-479C-573D224B58A0}"/>
                  </a:ext>
                </a:extLst>
              </p:cNvPr>
              <p:cNvSpPr>
                <a:spLocks/>
              </p:cNvSpPr>
              <p:nvPr/>
            </p:nvSpPr>
            <p:spPr bwMode="auto">
              <a:xfrm>
                <a:off x="2650918" y="3815065"/>
                <a:ext cx="46184" cy="16388"/>
              </a:xfrm>
              <a:custGeom>
                <a:avLst/>
                <a:gdLst>
                  <a:gd name="T0" fmla="*/ 27 w 31"/>
                  <a:gd name="T1" fmla="*/ 0 h 11"/>
                  <a:gd name="T2" fmla="*/ 21 w 31"/>
                  <a:gd name="T3" fmla="*/ 4 h 11"/>
                  <a:gd name="T4" fmla="*/ 8 w 31"/>
                  <a:gd name="T5" fmla="*/ 5 h 11"/>
                  <a:gd name="T6" fmla="*/ 4 w 31"/>
                  <a:gd name="T7" fmla="*/ 7 h 11"/>
                  <a:gd name="T8" fmla="*/ 2 w 31"/>
                  <a:gd name="T9" fmla="*/ 9 h 11"/>
                  <a:gd name="T10" fmla="*/ 2 w 31"/>
                  <a:gd name="T11" fmla="*/ 9 h 11"/>
                  <a:gd name="T12" fmla="*/ 0 w 31"/>
                  <a:gd name="T13" fmla="*/ 11 h 11"/>
                  <a:gd name="T14" fmla="*/ 0 w 31"/>
                  <a:gd name="T15" fmla="*/ 11 h 11"/>
                  <a:gd name="T16" fmla="*/ 2 w 31"/>
                  <a:gd name="T17" fmla="*/ 11 h 11"/>
                  <a:gd name="T18" fmla="*/ 2 w 31"/>
                  <a:gd name="T19" fmla="*/ 11 h 11"/>
                  <a:gd name="T20" fmla="*/ 2 w 31"/>
                  <a:gd name="T21" fmla="*/ 11 h 11"/>
                  <a:gd name="T22" fmla="*/ 4 w 31"/>
                  <a:gd name="T23" fmla="*/ 11 h 11"/>
                  <a:gd name="T24" fmla="*/ 31 w 31"/>
                  <a:gd name="T25" fmla="*/ 4 h 11"/>
                  <a:gd name="T26" fmla="*/ 29 w 31"/>
                  <a:gd name="T27" fmla="*/ 2 h 11"/>
                  <a:gd name="T28" fmla="*/ 25 w 31"/>
                  <a:gd name="T29" fmla="*/ 4 h 11"/>
                  <a:gd name="T30" fmla="*/ 25 w 31"/>
                  <a:gd name="T31" fmla="*/ 5 h 11"/>
                  <a:gd name="T32" fmla="*/ 23 w 31"/>
                  <a:gd name="T33" fmla="*/ 5 h 11"/>
                  <a:gd name="T34" fmla="*/ 23 w 31"/>
                  <a:gd name="T35" fmla="*/ 4 h 11"/>
                  <a:gd name="T36" fmla="*/ 27 w 31"/>
                  <a:gd name="T37" fmla="*/ 2 h 11"/>
                  <a:gd name="T38" fmla="*/ 27 w 31"/>
                  <a:gd name="T3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
                    <a:moveTo>
                      <a:pt x="27" y="0"/>
                    </a:moveTo>
                    <a:lnTo>
                      <a:pt x="21" y="4"/>
                    </a:lnTo>
                    <a:lnTo>
                      <a:pt x="8" y="5"/>
                    </a:lnTo>
                    <a:lnTo>
                      <a:pt x="4" y="7"/>
                    </a:lnTo>
                    <a:lnTo>
                      <a:pt x="2" y="9"/>
                    </a:lnTo>
                    <a:lnTo>
                      <a:pt x="2" y="9"/>
                    </a:lnTo>
                    <a:lnTo>
                      <a:pt x="0" y="11"/>
                    </a:lnTo>
                    <a:lnTo>
                      <a:pt x="0" y="11"/>
                    </a:lnTo>
                    <a:lnTo>
                      <a:pt x="2" y="11"/>
                    </a:lnTo>
                    <a:lnTo>
                      <a:pt x="2" y="11"/>
                    </a:lnTo>
                    <a:lnTo>
                      <a:pt x="2" y="11"/>
                    </a:lnTo>
                    <a:lnTo>
                      <a:pt x="4" y="11"/>
                    </a:lnTo>
                    <a:lnTo>
                      <a:pt x="31" y="4"/>
                    </a:lnTo>
                    <a:lnTo>
                      <a:pt x="29" y="2"/>
                    </a:lnTo>
                    <a:lnTo>
                      <a:pt x="25" y="4"/>
                    </a:lnTo>
                    <a:lnTo>
                      <a:pt x="25" y="5"/>
                    </a:lnTo>
                    <a:lnTo>
                      <a:pt x="23" y="5"/>
                    </a:lnTo>
                    <a:lnTo>
                      <a:pt x="23" y="4"/>
                    </a:lnTo>
                    <a:lnTo>
                      <a:pt x="27" y="2"/>
                    </a:lnTo>
                    <a:lnTo>
                      <a:pt x="27"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39" name="Freeform 1597">
                <a:extLst>
                  <a:ext uri="{FF2B5EF4-FFF2-40B4-BE49-F238E27FC236}">
                    <a16:creationId xmlns:a16="http://schemas.microsoft.com/office/drawing/2014/main" id="{CA0E3AAC-80E6-7F4F-2419-79FF3D212805}"/>
                  </a:ext>
                </a:extLst>
              </p:cNvPr>
              <p:cNvSpPr>
                <a:spLocks/>
              </p:cNvSpPr>
              <p:nvPr/>
            </p:nvSpPr>
            <p:spPr bwMode="auto">
              <a:xfrm>
                <a:off x="2650918" y="3815065"/>
                <a:ext cx="46184" cy="16388"/>
              </a:xfrm>
              <a:custGeom>
                <a:avLst/>
                <a:gdLst>
                  <a:gd name="T0" fmla="*/ 27 w 31"/>
                  <a:gd name="T1" fmla="*/ 0 h 11"/>
                  <a:gd name="T2" fmla="*/ 21 w 31"/>
                  <a:gd name="T3" fmla="*/ 4 h 11"/>
                  <a:gd name="T4" fmla="*/ 8 w 31"/>
                  <a:gd name="T5" fmla="*/ 5 h 11"/>
                  <a:gd name="T6" fmla="*/ 4 w 31"/>
                  <a:gd name="T7" fmla="*/ 7 h 11"/>
                  <a:gd name="T8" fmla="*/ 2 w 31"/>
                  <a:gd name="T9" fmla="*/ 9 h 11"/>
                  <a:gd name="T10" fmla="*/ 2 w 31"/>
                  <a:gd name="T11" fmla="*/ 9 h 11"/>
                  <a:gd name="T12" fmla="*/ 0 w 31"/>
                  <a:gd name="T13" fmla="*/ 11 h 11"/>
                  <a:gd name="T14" fmla="*/ 0 w 31"/>
                  <a:gd name="T15" fmla="*/ 11 h 11"/>
                  <a:gd name="T16" fmla="*/ 2 w 31"/>
                  <a:gd name="T17" fmla="*/ 11 h 11"/>
                  <a:gd name="T18" fmla="*/ 2 w 31"/>
                  <a:gd name="T19" fmla="*/ 11 h 11"/>
                  <a:gd name="T20" fmla="*/ 2 w 31"/>
                  <a:gd name="T21" fmla="*/ 11 h 11"/>
                  <a:gd name="T22" fmla="*/ 4 w 31"/>
                  <a:gd name="T23" fmla="*/ 11 h 11"/>
                  <a:gd name="T24" fmla="*/ 31 w 31"/>
                  <a:gd name="T25" fmla="*/ 4 h 11"/>
                  <a:gd name="T26" fmla="*/ 29 w 31"/>
                  <a:gd name="T27" fmla="*/ 2 h 11"/>
                  <a:gd name="T28" fmla="*/ 25 w 31"/>
                  <a:gd name="T29" fmla="*/ 4 h 11"/>
                  <a:gd name="T30" fmla="*/ 25 w 31"/>
                  <a:gd name="T31" fmla="*/ 5 h 11"/>
                  <a:gd name="T32" fmla="*/ 23 w 31"/>
                  <a:gd name="T33" fmla="*/ 5 h 11"/>
                  <a:gd name="T34" fmla="*/ 23 w 31"/>
                  <a:gd name="T35" fmla="*/ 4 h 11"/>
                  <a:gd name="T36" fmla="*/ 27 w 31"/>
                  <a:gd name="T37" fmla="*/ 2 h 11"/>
                  <a:gd name="T38" fmla="*/ 27 w 31"/>
                  <a:gd name="T3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
                    <a:moveTo>
                      <a:pt x="27" y="0"/>
                    </a:moveTo>
                    <a:lnTo>
                      <a:pt x="21" y="4"/>
                    </a:lnTo>
                    <a:lnTo>
                      <a:pt x="8" y="5"/>
                    </a:lnTo>
                    <a:lnTo>
                      <a:pt x="4" y="7"/>
                    </a:lnTo>
                    <a:lnTo>
                      <a:pt x="2" y="9"/>
                    </a:lnTo>
                    <a:lnTo>
                      <a:pt x="2" y="9"/>
                    </a:lnTo>
                    <a:lnTo>
                      <a:pt x="0" y="11"/>
                    </a:lnTo>
                    <a:lnTo>
                      <a:pt x="0" y="11"/>
                    </a:lnTo>
                    <a:lnTo>
                      <a:pt x="2" y="11"/>
                    </a:lnTo>
                    <a:lnTo>
                      <a:pt x="2" y="11"/>
                    </a:lnTo>
                    <a:lnTo>
                      <a:pt x="2" y="11"/>
                    </a:lnTo>
                    <a:lnTo>
                      <a:pt x="4" y="11"/>
                    </a:lnTo>
                    <a:lnTo>
                      <a:pt x="31" y="4"/>
                    </a:lnTo>
                    <a:lnTo>
                      <a:pt x="29" y="2"/>
                    </a:lnTo>
                    <a:lnTo>
                      <a:pt x="25" y="4"/>
                    </a:lnTo>
                    <a:lnTo>
                      <a:pt x="25" y="5"/>
                    </a:lnTo>
                    <a:lnTo>
                      <a:pt x="23" y="5"/>
                    </a:lnTo>
                    <a:lnTo>
                      <a:pt x="23" y="4"/>
                    </a:lnTo>
                    <a:lnTo>
                      <a:pt x="27" y="2"/>
                    </a:lnTo>
                    <a:lnTo>
                      <a:pt x="27"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40" name="Freeform 1598">
                <a:extLst>
                  <a:ext uri="{FF2B5EF4-FFF2-40B4-BE49-F238E27FC236}">
                    <a16:creationId xmlns:a16="http://schemas.microsoft.com/office/drawing/2014/main" id="{4E3368E5-F798-98DC-5BF0-203947B4BC4A}"/>
                  </a:ext>
                </a:extLst>
              </p:cNvPr>
              <p:cNvSpPr>
                <a:spLocks/>
              </p:cNvSpPr>
              <p:nvPr/>
            </p:nvSpPr>
            <p:spPr bwMode="auto">
              <a:xfrm>
                <a:off x="2764142" y="3721209"/>
                <a:ext cx="5959" cy="5959"/>
              </a:xfrm>
              <a:custGeom>
                <a:avLst/>
                <a:gdLst>
                  <a:gd name="T0" fmla="*/ 0 w 4"/>
                  <a:gd name="T1" fmla="*/ 2 h 4"/>
                  <a:gd name="T2" fmla="*/ 2 w 4"/>
                  <a:gd name="T3" fmla="*/ 4 h 4"/>
                  <a:gd name="T4" fmla="*/ 2 w 4"/>
                  <a:gd name="T5" fmla="*/ 4 h 4"/>
                  <a:gd name="T6" fmla="*/ 4 w 4"/>
                  <a:gd name="T7" fmla="*/ 4 h 4"/>
                  <a:gd name="T8" fmla="*/ 2 w 4"/>
                  <a:gd name="T9" fmla="*/ 2 h 4"/>
                  <a:gd name="T10" fmla="*/ 2 w 4"/>
                  <a:gd name="T11" fmla="*/ 0 h 4"/>
                  <a:gd name="T12" fmla="*/ 2 w 4"/>
                  <a:gd name="T13" fmla="*/ 0 h 4"/>
                  <a:gd name="T14" fmla="*/ 0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2"/>
                    </a:moveTo>
                    <a:lnTo>
                      <a:pt x="2" y="4"/>
                    </a:lnTo>
                    <a:lnTo>
                      <a:pt x="2" y="4"/>
                    </a:lnTo>
                    <a:lnTo>
                      <a:pt x="4" y="4"/>
                    </a:lnTo>
                    <a:lnTo>
                      <a:pt x="2" y="2"/>
                    </a:lnTo>
                    <a:lnTo>
                      <a:pt x="2" y="0"/>
                    </a:lnTo>
                    <a:lnTo>
                      <a:pt x="2" y="0"/>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41" name="Freeform 1599">
                <a:extLst>
                  <a:ext uri="{FF2B5EF4-FFF2-40B4-BE49-F238E27FC236}">
                    <a16:creationId xmlns:a16="http://schemas.microsoft.com/office/drawing/2014/main" id="{767DB10A-04F3-0B6E-D079-70DC33F840DE}"/>
                  </a:ext>
                </a:extLst>
              </p:cNvPr>
              <p:cNvSpPr>
                <a:spLocks/>
              </p:cNvSpPr>
              <p:nvPr/>
            </p:nvSpPr>
            <p:spPr bwMode="auto">
              <a:xfrm>
                <a:off x="2764142" y="3721209"/>
                <a:ext cx="5959" cy="5959"/>
              </a:xfrm>
              <a:custGeom>
                <a:avLst/>
                <a:gdLst>
                  <a:gd name="T0" fmla="*/ 0 w 4"/>
                  <a:gd name="T1" fmla="*/ 2 h 4"/>
                  <a:gd name="T2" fmla="*/ 2 w 4"/>
                  <a:gd name="T3" fmla="*/ 4 h 4"/>
                  <a:gd name="T4" fmla="*/ 2 w 4"/>
                  <a:gd name="T5" fmla="*/ 4 h 4"/>
                  <a:gd name="T6" fmla="*/ 4 w 4"/>
                  <a:gd name="T7" fmla="*/ 4 h 4"/>
                  <a:gd name="T8" fmla="*/ 2 w 4"/>
                  <a:gd name="T9" fmla="*/ 2 h 4"/>
                  <a:gd name="T10" fmla="*/ 2 w 4"/>
                  <a:gd name="T11" fmla="*/ 0 h 4"/>
                  <a:gd name="T12" fmla="*/ 2 w 4"/>
                  <a:gd name="T13" fmla="*/ 0 h 4"/>
                  <a:gd name="T14" fmla="*/ 0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2"/>
                    </a:moveTo>
                    <a:lnTo>
                      <a:pt x="2" y="4"/>
                    </a:lnTo>
                    <a:lnTo>
                      <a:pt x="2" y="4"/>
                    </a:lnTo>
                    <a:lnTo>
                      <a:pt x="4" y="4"/>
                    </a:lnTo>
                    <a:lnTo>
                      <a:pt x="2" y="2"/>
                    </a:lnTo>
                    <a:lnTo>
                      <a:pt x="2" y="0"/>
                    </a:lnTo>
                    <a:lnTo>
                      <a:pt x="2"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42" name="Freeform 1600">
                <a:extLst>
                  <a:ext uri="{FF2B5EF4-FFF2-40B4-BE49-F238E27FC236}">
                    <a16:creationId xmlns:a16="http://schemas.microsoft.com/office/drawing/2014/main" id="{3276C658-E33F-20F3-8B69-0246B7EDBCD6}"/>
                  </a:ext>
                </a:extLst>
              </p:cNvPr>
              <p:cNvSpPr>
                <a:spLocks/>
              </p:cNvSpPr>
              <p:nvPr/>
            </p:nvSpPr>
            <p:spPr bwMode="auto">
              <a:xfrm>
                <a:off x="2770101" y="3718229"/>
                <a:ext cx="2980" cy="5959"/>
              </a:xfrm>
              <a:custGeom>
                <a:avLst/>
                <a:gdLst>
                  <a:gd name="T0" fmla="*/ 0 w 2"/>
                  <a:gd name="T1" fmla="*/ 4 h 4"/>
                  <a:gd name="T2" fmla="*/ 0 w 2"/>
                  <a:gd name="T3" fmla="*/ 4 h 4"/>
                  <a:gd name="T4" fmla="*/ 2 w 2"/>
                  <a:gd name="T5" fmla="*/ 2 h 4"/>
                  <a:gd name="T6" fmla="*/ 2 w 2"/>
                  <a:gd name="T7" fmla="*/ 2 h 4"/>
                  <a:gd name="T8" fmla="*/ 0 w 2"/>
                  <a:gd name="T9" fmla="*/ 0 h 4"/>
                  <a:gd name="T10" fmla="*/ 0 w 2"/>
                  <a:gd name="T11" fmla="*/ 2 h 4"/>
                  <a:gd name="T12" fmla="*/ 0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4"/>
                    </a:moveTo>
                    <a:lnTo>
                      <a:pt x="0" y="4"/>
                    </a:lnTo>
                    <a:lnTo>
                      <a:pt x="2" y="2"/>
                    </a:lnTo>
                    <a:lnTo>
                      <a:pt x="2" y="2"/>
                    </a:lnTo>
                    <a:lnTo>
                      <a:pt x="0" y="0"/>
                    </a:lnTo>
                    <a:lnTo>
                      <a:pt x="0" y="2"/>
                    </a:lnTo>
                    <a:lnTo>
                      <a:pt x="0" y="4"/>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43" name="Freeform 1601">
                <a:extLst>
                  <a:ext uri="{FF2B5EF4-FFF2-40B4-BE49-F238E27FC236}">
                    <a16:creationId xmlns:a16="http://schemas.microsoft.com/office/drawing/2014/main" id="{F5BAFB67-85A9-4F73-1A49-B2382464D12E}"/>
                  </a:ext>
                </a:extLst>
              </p:cNvPr>
              <p:cNvSpPr>
                <a:spLocks/>
              </p:cNvSpPr>
              <p:nvPr/>
            </p:nvSpPr>
            <p:spPr bwMode="auto">
              <a:xfrm>
                <a:off x="2770101" y="3718229"/>
                <a:ext cx="2980" cy="5959"/>
              </a:xfrm>
              <a:custGeom>
                <a:avLst/>
                <a:gdLst>
                  <a:gd name="T0" fmla="*/ 0 w 2"/>
                  <a:gd name="T1" fmla="*/ 4 h 4"/>
                  <a:gd name="T2" fmla="*/ 0 w 2"/>
                  <a:gd name="T3" fmla="*/ 4 h 4"/>
                  <a:gd name="T4" fmla="*/ 2 w 2"/>
                  <a:gd name="T5" fmla="*/ 2 h 4"/>
                  <a:gd name="T6" fmla="*/ 2 w 2"/>
                  <a:gd name="T7" fmla="*/ 2 h 4"/>
                  <a:gd name="T8" fmla="*/ 0 w 2"/>
                  <a:gd name="T9" fmla="*/ 0 h 4"/>
                  <a:gd name="T10" fmla="*/ 0 w 2"/>
                  <a:gd name="T11" fmla="*/ 2 h 4"/>
                  <a:gd name="T12" fmla="*/ 0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4"/>
                    </a:moveTo>
                    <a:lnTo>
                      <a:pt x="0" y="4"/>
                    </a:lnTo>
                    <a:lnTo>
                      <a:pt x="2" y="2"/>
                    </a:lnTo>
                    <a:lnTo>
                      <a:pt x="2" y="2"/>
                    </a:lnTo>
                    <a:lnTo>
                      <a:pt x="0" y="0"/>
                    </a:lnTo>
                    <a:lnTo>
                      <a:pt x="0" y="2"/>
                    </a:lnTo>
                    <a:lnTo>
                      <a:pt x="0" y="4"/>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44" name="Freeform 1602">
                <a:extLst>
                  <a:ext uri="{FF2B5EF4-FFF2-40B4-BE49-F238E27FC236}">
                    <a16:creationId xmlns:a16="http://schemas.microsoft.com/office/drawing/2014/main" id="{BF89580C-4283-FE87-14D3-716A49BC2B1C}"/>
                  </a:ext>
                </a:extLst>
              </p:cNvPr>
              <p:cNvSpPr>
                <a:spLocks/>
              </p:cNvSpPr>
              <p:nvPr/>
            </p:nvSpPr>
            <p:spPr bwMode="auto">
              <a:xfrm>
                <a:off x="2770101" y="3724188"/>
                <a:ext cx="2980" cy="5959"/>
              </a:xfrm>
              <a:custGeom>
                <a:avLst/>
                <a:gdLst>
                  <a:gd name="T0" fmla="*/ 0 w 2"/>
                  <a:gd name="T1" fmla="*/ 2 h 4"/>
                  <a:gd name="T2" fmla="*/ 0 w 2"/>
                  <a:gd name="T3" fmla="*/ 2 h 4"/>
                  <a:gd name="T4" fmla="*/ 2 w 2"/>
                  <a:gd name="T5" fmla="*/ 4 h 4"/>
                  <a:gd name="T6" fmla="*/ 2 w 2"/>
                  <a:gd name="T7" fmla="*/ 2 h 4"/>
                  <a:gd name="T8" fmla="*/ 2 w 2"/>
                  <a:gd name="T9" fmla="*/ 0 h 4"/>
                  <a:gd name="T10" fmla="*/ 0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0" y="2"/>
                    </a:moveTo>
                    <a:lnTo>
                      <a:pt x="0" y="2"/>
                    </a:lnTo>
                    <a:lnTo>
                      <a:pt x="2" y="4"/>
                    </a:lnTo>
                    <a:lnTo>
                      <a:pt x="2" y="2"/>
                    </a:lnTo>
                    <a:lnTo>
                      <a:pt x="2" y="0"/>
                    </a:lnTo>
                    <a:lnTo>
                      <a:pt x="0"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45" name="Freeform 1603">
                <a:extLst>
                  <a:ext uri="{FF2B5EF4-FFF2-40B4-BE49-F238E27FC236}">
                    <a16:creationId xmlns:a16="http://schemas.microsoft.com/office/drawing/2014/main" id="{311C61CB-639B-6309-FF1B-2CCC1E593369}"/>
                  </a:ext>
                </a:extLst>
              </p:cNvPr>
              <p:cNvSpPr>
                <a:spLocks/>
              </p:cNvSpPr>
              <p:nvPr/>
            </p:nvSpPr>
            <p:spPr bwMode="auto">
              <a:xfrm>
                <a:off x="2770101" y="3724188"/>
                <a:ext cx="2980" cy="5959"/>
              </a:xfrm>
              <a:custGeom>
                <a:avLst/>
                <a:gdLst>
                  <a:gd name="T0" fmla="*/ 0 w 2"/>
                  <a:gd name="T1" fmla="*/ 2 h 4"/>
                  <a:gd name="T2" fmla="*/ 0 w 2"/>
                  <a:gd name="T3" fmla="*/ 2 h 4"/>
                  <a:gd name="T4" fmla="*/ 2 w 2"/>
                  <a:gd name="T5" fmla="*/ 4 h 4"/>
                  <a:gd name="T6" fmla="*/ 2 w 2"/>
                  <a:gd name="T7" fmla="*/ 2 h 4"/>
                  <a:gd name="T8" fmla="*/ 2 w 2"/>
                  <a:gd name="T9" fmla="*/ 0 h 4"/>
                  <a:gd name="T10" fmla="*/ 0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0" y="2"/>
                    </a:moveTo>
                    <a:lnTo>
                      <a:pt x="0" y="2"/>
                    </a:lnTo>
                    <a:lnTo>
                      <a:pt x="2" y="4"/>
                    </a:lnTo>
                    <a:lnTo>
                      <a:pt x="2" y="2"/>
                    </a:lnTo>
                    <a:lnTo>
                      <a:pt x="2" y="0"/>
                    </a:lnTo>
                    <a:lnTo>
                      <a:pt x="0"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46" name="Freeform 1604">
                <a:extLst>
                  <a:ext uri="{FF2B5EF4-FFF2-40B4-BE49-F238E27FC236}">
                    <a16:creationId xmlns:a16="http://schemas.microsoft.com/office/drawing/2014/main" id="{B81A549F-F729-3E93-2D22-E116EB3525F5}"/>
                  </a:ext>
                </a:extLst>
              </p:cNvPr>
              <p:cNvSpPr>
                <a:spLocks/>
              </p:cNvSpPr>
              <p:nvPr/>
            </p:nvSpPr>
            <p:spPr bwMode="auto">
              <a:xfrm>
                <a:off x="1199864" y="3146150"/>
                <a:ext cx="189204" cy="208570"/>
              </a:xfrm>
              <a:custGeom>
                <a:avLst/>
                <a:gdLst>
                  <a:gd name="T0" fmla="*/ 11 w 127"/>
                  <a:gd name="T1" fmla="*/ 25 h 140"/>
                  <a:gd name="T2" fmla="*/ 25 w 127"/>
                  <a:gd name="T3" fmla="*/ 19 h 140"/>
                  <a:gd name="T4" fmla="*/ 28 w 127"/>
                  <a:gd name="T5" fmla="*/ 12 h 140"/>
                  <a:gd name="T6" fmla="*/ 36 w 127"/>
                  <a:gd name="T7" fmla="*/ 4 h 140"/>
                  <a:gd name="T8" fmla="*/ 47 w 127"/>
                  <a:gd name="T9" fmla="*/ 8 h 140"/>
                  <a:gd name="T10" fmla="*/ 57 w 127"/>
                  <a:gd name="T11" fmla="*/ 21 h 140"/>
                  <a:gd name="T12" fmla="*/ 66 w 127"/>
                  <a:gd name="T13" fmla="*/ 31 h 140"/>
                  <a:gd name="T14" fmla="*/ 91 w 127"/>
                  <a:gd name="T15" fmla="*/ 74 h 140"/>
                  <a:gd name="T16" fmla="*/ 93 w 127"/>
                  <a:gd name="T17" fmla="*/ 80 h 140"/>
                  <a:gd name="T18" fmla="*/ 112 w 127"/>
                  <a:gd name="T19" fmla="*/ 97 h 140"/>
                  <a:gd name="T20" fmla="*/ 125 w 127"/>
                  <a:gd name="T21" fmla="*/ 121 h 140"/>
                  <a:gd name="T22" fmla="*/ 125 w 127"/>
                  <a:gd name="T23" fmla="*/ 131 h 140"/>
                  <a:gd name="T24" fmla="*/ 117 w 127"/>
                  <a:gd name="T25" fmla="*/ 138 h 140"/>
                  <a:gd name="T26" fmla="*/ 113 w 127"/>
                  <a:gd name="T27" fmla="*/ 140 h 140"/>
                  <a:gd name="T28" fmla="*/ 115 w 127"/>
                  <a:gd name="T29" fmla="*/ 133 h 140"/>
                  <a:gd name="T30" fmla="*/ 117 w 127"/>
                  <a:gd name="T31" fmla="*/ 131 h 140"/>
                  <a:gd name="T32" fmla="*/ 113 w 127"/>
                  <a:gd name="T33" fmla="*/ 125 h 140"/>
                  <a:gd name="T34" fmla="*/ 112 w 127"/>
                  <a:gd name="T35" fmla="*/ 114 h 140"/>
                  <a:gd name="T36" fmla="*/ 110 w 127"/>
                  <a:gd name="T37" fmla="*/ 106 h 140"/>
                  <a:gd name="T38" fmla="*/ 106 w 127"/>
                  <a:gd name="T39" fmla="*/ 106 h 140"/>
                  <a:gd name="T40" fmla="*/ 100 w 127"/>
                  <a:gd name="T41" fmla="*/ 110 h 140"/>
                  <a:gd name="T42" fmla="*/ 98 w 127"/>
                  <a:gd name="T43" fmla="*/ 114 h 140"/>
                  <a:gd name="T44" fmla="*/ 96 w 127"/>
                  <a:gd name="T45" fmla="*/ 118 h 140"/>
                  <a:gd name="T46" fmla="*/ 93 w 127"/>
                  <a:gd name="T47" fmla="*/ 114 h 140"/>
                  <a:gd name="T48" fmla="*/ 96 w 127"/>
                  <a:gd name="T49" fmla="*/ 103 h 140"/>
                  <a:gd name="T50" fmla="*/ 98 w 127"/>
                  <a:gd name="T51" fmla="*/ 99 h 140"/>
                  <a:gd name="T52" fmla="*/ 91 w 127"/>
                  <a:gd name="T53" fmla="*/ 89 h 140"/>
                  <a:gd name="T54" fmla="*/ 87 w 127"/>
                  <a:gd name="T55" fmla="*/ 86 h 140"/>
                  <a:gd name="T56" fmla="*/ 85 w 127"/>
                  <a:gd name="T57" fmla="*/ 82 h 140"/>
                  <a:gd name="T58" fmla="*/ 83 w 127"/>
                  <a:gd name="T59" fmla="*/ 76 h 140"/>
                  <a:gd name="T60" fmla="*/ 77 w 127"/>
                  <a:gd name="T61" fmla="*/ 76 h 140"/>
                  <a:gd name="T62" fmla="*/ 76 w 127"/>
                  <a:gd name="T63" fmla="*/ 76 h 140"/>
                  <a:gd name="T64" fmla="*/ 77 w 127"/>
                  <a:gd name="T65" fmla="*/ 72 h 140"/>
                  <a:gd name="T66" fmla="*/ 74 w 127"/>
                  <a:gd name="T67" fmla="*/ 68 h 140"/>
                  <a:gd name="T68" fmla="*/ 74 w 127"/>
                  <a:gd name="T69" fmla="*/ 65 h 140"/>
                  <a:gd name="T70" fmla="*/ 70 w 127"/>
                  <a:gd name="T71" fmla="*/ 63 h 140"/>
                  <a:gd name="T72" fmla="*/ 81 w 127"/>
                  <a:gd name="T73" fmla="*/ 67 h 140"/>
                  <a:gd name="T74" fmla="*/ 77 w 127"/>
                  <a:gd name="T75" fmla="*/ 61 h 140"/>
                  <a:gd name="T76" fmla="*/ 74 w 127"/>
                  <a:gd name="T77" fmla="*/ 55 h 140"/>
                  <a:gd name="T78" fmla="*/ 72 w 127"/>
                  <a:gd name="T79" fmla="*/ 53 h 140"/>
                  <a:gd name="T80" fmla="*/ 68 w 127"/>
                  <a:gd name="T81" fmla="*/ 53 h 140"/>
                  <a:gd name="T82" fmla="*/ 70 w 127"/>
                  <a:gd name="T83" fmla="*/ 51 h 140"/>
                  <a:gd name="T84" fmla="*/ 68 w 127"/>
                  <a:gd name="T85" fmla="*/ 48 h 140"/>
                  <a:gd name="T86" fmla="*/ 64 w 127"/>
                  <a:gd name="T87" fmla="*/ 48 h 140"/>
                  <a:gd name="T88" fmla="*/ 60 w 127"/>
                  <a:gd name="T89" fmla="*/ 46 h 140"/>
                  <a:gd name="T90" fmla="*/ 51 w 127"/>
                  <a:gd name="T91" fmla="*/ 33 h 140"/>
                  <a:gd name="T92" fmla="*/ 42 w 127"/>
                  <a:gd name="T93" fmla="*/ 14 h 140"/>
                  <a:gd name="T94" fmla="*/ 49 w 127"/>
                  <a:gd name="T95" fmla="*/ 42 h 140"/>
                  <a:gd name="T96" fmla="*/ 42 w 127"/>
                  <a:gd name="T97" fmla="*/ 38 h 140"/>
                  <a:gd name="T98" fmla="*/ 38 w 127"/>
                  <a:gd name="T99" fmla="*/ 34 h 140"/>
                  <a:gd name="T100" fmla="*/ 34 w 127"/>
                  <a:gd name="T101" fmla="*/ 27 h 140"/>
                  <a:gd name="T102" fmla="*/ 30 w 127"/>
                  <a:gd name="T103" fmla="*/ 29 h 140"/>
                  <a:gd name="T104" fmla="*/ 25 w 127"/>
                  <a:gd name="T105" fmla="*/ 25 h 140"/>
                  <a:gd name="T106" fmla="*/ 21 w 127"/>
                  <a:gd name="T107" fmla="*/ 25 h 140"/>
                  <a:gd name="T108" fmla="*/ 25 w 127"/>
                  <a:gd name="T109" fmla="*/ 27 h 140"/>
                  <a:gd name="T110" fmla="*/ 28 w 127"/>
                  <a:gd name="T111" fmla="*/ 33 h 140"/>
                  <a:gd name="T112" fmla="*/ 32 w 127"/>
                  <a:gd name="T113" fmla="*/ 36 h 140"/>
                  <a:gd name="T114" fmla="*/ 26 w 127"/>
                  <a:gd name="T115" fmla="*/ 40 h 140"/>
                  <a:gd name="T116" fmla="*/ 19 w 127"/>
                  <a:gd name="T117" fmla="*/ 40 h 140"/>
                  <a:gd name="T118" fmla="*/ 11 w 127"/>
                  <a:gd name="T119" fmla="*/ 31 h 140"/>
                  <a:gd name="T120" fmla="*/ 0 w 127"/>
                  <a:gd name="T121" fmla="*/ 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 h="140">
                    <a:moveTo>
                      <a:pt x="4" y="12"/>
                    </a:moveTo>
                    <a:lnTo>
                      <a:pt x="7" y="16"/>
                    </a:lnTo>
                    <a:lnTo>
                      <a:pt x="11" y="23"/>
                    </a:lnTo>
                    <a:lnTo>
                      <a:pt x="11" y="25"/>
                    </a:lnTo>
                    <a:lnTo>
                      <a:pt x="13" y="25"/>
                    </a:lnTo>
                    <a:lnTo>
                      <a:pt x="15" y="23"/>
                    </a:lnTo>
                    <a:lnTo>
                      <a:pt x="21" y="19"/>
                    </a:lnTo>
                    <a:lnTo>
                      <a:pt x="25" y="19"/>
                    </a:lnTo>
                    <a:lnTo>
                      <a:pt x="26" y="16"/>
                    </a:lnTo>
                    <a:lnTo>
                      <a:pt x="26" y="14"/>
                    </a:lnTo>
                    <a:lnTo>
                      <a:pt x="26" y="14"/>
                    </a:lnTo>
                    <a:lnTo>
                      <a:pt x="28" y="12"/>
                    </a:lnTo>
                    <a:lnTo>
                      <a:pt x="28" y="12"/>
                    </a:lnTo>
                    <a:lnTo>
                      <a:pt x="28" y="8"/>
                    </a:lnTo>
                    <a:lnTo>
                      <a:pt x="30" y="6"/>
                    </a:lnTo>
                    <a:lnTo>
                      <a:pt x="36" y="4"/>
                    </a:lnTo>
                    <a:lnTo>
                      <a:pt x="42" y="0"/>
                    </a:lnTo>
                    <a:lnTo>
                      <a:pt x="43" y="0"/>
                    </a:lnTo>
                    <a:lnTo>
                      <a:pt x="45" y="2"/>
                    </a:lnTo>
                    <a:lnTo>
                      <a:pt x="47" y="8"/>
                    </a:lnTo>
                    <a:lnTo>
                      <a:pt x="49" y="8"/>
                    </a:lnTo>
                    <a:lnTo>
                      <a:pt x="51" y="8"/>
                    </a:lnTo>
                    <a:lnTo>
                      <a:pt x="55" y="17"/>
                    </a:lnTo>
                    <a:lnTo>
                      <a:pt x="57" y="21"/>
                    </a:lnTo>
                    <a:lnTo>
                      <a:pt x="59" y="25"/>
                    </a:lnTo>
                    <a:lnTo>
                      <a:pt x="59" y="25"/>
                    </a:lnTo>
                    <a:lnTo>
                      <a:pt x="60" y="27"/>
                    </a:lnTo>
                    <a:lnTo>
                      <a:pt x="66" y="31"/>
                    </a:lnTo>
                    <a:lnTo>
                      <a:pt x="83" y="63"/>
                    </a:lnTo>
                    <a:lnTo>
                      <a:pt x="85" y="63"/>
                    </a:lnTo>
                    <a:lnTo>
                      <a:pt x="85" y="68"/>
                    </a:lnTo>
                    <a:lnTo>
                      <a:pt x="91" y="74"/>
                    </a:lnTo>
                    <a:lnTo>
                      <a:pt x="91" y="76"/>
                    </a:lnTo>
                    <a:lnTo>
                      <a:pt x="91" y="76"/>
                    </a:lnTo>
                    <a:lnTo>
                      <a:pt x="91" y="78"/>
                    </a:lnTo>
                    <a:lnTo>
                      <a:pt x="93" y="80"/>
                    </a:lnTo>
                    <a:lnTo>
                      <a:pt x="95" y="89"/>
                    </a:lnTo>
                    <a:lnTo>
                      <a:pt x="98" y="93"/>
                    </a:lnTo>
                    <a:lnTo>
                      <a:pt x="102" y="95"/>
                    </a:lnTo>
                    <a:lnTo>
                      <a:pt x="112" y="97"/>
                    </a:lnTo>
                    <a:lnTo>
                      <a:pt x="119" y="104"/>
                    </a:lnTo>
                    <a:lnTo>
                      <a:pt x="125" y="106"/>
                    </a:lnTo>
                    <a:lnTo>
                      <a:pt x="127" y="108"/>
                    </a:lnTo>
                    <a:lnTo>
                      <a:pt x="125" y="121"/>
                    </a:lnTo>
                    <a:lnTo>
                      <a:pt x="127" y="127"/>
                    </a:lnTo>
                    <a:lnTo>
                      <a:pt x="127" y="129"/>
                    </a:lnTo>
                    <a:lnTo>
                      <a:pt x="127" y="129"/>
                    </a:lnTo>
                    <a:lnTo>
                      <a:pt x="125" y="131"/>
                    </a:lnTo>
                    <a:lnTo>
                      <a:pt x="125" y="133"/>
                    </a:lnTo>
                    <a:lnTo>
                      <a:pt x="123" y="133"/>
                    </a:lnTo>
                    <a:lnTo>
                      <a:pt x="119" y="137"/>
                    </a:lnTo>
                    <a:lnTo>
                      <a:pt x="117" y="138"/>
                    </a:lnTo>
                    <a:lnTo>
                      <a:pt x="117" y="138"/>
                    </a:lnTo>
                    <a:lnTo>
                      <a:pt x="115" y="138"/>
                    </a:lnTo>
                    <a:lnTo>
                      <a:pt x="113" y="137"/>
                    </a:lnTo>
                    <a:lnTo>
                      <a:pt x="113" y="140"/>
                    </a:lnTo>
                    <a:lnTo>
                      <a:pt x="112" y="138"/>
                    </a:lnTo>
                    <a:lnTo>
                      <a:pt x="112" y="133"/>
                    </a:lnTo>
                    <a:lnTo>
                      <a:pt x="113" y="133"/>
                    </a:lnTo>
                    <a:lnTo>
                      <a:pt x="115" y="133"/>
                    </a:lnTo>
                    <a:lnTo>
                      <a:pt x="115" y="133"/>
                    </a:lnTo>
                    <a:lnTo>
                      <a:pt x="117" y="133"/>
                    </a:lnTo>
                    <a:lnTo>
                      <a:pt x="117" y="131"/>
                    </a:lnTo>
                    <a:lnTo>
                      <a:pt x="117" y="131"/>
                    </a:lnTo>
                    <a:lnTo>
                      <a:pt x="117" y="125"/>
                    </a:lnTo>
                    <a:lnTo>
                      <a:pt x="115" y="125"/>
                    </a:lnTo>
                    <a:lnTo>
                      <a:pt x="115" y="125"/>
                    </a:lnTo>
                    <a:lnTo>
                      <a:pt x="113" y="125"/>
                    </a:lnTo>
                    <a:lnTo>
                      <a:pt x="113" y="125"/>
                    </a:lnTo>
                    <a:lnTo>
                      <a:pt x="113" y="120"/>
                    </a:lnTo>
                    <a:lnTo>
                      <a:pt x="113" y="118"/>
                    </a:lnTo>
                    <a:lnTo>
                      <a:pt x="112" y="114"/>
                    </a:lnTo>
                    <a:lnTo>
                      <a:pt x="110" y="110"/>
                    </a:lnTo>
                    <a:lnTo>
                      <a:pt x="110" y="108"/>
                    </a:lnTo>
                    <a:lnTo>
                      <a:pt x="110" y="108"/>
                    </a:lnTo>
                    <a:lnTo>
                      <a:pt x="110" y="106"/>
                    </a:lnTo>
                    <a:lnTo>
                      <a:pt x="110" y="104"/>
                    </a:lnTo>
                    <a:lnTo>
                      <a:pt x="110" y="104"/>
                    </a:lnTo>
                    <a:lnTo>
                      <a:pt x="108" y="104"/>
                    </a:lnTo>
                    <a:lnTo>
                      <a:pt x="106" y="106"/>
                    </a:lnTo>
                    <a:lnTo>
                      <a:pt x="104" y="108"/>
                    </a:lnTo>
                    <a:lnTo>
                      <a:pt x="104" y="110"/>
                    </a:lnTo>
                    <a:lnTo>
                      <a:pt x="102" y="108"/>
                    </a:lnTo>
                    <a:lnTo>
                      <a:pt x="100" y="110"/>
                    </a:lnTo>
                    <a:lnTo>
                      <a:pt x="98" y="110"/>
                    </a:lnTo>
                    <a:lnTo>
                      <a:pt x="100" y="112"/>
                    </a:lnTo>
                    <a:lnTo>
                      <a:pt x="98" y="114"/>
                    </a:lnTo>
                    <a:lnTo>
                      <a:pt x="98" y="114"/>
                    </a:lnTo>
                    <a:lnTo>
                      <a:pt x="98" y="116"/>
                    </a:lnTo>
                    <a:lnTo>
                      <a:pt x="96" y="118"/>
                    </a:lnTo>
                    <a:lnTo>
                      <a:pt x="96" y="116"/>
                    </a:lnTo>
                    <a:lnTo>
                      <a:pt x="96" y="118"/>
                    </a:lnTo>
                    <a:lnTo>
                      <a:pt x="95" y="120"/>
                    </a:lnTo>
                    <a:lnTo>
                      <a:pt x="93" y="118"/>
                    </a:lnTo>
                    <a:lnTo>
                      <a:pt x="93" y="114"/>
                    </a:lnTo>
                    <a:lnTo>
                      <a:pt x="93" y="114"/>
                    </a:lnTo>
                    <a:lnTo>
                      <a:pt x="95" y="114"/>
                    </a:lnTo>
                    <a:lnTo>
                      <a:pt x="95" y="112"/>
                    </a:lnTo>
                    <a:lnTo>
                      <a:pt x="96" y="106"/>
                    </a:lnTo>
                    <a:lnTo>
                      <a:pt x="96" y="103"/>
                    </a:lnTo>
                    <a:lnTo>
                      <a:pt x="98" y="103"/>
                    </a:lnTo>
                    <a:lnTo>
                      <a:pt x="102" y="103"/>
                    </a:lnTo>
                    <a:lnTo>
                      <a:pt x="102" y="101"/>
                    </a:lnTo>
                    <a:lnTo>
                      <a:pt x="98" y="99"/>
                    </a:lnTo>
                    <a:lnTo>
                      <a:pt x="95" y="97"/>
                    </a:lnTo>
                    <a:lnTo>
                      <a:pt x="93" y="97"/>
                    </a:lnTo>
                    <a:lnTo>
                      <a:pt x="91" y="93"/>
                    </a:lnTo>
                    <a:lnTo>
                      <a:pt x="91" y="89"/>
                    </a:lnTo>
                    <a:lnTo>
                      <a:pt x="89" y="87"/>
                    </a:lnTo>
                    <a:lnTo>
                      <a:pt x="89" y="87"/>
                    </a:lnTo>
                    <a:lnTo>
                      <a:pt x="89" y="86"/>
                    </a:lnTo>
                    <a:lnTo>
                      <a:pt x="87" y="86"/>
                    </a:lnTo>
                    <a:lnTo>
                      <a:pt x="83" y="84"/>
                    </a:lnTo>
                    <a:lnTo>
                      <a:pt x="81" y="80"/>
                    </a:lnTo>
                    <a:lnTo>
                      <a:pt x="79" y="78"/>
                    </a:lnTo>
                    <a:lnTo>
                      <a:pt x="85" y="82"/>
                    </a:lnTo>
                    <a:lnTo>
                      <a:pt x="85" y="82"/>
                    </a:lnTo>
                    <a:lnTo>
                      <a:pt x="83" y="80"/>
                    </a:lnTo>
                    <a:lnTo>
                      <a:pt x="83" y="76"/>
                    </a:lnTo>
                    <a:lnTo>
                      <a:pt x="83" y="76"/>
                    </a:lnTo>
                    <a:lnTo>
                      <a:pt x="81" y="78"/>
                    </a:lnTo>
                    <a:lnTo>
                      <a:pt x="79" y="78"/>
                    </a:lnTo>
                    <a:lnTo>
                      <a:pt x="79" y="76"/>
                    </a:lnTo>
                    <a:lnTo>
                      <a:pt x="77" y="76"/>
                    </a:lnTo>
                    <a:lnTo>
                      <a:pt x="77" y="76"/>
                    </a:lnTo>
                    <a:lnTo>
                      <a:pt x="77" y="76"/>
                    </a:lnTo>
                    <a:lnTo>
                      <a:pt x="76" y="76"/>
                    </a:lnTo>
                    <a:lnTo>
                      <a:pt x="76" y="76"/>
                    </a:lnTo>
                    <a:lnTo>
                      <a:pt x="74" y="74"/>
                    </a:lnTo>
                    <a:lnTo>
                      <a:pt x="74" y="74"/>
                    </a:lnTo>
                    <a:lnTo>
                      <a:pt x="74" y="72"/>
                    </a:lnTo>
                    <a:lnTo>
                      <a:pt x="77" y="72"/>
                    </a:lnTo>
                    <a:lnTo>
                      <a:pt x="79" y="70"/>
                    </a:lnTo>
                    <a:lnTo>
                      <a:pt x="76" y="70"/>
                    </a:lnTo>
                    <a:lnTo>
                      <a:pt x="74" y="70"/>
                    </a:lnTo>
                    <a:lnTo>
                      <a:pt x="74" y="68"/>
                    </a:lnTo>
                    <a:lnTo>
                      <a:pt x="74" y="68"/>
                    </a:lnTo>
                    <a:lnTo>
                      <a:pt x="74" y="67"/>
                    </a:lnTo>
                    <a:lnTo>
                      <a:pt x="74" y="67"/>
                    </a:lnTo>
                    <a:lnTo>
                      <a:pt x="74" y="65"/>
                    </a:lnTo>
                    <a:lnTo>
                      <a:pt x="74" y="65"/>
                    </a:lnTo>
                    <a:lnTo>
                      <a:pt x="74" y="63"/>
                    </a:lnTo>
                    <a:lnTo>
                      <a:pt x="72" y="65"/>
                    </a:lnTo>
                    <a:lnTo>
                      <a:pt x="70" y="63"/>
                    </a:lnTo>
                    <a:lnTo>
                      <a:pt x="72" y="61"/>
                    </a:lnTo>
                    <a:lnTo>
                      <a:pt x="77" y="63"/>
                    </a:lnTo>
                    <a:lnTo>
                      <a:pt x="79" y="65"/>
                    </a:lnTo>
                    <a:lnTo>
                      <a:pt x="81" y="67"/>
                    </a:lnTo>
                    <a:lnTo>
                      <a:pt x="79" y="67"/>
                    </a:lnTo>
                    <a:lnTo>
                      <a:pt x="77" y="65"/>
                    </a:lnTo>
                    <a:lnTo>
                      <a:pt x="77" y="61"/>
                    </a:lnTo>
                    <a:lnTo>
                      <a:pt x="77" y="61"/>
                    </a:lnTo>
                    <a:lnTo>
                      <a:pt x="77" y="61"/>
                    </a:lnTo>
                    <a:lnTo>
                      <a:pt x="74" y="57"/>
                    </a:lnTo>
                    <a:lnTo>
                      <a:pt x="72" y="55"/>
                    </a:lnTo>
                    <a:lnTo>
                      <a:pt x="74" y="55"/>
                    </a:lnTo>
                    <a:lnTo>
                      <a:pt x="77" y="55"/>
                    </a:lnTo>
                    <a:lnTo>
                      <a:pt x="77" y="55"/>
                    </a:lnTo>
                    <a:lnTo>
                      <a:pt x="76" y="53"/>
                    </a:lnTo>
                    <a:lnTo>
                      <a:pt x="72" y="53"/>
                    </a:lnTo>
                    <a:lnTo>
                      <a:pt x="70" y="55"/>
                    </a:lnTo>
                    <a:lnTo>
                      <a:pt x="70" y="57"/>
                    </a:lnTo>
                    <a:lnTo>
                      <a:pt x="68" y="53"/>
                    </a:lnTo>
                    <a:lnTo>
                      <a:pt x="68" y="53"/>
                    </a:lnTo>
                    <a:lnTo>
                      <a:pt x="70" y="51"/>
                    </a:lnTo>
                    <a:lnTo>
                      <a:pt x="74" y="50"/>
                    </a:lnTo>
                    <a:lnTo>
                      <a:pt x="72" y="50"/>
                    </a:lnTo>
                    <a:lnTo>
                      <a:pt x="70" y="51"/>
                    </a:lnTo>
                    <a:lnTo>
                      <a:pt x="70" y="50"/>
                    </a:lnTo>
                    <a:lnTo>
                      <a:pt x="72" y="46"/>
                    </a:lnTo>
                    <a:lnTo>
                      <a:pt x="70" y="46"/>
                    </a:lnTo>
                    <a:lnTo>
                      <a:pt x="68" y="48"/>
                    </a:lnTo>
                    <a:lnTo>
                      <a:pt x="68" y="50"/>
                    </a:lnTo>
                    <a:lnTo>
                      <a:pt x="66" y="51"/>
                    </a:lnTo>
                    <a:lnTo>
                      <a:pt x="64" y="50"/>
                    </a:lnTo>
                    <a:lnTo>
                      <a:pt x="64" y="48"/>
                    </a:lnTo>
                    <a:lnTo>
                      <a:pt x="64" y="46"/>
                    </a:lnTo>
                    <a:lnTo>
                      <a:pt x="62" y="44"/>
                    </a:lnTo>
                    <a:lnTo>
                      <a:pt x="62" y="44"/>
                    </a:lnTo>
                    <a:lnTo>
                      <a:pt x="60" y="46"/>
                    </a:lnTo>
                    <a:lnTo>
                      <a:pt x="57" y="40"/>
                    </a:lnTo>
                    <a:lnTo>
                      <a:pt x="53" y="40"/>
                    </a:lnTo>
                    <a:lnTo>
                      <a:pt x="49" y="34"/>
                    </a:lnTo>
                    <a:lnTo>
                      <a:pt x="51" y="33"/>
                    </a:lnTo>
                    <a:lnTo>
                      <a:pt x="49" y="29"/>
                    </a:lnTo>
                    <a:lnTo>
                      <a:pt x="49" y="29"/>
                    </a:lnTo>
                    <a:lnTo>
                      <a:pt x="43" y="12"/>
                    </a:lnTo>
                    <a:lnTo>
                      <a:pt x="42" y="14"/>
                    </a:lnTo>
                    <a:lnTo>
                      <a:pt x="43" y="17"/>
                    </a:lnTo>
                    <a:lnTo>
                      <a:pt x="43" y="19"/>
                    </a:lnTo>
                    <a:lnTo>
                      <a:pt x="42" y="17"/>
                    </a:lnTo>
                    <a:lnTo>
                      <a:pt x="49" y="42"/>
                    </a:lnTo>
                    <a:lnTo>
                      <a:pt x="47" y="46"/>
                    </a:lnTo>
                    <a:lnTo>
                      <a:pt x="43" y="46"/>
                    </a:lnTo>
                    <a:lnTo>
                      <a:pt x="43" y="38"/>
                    </a:lnTo>
                    <a:lnTo>
                      <a:pt x="42" y="38"/>
                    </a:lnTo>
                    <a:lnTo>
                      <a:pt x="42" y="40"/>
                    </a:lnTo>
                    <a:lnTo>
                      <a:pt x="36" y="40"/>
                    </a:lnTo>
                    <a:lnTo>
                      <a:pt x="36" y="34"/>
                    </a:lnTo>
                    <a:lnTo>
                      <a:pt x="38" y="34"/>
                    </a:lnTo>
                    <a:lnTo>
                      <a:pt x="36" y="34"/>
                    </a:lnTo>
                    <a:lnTo>
                      <a:pt x="34" y="31"/>
                    </a:lnTo>
                    <a:lnTo>
                      <a:pt x="34" y="27"/>
                    </a:lnTo>
                    <a:lnTo>
                      <a:pt x="34" y="27"/>
                    </a:lnTo>
                    <a:lnTo>
                      <a:pt x="32" y="25"/>
                    </a:lnTo>
                    <a:lnTo>
                      <a:pt x="32" y="25"/>
                    </a:lnTo>
                    <a:lnTo>
                      <a:pt x="32" y="29"/>
                    </a:lnTo>
                    <a:lnTo>
                      <a:pt x="30" y="29"/>
                    </a:lnTo>
                    <a:lnTo>
                      <a:pt x="28" y="27"/>
                    </a:lnTo>
                    <a:lnTo>
                      <a:pt x="26" y="23"/>
                    </a:lnTo>
                    <a:lnTo>
                      <a:pt x="25" y="23"/>
                    </a:lnTo>
                    <a:lnTo>
                      <a:pt x="25" y="25"/>
                    </a:lnTo>
                    <a:lnTo>
                      <a:pt x="25" y="25"/>
                    </a:lnTo>
                    <a:lnTo>
                      <a:pt x="21" y="23"/>
                    </a:lnTo>
                    <a:lnTo>
                      <a:pt x="21" y="25"/>
                    </a:lnTo>
                    <a:lnTo>
                      <a:pt x="21" y="25"/>
                    </a:lnTo>
                    <a:lnTo>
                      <a:pt x="19" y="25"/>
                    </a:lnTo>
                    <a:lnTo>
                      <a:pt x="19" y="27"/>
                    </a:lnTo>
                    <a:lnTo>
                      <a:pt x="23" y="27"/>
                    </a:lnTo>
                    <a:lnTo>
                      <a:pt x="25" y="27"/>
                    </a:lnTo>
                    <a:lnTo>
                      <a:pt x="25" y="29"/>
                    </a:lnTo>
                    <a:lnTo>
                      <a:pt x="25" y="29"/>
                    </a:lnTo>
                    <a:lnTo>
                      <a:pt x="28" y="33"/>
                    </a:lnTo>
                    <a:lnTo>
                      <a:pt x="28" y="33"/>
                    </a:lnTo>
                    <a:lnTo>
                      <a:pt x="28" y="34"/>
                    </a:lnTo>
                    <a:lnTo>
                      <a:pt x="30" y="33"/>
                    </a:lnTo>
                    <a:lnTo>
                      <a:pt x="30" y="33"/>
                    </a:lnTo>
                    <a:lnTo>
                      <a:pt x="32" y="36"/>
                    </a:lnTo>
                    <a:lnTo>
                      <a:pt x="32" y="40"/>
                    </a:lnTo>
                    <a:lnTo>
                      <a:pt x="30" y="42"/>
                    </a:lnTo>
                    <a:lnTo>
                      <a:pt x="28" y="42"/>
                    </a:lnTo>
                    <a:lnTo>
                      <a:pt x="26" y="40"/>
                    </a:lnTo>
                    <a:lnTo>
                      <a:pt x="28" y="42"/>
                    </a:lnTo>
                    <a:lnTo>
                      <a:pt x="26" y="44"/>
                    </a:lnTo>
                    <a:lnTo>
                      <a:pt x="25" y="44"/>
                    </a:lnTo>
                    <a:lnTo>
                      <a:pt x="19" y="40"/>
                    </a:lnTo>
                    <a:lnTo>
                      <a:pt x="15" y="38"/>
                    </a:lnTo>
                    <a:lnTo>
                      <a:pt x="11" y="36"/>
                    </a:lnTo>
                    <a:lnTo>
                      <a:pt x="9" y="34"/>
                    </a:lnTo>
                    <a:lnTo>
                      <a:pt x="11" y="31"/>
                    </a:lnTo>
                    <a:lnTo>
                      <a:pt x="9" y="31"/>
                    </a:lnTo>
                    <a:lnTo>
                      <a:pt x="7" y="33"/>
                    </a:lnTo>
                    <a:lnTo>
                      <a:pt x="2" y="23"/>
                    </a:lnTo>
                    <a:lnTo>
                      <a:pt x="0" y="19"/>
                    </a:lnTo>
                    <a:lnTo>
                      <a:pt x="2" y="14"/>
                    </a:lnTo>
                    <a:lnTo>
                      <a:pt x="4" y="1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47" name="Freeform 1605">
                <a:extLst>
                  <a:ext uri="{FF2B5EF4-FFF2-40B4-BE49-F238E27FC236}">
                    <a16:creationId xmlns:a16="http://schemas.microsoft.com/office/drawing/2014/main" id="{B8E661C7-4157-1D72-B93E-17159FBBBFD0}"/>
                  </a:ext>
                </a:extLst>
              </p:cNvPr>
              <p:cNvSpPr>
                <a:spLocks/>
              </p:cNvSpPr>
              <p:nvPr/>
            </p:nvSpPr>
            <p:spPr bwMode="auto">
              <a:xfrm>
                <a:off x="1199864" y="3146150"/>
                <a:ext cx="189204" cy="208570"/>
              </a:xfrm>
              <a:custGeom>
                <a:avLst/>
                <a:gdLst>
                  <a:gd name="T0" fmla="*/ 11 w 127"/>
                  <a:gd name="T1" fmla="*/ 25 h 140"/>
                  <a:gd name="T2" fmla="*/ 25 w 127"/>
                  <a:gd name="T3" fmla="*/ 19 h 140"/>
                  <a:gd name="T4" fmla="*/ 28 w 127"/>
                  <a:gd name="T5" fmla="*/ 12 h 140"/>
                  <a:gd name="T6" fmla="*/ 36 w 127"/>
                  <a:gd name="T7" fmla="*/ 4 h 140"/>
                  <a:gd name="T8" fmla="*/ 47 w 127"/>
                  <a:gd name="T9" fmla="*/ 8 h 140"/>
                  <a:gd name="T10" fmla="*/ 57 w 127"/>
                  <a:gd name="T11" fmla="*/ 21 h 140"/>
                  <a:gd name="T12" fmla="*/ 66 w 127"/>
                  <a:gd name="T13" fmla="*/ 31 h 140"/>
                  <a:gd name="T14" fmla="*/ 91 w 127"/>
                  <a:gd name="T15" fmla="*/ 74 h 140"/>
                  <a:gd name="T16" fmla="*/ 93 w 127"/>
                  <a:gd name="T17" fmla="*/ 80 h 140"/>
                  <a:gd name="T18" fmla="*/ 112 w 127"/>
                  <a:gd name="T19" fmla="*/ 97 h 140"/>
                  <a:gd name="T20" fmla="*/ 125 w 127"/>
                  <a:gd name="T21" fmla="*/ 121 h 140"/>
                  <a:gd name="T22" fmla="*/ 125 w 127"/>
                  <a:gd name="T23" fmla="*/ 131 h 140"/>
                  <a:gd name="T24" fmla="*/ 117 w 127"/>
                  <a:gd name="T25" fmla="*/ 138 h 140"/>
                  <a:gd name="T26" fmla="*/ 113 w 127"/>
                  <a:gd name="T27" fmla="*/ 140 h 140"/>
                  <a:gd name="T28" fmla="*/ 115 w 127"/>
                  <a:gd name="T29" fmla="*/ 133 h 140"/>
                  <a:gd name="T30" fmla="*/ 117 w 127"/>
                  <a:gd name="T31" fmla="*/ 131 h 140"/>
                  <a:gd name="T32" fmla="*/ 113 w 127"/>
                  <a:gd name="T33" fmla="*/ 125 h 140"/>
                  <a:gd name="T34" fmla="*/ 112 w 127"/>
                  <a:gd name="T35" fmla="*/ 114 h 140"/>
                  <a:gd name="T36" fmla="*/ 110 w 127"/>
                  <a:gd name="T37" fmla="*/ 106 h 140"/>
                  <a:gd name="T38" fmla="*/ 106 w 127"/>
                  <a:gd name="T39" fmla="*/ 106 h 140"/>
                  <a:gd name="T40" fmla="*/ 100 w 127"/>
                  <a:gd name="T41" fmla="*/ 110 h 140"/>
                  <a:gd name="T42" fmla="*/ 98 w 127"/>
                  <a:gd name="T43" fmla="*/ 114 h 140"/>
                  <a:gd name="T44" fmla="*/ 96 w 127"/>
                  <a:gd name="T45" fmla="*/ 118 h 140"/>
                  <a:gd name="T46" fmla="*/ 93 w 127"/>
                  <a:gd name="T47" fmla="*/ 114 h 140"/>
                  <a:gd name="T48" fmla="*/ 96 w 127"/>
                  <a:gd name="T49" fmla="*/ 103 h 140"/>
                  <a:gd name="T50" fmla="*/ 98 w 127"/>
                  <a:gd name="T51" fmla="*/ 99 h 140"/>
                  <a:gd name="T52" fmla="*/ 91 w 127"/>
                  <a:gd name="T53" fmla="*/ 89 h 140"/>
                  <a:gd name="T54" fmla="*/ 87 w 127"/>
                  <a:gd name="T55" fmla="*/ 86 h 140"/>
                  <a:gd name="T56" fmla="*/ 85 w 127"/>
                  <a:gd name="T57" fmla="*/ 82 h 140"/>
                  <a:gd name="T58" fmla="*/ 83 w 127"/>
                  <a:gd name="T59" fmla="*/ 76 h 140"/>
                  <a:gd name="T60" fmla="*/ 77 w 127"/>
                  <a:gd name="T61" fmla="*/ 76 h 140"/>
                  <a:gd name="T62" fmla="*/ 76 w 127"/>
                  <a:gd name="T63" fmla="*/ 76 h 140"/>
                  <a:gd name="T64" fmla="*/ 77 w 127"/>
                  <a:gd name="T65" fmla="*/ 72 h 140"/>
                  <a:gd name="T66" fmla="*/ 74 w 127"/>
                  <a:gd name="T67" fmla="*/ 68 h 140"/>
                  <a:gd name="T68" fmla="*/ 74 w 127"/>
                  <a:gd name="T69" fmla="*/ 65 h 140"/>
                  <a:gd name="T70" fmla="*/ 70 w 127"/>
                  <a:gd name="T71" fmla="*/ 63 h 140"/>
                  <a:gd name="T72" fmla="*/ 81 w 127"/>
                  <a:gd name="T73" fmla="*/ 67 h 140"/>
                  <a:gd name="T74" fmla="*/ 77 w 127"/>
                  <a:gd name="T75" fmla="*/ 61 h 140"/>
                  <a:gd name="T76" fmla="*/ 74 w 127"/>
                  <a:gd name="T77" fmla="*/ 55 h 140"/>
                  <a:gd name="T78" fmla="*/ 72 w 127"/>
                  <a:gd name="T79" fmla="*/ 53 h 140"/>
                  <a:gd name="T80" fmla="*/ 68 w 127"/>
                  <a:gd name="T81" fmla="*/ 53 h 140"/>
                  <a:gd name="T82" fmla="*/ 70 w 127"/>
                  <a:gd name="T83" fmla="*/ 51 h 140"/>
                  <a:gd name="T84" fmla="*/ 68 w 127"/>
                  <a:gd name="T85" fmla="*/ 48 h 140"/>
                  <a:gd name="T86" fmla="*/ 64 w 127"/>
                  <a:gd name="T87" fmla="*/ 48 h 140"/>
                  <a:gd name="T88" fmla="*/ 60 w 127"/>
                  <a:gd name="T89" fmla="*/ 46 h 140"/>
                  <a:gd name="T90" fmla="*/ 51 w 127"/>
                  <a:gd name="T91" fmla="*/ 33 h 140"/>
                  <a:gd name="T92" fmla="*/ 42 w 127"/>
                  <a:gd name="T93" fmla="*/ 14 h 140"/>
                  <a:gd name="T94" fmla="*/ 49 w 127"/>
                  <a:gd name="T95" fmla="*/ 42 h 140"/>
                  <a:gd name="T96" fmla="*/ 42 w 127"/>
                  <a:gd name="T97" fmla="*/ 38 h 140"/>
                  <a:gd name="T98" fmla="*/ 38 w 127"/>
                  <a:gd name="T99" fmla="*/ 34 h 140"/>
                  <a:gd name="T100" fmla="*/ 34 w 127"/>
                  <a:gd name="T101" fmla="*/ 27 h 140"/>
                  <a:gd name="T102" fmla="*/ 30 w 127"/>
                  <a:gd name="T103" fmla="*/ 29 h 140"/>
                  <a:gd name="T104" fmla="*/ 25 w 127"/>
                  <a:gd name="T105" fmla="*/ 25 h 140"/>
                  <a:gd name="T106" fmla="*/ 21 w 127"/>
                  <a:gd name="T107" fmla="*/ 25 h 140"/>
                  <a:gd name="T108" fmla="*/ 25 w 127"/>
                  <a:gd name="T109" fmla="*/ 27 h 140"/>
                  <a:gd name="T110" fmla="*/ 28 w 127"/>
                  <a:gd name="T111" fmla="*/ 33 h 140"/>
                  <a:gd name="T112" fmla="*/ 32 w 127"/>
                  <a:gd name="T113" fmla="*/ 36 h 140"/>
                  <a:gd name="T114" fmla="*/ 26 w 127"/>
                  <a:gd name="T115" fmla="*/ 40 h 140"/>
                  <a:gd name="T116" fmla="*/ 19 w 127"/>
                  <a:gd name="T117" fmla="*/ 40 h 140"/>
                  <a:gd name="T118" fmla="*/ 11 w 127"/>
                  <a:gd name="T119" fmla="*/ 31 h 140"/>
                  <a:gd name="T120" fmla="*/ 0 w 127"/>
                  <a:gd name="T121" fmla="*/ 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 h="140">
                    <a:moveTo>
                      <a:pt x="4" y="12"/>
                    </a:moveTo>
                    <a:lnTo>
                      <a:pt x="7" y="16"/>
                    </a:lnTo>
                    <a:lnTo>
                      <a:pt x="11" y="23"/>
                    </a:lnTo>
                    <a:lnTo>
                      <a:pt x="11" y="25"/>
                    </a:lnTo>
                    <a:lnTo>
                      <a:pt x="13" y="25"/>
                    </a:lnTo>
                    <a:lnTo>
                      <a:pt x="15" y="23"/>
                    </a:lnTo>
                    <a:lnTo>
                      <a:pt x="21" y="19"/>
                    </a:lnTo>
                    <a:lnTo>
                      <a:pt x="25" y="19"/>
                    </a:lnTo>
                    <a:lnTo>
                      <a:pt x="26" y="16"/>
                    </a:lnTo>
                    <a:lnTo>
                      <a:pt x="26" y="14"/>
                    </a:lnTo>
                    <a:lnTo>
                      <a:pt x="26" y="14"/>
                    </a:lnTo>
                    <a:lnTo>
                      <a:pt x="28" y="12"/>
                    </a:lnTo>
                    <a:lnTo>
                      <a:pt x="28" y="12"/>
                    </a:lnTo>
                    <a:lnTo>
                      <a:pt x="28" y="8"/>
                    </a:lnTo>
                    <a:lnTo>
                      <a:pt x="30" y="6"/>
                    </a:lnTo>
                    <a:lnTo>
                      <a:pt x="36" y="4"/>
                    </a:lnTo>
                    <a:lnTo>
                      <a:pt x="42" y="0"/>
                    </a:lnTo>
                    <a:lnTo>
                      <a:pt x="43" y="0"/>
                    </a:lnTo>
                    <a:lnTo>
                      <a:pt x="45" y="2"/>
                    </a:lnTo>
                    <a:lnTo>
                      <a:pt x="47" y="8"/>
                    </a:lnTo>
                    <a:lnTo>
                      <a:pt x="49" y="8"/>
                    </a:lnTo>
                    <a:lnTo>
                      <a:pt x="51" y="8"/>
                    </a:lnTo>
                    <a:lnTo>
                      <a:pt x="55" y="17"/>
                    </a:lnTo>
                    <a:lnTo>
                      <a:pt x="57" y="21"/>
                    </a:lnTo>
                    <a:lnTo>
                      <a:pt x="59" y="25"/>
                    </a:lnTo>
                    <a:lnTo>
                      <a:pt x="59" y="25"/>
                    </a:lnTo>
                    <a:lnTo>
                      <a:pt x="60" y="27"/>
                    </a:lnTo>
                    <a:lnTo>
                      <a:pt x="66" y="31"/>
                    </a:lnTo>
                    <a:lnTo>
                      <a:pt x="83" y="63"/>
                    </a:lnTo>
                    <a:lnTo>
                      <a:pt x="85" y="63"/>
                    </a:lnTo>
                    <a:lnTo>
                      <a:pt x="85" y="68"/>
                    </a:lnTo>
                    <a:lnTo>
                      <a:pt x="91" y="74"/>
                    </a:lnTo>
                    <a:lnTo>
                      <a:pt x="91" y="76"/>
                    </a:lnTo>
                    <a:lnTo>
                      <a:pt x="91" y="76"/>
                    </a:lnTo>
                    <a:lnTo>
                      <a:pt x="91" y="78"/>
                    </a:lnTo>
                    <a:lnTo>
                      <a:pt x="93" y="80"/>
                    </a:lnTo>
                    <a:lnTo>
                      <a:pt x="95" y="89"/>
                    </a:lnTo>
                    <a:lnTo>
                      <a:pt x="98" y="93"/>
                    </a:lnTo>
                    <a:lnTo>
                      <a:pt x="102" y="95"/>
                    </a:lnTo>
                    <a:lnTo>
                      <a:pt x="112" y="97"/>
                    </a:lnTo>
                    <a:lnTo>
                      <a:pt x="119" y="104"/>
                    </a:lnTo>
                    <a:lnTo>
                      <a:pt x="125" y="106"/>
                    </a:lnTo>
                    <a:lnTo>
                      <a:pt x="127" y="108"/>
                    </a:lnTo>
                    <a:lnTo>
                      <a:pt x="125" y="121"/>
                    </a:lnTo>
                    <a:lnTo>
                      <a:pt x="127" y="127"/>
                    </a:lnTo>
                    <a:lnTo>
                      <a:pt x="127" y="129"/>
                    </a:lnTo>
                    <a:lnTo>
                      <a:pt x="127" y="129"/>
                    </a:lnTo>
                    <a:lnTo>
                      <a:pt x="125" y="131"/>
                    </a:lnTo>
                    <a:lnTo>
                      <a:pt x="125" y="133"/>
                    </a:lnTo>
                    <a:lnTo>
                      <a:pt x="123" y="133"/>
                    </a:lnTo>
                    <a:lnTo>
                      <a:pt x="119" y="137"/>
                    </a:lnTo>
                    <a:lnTo>
                      <a:pt x="117" y="138"/>
                    </a:lnTo>
                    <a:lnTo>
                      <a:pt x="117" y="138"/>
                    </a:lnTo>
                    <a:lnTo>
                      <a:pt x="115" y="138"/>
                    </a:lnTo>
                    <a:lnTo>
                      <a:pt x="113" y="137"/>
                    </a:lnTo>
                    <a:lnTo>
                      <a:pt x="113" y="140"/>
                    </a:lnTo>
                    <a:lnTo>
                      <a:pt x="112" y="138"/>
                    </a:lnTo>
                    <a:lnTo>
                      <a:pt x="112" y="133"/>
                    </a:lnTo>
                    <a:lnTo>
                      <a:pt x="113" y="133"/>
                    </a:lnTo>
                    <a:lnTo>
                      <a:pt x="115" y="133"/>
                    </a:lnTo>
                    <a:lnTo>
                      <a:pt x="115" y="133"/>
                    </a:lnTo>
                    <a:lnTo>
                      <a:pt x="117" y="133"/>
                    </a:lnTo>
                    <a:lnTo>
                      <a:pt x="117" y="131"/>
                    </a:lnTo>
                    <a:lnTo>
                      <a:pt x="117" y="131"/>
                    </a:lnTo>
                    <a:lnTo>
                      <a:pt x="117" y="125"/>
                    </a:lnTo>
                    <a:lnTo>
                      <a:pt x="115" y="125"/>
                    </a:lnTo>
                    <a:lnTo>
                      <a:pt x="115" y="125"/>
                    </a:lnTo>
                    <a:lnTo>
                      <a:pt x="113" y="125"/>
                    </a:lnTo>
                    <a:lnTo>
                      <a:pt x="113" y="125"/>
                    </a:lnTo>
                    <a:lnTo>
                      <a:pt x="113" y="120"/>
                    </a:lnTo>
                    <a:lnTo>
                      <a:pt x="113" y="118"/>
                    </a:lnTo>
                    <a:lnTo>
                      <a:pt x="112" y="114"/>
                    </a:lnTo>
                    <a:lnTo>
                      <a:pt x="110" y="110"/>
                    </a:lnTo>
                    <a:lnTo>
                      <a:pt x="110" y="108"/>
                    </a:lnTo>
                    <a:lnTo>
                      <a:pt x="110" y="108"/>
                    </a:lnTo>
                    <a:lnTo>
                      <a:pt x="110" y="106"/>
                    </a:lnTo>
                    <a:lnTo>
                      <a:pt x="110" y="104"/>
                    </a:lnTo>
                    <a:lnTo>
                      <a:pt x="110" y="104"/>
                    </a:lnTo>
                    <a:lnTo>
                      <a:pt x="108" y="104"/>
                    </a:lnTo>
                    <a:lnTo>
                      <a:pt x="106" y="106"/>
                    </a:lnTo>
                    <a:lnTo>
                      <a:pt x="104" y="108"/>
                    </a:lnTo>
                    <a:lnTo>
                      <a:pt x="104" y="110"/>
                    </a:lnTo>
                    <a:lnTo>
                      <a:pt x="102" y="108"/>
                    </a:lnTo>
                    <a:lnTo>
                      <a:pt x="100" y="110"/>
                    </a:lnTo>
                    <a:lnTo>
                      <a:pt x="98" y="110"/>
                    </a:lnTo>
                    <a:lnTo>
                      <a:pt x="100" y="112"/>
                    </a:lnTo>
                    <a:lnTo>
                      <a:pt x="98" y="114"/>
                    </a:lnTo>
                    <a:lnTo>
                      <a:pt x="98" y="114"/>
                    </a:lnTo>
                    <a:lnTo>
                      <a:pt x="98" y="116"/>
                    </a:lnTo>
                    <a:lnTo>
                      <a:pt x="96" y="118"/>
                    </a:lnTo>
                    <a:lnTo>
                      <a:pt x="96" y="116"/>
                    </a:lnTo>
                    <a:lnTo>
                      <a:pt x="96" y="118"/>
                    </a:lnTo>
                    <a:lnTo>
                      <a:pt x="95" y="120"/>
                    </a:lnTo>
                    <a:lnTo>
                      <a:pt x="93" y="118"/>
                    </a:lnTo>
                    <a:lnTo>
                      <a:pt x="93" y="114"/>
                    </a:lnTo>
                    <a:lnTo>
                      <a:pt x="93" y="114"/>
                    </a:lnTo>
                    <a:lnTo>
                      <a:pt x="95" y="114"/>
                    </a:lnTo>
                    <a:lnTo>
                      <a:pt x="95" y="112"/>
                    </a:lnTo>
                    <a:lnTo>
                      <a:pt x="96" y="106"/>
                    </a:lnTo>
                    <a:lnTo>
                      <a:pt x="96" y="103"/>
                    </a:lnTo>
                    <a:lnTo>
                      <a:pt x="98" y="103"/>
                    </a:lnTo>
                    <a:lnTo>
                      <a:pt x="102" y="103"/>
                    </a:lnTo>
                    <a:lnTo>
                      <a:pt x="102" y="101"/>
                    </a:lnTo>
                    <a:lnTo>
                      <a:pt x="98" y="99"/>
                    </a:lnTo>
                    <a:lnTo>
                      <a:pt x="95" y="97"/>
                    </a:lnTo>
                    <a:lnTo>
                      <a:pt x="93" y="97"/>
                    </a:lnTo>
                    <a:lnTo>
                      <a:pt x="91" y="93"/>
                    </a:lnTo>
                    <a:lnTo>
                      <a:pt x="91" y="89"/>
                    </a:lnTo>
                    <a:lnTo>
                      <a:pt x="89" y="87"/>
                    </a:lnTo>
                    <a:lnTo>
                      <a:pt x="89" y="87"/>
                    </a:lnTo>
                    <a:lnTo>
                      <a:pt x="89" y="86"/>
                    </a:lnTo>
                    <a:lnTo>
                      <a:pt x="87" y="86"/>
                    </a:lnTo>
                    <a:lnTo>
                      <a:pt x="83" y="84"/>
                    </a:lnTo>
                    <a:lnTo>
                      <a:pt x="81" y="80"/>
                    </a:lnTo>
                    <a:lnTo>
                      <a:pt x="79" y="78"/>
                    </a:lnTo>
                    <a:lnTo>
                      <a:pt x="85" y="82"/>
                    </a:lnTo>
                    <a:lnTo>
                      <a:pt x="85" y="82"/>
                    </a:lnTo>
                    <a:lnTo>
                      <a:pt x="83" y="80"/>
                    </a:lnTo>
                    <a:lnTo>
                      <a:pt x="83" y="76"/>
                    </a:lnTo>
                    <a:lnTo>
                      <a:pt x="83" y="76"/>
                    </a:lnTo>
                    <a:lnTo>
                      <a:pt x="81" y="78"/>
                    </a:lnTo>
                    <a:lnTo>
                      <a:pt x="79" y="78"/>
                    </a:lnTo>
                    <a:lnTo>
                      <a:pt x="79" y="76"/>
                    </a:lnTo>
                    <a:lnTo>
                      <a:pt x="77" y="76"/>
                    </a:lnTo>
                    <a:lnTo>
                      <a:pt x="77" y="76"/>
                    </a:lnTo>
                    <a:lnTo>
                      <a:pt x="77" y="76"/>
                    </a:lnTo>
                    <a:lnTo>
                      <a:pt x="76" y="76"/>
                    </a:lnTo>
                    <a:lnTo>
                      <a:pt x="76" y="76"/>
                    </a:lnTo>
                    <a:lnTo>
                      <a:pt x="74" y="74"/>
                    </a:lnTo>
                    <a:lnTo>
                      <a:pt x="74" y="74"/>
                    </a:lnTo>
                    <a:lnTo>
                      <a:pt x="74" y="72"/>
                    </a:lnTo>
                    <a:lnTo>
                      <a:pt x="77" y="72"/>
                    </a:lnTo>
                    <a:lnTo>
                      <a:pt x="79" y="70"/>
                    </a:lnTo>
                    <a:lnTo>
                      <a:pt x="76" y="70"/>
                    </a:lnTo>
                    <a:lnTo>
                      <a:pt x="74" y="70"/>
                    </a:lnTo>
                    <a:lnTo>
                      <a:pt x="74" y="68"/>
                    </a:lnTo>
                    <a:lnTo>
                      <a:pt x="74" y="68"/>
                    </a:lnTo>
                    <a:lnTo>
                      <a:pt x="74" y="67"/>
                    </a:lnTo>
                    <a:lnTo>
                      <a:pt x="74" y="67"/>
                    </a:lnTo>
                    <a:lnTo>
                      <a:pt x="74" y="65"/>
                    </a:lnTo>
                    <a:lnTo>
                      <a:pt x="74" y="65"/>
                    </a:lnTo>
                    <a:lnTo>
                      <a:pt x="74" y="63"/>
                    </a:lnTo>
                    <a:lnTo>
                      <a:pt x="72" y="65"/>
                    </a:lnTo>
                    <a:lnTo>
                      <a:pt x="70" y="63"/>
                    </a:lnTo>
                    <a:lnTo>
                      <a:pt x="72" y="61"/>
                    </a:lnTo>
                    <a:lnTo>
                      <a:pt x="77" y="63"/>
                    </a:lnTo>
                    <a:lnTo>
                      <a:pt x="79" y="65"/>
                    </a:lnTo>
                    <a:lnTo>
                      <a:pt x="81" y="67"/>
                    </a:lnTo>
                    <a:lnTo>
                      <a:pt x="79" y="67"/>
                    </a:lnTo>
                    <a:lnTo>
                      <a:pt x="77" y="65"/>
                    </a:lnTo>
                    <a:lnTo>
                      <a:pt x="77" y="61"/>
                    </a:lnTo>
                    <a:lnTo>
                      <a:pt x="77" y="61"/>
                    </a:lnTo>
                    <a:lnTo>
                      <a:pt x="77" y="61"/>
                    </a:lnTo>
                    <a:lnTo>
                      <a:pt x="74" y="57"/>
                    </a:lnTo>
                    <a:lnTo>
                      <a:pt x="72" y="55"/>
                    </a:lnTo>
                    <a:lnTo>
                      <a:pt x="74" y="55"/>
                    </a:lnTo>
                    <a:lnTo>
                      <a:pt x="77" y="55"/>
                    </a:lnTo>
                    <a:lnTo>
                      <a:pt x="77" y="55"/>
                    </a:lnTo>
                    <a:lnTo>
                      <a:pt x="76" y="53"/>
                    </a:lnTo>
                    <a:lnTo>
                      <a:pt x="72" y="53"/>
                    </a:lnTo>
                    <a:lnTo>
                      <a:pt x="70" y="55"/>
                    </a:lnTo>
                    <a:lnTo>
                      <a:pt x="70" y="57"/>
                    </a:lnTo>
                    <a:lnTo>
                      <a:pt x="68" y="53"/>
                    </a:lnTo>
                    <a:lnTo>
                      <a:pt x="68" y="53"/>
                    </a:lnTo>
                    <a:lnTo>
                      <a:pt x="70" y="51"/>
                    </a:lnTo>
                    <a:lnTo>
                      <a:pt x="74" y="50"/>
                    </a:lnTo>
                    <a:lnTo>
                      <a:pt x="72" y="50"/>
                    </a:lnTo>
                    <a:lnTo>
                      <a:pt x="70" y="51"/>
                    </a:lnTo>
                    <a:lnTo>
                      <a:pt x="70" y="50"/>
                    </a:lnTo>
                    <a:lnTo>
                      <a:pt x="72" y="46"/>
                    </a:lnTo>
                    <a:lnTo>
                      <a:pt x="70" y="46"/>
                    </a:lnTo>
                    <a:lnTo>
                      <a:pt x="68" y="48"/>
                    </a:lnTo>
                    <a:lnTo>
                      <a:pt x="68" y="50"/>
                    </a:lnTo>
                    <a:lnTo>
                      <a:pt x="66" y="51"/>
                    </a:lnTo>
                    <a:lnTo>
                      <a:pt x="64" y="50"/>
                    </a:lnTo>
                    <a:lnTo>
                      <a:pt x="64" y="48"/>
                    </a:lnTo>
                    <a:lnTo>
                      <a:pt x="64" y="46"/>
                    </a:lnTo>
                    <a:lnTo>
                      <a:pt x="62" y="44"/>
                    </a:lnTo>
                    <a:lnTo>
                      <a:pt x="62" y="44"/>
                    </a:lnTo>
                    <a:lnTo>
                      <a:pt x="60" y="46"/>
                    </a:lnTo>
                    <a:lnTo>
                      <a:pt x="57" y="40"/>
                    </a:lnTo>
                    <a:lnTo>
                      <a:pt x="53" y="40"/>
                    </a:lnTo>
                    <a:lnTo>
                      <a:pt x="49" y="34"/>
                    </a:lnTo>
                    <a:lnTo>
                      <a:pt x="51" y="33"/>
                    </a:lnTo>
                    <a:lnTo>
                      <a:pt x="49" y="29"/>
                    </a:lnTo>
                    <a:lnTo>
                      <a:pt x="49" y="29"/>
                    </a:lnTo>
                    <a:lnTo>
                      <a:pt x="43" y="12"/>
                    </a:lnTo>
                    <a:lnTo>
                      <a:pt x="42" y="14"/>
                    </a:lnTo>
                    <a:lnTo>
                      <a:pt x="43" y="17"/>
                    </a:lnTo>
                    <a:lnTo>
                      <a:pt x="43" y="19"/>
                    </a:lnTo>
                    <a:lnTo>
                      <a:pt x="42" y="17"/>
                    </a:lnTo>
                    <a:lnTo>
                      <a:pt x="49" y="42"/>
                    </a:lnTo>
                    <a:lnTo>
                      <a:pt x="47" y="46"/>
                    </a:lnTo>
                    <a:lnTo>
                      <a:pt x="43" y="46"/>
                    </a:lnTo>
                    <a:lnTo>
                      <a:pt x="43" y="38"/>
                    </a:lnTo>
                    <a:lnTo>
                      <a:pt x="42" y="38"/>
                    </a:lnTo>
                    <a:lnTo>
                      <a:pt x="42" y="40"/>
                    </a:lnTo>
                    <a:lnTo>
                      <a:pt x="36" y="40"/>
                    </a:lnTo>
                    <a:lnTo>
                      <a:pt x="36" y="34"/>
                    </a:lnTo>
                    <a:lnTo>
                      <a:pt x="38" y="34"/>
                    </a:lnTo>
                    <a:lnTo>
                      <a:pt x="36" y="34"/>
                    </a:lnTo>
                    <a:lnTo>
                      <a:pt x="34" y="31"/>
                    </a:lnTo>
                    <a:lnTo>
                      <a:pt x="34" y="27"/>
                    </a:lnTo>
                    <a:lnTo>
                      <a:pt x="34" y="27"/>
                    </a:lnTo>
                    <a:lnTo>
                      <a:pt x="32" y="25"/>
                    </a:lnTo>
                    <a:lnTo>
                      <a:pt x="32" y="25"/>
                    </a:lnTo>
                    <a:lnTo>
                      <a:pt x="32" y="29"/>
                    </a:lnTo>
                    <a:lnTo>
                      <a:pt x="30" y="29"/>
                    </a:lnTo>
                    <a:lnTo>
                      <a:pt x="28" y="27"/>
                    </a:lnTo>
                    <a:lnTo>
                      <a:pt x="26" y="23"/>
                    </a:lnTo>
                    <a:lnTo>
                      <a:pt x="25" y="23"/>
                    </a:lnTo>
                    <a:lnTo>
                      <a:pt x="25" y="25"/>
                    </a:lnTo>
                    <a:lnTo>
                      <a:pt x="25" y="25"/>
                    </a:lnTo>
                    <a:lnTo>
                      <a:pt x="21" y="23"/>
                    </a:lnTo>
                    <a:lnTo>
                      <a:pt x="21" y="25"/>
                    </a:lnTo>
                    <a:lnTo>
                      <a:pt x="21" y="25"/>
                    </a:lnTo>
                    <a:lnTo>
                      <a:pt x="19" y="25"/>
                    </a:lnTo>
                    <a:lnTo>
                      <a:pt x="19" y="27"/>
                    </a:lnTo>
                    <a:lnTo>
                      <a:pt x="23" y="27"/>
                    </a:lnTo>
                    <a:lnTo>
                      <a:pt x="25" y="27"/>
                    </a:lnTo>
                    <a:lnTo>
                      <a:pt x="25" y="29"/>
                    </a:lnTo>
                    <a:lnTo>
                      <a:pt x="25" y="29"/>
                    </a:lnTo>
                    <a:lnTo>
                      <a:pt x="28" y="33"/>
                    </a:lnTo>
                    <a:lnTo>
                      <a:pt x="28" y="33"/>
                    </a:lnTo>
                    <a:lnTo>
                      <a:pt x="28" y="34"/>
                    </a:lnTo>
                    <a:lnTo>
                      <a:pt x="30" y="33"/>
                    </a:lnTo>
                    <a:lnTo>
                      <a:pt x="30" y="33"/>
                    </a:lnTo>
                    <a:lnTo>
                      <a:pt x="32" y="36"/>
                    </a:lnTo>
                    <a:lnTo>
                      <a:pt x="32" y="40"/>
                    </a:lnTo>
                    <a:lnTo>
                      <a:pt x="30" y="42"/>
                    </a:lnTo>
                    <a:lnTo>
                      <a:pt x="28" y="42"/>
                    </a:lnTo>
                    <a:lnTo>
                      <a:pt x="26" y="40"/>
                    </a:lnTo>
                    <a:lnTo>
                      <a:pt x="28" y="42"/>
                    </a:lnTo>
                    <a:lnTo>
                      <a:pt x="26" y="44"/>
                    </a:lnTo>
                    <a:lnTo>
                      <a:pt x="25" y="44"/>
                    </a:lnTo>
                    <a:lnTo>
                      <a:pt x="19" y="40"/>
                    </a:lnTo>
                    <a:lnTo>
                      <a:pt x="15" y="38"/>
                    </a:lnTo>
                    <a:lnTo>
                      <a:pt x="11" y="36"/>
                    </a:lnTo>
                    <a:lnTo>
                      <a:pt x="9" y="34"/>
                    </a:lnTo>
                    <a:lnTo>
                      <a:pt x="11" y="31"/>
                    </a:lnTo>
                    <a:lnTo>
                      <a:pt x="9" y="31"/>
                    </a:lnTo>
                    <a:lnTo>
                      <a:pt x="7" y="33"/>
                    </a:lnTo>
                    <a:lnTo>
                      <a:pt x="2" y="23"/>
                    </a:lnTo>
                    <a:lnTo>
                      <a:pt x="0" y="19"/>
                    </a:lnTo>
                    <a:lnTo>
                      <a:pt x="2" y="14"/>
                    </a:lnTo>
                    <a:lnTo>
                      <a:pt x="4" y="1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48" name="Freeform 1606">
                <a:extLst>
                  <a:ext uri="{FF2B5EF4-FFF2-40B4-BE49-F238E27FC236}">
                    <a16:creationId xmlns:a16="http://schemas.microsoft.com/office/drawing/2014/main" id="{358AD08F-3815-862D-2C7D-154B35CD408E}"/>
                  </a:ext>
                </a:extLst>
              </p:cNvPr>
              <p:cNvSpPr>
                <a:spLocks/>
              </p:cNvSpPr>
              <p:nvPr/>
            </p:nvSpPr>
            <p:spPr bwMode="auto">
              <a:xfrm>
                <a:off x="5097151" y="4065350"/>
                <a:ext cx="476732" cy="391815"/>
              </a:xfrm>
              <a:custGeom>
                <a:avLst/>
                <a:gdLst>
                  <a:gd name="T0" fmla="*/ 256 w 320"/>
                  <a:gd name="T1" fmla="*/ 133 h 263"/>
                  <a:gd name="T2" fmla="*/ 254 w 320"/>
                  <a:gd name="T3" fmla="*/ 136 h 263"/>
                  <a:gd name="T4" fmla="*/ 258 w 320"/>
                  <a:gd name="T5" fmla="*/ 140 h 263"/>
                  <a:gd name="T6" fmla="*/ 313 w 320"/>
                  <a:gd name="T7" fmla="*/ 163 h 263"/>
                  <a:gd name="T8" fmla="*/ 311 w 320"/>
                  <a:gd name="T9" fmla="*/ 206 h 263"/>
                  <a:gd name="T10" fmla="*/ 220 w 320"/>
                  <a:gd name="T11" fmla="*/ 229 h 263"/>
                  <a:gd name="T12" fmla="*/ 197 w 320"/>
                  <a:gd name="T13" fmla="*/ 252 h 263"/>
                  <a:gd name="T14" fmla="*/ 186 w 320"/>
                  <a:gd name="T15" fmla="*/ 248 h 263"/>
                  <a:gd name="T16" fmla="*/ 135 w 320"/>
                  <a:gd name="T17" fmla="*/ 254 h 263"/>
                  <a:gd name="T18" fmla="*/ 129 w 320"/>
                  <a:gd name="T19" fmla="*/ 259 h 263"/>
                  <a:gd name="T20" fmla="*/ 123 w 320"/>
                  <a:gd name="T21" fmla="*/ 263 h 263"/>
                  <a:gd name="T22" fmla="*/ 123 w 320"/>
                  <a:gd name="T23" fmla="*/ 259 h 263"/>
                  <a:gd name="T24" fmla="*/ 118 w 320"/>
                  <a:gd name="T25" fmla="*/ 250 h 263"/>
                  <a:gd name="T26" fmla="*/ 110 w 320"/>
                  <a:gd name="T27" fmla="*/ 240 h 263"/>
                  <a:gd name="T28" fmla="*/ 101 w 320"/>
                  <a:gd name="T29" fmla="*/ 225 h 263"/>
                  <a:gd name="T30" fmla="*/ 82 w 320"/>
                  <a:gd name="T31" fmla="*/ 201 h 263"/>
                  <a:gd name="T32" fmla="*/ 72 w 320"/>
                  <a:gd name="T33" fmla="*/ 195 h 263"/>
                  <a:gd name="T34" fmla="*/ 67 w 320"/>
                  <a:gd name="T35" fmla="*/ 174 h 263"/>
                  <a:gd name="T36" fmla="*/ 67 w 320"/>
                  <a:gd name="T37" fmla="*/ 161 h 263"/>
                  <a:gd name="T38" fmla="*/ 51 w 320"/>
                  <a:gd name="T39" fmla="*/ 138 h 263"/>
                  <a:gd name="T40" fmla="*/ 48 w 320"/>
                  <a:gd name="T41" fmla="*/ 136 h 263"/>
                  <a:gd name="T42" fmla="*/ 44 w 320"/>
                  <a:gd name="T43" fmla="*/ 136 h 263"/>
                  <a:gd name="T44" fmla="*/ 40 w 320"/>
                  <a:gd name="T45" fmla="*/ 127 h 263"/>
                  <a:gd name="T46" fmla="*/ 33 w 320"/>
                  <a:gd name="T47" fmla="*/ 112 h 263"/>
                  <a:gd name="T48" fmla="*/ 29 w 320"/>
                  <a:gd name="T49" fmla="*/ 104 h 263"/>
                  <a:gd name="T50" fmla="*/ 21 w 320"/>
                  <a:gd name="T51" fmla="*/ 95 h 263"/>
                  <a:gd name="T52" fmla="*/ 10 w 320"/>
                  <a:gd name="T53" fmla="*/ 74 h 263"/>
                  <a:gd name="T54" fmla="*/ 4 w 320"/>
                  <a:gd name="T55" fmla="*/ 72 h 263"/>
                  <a:gd name="T56" fmla="*/ 4 w 320"/>
                  <a:gd name="T57" fmla="*/ 64 h 263"/>
                  <a:gd name="T58" fmla="*/ 6 w 320"/>
                  <a:gd name="T59" fmla="*/ 49 h 263"/>
                  <a:gd name="T60" fmla="*/ 29 w 320"/>
                  <a:gd name="T61" fmla="*/ 49 h 263"/>
                  <a:gd name="T62" fmla="*/ 46 w 320"/>
                  <a:gd name="T63" fmla="*/ 32 h 263"/>
                  <a:gd name="T64" fmla="*/ 36 w 320"/>
                  <a:gd name="T65" fmla="*/ 13 h 263"/>
                  <a:gd name="T66" fmla="*/ 127 w 320"/>
                  <a:gd name="T67" fmla="*/ 27 h 263"/>
                  <a:gd name="T68" fmla="*/ 139 w 320"/>
                  <a:gd name="T69" fmla="*/ 34 h 263"/>
                  <a:gd name="T70" fmla="*/ 156 w 320"/>
                  <a:gd name="T71" fmla="*/ 53 h 263"/>
                  <a:gd name="T72" fmla="*/ 197 w 320"/>
                  <a:gd name="T73" fmla="*/ 61 h 263"/>
                  <a:gd name="T74" fmla="*/ 216 w 320"/>
                  <a:gd name="T75" fmla="*/ 78 h 263"/>
                  <a:gd name="T76" fmla="*/ 224 w 320"/>
                  <a:gd name="T77" fmla="*/ 83 h 263"/>
                  <a:gd name="T78" fmla="*/ 224 w 320"/>
                  <a:gd name="T79" fmla="*/ 85 h 263"/>
                  <a:gd name="T80" fmla="*/ 233 w 320"/>
                  <a:gd name="T81" fmla="*/ 95 h 263"/>
                  <a:gd name="T82" fmla="*/ 237 w 320"/>
                  <a:gd name="T83" fmla="*/ 102 h 263"/>
                  <a:gd name="T84" fmla="*/ 235 w 320"/>
                  <a:gd name="T85" fmla="*/ 108 h 263"/>
                  <a:gd name="T86" fmla="*/ 243 w 320"/>
                  <a:gd name="T87" fmla="*/ 123 h 263"/>
                  <a:gd name="T88" fmla="*/ 244 w 320"/>
                  <a:gd name="T89" fmla="*/ 127 h 263"/>
                  <a:gd name="T90" fmla="*/ 248 w 320"/>
                  <a:gd name="T91" fmla="*/ 1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0" h="263">
                    <a:moveTo>
                      <a:pt x="256" y="131"/>
                    </a:moveTo>
                    <a:lnTo>
                      <a:pt x="254" y="131"/>
                    </a:lnTo>
                    <a:lnTo>
                      <a:pt x="256" y="133"/>
                    </a:lnTo>
                    <a:lnTo>
                      <a:pt x="256" y="133"/>
                    </a:lnTo>
                    <a:lnTo>
                      <a:pt x="256" y="134"/>
                    </a:lnTo>
                    <a:lnTo>
                      <a:pt x="254" y="136"/>
                    </a:lnTo>
                    <a:lnTo>
                      <a:pt x="258" y="136"/>
                    </a:lnTo>
                    <a:lnTo>
                      <a:pt x="258" y="136"/>
                    </a:lnTo>
                    <a:lnTo>
                      <a:pt x="258" y="140"/>
                    </a:lnTo>
                    <a:lnTo>
                      <a:pt x="273" y="159"/>
                    </a:lnTo>
                    <a:lnTo>
                      <a:pt x="313" y="163"/>
                    </a:lnTo>
                    <a:lnTo>
                      <a:pt x="313" y="163"/>
                    </a:lnTo>
                    <a:lnTo>
                      <a:pt x="313" y="163"/>
                    </a:lnTo>
                    <a:lnTo>
                      <a:pt x="320" y="174"/>
                    </a:lnTo>
                    <a:lnTo>
                      <a:pt x="311" y="206"/>
                    </a:lnTo>
                    <a:lnTo>
                      <a:pt x="265" y="221"/>
                    </a:lnTo>
                    <a:lnTo>
                      <a:pt x="265" y="221"/>
                    </a:lnTo>
                    <a:lnTo>
                      <a:pt x="220" y="229"/>
                    </a:lnTo>
                    <a:lnTo>
                      <a:pt x="207" y="235"/>
                    </a:lnTo>
                    <a:lnTo>
                      <a:pt x="197" y="248"/>
                    </a:lnTo>
                    <a:lnTo>
                      <a:pt x="197" y="252"/>
                    </a:lnTo>
                    <a:lnTo>
                      <a:pt x="191" y="255"/>
                    </a:lnTo>
                    <a:lnTo>
                      <a:pt x="190" y="255"/>
                    </a:lnTo>
                    <a:lnTo>
                      <a:pt x="186" y="248"/>
                    </a:lnTo>
                    <a:lnTo>
                      <a:pt x="148" y="248"/>
                    </a:lnTo>
                    <a:lnTo>
                      <a:pt x="142" y="252"/>
                    </a:lnTo>
                    <a:lnTo>
                      <a:pt x="135" y="254"/>
                    </a:lnTo>
                    <a:lnTo>
                      <a:pt x="135" y="254"/>
                    </a:lnTo>
                    <a:lnTo>
                      <a:pt x="133" y="255"/>
                    </a:lnTo>
                    <a:lnTo>
                      <a:pt x="129" y="259"/>
                    </a:lnTo>
                    <a:lnTo>
                      <a:pt x="129" y="261"/>
                    </a:lnTo>
                    <a:lnTo>
                      <a:pt x="127" y="261"/>
                    </a:lnTo>
                    <a:lnTo>
                      <a:pt x="123" y="263"/>
                    </a:lnTo>
                    <a:lnTo>
                      <a:pt x="123" y="263"/>
                    </a:lnTo>
                    <a:lnTo>
                      <a:pt x="123" y="261"/>
                    </a:lnTo>
                    <a:lnTo>
                      <a:pt x="123" y="259"/>
                    </a:lnTo>
                    <a:lnTo>
                      <a:pt x="120" y="254"/>
                    </a:lnTo>
                    <a:lnTo>
                      <a:pt x="120" y="252"/>
                    </a:lnTo>
                    <a:lnTo>
                      <a:pt x="118" y="250"/>
                    </a:lnTo>
                    <a:lnTo>
                      <a:pt x="116" y="246"/>
                    </a:lnTo>
                    <a:lnTo>
                      <a:pt x="112" y="240"/>
                    </a:lnTo>
                    <a:lnTo>
                      <a:pt x="110" y="240"/>
                    </a:lnTo>
                    <a:lnTo>
                      <a:pt x="103" y="227"/>
                    </a:lnTo>
                    <a:lnTo>
                      <a:pt x="101" y="227"/>
                    </a:lnTo>
                    <a:lnTo>
                      <a:pt x="101" y="225"/>
                    </a:lnTo>
                    <a:lnTo>
                      <a:pt x="99" y="220"/>
                    </a:lnTo>
                    <a:lnTo>
                      <a:pt x="91" y="206"/>
                    </a:lnTo>
                    <a:lnTo>
                      <a:pt x="82" y="201"/>
                    </a:lnTo>
                    <a:lnTo>
                      <a:pt x="82" y="201"/>
                    </a:lnTo>
                    <a:lnTo>
                      <a:pt x="76" y="199"/>
                    </a:lnTo>
                    <a:lnTo>
                      <a:pt x="72" y="195"/>
                    </a:lnTo>
                    <a:lnTo>
                      <a:pt x="69" y="178"/>
                    </a:lnTo>
                    <a:lnTo>
                      <a:pt x="69" y="176"/>
                    </a:lnTo>
                    <a:lnTo>
                      <a:pt x="67" y="174"/>
                    </a:lnTo>
                    <a:lnTo>
                      <a:pt x="69" y="174"/>
                    </a:lnTo>
                    <a:lnTo>
                      <a:pt x="69" y="168"/>
                    </a:lnTo>
                    <a:lnTo>
                      <a:pt x="67" y="161"/>
                    </a:lnTo>
                    <a:lnTo>
                      <a:pt x="67" y="161"/>
                    </a:lnTo>
                    <a:lnTo>
                      <a:pt x="59" y="144"/>
                    </a:lnTo>
                    <a:lnTo>
                      <a:pt x="51" y="138"/>
                    </a:lnTo>
                    <a:lnTo>
                      <a:pt x="50" y="138"/>
                    </a:lnTo>
                    <a:lnTo>
                      <a:pt x="50" y="136"/>
                    </a:lnTo>
                    <a:lnTo>
                      <a:pt x="48" y="136"/>
                    </a:lnTo>
                    <a:lnTo>
                      <a:pt x="46" y="136"/>
                    </a:lnTo>
                    <a:lnTo>
                      <a:pt x="46" y="136"/>
                    </a:lnTo>
                    <a:lnTo>
                      <a:pt x="44" y="136"/>
                    </a:lnTo>
                    <a:lnTo>
                      <a:pt x="44" y="134"/>
                    </a:lnTo>
                    <a:lnTo>
                      <a:pt x="40" y="129"/>
                    </a:lnTo>
                    <a:lnTo>
                      <a:pt x="40" y="127"/>
                    </a:lnTo>
                    <a:lnTo>
                      <a:pt x="40" y="127"/>
                    </a:lnTo>
                    <a:lnTo>
                      <a:pt x="34" y="112"/>
                    </a:lnTo>
                    <a:lnTo>
                      <a:pt x="33" y="112"/>
                    </a:lnTo>
                    <a:lnTo>
                      <a:pt x="31" y="110"/>
                    </a:lnTo>
                    <a:lnTo>
                      <a:pt x="31" y="108"/>
                    </a:lnTo>
                    <a:lnTo>
                      <a:pt x="29" y="104"/>
                    </a:lnTo>
                    <a:lnTo>
                      <a:pt x="25" y="97"/>
                    </a:lnTo>
                    <a:lnTo>
                      <a:pt x="23" y="95"/>
                    </a:lnTo>
                    <a:lnTo>
                      <a:pt x="21" y="95"/>
                    </a:lnTo>
                    <a:lnTo>
                      <a:pt x="17" y="89"/>
                    </a:lnTo>
                    <a:lnTo>
                      <a:pt x="17" y="87"/>
                    </a:lnTo>
                    <a:lnTo>
                      <a:pt x="10" y="74"/>
                    </a:lnTo>
                    <a:lnTo>
                      <a:pt x="8" y="72"/>
                    </a:lnTo>
                    <a:lnTo>
                      <a:pt x="4" y="72"/>
                    </a:lnTo>
                    <a:lnTo>
                      <a:pt x="4" y="72"/>
                    </a:lnTo>
                    <a:lnTo>
                      <a:pt x="2" y="72"/>
                    </a:lnTo>
                    <a:lnTo>
                      <a:pt x="0" y="74"/>
                    </a:lnTo>
                    <a:lnTo>
                      <a:pt x="4" y="64"/>
                    </a:lnTo>
                    <a:lnTo>
                      <a:pt x="6" y="57"/>
                    </a:lnTo>
                    <a:lnTo>
                      <a:pt x="6" y="55"/>
                    </a:lnTo>
                    <a:lnTo>
                      <a:pt x="6" y="49"/>
                    </a:lnTo>
                    <a:lnTo>
                      <a:pt x="6" y="53"/>
                    </a:lnTo>
                    <a:lnTo>
                      <a:pt x="23" y="55"/>
                    </a:lnTo>
                    <a:lnTo>
                      <a:pt x="29" y="49"/>
                    </a:lnTo>
                    <a:lnTo>
                      <a:pt x="33" y="42"/>
                    </a:lnTo>
                    <a:lnTo>
                      <a:pt x="44" y="40"/>
                    </a:lnTo>
                    <a:lnTo>
                      <a:pt x="46" y="32"/>
                    </a:lnTo>
                    <a:lnTo>
                      <a:pt x="53" y="30"/>
                    </a:lnTo>
                    <a:lnTo>
                      <a:pt x="53" y="28"/>
                    </a:lnTo>
                    <a:lnTo>
                      <a:pt x="36" y="13"/>
                    </a:lnTo>
                    <a:lnTo>
                      <a:pt x="65" y="6"/>
                    </a:lnTo>
                    <a:lnTo>
                      <a:pt x="70" y="0"/>
                    </a:lnTo>
                    <a:lnTo>
                      <a:pt x="127" y="27"/>
                    </a:lnTo>
                    <a:lnTo>
                      <a:pt x="129" y="32"/>
                    </a:lnTo>
                    <a:lnTo>
                      <a:pt x="137" y="32"/>
                    </a:lnTo>
                    <a:lnTo>
                      <a:pt x="139" y="34"/>
                    </a:lnTo>
                    <a:lnTo>
                      <a:pt x="139" y="45"/>
                    </a:lnTo>
                    <a:lnTo>
                      <a:pt x="139" y="45"/>
                    </a:lnTo>
                    <a:lnTo>
                      <a:pt x="156" y="53"/>
                    </a:lnTo>
                    <a:lnTo>
                      <a:pt x="182" y="55"/>
                    </a:lnTo>
                    <a:lnTo>
                      <a:pt x="195" y="59"/>
                    </a:lnTo>
                    <a:lnTo>
                      <a:pt x="197" y="61"/>
                    </a:lnTo>
                    <a:lnTo>
                      <a:pt x="201" y="64"/>
                    </a:lnTo>
                    <a:lnTo>
                      <a:pt x="209" y="64"/>
                    </a:lnTo>
                    <a:lnTo>
                      <a:pt x="216" y="78"/>
                    </a:lnTo>
                    <a:lnTo>
                      <a:pt x="218" y="78"/>
                    </a:lnTo>
                    <a:lnTo>
                      <a:pt x="220" y="81"/>
                    </a:lnTo>
                    <a:lnTo>
                      <a:pt x="224" y="83"/>
                    </a:lnTo>
                    <a:lnTo>
                      <a:pt x="224" y="83"/>
                    </a:lnTo>
                    <a:lnTo>
                      <a:pt x="224" y="85"/>
                    </a:lnTo>
                    <a:lnTo>
                      <a:pt x="224" y="85"/>
                    </a:lnTo>
                    <a:lnTo>
                      <a:pt x="224" y="89"/>
                    </a:lnTo>
                    <a:lnTo>
                      <a:pt x="227" y="89"/>
                    </a:lnTo>
                    <a:lnTo>
                      <a:pt x="233" y="95"/>
                    </a:lnTo>
                    <a:lnTo>
                      <a:pt x="235" y="97"/>
                    </a:lnTo>
                    <a:lnTo>
                      <a:pt x="235" y="100"/>
                    </a:lnTo>
                    <a:lnTo>
                      <a:pt x="237" y="102"/>
                    </a:lnTo>
                    <a:lnTo>
                      <a:pt x="237" y="104"/>
                    </a:lnTo>
                    <a:lnTo>
                      <a:pt x="237" y="106"/>
                    </a:lnTo>
                    <a:lnTo>
                      <a:pt x="235" y="108"/>
                    </a:lnTo>
                    <a:lnTo>
                      <a:pt x="237" y="112"/>
                    </a:lnTo>
                    <a:lnTo>
                      <a:pt x="243" y="117"/>
                    </a:lnTo>
                    <a:lnTo>
                      <a:pt x="243" y="123"/>
                    </a:lnTo>
                    <a:lnTo>
                      <a:pt x="244" y="125"/>
                    </a:lnTo>
                    <a:lnTo>
                      <a:pt x="244" y="127"/>
                    </a:lnTo>
                    <a:lnTo>
                      <a:pt x="244" y="127"/>
                    </a:lnTo>
                    <a:lnTo>
                      <a:pt x="246" y="129"/>
                    </a:lnTo>
                    <a:lnTo>
                      <a:pt x="246" y="129"/>
                    </a:lnTo>
                    <a:lnTo>
                      <a:pt x="248" y="133"/>
                    </a:lnTo>
                    <a:lnTo>
                      <a:pt x="250" y="133"/>
                    </a:lnTo>
                    <a:lnTo>
                      <a:pt x="256" y="131"/>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49" name="Freeform 1607">
                <a:extLst>
                  <a:ext uri="{FF2B5EF4-FFF2-40B4-BE49-F238E27FC236}">
                    <a16:creationId xmlns:a16="http://schemas.microsoft.com/office/drawing/2014/main" id="{7DC264DA-8FD7-8DB4-3D78-A97E72DB476C}"/>
                  </a:ext>
                </a:extLst>
              </p:cNvPr>
              <p:cNvSpPr>
                <a:spLocks/>
              </p:cNvSpPr>
              <p:nvPr/>
            </p:nvSpPr>
            <p:spPr bwMode="auto">
              <a:xfrm>
                <a:off x="5097151" y="4065350"/>
                <a:ext cx="476732" cy="391815"/>
              </a:xfrm>
              <a:custGeom>
                <a:avLst/>
                <a:gdLst>
                  <a:gd name="T0" fmla="*/ 256 w 320"/>
                  <a:gd name="T1" fmla="*/ 133 h 263"/>
                  <a:gd name="T2" fmla="*/ 254 w 320"/>
                  <a:gd name="T3" fmla="*/ 136 h 263"/>
                  <a:gd name="T4" fmla="*/ 258 w 320"/>
                  <a:gd name="T5" fmla="*/ 140 h 263"/>
                  <a:gd name="T6" fmla="*/ 313 w 320"/>
                  <a:gd name="T7" fmla="*/ 163 h 263"/>
                  <a:gd name="T8" fmla="*/ 311 w 320"/>
                  <a:gd name="T9" fmla="*/ 206 h 263"/>
                  <a:gd name="T10" fmla="*/ 220 w 320"/>
                  <a:gd name="T11" fmla="*/ 229 h 263"/>
                  <a:gd name="T12" fmla="*/ 197 w 320"/>
                  <a:gd name="T13" fmla="*/ 252 h 263"/>
                  <a:gd name="T14" fmla="*/ 186 w 320"/>
                  <a:gd name="T15" fmla="*/ 248 h 263"/>
                  <a:gd name="T16" fmla="*/ 135 w 320"/>
                  <a:gd name="T17" fmla="*/ 254 h 263"/>
                  <a:gd name="T18" fmla="*/ 129 w 320"/>
                  <a:gd name="T19" fmla="*/ 259 h 263"/>
                  <a:gd name="T20" fmla="*/ 123 w 320"/>
                  <a:gd name="T21" fmla="*/ 263 h 263"/>
                  <a:gd name="T22" fmla="*/ 123 w 320"/>
                  <a:gd name="T23" fmla="*/ 259 h 263"/>
                  <a:gd name="T24" fmla="*/ 118 w 320"/>
                  <a:gd name="T25" fmla="*/ 250 h 263"/>
                  <a:gd name="T26" fmla="*/ 110 w 320"/>
                  <a:gd name="T27" fmla="*/ 240 h 263"/>
                  <a:gd name="T28" fmla="*/ 101 w 320"/>
                  <a:gd name="T29" fmla="*/ 225 h 263"/>
                  <a:gd name="T30" fmla="*/ 82 w 320"/>
                  <a:gd name="T31" fmla="*/ 201 h 263"/>
                  <a:gd name="T32" fmla="*/ 72 w 320"/>
                  <a:gd name="T33" fmla="*/ 195 h 263"/>
                  <a:gd name="T34" fmla="*/ 67 w 320"/>
                  <a:gd name="T35" fmla="*/ 174 h 263"/>
                  <a:gd name="T36" fmla="*/ 67 w 320"/>
                  <a:gd name="T37" fmla="*/ 161 h 263"/>
                  <a:gd name="T38" fmla="*/ 51 w 320"/>
                  <a:gd name="T39" fmla="*/ 138 h 263"/>
                  <a:gd name="T40" fmla="*/ 48 w 320"/>
                  <a:gd name="T41" fmla="*/ 136 h 263"/>
                  <a:gd name="T42" fmla="*/ 44 w 320"/>
                  <a:gd name="T43" fmla="*/ 136 h 263"/>
                  <a:gd name="T44" fmla="*/ 40 w 320"/>
                  <a:gd name="T45" fmla="*/ 127 h 263"/>
                  <a:gd name="T46" fmla="*/ 33 w 320"/>
                  <a:gd name="T47" fmla="*/ 112 h 263"/>
                  <a:gd name="T48" fmla="*/ 29 w 320"/>
                  <a:gd name="T49" fmla="*/ 104 h 263"/>
                  <a:gd name="T50" fmla="*/ 21 w 320"/>
                  <a:gd name="T51" fmla="*/ 95 h 263"/>
                  <a:gd name="T52" fmla="*/ 10 w 320"/>
                  <a:gd name="T53" fmla="*/ 74 h 263"/>
                  <a:gd name="T54" fmla="*/ 4 w 320"/>
                  <a:gd name="T55" fmla="*/ 72 h 263"/>
                  <a:gd name="T56" fmla="*/ 4 w 320"/>
                  <a:gd name="T57" fmla="*/ 64 h 263"/>
                  <a:gd name="T58" fmla="*/ 6 w 320"/>
                  <a:gd name="T59" fmla="*/ 49 h 263"/>
                  <a:gd name="T60" fmla="*/ 29 w 320"/>
                  <a:gd name="T61" fmla="*/ 49 h 263"/>
                  <a:gd name="T62" fmla="*/ 46 w 320"/>
                  <a:gd name="T63" fmla="*/ 32 h 263"/>
                  <a:gd name="T64" fmla="*/ 36 w 320"/>
                  <a:gd name="T65" fmla="*/ 13 h 263"/>
                  <a:gd name="T66" fmla="*/ 127 w 320"/>
                  <a:gd name="T67" fmla="*/ 27 h 263"/>
                  <a:gd name="T68" fmla="*/ 139 w 320"/>
                  <a:gd name="T69" fmla="*/ 34 h 263"/>
                  <a:gd name="T70" fmla="*/ 156 w 320"/>
                  <a:gd name="T71" fmla="*/ 53 h 263"/>
                  <a:gd name="T72" fmla="*/ 197 w 320"/>
                  <a:gd name="T73" fmla="*/ 61 h 263"/>
                  <a:gd name="T74" fmla="*/ 216 w 320"/>
                  <a:gd name="T75" fmla="*/ 78 h 263"/>
                  <a:gd name="T76" fmla="*/ 224 w 320"/>
                  <a:gd name="T77" fmla="*/ 83 h 263"/>
                  <a:gd name="T78" fmla="*/ 224 w 320"/>
                  <a:gd name="T79" fmla="*/ 85 h 263"/>
                  <a:gd name="T80" fmla="*/ 233 w 320"/>
                  <a:gd name="T81" fmla="*/ 95 h 263"/>
                  <a:gd name="T82" fmla="*/ 237 w 320"/>
                  <a:gd name="T83" fmla="*/ 102 h 263"/>
                  <a:gd name="T84" fmla="*/ 235 w 320"/>
                  <a:gd name="T85" fmla="*/ 108 h 263"/>
                  <a:gd name="T86" fmla="*/ 243 w 320"/>
                  <a:gd name="T87" fmla="*/ 123 h 263"/>
                  <a:gd name="T88" fmla="*/ 244 w 320"/>
                  <a:gd name="T89" fmla="*/ 127 h 263"/>
                  <a:gd name="T90" fmla="*/ 248 w 320"/>
                  <a:gd name="T91" fmla="*/ 1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0" h="263">
                    <a:moveTo>
                      <a:pt x="256" y="131"/>
                    </a:moveTo>
                    <a:lnTo>
                      <a:pt x="254" y="131"/>
                    </a:lnTo>
                    <a:lnTo>
                      <a:pt x="256" y="133"/>
                    </a:lnTo>
                    <a:lnTo>
                      <a:pt x="256" y="133"/>
                    </a:lnTo>
                    <a:lnTo>
                      <a:pt x="256" y="134"/>
                    </a:lnTo>
                    <a:lnTo>
                      <a:pt x="254" y="136"/>
                    </a:lnTo>
                    <a:lnTo>
                      <a:pt x="258" y="136"/>
                    </a:lnTo>
                    <a:lnTo>
                      <a:pt x="258" y="136"/>
                    </a:lnTo>
                    <a:lnTo>
                      <a:pt x="258" y="140"/>
                    </a:lnTo>
                    <a:lnTo>
                      <a:pt x="273" y="159"/>
                    </a:lnTo>
                    <a:lnTo>
                      <a:pt x="313" y="163"/>
                    </a:lnTo>
                    <a:lnTo>
                      <a:pt x="313" y="163"/>
                    </a:lnTo>
                    <a:lnTo>
                      <a:pt x="313" y="163"/>
                    </a:lnTo>
                    <a:lnTo>
                      <a:pt x="320" y="174"/>
                    </a:lnTo>
                    <a:lnTo>
                      <a:pt x="311" y="206"/>
                    </a:lnTo>
                    <a:lnTo>
                      <a:pt x="265" y="221"/>
                    </a:lnTo>
                    <a:lnTo>
                      <a:pt x="265" y="221"/>
                    </a:lnTo>
                    <a:lnTo>
                      <a:pt x="220" y="229"/>
                    </a:lnTo>
                    <a:lnTo>
                      <a:pt x="207" y="235"/>
                    </a:lnTo>
                    <a:lnTo>
                      <a:pt x="197" y="248"/>
                    </a:lnTo>
                    <a:lnTo>
                      <a:pt x="197" y="252"/>
                    </a:lnTo>
                    <a:lnTo>
                      <a:pt x="191" y="255"/>
                    </a:lnTo>
                    <a:lnTo>
                      <a:pt x="190" y="255"/>
                    </a:lnTo>
                    <a:lnTo>
                      <a:pt x="186" y="248"/>
                    </a:lnTo>
                    <a:lnTo>
                      <a:pt x="148" y="248"/>
                    </a:lnTo>
                    <a:lnTo>
                      <a:pt x="142" y="252"/>
                    </a:lnTo>
                    <a:lnTo>
                      <a:pt x="135" y="254"/>
                    </a:lnTo>
                    <a:lnTo>
                      <a:pt x="135" y="254"/>
                    </a:lnTo>
                    <a:lnTo>
                      <a:pt x="133" y="255"/>
                    </a:lnTo>
                    <a:lnTo>
                      <a:pt x="129" y="259"/>
                    </a:lnTo>
                    <a:lnTo>
                      <a:pt x="129" y="261"/>
                    </a:lnTo>
                    <a:lnTo>
                      <a:pt x="127" y="261"/>
                    </a:lnTo>
                    <a:lnTo>
                      <a:pt x="123" y="263"/>
                    </a:lnTo>
                    <a:lnTo>
                      <a:pt x="123" y="263"/>
                    </a:lnTo>
                    <a:lnTo>
                      <a:pt x="123" y="261"/>
                    </a:lnTo>
                    <a:lnTo>
                      <a:pt x="123" y="259"/>
                    </a:lnTo>
                    <a:lnTo>
                      <a:pt x="120" y="254"/>
                    </a:lnTo>
                    <a:lnTo>
                      <a:pt x="120" y="252"/>
                    </a:lnTo>
                    <a:lnTo>
                      <a:pt x="118" y="250"/>
                    </a:lnTo>
                    <a:lnTo>
                      <a:pt x="116" y="246"/>
                    </a:lnTo>
                    <a:lnTo>
                      <a:pt x="112" y="240"/>
                    </a:lnTo>
                    <a:lnTo>
                      <a:pt x="110" y="240"/>
                    </a:lnTo>
                    <a:lnTo>
                      <a:pt x="103" y="227"/>
                    </a:lnTo>
                    <a:lnTo>
                      <a:pt x="101" y="227"/>
                    </a:lnTo>
                    <a:lnTo>
                      <a:pt x="101" y="225"/>
                    </a:lnTo>
                    <a:lnTo>
                      <a:pt x="99" y="220"/>
                    </a:lnTo>
                    <a:lnTo>
                      <a:pt x="91" y="206"/>
                    </a:lnTo>
                    <a:lnTo>
                      <a:pt x="82" y="201"/>
                    </a:lnTo>
                    <a:lnTo>
                      <a:pt x="82" y="201"/>
                    </a:lnTo>
                    <a:lnTo>
                      <a:pt x="76" y="199"/>
                    </a:lnTo>
                    <a:lnTo>
                      <a:pt x="72" y="195"/>
                    </a:lnTo>
                    <a:lnTo>
                      <a:pt x="69" y="178"/>
                    </a:lnTo>
                    <a:lnTo>
                      <a:pt x="69" y="176"/>
                    </a:lnTo>
                    <a:lnTo>
                      <a:pt x="67" y="174"/>
                    </a:lnTo>
                    <a:lnTo>
                      <a:pt x="69" y="174"/>
                    </a:lnTo>
                    <a:lnTo>
                      <a:pt x="69" y="168"/>
                    </a:lnTo>
                    <a:lnTo>
                      <a:pt x="67" y="161"/>
                    </a:lnTo>
                    <a:lnTo>
                      <a:pt x="67" y="161"/>
                    </a:lnTo>
                    <a:lnTo>
                      <a:pt x="59" y="144"/>
                    </a:lnTo>
                    <a:lnTo>
                      <a:pt x="51" y="138"/>
                    </a:lnTo>
                    <a:lnTo>
                      <a:pt x="50" y="138"/>
                    </a:lnTo>
                    <a:lnTo>
                      <a:pt x="50" y="136"/>
                    </a:lnTo>
                    <a:lnTo>
                      <a:pt x="48" y="136"/>
                    </a:lnTo>
                    <a:lnTo>
                      <a:pt x="46" y="136"/>
                    </a:lnTo>
                    <a:lnTo>
                      <a:pt x="46" y="136"/>
                    </a:lnTo>
                    <a:lnTo>
                      <a:pt x="44" y="136"/>
                    </a:lnTo>
                    <a:lnTo>
                      <a:pt x="44" y="134"/>
                    </a:lnTo>
                    <a:lnTo>
                      <a:pt x="40" y="129"/>
                    </a:lnTo>
                    <a:lnTo>
                      <a:pt x="40" y="127"/>
                    </a:lnTo>
                    <a:lnTo>
                      <a:pt x="40" y="127"/>
                    </a:lnTo>
                    <a:lnTo>
                      <a:pt x="34" y="112"/>
                    </a:lnTo>
                    <a:lnTo>
                      <a:pt x="33" y="112"/>
                    </a:lnTo>
                    <a:lnTo>
                      <a:pt x="31" y="110"/>
                    </a:lnTo>
                    <a:lnTo>
                      <a:pt x="31" y="108"/>
                    </a:lnTo>
                    <a:lnTo>
                      <a:pt x="29" y="104"/>
                    </a:lnTo>
                    <a:lnTo>
                      <a:pt x="25" y="97"/>
                    </a:lnTo>
                    <a:lnTo>
                      <a:pt x="23" y="95"/>
                    </a:lnTo>
                    <a:lnTo>
                      <a:pt x="21" y="95"/>
                    </a:lnTo>
                    <a:lnTo>
                      <a:pt x="17" y="89"/>
                    </a:lnTo>
                    <a:lnTo>
                      <a:pt x="17" y="87"/>
                    </a:lnTo>
                    <a:lnTo>
                      <a:pt x="10" y="74"/>
                    </a:lnTo>
                    <a:lnTo>
                      <a:pt x="8" y="72"/>
                    </a:lnTo>
                    <a:lnTo>
                      <a:pt x="4" y="72"/>
                    </a:lnTo>
                    <a:lnTo>
                      <a:pt x="4" y="72"/>
                    </a:lnTo>
                    <a:lnTo>
                      <a:pt x="2" y="72"/>
                    </a:lnTo>
                    <a:lnTo>
                      <a:pt x="0" y="74"/>
                    </a:lnTo>
                    <a:lnTo>
                      <a:pt x="4" y="64"/>
                    </a:lnTo>
                    <a:lnTo>
                      <a:pt x="6" y="57"/>
                    </a:lnTo>
                    <a:lnTo>
                      <a:pt x="6" y="55"/>
                    </a:lnTo>
                    <a:lnTo>
                      <a:pt x="6" y="49"/>
                    </a:lnTo>
                    <a:lnTo>
                      <a:pt x="6" y="53"/>
                    </a:lnTo>
                    <a:lnTo>
                      <a:pt x="23" y="55"/>
                    </a:lnTo>
                    <a:lnTo>
                      <a:pt x="29" y="49"/>
                    </a:lnTo>
                    <a:lnTo>
                      <a:pt x="33" y="42"/>
                    </a:lnTo>
                    <a:lnTo>
                      <a:pt x="44" y="40"/>
                    </a:lnTo>
                    <a:lnTo>
                      <a:pt x="46" y="32"/>
                    </a:lnTo>
                    <a:lnTo>
                      <a:pt x="53" y="30"/>
                    </a:lnTo>
                    <a:lnTo>
                      <a:pt x="53" y="28"/>
                    </a:lnTo>
                    <a:lnTo>
                      <a:pt x="36" y="13"/>
                    </a:lnTo>
                    <a:lnTo>
                      <a:pt x="65" y="6"/>
                    </a:lnTo>
                    <a:lnTo>
                      <a:pt x="70" y="0"/>
                    </a:lnTo>
                    <a:lnTo>
                      <a:pt x="127" y="27"/>
                    </a:lnTo>
                    <a:lnTo>
                      <a:pt x="129" y="32"/>
                    </a:lnTo>
                    <a:lnTo>
                      <a:pt x="137" y="32"/>
                    </a:lnTo>
                    <a:lnTo>
                      <a:pt x="139" y="34"/>
                    </a:lnTo>
                    <a:lnTo>
                      <a:pt x="139" y="45"/>
                    </a:lnTo>
                    <a:lnTo>
                      <a:pt x="139" y="45"/>
                    </a:lnTo>
                    <a:lnTo>
                      <a:pt x="156" y="53"/>
                    </a:lnTo>
                    <a:lnTo>
                      <a:pt x="182" y="55"/>
                    </a:lnTo>
                    <a:lnTo>
                      <a:pt x="195" y="59"/>
                    </a:lnTo>
                    <a:lnTo>
                      <a:pt x="197" y="61"/>
                    </a:lnTo>
                    <a:lnTo>
                      <a:pt x="201" y="64"/>
                    </a:lnTo>
                    <a:lnTo>
                      <a:pt x="209" y="64"/>
                    </a:lnTo>
                    <a:lnTo>
                      <a:pt x="216" y="78"/>
                    </a:lnTo>
                    <a:lnTo>
                      <a:pt x="218" y="78"/>
                    </a:lnTo>
                    <a:lnTo>
                      <a:pt x="220" y="81"/>
                    </a:lnTo>
                    <a:lnTo>
                      <a:pt x="224" y="83"/>
                    </a:lnTo>
                    <a:lnTo>
                      <a:pt x="224" y="83"/>
                    </a:lnTo>
                    <a:lnTo>
                      <a:pt x="224" y="85"/>
                    </a:lnTo>
                    <a:lnTo>
                      <a:pt x="224" y="85"/>
                    </a:lnTo>
                    <a:lnTo>
                      <a:pt x="224" y="89"/>
                    </a:lnTo>
                    <a:lnTo>
                      <a:pt x="227" y="89"/>
                    </a:lnTo>
                    <a:lnTo>
                      <a:pt x="233" y="95"/>
                    </a:lnTo>
                    <a:lnTo>
                      <a:pt x="235" y="97"/>
                    </a:lnTo>
                    <a:lnTo>
                      <a:pt x="235" y="100"/>
                    </a:lnTo>
                    <a:lnTo>
                      <a:pt x="237" y="102"/>
                    </a:lnTo>
                    <a:lnTo>
                      <a:pt x="237" y="104"/>
                    </a:lnTo>
                    <a:lnTo>
                      <a:pt x="237" y="106"/>
                    </a:lnTo>
                    <a:lnTo>
                      <a:pt x="235" y="108"/>
                    </a:lnTo>
                    <a:lnTo>
                      <a:pt x="237" y="112"/>
                    </a:lnTo>
                    <a:lnTo>
                      <a:pt x="243" y="117"/>
                    </a:lnTo>
                    <a:lnTo>
                      <a:pt x="243" y="123"/>
                    </a:lnTo>
                    <a:lnTo>
                      <a:pt x="244" y="125"/>
                    </a:lnTo>
                    <a:lnTo>
                      <a:pt x="244" y="127"/>
                    </a:lnTo>
                    <a:lnTo>
                      <a:pt x="244" y="127"/>
                    </a:lnTo>
                    <a:lnTo>
                      <a:pt x="246" y="129"/>
                    </a:lnTo>
                    <a:lnTo>
                      <a:pt x="246" y="129"/>
                    </a:lnTo>
                    <a:lnTo>
                      <a:pt x="248" y="133"/>
                    </a:lnTo>
                    <a:lnTo>
                      <a:pt x="250" y="133"/>
                    </a:lnTo>
                    <a:lnTo>
                      <a:pt x="256" y="131"/>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50" name="Freeform 1608">
                <a:extLst>
                  <a:ext uri="{FF2B5EF4-FFF2-40B4-BE49-F238E27FC236}">
                    <a16:creationId xmlns:a16="http://schemas.microsoft.com/office/drawing/2014/main" id="{74E9DAB4-97A9-1410-3057-5AE473EFC989}"/>
                  </a:ext>
                </a:extLst>
              </p:cNvPr>
              <p:cNvSpPr>
                <a:spLocks/>
              </p:cNvSpPr>
              <p:nvPr/>
            </p:nvSpPr>
            <p:spPr bwMode="auto">
              <a:xfrm>
                <a:off x="7103897" y="5032223"/>
                <a:ext cx="37245" cy="31286"/>
              </a:xfrm>
              <a:custGeom>
                <a:avLst/>
                <a:gdLst>
                  <a:gd name="T0" fmla="*/ 25 w 25"/>
                  <a:gd name="T1" fmla="*/ 8 h 21"/>
                  <a:gd name="T2" fmla="*/ 23 w 25"/>
                  <a:gd name="T3" fmla="*/ 6 h 21"/>
                  <a:gd name="T4" fmla="*/ 23 w 25"/>
                  <a:gd name="T5" fmla="*/ 6 h 21"/>
                  <a:gd name="T6" fmla="*/ 23 w 25"/>
                  <a:gd name="T7" fmla="*/ 6 h 21"/>
                  <a:gd name="T8" fmla="*/ 23 w 25"/>
                  <a:gd name="T9" fmla="*/ 6 h 21"/>
                  <a:gd name="T10" fmla="*/ 23 w 25"/>
                  <a:gd name="T11" fmla="*/ 4 h 21"/>
                  <a:gd name="T12" fmla="*/ 23 w 25"/>
                  <a:gd name="T13" fmla="*/ 4 h 21"/>
                  <a:gd name="T14" fmla="*/ 23 w 25"/>
                  <a:gd name="T15" fmla="*/ 4 h 21"/>
                  <a:gd name="T16" fmla="*/ 23 w 25"/>
                  <a:gd name="T17" fmla="*/ 2 h 21"/>
                  <a:gd name="T18" fmla="*/ 23 w 25"/>
                  <a:gd name="T19" fmla="*/ 4 h 21"/>
                  <a:gd name="T20" fmla="*/ 23 w 25"/>
                  <a:gd name="T21" fmla="*/ 4 h 21"/>
                  <a:gd name="T22" fmla="*/ 25 w 25"/>
                  <a:gd name="T23" fmla="*/ 4 h 21"/>
                  <a:gd name="T24" fmla="*/ 25 w 25"/>
                  <a:gd name="T25" fmla="*/ 4 h 21"/>
                  <a:gd name="T26" fmla="*/ 25 w 25"/>
                  <a:gd name="T27" fmla="*/ 2 h 21"/>
                  <a:gd name="T28" fmla="*/ 25 w 25"/>
                  <a:gd name="T29" fmla="*/ 2 h 21"/>
                  <a:gd name="T30" fmla="*/ 25 w 25"/>
                  <a:gd name="T31" fmla="*/ 2 h 21"/>
                  <a:gd name="T32" fmla="*/ 25 w 25"/>
                  <a:gd name="T33" fmla="*/ 2 h 21"/>
                  <a:gd name="T34" fmla="*/ 25 w 25"/>
                  <a:gd name="T35" fmla="*/ 0 h 21"/>
                  <a:gd name="T36" fmla="*/ 25 w 25"/>
                  <a:gd name="T37" fmla="*/ 0 h 21"/>
                  <a:gd name="T38" fmla="*/ 25 w 25"/>
                  <a:gd name="T39" fmla="*/ 0 h 21"/>
                  <a:gd name="T40" fmla="*/ 25 w 25"/>
                  <a:gd name="T41" fmla="*/ 0 h 21"/>
                  <a:gd name="T42" fmla="*/ 23 w 25"/>
                  <a:gd name="T43" fmla="*/ 0 h 21"/>
                  <a:gd name="T44" fmla="*/ 23 w 25"/>
                  <a:gd name="T45" fmla="*/ 0 h 21"/>
                  <a:gd name="T46" fmla="*/ 23 w 25"/>
                  <a:gd name="T47" fmla="*/ 2 h 21"/>
                  <a:gd name="T48" fmla="*/ 21 w 25"/>
                  <a:gd name="T49" fmla="*/ 2 h 21"/>
                  <a:gd name="T50" fmla="*/ 21 w 25"/>
                  <a:gd name="T51" fmla="*/ 0 h 21"/>
                  <a:gd name="T52" fmla="*/ 19 w 25"/>
                  <a:gd name="T53" fmla="*/ 2 h 21"/>
                  <a:gd name="T54" fmla="*/ 17 w 25"/>
                  <a:gd name="T55" fmla="*/ 2 h 21"/>
                  <a:gd name="T56" fmla="*/ 16 w 25"/>
                  <a:gd name="T57" fmla="*/ 4 h 21"/>
                  <a:gd name="T58" fmla="*/ 16 w 25"/>
                  <a:gd name="T59" fmla="*/ 4 h 21"/>
                  <a:gd name="T60" fmla="*/ 14 w 25"/>
                  <a:gd name="T61" fmla="*/ 4 h 21"/>
                  <a:gd name="T62" fmla="*/ 14 w 25"/>
                  <a:gd name="T63" fmla="*/ 4 h 21"/>
                  <a:gd name="T64" fmla="*/ 14 w 25"/>
                  <a:gd name="T65" fmla="*/ 4 h 21"/>
                  <a:gd name="T66" fmla="*/ 14 w 25"/>
                  <a:gd name="T67" fmla="*/ 4 h 21"/>
                  <a:gd name="T68" fmla="*/ 14 w 25"/>
                  <a:gd name="T69" fmla="*/ 6 h 21"/>
                  <a:gd name="T70" fmla="*/ 14 w 25"/>
                  <a:gd name="T71" fmla="*/ 6 h 21"/>
                  <a:gd name="T72" fmla="*/ 14 w 25"/>
                  <a:gd name="T73" fmla="*/ 6 h 21"/>
                  <a:gd name="T74" fmla="*/ 14 w 25"/>
                  <a:gd name="T75" fmla="*/ 6 h 21"/>
                  <a:gd name="T76" fmla="*/ 14 w 25"/>
                  <a:gd name="T77" fmla="*/ 6 h 21"/>
                  <a:gd name="T78" fmla="*/ 14 w 25"/>
                  <a:gd name="T79" fmla="*/ 6 h 21"/>
                  <a:gd name="T80" fmla="*/ 14 w 25"/>
                  <a:gd name="T81" fmla="*/ 8 h 21"/>
                  <a:gd name="T82" fmla="*/ 14 w 25"/>
                  <a:gd name="T83" fmla="*/ 8 h 21"/>
                  <a:gd name="T84" fmla="*/ 14 w 25"/>
                  <a:gd name="T85" fmla="*/ 8 h 21"/>
                  <a:gd name="T86" fmla="*/ 12 w 25"/>
                  <a:gd name="T87" fmla="*/ 8 h 21"/>
                  <a:gd name="T88" fmla="*/ 12 w 25"/>
                  <a:gd name="T89" fmla="*/ 8 h 21"/>
                  <a:gd name="T90" fmla="*/ 12 w 25"/>
                  <a:gd name="T91" fmla="*/ 8 h 21"/>
                  <a:gd name="T92" fmla="*/ 12 w 25"/>
                  <a:gd name="T93" fmla="*/ 8 h 21"/>
                  <a:gd name="T94" fmla="*/ 12 w 25"/>
                  <a:gd name="T95" fmla="*/ 8 h 21"/>
                  <a:gd name="T96" fmla="*/ 12 w 25"/>
                  <a:gd name="T97" fmla="*/ 8 h 21"/>
                  <a:gd name="T98" fmla="*/ 12 w 25"/>
                  <a:gd name="T99" fmla="*/ 6 h 21"/>
                  <a:gd name="T100" fmla="*/ 12 w 25"/>
                  <a:gd name="T101" fmla="*/ 6 h 21"/>
                  <a:gd name="T102" fmla="*/ 10 w 25"/>
                  <a:gd name="T103" fmla="*/ 6 h 21"/>
                  <a:gd name="T104" fmla="*/ 10 w 25"/>
                  <a:gd name="T105" fmla="*/ 6 h 21"/>
                  <a:gd name="T106" fmla="*/ 10 w 25"/>
                  <a:gd name="T107" fmla="*/ 8 h 21"/>
                  <a:gd name="T108" fmla="*/ 10 w 25"/>
                  <a:gd name="T109" fmla="*/ 8 h 21"/>
                  <a:gd name="T110" fmla="*/ 8 w 25"/>
                  <a:gd name="T111" fmla="*/ 6 h 21"/>
                  <a:gd name="T112" fmla="*/ 8 w 25"/>
                  <a:gd name="T113" fmla="*/ 6 h 21"/>
                  <a:gd name="T114" fmla="*/ 2 w 25"/>
                  <a:gd name="T115" fmla="*/ 13 h 21"/>
                  <a:gd name="T116" fmla="*/ 2 w 25"/>
                  <a:gd name="T117" fmla="*/ 17 h 21"/>
                  <a:gd name="T118" fmla="*/ 2 w 25"/>
                  <a:gd name="T119" fmla="*/ 21 h 21"/>
                  <a:gd name="T120" fmla="*/ 17 w 25"/>
                  <a:gd name="T121" fmla="*/ 17 h 21"/>
                  <a:gd name="T122" fmla="*/ 25 w 25"/>
                  <a:gd name="T12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 h="21">
                    <a:moveTo>
                      <a:pt x="25" y="8"/>
                    </a:moveTo>
                    <a:lnTo>
                      <a:pt x="25" y="8"/>
                    </a:lnTo>
                    <a:lnTo>
                      <a:pt x="23" y="8"/>
                    </a:lnTo>
                    <a:lnTo>
                      <a:pt x="23" y="6"/>
                    </a:lnTo>
                    <a:lnTo>
                      <a:pt x="23" y="6"/>
                    </a:lnTo>
                    <a:lnTo>
                      <a:pt x="23" y="6"/>
                    </a:lnTo>
                    <a:lnTo>
                      <a:pt x="23" y="6"/>
                    </a:lnTo>
                    <a:lnTo>
                      <a:pt x="23" y="6"/>
                    </a:lnTo>
                    <a:lnTo>
                      <a:pt x="23" y="6"/>
                    </a:lnTo>
                    <a:lnTo>
                      <a:pt x="23" y="6"/>
                    </a:lnTo>
                    <a:lnTo>
                      <a:pt x="23" y="4"/>
                    </a:lnTo>
                    <a:lnTo>
                      <a:pt x="23" y="4"/>
                    </a:lnTo>
                    <a:lnTo>
                      <a:pt x="23" y="4"/>
                    </a:lnTo>
                    <a:lnTo>
                      <a:pt x="23" y="4"/>
                    </a:lnTo>
                    <a:lnTo>
                      <a:pt x="23" y="4"/>
                    </a:lnTo>
                    <a:lnTo>
                      <a:pt x="23" y="4"/>
                    </a:lnTo>
                    <a:lnTo>
                      <a:pt x="23" y="4"/>
                    </a:lnTo>
                    <a:lnTo>
                      <a:pt x="23" y="2"/>
                    </a:lnTo>
                    <a:lnTo>
                      <a:pt x="23" y="4"/>
                    </a:lnTo>
                    <a:lnTo>
                      <a:pt x="23" y="4"/>
                    </a:lnTo>
                    <a:lnTo>
                      <a:pt x="23" y="4"/>
                    </a:lnTo>
                    <a:lnTo>
                      <a:pt x="23" y="4"/>
                    </a:lnTo>
                    <a:lnTo>
                      <a:pt x="25" y="4"/>
                    </a:lnTo>
                    <a:lnTo>
                      <a:pt x="25" y="4"/>
                    </a:lnTo>
                    <a:lnTo>
                      <a:pt x="25" y="4"/>
                    </a:lnTo>
                    <a:lnTo>
                      <a:pt x="25" y="4"/>
                    </a:lnTo>
                    <a:lnTo>
                      <a:pt x="25" y="2"/>
                    </a:lnTo>
                    <a:lnTo>
                      <a:pt x="25" y="2"/>
                    </a:lnTo>
                    <a:lnTo>
                      <a:pt x="25" y="2"/>
                    </a:lnTo>
                    <a:lnTo>
                      <a:pt x="25" y="2"/>
                    </a:lnTo>
                    <a:lnTo>
                      <a:pt x="25" y="2"/>
                    </a:lnTo>
                    <a:lnTo>
                      <a:pt x="25" y="2"/>
                    </a:lnTo>
                    <a:lnTo>
                      <a:pt x="25" y="2"/>
                    </a:lnTo>
                    <a:lnTo>
                      <a:pt x="25" y="2"/>
                    </a:lnTo>
                    <a:lnTo>
                      <a:pt x="25" y="2"/>
                    </a:lnTo>
                    <a:lnTo>
                      <a:pt x="25" y="0"/>
                    </a:lnTo>
                    <a:lnTo>
                      <a:pt x="25" y="0"/>
                    </a:lnTo>
                    <a:lnTo>
                      <a:pt x="25" y="0"/>
                    </a:lnTo>
                    <a:lnTo>
                      <a:pt x="25" y="0"/>
                    </a:lnTo>
                    <a:lnTo>
                      <a:pt x="25" y="0"/>
                    </a:lnTo>
                    <a:lnTo>
                      <a:pt x="25" y="0"/>
                    </a:lnTo>
                    <a:lnTo>
                      <a:pt x="25" y="0"/>
                    </a:lnTo>
                    <a:lnTo>
                      <a:pt x="25" y="0"/>
                    </a:lnTo>
                    <a:lnTo>
                      <a:pt x="23" y="0"/>
                    </a:lnTo>
                    <a:lnTo>
                      <a:pt x="23" y="0"/>
                    </a:lnTo>
                    <a:lnTo>
                      <a:pt x="23" y="0"/>
                    </a:lnTo>
                    <a:lnTo>
                      <a:pt x="23" y="2"/>
                    </a:lnTo>
                    <a:lnTo>
                      <a:pt x="23" y="2"/>
                    </a:lnTo>
                    <a:lnTo>
                      <a:pt x="21" y="2"/>
                    </a:lnTo>
                    <a:lnTo>
                      <a:pt x="21" y="2"/>
                    </a:lnTo>
                    <a:lnTo>
                      <a:pt x="21" y="0"/>
                    </a:lnTo>
                    <a:lnTo>
                      <a:pt x="21" y="0"/>
                    </a:lnTo>
                    <a:lnTo>
                      <a:pt x="21" y="0"/>
                    </a:lnTo>
                    <a:lnTo>
                      <a:pt x="19" y="2"/>
                    </a:lnTo>
                    <a:lnTo>
                      <a:pt x="19" y="2"/>
                    </a:lnTo>
                    <a:lnTo>
                      <a:pt x="17" y="2"/>
                    </a:lnTo>
                    <a:lnTo>
                      <a:pt x="16" y="2"/>
                    </a:lnTo>
                    <a:lnTo>
                      <a:pt x="16" y="4"/>
                    </a:lnTo>
                    <a:lnTo>
                      <a:pt x="16" y="4"/>
                    </a:lnTo>
                    <a:lnTo>
                      <a:pt x="16" y="4"/>
                    </a:lnTo>
                    <a:lnTo>
                      <a:pt x="14" y="4"/>
                    </a:lnTo>
                    <a:lnTo>
                      <a:pt x="14" y="4"/>
                    </a:lnTo>
                    <a:lnTo>
                      <a:pt x="14" y="4"/>
                    </a:lnTo>
                    <a:lnTo>
                      <a:pt x="14" y="4"/>
                    </a:lnTo>
                    <a:lnTo>
                      <a:pt x="14" y="4"/>
                    </a:lnTo>
                    <a:lnTo>
                      <a:pt x="14" y="4"/>
                    </a:lnTo>
                    <a:lnTo>
                      <a:pt x="14" y="4"/>
                    </a:lnTo>
                    <a:lnTo>
                      <a:pt x="14" y="4"/>
                    </a:lnTo>
                    <a:lnTo>
                      <a:pt x="14" y="6"/>
                    </a:lnTo>
                    <a:lnTo>
                      <a:pt x="14" y="6"/>
                    </a:lnTo>
                    <a:lnTo>
                      <a:pt x="14" y="6"/>
                    </a:lnTo>
                    <a:lnTo>
                      <a:pt x="14" y="6"/>
                    </a:lnTo>
                    <a:lnTo>
                      <a:pt x="14" y="6"/>
                    </a:lnTo>
                    <a:lnTo>
                      <a:pt x="14" y="6"/>
                    </a:lnTo>
                    <a:lnTo>
                      <a:pt x="14" y="6"/>
                    </a:lnTo>
                    <a:lnTo>
                      <a:pt x="14" y="6"/>
                    </a:lnTo>
                    <a:lnTo>
                      <a:pt x="14" y="6"/>
                    </a:lnTo>
                    <a:lnTo>
                      <a:pt x="14" y="6"/>
                    </a:lnTo>
                    <a:lnTo>
                      <a:pt x="14" y="6"/>
                    </a:lnTo>
                    <a:lnTo>
                      <a:pt x="14" y="6"/>
                    </a:lnTo>
                    <a:lnTo>
                      <a:pt x="12" y="6"/>
                    </a:lnTo>
                    <a:lnTo>
                      <a:pt x="14" y="8"/>
                    </a:lnTo>
                    <a:lnTo>
                      <a:pt x="14" y="8"/>
                    </a:lnTo>
                    <a:lnTo>
                      <a:pt x="14" y="8"/>
                    </a:lnTo>
                    <a:lnTo>
                      <a:pt x="14" y="8"/>
                    </a:lnTo>
                    <a:lnTo>
                      <a:pt x="14" y="8"/>
                    </a:lnTo>
                    <a:lnTo>
                      <a:pt x="12" y="8"/>
                    </a:lnTo>
                    <a:lnTo>
                      <a:pt x="12" y="8"/>
                    </a:lnTo>
                    <a:lnTo>
                      <a:pt x="12" y="8"/>
                    </a:lnTo>
                    <a:lnTo>
                      <a:pt x="12" y="8"/>
                    </a:lnTo>
                    <a:lnTo>
                      <a:pt x="12" y="8"/>
                    </a:lnTo>
                    <a:lnTo>
                      <a:pt x="12" y="8"/>
                    </a:lnTo>
                    <a:lnTo>
                      <a:pt x="12" y="8"/>
                    </a:lnTo>
                    <a:lnTo>
                      <a:pt x="12" y="8"/>
                    </a:lnTo>
                    <a:lnTo>
                      <a:pt x="12" y="8"/>
                    </a:lnTo>
                    <a:lnTo>
                      <a:pt x="12" y="8"/>
                    </a:lnTo>
                    <a:lnTo>
                      <a:pt x="12" y="8"/>
                    </a:lnTo>
                    <a:lnTo>
                      <a:pt x="12" y="8"/>
                    </a:lnTo>
                    <a:lnTo>
                      <a:pt x="12" y="6"/>
                    </a:lnTo>
                    <a:lnTo>
                      <a:pt x="12" y="6"/>
                    </a:lnTo>
                    <a:lnTo>
                      <a:pt x="12" y="6"/>
                    </a:lnTo>
                    <a:lnTo>
                      <a:pt x="12" y="6"/>
                    </a:lnTo>
                    <a:lnTo>
                      <a:pt x="10" y="6"/>
                    </a:lnTo>
                    <a:lnTo>
                      <a:pt x="10" y="6"/>
                    </a:lnTo>
                    <a:lnTo>
                      <a:pt x="10" y="6"/>
                    </a:lnTo>
                    <a:lnTo>
                      <a:pt x="10" y="6"/>
                    </a:lnTo>
                    <a:lnTo>
                      <a:pt x="10" y="8"/>
                    </a:lnTo>
                    <a:lnTo>
                      <a:pt x="10" y="8"/>
                    </a:lnTo>
                    <a:lnTo>
                      <a:pt x="10" y="8"/>
                    </a:lnTo>
                    <a:lnTo>
                      <a:pt x="10" y="8"/>
                    </a:lnTo>
                    <a:lnTo>
                      <a:pt x="10" y="6"/>
                    </a:lnTo>
                    <a:lnTo>
                      <a:pt x="8" y="6"/>
                    </a:lnTo>
                    <a:lnTo>
                      <a:pt x="8" y="6"/>
                    </a:lnTo>
                    <a:lnTo>
                      <a:pt x="8" y="6"/>
                    </a:lnTo>
                    <a:lnTo>
                      <a:pt x="2" y="9"/>
                    </a:lnTo>
                    <a:lnTo>
                      <a:pt x="2" y="13"/>
                    </a:lnTo>
                    <a:lnTo>
                      <a:pt x="4" y="15"/>
                    </a:lnTo>
                    <a:lnTo>
                      <a:pt x="2" y="17"/>
                    </a:lnTo>
                    <a:lnTo>
                      <a:pt x="0" y="19"/>
                    </a:lnTo>
                    <a:lnTo>
                      <a:pt x="2" y="21"/>
                    </a:lnTo>
                    <a:lnTo>
                      <a:pt x="8" y="21"/>
                    </a:lnTo>
                    <a:lnTo>
                      <a:pt x="17" y="17"/>
                    </a:lnTo>
                    <a:lnTo>
                      <a:pt x="23" y="11"/>
                    </a:lnTo>
                    <a:lnTo>
                      <a:pt x="25" y="8"/>
                    </a:lnTo>
                    <a:lnTo>
                      <a:pt x="25" y="8"/>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51" name="Freeform 1609">
                <a:extLst>
                  <a:ext uri="{FF2B5EF4-FFF2-40B4-BE49-F238E27FC236}">
                    <a16:creationId xmlns:a16="http://schemas.microsoft.com/office/drawing/2014/main" id="{3C3A0DF0-FE87-B3AA-B618-36E180B3BD33}"/>
                  </a:ext>
                </a:extLst>
              </p:cNvPr>
              <p:cNvSpPr>
                <a:spLocks/>
              </p:cNvSpPr>
              <p:nvPr/>
            </p:nvSpPr>
            <p:spPr bwMode="auto">
              <a:xfrm>
                <a:off x="4931785" y="5497037"/>
                <a:ext cx="50653" cy="53632"/>
              </a:xfrm>
              <a:custGeom>
                <a:avLst/>
                <a:gdLst>
                  <a:gd name="T0" fmla="*/ 34 w 34"/>
                  <a:gd name="T1" fmla="*/ 13 h 36"/>
                  <a:gd name="T2" fmla="*/ 34 w 34"/>
                  <a:gd name="T3" fmla="*/ 13 h 36"/>
                  <a:gd name="T4" fmla="*/ 34 w 34"/>
                  <a:gd name="T5" fmla="*/ 15 h 36"/>
                  <a:gd name="T6" fmla="*/ 28 w 34"/>
                  <a:gd name="T7" fmla="*/ 27 h 36"/>
                  <a:gd name="T8" fmla="*/ 19 w 34"/>
                  <a:gd name="T9" fmla="*/ 30 h 36"/>
                  <a:gd name="T10" fmla="*/ 17 w 34"/>
                  <a:gd name="T11" fmla="*/ 34 h 36"/>
                  <a:gd name="T12" fmla="*/ 15 w 34"/>
                  <a:gd name="T13" fmla="*/ 36 h 36"/>
                  <a:gd name="T14" fmla="*/ 11 w 34"/>
                  <a:gd name="T15" fmla="*/ 36 h 36"/>
                  <a:gd name="T16" fmla="*/ 2 w 34"/>
                  <a:gd name="T17" fmla="*/ 27 h 36"/>
                  <a:gd name="T18" fmla="*/ 0 w 34"/>
                  <a:gd name="T19" fmla="*/ 19 h 36"/>
                  <a:gd name="T20" fmla="*/ 0 w 34"/>
                  <a:gd name="T21" fmla="*/ 17 h 36"/>
                  <a:gd name="T22" fmla="*/ 11 w 34"/>
                  <a:gd name="T23" fmla="*/ 4 h 36"/>
                  <a:gd name="T24" fmla="*/ 19 w 34"/>
                  <a:gd name="T25" fmla="*/ 0 h 36"/>
                  <a:gd name="T26" fmla="*/ 22 w 34"/>
                  <a:gd name="T27" fmla="*/ 0 h 36"/>
                  <a:gd name="T28" fmla="*/ 26 w 34"/>
                  <a:gd name="T29" fmla="*/ 2 h 36"/>
                  <a:gd name="T30" fmla="*/ 32 w 34"/>
                  <a:gd name="T31" fmla="*/ 11 h 36"/>
                  <a:gd name="T32" fmla="*/ 34 w 34"/>
                  <a:gd name="T33"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6">
                    <a:moveTo>
                      <a:pt x="34" y="13"/>
                    </a:moveTo>
                    <a:lnTo>
                      <a:pt x="34" y="13"/>
                    </a:lnTo>
                    <a:lnTo>
                      <a:pt x="34" y="15"/>
                    </a:lnTo>
                    <a:lnTo>
                      <a:pt x="28" y="27"/>
                    </a:lnTo>
                    <a:lnTo>
                      <a:pt x="19" y="30"/>
                    </a:lnTo>
                    <a:lnTo>
                      <a:pt x="17" y="34"/>
                    </a:lnTo>
                    <a:lnTo>
                      <a:pt x="15" y="36"/>
                    </a:lnTo>
                    <a:lnTo>
                      <a:pt x="11" y="36"/>
                    </a:lnTo>
                    <a:lnTo>
                      <a:pt x="2" y="27"/>
                    </a:lnTo>
                    <a:lnTo>
                      <a:pt x="0" y="19"/>
                    </a:lnTo>
                    <a:lnTo>
                      <a:pt x="0" y="17"/>
                    </a:lnTo>
                    <a:lnTo>
                      <a:pt x="11" y="4"/>
                    </a:lnTo>
                    <a:lnTo>
                      <a:pt x="19" y="0"/>
                    </a:lnTo>
                    <a:lnTo>
                      <a:pt x="22" y="0"/>
                    </a:lnTo>
                    <a:lnTo>
                      <a:pt x="26" y="2"/>
                    </a:lnTo>
                    <a:lnTo>
                      <a:pt x="32" y="11"/>
                    </a:lnTo>
                    <a:lnTo>
                      <a:pt x="34" y="13"/>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52" name="Freeform 1610">
                <a:extLst>
                  <a:ext uri="{FF2B5EF4-FFF2-40B4-BE49-F238E27FC236}">
                    <a16:creationId xmlns:a16="http://schemas.microsoft.com/office/drawing/2014/main" id="{C158F4DA-8A0E-08CF-1075-E818F39AE0DE}"/>
                  </a:ext>
                </a:extLst>
              </p:cNvPr>
              <p:cNvSpPr>
                <a:spLocks/>
              </p:cNvSpPr>
              <p:nvPr/>
            </p:nvSpPr>
            <p:spPr bwMode="auto">
              <a:xfrm>
                <a:off x="4931785" y="5497037"/>
                <a:ext cx="50653" cy="53632"/>
              </a:xfrm>
              <a:custGeom>
                <a:avLst/>
                <a:gdLst>
                  <a:gd name="T0" fmla="*/ 34 w 34"/>
                  <a:gd name="T1" fmla="*/ 13 h 36"/>
                  <a:gd name="T2" fmla="*/ 34 w 34"/>
                  <a:gd name="T3" fmla="*/ 13 h 36"/>
                  <a:gd name="T4" fmla="*/ 34 w 34"/>
                  <a:gd name="T5" fmla="*/ 15 h 36"/>
                  <a:gd name="T6" fmla="*/ 28 w 34"/>
                  <a:gd name="T7" fmla="*/ 27 h 36"/>
                  <a:gd name="T8" fmla="*/ 19 w 34"/>
                  <a:gd name="T9" fmla="*/ 30 h 36"/>
                  <a:gd name="T10" fmla="*/ 17 w 34"/>
                  <a:gd name="T11" fmla="*/ 34 h 36"/>
                  <a:gd name="T12" fmla="*/ 15 w 34"/>
                  <a:gd name="T13" fmla="*/ 36 h 36"/>
                  <a:gd name="T14" fmla="*/ 11 w 34"/>
                  <a:gd name="T15" fmla="*/ 36 h 36"/>
                  <a:gd name="T16" fmla="*/ 2 w 34"/>
                  <a:gd name="T17" fmla="*/ 27 h 36"/>
                  <a:gd name="T18" fmla="*/ 0 w 34"/>
                  <a:gd name="T19" fmla="*/ 19 h 36"/>
                  <a:gd name="T20" fmla="*/ 0 w 34"/>
                  <a:gd name="T21" fmla="*/ 17 h 36"/>
                  <a:gd name="T22" fmla="*/ 11 w 34"/>
                  <a:gd name="T23" fmla="*/ 4 h 36"/>
                  <a:gd name="T24" fmla="*/ 19 w 34"/>
                  <a:gd name="T25" fmla="*/ 0 h 36"/>
                  <a:gd name="T26" fmla="*/ 22 w 34"/>
                  <a:gd name="T27" fmla="*/ 0 h 36"/>
                  <a:gd name="T28" fmla="*/ 26 w 34"/>
                  <a:gd name="T29" fmla="*/ 2 h 36"/>
                  <a:gd name="T30" fmla="*/ 32 w 34"/>
                  <a:gd name="T31" fmla="*/ 11 h 36"/>
                  <a:gd name="T32" fmla="*/ 34 w 34"/>
                  <a:gd name="T33"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6">
                    <a:moveTo>
                      <a:pt x="34" y="13"/>
                    </a:moveTo>
                    <a:lnTo>
                      <a:pt x="34" y="13"/>
                    </a:lnTo>
                    <a:lnTo>
                      <a:pt x="34" y="15"/>
                    </a:lnTo>
                    <a:lnTo>
                      <a:pt x="28" y="27"/>
                    </a:lnTo>
                    <a:lnTo>
                      <a:pt x="19" y="30"/>
                    </a:lnTo>
                    <a:lnTo>
                      <a:pt x="17" y="34"/>
                    </a:lnTo>
                    <a:lnTo>
                      <a:pt x="15" y="36"/>
                    </a:lnTo>
                    <a:lnTo>
                      <a:pt x="11" y="36"/>
                    </a:lnTo>
                    <a:lnTo>
                      <a:pt x="2" y="27"/>
                    </a:lnTo>
                    <a:lnTo>
                      <a:pt x="0" y="19"/>
                    </a:lnTo>
                    <a:lnTo>
                      <a:pt x="0" y="17"/>
                    </a:lnTo>
                    <a:lnTo>
                      <a:pt x="11" y="4"/>
                    </a:lnTo>
                    <a:lnTo>
                      <a:pt x="19" y="0"/>
                    </a:lnTo>
                    <a:lnTo>
                      <a:pt x="22" y="0"/>
                    </a:lnTo>
                    <a:lnTo>
                      <a:pt x="26" y="2"/>
                    </a:lnTo>
                    <a:lnTo>
                      <a:pt x="32" y="11"/>
                    </a:lnTo>
                    <a:lnTo>
                      <a:pt x="34" y="13"/>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53" name="Freeform 1611">
                <a:extLst>
                  <a:ext uri="{FF2B5EF4-FFF2-40B4-BE49-F238E27FC236}">
                    <a16:creationId xmlns:a16="http://schemas.microsoft.com/office/drawing/2014/main" id="{D3A94423-E96D-A51B-BD1E-CFBE21430FF1}"/>
                  </a:ext>
                </a:extLst>
              </p:cNvPr>
              <p:cNvSpPr>
                <a:spLocks/>
              </p:cNvSpPr>
              <p:nvPr/>
            </p:nvSpPr>
            <p:spPr bwMode="auto">
              <a:xfrm>
                <a:off x="5049477" y="3972983"/>
                <a:ext cx="50653" cy="29796"/>
              </a:xfrm>
              <a:custGeom>
                <a:avLst/>
                <a:gdLst>
                  <a:gd name="T0" fmla="*/ 34 w 34"/>
                  <a:gd name="T1" fmla="*/ 0 h 20"/>
                  <a:gd name="T2" fmla="*/ 25 w 34"/>
                  <a:gd name="T3" fmla="*/ 3 h 20"/>
                  <a:gd name="T4" fmla="*/ 12 w 34"/>
                  <a:gd name="T5" fmla="*/ 7 h 20"/>
                  <a:gd name="T6" fmla="*/ 10 w 34"/>
                  <a:gd name="T7" fmla="*/ 5 h 20"/>
                  <a:gd name="T8" fmla="*/ 10 w 34"/>
                  <a:gd name="T9" fmla="*/ 9 h 20"/>
                  <a:gd name="T10" fmla="*/ 8 w 34"/>
                  <a:gd name="T11" fmla="*/ 9 h 20"/>
                  <a:gd name="T12" fmla="*/ 0 w 34"/>
                  <a:gd name="T13" fmla="*/ 13 h 20"/>
                  <a:gd name="T14" fmla="*/ 4 w 34"/>
                  <a:gd name="T15" fmla="*/ 19 h 20"/>
                  <a:gd name="T16" fmla="*/ 6 w 34"/>
                  <a:gd name="T17" fmla="*/ 20 h 20"/>
                  <a:gd name="T18" fmla="*/ 12 w 34"/>
                  <a:gd name="T19" fmla="*/ 20 h 20"/>
                  <a:gd name="T20" fmla="*/ 13 w 34"/>
                  <a:gd name="T21" fmla="*/ 19 h 20"/>
                  <a:gd name="T22" fmla="*/ 19 w 34"/>
                  <a:gd name="T23" fmla="*/ 17 h 20"/>
                  <a:gd name="T24" fmla="*/ 21 w 34"/>
                  <a:gd name="T25" fmla="*/ 15 h 20"/>
                  <a:gd name="T26" fmla="*/ 25 w 34"/>
                  <a:gd name="T27" fmla="*/ 13 h 20"/>
                  <a:gd name="T28" fmla="*/ 27 w 34"/>
                  <a:gd name="T29" fmla="*/ 11 h 20"/>
                  <a:gd name="T30" fmla="*/ 27 w 34"/>
                  <a:gd name="T31" fmla="*/ 9 h 20"/>
                  <a:gd name="T32" fmla="*/ 29 w 34"/>
                  <a:gd name="T33" fmla="*/ 5 h 20"/>
                  <a:gd name="T34" fmla="*/ 31 w 34"/>
                  <a:gd name="T35" fmla="*/ 3 h 20"/>
                  <a:gd name="T36" fmla="*/ 34 w 34"/>
                  <a:gd name="T37" fmla="*/ 2 h 20"/>
                  <a:gd name="T38" fmla="*/ 34 w 34"/>
                  <a:gd name="T39" fmla="*/ 0 h 20"/>
                  <a:gd name="T40" fmla="*/ 34 w 34"/>
                  <a:gd name="T4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20">
                    <a:moveTo>
                      <a:pt x="34" y="0"/>
                    </a:moveTo>
                    <a:lnTo>
                      <a:pt x="25" y="3"/>
                    </a:lnTo>
                    <a:lnTo>
                      <a:pt x="12" y="7"/>
                    </a:lnTo>
                    <a:lnTo>
                      <a:pt x="10" y="5"/>
                    </a:lnTo>
                    <a:lnTo>
                      <a:pt x="10" y="9"/>
                    </a:lnTo>
                    <a:lnTo>
                      <a:pt x="8" y="9"/>
                    </a:lnTo>
                    <a:lnTo>
                      <a:pt x="0" y="13"/>
                    </a:lnTo>
                    <a:lnTo>
                      <a:pt x="4" y="19"/>
                    </a:lnTo>
                    <a:lnTo>
                      <a:pt x="6" y="20"/>
                    </a:lnTo>
                    <a:lnTo>
                      <a:pt x="12" y="20"/>
                    </a:lnTo>
                    <a:lnTo>
                      <a:pt x="13" y="19"/>
                    </a:lnTo>
                    <a:lnTo>
                      <a:pt x="19" y="17"/>
                    </a:lnTo>
                    <a:lnTo>
                      <a:pt x="21" y="15"/>
                    </a:lnTo>
                    <a:lnTo>
                      <a:pt x="25" y="13"/>
                    </a:lnTo>
                    <a:lnTo>
                      <a:pt x="27" y="11"/>
                    </a:lnTo>
                    <a:lnTo>
                      <a:pt x="27" y="9"/>
                    </a:lnTo>
                    <a:lnTo>
                      <a:pt x="29" y="5"/>
                    </a:lnTo>
                    <a:lnTo>
                      <a:pt x="31" y="3"/>
                    </a:lnTo>
                    <a:lnTo>
                      <a:pt x="34" y="2"/>
                    </a:lnTo>
                    <a:lnTo>
                      <a:pt x="34" y="0"/>
                    </a:lnTo>
                    <a:lnTo>
                      <a:pt x="34" y="0"/>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54" name="Freeform 1612">
                <a:extLst>
                  <a:ext uri="{FF2B5EF4-FFF2-40B4-BE49-F238E27FC236}">
                    <a16:creationId xmlns:a16="http://schemas.microsoft.com/office/drawing/2014/main" id="{5AF57521-5429-62C5-9C78-D4537A3ED0CC}"/>
                  </a:ext>
                </a:extLst>
              </p:cNvPr>
              <p:cNvSpPr>
                <a:spLocks/>
              </p:cNvSpPr>
              <p:nvPr/>
            </p:nvSpPr>
            <p:spPr bwMode="auto">
              <a:xfrm>
                <a:off x="8480461" y="5313792"/>
                <a:ext cx="7449" cy="5959"/>
              </a:xfrm>
              <a:custGeom>
                <a:avLst/>
                <a:gdLst>
                  <a:gd name="T0" fmla="*/ 3 w 5"/>
                  <a:gd name="T1" fmla="*/ 0 h 4"/>
                  <a:gd name="T2" fmla="*/ 5 w 5"/>
                  <a:gd name="T3" fmla="*/ 0 h 4"/>
                  <a:gd name="T4" fmla="*/ 5 w 5"/>
                  <a:gd name="T5" fmla="*/ 2 h 4"/>
                  <a:gd name="T6" fmla="*/ 3 w 5"/>
                  <a:gd name="T7" fmla="*/ 4 h 4"/>
                  <a:gd name="T8" fmla="*/ 3 w 5"/>
                  <a:gd name="T9" fmla="*/ 4 h 4"/>
                  <a:gd name="T10" fmla="*/ 0 w 5"/>
                  <a:gd name="T11" fmla="*/ 2 h 4"/>
                  <a:gd name="T12" fmla="*/ 0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lnTo>
                      <a:pt x="5" y="0"/>
                    </a:lnTo>
                    <a:lnTo>
                      <a:pt x="5" y="2"/>
                    </a:lnTo>
                    <a:lnTo>
                      <a:pt x="3" y="4"/>
                    </a:lnTo>
                    <a:lnTo>
                      <a:pt x="3" y="4"/>
                    </a:lnTo>
                    <a:lnTo>
                      <a:pt x="0" y="2"/>
                    </a:lnTo>
                    <a:lnTo>
                      <a:pt x="0" y="0"/>
                    </a:lnTo>
                    <a:lnTo>
                      <a:pt x="3"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55" name="Freeform 1614">
                <a:extLst>
                  <a:ext uri="{FF2B5EF4-FFF2-40B4-BE49-F238E27FC236}">
                    <a16:creationId xmlns:a16="http://schemas.microsoft.com/office/drawing/2014/main" id="{37BAAE24-3806-5849-322E-7ED0D6E0E330}"/>
                  </a:ext>
                </a:extLst>
              </p:cNvPr>
              <p:cNvSpPr>
                <a:spLocks/>
              </p:cNvSpPr>
              <p:nvPr/>
            </p:nvSpPr>
            <p:spPr bwMode="auto">
              <a:xfrm>
                <a:off x="8480460" y="5313792"/>
                <a:ext cx="7448" cy="5959"/>
              </a:xfrm>
              <a:custGeom>
                <a:avLst/>
                <a:gdLst>
                  <a:gd name="T0" fmla="*/ 3 w 5"/>
                  <a:gd name="T1" fmla="*/ 0 h 4"/>
                  <a:gd name="T2" fmla="*/ 5 w 5"/>
                  <a:gd name="T3" fmla="*/ 0 h 4"/>
                  <a:gd name="T4" fmla="*/ 5 w 5"/>
                  <a:gd name="T5" fmla="*/ 2 h 4"/>
                  <a:gd name="T6" fmla="*/ 3 w 5"/>
                  <a:gd name="T7" fmla="*/ 4 h 4"/>
                  <a:gd name="T8" fmla="*/ 3 w 5"/>
                  <a:gd name="T9" fmla="*/ 4 h 4"/>
                  <a:gd name="T10" fmla="*/ 0 w 5"/>
                  <a:gd name="T11" fmla="*/ 2 h 4"/>
                  <a:gd name="T12" fmla="*/ 0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lnTo>
                      <a:pt x="5" y="0"/>
                    </a:lnTo>
                    <a:lnTo>
                      <a:pt x="5" y="2"/>
                    </a:lnTo>
                    <a:lnTo>
                      <a:pt x="3" y="4"/>
                    </a:lnTo>
                    <a:lnTo>
                      <a:pt x="3" y="4"/>
                    </a:lnTo>
                    <a:lnTo>
                      <a:pt x="0" y="2"/>
                    </a:lnTo>
                    <a:lnTo>
                      <a:pt x="0" y="0"/>
                    </a:lnTo>
                    <a:lnTo>
                      <a:pt x="3"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56" name="Freeform 1615">
                <a:extLst>
                  <a:ext uri="{FF2B5EF4-FFF2-40B4-BE49-F238E27FC236}">
                    <a16:creationId xmlns:a16="http://schemas.microsoft.com/office/drawing/2014/main" id="{BBDF72F2-644E-E303-A3FC-50288EC554E5}"/>
                  </a:ext>
                </a:extLst>
              </p:cNvPr>
              <p:cNvSpPr>
                <a:spLocks/>
              </p:cNvSpPr>
              <p:nvPr/>
            </p:nvSpPr>
            <p:spPr bwMode="auto">
              <a:xfrm>
                <a:off x="8601134" y="5260160"/>
                <a:ext cx="2980" cy="5959"/>
              </a:xfrm>
              <a:custGeom>
                <a:avLst/>
                <a:gdLst>
                  <a:gd name="T0" fmla="*/ 2 w 2"/>
                  <a:gd name="T1" fmla="*/ 2 h 4"/>
                  <a:gd name="T2" fmla="*/ 2 w 2"/>
                  <a:gd name="T3" fmla="*/ 4 h 4"/>
                  <a:gd name="T4" fmla="*/ 0 w 2"/>
                  <a:gd name="T5" fmla="*/ 4 h 4"/>
                  <a:gd name="T6" fmla="*/ 0 w 2"/>
                  <a:gd name="T7" fmla="*/ 2 h 4"/>
                  <a:gd name="T8" fmla="*/ 0 w 2"/>
                  <a:gd name="T9" fmla="*/ 0 h 4"/>
                  <a:gd name="T10" fmla="*/ 2 w 2"/>
                  <a:gd name="T11" fmla="*/ 0 h 4"/>
                  <a:gd name="T12" fmla="*/ 2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2"/>
                    </a:moveTo>
                    <a:lnTo>
                      <a:pt x="2" y="4"/>
                    </a:lnTo>
                    <a:lnTo>
                      <a:pt x="0" y="4"/>
                    </a:lnTo>
                    <a:lnTo>
                      <a:pt x="0" y="2"/>
                    </a:lnTo>
                    <a:lnTo>
                      <a:pt x="0" y="0"/>
                    </a:lnTo>
                    <a:lnTo>
                      <a:pt x="2" y="0"/>
                    </a:lnTo>
                    <a:lnTo>
                      <a:pt x="2"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57" name="Freeform 1616">
                <a:extLst>
                  <a:ext uri="{FF2B5EF4-FFF2-40B4-BE49-F238E27FC236}">
                    <a16:creationId xmlns:a16="http://schemas.microsoft.com/office/drawing/2014/main" id="{C98324B4-8040-4BD2-A35A-6FC566081CEC}"/>
                  </a:ext>
                </a:extLst>
              </p:cNvPr>
              <p:cNvSpPr>
                <a:spLocks/>
              </p:cNvSpPr>
              <p:nvPr/>
            </p:nvSpPr>
            <p:spPr bwMode="auto">
              <a:xfrm>
                <a:off x="8601134" y="5260160"/>
                <a:ext cx="2980" cy="5959"/>
              </a:xfrm>
              <a:custGeom>
                <a:avLst/>
                <a:gdLst>
                  <a:gd name="T0" fmla="*/ 2 w 2"/>
                  <a:gd name="T1" fmla="*/ 2 h 4"/>
                  <a:gd name="T2" fmla="*/ 2 w 2"/>
                  <a:gd name="T3" fmla="*/ 4 h 4"/>
                  <a:gd name="T4" fmla="*/ 0 w 2"/>
                  <a:gd name="T5" fmla="*/ 4 h 4"/>
                  <a:gd name="T6" fmla="*/ 0 w 2"/>
                  <a:gd name="T7" fmla="*/ 2 h 4"/>
                  <a:gd name="T8" fmla="*/ 0 w 2"/>
                  <a:gd name="T9" fmla="*/ 0 h 4"/>
                  <a:gd name="T10" fmla="*/ 2 w 2"/>
                  <a:gd name="T11" fmla="*/ 0 h 4"/>
                  <a:gd name="T12" fmla="*/ 2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2"/>
                    </a:moveTo>
                    <a:lnTo>
                      <a:pt x="2" y="4"/>
                    </a:lnTo>
                    <a:lnTo>
                      <a:pt x="0" y="4"/>
                    </a:lnTo>
                    <a:lnTo>
                      <a:pt x="0" y="2"/>
                    </a:lnTo>
                    <a:lnTo>
                      <a:pt x="0" y="0"/>
                    </a:lnTo>
                    <a:lnTo>
                      <a:pt x="2" y="0"/>
                    </a:lnTo>
                    <a:lnTo>
                      <a:pt x="2"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58" name="Freeform 1617">
                <a:extLst>
                  <a:ext uri="{FF2B5EF4-FFF2-40B4-BE49-F238E27FC236}">
                    <a16:creationId xmlns:a16="http://schemas.microsoft.com/office/drawing/2014/main" id="{8BFC0546-3913-3F72-8E90-3398B7607DCF}"/>
                  </a:ext>
                </a:extLst>
              </p:cNvPr>
              <p:cNvSpPr>
                <a:spLocks/>
              </p:cNvSpPr>
              <p:nvPr/>
            </p:nvSpPr>
            <p:spPr bwMode="auto">
              <a:xfrm>
                <a:off x="4937743" y="1960279"/>
                <a:ext cx="3675308" cy="1851808"/>
              </a:xfrm>
              <a:custGeom>
                <a:avLst/>
                <a:gdLst>
                  <a:gd name="T0" fmla="*/ 2387 w 2467"/>
                  <a:gd name="T1" fmla="*/ 630 h 1243"/>
                  <a:gd name="T2" fmla="*/ 2431 w 2467"/>
                  <a:gd name="T3" fmla="*/ 624 h 1243"/>
                  <a:gd name="T4" fmla="*/ 2412 w 2467"/>
                  <a:gd name="T5" fmla="*/ 552 h 1243"/>
                  <a:gd name="T6" fmla="*/ 2380 w 2467"/>
                  <a:gd name="T7" fmla="*/ 526 h 1243"/>
                  <a:gd name="T8" fmla="*/ 2285 w 2467"/>
                  <a:gd name="T9" fmla="*/ 452 h 1243"/>
                  <a:gd name="T10" fmla="*/ 2107 w 2467"/>
                  <a:gd name="T11" fmla="*/ 448 h 1243"/>
                  <a:gd name="T12" fmla="*/ 1922 w 2467"/>
                  <a:gd name="T13" fmla="*/ 386 h 1243"/>
                  <a:gd name="T14" fmla="*/ 1799 w 2467"/>
                  <a:gd name="T15" fmla="*/ 312 h 1243"/>
                  <a:gd name="T16" fmla="*/ 1666 w 2467"/>
                  <a:gd name="T17" fmla="*/ 367 h 1243"/>
                  <a:gd name="T18" fmla="*/ 1545 w 2467"/>
                  <a:gd name="T19" fmla="*/ 369 h 1243"/>
                  <a:gd name="T20" fmla="*/ 1530 w 2467"/>
                  <a:gd name="T21" fmla="*/ 265 h 1243"/>
                  <a:gd name="T22" fmla="*/ 1430 w 2467"/>
                  <a:gd name="T23" fmla="*/ 288 h 1243"/>
                  <a:gd name="T24" fmla="*/ 1294 w 2467"/>
                  <a:gd name="T25" fmla="*/ 238 h 1243"/>
                  <a:gd name="T26" fmla="*/ 1220 w 2467"/>
                  <a:gd name="T27" fmla="*/ 272 h 1243"/>
                  <a:gd name="T28" fmla="*/ 1260 w 2467"/>
                  <a:gd name="T29" fmla="*/ 202 h 1243"/>
                  <a:gd name="T30" fmla="*/ 1301 w 2467"/>
                  <a:gd name="T31" fmla="*/ 140 h 1243"/>
                  <a:gd name="T32" fmla="*/ 1216 w 2467"/>
                  <a:gd name="T33" fmla="*/ 76 h 1243"/>
                  <a:gd name="T34" fmla="*/ 1180 w 2467"/>
                  <a:gd name="T35" fmla="*/ 13 h 1243"/>
                  <a:gd name="T36" fmla="*/ 1095 w 2467"/>
                  <a:gd name="T37" fmla="*/ 98 h 1243"/>
                  <a:gd name="T38" fmla="*/ 1016 w 2467"/>
                  <a:gd name="T39" fmla="*/ 106 h 1243"/>
                  <a:gd name="T40" fmla="*/ 917 w 2467"/>
                  <a:gd name="T41" fmla="*/ 165 h 1243"/>
                  <a:gd name="T42" fmla="*/ 896 w 2467"/>
                  <a:gd name="T43" fmla="*/ 229 h 1243"/>
                  <a:gd name="T44" fmla="*/ 809 w 2467"/>
                  <a:gd name="T45" fmla="*/ 295 h 1243"/>
                  <a:gd name="T46" fmla="*/ 819 w 2467"/>
                  <a:gd name="T47" fmla="*/ 348 h 1243"/>
                  <a:gd name="T48" fmla="*/ 724 w 2467"/>
                  <a:gd name="T49" fmla="*/ 344 h 1243"/>
                  <a:gd name="T50" fmla="*/ 762 w 2467"/>
                  <a:gd name="T51" fmla="*/ 522 h 1243"/>
                  <a:gd name="T52" fmla="*/ 675 w 2467"/>
                  <a:gd name="T53" fmla="*/ 581 h 1243"/>
                  <a:gd name="T54" fmla="*/ 683 w 2467"/>
                  <a:gd name="T55" fmla="*/ 443 h 1243"/>
                  <a:gd name="T56" fmla="*/ 599 w 2467"/>
                  <a:gd name="T57" fmla="*/ 392 h 1243"/>
                  <a:gd name="T58" fmla="*/ 505 w 2467"/>
                  <a:gd name="T59" fmla="*/ 439 h 1243"/>
                  <a:gd name="T60" fmla="*/ 401 w 2467"/>
                  <a:gd name="T61" fmla="*/ 477 h 1243"/>
                  <a:gd name="T62" fmla="*/ 276 w 2467"/>
                  <a:gd name="T63" fmla="*/ 549 h 1243"/>
                  <a:gd name="T64" fmla="*/ 213 w 2467"/>
                  <a:gd name="T65" fmla="*/ 586 h 1243"/>
                  <a:gd name="T66" fmla="*/ 109 w 2467"/>
                  <a:gd name="T67" fmla="*/ 645 h 1243"/>
                  <a:gd name="T68" fmla="*/ 155 w 2467"/>
                  <a:gd name="T69" fmla="*/ 585 h 1243"/>
                  <a:gd name="T70" fmla="*/ 75 w 2467"/>
                  <a:gd name="T71" fmla="*/ 448 h 1243"/>
                  <a:gd name="T72" fmla="*/ 26 w 2467"/>
                  <a:gd name="T73" fmla="*/ 505 h 1243"/>
                  <a:gd name="T74" fmla="*/ 24 w 2467"/>
                  <a:gd name="T75" fmla="*/ 791 h 1243"/>
                  <a:gd name="T76" fmla="*/ 32 w 2467"/>
                  <a:gd name="T77" fmla="*/ 904 h 1243"/>
                  <a:gd name="T78" fmla="*/ 70 w 2467"/>
                  <a:gd name="T79" fmla="*/ 1003 h 1243"/>
                  <a:gd name="T80" fmla="*/ 191 w 2467"/>
                  <a:gd name="T81" fmla="*/ 1061 h 1243"/>
                  <a:gd name="T82" fmla="*/ 143 w 2467"/>
                  <a:gd name="T83" fmla="*/ 1156 h 1243"/>
                  <a:gd name="T84" fmla="*/ 316 w 2467"/>
                  <a:gd name="T85" fmla="*/ 1228 h 1243"/>
                  <a:gd name="T86" fmla="*/ 298 w 2467"/>
                  <a:gd name="T87" fmla="*/ 1099 h 1243"/>
                  <a:gd name="T88" fmla="*/ 380 w 2467"/>
                  <a:gd name="T89" fmla="*/ 1016 h 1243"/>
                  <a:gd name="T90" fmla="*/ 497 w 2467"/>
                  <a:gd name="T91" fmla="*/ 1035 h 1243"/>
                  <a:gd name="T92" fmla="*/ 520 w 2467"/>
                  <a:gd name="T93" fmla="*/ 955 h 1243"/>
                  <a:gd name="T94" fmla="*/ 658 w 2467"/>
                  <a:gd name="T95" fmla="*/ 923 h 1243"/>
                  <a:gd name="T96" fmla="*/ 715 w 2467"/>
                  <a:gd name="T97" fmla="*/ 963 h 1243"/>
                  <a:gd name="T98" fmla="*/ 860 w 2467"/>
                  <a:gd name="T99" fmla="*/ 1040 h 1243"/>
                  <a:gd name="T100" fmla="*/ 1067 w 2467"/>
                  <a:gd name="T101" fmla="*/ 1020 h 1243"/>
                  <a:gd name="T102" fmla="*/ 1401 w 2467"/>
                  <a:gd name="T103" fmla="*/ 991 h 1243"/>
                  <a:gd name="T104" fmla="*/ 1568 w 2467"/>
                  <a:gd name="T105" fmla="*/ 1173 h 1243"/>
                  <a:gd name="T106" fmla="*/ 1716 w 2467"/>
                  <a:gd name="T107" fmla="*/ 1023 h 1243"/>
                  <a:gd name="T108" fmla="*/ 1668 w 2467"/>
                  <a:gd name="T109" fmla="*/ 957 h 1243"/>
                  <a:gd name="T110" fmla="*/ 1797 w 2467"/>
                  <a:gd name="T111" fmla="*/ 815 h 1243"/>
                  <a:gd name="T112" fmla="*/ 1910 w 2467"/>
                  <a:gd name="T113" fmla="*/ 813 h 1243"/>
                  <a:gd name="T114" fmla="*/ 2013 w 2467"/>
                  <a:gd name="T115" fmla="*/ 759 h 1243"/>
                  <a:gd name="T116" fmla="*/ 2013 w 2467"/>
                  <a:gd name="T117" fmla="*/ 808 h 1243"/>
                  <a:gd name="T118" fmla="*/ 2050 w 2467"/>
                  <a:gd name="T119" fmla="*/ 893 h 1243"/>
                  <a:gd name="T120" fmla="*/ 2096 w 2467"/>
                  <a:gd name="T121" fmla="*/ 779 h 1243"/>
                  <a:gd name="T122" fmla="*/ 2192 w 2467"/>
                  <a:gd name="T123" fmla="*/ 759 h 1243"/>
                  <a:gd name="T124" fmla="*/ 2274 w 2467"/>
                  <a:gd name="T125" fmla="*/ 707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7" h="1243">
                    <a:moveTo>
                      <a:pt x="2310" y="622"/>
                    </a:moveTo>
                    <a:lnTo>
                      <a:pt x="2317" y="613"/>
                    </a:lnTo>
                    <a:lnTo>
                      <a:pt x="2317" y="609"/>
                    </a:lnTo>
                    <a:lnTo>
                      <a:pt x="2321" y="605"/>
                    </a:lnTo>
                    <a:lnTo>
                      <a:pt x="2321" y="602"/>
                    </a:lnTo>
                    <a:lnTo>
                      <a:pt x="2311" y="594"/>
                    </a:lnTo>
                    <a:lnTo>
                      <a:pt x="2311" y="585"/>
                    </a:lnTo>
                    <a:lnTo>
                      <a:pt x="2313" y="585"/>
                    </a:lnTo>
                    <a:lnTo>
                      <a:pt x="2315" y="583"/>
                    </a:lnTo>
                    <a:lnTo>
                      <a:pt x="2317" y="585"/>
                    </a:lnTo>
                    <a:lnTo>
                      <a:pt x="2319" y="583"/>
                    </a:lnTo>
                    <a:lnTo>
                      <a:pt x="2319" y="577"/>
                    </a:lnTo>
                    <a:lnTo>
                      <a:pt x="2321" y="579"/>
                    </a:lnTo>
                    <a:lnTo>
                      <a:pt x="2323" y="577"/>
                    </a:lnTo>
                    <a:lnTo>
                      <a:pt x="2323" y="579"/>
                    </a:lnTo>
                    <a:lnTo>
                      <a:pt x="2327" y="583"/>
                    </a:lnTo>
                    <a:lnTo>
                      <a:pt x="2328" y="583"/>
                    </a:lnTo>
                    <a:lnTo>
                      <a:pt x="2330" y="575"/>
                    </a:lnTo>
                    <a:lnTo>
                      <a:pt x="2332" y="575"/>
                    </a:lnTo>
                    <a:lnTo>
                      <a:pt x="2332" y="577"/>
                    </a:lnTo>
                    <a:lnTo>
                      <a:pt x="2332" y="585"/>
                    </a:lnTo>
                    <a:lnTo>
                      <a:pt x="2328" y="586"/>
                    </a:lnTo>
                    <a:lnTo>
                      <a:pt x="2327" y="588"/>
                    </a:lnTo>
                    <a:lnTo>
                      <a:pt x="2325" y="586"/>
                    </a:lnTo>
                    <a:lnTo>
                      <a:pt x="2328" y="596"/>
                    </a:lnTo>
                    <a:lnTo>
                      <a:pt x="2332" y="596"/>
                    </a:lnTo>
                    <a:lnTo>
                      <a:pt x="2332" y="600"/>
                    </a:lnTo>
                    <a:lnTo>
                      <a:pt x="2332" y="605"/>
                    </a:lnTo>
                    <a:lnTo>
                      <a:pt x="2336" y="607"/>
                    </a:lnTo>
                    <a:lnTo>
                      <a:pt x="2340" y="607"/>
                    </a:lnTo>
                    <a:lnTo>
                      <a:pt x="2344" y="607"/>
                    </a:lnTo>
                    <a:lnTo>
                      <a:pt x="2349" y="605"/>
                    </a:lnTo>
                    <a:lnTo>
                      <a:pt x="2351" y="603"/>
                    </a:lnTo>
                    <a:lnTo>
                      <a:pt x="2355" y="603"/>
                    </a:lnTo>
                    <a:lnTo>
                      <a:pt x="2359" y="603"/>
                    </a:lnTo>
                    <a:lnTo>
                      <a:pt x="2363" y="603"/>
                    </a:lnTo>
                    <a:lnTo>
                      <a:pt x="2366" y="607"/>
                    </a:lnTo>
                    <a:lnTo>
                      <a:pt x="2368" y="607"/>
                    </a:lnTo>
                    <a:lnTo>
                      <a:pt x="2372" y="609"/>
                    </a:lnTo>
                    <a:lnTo>
                      <a:pt x="2372" y="613"/>
                    </a:lnTo>
                    <a:lnTo>
                      <a:pt x="2372" y="617"/>
                    </a:lnTo>
                    <a:lnTo>
                      <a:pt x="2372" y="624"/>
                    </a:lnTo>
                    <a:lnTo>
                      <a:pt x="2378" y="630"/>
                    </a:lnTo>
                    <a:lnTo>
                      <a:pt x="2380" y="632"/>
                    </a:lnTo>
                    <a:lnTo>
                      <a:pt x="2380" y="634"/>
                    </a:lnTo>
                    <a:lnTo>
                      <a:pt x="2383" y="634"/>
                    </a:lnTo>
                    <a:lnTo>
                      <a:pt x="2385" y="636"/>
                    </a:lnTo>
                    <a:lnTo>
                      <a:pt x="2387" y="634"/>
                    </a:lnTo>
                    <a:lnTo>
                      <a:pt x="2385" y="634"/>
                    </a:lnTo>
                    <a:lnTo>
                      <a:pt x="2387" y="630"/>
                    </a:lnTo>
                    <a:lnTo>
                      <a:pt x="2387" y="632"/>
                    </a:lnTo>
                    <a:lnTo>
                      <a:pt x="2391" y="632"/>
                    </a:lnTo>
                    <a:lnTo>
                      <a:pt x="2389" y="628"/>
                    </a:lnTo>
                    <a:lnTo>
                      <a:pt x="2391" y="626"/>
                    </a:lnTo>
                    <a:lnTo>
                      <a:pt x="2391" y="626"/>
                    </a:lnTo>
                    <a:lnTo>
                      <a:pt x="2391" y="632"/>
                    </a:lnTo>
                    <a:lnTo>
                      <a:pt x="2389" y="634"/>
                    </a:lnTo>
                    <a:lnTo>
                      <a:pt x="2393" y="637"/>
                    </a:lnTo>
                    <a:lnTo>
                      <a:pt x="2397" y="637"/>
                    </a:lnTo>
                    <a:lnTo>
                      <a:pt x="2398" y="639"/>
                    </a:lnTo>
                    <a:lnTo>
                      <a:pt x="2397" y="641"/>
                    </a:lnTo>
                    <a:lnTo>
                      <a:pt x="2400" y="643"/>
                    </a:lnTo>
                    <a:lnTo>
                      <a:pt x="2400" y="647"/>
                    </a:lnTo>
                    <a:lnTo>
                      <a:pt x="2404" y="647"/>
                    </a:lnTo>
                    <a:lnTo>
                      <a:pt x="2404" y="643"/>
                    </a:lnTo>
                    <a:lnTo>
                      <a:pt x="2404" y="647"/>
                    </a:lnTo>
                    <a:lnTo>
                      <a:pt x="2408" y="649"/>
                    </a:lnTo>
                    <a:lnTo>
                      <a:pt x="2410" y="647"/>
                    </a:lnTo>
                    <a:lnTo>
                      <a:pt x="2410" y="643"/>
                    </a:lnTo>
                    <a:lnTo>
                      <a:pt x="2410" y="639"/>
                    </a:lnTo>
                    <a:lnTo>
                      <a:pt x="2412" y="641"/>
                    </a:lnTo>
                    <a:lnTo>
                      <a:pt x="2410" y="649"/>
                    </a:lnTo>
                    <a:lnTo>
                      <a:pt x="2412" y="651"/>
                    </a:lnTo>
                    <a:lnTo>
                      <a:pt x="2414" y="653"/>
                    </a:lnTo>
                    <a:lnTo>
                      <a:pt x="2416" y="651"/>
                    </a:lnTo>
                    <a:lnTo>
                      <a:pt x="2417" y="649"/>
                    </a:lnTo>
                    <a:lnTo>
                      <a:pt x="2417" y="645"/>
                    </a:lnTo>
                    <a:lnTo>
                      <a:pt x="2416" y="645"/>
                    </a:lnTo>
                    <a:lnTo>
                      <a:pt x="2416" y="643"/>
                    </a:lnTo>
                    <a:lnTo>
                      <a:pt x="2417" y="643"/>
                    </a:lnTo>
                    <a:lnTo>
                      <a:pt x="2419" y="643"/>
                    </a:lnTo>
                    <a:lnTo>
                      <a:pt x="2421" y="647"/>
                    </a:lnTo>
                    <a:lnTo>
                      <a:pt x="2425" y="645"/>
                    </a:lnTo>
                    <a:lnTo>
                      <a:pt x="2423" y="641"/>
                    </a:lnTo>
                    <a:lnTo>
                      <a:pt x="2423" y="639"/>
                    </a:lnTo>
                    <a:lnTo>
                      <a:pt x="2421" y="637"/>
                    </a:lnTo>
                    <a:lnTo>
                      <a:pt x="2417" y="637"/>
                    </a:lnTo>
                    <a:lnTo>
                      <a:pt x="2417" y="637"/>
                    </a:lnTo>
                    <a:lnTo>
                      <a:pt x="2416" y="637"/>
                    </a:lnTo>
                    <a:lnTo>
                      <a:pt x="2416" y="636"/>
                    </a:lnTo>
                    <a:lnTo>
                      <a:pt x="2419" y="636"/>
                    </a:lnTo>
                    <a:lnTo>
                      <a:pt x="2419" y="634"/>
                    </a:lnTo>
                    <a:lnTo>
                      <a:pt x="2417" y="632"/>
                    </a:lnTo>
                    <a:lnTo>
                      <a:pt x="2414" y="632"/>
                    </a:lnTo>
                    <a:lnTo>
                      <a:pt x="2417" y="630"/>
                    </a:lnTo>
                    <a:lnTo>
                      <a:pt x="2419" y="630"/>
                    </a:lnTo>
                    <a:lnTo>
                      <a:pt x="2421" y="630"/>
                    </a:lnTo>
                    <a:lnTo>
                      <a:pt x="2421" y="626"/>
                    </a:lnTo>
                    <a:lnTo>
                      <a:pt x="2423" y="628"/>
                    </a:lnTo>
                    <a:lnTo>
                      <a:pt x="2431" y="624"/>
                    </a:lnTo>
                    <a:lnTo>
                      <a:pt x="2427" y="617"/>
                    </a:lnTo>
                    <a:lnTo>
                      <a:pt x="2423" y="619"/>
                    </a:lnTo>
                    <a:lnTo>
                      <a:pt x="2421" y="617"/>
                    </a:lnTo>
                    <a:lnTo>
                      <a:pt x="2429" y="617"/>
                    </a:lnTo>
                    <a:lnTo>
                      <a:pt x="2427" y="613"/>
                    </a:lnTo>
                    <a:lnTo>
                      <a:pt x="2429" y="611"/>
                    </a:lnTo>
                    <a:lnTo>
                      <a:pt x="2433" y="607"/>
                    </a:lnTo>
                    <a:lnTo>
                      <a:pt x="2436" y="607"/>
                    </a:lnTo>
                    <a:lnTo>
                      <a:pt x="2444" y="607"/>
                    </a:lnTo>
                    <a:lnTo>
                      <a:pt x="2446" y="607"/>
                    </a:lnTo>
                    <a:lnTo>
                      <a:pt x="2444" y="603"/>
                    </a:lnTo>
                    <a:lnTo>
                      <a:pt x="2440" y="602"/>
                    </a:lnTo>
                    <a:lnTo>
                      <a:pt x="2440" y="598"/>
                    </a:lnTo>
                    <a:lnTo>
                      <a:pt x="2440" y="594"/>
                    </a:lnTo>
                    <a:lnTo>
                      <a:pt x="2444" y="598"/>
                    </a:lnTo>
                    <a:lnTo>
                      <a:pt x="2446" y="600"/>
                    </a:lnTo>
                    <a:lnTo>
                      <a:pt x="2448" y="603"/>
                    </a:lnTo>
                    <a:lnTo>
                      <a:pt x="2451" y="603"/>
                    </a:lnTo>
                    <a:lnTo>
                      <a:pt x="2453" y="600"/>
                    </a:lnTo>
                    <a:lnTo>
                      <a:pt x="2451" y="598"/>
                    </a:lnTo>
                    <a:lnTo>
                      <a:pt x="2453" y="592"/>
                    </a:lnTo>
                    <a:lnTo>
                      <a:pt x="2457" y="590"/>
                    </a:lnTo>
                    <a:lnTo>
                      <a:pt x="2459" y="588"/>
                    </a:lnTo>
                    <a:lnTo>
                      <a:pt x="2463" y="586"/>
                    </a:lnTo>
                    <a:lnTo>
                      <a:pt x="2465" y="588"/>
                    </a:lnTo>
                    <a:lnTo>
                      <a:pt x="2467" y="585"/>
                    </a:lnTo>
                    <a:lnTo>
                      <a:pt x="2463" y="585"/>
                    </a:lnTo>
                    <a:lnTo>
                      <a:pt x="2463" y="585"/>
                    </a:lnTo>
                    <a:lnTo>
                      <a:pt x="2459" y="583"/>
                    </a:lnTo>
                    <a:lnTo>
                      <a:pt x="2457" y="583"/>
                    </a:lnTo>
                    <a:lnTo>
                      <a:pt x="2459" y="581"/>
                    </a:lnTo>
                    <a:lnTo>
                      <a:pt x="2455" y="579"/>
                    </a:lnTo>
                    <a:lnTo>
                      <a:pt x="2453" y="581"/>
                    </a:lnTo>
                    <a:lnTo>
                      <a:pt x="2451" y="579"/>
                    </a:lnTo>
                    <a:lnTo>
                      <a:pt x="2453" y="579"/>
                    </a:lnTo>
                    <a:lnTo>
                      <a:pt x="2453" y="577"/>
                    </a:lnTo>
                    <a:lnTo>
                      <a:pt x="2448" y="571"/>
                    </a:lnTo>
                    <a:lnTo>
                      <a:pt x="2446" y="569"/>
                    </a:lnTo>
                    <a:lnTo>
                      <a:pt x="2440" y="566"/>
                    </a:lnTo>
                    <a:lnTo>
                      <a:pt x="2440" y="562"/>
                    </a:lnTo>
                    <a:lnTo>
                      <a:pt x="2438" y="560"/>
                    </a:lnTo>
                    <a:lnTo>
                      <a:pt x="2436" y="558"/>
                    </a:lnTo>
                    <a:lnTo>
                      <a:pt x="2434" y="556"/>
                    </a:lnTo>
                    <a:lnTo>
                      <a:pt x="2434" y="552"/>
                    </a:lnTo>
                    <a:lnTo>
                      <a:pt x="2421" y="550"/>
                    </a:lnTo>
                    <a:lnTo>
                      <a:pt x="2419" y="550"/>
                    </a:lnTo>
                    <a:lnTo>
                      <a:pt x="2425" y="552"/>
                    </a:lnTo>
                    <a:lnTo>
                      <a:pt x="2423" y="554"/>
                    </a:lnTo>
                    <a:lnTo>
                      <a:pt x="2421" y="556"/>
                    </a:lnTo>
                    <a:lnTo>
                      <a:pt x="2412" y="552"/>
                    </a:lnTo>
                    <a:lnTo>
                      <a:pt x="2414" y="556"/>
                    </a:lnTo>
                    <a:lnTo>
                      <a:pt x="2412" y="558"/>
                    </a:lnTo>
                    <a:lnTo>
                      <a:pt x="2412" y="558"/>
                    </a:lnTo>
                    <a:lnTo>
                      <a:pt x="2410" y="554"/>
                    </a:lnTo>
                    <a:lnTo>
                      <a:pt x="2408" y="552"/>
                    </a:lnTo>
                    <a:lnTo>
                      <a:pt x="2410" y="550"/>
                    </a:lnTo>
                    <a:lnTo>
                      <a:pt x="2412" y="549"/>
                    </a:lnTo>
                    <a:lnTo>
                      <a:pt x="2408" y="549"/>
                    </a:lnTo>
                    <a:lnTo>
                      <a:pt x="2406" y="549"/>
                    </a:lnTo>
                    <a:lnTo>
                      <a:pt x="2406" y="547"/>
                    </a:lnTo>
                    <a:lnTo>
                      <a:pt x="2404" y="545"/>
                    </a:lnTo>
                    <a:lnTo>
                      <a:pt x="2404" y="547"/>
                    </a:lnTo>
                    <a:lnTo>
                      <a:pt x="2404" y="550"/>
                    </a:lnTo>
                    <a:lnTo>
                      <a:pt x="2402" y="550"/>
                    </a:lnTo>
                    <a:lnTo>
                      <a:pt x="2402" y="549"/>
                    </a:lnTo>
                    <a:lnTo>
                      <a:pt x="2398" y="547"/>
                    </a:lnTo>
                    <a:lnTo>
                      <a:pt x="2395" y="547"/>
                    </a:lnTo>
                    <a:lnTo>
                      <a:pt x="2393" y="549"/>
                    </a:lnTo>
                    <a:lnTo>
                      <a:pt x="2393" y="550"/>
                    </a:lnTo>
                    <a:lnTo>
                      <a:pt x="2395" y="549"/>
                    </a:lnTo>
                    <a:lnTo>
                      <a:pt x="2397" y="549"/>
                    </a:lnTo>
                    <a:lnTo>
                      <a:pt x="2397" y="549"/>
                    </a:lnTo>
                    <a:lnTo>
                      <a:pt x="2395" y="550"/>
                    </a:lnTo>
                    <a:lnTo>
                      <a:pt x="2400" y="552"/>
                    </a:lnTo>
                    <a:lnTo>
                      <a:pt x="2398" y="566"/>
                    </a:lnTo>
                    <a:lnTo>
                      <a:pt x="2400" y="566"/>
                    </a:lnTo>
                    <a:lnTo>
                      <a:pt x="2400" y="564"/>
                    </a:lnTo>
                    <a:lnTo>
                      <a:pt x="2402" y="566"/>
                    </a:lnTo>
                    <a:lnTo>
                      <a:pt x="2404" y="569"/>
                    </a:lnTo>
                    <a:lnTo>
                      <a:pt x="2404" y="575"/>
                    </a:lnTo>
                    <a:lnTo>
                      <a:pt x="2400" y="575"/>
                    </a:lnTo>
                    <a:lnTo>
                      <a:pt x="2400" y="577"/>
                    </a:lnTo>
                    <a:lnTo>
                      <a:pt x="2400" y="575"/>
                    </a:lnTo>
                    <a:lnTo>
                      <a:pt x="2400" y="573"/>
                    </a:lnTo>
                    <a:lnTo>
                      <a:pt x="2400" y="569"/>
                    </a:lnTo>
                    <a:lnTo>
                      <a:pt x="2397" y="567"/>
                    </a:lnTo>
                    <a:lnTo>
                      <a:pt x="2395" y="567"/>
                    </a:lnTo>
                    <a:lnTo>
                      <a:pt x="2395" y="566"/>
                    </a:lnTo>
                    <a:lnTo>
                      <a:pt x="2395" y="564"/>
                    </a:lnTo>
                    <a:lnTo>
                      <a:pt x="2391" y="562"/>
                    </a:lnTo>
                    <a:lnTo>
                      <a:pt x="2389" y="560"/>
                    </a:lnTo>
                    <a:lnTo>
                      <a:pt x="2391" y="556"/>
                    </a:lnTo>
                    <a:lnTo>
                      <a:pt x="2385" y="535"/>
                    </a:lnTo>
                    <a:lnTo>
                      <a:pt x="2385" y="533"/>
                    </a:lnTo>
                    <a:lnTo>
                      <a:pt x="2387" y="535"/>
                    </a:lnTo>
                    <a:lnTo>
                      <a:pt x="2387" y="539"/>
                    </a:lnTo>
                    <a:lnTo>
                      <a:pt x="2389" y="537"/>
                    </a:lnTo>
                    <a:lnTo>
                      <a:pt x="2387" y="535"/>
                    </a:lnTo>
                    <a:lnTo>
                      <a:pt x="2381" y="530"/>
                    </a:lnTo>
                    <a:lnTo>
                      <a:pt x="2380" y="526"/>
                    </a:lnTo>
                    <a:lnTo>
                      <a:pt x="2380" y="524"/>
                    </a:lnTo>
                    <a:lnTo>
                      <a:pt x="2372" y="520"/>
                    </a:lnTo>
                    <a:lnTo>
                      <a:pt x="2372" y="522"/>
                    </a:lnTo>
                    <a:lnTo>
                      <a:pt x="2372" y="524"/>
                    </a:lnTo>
                    <a:lnTo>
                      <a:pt x="2376" y="530"/>
                    </a:lnTo>
                    <a:lnTo>
                      <a:pt x="2378" y="530"/>
                    </a:lnTo>
                    <a:lnTo>
                      <a:pt x="2378" y="532"/>
                    </a:lnTo>
                    <a:lnTo>
                      <a:pt x="2380" y="533"/>
                    </a:lnTo>
                    <a:lnTo>
                      <a:pt x="2368" y="526"/>
                    </a:lnTo>
                    <a:lnTo>
                      <a:pt x="2366" y="526"/>
                    </a:lnTo>
                    <a:lnTo>
                      <a:pt x="2363" y="524"/>
                    </a:lnTo>
                    <a:lnTo>
                      <a:pt x="2364" y="522"/>
                    </a:lnTo>
                    <a:lnTo>
                      <a:pt x="2368" y="522"/>
                    </a:lnTo>
                    <a:lnTo>
                      <a:pt x="2368" y="518"/>
                    </a:lnTo>
                    <a:lnTo>
                      <a:pt x="2368" y="518"/>
                    </a:lnTo>
                    <a:lnTo>
                      <a:pt x="2363" y="516"/>
                    </a:lnTo>
                    <a:lnTo>
                      <a:pt x="2359" y="516"/>
                    </a:lnTo>
                    <a:lnTo>
                      <a:pt x="2357" y="515"/>
                    </a:lnTo>
                    <a:lnTo>
                      <a:pt x="2355" y="515"/>
                    </a:lnTo>
                    <a:lnTo>
                      <a:pt x="2355" y="511"/>
                    </a:lnTo>
                    <a:lnTo>
                      <a:pt x="2357" y="511"/>
                    </a:lnTo>
                    <a:lnTo>
                      <a:pt x="2357" y="509"/>
                    </a:lnTo>
                    <a:lnTo>
                      <a:pt x="2355" y="507"/>
                    </a:lnTo>
                    <a:lnTo>
                      <a:pt x="2351" y="507"/>
                    </a:lnTo>
                    <a:lnTo>
                      <a:pt x="2351" y="505"/>
                    </a:lnTo>
                    <a:lnTo>
                      <a:pt x="2349" y="503"/>
                    </a:lnTo>
                    <a:lnTo>
                      <a:pt x="2347" y="503"/>
                    </a:lnTo>
                    <a:lnTo>
                      <a:pt x="2347" y="501"/>
                    </a:lnTo>
                    <a:lnTo>
                      <a:pt x="2344" y="499"/>
                    </a:lnTo>
                    <a:lnTo>
                      <a:pt x="2338" y="501"/>
                    </a:lnTo>
                    <a:lnTo>
                      <a:pt x="2338" y="499"/>
                    </a:lnTo>
                    <a:lnTo>
                      <a:pt x="2338" y="498"/>
                    </a:lnTo>
                    <a:lnTo>
                      <a:pt x="2338" y="496"/>
                    </a:lnTo>
                    <a:lnTo>
                      <a:pt x="2338" y="494"/>
                    </a:lnTo>
                    <a:lnTo>
                      <a:pt x="2334" y="490"/>
                    </a:lnTo>
                    <a:lnTo>
                      <a:pt x="2336" y="494"/>
                    </a:lnTo>
                    <a:lnTo>
                      <a:pt x="2332" y="492"/>
                    </a:lnTo>
                    <a:lnTo>
                      <a:pt x="2330" y="492"/>
                    </a:lnTo>
                    <a:lnTo>
                      <a:pt x="2328" y="490"/>
                    </a:lnTo>
                    <a:lnTo>
                      <a:pt x="2327" y="480"/>
                    </a:lnTo>
                    <a:lnTo>
                      <a:pt x="2325" y="480"/>
                    </a:lnTo>
                    <a:lnTo>
                      <a:pt x="2317" y="479"/>
                    </a:lnTo>
                    <a:lnTo>
                      <a:pt x="2315" y="475"/>
                    </a:lnTo>
                    <a:lnTo>
                      <a:pt x="2311" y="475"/>
                    </a:lnTo>
                    <a:lnTo>
                      <a:pt x="2310" y="475"/>
                    </a:lnTo>
                    <a:lnTo>
                      <a:pt x="2310" y="475"/>
                    </a:lnTo>
                    <a:lnTo>
                      <a:pt x="2310" y="473"/>
                    </a:lnTo>
                    <a:lnTo>
                      <a:pt x="2291" y="456"/>
                    </a:lnTo>
                    <a:lnTo>
                      <a:pt x="2287" y="456"/>
                    </a:lnTo>
                    <a:lnTo>
                      <a:pt x="2285" y="452"/>
                    </a:lnTo>
                    <a:lnTo>
                      <a:pt x="2283" y="452"/>
                    </a:lnTo>
                    <a:lnTo>
                      <a:pt x="2274" y="448"/>
                    </a:lnTo>
                    <a:lnTo>
                      <a:pt x="2270" y="445"/>
                    </a:lnTo>
                    <a:lnTo>
                      <a:pt x="2268" y="445"/>
                    </a:lnTo>
                    <a:lnTo>
                      <a:pt x="2262" y="441"/>
                    </a:lnTo>
                    <a:lnTo>
                      <a:pt x="2258" y="441"/>
                    </a:lnTo>
                    <a:lnTo>
                      <a:pt x="2249" y="433"/>
                    </a:lnTo>
                    <a:lnTo>
                      <a:pt x="2232" y="433"/>
                    </a:lnTo>
                    <a:lnTo>
                      <a:pt x="2230" y="433"/>
                    </a:lnTo>
                    <a:lnTo>
                      <a:pt x="2226" y="435"/>
                    </a:lnTo>
                    <a:lnTo>
                      <a:pt x="2224" y="433"/>
                    </a:lnTo>
                    <a:lnTo>
                      <a:pt x="2221" y="431"/>
                    </a:lnTo>
                    <a:lnTo>
                      <a:pt x="2217" y="433"/>
                    </a:lnTo>
                    <a:lnTo>
                      <a:pt x="2209" y="431"/>
                    </a:lnTo>
                    <a:lnTo>
                      <a:pt x="2207" y="433"/>
                    </a:lnTo>
                    <a:lnTo>
                      <a:pt x="2202" y="433"/>
                    </a:lnTo>
                    <a:lnTo>
                      <a:pt x="2196" y="429"/>
                    </a:lnTo>
                    <a:lnTo>
                      <a:pt x="2192" y="429"/>
                    </a:lnTo>
                    <a:lnTo>
                      <a:pt x="2168" y="426"/>
                    </a:lnTo>
                    <a:lnTo>
                      <a:pt x="2164" y="426"/>
                    </a:lnTo>
                    <a:lnTo>
                      <a:pt x="2164" y="429"/>
                    </a:lnTo>
                    <a:lnTo>
                      <a:pt x="2166" y="433"/>
                    </a:lnTo>
                    <a:lnTo>
                      <a:pt x="2166" y="439"/>
                    </a:lnTo>
                    <a:lnTo>
                      <a:pt x="2160" y="441"/>
                    </a:lnTo>
                    <a:lnTo>
                      <a:pt x="2158" y="445"/>
                    </a:lnTo>
                    <a:lnTo>
                      <a:pt x="2168" y="446"/>
                    </a:lnTo>
                    <a:lnTo>
                      <a:pt x="2170" y="456"/>
                    </a:lnTo>
                    <a:lnTo>
                      <a:pt x="2171" y="458"/>
                    </a:lnTo>
                    <a:lnTo>
                      <a:pt x="2171" y="460"/>
                    </a:lnTo>
                    <a:lnTo>
                      <a:pt x="2173" y="465"/>
                    </a:lnTo>
                    <a:lnTo>
                      <a:pt x="2164" y="477"/>
                    </a:lnTo>
                    <a:lnTo>
                      <a:pt x="2158" y="480"/>
                    </a:lnTo>
                    <a:lnTo>
                      <a:pt x="2153" y="480"/>
                    </a:lnTo>
                    <a:lnTo>
                      <a:pt x="2151" y="479"/>
                    </a:lnTo>
                    <a:lnTo>
                      <a:pt x="2147" y="469"/>
                    </a:lnTo>
                    <a:lnTo>
                      <a:pt x="2143" y="467"/>
                    </a:lnTo>
                    <a:lnTo>
                      <a:pt x="2143" y="465"/>
                    </a:lnTo>
                    <a:lnTo>
                      <a:pt x="2139" y="463"/>
                    </a:lnTo>
                    <a:lnTo>
                      <a:pt x="2134" y="463"/>
                    </a:lnTo>
                    <a:lnTo>
                      <a:pt x="2132" y="462"/>
                    </a:lnTo>
                    <a:lnTo>
                      <a:pt x="2130" y="445"/>
                    </a:lnTo>
                    <a:lnTo>
                      <a:pt x="2126" y="445"/>
                    </a:lnTo>
                    <a:lnTo>
                      <a:pt x="2126" y="441"/>
                    </a:lnTo>
                    <a:lnTo>
                      <a:pt x="2128" y="441"/>
                    </a:lnTo>
                    <a:lnTo>
                      <a:pt x="2128" y="439"/>
                    </a:lnTo>
                    <a:lnTo>
                      <a:pt x="2124" y="437"/>
                    </a:lnTo>
                    <a:lnTo>
                      <a:pt x="2122" y="437"/>
                    </a:lnTo>
                    <a:lnTo>
                      <a:pt x="2113" y="448"/>
                    </a:lnTo>
                    <a:lnTo>
                      <a:pt x="2109" y="450"/>
                    </a:lnTo>
                    <a:lnTo>
                      <a:pt x="2107" y="448"/>
                    </a:lnTo>
                    <a:lnTo>
                      <a:pt x="2101" y="448"/>
                    </a:lnTo>
                    <a:lnTo>
                      <a:pt x="2096" y="445"/>
                    </a:lnTo>
                    <a:lnTo>
                      <a:pt x="2086" y="445"/>
                    </a:lnTo>
                    <a:lnTo>
                      <a:pt x="2084" y="445"/>
                    </a:lnTo>
                    <a:lnTo>
                      <a:pt x="2083" y="446"/>
                    </a:lnTo>
                    <a:lnTo>
                      <a:pt x="2083" y="446"/>
                    </a:lnTo>
                    <a:lnTo>
                      <a:pt x="2075" y="446"/>
                    </a:lnTo>
                    <a:lnTo>
                      <a:pt x="2071" y="445"/>
                    </a:lnTo>
                    <a:lnTo>
                      <a:pt x="2067" y="437"/>
                    </a:lnTo>
                    <a:lnTo>
                      <a:pt x="2062" y="441"/>
                    </a:lnTo>
                    <a:lnTo>
                      <a:pt x="2054" y="439"/>
                    </a:lnTo>
                    <a:lnTo>
                      <a:pt x="2048" y="443"/>
                    </a:lnTo>
                    <a:lnTo>
                      <a:pt x="2045" y="441"/>
                    </a:lnTo>
                    <a:lnTo>
                      <a:pt x="2043" y="441"/>
                    </a:lnTo>
                    <a:lnTo>
                      <a:pt x="2041" y="441"/>
                    </a:lnTo>
                    <a:lnTo>
                      <a:pt x="2041" y="445"/>
                    </a:lnTo>
                    <a:lnTo>
                      <a:pt x="2037" y="443"/>
                    </a:lnTo>
                    <a:lnTo>
                      <a:pt x="2037" y="448"/>
                    </a:lnTo>
                    <a:lnTo>
                      <a:pt x="2033" y="448"/>
                    </a:lnTo>
                    <a:lnTo>
                      <a:pt x="2031" y="452"/>
                    </a:lnTo>
                    <a:lnTo>
                      <a:pt x="2028" y="454"/>
                    </a:lnTo>
                    <a:lnTo>
                      <a:pt x="2026" y="454"/>
                    </a:lnTo>
                    <a:lnTo>
                      <a:pt x="2026" y="448"/>
                    </a:lnTo>
                    <a:lnTo>
                      <a:pt x="2026" y="446"/>
                    </a:lnTo>
                    <a:lnTo>
                      <a:pt x="2022" y="446"/>
                    </a:lnTo>
                    <a:lnTo>
                      <a:pt x="2022" y="446"/>
                    </a:lnTo>
                    <a:lnTo>
                      <a:pt x="2016" y="441"/>
                    </a:lnTo>
                    <a:lnTo>
                      <a:pt x="2014" y="439"/>
                    </a:lnTo>
                    <a:lnTo>
                      <a:pt x="2007" y="439"/>
                    </a:lnTo>
                    <a:lnTo>
                      <a:pt x="2007" y="437"/>
                    </a:lnTo>
                    <a:lnTo>
                      <a:pt x="2001" y="435"/>
                    </a:lnTo>
                    <a:lnTo>
                      <a:pt x="2001" y="433"/>
                    </a:lnTo>
                    <a:lnTo>
                      <a:pt x="2007" y="416"/>
                    </a:lnTo>
                    <a:lnTo>
                      <a:pt x="2007" y="409"/>
                    </a:lnTo>
                    <a:lnTo>
                      <a:pt x="2003" y="403"/>
                    </a:lnTo>
                    <a:lnTo>
                      <a:pt x="2003" y="401"/>
                    </a:lnTo>
                    <a:lnTo>
                      <a:pt x="1994" y="390"/>
                    </a:lnTo>
                    <a:lnTo>
                      <a:pt x="1992" y="388"/>
                    </a:lnTo>
                    <a:lnTo>
                      <a:pt x="1990" y="384"/>
                    </a:lnTo>
                    <a:lnTo>
                      <a:pt x="1986" y="384"/>
                    </a:lnTo>
                    <a:lnTo>
                      <a:pt x="1975" y="382"/>
                    </a:lnTo>
                    <a:lnTo>
                      <a:pt x="1971" y="380"/>
                    </a:lnTo>
                    <a:lnTo>
                      <a:pt x="1946" y="382"/>
                    </a:lnTo>
                    <a:lnTo>
                      <a:pt x="1944" y="384"/>
                    </a:lnTo>
                    <a:lnTo>
                      <a:pt x="1939" y="382"/>
                    </a:lnTo>
                    <a:lnTo>
                      <a:pt x="1937" y="384"/>
                    </a:lnTo>
                    <a:lnTo>
                      <a:pt x="1935" y="384"/>
                    </a:lnTo>
                    <a:lnTo>
                      <a:pt x="1927" y="382"/>
                    </a:lnTo>
                    <a:lnTo>
                      <a:pt x="1926" y="384"/>
                    </a:lnTo>
                    <a:lnTo>
                      <a:pt x="1922" y="386"/>
                    </a:lnTo>
                    <a:lnTo>
                      <a:pt x="1920" y="386"/>
                    </a:lnTo>
                    <a:lnTo>
                      <a:pt x="1916" y="386"/>
                    </a:lnTo>
                    <a:lnTo>
                      <a:pt x="1910" y="386"/>
                    </a:lnTo>
                    <a:lnTo>
                      <a:pt x="1908" y="386"/>
                    </a:lnTo>
                    <a:lnTo>
                      <a:pt x="1907" y="386"/>
                    </a:lnTo>
                    <a:lnTo>
                      <a:pt x="1899" y="390"/>
                    </a:lnTo>
                    <a:lnTo>
                      <a:pt x="1897" y="390"/>
                    </a:lnTo>
                    <a:lnTo>
                      <a:pt x="1895" y="392"/>
                    </a:lnTo>
                    <a:lnTo>
                      <a:pt x="1888" y="384"/>
                    </a:lnTo>
                    <a:lnTo>
                      <a:pt x="1884" y="384"/>
                    </a:lnTo>
                    <a:lnTo>
                      <a:pt x="1882" y="382"/>
                    </a:lnTo>
                    <a:lnTo>
                      <a:pt x="1888" y="380"/>
                    </a:lnTo>
                    <a:lnTo>
                      <a:pt x="1891" y="378"/>
                    </a:lnTo>
                    <a:lnTo>
                      <a:pt x="1891" y="375"/>
                    </a:lnTo>
                    <a:lnTo>
                      <a:pt x="1882" y="365"/>
                    </a:lnTo>
                    <a:lnTo>
                      <a:pt x="1880" y="363"/>
                    </a:lnTo>
                    <a:lnTo>
                      <a:pt x="1880" y="361"/>
                    </a:lnTo>
                    <a:lnTo>
                      <a:pt x="1869" y="363"/>
                    </a:lnTo>
                    <a:lnTo>
                      <a:pt x="1867" y="363"/>
                    </a:lnTo>
                    <a:lnTo>
                      <a:pt x="1865" y="361"/>
                    </a:lnTo>
                    <a:lnTo>
                      <a:pt x="1865" y="359"/>
                    </a:lnTo>
                    <a:lnTo>
                      <a:pt x="1859" y="356"/>
                    </a:lnTo>
                    <a:lnTo>
                      <a:pt x="1859" y="352"/>
                    </a:lnTo>
                    <a:lnTo>
                      <a:pt x="1857" y="352"/>
                    </a:lnTo>
                    <a:lnTo>
                      <a:pt x="1852" y="348"/>
                    </a:lnTo>
                    <a:lnTo>
                      <a:pt x="1850" y="352"/>
                    </a:lnTo>
                    <a:lnTo>
                      <a:pt x="1848" y="352"/>
                    </a:lnTo>
                    <a:lnTo>
                      <a:pt x="1846" y="350"/>
                    </a:lnTo>
                    <a:lnTo>
                      <a:pt x="1842" y="348"/>
                    </a:lnTo>
                    <a:lnTo>
                      <a:pt x="1840" y="350"/>
                    </a:lnTo>
                    <a:lnTo>
                      <a:pt x="1840" y="348"/>
                    </a:lnTo>
                    <a:lnTo>
                      <a:pt x="1846" y="340"/>
                    </a:lnTo>
                    <a:lnTo>
                      <a:pt x="1848" y="339"/>
                    </a:lnTo>
                    <a:lnTo>
                      <a:pt x="1850" y="340"/>
                    </a:lnTo>
                    <a:lnTo>
                      <a:pt x="1852" y="344"/>
                    </a:lnTo>
                    <a:lnTo>
                      <a:pt x="1856" y="342"/>
                    </a:lnTo>
                    <a:lnTo>
                      <a:pt x="1856" y="337"/>
                    </a:lnTo>
                    <a:lnTo>
                      <a:pt x="1852" y="327"/>
                    </a:lnTo>
                    <a:lnTo>
                      <a:pt x="1844" y="322"/>
                    </a:lnTo>
                    <a:lnTo>
                      <a:pt x="1840" y="320"/>
                    </a:lnTo>
                    <a:lnTo>
                      <a:pt x="1838" y="318"/>
                    </a:lnTo>
                    <a:lnTo>
                      <a:pt x="1833" y="316"/>
                    </a:lnTo>
                    <a:lnTo>
                      <a:pt x="1827" y="318"/>
                    </a:lnTo>
                    <a:lnTo>
                      <a:pt x="1827" y="318"/>
                    </a:lnTo>
                    <a:lnTo>
                      <a:pt x="1825" y="316"/>
                    </a:lnTo>
                    <a:lnTo>
                      <a:pt x="1816" y="316"/>
                    </a:lnTo>
                    <a:lnTo>
                      <a:pt x="1812" y="318"/>
                    </a:lnTo>
                    <a:lnTo>
                      <a:pt x="1806" y="316"/>
                    </a:lnTo>
                    <a:lnTo>
                      <a:pt x="1803" y="312"/>
                    </a:lnTo>
                    <a:lnTo>
                      <a:pt x="1799" y="312"/>
                    </a:lnTo>
                    <a:lnTo>
                      <a:pt x="1791" y="306"/>
                    </a:lnTo>
                    <a:lnTo>
                      <a:pt x="1789" y="306"/>
                    </a:lnTo>
                    <a:lnTo>
                      <a:pt x="1780" y="305"/>
                    </a:lnTo>
                    <a:lnTo>
                      <a:pt x="1772" y="301"/>
                    </a:lnTo>
                    <a:lnTo>
                      <a:pt x="1761" y="301"/>
                    </a:lnTo>
                    <a:lnTo>
                      <a:pt x="1757" y="299"/>
                    </a:lnTo>
                    <a:lnTo>
                      <a:pt x="1729" y="299"/>
                    </a:lnTo>
                    <a:lnTo>
                      <a:pt x="1727" y="297"/>
                    </a:lnTo>
                    <a:lnTo>
                      <a:pt x="1727" y="295"/>
                    </a:lnTo>
                    <a:lnTo>
                      <a:pt x="1723" y="293"/>
                    </a:lnTo>
                    <a:lnTo>
                      <a:pt x="1719" y="291"/>
                    </a:lnTo>
                    <a:lnTo>
                      <a:pt x="1717" y="295"/>
                    </a:lnTo>
                    <a:lnTo>
                      <a:pt x="1716" y="297"/>
                    </a:lnTo>
                    <a:lnTo>
                      <a:pt x="1719" y="299"/>
                    </a:lnTo>
                    <a:lnTo>
                      <a:pt x="1719" y="303"/>
                    </a:lnTo>
                    <a:lnTo>
                      <a:pt x="1721" y="305"/>
                    </a:lnTo>
                    <a:lnTo>
                      <a:pt x="1719" y="306"/>
                    </a:lnTo>
                    <a:lnTo>
                      <a:pt x="1716" y="312"/>
                    </a:lnTo>
                    <a:lnTo>
                      <a:pt x="1714" y="318"/>
                    </a:lnTo>
                    <a:lnTo>
                      <a:pt x="1710" y="325"/>
                    </a:lnTo>
                    <a:lnTo>
                      <a:pt x="1706" y="325"/>
                    </a:lnTo>
                    <a:lnTo>
                      <a:pt x="1702" y="329"/>
                    </a:lnTo>
                    <a:lnTo>
                      <a:pt x="1700" y="333"/>
                    </a:lnTo>
                    <a:lnTo>
                      <a:pt x="1700" y="335"/>
                    </a:lnTo>
                    <a:lnTo>
                      <a:pt x="1702" y="339"/>
                    </a:lnTo>
                    <a:lnTo>
                      <a:pt x="1702" y="340"/>
                    </a:lnTo>
                    <a:lnTo>
                      <a:pt x="1698" y="340"/>
                    </a:lnTo>
                    <a:lnTo>
                      <a:pt x="1700" y="346"/>
                    </a:lnTo>
                    <a:lnTo>
                      <a:pt x="1700" y="350"/>
                    </a:lnTo>
                    <a:lnTo>
                      <a:pt x="1704" y="354"/>
                    </a:lnTo>
                    <a:lnTo>
                      <a:pt x="1704" y="356"/>
                    </a:lnTo>
                    <a:lnTo>
                      <a:pt x="1704" y="358"/>
                    </a:lnTo>
                    <a:lnTo>
                      <a:pt x="1704" y="361"/>
                    </a:lnTo>
                    <a:lnTo>
                      <a:pt x="1700" y="361"/>
                    </a:lnTo>
                    <a:lnTo>
                      <a:pt x="1695" y="358"/>
                    </a:lnTo>
                    <a:lnTo>
                      <a:pt x="1693" y="363"/>
                    </a:lnTo>
                    <a:lnTo>
                      <a:pt x="1689" y="361"/>
                    </a:lnTo>
                    <a:lnTo>
                      <a:pt x="1689" y="363"/>
                    </a:lnTo>
                    <a:lnTo>
                      <a:pt x="1687" y="361"/>
                    </a:lnTo>
                    <a:lnTo>
                      <a:pt x="1681" y="365"/>
                    </a:lnTo>
                    <a:lnTo>
                      <a:pt x="1681" y="369"/>
                    </a:lnTo>
                    <a:lnTo>
                      <a:pt x="1678" y="371"/>
                    </a:lnTo>
                    <a:lnTo>
                      <a:pt x="1678" y="373"/>
                    </a:lnTo>
                    <a:lnTo>
                      <a:pt x="1674" y="373"/>
                    </a:lnTo>
                    <a:lnTo>
                      <a:pt x="1674" y="375"/>
                    </a:lnTo>
                    <a:lnTo>
                      <a:pt x="1672" y="373"/>
                    </a:lnTo>
                    <a:lnTo>
                      <a:pt x="1670" y="373"/>
                    </a:lnTo>
                    <a:lnTo>
                      <a:pt x="1668" y="371"/>
                    </a:lnTo>
                    <a:lnTo>
                      <a:pt x="1668" y="369"/>
                    </a:lnTo>
                    <a:lnTo>
                      <a:pt x="1666" y="367"/>
                    </a:lnTo>
                    <a:lnTo>
                      <a:pt x="1664" y="365"/>
                    </a:lnTo>
                    <a:lnTo>
                      <a:pt x="1663" y="363"/>
                    </a:lnTo>
                    <a:lnTo>
                      <a:pt x="1661" y="363"/>
                    </a:lnTo>
                    <a:lnTo>
                      <a:pt x="1653" y="358"/>
                    </a:lnTo>
                    <a:lnTo>
                      <a:pt x="1649" y="358"/>
                    </a:lnTo>
                    <a:lnTo>
                      <a:pt x="1644" y="356"/>
                    </a:lnTo>
                    <a:lnTo>
                      <a:pt x="1642" y="354"/>
                    </a:lnTo>
                    <a:lnTo>
                      <a:pt x="1640" y="354"/>
                    </a:lnTo>
                    <a:lnTo>
                      <a:pt x="1638" y="352"/>
                    </a:lnTo>
                    <a:lnTo>
                      <a:pt x="1628" y="352"/>
                    </a:lnTo>
                    <a:lnTo>
                      <a:pt x="1625" y="358"/>
                    </a:lnTo>
                    <a:lnTo>
                      <a:pt x="1625" y="359"/>
                    </a:lnTo>
                    <a:lnTo>
                      <a:pt x="1627" y="363"/>
                    </a:lnTo>
                    <a:lnTo>
                      <a:pt x="1625" y="365"/>
                    </a:lnTo>
                    <a:lnTo>
                      <a:pt x="1623" y="361"/>
                    </a:lnTo>
                    <a:lnTo>
                      <a:pt x="1621" y="363"/>
                    </a:lnTo>
                    <a:lnTo>
                      <a:pt x="1613" y="361"/>
                    </a:lnTo>
                    <a:lnTo>
                      <a:pt x="1611" y="363"/>
                    </a:lnTo>
                    <a:lnTo>
                      <a:pt x="1608" y="361"/>
                    </a:lnTo>
                    <a:lnTo>
                      <a:pt x="1604" y="358"/>
                    </a:lnTo>
                    <a:lnTo>
                      <a:pt x="1602" y="356"/>
                    </a:lnTo>
                    <a:lnTo>
                      <a:pt x="1600" y="348"/>
                    </a:lnTo>
                    <a:lnTo>
                      <a:pt x="1596" y="346"/>
                    </a:lnTo>
                    <a:lnTo>
                      <a:pt x="1594" y="337"/>
                    </a:lnTo>
                    <a:lnTo>
                      <a:pt x="1594" y="335"/>
                    </a:lnTo>
                    <a:lnTo>
                      <a:pt x="1593" y="337"/>
                    </a:lnTo>
                    <a:lnTo>
                      <a:pt x="1583" y="356"/>
                    </a:lnTo>
                    <a:lnTo>
                      <a:pt x="1583" y="375"/>
                    </a:lnTo>
                    <a:lnTo>
                      <a:pt x="1581" y="375"/>
                    </a:lnTo>
                    <a:lnTo>
                      <a:pt x="1579" y="382"/>
                    </a:lnTo>
                    <a:lnTo>
                      <a:pt x="1577" y="384"/>
                    </a:lnTo>
                    <a:lnTo>
                      <a:pt x="1576" y="388"/>
                    </a:lnTo>
                    <a:lnTo>
                      <a:pt x="1574" y="392"/>
                    </a:lnTo>
                    <a:lnTo>
                      <a:pt x="1574" y="395"/>
                    </a:lnTo>
                    <a:lnTo>
                      <a:pt x="1570" y="393"/>
                    </a:lnTo>
                    <a:lnTo>
                      <a:pt x="1566" y="386"/>
                    </a:lnTo>
                    <a:lnTo>
                      <a:pt x="1566" y="384"/>
                    </a:lnTo>
                    <a:lnTo>
                      <a:pt x="1566" y="388"/>
                    </a:lnTo>
                    <a:lnTo>
                      <a:pt x="1564" y="388"/>
                    </a:lnTo>
                    <a:lnTo>
                      <a:pt x="1562" y="386"/>
                    </a:lnTo>
                    <a:lnTo>
                      <a:pt x="1560" y="386"/>
                    </a:lnTo>
                    <a:lnTo>
                      <a:pt x="1557" y="386"/>
                    </a:lnTo>
                    <a:lnTo>
                      <a:pt x="1557" y="382"/>
                    </a:lnTo>
                    <a:lnTo>
                      <a:pt x="1557" y="380"/>
                    </a:lnTo>
                    <a:lnTo>
                      <a:pt x="1553" y="378"/>
                    </a:lnTo>
                    <a:lnTo>
                      <a:pt x="1551" y="380"/>
                    </a:lnTo>
                    <a:lnTo>
                      <a:pt x="1551" y="378"/>
                    </a:lnTo>
                    <a:lnTo>
                      <a:pt x="1549" y="376"/>
                    </a:lnTo>
                    <a:lnTo>
                      <a:pt x="1547" y="371"/>
                    </a:lnTo>
                    <a:lnTo>
                      <a:pt x="1545" y="369"/>
                    </a:lnTo>
                    <a:lnTo>
                      <a:pt x="1545" y="371"/>
                    </a:lnTo>
                    <a:lnTo>
                      <a:pt x="1541" y="359"/>
                    </a:lnTo>
                    <a:lnTo>
                      <a:pt x="1541" y="359"/>
                    </a:lnTo>
                    <a:lnTo>
                      <a:pt x="1541" y="356"/>
                    </a:lnTo>
                    <a:lnTo>
                      <a:pt x="1540" y="350"/>
                    </a:lnTo>
                    <a:lnTo>
                      <a:pt x="1540" y="352"/>
                    </a:lnTo>
                    <a:lnTo>
                      <a:pt x="1536" y="354"/>
                    </a:lnTo>
                    <a:lnTo>
                      <a:pt x="1536" y="352"/>
                    </a:lnTo>
                    <a:lnTo>
                      <a:pt x="1536" y="348"/>
                    </a:lnTo>
                    <a:lnTo>
                      <a:pt x="1536" y="346"/>
                    </a:lnTo>
                    <a:lnTo>
                      <a:pt x="1534" y="346"/>
                    </a:lnTo>
                    <a:lnTo>
                      <a:pt x="1534" y="339"/>
                    </a:lnTo>
                    <a:lnTo>
                      <a:pt x="1538" y="331"/>
                    </a:lnTo>
                    <a:lnTo>
                      <a:pt x="1540" y="333"/>
                    </a:lnTo>
                    <a:lnTo>
                      <a:pt x="1541" y="333"/>
                    </a:lnTo>
                    <a:lnTo>
                      <a:pt x="1540" y="331"/>
                    </a:lnTo>
                    <a:lnTo>
                      <a:pt x="1541" y="329"/>
                    </a:lnTo>
                    <a:lnTo>
                      <a:pt x="1543" y="327"/>
                    </a:lnTo>
                    <a:lnTo>
                      <a:pt x="1545" y="325"/>
                    </a:lnTo>
                    <a:lnTo>
                      <a:pt x="1543" y="327"/>
                    </a:lnTo>
                    <a:lnTo>
                      <a:pt x="1543" y="325"/>
                    </a:lnTo>
                    <a:lnTo>
                      <a:pt x="1545" y="323"/>
                    </a:lnTo>
                    <a:lnTo>
                      <a:pt x="1545" y="323"/>
                    </a:lnTo>
                    <a:lnTo>
                      <a:pt x="1545" y="320"/>
                    </a:lnTo>
                    <a:lnTo>
                      <a:pt x="1547" y="316"/>
                    </a:lnTo>
                    <a:lnTo>
                      <a:pt x="1541" y="310"/>
                    </a:lnTo>
                    <a:lnTo>
                      <a:pt x="1541" y="310"/>
                    </a:lnTo>
                    <a:lnTo>
                      <a:pt x="1543" y="306"/>
                    </a:lnTo>
                    <a:lnTo>
                      <a:pt x="1541" y="305"/>
                    </a:lnTo>
                    <a:lnTo>
                      <a:pt x="1541" y="303"/>
                    </a:lnTo>
                    <a:lnTo>
                      <a:pt x="1543" y="301"/>
                    </a:lnTo>
                    <a:lnTo>
                      <a:pt x="1543" y="297"/>
                    </a:lnTo>
                    <a:lnTo>
                      <a:pt x="1543" y="297"/>
                    </a:lnTo>
                    <a:lnTo>
                      <a:pt x="1543" y="297"/>
                    </a:lnTo>
                    <a:lnTo>
                      <a:pt x="1541" y="295"/>
                    </a:lnTo>
                    <a:lnTo>
                      <a:pt x="1543" y="293"/>
                    </a:lnTo>
                    <a:lnTo>
                      <a:pt x="1541" y="289"/>
                    </a:lnTo>
                    <a:lnTo>
                      <a:pt x="1543" y="289"/>
                    </a:lnTo>
                    <a:lnTo>
                      <a:pt x="1545" y="289"/>
                    </a:lnTo>
                    <a:lnTo>
                      <a:pt x="1545" y="286"/>
                    </a:lnTo>
                    <a:lnTo>
                      <a:pt x="1545" y="286"/>
                    </a:lnTo>
                    <a:lnTo>
                      <a:pt x="1545" y="284"/>
                    </a:lnTo>
                    <a:lnTo>
                      <a:pt x="1543" y="282"/>
                    </a:lnTo>
                    <a:lnTo>
                      <a:pt x="1540" y="280"/>
                    </a:lnTo>
                    <a:lnTo>
                      <a:pt x="1540" y="276"/>
                    </a:lnTo>
                    <a:lnTo>
                      <a:pt x="1536" y="274"/>
                    </a:lnTo>
                    <a:lnTo>
                      <a:pt x="1536" y="272"/>
                    </a:lnTo>
                    <a:lnTo>
                      <a:pt x="1530" y="269"/>
                    </a:lnTo>
                    <a:lnTo>
                      <a:pt x="1530" y="267"/>
                    </a:lnTo>
                    <a:lnTo>
                      <a:pt x="1530" y="265"/>
                    </a:lnTo>
                    <a:lnTo>
                      <a:pt x="1526" y="265"/>
                    </a:lnTo>
                    <a:lnTo>
                      <a:pt x="1524" y="263"/>
                    </a:lnTo>
                    <a:lnTo>
                      <a:pt x="1526" y="261"/>
                    </a:lnTo>
                    <a:lnTo>
                      <a:pt x="1524" y="259"/>
                    </a:lnTo>
                    <a:lnTo>
                      <a:pt x="1519" y="257"/>
                    </a:lnTo>
                    <a:lnTo>
                      <a:pt x="1517" y="259"/>
                    </a:lnTo>
                    <a:lnTo>
                      <a:pt x="1513" y="257"/>
                    </a:lnTo>
                    <a:lnTo>
                      <a:pt x="1507" y="255"/>
                    </a:lnTo>
                    <a:lnTo>
                      <a:pt x="1507" y="257"/>
                    </a:lnTo>
                    <a:lnTo>
                      <a:pt x="1506" y="259"/>
                    </a:lnTo>
                    <a:lnTo>
                      <a:pt x="1504" y="259"/>
                    </a:lnTo>
                    <a:lnTo>
                      <a:pt x="1502" y="263"/>
                    </a:lnTo>
                    <a:lnTo>
                      <a:pt x="1500" y="261"/>
                    </a:lnTo>
                    <a:lnTo>
                      <a:pt x="1500" y="259"/>
                    </a:lnTo>
                    <a:lnTo>
                      <a:pt x="1496" y="253"/>
                    </a:lnTo>
                    <a:lnTo>
                      <a:pt x="1492" y="255"/>
                    </a:lnTo>
                    <a:lnTo>
                      <a:pt x="1490" y="253"/>
                    </a:lnTo>
                    <a:lnTo>
                      <a:pt x="1488" y="255"/>
                    </a:lnTo>
                    <a:lnTo>
                      <a:pt x="1487" y="252"/>
                    </a:lnTo>
                    <a:lnTo>
                      <a:pt x="1485" y="253"/>
                    </a:lnTo>
                    <a:lnTo>
                      <a:pt x="1483" y="252"/>
                    </a:lnTo>
                    <a:lnTo>
                      <a:pt x="1483" y="253"/>
                    </a:lnTo>
                    <a:lnTo>
                      <a:pt x="1481" y="252"/>
                    </a:lnTo>
                    <a:lnTo>
                      <a:pt x="1479" y="248"/>
                    </a:lnTo>
                    <a:lnTo>
                      <a:pt x="1479" y="246"/>
                    </a:lnTo>
                    <a:lnTo>
                      <a:pt x="1477" y="248"/>
                    </a:lnTo>
                    <a:lnTo>
                      <a:pt x="1473" y="244"/>
                    </a:lnTo>
                    <a:lnTo>
                      <a:pt x="1473" y="244"/>
                    </a:lnTo>
                    <a:lnTo>
                      <a:pt x="1470" y="242"/>
                    </a:lnTo>
                    <a:lnTo>
                      <a:pt x="1464" y="242"/>
                    </a:lnTo>
                    <a:lnTo>
                      <a:pt x="1462" y="238"/>
                    </a:lnTo>
                    <a:lnTo>
                      <a:pt x="1460" y="238"/>
                    </a:lnTo>
                    <a:lnTo>
                      <a:pt x="1458" y="244"/>
                    </a:lnTo>
                    <a:lnTo>
                      <a:pt x="1460" y="246"/>
                    </a:lnTo>
                    <a:lnTo>
                      <a:pt x="1458" y="248"/>
                    </a:lnTo>
                    <a:lnTo>
                      <a:pt x="1454" y="246"/>
                    </a:lnTo>
                    <a:lnTo>
                      <a:pt x="1453" y="242"/>
                    </a:lnTo>
                    <a:lnTo>
                      <a:pt x="1449" y="261"/>
                    </a:lnTo>
                    <a:lnTo>
                      <a:pt x="1451" y="261"/>
                    </a:lnTo>
                    <a:lnTo>
                      <a:pt x="1449" y="263"/>
                    </a:lnTo>
                    <a:lnTo>
                      <a:pt x="1449" y="265"/>
                    </a:lnTo>
                    <a:lnTo>
                      <a:pt x="1453" y="276"/>
                    </a:lnTo>
                    <a:lnTo>
                      <a:pt x="1453" y="280"/>
                    </a:lnTo>
                    <a:lnTo>
                      <a:pt x="1451" y="282"/>
                    </a:lnTo>
                    <a:lnTo>
                      <a:pt x="1443" y="284"/>
                    </a:lnTo>
                    <a:lnTo>
                      <a:pt x="1439" y="286"/>
                    </a:lnTo>
                    <a:lnTo>
                      <a:pt x="1437" y="286"/>
                    </a:lnTo>
                    <a:lnTo>
                      <a:pt x="1436" y="288"/>
                    </a:lnTo>
                    <a:lnTo>
                      <a:pt x="1434" y="286"/>
                    </a:lnTo>
                    <a:lnTo>
                      <a:pt x="1430" y="288"/>
                    </a:lnTo>
                    <a:lnTo>
                      <a:pt x="1428" y="286"/>
                    </a:lnTo>
                    <a:lnTo>
                      <a:pt x="1418" y="288"/>
                    </a:lnTo>
                    <a:lnTo>
                      <a:pt x="1417" y="288"/>
                    </a:lnTo>
                    <a:lnTo>
                      <a:pt x="1411" y="284"/>
                    </a:lnTo>
                    <a:lnTo>
                      <a:pt x="1401" y="282"/>
                    </a:lnTo>
                    <a:lnTo>
                      <a:pt x="1401" y="284"/>
                    </a:lnTo>
                    <a:lnTo>
                      <a:pt x="1400" y="286"/>
                    </a:lnTo>
                    <a:lnTo>
                      <a:pt x="1379" y="274"/>
                    </a:lnTo>
                    <a:lnTo>
                      <a:pt x="1377" y="272"/>
                    </a:lnTo>
                    <a:lnTo>
                      <a:pt x="1377" y="269"/>
                    </a:lnTo>
                    <a:lnTo>
                      <a:pt x="1379" y="267"/>
                    </a:lnTo>
                    <a:lnTo>
                      <a:pt x="1377" y="265"/>
                    </a:lnTo>
                    <a:lnTo>
                      <a:pt x="1377" y="261"/>
                    </a:lnTo>
                    <a:lnTo>
                      <a:pt x="1379" y="261"/>
                    </a:lnTo>
                    <a:lnTo>
                      <a:pt x="1383" y="261"/>
                    </a:lnTo>
                    <a:lnTo>
                      <a:pt x="1383" y="259"/>
                    </a:lnTo>
                    <a:lnTo>
                      <a:pt x="1384" y="259"/>
                    </a:lnTo>
                    <a:lnTo>
                      <a:pt x="1384" y="257"/>
                    </a:lnTo>
                    <a:lnTo>
                      <a:pt x="1383" y="255"/>
                    </a:lnTo>
                    <a:lnTo>
                      <a:pt x="1375" y="255"/>
                    </a:lnTo>
                    <a:lnTo>
                      <a:pt x="1371" y="253"/>
                    </a:lnTo>
                    <a:lnTo>
                      <a:pt x="1366" y="255"/>
                    </a:lnTo>
                    <a:lnTo>
                      <a:pt x="1360" y="253"/>
                    </a:lnTo>
                    <a:lnTo>
                      <a:pt x="1356" y="252"/>
                    </a:lnTo>
                    <a:lnTo>
                      <a:pt x="1352" y="252"/>
                    </a:lnTo>
                    <a:lnTo>
                      <a:pt x="1350" y="250"/>
                    </a:lnTo>
                    <a:lnTo>
                      <a:pt x="1347" y="250"/>
                    </a:lnTo>
                    <a:lnTo>
                      <a:pt x="1335" y="248"/>
                    </a:lnTo>
                    <a:lnTo>
                      <a:pt x="1330" y="248"/>
                    </a:lnTo>
                    <a:lnTo>
                      <a:pt x="1330" y="252"/>
                    </a:lnTo>
                    <a:lnTo>
                      <a:pt x="1320" y="255"/>
                    </a:lnTo>
                    <a:lnTo>
                      <a:pt x="1313" y="253"/>
                    </a:lnTo>
                    <a:lnTo>
                      <a:pt x="1303" y="257"/>
                    </a:lnTo>
                    <a:lnTo>
                      <a:pt x="1307" y="265"/>
                    </a:lnTo>
                    <a:lnTo>
                      <a:pt x="1309" y="267"/>
                    </a:lnTo>
                    <a:lnTo>
                      <a:pt x="1301" y="272"/>
                    </a:lnTo>
                    <a:lnTo>
                      <a:pt x="1297" y="272"/>
                    </a:lnTo>
                    <a:lnTo>
                      <a:pt x="1297" y="270"/>
                    </a:lnTo>
                    <a:lnTo>
                      <a:pt x="1301" y="270"/>
                    </a:lnTo>
                    <a:lnTo>
                      <a:pt x="1303" y="267"/>
                    </a:lnTo>
                    <a:lnTo>
                      <a:pt x="1299" y="267"/>
                    </a:lnTo>
                    <a:lnTo>
                      <a:pt x="1299" y="263"/>
                    </a:lnTo>
                    <a:lnTo>
                      <a:pt x="1297" y="261"/>
                    </a:lnTo>
                    <a:lnTo>
                      <a:pt x="1301" y="255"/>
                    </a:lnTo>
                    <a:lnTo>
                      <a:pt x="1301" y="252"/>
                    </a:lnTo>
                    <a:lnTo>
                      <a:pt x="1299" y="248"/>
                    </a:lnTo>
                    <a:lnTo>
                      <a:pt x="1297" y="246"/>
                    </a:lnTo>
                    <a:lnTo>
                      <a:pt x="1297" y="240"/>
                    </a:lnTo>
                    <a:lnTo>
                      <a:pt x="1292" y="231"/>
                    </a:lnTo>
                    <a:lnTo>
                      <a:pt x="1294" y="238"/>
                    </a:lnTo>
                    <a:lnTo>
                      <a:pt x="1292" y="242"/>
                    </a:lnTo>
                    <a:lnTo>
                      <a:pt x="1292" y="246"/>
                    </a:lnTo>
                    <a:lnTo>
                      <a:pt x="1286" y="248"/>
                    </a:lnTo>
                    <a:lnTo>
                      <a:pt x="1278" y="248"/>
                    </a:lnTo>
                    <a:lnTo>
                      <a:pt x="1275" y="248"/>
                    </a:lnTo>
                    <a:lnTo>
                      <a:pt x="1275" y="246"/>
                    </a:lnTo>
                    <a:lnTo>
                      <a:pt x="1269" y="242"/>
                    </a:lnTo>
                    <a:lnTo>
                      <a:pt x="1267" y="235"/>
                    </a:lnTo>
                    <a:lnTo>
                      <a:pt x="1269" y="231"/>
                    </a:lnTo>
                    <a:lnTo>
                      <a:pt x="1269" y="235"/>
                    </a:lnTo>
                    <a:lnTo>
                      <a:pt x="1273" y="231"/>
                    </a:lnTo>
                    <a:lnTo>
                      <a:pt x="1273" y="229"/>
                    </a:lnTo>
                    <a:lnTo>
                      <a:pt x="1265" y="231"/>
                    </a:lnTo>
                    <a:lnTo>
                      <a:pt x="1263" y="233"/>
                    </a:lnTo>
                    <a:lnTo>
                      <a:pt x="1263" y="235"/>
                    </a:lnTo>
                    <a:lnTo>
                      <a:pt x="1261" y="236"/>
                    </a:lnTo>
                    <a:lnTo>
                      <a:pt x="1260" y="233"/>
                    </a:lnTo>
                    <a:lnTo>
                      <a:pt x="1258" y="233"/>
                    </a:lnTo>
                    <a:lnTo>
                      <a:pt x="1254" y="229"/>
                    </a:lnTo>
                    <a:lnTo>
                      <a:pt x="1246" y="231"/>
                    </a:lnTo>
                    <a:lnTo>
                      <a:pt x="1246" y="235"/>
                    </a:lnTo>
                    <a:lnTo>
                      <a:pt x="1241" y="242"/>
                    </a:lnTo>
                    <a:lnTo>
                      <a:pt x="1241" y="244"/>
                    </a:lnTo>
                    <a:lnTo>
                      <a:pt x="1244" y="252"/>
                    </a:lnTo>
                    <a:lnTo>
                      <a:pt x="1246" y="252"/>
                    </a:lnTo>
                    <a:lnTo>
                      <a:pt x="1244" y="250"/>
                    </a:lnTo>
                    <a:lnTo>
                      <a:pt x="1244" y="248"/>
                    </a:lnTo>
                    <a:lnTo>
                      <a:pt x="1246" y="250"/>
                    </a:lnTo>
                    <a:lnTo>
                      <a:pt x="1252" y="250"/>
                    </a:lnTo>
                    <a:lnTo>
                      <a:pt x="1254" y="246"/>
                    </a:lnTo>
                    <a:lnTo>
                      <a:pt x="1258" y="246"/>
                    </a:lnTo>
                    <a:lnTo>
                      <a:pt x="1258" y="242"/>
                    </a:lnTo>
                    <a:lnTo>
                      <a:pt x="1261" y="244"/>
                    </a:lnTo>
                    <a:lnTo>
                      <a:pt x="1263" y="250"/>
                    </a:lnTo>
                    <a:lnTo>
                      <a:pt x="1254" y="253"/>
                    </a:lnTo>
                    <a:lnTo>
                      <a:pt x="1252" y="257"/>
                    </a:lnTo>
                    <a:lnTo>
                      <a:pt x="1252" y="255"/>
                    </a:lnTo>
                    <a:lnTo>
                      <a:pt x="1244" y="261"/>
                    </a:lnTo>
                    <a:lnTo>
                      <a:pt x="1241" y="261"/>
                    </a:lnTo>
                    <a:lnTo>
                      <a:pt x="1237" y="255"/>
                    </a:lnTo>
                    <a:lnTo>
                      <a:pt x="1241" y="263"/>
                    </a:lnTo>
                    <a:lnTo>
                      <a:pt x="1239" y="263"/>
                    </a:lnTo>
                    <a:lnTo>
                      <a:pt x="1237" y="261"/>
                    </a:lnTo>
                    <a:lnTo>
                      <a:pt x="1237" y="263"/>
                    </a:lnTo>
                    <a:lnTo>
                      <a:pt x="1237" y="265"/>
                    </a:lnTo>
                    <a:lnTo>
                      <a:pt x="1227" y="269"/>
                    </a:lnTo>
                    <a:lnTo>
                      <a:pt x="1224" y="269"/>
                    </a:lnTo>
                    <a:lnTo>
                      <a:pt x="1224" y="270"/>
                    </a:lnTo>
                    <a:lnTo>
                      <a:pt x="1224" y="272"/>
                    </a:lnTo>
                    <a:lnTo>
                      <a:pt x="1220" y="272"/>
                    </a:lnTo>
                    <a:lnTo>
                      <a:pt x="1214" y="276"/>
                    </a:lnTo>
                    <a:lnTo>
                      <a:pt x="1212" y="276"/>
                    </a:lnTo>
                    <a:lnTo>
                      <a:pt x="1205" y="274"/>
                    </a:lnTo>
                    <a:lnTo>
                      <a:pt x="1203" y="276"/>
                    </a:lnTo>
                    <a:lnTo>
                      <a:pt x="1195" y="274"/>
                    </a:lnTo>
                    <a:lnTo>
                      <a:pt x="1191" y="278"/>
                    </a:lnTo>
                    <a:lnTo>
                      <a:pt x="1191" y="282"/>
                    </a:lnTo>
                    <a:lnTo>
                      <a:pt x="1193" y="286"/>
                    </a:lnTo>
                    <a:lnTo>
                      <a:pt x="1203" y="291"/>
                    </a:lnTo>
                    <a:lnTo>
                      <a:pt x="1201" y="291"/>
                    </a:lnTo>
                    <a:lnTo>
                      <a:pt x="1191" y="288"/>
                    </a:lnTo>
                    <a:lnTo>
                      <a:pt x="1190" y="288"/>
                    </a:lnTo>
                    <a:lnTo>
                      <a:pt x="1188" y="289"/>
                    </a:lnTo>
                    <a:lnTo>
                      <a:pt x="1186" y="291"/>
                    </a:lnTo>
                    <a:lnTo>
                      <a:pt x="1184" y="293"/>
                    </a:lnTo>
                    <a:lnTo>
                      <a:pt x="1182" y="295"/>
                    </a:lnTo>
                    <a:lnTo>
                      <a:pt x="1178" y="297"/>
                    </a:lnTo>
                    <a:lnTo>
                      <a:pt x="1167" y="306"/>
                    </a:lnTo>
                    <a:lnTo>
                      <a:pt x="1169" y="305"/>
                    </a:lnTo>
                    <a:lnTo>
                      <a:pt x="1167" y="305"/>
                    </a:lnTo>
                    <a:lnTo>
                      <a:pt x="1163" y="305"/>
                    </a:lnTo>
                    <a:lnTo>
                      <a:pt x="1163" y="306"/>
                    </a:lnTo>
                    <a:lnTo>
                      <a:pt x="1161" y="306"/>
                    </a:lnTo>
                    <a:lnTo>
                      <a:pt x="1161" y="305"/>
                    </a:lnTo>
                    <a:lnTo>
                      <a:pt x="1167" y="299"/>
                    </a:lnTo>
                    <a:lnTo>
                      <a:pt x="1171" y="297"/>
                    </a:lnTo>
                    <a:lnTo>
                      <a:pt x="1171" y="297"/>
                    </a:lnTo>
                    <a:lnTo>
                      <a:pt x="1174" y="293"/>
                    </a:lnTo>
                    <a:lnTo>
                      <a:pt x="1176" y="295"/>
                    </a:lnTo>
                    <a:lnTo>
                      <a:pt x="1184" y="288"/>
                    </a:lnTo>
                    <a:lnTo>
                      <a:pt x="1188" y="278"/>
                    </a:lnTo>
                    <a:lnTo>
                      <a:pt x="1190" y="276"/>
                    </a:lnTo>
                    <a:lnTo>
                      <a:pt x="1191" y="269"/>
                    </a:lnTo>
                    <a:lnTo>
                      <a:pt x="1195" y="269"/>
                    </a:lnTo>
                    <a:lnTo>
                      <a:pt x="1201" y="267"/>
                    </a:lnTo>
                    <a:lnTo>
                      <a:pt x="1201" y="263"/>
                    </a:lnTo>
                    <a:lnTo>
                      <a:pt x="1205" y="257"/>
                    </a:lnTo>
                    <a:lnTo>
                      <a:pt x="1207" y="252"/>
                    </a:lnTo>
                    <a:lnTo>
                      <a:pt x="1220" y="250"/>
                    </a:lnTo>
                    <a:lnTo>
                      <a:pt x="1222" y="253"/>
                    </a:lnTo>
                    <a:lnTo>
                      <a:pt x="1229" y="238"/>
                    </a:lnTo>
                    <a:lnTo>
                      <a:pt x="1229" y="235"/>
                    </a:lnTo>
                    <a:lnTo>
                      <a:pt x="1239" y="227"/>
                    </a:lnTo>
                    <a:lnTo>
                      <a:pt x="1243" y="225"/>
                    </a:lnTo>
                    <a:lnTo>
                      <a:pt x="1248" y="218"/>
                    </a:lnTo>
                    <a:lnTo>
                      <a:pt x="1250" y="212"/>
                    </a:lnTo>
                    <a:lnTo>
                      <a:pt x="1256" y="206"/>
                    </a:lnTo>
                    <a:lnTo>
                      <a:pt x="1256" y="206"/>
                    </a:lnTo>
                    <a:lnTo>
                      <a:pt x="1256" y="202"/>
                    </a:lnTo>
                    <a:lnTo>
                      <a:pt x="1260" y="202"/>
                    </a:lnTo>
                    <a:lnTo>
                      <a:pt x="1261" y="201"/>
                    </a:lnTo>
                    <a:lnTo>
                      <a:pt x="1260" y="201"/>
                    </a:lnTo>
                    <a:lnTo>
                      <a:pt x="1261" y="199"/>
                    </a:lnTo>
                    <a:lnTo>
                      <a:pt x="1263" y="201"/>
                    </a:lnTo>
                    <a:lnTo>
                      <a:pt x="1265" y="199"/>
                    </a:lnTo>
                    <a:lnTo>
                      <a:pt x="1267" y="195"/>
                    </a:lnTo>
                    <a:lnTo>
                      <a:pt x="1269" y="195"/>
                    </a:lnTo>
                    <a:lnTo>
                      <a:pt x="1273" y="191"/>
                    </a:lnTo>
                    <a:lnTo>
                      <a:pt x="1277" y="195"/>
                    </a:lnTo>
                    <a:lnTo>
                      <a:pt x="1277" y="191"/>
                    </a:lnTo>
                    <a:lnTo>
                      <a:pt x="1278" y="189"/>
                    </a:lnTo>
                    <a:lnTo>
                      <a:pt x="1277" y="187"/>
                    </a:lnTo>
                    <a:lnTo>
                      <a:pt x="1286" y="183"/>
                    </a:lnTo>
                    <a:lnTo>
                      <a:pt x="1282" y="183"/>
                    </a:lnTo>
                    <a:lnTo>
                      <a:pt x="1282" y="182"/>
                    </a:lnTo>
                    <a:lnTo>
                      <a:pt x="1288" y="178"/>
                    </a:lnTo>
                    <a:lnTo>
                      <a:pt x="1288" y="182"/>
                    </a:lnTo>
                    <a:lnTo>
                      <a:pt x="1290" y="178"/>
                    </a:lnTo>
                    <a:lnTo>
                      <a:pt x="1292" y="178"/>
                    </a:lnTo>
                    <a:lnTo>
                      <a:pt x="1294" y="176"/>
                    </a:lnTo>
                    <a:lnTo>
                      <a:pt x="1292" y="174"/>
                    </a:lnTo>
                    <a:lnTo>
                      <a:pt x="1294" y="172"/>
                    </a:lnTo>
                    <a:lnTo>
                      <a:pt x="1297" y="172"/>
                    </a:lnTo>
                    <a:lnTo>
                      <a:pt x="1299" y="168"/>
                    </a:lnTo>
                    <a:lnTo>
                      <a:pt x="1299" y="165"/>
                    </a:lnTo>
                    <a:lnTo>
                      <a:pt x="1303" y="161"/>
                    </a:lnTo>
                    <a:lnTo>
                      <a:pt x="1305" y="159"/>
                    </a:lnTo>
                    <a:lnTo>
                      <a:pt x="1305" y="157"/>
                    </a:lnTo>
                    <a:lnTo>
                      <a:pt x="1305" y="151"/>
                    </a:lnTo>
                    <a:lnTo>
                      <a:pt x="1305" y="151"/>
                    </a:lnTo>
                    <a:lnTo>
                      <a:pt x="1303" y="148"/>
                    </a:lnTo>
                    <a:lnTo>
                      <a:pt x="1307" y="149"/>
                    </a:lnTo>
                    <a:lnTo>
                      <a:pt x="1305" y="144"/>
                    </a:lnTo>
                    <a:lnTo>
                      <a:pt x="1303" y="144"/>
                    </a:lnTo>
                    <a:lnTo>
                      <a:pt x="1299" y="140"/>
                    </a:lnTo>
                    <a:lnTo>
                      <a:pt x="1297" y="136"/>
                    </a:lnTo>
                    <a:lnTo>
                      <a:pt x="1296" y="136"/>
                    </a:lnTo>
                    <a:lnTo>
                      <a:pt x="1296" y="138"/>
                    </a:lnTo>
                    <a:lnTo>
                      <a:pt x="1294" y="140"/>
                    </a:lnTo>
                    <a:lnTo>
                      <a:pt x="1292" y="138"/>
                    </a:lnTo>
                    <a:lnTo>
                      <a:pt x="1292" y="136"/>
                    </a:lnTo>
                    <a:lnTo>
                      <a:pt x="1292" y="132"/>
                    </a:lnTo>
                    <a:lnTo>
                      <a:pt x="1292" y="131"/>
                    </a:lnTo>
                    <a:lnTo>
                      <a:pt x="1288" y="129"/>
                    </a:lnTo>
                    <a:lnTo>
                      <a:pt x="1286" y="125"/>
                    </a:lnTo>
                    <a:lnTo>
                      <a:pt x="1288" y="123"/>
                    </a:lnTo>
                    <a:lnTo>
                      <a:pt x="1290" y="125"/>
                    </a:lnTo>
                    <a:lnTo>
                      <a:pt x="1294" y="131"/>
                    </a:lnTo>
                    <a:lnTo>
                      <a:pt x="1303" y="136"/>
                    </a:lnTo>
                    <a:lnTo>
                      <a:pt x="1301" y="140"/>
                    </a:lnTo>
                    <a:lnTo>
                      <a:pt x="1303" y="140"/>
                    </a:lnTo>
                    <a:lnTo>
                      <a:pt x="1307" y="127"/>
                    </a:lnTo>
                    <a:lnTo>
                      <a:pt x="1307" y="121"/>
                    </a:lnTo>
                    <a:lnTo>
                      <a:pt x="1307" y="119"/>
                    </a:lnTo>
                    <a:lnTo>
                      <a:pt x="1305" y="119"/>
                    </a:lnTo>
                    <a:lnTo>
                      <a:pt x="1303" y="119"/>
                    </a:lnTo>
                    <a:lnTo>
                      <a:pt x="1301" y="112"/>
                    </a:lnTo>
                    <a:lnTo>
                      <a:pt x="1301" y="108"/>
                    </a:lnTo>
                    <a:lnTo>
                      <a:pt x="1297" y="100"/>
                    </a:lnTo>
                    <a:lnTo>
                      <a:pt x="1296" y="100"/>
                    </a:lnTo>
                    <a:lnTo>
                      <a:pt x="1296" y="104"/>
                    </a:lnTo>
                    <a:lnTo>
                      <a:pt x="1294" y="108"/>
                    </a:lnTo>
                    <a:lnTo>
                      <a:pt x="1294" y="110"/>
                    </a:lnTo>
                    <a:lnTo>
                      <a:pt x="1292" y="110"/>
                    </a:lnTo>
                    <a:lnTo>
                      <a:pt x="1290" y="104"/>
                    </a:lnTo>
                    <a:lnTo>
                      <a:pt x="1288" y="100"/>
                    </a:lnTo>
                    <a:lnTo>
                      <a:pt x="1290" y="98"/>
                    </a:lnTo>
                    <a:lnTo>
                      <a:pt x="1290" y="95"/>
                    </a:lnTo>
                    <a:lnTo>
                      <a:pt x="1282" y="87"/>
                    </a:lnTo>
                    <a:lnTo>
                      <a:pt x="1280" y="87"/>
                    </a:lnTo>
                    <a:lnTo>
                      <a:pt x="1280" y="85"/>
                    </a:lnTo>
                    <a:lnTo>
                      <a:pt x="1277" y="78"/>
                    </a:lnTo>
                    <a:lnTo>
                      <a:pt x="1271" y="76"/>
                    </a:lnTo>
                    <a:lnTo>
                      <a:pt x="1273" y="74"/>
                    </a:lnTo>
                    <a:lnTo>
                      <a:pt x="1271" y="72"/>
                    </a:lnTo>
                    <a:lnTo>
                      <a:pt x="1269" y="70"/>
                    </a:lnTo>
                    <a:lnTo>
                      <a:pt x="1267" y="72"/>
                    </a:lnTo>
                    <a:lnTo>
                      <a:pt x="1265" y="70"/>
                    </a:lnTo>
                    <a:lnTo>
                      <a:pt x="1265" y="68"/>
                    </a:lnTo>
                    <a:lnTo>
                      <a:pt x="1261" y="68"/>
                    </a:lnTo>
                    <a:lnTo>
                      <a:pt x="1254" y="66"/>
                    </a:lnTo>
                    <a:lnTo>
                      <a:pt x="1248" y="70"/>
                    </a:lnTo>
                    <a:lnTo>
                      <a:pt x="1248" y="70"/>
                    </a:lnTo>
                    <a:lnTo>
                      <a:pt x="1244" y="70"/>
                    </a:lnTo>
                    <a:lnTo>
                      <a:pt x="1239" y="66"/>
                    </a:lnTo>
                    <a:lnTo>
                      <a:pt x="1237" y="68"/>
                    </a:lnTo>
                    <a:lnTo>
                      <a:pt x="1235" y="68"/>
                    </a:lnTo>
                    <a:lnTo>
                      <a:pt x="1226" y="70"/>
                    </a:lnTo>
                    <a:lnTo>
                      <a:pt x="1226" y="68"/>
                    </a:lnTo>
                    <a:lnTo>
                      <a:pt x="1222" y="70"/>
                    </a:lnTo>
                    <a:lnTo>
                      <a:pt x="1222" y="68"/>
                    </a:lnTo>
                    <a:lnTo>
                      <a:pt x="1224" y="66"/>
                    </a:lnTo>
                    <a:lnTo>
                      <a:pt x="1224" y="66"/>
                    </a:lnTo>
                    <a:lnTo>
                      <a:pt x="1222" y="66"/>
                    </a:lnTo>
                    <a:lnTo>
                      <a:pt x="1222" y="68"/>
                    </a:lnTo>
                    <a:lnTo>
                      <a:pt x="1218" y="68"/>
                    </a:lnTo>
                    <a:lnTo>
                      <a:pt x="1216" y="74"/>
                    </a:lnTo>
                    <a:lnTo>
                      <a:pt x="1220" y="72"/>
                    </a:lnTo>
                    <a:lnTo>
                      <a:pt x="1218" y="76"/>
                    </a:lnTo>
                    <a:lnTo>
                      <a:pt x="1216" y="76"/>
                    </a:lnTo>
                    <a:lnTo>
                      <a:pt x="1216" y="78"/>
                    </a:lnTo>
                    <a:lnTo>
                      <a:pt x="1214" y="81"/>
                    </a:lnTo>
                    <a:lnTo>
                      <a:pt x="1210" y="83"/>
                    </a:lnTo>
                    <a:lnTo>
                      <a:pt x="1210" y="81"/>
                    </a:lnTo>
                    <a:lnTo>
                      <a:pt x="1208" y="85"/>
                    </a:lnTo>
                    <a:lnTo>
                      <a:pt x="1203" y="85"/>
                    </a:lnTo>
                    <a:lnTo>
                      <a:pt x="1201" y="87"/>
                    </a:lnTo>
                    <a:lnTo>
                      <a:pt x="1197" y="85"/>
                    </a:lnTo>
                    <a:lnTo>
                      <a:pt x="1191" y="85"/>
                    </a:lnTo>
                    <a:lnTo>
                      <a:pt x="1191" y="83"/>
                    </a:lnTo>
                    <a:lnTo>
                      <a:pt x="1190" y="83"/>
                    </a:lnTo>
                    <a:lnTo>
                      <a:pt x="1195" y="79"/>
                    </a:lnTo>
                    <a:lnTo>
                      <a:pt x="1197" y="81"/>
                    </a:lnTo>
                    <a:lnTo>
                      <a:pt x="1203" y="66"/>
                    </a:lnTo>
                    <a:lnTo>
                      <a:pt x="1207" y="66"/>
                    </a:lnTo>
                    <a:lnTo>
                      <a:pt x="1208" y="61"/>
                    </a:lnTo>
                    <a:lnTo>
                      <a:pt x="1207" y="59"/>
                    </a:lnTo>
                    <a:lnTo>
                      <a:pt x="1207" y="57"/>
                    </a:lnTo>
                    <a:lnTo>
                      <a:pt x="1207" y="57"/>
                    </a:lnTo>
                    <a:lnTo>
                      <a:pt x="1208" y="57"/>
                    </a:lnTo>
                    <a:lnTo>
                      <a:pt x="1208" y="55"/>
                    </a:lnTo>
                    <a:lnTo>
                      <a:pt x="1208" y="55"/>
                    </a:lnTo>
                    <a:lnTo>
                      <a:pt x="1207" y="51"/>
                    </a:lnTo>
                    <a:lnTo>
                      <a:pt x="1208" y="51"/>
                    </a:lnTo>
                    <a:lnTo>
                      <a:pt x="1201" y="49"/>
                    </a:lnTo>
                    <a:lnTo>
                      <a:pt x="1199" y="49"/>
                    </a:lnTo>
                    <a:lnTo>
                      <a:pt x="1197" y="47"/>
                    </a:lnTo>
                    <a:lnTo>
                      <a:pt x="1195" y="45"/>
                    </a:lnTo>
                    <a:lnTo>
                      <a:pt x="1193" y="45"/>
                    </a:lnTo>
                    <a:lnTo>
                      <a:pt x="1191" y="47"/>
                    </a:lnTo>
                    <a:lnTo>
                      <a:pt x="1190" y="45"/>
                    </a:lnTo>
                    <a:lnTo>
                      <a:pt x="1184" y="47"/>
                    </a:lnTo>
                    <a:lnTo>
                      <a:pt x="1186" y="43"/>
                    </a:lnTo>
                    <a:lnTo>
                      <a:pt x="1186" y="40"/>
                    </a:lnTo>
                    <a:lnTo>
                      <a:pt x="1184" y="45"/>
                    </a:lnTo>
                    <a:lnTo>
                      <a:pt x="1178" y="45"/>
                    </a:lnTo>
                    <a:lnTo>
                      <a:pt x="1163" y="53"/>
                    </a:lnTo>
                    <a:lnTo>
                      <a:pt x="1167" y="47"/>
                    </a:lnTo>
                    <a:lnTo>
                      <a:pt x="1169" y="45"/>
                    </a:lnTo>
                    <a:lnTo>
                      <a:pt x="1174" y="36"/>
                    </a:lnTo>
                    <a:lnTo>
                      <a:pt x="1178" y="32"/>
                    </a:lnTo>
                    <a:lnTo>
                      <a:pt x="1180" y="32"/>
                    </a:lnTo>
                    <a:lnTo>
                      <a:pt x="1184" y="26"/>
                    </a:lnTo>
                    <a:lnTo>
                      <a:pt x="1184" y="25"/>
                    </a:lnTo>
                    <a:lnTo>
                      <a:pt x="1188" y="25"/>
                    </a:lnTo>
                    <a:lnTo>
                      <a:pt x="1190" y="26"/>
                    </a:lnTo>
                    <a:lnTo>
                      <a:pt x="1188" y="23"/>
                    </a:lnTo>
                    <a:lnTo>
                      <a:pt x="1184" y="11"/>
                    </a:lnTo>
                    <a:lnTo>
                      <a:pt x="1182" y="11"/>
                    </a:lnTo>
                    <a:lnTo>
                      <a:pt x="1180" y="13"/>
                    </a:lnTo>
                    <a:lnTo>
                      <a:pt x="1176" y="13"/>
                    </a:lnTo>
                    <a:lnTo>
                      <a:pt x="1171" y="9"/>
                    </a:lnTo>
                    <a:lnTo>
                      <a:pt x="1167" y="2"/>
                    </a:lnTo>
                    <a:lnTo>
                      <a:pt x="1165" y="6"/>
                    </a:lnTo>
                    <a:lnTo>
                      <a:pt x="1163" y="4"/>
                    </a:lnTo>
                    <a:lnTo>
                      <a:pt x="1163" y="4"/>
                    </a:lnTo>
                    <a:lnTo>
                      <a:pt x="1163" y="2"/>
                    </a:lnTo>
                    <a:lnTo>
                      <a:pt x="1161" y="0"/>
                    </a:lnTo>
                    <a:lnTo>
                      <a:pt x="1157" y="0"/>
                    </a:lnTo>
                    <a:lnTo>
                      <a:pt x="1154" y="4"/>
                    </a:lnTo>
                    <a:lnTo>
                      <a:pt x="1152" y="8"/>
                    </a:lnTo>
                    <a:lnTo>
                      <a:pt x="1150" y="8"/>
                    </a:lnTo>
                    <a:lnTo>
                      <a:pt x="1144" y="6"/>
                    </a:lnTo>
                    <a:lnTo>
                      <a:pt x="1142" y="9"/>
                    </a:lnTo>
                    <a:lnTo>
                      <a:pt x="1131" y="25"/>
                    </a:lnTo>
                    <a:lnTo>
                      <a:pt x="1131" y="28"/>
                    </a:lnTo>
                    <a:lnTo>
                      <a:pt x="1125" y="34"/>
                    </a:lnTo>
                    <a:lnTo>
                      <a:pt x="1123" y="36"/>
                    </a:lnTo>
                    <a:lnTo>
                      <a:pt x="1116" y="47"/>
                    </a:lnTo>
                    <a:lnTo>
                      <a:pt x="1116" y="49"/>
                    </a:lnTo>
                    <a:lnTo>
                      <a:pt x="1116" y="51"/>
                    </a:lnTo>
                    <a:lnTo>
                      <a:pt x="1116" y="53"/>
                    </a:lnTo>
                    <a:lnTo>
                      <a:pt x="1114" y="53"/>
                    </a:lnTo>
                    <a:lnTo>
                      <a:pt x="1114" y="55"/>
                    </a:lnTo>
                    <a:lnTo>
                      <a:pt x="1110" y="61"/>
                    </a:lnTo>
                    <a:lnTo>
                      <a:pt x="1112" y="62"/>
                    </a:lnTo>
                    <a:lnTo>
                      <a:pt x="1112" y="64"/>
                    </a:lnTo>
                    <a:lnTo>
                      <a:pt x="1112" y="66"/>
                    </a:lnTo>
                    <a:lnTo>
                      <a:pt x="1116" y="68"/>
                    </a:lnTo>
                    <a:lnTo>
                      <a:pt x="1118" y="72"/>
                    </a:lnTo>
                    <a:lnTo>
                      <a:pt x="1120" y="72"/>
                    </a:lnTo>
                    <a:lnTo>
                      <a:pt x="1118" y="74"/>
                    </a:lnTo>
                    <a:lnTo>
                      <a:pt x="1116" y="74"/>
                    </a:lnTo>
                    <a:lnTo>
                      <a:pt x="1114" y="72"/>
                    </a:lnTo>
                    <a:lnTo>
                      <a:pt x="1114" y="78"/>
                    </a:lnTo>
                    <a:lnTo>
                      <a:pt x="1116" y="79"/>
                    </a:lnTo>
                    <a:lnTo>
                      <a:pt x="1116" y="79"/>
                    </a:lnTo>
                    <a:lnTo>
                      <a:pt x="1103" y="85"/>
                    </a:lnTo>
                    <a:lnTo>
                      <a:pt x="1097" y="85"/>
                    </a:lnTo>
                    <a:lnTo>
                      <a:pt x="1093" y="87"/>
                    </a:lnTo>
                    <a:lnTo>
                      <a:pt x="1080" y="83"/>
                    </a:lnTo>
                    <a:lnTo>
                      <a:pt x="1082" y="85"/>
                    </a:lnTo>
                    <a:lnTo>
                      <a:pt x="1082" y="87"/>
                    </a:lnTo>
                    <a:lnTo>
                      <a:pt x="1084" y="89"/>
                    </a:lnTo>
                    <a:lnTo>
                      <a:pt x="1084" y="93"/>
                    </a:lnTo>
                    <a:lnTo>
                      <a:pt x="1086" y="93"/>
                    </a:lnTo>
                    <a:lnTo>
                      <a:pt x="1087" y="95"/>
                    </a:lnTo>
                    <a:lnTo>
                      <a:pt x="1087" y="96"/>
                    </a:lnTo>
                    <a:lnTo>
                      <a:pt x="1093" y="96"/>
                    </a:lnTo>
                    <a:lnTo>
                      <a:pt x="1095" y="98"/>
                    </a:lnTo>
                    <a:lnTo>
                      <a:pt x="1095" y="100"/>
                    </a:lnTo>
                    <a:lnTo>
                      <a:pt x="1095" y="104"/>
                    </a:lnTo>
                    <a:lnTo>
                      <a:pt x="1095" y="110"/>
                    </a:lnTo>
                    <a:lnTo>
                      <a:pt x="1093" y="112"/>
                    </a:lnTo>
                    <a:lnTo>
                      <a:pt x="1089" y="112"/>
                    </a:lnTo>
                    <a:lnTo>
                      <a:pt x="1089" y="108"/>
                    </a:lnTo>
                    <a:lnTo>
                      <a:pt x="1089" y="106"/>
                    </a:lnTo>
                    <a:lnTo>
                      <a:pt x="1084" y="106"/>
                    </a:lnTo>
                    <a:lnTo>
                      <a:pt x="1084" y="104"/>
                    </a:lnTo>
                    <a:lnTo>
                      <a:pt x="1084" y="102"/>
                    </a:lnTo>
                    <a:lnTo>
                      <a:pt x="1084" y="100"/>
                    </a:lnTo>
                    <a:lnTo>
                      <a:pt x="1078" y="100"/>
                    </a:lnTo>
                    <a:lnTo>
                      <a:pt x="1080" y="98"/>
                    </a:lnTo>
                    <a:lnTo>
                      <a:pt x="1078" y="98"/>
                    </a:lnTo>
                    <a:lnTo>
                      <a:pt x="1067" y="104"/>
                    </a:lnTo>
                    <a:lnTo>
                      <a:pt x="1068" y="108"/>
                    </a:lnTo>
                    <a:lnTo>
                      <a:pt x="1068" y="110"/>
                    </a:lnTo>
                    <a:lnTo>
                      <a:pt x="1067" y="110"/>
                    </a:lnTo>
                    <a:lnTo>
                      <a:pt x="1067" y="108"/>
                    </a:lnTo>
                    <a:lnTo>
                      <a:pt x="1063" y="108"/>
                    </a:lnTo>
                    <a:lnTo>
                      <a:pt x="1061" y="112"/>
                    </a:lnTo>
                    <a:lnTo>
                      <a:pt x="1063" y="112"/>
                    </a:lnTo>
                    <a:lnTo>
                      <a:pt x="1065" y="113"/>
                    </a:lnTo>
                    <a:lnTo>
                      <a:pt x="1065" y="115"/>
                    </a:lnTo>
                    <a:lnTo>
                      <a:pt x="1063" y="115"/>
                    </a:lnTo>
                    <a:lnTo>
                      <a:pt x="1059" y="115"/>
                    </a:lnTo>
                    <a:lnTo>
                      <a:pt x="1055" y="119"/>
                    </a:lnTo>
                    <a:lnTo>
                      <a:pt x="1055" y="115"/>
                    </a:lnTo>
                    <a:lnTo>
                      <a:pt x="1055" y="113"/>
                    </a:lnTo>
                    <a:lnTo>
                      <a:pt x="1053" y="115"/>
                    </a:lnTo>
                    <a:lnTo>
                      <a:pt x="1051" y="119"/>
                    </a:lnTo>
                    <a:lnTo>
                      <a:pt x="1048" y="119"/>
                    </a:lnTo>
                    <a:lnTo>
                      <a:pt x="1044" y="123"/>
                    </a:lnTo>
                    <a:lnTo>
                      <a:pt x="1044" y="121"/>
                    </a:lnTo>
                    <a:lnTo>
                      <a:pt x="1046" y="117"/>
                    </a:lnTo>
                    <a:lnTo>
                      <a:pt x="1048" y="115"/>
                    </a:lnTo>
                    <a:lnTo>
                      <a:pt x="1044" y="115"/>
                    </a:lnTo>
                    <a:lnTo>
                      <a:pt x="1044" y="113"/>
                    </a:lnTo>
                    <a:lnTo>
                      <a:pt x="1042" y="115"/>
                    </a:lnTo>
                    <a:lnTo>
                      <a:pt x="1036" y="117"/>
                    </a:lnTo>
                    <a:lnTo>
                      <a:pt x="1034" y="121"/>
                    </a:lnTo>
                    <a:lnTo>
                      <a:pt x="1033" y="123"/>
                    </a:lnTo>
                    <a:lnTo>
                      <a:pt x="1033" y="121"/>
                    </a:lnTo>
                    <a:lnTo>
                      <a:pt x="1036" y="113"/>
                    </a:lnTo>
                    <a:lnTo>
                      <a:pt x="1038" y="108"/>
                    </a:lnTo>
                    <a:lnTo>
                      <a:pt x="1034" y="106"/>
                    </a:lnTo>
                    <a:lnTo>
                      <a:pt x="1027" y="106"/>
                    </a:lnTo>
                    <a:lnTo>
                      <a:pt x="1025" y="106"/>
                    </a:lnTo>
                    <a:lnTo>
                      <a:pt x="1025" y="108"/>
                    </a:lnTo>
                    <a:lnTo>
                      <a:pt x="1016" y="106"/>
                    </a:lnTo>
                    <a:lnTo>
                      <a:pt x="1016" y="108"/>
                    </a:lnTo>
                    <a:lnTo>
                      <a:pt x="1012" y="110"/>
                    </a:lnTo>
                    <a:lnTo>
                      <a:pt x="1010" y="108"/>
                    </a:lnTo>
                    <a:lnTo>
                      <a:pt x="1002" y="108"/>
                    </a:lnTo>
                    <a:lnTo>
                      <a:pt x="1002" y="110"/>
                    </a:lnTo>
                    <a:lnTo>
                      <a:pt x="1004" y="110"/>
                    </a:lnTo>
                    <a:lnTo>
                      <a:pt x="1004" y="112"/>
                    </a:lnTo>
                    <a:lnTo>
                      <a:pt x="997" y="113"/>
                    </a:lnTo>
                    <a:lnTo>
                      <a:pt x="997" y="112"/>
                    </a:lnTo>
                    <a:lnTo>
                      <a:pt x="997" y="110"/>
                    </a:lnTo>
                    <a:lnTo>
                      <a:pt x="995" y="110"/>
                    </a:lnTo>
                    <a:lnTo>
                      <a:pt x="991" y="113"/>
                    </a:lnTo>
                    <a:lnTo>
                      <a:pt x="991" y="112"/>
                    </a:lnTo>
                    <a:lnTo>
                      <a:pt x="989" y="112"/>
                    </a:lnTo>
                    <a:lnTo>
                      <a:pt x="989" y="117"/>
                    </a:lnTo>
                    <a:lnTo>
                      <a:pt x="991" y="117"/>
                    </a:lnTo>
                    <a:lnTo>
                      <a:pt x="995" y="115"/>
                    </a:lnTo>
                    <a:lnTo>
                      <a:pt x="997" y="119"/>
                    </a:lnTo>
                    <a:lnTo>
                      <a:pt x="997" y="121"/>
                    </a:lnTo>
                    <a:lnTo>
                      <a:pt x="997" y="119"/>
                    </a:lnTo>
                    <a:lnTo>
                      <a:pt x="997" y="117"/>
                    </a:lnTo>
                    <a:lnTo>
                      <a:pt x="998" y="117"/>
                    </a:lnTo>
                    <a:lnTo>
                      <a:pt x="998" y="119"/>
                    </a:lnTo>
                    <a:lnTo>
                      <a:pt x="1000" y="121"/>
                    </a:lnTo>
                    <a:lnTo>
                      <a:pt x="998" y="123"/>
                    </a:lnTo>
                    <a:lnTo>
                      <a:pt x="972" y="131"/>
                    </a:lnTo>
                    <a:lnTo>
                      <a:pt x="970" y="131"/>
                    </a:lnTo>
                    <a:lnTo>
                      <a:pt x="970" y="132"/>
                    </a:lnTo>
                    <a:lnTo>
                      <a:pt x="970" y="136"/>
                    </a:lnTo>
                    <a:lnTo>
                      <a:pt x="970" y="136"/>
                    </a:lnTo>
                    <a:lnTo>
                      <a:pt x="966" y="134"/>
                    </a:lnTo>
                    <a:lnTo>
                      <a:pt x="963" y="136"/>
                    </a:lnTo>
                    <a:lnTo>
                      <a:pt x="959" y="136"/>
                    </a:lnTo>
                    <a:lnTo>
                      <a:pt x="955" y="138"/>
                    </a:lnTo>
                    <a:lnTo>
                      <a:pt x="949" y="138"/>
                    </a:lnTo>
                    <a:lnTo>
                      <a:pt x="946" y="142"/>
                    </a:lnTo>
                    <a:lnTo>
                      <a:pt x="947" y="146"/>
                    </a:lnTo>
                    <a:lnTo>
                      <a:pt x="944" y="146"/>
                    </a:lnTo>
                    <a:lnTo>
                      <a:pt x="940" y="149"/>
                    </a:lnTo>
                    <a:lnTo>
                      <a:pt x="934" y="146"/>
                    </a:lnTo>
                    <a:lnTo>
                      <a:pt x="932" y="148"/>
                    </a:lnTo>
                    <a:lnTo>
                      <a:pt x="930" y="149"/>
                    </a:lnTo>
                    <a:lnTo>
                      <a:pt x="928" y="149"/>
                    </a:lnTo>
                    <a:lnTo>
                      <a:pt x="930" y="149"/>
                    </a:lnTo>
                    <a:lnTo>
                      <a:pt x="932" y="151"/>
                    </a:lnTo>
                    <a:lnTo>
                      <a:pt x="927" y="153"/>
                    </a:lnTo>
                    <a:lnTo>
                      <a:pt x="927" y="155"/>
                    </a:lnTo>
                    <a:lnTo>
                      <a:pt x="923" y="157"/>
                    </a:lnTo>
                    <a:lnTo>
                      <a:pt x="921" y="161"/>
                    </a:lnTo>
                    <a:lnTo>
                      <a:pt x="917" y="165"/>
                    </a:lnTo>
                    <a:lnTo>
                      <a:pt x="917" y="165"/>
                    </a:lnTo>
                    <a:lnTo>
                      <a:pt x="917" y="166"/>
                    </a:lnTo>
                    <a:lnTo>
                      <a:pt x="917" y="168"/>
                    </a:lnTo>
                    <a:lnTo>
                      <a:pt x="913" y="170"/>
                    </a:lnTo>
                    <a:lnTo>
                      <a:pt x="911" y="166"/>
                    </a:lnTo>
                    <a:lnTo>
                      <a:pt x="902" y="166"/>
                    </a:lnTo>
                    <a:lnTo>
                      <a:pt x="898" y="168"/>
                    </a:lnTo>
                    <a:lnTo>
                      <a:pt x="906" y="172"/>
                    </a:lnTo>
                    <a:lnTo>
                      <a:pt x="911" y="174"/>
                    </a:lnTo>
                    <a:lnTo>
                      <a:pt x="911" y="174"/>
                    </a:lnTo>
                    <a:lnTo>
                      <a:pt x="908" y="178"/>
                    </a:lnTo>
                    <a:lnTo>
                      <a:pt x="906" y="176"/>
                    </a:lnTo>
                    <a:lnTo>
                      <a:pt x="906" y="176"/>
                    </a:lnTo>
                    <a:lnTo>
                      <a:pt x="904" y="176"/>
                    </a:lnTo>
                    <a:lnTo>
                      <a:pt x="904" y="178"/>
                    </a:lnTo>
                    <a:lnTo>
                      <a:pt x="898" y="189"/>
                    </a:lnTo>
                    <a:lnTo>
                      <a:pt x="898" y="189"/>
                    </a:lnTo>
                    <a:lnTo>
                      <a:pt x="896" y="191"/>
                    </a:lnTo>
                    <a:lnTo>
                      <a:pt x="898" y="195"/>
                    </a:lnTo>
                    <a:lnTo>
                      <a:pt x="896" y="195"/>
                    </a:lnTo>
                    <a:lnTo>
                      <a:pt x="894" y="191"/>
                    </a:lnTo>
                    <a:lnTo>
                      <a:pt x="891" y="189"/>
                    </a:lnTo>
                    <a:lnTo>
                      <a:pt x="889" y="187"/>
                    </a:lnTo>
                    <a:lnTo>
                      <a:pt x="885" y="183"/>
                    </a:lnTo>
                    <a:lnTo>
                      <a:pt x="885" y="185"/>
                    </a:lnTo>
                    <a:lnTo>
                      <a:pt x="887" y="189"/>
                    </a:lnTo>
                    <a:lnTo>
                      <a:pt x="881" y="191"/>
                    </a:lnTo>
                    <a:lnTo>
                      <a:pt x="883" y="193"/>
                    </a:lnTo>
                    <a:lnTo>
                      <a:pt x="881" y="193"/>
                    </a:lnTo>
                    <a:lnTo>
                      <a:pt x="881" y="195"/>
                    </a:lnTo>
                    <a:lnTo>
                      <a:pt x="891" y="197"/>
                    </a:lnTo>
                    <a:lnTo>
                      <a:pt x="893" y="199"/>
                    </a:lnTo>
                    <a:lnTo>
                      <a:pt x="896" y="201"/>
                    </a:lnTo>
                    <a:lnTo>
                      <a:pt x="894" y="201"/>
                    </a:lnTo>
                    <a:lnTo>
                      <a:pt x="894" y="202"/>
                    </a:lnTo>
                    <a:lnTo>
                      <a:pt x="896" y="204"/>
                    </a:lnTo>
                    <a:lnTo>
                      <a:pt x="894" y="204"/>
                    </a:lnTo>
                    <a:lnTo>
                      <a:pt x="891" y="204"/>
                    </a:lnTo>
                    <a:lnTo>
                      <a:pt x="891" y="206"/>
                    </a:lnTo>
                    <a:lnTo>
                      <a:pt x="887" y="208"/>
                    </a:lnTo>
                    <a:lnTo>
                      <a:pt x="887" y="208"/>
                    </a:lnTo>
                    <a:lnTo>
                      <a:pt x="885" y="210"/>
                    </a:lnTo>
                    <a:lnTo>
                      <a:pt x="885" y="210"/>
                    </a:lnTo>
                    <a:lnTo>
                      <a:pt x="885" y="214"/>
                    </a:lnTo>
                    <a:lnTo>
                      <a:pt x="887" y="214"/>
                    </a:lnTo>
                    <a:lnTo>
                      <a:pt x="896" y="218"/>
                    </a:lnTo>
                    <a:lnTo>
                      <a:pt x="898" y="227"/>
                    </a:lnTo>
                    <a:lnTo>
                      <a:pt x="900" y="229"/>
                    </a:lnTo>
                    <a:lnTo>
                      <a:pt x="898" y="231"/>
                    </a:lnTo>
                    <a:lnTo>
                      <a:pt x="896" y="229"/>
                    </a:lnTo>
                    <a:lnTo>
                      <a:pt x="894" y="229"/>
                    </a:lnTo>
                    <a:lnTo>
                      <a:pt x="896" y="231"/>
                    </a:lnTo>
                    <a:lnTo>
                      <a:pt x="894" y="233"/>
                    </a:lnTo>
                    <a:lnTo>
                      <a:pt x="894" y="235"/>
                    </a:lnTo>
                    <a:lnTo>
                      <a:pt x="896" y="235"/>
                    </a:lnTo>
                    <a:lnTo>
                      <a:pt x="896" y="236"/>
                    </a:lnTo>
                    <a:lnTo>
                      <a:pt x="894" y="238"/>
                    </a:lnTo>
                    <a:lnTo>
                      <a:pt x="887" y="238"/>
                    </a:lnTo>
                    <a:lnTo>
                      <a:pt x="885" y="240"/>
                    </a:lnTo>
                    <a:lnTo>
                      <a:pt x="881" y="240"/>
                    </a:lnTo>
                    <a:lnTo>
                      <a:pt x="879" y="242"/>
                    </a:lnTo>
                    <a:lnTo>
                      <a:pt x="877" y="244"/>
                    </a:lnTo>
                    <a:lnTo>
                      <a:pt x="874" y="246"/>
                    </a:lnTo>
                    <a:lnTo>
                      <a:pt x="870" y="246"/>
                    </a:lnTo>
                    <a:lnTo>
                      <a:pt x="868" y="244"/>
                    </a:lnTo>
                    <a:lnTo>
                      <a:pt x="868" y="244"/>
                    </a:lnTo>
                    <a:lnTo>
                      <a:pt x="838" y="250"/>
                    </a:lnTo>
                    <a:lnTo>
                      <a:pt x="836" y="248"/>
                    </a:lnTo>
                    <a:lnTo>
                      <a:pt x="830" y="250"/>
                    </a:lnTo>
                    <a:lnTo>
                      <a:pt x="826" y="250"/>
                    </a:lnTo>
                    <a:lnTo>
                      <a:pt x="815" y="252"/>
                    </a:lnTo>
                    <a:lnTo>
                      <a:pt x="815" y="253"/>
                    </a:lnTo>
                    <a:lnTo>
                      <a:pt x="815" y="253"/>
                    </a:lnTo>
                    <a:lnTo>
                      <a:pt x="811" y="252"/>
                    </a:lnTo>
                    <a:lnTo>
                      <a:pt x="809" y="253"/>
                    </a:lnTo>
                    <a:lnTo>
                      <a:pt x="809" y="255"/>
                    </a:lnTo>
                    <a:lnTo>
                      <a:pt x="804" y="255"/>
                    </a:lnTo>
                    <a:lnTo>
                      <a:pt x="804" y="259"/>
                    </a:lnTo>
                    <a:lnTo>
                      <a:pt x="806" y="261"/>
                    </a:lnTo>
                    <a:lnTo>
                      <a:pt x="806" y="261"/>
                    </a:lnTo>
                    <a:lnTo>
                      <a:pt x="807" y="259"/>
                    </a:lnTo>
                    <a:lnTo>
                      <a:pt x="807" y="259"/>
                    </a:lnTo>
                    <a:lnTo>
                      <a:pt x="807" y="261"/>
                    </a:lnTo>
                    <a:lnTo>
                      <a:pt x="804" y="265"/>
                    </a:lnTo>
                    <a:lnTo>
                      <a:pt x="804" y="267"/>
                    </a:lnTo>
                    <a:lnTo>
                      <a:pt x="802" y="265"/>
                    </a:lnTo>
                    <a:lnTo>
                      <a:pt x="802" y="267"/>
                    </a:lnTo>
                    <a:lnTo>
                      <a:pt x="802" y="269"/>
                    </a:lnTo>
                    <a:lnTo>
                      <a:pt x="806" y="270"/>
                    </a:lnTo>
                    <a:lnTo>
                      <a:pt x="804" y="272"/>
                    </a:lnTo>
                    <a:lnTo>
                      <a:pt x="802" y="274"/>
                    </a:lnTo>
                    <a:lnTo>
                      <a:pt x="806" y="278"/>
                    </a:lnTo>
                    <a:lnTo>
                      <a:pt x="806" y="280"/>
                    </a:lnTo>
                    <a:lnTo>
                      <a:pt x="807" y="282"/>
                    </a:lnTo>
                    <a:lnTo>
                      <a:pt x="807" y="282"/>
                    </a:lnTo>
                    <a:lnTo>
                      <a:pt x="809" y="288"/>
                    </a:lnTo>
                    <a:lnTo>
                      <a:pt x="811" y="289"/>
                    </a:lnTo>
                    <a:lnTo>
                      <a:pt x="809" y="291"/>
                    </a:lnTo>
                    <a:lnTo>
                      <a:pt x="809" y="293"/>
                    </a:lnTo>
                    <a:lnTo>
                      <a:pt x="809" y="295"/>
                    </a:lnTo>
                    <a:lnTo>
                      <a:pt x="807" y="299"/>
                    </a:lnTo>
                    <a:lnTo>
                      <a:pt x="807" y="303"/>
                    </a:lnTo>
                    <a:lnTo>
                      <a:pt x="809" y="305"/>
                    </a:lnTo>
                    <a:lnTo>
                      <a:pt x="809" y="310"/>
                    </a:lnTo>
                    <a:lnTo>
                      <a:pt x="811" y="312"/>
                    </a:lnTo>
                    <a:lnTo>
                      <a:pt x="815" y="318"/>
                    </a:lnTo>
                    <a:lnTo>
                      <a:pt x="824" y="320"/>
                    </a:lnTo>
                    <a:lnTo>
                      <a:pt x="828" y="323"/>
                    </a:lnTo>
                    <a:lnTo>
                      <a:pt x="830" y="323"/>
                    </a:lnTo>
                    <a:lnTo>
                      <a:pt x="832" y="327"/>
                    </a:lnTo>
                    <a:lnTo>
                      <a:pt x="832" y="331"/>
                    </a:lnTo>
                    <a:lnTo>
                      <a:pt x="830" y="331"/>
                    </a:lnTo>
                    <a:lnTo>
                      <a:pt x="834" y="333"/>
                    </a:lnTo>
                    <a:lnTo>
                      <a:pt x="836" y="335"/>
                    </a:lnTo>
                    <a:lnTo>
                      <a:pt x="838" y="339"/>
                    </a:lnTo>
                    <a:lnTo>
                      <a:pt x="840" y="340"/>
                    </a:lnTo>
                    <a:lnTo>
                      <a:pt x="845" y="342"/>
                    </a:lnTo>
                    <a:lnTo>
                      <a:pt x="847" y="344"/>
                    </a:lnTo>
                    <a:lnTo>
                      <a:pt x="849" y="342"/>
                    </a:lnTo>
                    <a:lnTo>
                      <a:pt x="851" y="352"/>
                    </a:lnTo>
                    <a:lnTo>
                      <a:pt x="851" y="359"/>
                    </a:lnTo>
                    <a:lnTo>
                      <a:pt x="847" y="361"/>
                    </a:lnTo>
                    <a:lnTo>
                      <a:pt x="847" y="367"/>
                    </a:lnTo>
                    <a:lnTo>
                      <a:pt x="845" y="371"/>
                    </a:lnTo>
                    <a:lnTo>
                      <a:pt x="847" y="375"/>
                    </a:lnTo>
                    <a:lnTo>
                      <a:pt x="845" y="378"/>
                    </a:lnTo>
                    <a:lnTo>
                      <a:pt x="851" y="384"/>
                    </a:lnTo>
                    <a:lnTo>
                      <a:pt x="853" y="407"/>
                    </a:lnTo>
                    <a:lnTo>
                      <a:pt x="853" y="410"/>
                    </a:lnTo>
                    <a:lnTo>
                      <a:pt x="849" y="414"/>
                    </a:lnTo>
                    <a:lnTo>
                      <a:pt x="845" y="416"/>
                    </a:lnTo>
                    <a:lnTo>
                      <a:pt x="843" y="414"/>
                    </a:lnTo>
                    <a:lnTo>
                      <a:pt x="843" y="416"/>
                    </a:lnTo>
                    <a:lnTo>
                      <a:pt x="845" y="422"/>
                    </a:lnTo>
                    <a:lnTo>
                      <a:pt x="845" y="426"/>
                    </a:lnTo>
                    <a:lnTo>
                      <a:pt x="838" y="422"/>
                    </a:lnTo>
                    <a:lnTo>
                      <a:pt x="834" y="422"/>
                    </a:lnTo>
                    <a:lnTo>
                      <a:pt x="830" y="418"/>
                    </a:lnTo>
                    <a:lnTo>
                      <a:pt x="830" y="403"/>
                    </a:lnTo>
                    <a:lnTo>
                      <a:pt x="832" y="395"/>
                    </a:lnTo>
                    <a:lnTo>
                      <a:pt x="830" y="393"/>
                    </a:lnTo>
                    <a:lnTo>
                      <a:pt x="830" y="373"/>
                    </a:lnTo>
                    <a:lnTo>
                      <a:pt x="832" y="371"/>
                    </a:lnTo>
                    <a:lnTo>
                      <a:pt x="841" y="365"/>
                    </a:lnTo>
                    <a:lnTo>
                      <a:pt x="843" y="356"/>
                    </a:lnTo>
                    <a:lnTo>
                      <a:pt x="845" y="356"/>
                    </a:lnTo>
                    <a:lnTo>
                      <a:pt x="845" y="350"/>
                    </a:lnTo>
                    <a:lnTo>
                      <a:pt x="840" y="346"/>
                    </a:lnTo>
                    <a:lnTo>
                      <a:pt x="824" y="350"/>
                    </a:lnTo>
                    <a:lnTo>
                      <a:pt x="819" y="348"/>
                    </a:lnTo>
                    <a:lnTo>
                      <a:pt x="815" y="344"/>
                    </a:lnTo>
                    <a:lnTo>
                      <a:pt x="815" y="344"/>
                    </a:lnTo>
                    <a:lnTo>
                      <a:pt x="809" y="335"/>
                    </a:lnTo>
                    <a:lnTo>
                      <a:pt x="809" y="333"/>
                    </a:lnTo>
                    <a:lnTo>
                      <a:pt x="796" y="323"/>
                    </a:lnTo>
                    <a:lnTo>
                      <a:pt x="792" y="322"/>
                    </a:lnTo>
                    <a:lnTo>
                      <a:pt x="785" y="318"/>
                    </a:lnTo>
                    <a:lnTo>
                      <a:pt x="768" y="318"/>
                    </a:lnTo>
                    <a:lnTo>
                      <a:pt x="762" y="323"/>
                    </a:lnTo>
                    <a:lnTo>
                      <a:pt x="756" y="327"/>
                    </a:lnTo>
                    <a:lnTo>
                      <a:pt x="756" y="331"/>
                    </a:lnTo>
                    <a:lnTo>
                      <a:pt x="764" y="331"/>
                    </a:lnTo>
                    <a:lnTo>
                      <a:pt x="768" y="335"/>
                    </a:lnTo>
                    <a:lnTo>
                      <a:pt x="766" y="339"/>
                    </a:lnTo>
                    <a:lnTo>
                      <a:pt x="762" y="342"/>
                    </a:lnTo>
                    <a:lnTo>
                      <a:pt x="758" y="344"/>
                    </a:lnTo>
                    <a:lnTo>
                      <a:pt x="753" y="348"/>
                    </a:lnTo>
                    <a:lnTo>
                      <a:pt x="749" y="350"/>
                    </a:lnTo>
                    <a:lnTo>
                      <a:pt x="749" y="344"/>
                    </a:lnTo>
                    <a:lnTo>
                      <a:pt x="741" y="337"/>
                    </a:lnTo>
                    <a:lnTo>
                      <a:pt x="737" y="337"/>
                    </a:lnTo>
                    <a:lnTo>
                      <a:pt x="736" y="340"/>
                    </a:lnTo>
                    <a:lnTo>
                      <a:pt x="737" y="342"/>
                    </a:lnTo>
                    <a:lnTo>
                      <a:pt x="741" y="356"/>
                    </a:lnTo>
                    <a:lnTo>
                      <a:pt x="741" y="356"/>
                    </a:lnTo>
                    <a:lnTo>
                      <a:pt x="749" y="361"/>
                    </a:lnTo>
                    <a:lnTo>
                      <a:pt x="753" y="363"/>
                    </a:lnTo>
                    <a:lnTo>
                      <a:pt x="754" y="367"/>
                    </a:lnTo>
                    <a:lnTo>
                      <a:pt x="756" y="367"/>
                    </a:lnTo>
                    <a:lnTo>
                      <a:pt x="758" y="369"/>
                    </a:lnTo>
                    <a:lnTo>
                      <a:pt x="762" y="367"/>
                    </a:lnTo>
                    <a:lnTo>
                      <a:pt x="764" y="365"/>
                    </a:lnTo>
                    <a:lnTo>
                      <a:pt x="764" y="369"/>
                    </a:lnTo>
                    <a:lnTo>
                      <a:pt x="764" y="371"/>
                    </a:lnTo>
                    <a:lnTo>
                      <a:pt x="768" y="369"/>
                    </a:lnTo>
                    <a:lnTo>
                      <a:pt x="768" y="378"/>
                    </a:lnTo>
                    <a:lnTo>
                      <a:pt x="771" y="382"/>
                    </a:lnTo>
                    <a:lnTo>
                      <a:pt x="771" y="384"/>
                    </a:lnTo>
                    <a:lnTo>
                      <a:pt x="768" y="384"/>
                    </a:lnTo>
                    <a:lnTo>
                      <a:pt x="764" y="382"/>
                    </a:lnTo>
                    <a:lnTo>
                      <a:pt x="762" y="380"/>
                    </a:lnTo>
                    <a:lnTo>
                      <a:pt x="762" y="376"/>
                    </a:lnTo>
                    <a:lnTo>
                      <a:pt x="758" y="375"/>
                    </a:lnTo>
                    <a:lnTo>
                      <a:pt x="728" y="369"/>
                    </a:lnTo>
                    <a:lnTo>
                      <a:pt x="722" y="361"/>
                    </a:lnTo>
                    <a:lnTo>
                      <a:pt x="724" y="361"/>
                    </a:lnTo>
                    <a:lnTo>
                      <a:pt x="728" y="359"/>
                    </a:lnTo>
                    <a:lnTo>
                      <a:pt x="728" y="354"/>
                    </a:lnTo>
                    <a:lnTo>
                      <a:pt x="724" y="346"/>
                    </a:lnTo>
                    <a:lnTo>
                      <a:pt x="724" y="344"/>
                    </a:lnTo>
                    <a:lnTo>
                      <a:pt x="726" y="337"/>
                    </a:lnTo>
                    <a:lnTo>
                      <a:pt x="722" y="335"/>
                    </a:lnTo>
                    <a:lnTo>
                      <a:pt x="726" y="331"/>
                    </a:lnTo>
                    <a:lnTo>
                      <a:pt x="730" y="322"/>
                    </a:lnTo>
                    <a:lnTo>
                      <a:pt x="726" y="310"/>
                    </a:lnTo>
                    <a:lnTo>
                      <a:pt x="730" y="308"/>
                    </a:lnTo>
                    <a:lnTo>
                      <a:pt x="726" y="305"/>
                    </a:lnTo>
                    <a:lnTo>
                      <a:pt x="726" y="301"/>
                    </a:lnTo>
                    <a:lnTo>
                      <a:pt x="726" y="299"/>
                    </a:lnTo>
                    <a:lnTo>
                      <a:pt x="722" y="295"/>
                    </a:lnTo>
                    <a:lnTo>
                      <a:pt x="720" y="291"/>
                    </a:lnTo>
                    <a:lnTo>
                      <a:pt x="717" y="293"/>
                    </a:lnTo>
                    <a:lnTo>
                      <a:pt x="720" y="322"/>
                    </a:lnTo>
                    <a:lnTo>
                      <a:pt x="718" y="325"/>
                    </a:lnTo>
                    <a:lnTo>
                      <a:pt x="696" y="342"/>
                    </a:lnTo>
                    <a:lnTo>
                      <a:pt x="696" y="348"/>
                    </a:lnTo>
                    <a:lnTo>
                      <a:pt x="694" y="352"/>
                    </a:lnTo>
                    <a:lnTo>
                      <a:pt x="690" y="356"/>
                    </a:lnTo>
                    <a:lnTo>
                      <a:pt x="690" y="359"/>
                    </a:lnTo>
                    <a:lnTo>
                      <a:pt x="701" y="376"/>
                    </a:lnTo>
                    <a:lnTo>
                      <a:pt x="703" y="386"/>
                    </a:lnTo>
                    <a:lnTo>
                      <a:pt x="709" y="397"/>
                    </a:lnTo>
                    <a:lnTo>
                      <a:pt x="705" y="412"/>
                    </a:lnTo>
                    <a:lnTo>
                      <a:pt x="701" y="418"/>
                    </a:lnTo>
                    <a:lnTo>
                      <a:pt x="701" y="428"/>
                    </a:lnTo>
                    <a:lnTo>
                      <a:pt x="700" y="429"/>
                    </a:lnTo>
                    <a:lnTo>
                      <a:pt x="698" y="439"/>
                    </a:lnTo>
                    <a:lnTo>
                      <a:pt x="703" y="450"/>
                    </a:lnTo>
                    <a:lnTo>
                      <a:pt x="701" y="462"/>
                    </a:lnTo>
                    <a:lnTo>
                      <a:pt x="703" y="467"/>
                    </a:lnTo>
                    <a:lnTo>
                      <a:pt x="707" y="467"/>
                    </a:lnTo>
                    <a:lnTo>
                      <a:pt x="711" y="465"/>
                    </a:lnTo>
                    <a:lnTo>
                      <a:pt x="715" y="465"/>
                    </a:lnTo>
                    <a:lnTo>
                      <a:pt x="722" y="467"/>
                    </a:lnTo>
                    <a:lnTo>
                      <a:pt x="722" y="465"/>
                    </a:lnTo>
                    <a:lnTo>
                      <a:pt x="730" y="462"/>
                    </a:lnTo>
                    <a:lnTo>
                      <a:pt x="736" y="462"/>
                    </a:lnTo>
                    <a:lnTo>
                      <a:pt x="760" y="477"/>
                    </a:lnTo>
                    <a:lnTo>
                      <a:pt x="762" y="479"/>
                    </a:lnTo>
                    <a:lnTo>
                      <a:pt x="762" y="486"/>
                    </a:lnTo>
                    <a:lnTo>
                      <a:pt x="766" y="498"/>
                    </a:lnTo>
                    <a:lnTo>
                      <a:pt x="768" y="498"/>
                    </a:lnTo>
                    <a:lnTo>
                      <a:pt x="768" y="501"/>
                    </a:lnTo>
                    <a:lnTo>
                      <a:pt x="766" y="503"/>
                    </a:lnTo>
                    <a:lnTo>
                      <a:pt x="762" y="503"/>
                    </a:lnTo>
                    <a:lnTo>
                      <a:pt x="760" y="505"/>
                    </a:lnTo>
                    <a:lnTo>
                      <a:pt x="758" y="509"/>
                    </a:lnTo>
                    <a:lnTo>
                      <a:pt x="758" y="520"/>
                    </a:lnTo>
                    <a:lnTo>
                      <a:pt x="760" y="524"/>
                    </a:lnTo>
                    <a:lnTo>
                      <a:pt x="762" y="522"/>
                    </a:lnTo>
                    <a:lnTo>
                      <a:pt x="768" y="526"/>
                    </a:lnTo>
                    <a:lnTo>
                      <a:pt x="773" y="526"/>
                    </a:lnTo>
                    <a:lnTo>
                      <a:pt x="779" y="528"/>
                    </a:lnTo>
                    <a:lnTo>
                      <a:pt x="777" y="530"/>
                    </a:lnTo>
                    <a:lnTo>
                      <a:pt x="771" y="532"/>
                    </a:lnTo>
                    <a:lnTo>
                      <a:pt x="768" y="530"/>
                    </a:lnTo>
                    <a:lnTo>
                      <a:pt x="760" y="530"/>
                    </a:lnTo>
                    <a:lnTo>
                      <a:pt x="758" y="526"/>
                    </a:lnTo>
                    <a:lnTo>
                      <a:pt x="753" y="522"/>
                    </a:lnTo>
                    <a:lnTo>
                      <a:pt x="753" y="520"/>
                    </a:lnTo>
                    <a:lnTo>
                      <a:pt x="754" y="518"/>
                    </a:lnTo>
                    <a:lnTo>
                      <a:pt x="754" y="509"/>
                    </a:lnTo>
                    <a:lnTo>
                      <a:pt x="756" y="503"/>
                    </a:lnTo>
                    <a:lnTo>
                      <a:pt x="756" y="503"/>
                    </a:lnTo>
                    <a:lnTo>
                      <a:pt x="754" y="503"/>
                    </a:lnTo>
                    <a:lnTo>
                      <a:pt x="753" y="501"/>
                    </a:lnTo>
                    <a:lnTo>
                      <a:pt x="754" y="498"/>
                    </a:lnTo>
                    <a:lnTo>
                      <a:pt x="754" y="498"/>
                    </a:lnTo>
                    <a:lnTo>
                      <a:pt x="754" y="494"/>
                    </a:lnTo>
                    <a:lnTo>
                      <a:pt x="754" y="492"/>
                    </a:lnTo>
                    <a:lnTo>
                      <a:pt x="754" y="490"/>
                    </a:lnTo>
                    <a:lnTo>
                      <a:pt x="753" y="488"/>
                    </a:lnTo>
                    <a:lnTo>
                      <a:pt x="751" y="486"/>
                    </a:lnTo>
                    <a:lnTo>
                      <a:pt x="749" y="484"/>
                    </a:lnTo>
                    <a:lnTo>
                      <a:pt x="747" y="482"/>
                    </a:lnTo>
                    <a:lnTo>
                      <a:pt x="745" y="480"/>
                    </a:lnTo>
                    <a:lnTo>
                      <a:pt x="745" y="477"/>
                    </a:lnTo>
                    <a:lnTo>
                      <a:pt x="745" y="471"/>
                    </a:lnTo>
                    <a:lnTo>
                      <a:pt x="724" y="477"/>
                    </a:lnTo>
                    <a:lnTo>
                      <a:pt x="711" y="484"/>
                    </a:lnTo>
                    <a:lnTo>
                      <a:pt x="711" y="490"/>
                    </a:lnTo>
                    <a:lnTo>
                      <a:pt x="709" y="496"/>
                    </a:lnTo>
                    <a:lnTo>
                      <a:pt x="709" y="498"/>
                    </a:lnTo>
                    <a:lnTo>
                      <a:pt x="711" y="499"/>
                    </a:lnTo>
                    <a:lnTo>
                      <a:pt x="713" y="501"/>
                    </a:lnTo>
                    <a:lnTo>
                      <a:pt x="715" y="503"/>
                    </a:lnTo>
                    <a:lnTo>
                      <a:pt x="713" y="507"/>
                    </a:lnTo>
                    <a:lnTo>
                      <a:pt x="715" y="509"/>
                    </a:lnTo>
                    <a:lnTo>
                      <a:pt x="717" y="516"/>
                    </a:lnTo>
                    <a:lnTo>
                      <a:pt x="715" y="524"/>
                    </a:lnTo>
                    <a:lnTo>
                      <a:pt x="703" y="537"/>
                    </a:lnTo>
                    <a:lnTo>
                      <a:pt x="701" y="549"/>
                    </a:lnTo>
                    <a:lnTo>
                      <a:pt x="698" y="556"/>
                    </a:lnTo>
                    <a:lnTo>
                      <a:pt x="690" y="560"/>
                    </a:lnTo>
                    <a:lnTo>
                      <a:pt x="688" y="564"/>
                    </a:lnTo>
                    <a:lnTo>
                      <a:pt x="681" y="567"/>
                    </a:lnTo>
                    <a:lnTo>
                      <a:pt x="679" y="569"/>
                    </a:lnTo>
                    <a:lnTo>
                      <a:pt x="681" y="573"/>
                    </a:lnTo>
                    <a:lnTo>
                      <a:pt x="679" y="579"/>
                    </a:lnTo>
                    <a:lnTo>
                      <a:pt x="675" y="581"/>
                    </a:lnTo>
                    <a:lnTo>
                      <a:pt x="666" y="575"/>
                    </a:lnTo>
                    <a:lnTo>
                      <a:pt x="660" y="575"/>
                    </a:lnTo>
                    <a:lnTo>
                      <a:pt x="652" y="577"/>
                    </a:lnTo>
                    <a:lnTo>
                      <a:pt x="647" y="575"/>
                    </a:lnTo>
                    <a:lnTo>
                      <a:pt x="645" y="575"/>
                    </a:lnTo>
                    <a:lnTo>
                      <a:pt x="645" y="571"/>
                    </a:lnTo>
                    <a:lnTo>
                      <a:pt x="645" y="569"/>
                    </a:lnTo>
                    <a:lnTo>
                      <a:pt x="645" y="564"/>
                    </a:lnTo>
                    <a:lnTo>
                      <a:pt x="641" y="562"/>
                    </a:lnTo>
                    <a:lnTo>
                      <a:pt x="641" y="560"/>
                    </a:lnTo>
                    <a:lnTo>
                      <a:pt x="641" y="560"/>
                    </a:lnTo>
                    <a:lnTo>
                      <a:pt x="645" y="558"/>
                    </a:lnTo>
                    <a:lnTo>
                      <a:pt x="647" y="560"/>
                    </a:lnTo>
                    <a:lnTo>
                      <a:pt x="648" y="562"/>
                    </a:lnTo>
                    <a:lnTo>
                      <a:pt x="652" y="562"/>
                    </a:lnTo>
                    <a:lnTo>
                      <a:pt x="654" y="560"/>
                    </a:lnTo>
                    <a:lnTo>
                      <a:pt x="656" y="560"/>
                    </a:lnTo>
                    <a:lnTo>
                      <a:pt x="658" y="556"/>
                    </a:lnTo>
                    <a:lnTo>
                      <a:pt x="662" y="558"/>
                    </a:lnTo>
                    <a:lnTo>
                      <a:pt x="666" y="556"/>
                    </a:lnTo>
                    <a:lnTo>
                      <a:pt x="666" y="554"/>
                    </a:lnTo>
                    <a:lnTo>
                      <a:pt x="667" y="552"/>
                    </a:lnTo>
                    <a:lnTo>
                      <a:pt x="669" y="554"/>
                    </a:lnTo>
                    <a:lnTo>
                      <a:pt x="673" y="552"/>
                    </a:lnTo>
                    <a:lnTo>
                      <a:pt x="675" y="550"/>
                    </a:lnTo>
                    <a:lnTo>
                      <a:pt x="673" y="549"/>
                    </a:lnTo>
                    <a:lnTo>
                      <a:pt x="669" y="549"/>
                    </a:lnTo>
                    <a:lnTo>
                      <a:pt x="667" y="549"/>
                    </a:lnTo>
                    <a:lnTo>
                      <a:pt x="666" y="547"/>
                    </a:lnTo>
                    <a:lnTo>
                      <a:pt x="666" y="543"/>
                    </a:lnTo>
                    <a:lnTo>
                      <a:pt x="671" y="547"/>
                    </a:lnTo>
                    <a:lnTo>
                      <a:pt x="677" y="547"/>
                    </a:lnTo>
                    <a:lnTo>
                      <a:pt x="677" y="545"/>
                    </a:lnTo>
                    <a:lnTo>
                      <a:pt x="677" y="539"/>
                    </a:lnTo>
                    <a:lnTo>
                      <a:pt x="681" y="539"/>
                    </a:lnTo>
                    <a:lnTo>
                      <a:pt x="683" y="537"/>
                    </a:lnTo>
                    <a:lnTo>
                      <a:pt x="684" y="528"/>
                    </a:lnTo>
                    <a:lnTo>
                      <a:pt x="688" y="526"/>
                    </a:lnTo>
                    <a:lnTo>
                      <a:pt x="692" y="524"/>
                    </a:lnTo>
                    <a:lnTo>
                      <a:pt x="690" y="522"/>
                    </a:lnTo>
                    <a:lnTo>
                      <a:pt x="692" y="518"/>
                    </a:lnTo>
                    <a:lnTo>
                      <a:pt x="690" y="505"/>
                    </a:lnTo>
                    <a:lnTo>
                      <a:pt x="692" y="501"/>
                    </a:lnTo>
                    <a:lnTo>
                      <a:pt x="696" y="496"/>
                    </a:lnTo>
                    <a:lnTo>
                      <a:pt x="696" y="486"/>
                    </a:lnTo>
                    <a:lnTo>
                      <a:pt x="683" y="469"/>
                    </a:lnTo>
                    <a:lnTo>
                      <a:pt x="683" y="458"/>
                    </a:lnTo>
                    <a:lnTo>
                      <a:pt x="683" y="454"/>
                    </a:lnTo>
                    <a:lnTo>
                      <a:pt x="684" y="450"/>
                    </a:lnTo>
                    <a:lnTo>
                      <a:pt x="683" y="443"/>
                    </a:lnTo>
                    <a:lnTo>
                      <a:pt x="684" y="439"/>
                    </a:lnTo>
                    <a:lnTo>
                      <a:pt x="684" y="433"/>
                    </a:lnTo>
                    <a:lnTo>
                      <a:pt x="684" y="431"/>
                    </a:lnTo>
                    <a:lnTo>
                      <a:pt x="684" y="431"/>
                    </a:lnTo>
                    <a:lnTo>
                      <a:pt x="683" y="429"/>
                    </a:lnTo>
                    <a:lnTo>
                      <a:pt x="683" y="428"/>
                    </a:lnTo>
                    <a:lnTo>
                      <a:pt x="683" y="422"/>
                    </a:lnTo>
                    <a:lnTo>
                      <a:pt x="683" y="422"/>
                    </a:lnTo>
                    <a:lnTo>
                      <a:pt x="681" y="418"/>
                    </a:lnTo>
                    <a:lnTo>
                      <a:pt x="681" y="416"/>
                    </a:lnTo>
                    <a:lnTo>
                      <a:pt x="683" y="412"/>
                    </a:lnTo>
                    <a:lnTo>
                      <a:pt x="686" y="409"/>
                    </a:lnTo>
                    <a:lnTo>
                      <a:pt x="684" y="397"/>
                    </a:lnTo>
                    <a:lnTo>
                      <a:pt x="686" y="393"/>
                    </a:lnTo>
                    <a:lnTo>
                      <a:pt x="686" y="388"/>
                    </a:lnTo>
                    <a:lnTo>
                      <a:pt x="683" y="378"/>
                    </a:lnTo>
                    <a:lnTo>
                      <a:pt x="683" y="373"/>
                    </a:lnTo>
                    <a:lnTo>
                      <a:pt x="675" y="365"/>
                    </a:lnTo>
                    <a:lnTo>
                      <a:pt x="671" y="358"/>
                    </a:lnTo>
                    <a:lnTo>
                      <a:pt x="671" y="354"/>
                    </a:lnTo>
                    <a:lnTo>
                      <a:pt x="671" y="354"/>
                    </a:lnTo>
                    <a:lnTo>
                      <a:pt x="677" y="350"/>
                    </a:lnTo>
                    <a:lnTo>
                      <a:pt x="677" y="348"/>
                    </a:lnTo>
                    <a:lnTo>
                      <a:pt x="679" y="346"/>
                    </a:lnTo>
                    <a:lnTo>
                      <a:pt x="679" y="340"/>
                    </a:lnTo>
                    <a:lnTo>
                      <a:pt x="684" y="323"/>
                    </a:lnTo>
                    <a:lnTo>
                      <a:pt x="684" y="301"/>
                    </a:lnTo>
                    <a:lnTo>
                      <a:pt x="683" y="299"/>
                    </a:lnTo>
                    <a:lnTo>
                      <a:pt x="684" y="299"/>
                    </a:lnTo>
                    <a:lnTo>
                      <a:pt x="671" y="293"/>
                    </a:lnTo>
                    <a:lnTo>
                      <a:pt x="667" y="289"/>
                    </a:lnTo>
                    <a:lnTo>
                      <a:pt x="643" y="289"/>
                    </a:lnTo>
                    <a:lnTo>
                      <a:pt x="641" y="289"/>
                    </a:lnTo>
                    <a:lnTo>
                      <a:pt x="643" y="286"/>
                    </a:lnTo>
                    <a:lnTo>
                      <a:pt x="635" y="288"/>
                    </a:lnTo>
                    <a:lnTo>
                      <a:pt x="633" y="289"/>
                    </a:lnTo>
                    <a:lnTo>
                      <a:pt x="620" y="344"/>
                    </a:lnTo>
                    <a:lnTo>
                      <a:pt x="603" y="365"/>
                    </a:lnTo>
                    <a:lnTo>
                      <a:pt x="596" y="369"/>
                    </a:lnTo>
                    <a:lnTo>
                      <a:pt x="594" y="380"/>
                    </a:lnTo>
                    <a:lnTo>
                      <a:pt x="596" y="380"/>
                    </a:lnTo>
                    <a:lnTo>
                      <a:pt x="599" y="375"/>
                    </a:lnTo>
                    <a:lnTo>
                      <a:pt x="599" y="376"/>
                    </a:lnTo>
                    <a:lnTo>
                      <a:pt x="599" y="380"/>
                    </a:lnTo>
                    <a:lnTo>
                      <a:pt x="597" y="382"/>
                    </a:lnTo>
                    <a:lnTo>
                      <a:pt x="594" y="386"/>
                    </a:lnTo>
                    <a:lnTo>
                      <a:pt x="592" y="392"/>
                    </a:lnTo>
                    <a:lnTo>
                      <a:pt x="594" y="393"/>
                    </a:lnTo>
                    <a:lnTo>
                      <a:pt x="597" y="393"/>
                    </a:lnTo>
                    <a:lnTo>
                      <a:pt x="599" y="392"/>
                    </a:lnTo>
                    <a:lnTo>
                      <a:pt x="603" y="392"/>
                    </a:lnTo>
                    <a:lnTo>
                      <a:pt x="605" y="395"/>
                    </a:lnTo>
                    <a:lnTo>
                      <a:pt x="603" y="399"/>
                    </a:lnTo>
                    <a:lnTo>
                      <a:pt x="603" y="410"/>
                    </a:lnTo>
                    <a:lnTo>
                      <a:pt x="601" y="414"/>
                    </a:lnTo>
                    <a:lnTo>
                      <a:pt x="603" y="420"/>
                    </a:lnTo>
                    <a:lnTo>
                      <a:pt x="605" y="424"/>
                    </a:lnTo>
                    <a:lnTo>
                      <a:pt x="603" y="428"/>
                    </a:lnTo>
                    <a:lnTo>
                      <a:pt x="599" y="428"/>
                    </a:lnTo>
                    <a:lnTo>
                      <a:pt x="597" y="426"/>
                    </a:lnTo>
                    <a:lnTo>
                      <a:pt x="597" y="443"/>
                    </a:lnTo>
                    <a:lnTo>
                      <a:pt x="599" y="448"/>
                    </a:lnTo>
                    <a:lnTo>
                      <a:pt x="599" y="445"/>
                    </a:lnTo>
                    <a:lnTo>
                      <a:pt x="603" y="443"/>
                    </a:lnTo>
                    <a:lnTo>
                      <a:pt x="613" y="450"/>
                    </a:lnTo>
                    <a:lnTo>
                      <a:pt x="614" y="448"/>
                    </a:lnTo>
                    <a:lnTo>
                      <a:pt x="616" y="448"/>
                    </a:lnTo>
                    <a:lnTo>
                      <a:pt x="614" y="454"/>
                    </a:lnTo>
                    <a:lnTo>
                      <a:pt x="622" y="471"/>
                    </a:lnTo>
                    <a:lnTo>
                      <a:pt x="626" y="475"/>
                    </a:lnTo>
                    <a:lnTo>
                      <a:pt x="630" y="473"/>
                    </a:lnTo>
                    <a:lnTo>
                      <a:pt x="630" y="475"/>
                    </a:lnTo>
                    <a:lnTo>
                      <a:pt x="631" y="477"/>
                    </a:lnTo>
                    <a:lnTo>
                      <a:pt x="628" y="480"/>
                    </a:lnTo>
                    <a:lnTo>
                      <a:pt x="622" y="499"/>
                    </a:lnTo>
                    <a:lnTo>
                      <a:pt x="618" y="503"/>
                    </a:lnTo>
                    <a:lnTo>
                      <a:pt x="616" y="501"/>
                    </a:lnTo>
                    <a:lnTo>
                      <a:pt x="616" y="498"/>
                    </a:lnTo>
                    <a:lnTo>
                      <a:pt x="614" y="494"/>
                    </a:lnTo>
                    <a:lnTo>
                      <a:pt x="609" y="490"/>
                    </a:lnTo>
                    <a:lnTo>
                      <a:pt x="597" y="477"/>
                    </a:lnTo>
                    <a:lnTo>
                      <a:pt x="592" y="475"/>
                    </a:lnTo>
                    <a:lnTo>
                      <a:pt x="586" y="469"/>
                    </a:lnTo>
                    <a:lnTo>
                      <a:pt x="578" y="467"/>
                    </a:lnTo>
                    <a:lnTo>
                      <a:pt x="578" y="465"/>
                    </a:lnTo>
                    <a:lnTo>
                      <a:pt x="580" y="465"/>
                    </a:lnTo>
                    <a:lnTo>
                      <a:pt x="578" y="463"/>
                    </a:lnTo>
                    <a:lnTo>
                      <a:pt x="575" y="462"/>
                    </a:lnTo>
                    <a:lnTo>
                      <a:pt x="569" y="458"/>
                    </a:lnTo>
                    <a:lnTo>
                      <a:pt x="565" y="456"/>
                    </a:lnTo>
                    <a:lnTo>
                      <a:pt x="556" y="448"/>
                    </a:lnTo>
                    <a:lnTo>
                      <a:pt x="543" y="443"/>
                    </a:lnTo>
                    <a:lnTo>
                      <a:pt x="541" y="443"/>
                    </a:lnTo>
                    <a:lnTo>
                      <a:pt x="535" y="439"/>
                    </a:lnTo>
                    <a:lnTo>
                      <a:pt x="516" y="439"/>
                    </a:lnTo>
                    <a:lnTo>
                      <a:pt x="516" y="437"/>
                    </a:lnTo>
                    <a:lnTo>
                      <a:pt x="510" y="435"/>
                    </a:lnTo>
                    <a:lnTo>
                      <a:pt x="507" y="435"/>
                    </a:lnTo>
                    <a:lnTo>
                      <a:pt x="505" y="435"/>
                    </a:lnTo>
                    <a:lnTo>
                      <a:pt x="505" y="439"/>
                    </a:lnTo>
                    <a:lnTo>
                      <a:pt x="503" y="441"/>
                    </a:lnTo>
                    <a:lnTo>
                      <a:pt x="499" y="445"/>
                    </a:lnTo>
                    <a:lnTo>
                      <a:pt x="499" y="446"/>
                    </a:lnTo>
                    <a:lnTo>
                      <a:pt x="507" y="467"/>
                    </a:lnTo>
                    <a:lnTo>
                      <a:pt x="507" y="465"/>
                    </a:lnTo>
                    <a:lnTo>
                      <a:pt x="508" y="465"/>
                    </a:lnTo>
                    <a:lnTo>
                      <a:pt x="505" y="477"/>
                    </a:lnTo>
                    <a:lnTo>
                      <a:pt x="499" y="482"/>
                    </a:lnTo>
                    <a:lnTo>
                      <a:pt x="491" y="482"/>
                    </a:lnTo>
                    <a:lnTo>
                      <a:pt x="491" y="488"/>
                    </a:lnTo>
                    <a:lnTo>
                      <a:pt x="493" y="490"/>
                    </a:lnTo>
                    <a:lnTo>
                      <a:pt x="493" y="492"/>
                    </a:lnTo>
                    <a:lnTo>
                      <a:pt x="490" y="498"/>
                    </a:lnTo>
                    <a:lnTo>
                      <a:pt x="486" y="498"/>
                    </a:lnTo>
                    <a:lnTo>
                      <a:pt x="482" y="498"/>
                    </a:lnTo>
                    <a:lnTo>
                      <a:pt x="480" y="494"/>
                    </a:lnTo>
                    <a:lnTo>
                      <a:pt x="480" y="488"/>
                    </a:lnTo>
                    <a:lnTo>
                      <a:pt x="480" y="486"/>
                    </a:lnTo>
                    <a:lnTo>
                      <a:pt x="482" y="484"/>
                    </a:lnTo>
                    <a:lnTo>
                      <a:pt x="484" y="482"/>
                    </a:lnTo>
                    <a:lnTo>
                      <a:pt x="478" y="473"/>
                    </a:lnTo>
                    <a:lnTo>
                      <a:pt x="480" y="471"/>
                    </a:lnTo>
                    <a:lnTo>
                      <a:pt x="476" y="471"/>
                    </a:lnTo>
                    <a:lnTo>
                      <a:pt x="465" y="475"/>
                    </a:lnTo>
                    <a:lnTo>
                      <a:pt x="463" y="479"/>
                    </a:lnTo>
                    <a:lnTo>
                      <a:pt x="459" y="480"/>
                    </a:lnTo>
                    <a:lnTo>
                      <a:pt x="454" y="490"/>
                    </a:lnTo>
                    <a:lnTo>
                      <a:pt x="450" y="490"/>
                    </a:lnTo>
                    <a:lnTo>
                      <a:pt x="448" y="488"/>
                    </a:lnTo>
                    <a:lnTo>
                      <a:pt x="444" y="486"/>
                    </a:lnTo>
                    <a:lnTo>
                      <a:pt x="438" y="488"/>
                    </a:lnTo>
                    <a:lnTo>
                      <a:pt x="435" y="486"/>
                    </a:lnTo>
                    <a:lnTo>
                      <a:pt x="427" y="490"/>
                    </a:lnTo>
                    <a:lnTo>
                      <a:pt x="423" y="490"/>
                    </a:lnTo>
                    <a:lnTo>
                      <a:pt x="418" y="496"/>
                    </a:lnTo>
                    <a:lnTo>
                      <a:pt x="416" y="498"/>
                    </a:lnTo>
                    <a:lnTo>
                      <a:pt x="416" y="505"/>
                    </a:lnTo>
                    <a:lnTo>
                      <a:pt x="414" y="505"/>
                    </a:lnTo>
                    <a:lnTo>
                      <a:pt x="410" y="503"/>
                    </a:lnTo>
                    <a:lnTo>
                      <a:pt x="408" y="501"/>
                    </a:lnTo>
                    <a:lnTo>
                      <a:pt x="406" y="503"/>
                    </a:lnTo>
                    <a:lnTo>
                      <a:pt x="403" y="499"/>
                    </a:lnTo>
                    <a:lnTo>
                      <a:pt x="403" y="492"/>
                    </a:lnTo>
                    <a:lnTo>
                      <a:pt x="401" y="490"/>
                    </a:lnTo>
                    <a:lnTo>
                      <a:pt x="401" y="488"/>
                    </a:lnTo>
                    <a:lnTo>
                      <a:pt x="403" y="484"/>
                    </a:lnTo>
                    <a:lnTo>
                      <a:pt x="403" y="479"/>
                    </a:lnTo>
                    <a:lnTo>
                      <a:pt x="401" y="477"/>
                    </a:lnTo>
                    <a:lnTo>
                      <a:pt x="401" y="475"/>
                    </a:lnTo>
                    <a:lnTo>
                      <a:pt x="401" y="477"/>
                    </a:lnTo>
                    <a:lnTo>
                      <a:pt x="399" y="479"/>
                    </a:lnTo>
                    <a:lnTo>
                      <a:pt x="399" y="475"/>
                    </a:lnTo>
                    <a:lnTo>
                      <a:pt x="401" y="473"/>
                    </a:lnTo>
                    <a:lnTo>
                      <a:pt x="408" y="473"/>
                    </a:lnTo>
                    <a:lnTo>
                      <a:pt x="412" y="471"/>
                    </a:lnTo>
                    <a:lnTo>
                      <a:pt x="412" y="471"/>
                    </a:lnTo>
                    <a:lnTo>
                      <a:pt x="404" y="473"/>
                    </a:lnTo>
                    <a:lnTo>
                      <a:pt x="403" y="473"/>
                    </a:lnTo>
                    <a:lnTo>
                      <a:pt x="399" y="473"/>
                    </a:lnTo>
                    <a:lnTo>
                      <a:pt x="393" y="475"/>
                    </a:lnTo>
                    <a:lnTo>
                      <a:pt x="393" y="479"/>
                    </a:lnTo>
                    <a:lnTo>
                      <a:pt x="391" y="479"/>
                    </a:lnTo>
                    <a:lnTo>
                      <a:pt x="391" y="480"/>
                    </a:lnTo>
                    <a:lnTo>
                      <a:pt x="391" y="486"/>
                    </a:lnTo>
                    <a:lnTo>
                      <a:pt x="387" y="488"/>
                    </a:lnTo>
                    <a:lnTo>
                      <a:pt x="386" y="486"/>
                    </a:lnTo>
                    <a:lnTo>
                      <a:pt x="386" y="484"/>
                    </a:lnTo>
                    <a:lnTo>
                      <a:pt x="386" y="480"/>
                    </a:lnTo>
                    <a:lnTo>
                      <a:pt x="384" y="480"/>
                    </a:lnTo>
                    <a:lnTo>
                      <a:pt x="378" y="488"/>
                    </a:lnTo>
                    <a:lnTo>
                      <a:pt x="380" y="488"/>
                    </a:lnTo>
                    <a:lnTo>
                      <a:pt x="382" y="490"/>
                    </a:lnTo>
                    <a:lnTo>
                      <a:pt x="382" y="496"/>
                    </a:lnTo>
                    <a:lnTo>
                      <a:pt x="380" y="498"/>
                    </a:lnTo>
                    <a:lnTo>
                      <a:pt x="378" y="498"/>
                    </a:lnTo>
                    <a:lnTo>
                      <a:pt x="374" y="490"/>
                    </a:lnTo>
                    <a:lnTo>
                      <a:pt x="367" y="494"/>
                    </a:lnTo>
                    <a:lnTo>
                      <a:pt x="367" y="494"/>
                    </a:lnTo>
                    <a:lnTo>
                      <a:pt x="357" y="499"/>
                    </a:lnTo>
                    <a:lnTo>
                      <a:pt x="355" y="498"/>
                    </a:lnTo>
                    <a:lnTo>
                      <a:pt x="327" y="520"/>
                    </a:lnTo>
                    <a:lnTo>
                      <a:pt x="323" y="518"/>
                    </a:lnTo>
                    <a:lnTo>
                      <a:pt x="323" y="524"/>
                    </a:lnTo>
                    <a:lnTo>
                      <a:pt x="325" y="524"/>
                    </a:lnTo>
                    <a:lnTo>
                      <a:pt x="323" y="526"/>
                    </a:lnTo>
                    <a:lnTo>
                      <a:pt x="316" y="528"/>
                    </a:lnTo>
                    <a:lnTo>
                      <a:pt x="314" y="530"/>
                    </a:lnTo>
                    <a:lnTo>
                      <a:pt x="312" y="528"/>
                    </a:lnTo>
                    <a:lnTo>
                      <a:pt x="306" y="545"/>
                    </a:lnTo>
                    <a:lnTo>
                      <a:pt x="308" y="550"/>
                    </a:lnTo>
                    <a:lnTo>
                      <a:pt x="306" y="554"/>
                    </a:lnTo>
                    <a:lnTo>
                      <a:pt x="300" y="556"/>
                    </a:lnTo>
                    <a:lnTo>
                      <a:pt x="298" y="556"/>
                    </a:lnTo>
                    <a:lnTo>
                      <a:pt x="293" y="558"/>
                    </a:lnTo>
                    <a:lnTo>
                      <a:pt x="291" y="564"/>
                    </a:lnTo>
                    <a:lnTo>
                      <a:pt x="289" y="556"/>
                    </a:lnTo>
                    <a:lnTo>
                      <a:pt x="285" y="558"/>
                    </a:lnTo>
                    <a:lnTo>
                      <a:pt x="283" y="558"/>
                    </a:lnTo>
                    <a:lnTo>
                      <a:pt x="281" y="556"/>
                    </a:lnTo>
                    <a:lnTo>
                      <a:pt x="276" y="549"/>
                    </a:lnTo>
                    <a:lnTo>
                      <a:pt x="268" y="539"/>
                    </a:lnTo>
                    <a:lnTo>
                      <a:pt x="266" y="535"/>
                    </a:lnTo>
                    <a:lnTo>
                      <a:pt x="266" y="530"/>
                    </a:lnTo>
                    <a:lnTo>
                      <a:pt x="268" y="530"/>
                    </a:lnTo>
                    <a:lnTo>
                      <a:pt x="272" y="528"/>
                    </a:lnTo>
                    <a:lnTo>
                      <a:pt x="272" y="524"/>
                    </a:lnTo>
                    <a:lnTo>
                      <a:pt x="291" y="518"/>
                    </a:lnTo>
                    <a:lnTo>
                      <a:pt x="289" y="515"/>
                    </a:lnTo>
                    <a:lnTo>
                      <a:pt x="287" y="505"/>
                    </a:lnTo>
                    <a:lnTo>
                      <a:pt x="285" y="505"/>
                    </a:lnTo>
                    <a:lnTo>
                      <a:pt x="283" y="501"/>
                    </a:lnTo>
                    <a:lnTo>
                      <a:pt x="281" y="499"/>
                    </a:lnTo>
                    <a:lnTo>
                      <a:pt x="280" y="496"/>
                    </a:lnTo>
                    <a:lnTo>
                      <a:pt x="278" y="492"/>
                    </a:lnTo>
                    <a:lnTo>
                      <a:pt x="270" y="490"/>
                    </a:lnTo>
                    <a:lnTo>
                      <a:pt x="257" y="490"/>
                    </a:lnTo>
                    <a:lnTo>
                      <a:pt x="255" y="490"/>
                    </a:lnTo>
                    <a:lnTo>
                      <a:pt x="240" y="484"/>
                    </a:lnTo>
                    <a:lnTo>
                      <a:pt x="240" y="486"/>
                    </a:lnTo>
                    <a:lnTo>
                      <a:pt x="253" y="498"/>
                    </a:lnTo>
                    <a:lnTo>
                      <a:pt x="255" y="511"/>
                    </a:lnTo>
                    <a:lnTo>
                      <a:pt x="253" y="516"/>
                    </a:lnTo>
                    <a:lnTo>
                      <a:pt x="253" y="522"/>
                    </a:lnTo>
                    <a:lnTo>
                      <a:pt x="249" y="539"/>
                    </a:lnTo>
                    <a:lnTo>
                      <a:pt x="249" y="545"/>
                    </a:lnTo>
                    <a:lnTo>
                      <a:pt x="251" y="545"/>
                    </a:lnTo>
                    <a:lnTo>
                      <a:pt x="255" y="545"/>
                    </a:lnTo>
                    <a:lnTo>
                      <a:pt x="257" y="547"/>
                    </a:lnTo>
                    <a:lnTo>
                      <a:pt x="259" y="552"/>
                    </a:lnTo>
                    <a:lnTo>
                      <a:pt x="259" y="556"/>
                    </a:lnTo>
                    <a:lnTo>
                      <a:pt x="259" y="560"/>
                    </a:lnTo>
                    <a:lnTo>
                      <a:pt x="259" y="562"/>
                    </a:lnTo>
                    <a:lnTo>
                      <a:pt x="257" y="567"/>
                    </a:lnTo>
                    <a:lnTo>
                      <a:pt x="255" y="571"/>
                    </a:lnTo>
                    <a:lnTo>
                      <a:pt x="253" y="579"/>
                    </a:lnTo>
                    <a:lnTo>
                      <a:pt x="255" y="585"/>
                    </a:lnTo>
                    <a:lnTo>
                      <a:pt x="253" y="594"/>
                    </a:lnTo>
                    <a:lnTo>
                      <a:pt x="251" y="590"/>
                    </a:lnTo>
                    <a:lnTo>
                      <a:pt x="251" y="586"/>
                    </a:lnTo>
                    <a:lnTo>
                      <a:pt x="249" y="585"/>
                    </a:lnTo>
                    <a:lnTo>
                      <a:pt x="246" y="585"/>
                    </a:lnTo>
                    <a:lnTo>
                      <a:pt x="242" y="586"/>
                    </a:lnTo>
                    <a:lnTo>
                      <a:pt x="246" y="583"/>
                    </a:lnTo>
                    <a:lnTo>
                      <a:pt x="246" y="579"/>
                    </a:lnTo>
                    <a:lnTo>
                      <a:pt x="238" y="575"/>
                    </a:lnTo>
                    <a:lnTo>
                      <a:pt x="230" y="575"/>
                    </a:lnTo>
                    <a:lnTo>
                      <a:pt x="227" y="569"/>
                    </a:lnTo>
                    <a:lnTo>
                      <a:pt x="223" y="571"/>
                    </a:lnTo>
                    <a:lnTo>
                      <a:pt x="223" y="575"/>
                    </a:lnTo>
                    <a:lnTo>
                      <a:pt x="213" y="586"/>
                    </a:lnTo>
                    <a:lnTo>
                      <a:pt x="206" y="590"/>
                    </a:lnTo>
                    <a:lnTo>
                      <a:pt x="204" y="590"/>
                    </a:lnTo>
                    <a:lnTo>
                      <a:pt x="200" y="592"/>
                    </a:lnTo>
                    <a:lnTo>
                      <a:pt x="198" y="596"/>
                    </a:lnTo>
                    <a:lnTo>
                      <a:pt x="193" y="602"/>
                    </a:lnTo>
                    <a:lnTo>
                      <a:pt x="189" y="603"/>
                    </a:lnTo>
                    <a:lnTo>
                      <a:pt x="189" y="613"/>
                    </a:lnTo>
                    <a:lnTo>
                      <a:pt x="204" y="643"/>
                    </a:lnTo>
                    <a:lnTo>
                      <a:pt x="204" y="645"/>
                    </a:lnTo>
                    <a:lnTo>
                      <a:pt x="198" y="641"/>
                    </a:lnTo>
                    <a:lnTo>
                      <a:pt x="198" y="641"/>
                    </a:lnTo>
                    <a:lnTo>
                      <a:pt x="189" y="639"/>
                    </a:lnTo>
                    <a:lnTo>
                      <a:pt x="191" y="641"/>
                    </a:lnTo>
                    <a:lnTo>
                      <a:pt x="189" y="641"/>
                    </a:lnTo>
                    <a:lnTo>
                      <a:pt x="181" y="639"/>
                    </a:lnTo>
                    <a:lnTo>
                      <a:pt x="176" y="636"/>
                    </a:lnTo>
                    <a:lnTo>
                      <a:pt x="172" y="634"/>
                    </a:lnTo>
                    <a:lnTo>
                      <a:pt x="168" y="632"/>
                    </a:lnTo>
                    <a:lnTo>
                      <a:pt x="164" y="636"/>
                    </a:lnTo>
                    <a:lnTo>
                      <a:pt x="162" y="639"/>
                    </a:lnTo>
                    <a:lnTo>
                      <a:pt x="162" y="634"/>
                    </a:lnTo>
                    <a:lnTo>
                      <a:pt x="166" y="632"/>
                    </a:lnTo>
                    <a:lnTo>
                      <a:pt x="158" y="630"/>
                    </a:lnTo>
                    <a:lnTo>
                      <a:pt x="157" y="626"/>
                    </a:lnTo>
                    <a:lnTo>
                      <a:pt x="147" y="620"/>
                    </a:lnTo>
                    <a:lnTo>
                      <a:pt x="143" y="619"/>
                    </a:lnTo>
                    <a:lnTo>
                      <a:pt x="143" y="624"/>
                    </a:lnTo>
                    <a:lnTo>
                      <a:pt x="141" y="628"/>
                    </a:lnTo>
                    <a:lnTo>
                      <a:pt x="138" y="630"/>
                    </a:lnTo>
                    <a:lnTo>
                      <a:pt x="141" y="636"/>
                    </a:lnTo>
                    <a:lnTo>
                      <a:pt x="143" y="637"/>
                    </a:lnTo>
                    <a:lnTo>
                      <a:pt x="145" y="643"/>
                    </a:lnTo>
                    <a:lnTo>
                      <a:pt x="151" y="649"/>
                    </a:lnTo>
                    <a:lnTo>
                      <a:pt x="158" y="645"/>
                    </a:lnTo>
                    <a:lnTo>
                      <a:pt x="162" y="662"/>
                    </a:lnTo>
                    <a:lnTo>
                      <a:pt x="164" y="664"/>
                    </a:lnTo>
                    <a:lnTo>
                      <a:pt x="158" y="662"/>
                    </a:lnTo>
                    <a:lnTo>
                      <a:pt x="155" y="666"/>
                    </a:lnTo>
                    <a:lnTo>
                      <a:pt x="155" y="668"/>
                    </a:lnTo>
                    <a:lnTo>
                      <a:pt x="155" y="668"/>
                    </a:lnTo>
                    <a:lnTo>
                      <a:pt x="134" y="660"/>
                    </a:lnTo>
                    <a:lnTo>
                      <a:pt x="132" y="655"/>
                    </a:lnTo>
                    <a:lnTo>
                      <a:pt x="130" y="653"/>
                    </a:lnTo>
                    <a:lnTo>
                      <a:pt x="126" y="651"/>
                    </a:lnTo>
                    <a:lnTo>
                      <a:pt x="124" y="649"/>
                    </a:lnTo>
                    <a:lnTo>
                      <a:pt x="123" y="651"/>
                    </a:lnTo>
                    <a:lnTo>
                      <a:pt x="121" y="651"/>
                    </a:lnTo>
                    <a:lnTo>
                      <a:pt x="115" y="647"/>
                    </a:lnTo>
                    <a:lnTo>
                      <a:pt x="113" y="643"/>
                    </a:lnTo>
                    <a:lnTo>
                      <a:pt x="109" y="645"/>
                    </a:lnTo>
                    <a:lnTo>
                      <a:pt x="111" y="643"/>
                    </a:lnTo>
                    <a:lnTo>
                      <a:pt x="113" y="639"/>
                    </a:lnTo>
                    <a:lnTo>
                      <a:pt x="113" y="630"/>
                    </a:lnTo>
                    <a:lnTo>
                      <a:pt x="109" y="628"/>
                    </a:lnTo>
                    <a:lnTo>
                      <a:pt x="111" y="624"/>
                    </a:lnTo>
                    <a:lnTo>
                      <a:pt x="106" y="613"/>
                    </a:lnTo>
                    <a:lnTo>
                      <a:pt x="107" y="611"/>
                    </a:lnTo>
                    <a:lnTo>
                      <a:pt x="111" y="609"/>
                    </a:lnTo>
                    <a:lnTo>
                      <a:pt x="111" y="596"/>
                    </a:lnTo>
                    <a:lnTo>
                      <a:pt x="111" y="594"/>
                    </a:lnTo>
                    <a:lnTo>
                      <a:pt x="109" y="592"/>
                    </a:lnTo>
                    <a:lnTo>
                      <a:pt x="107" y="586"/>
                    </a:lnTo>
                    <a:lnTo>
                      <a:pt x="106" y="585"/>
                    </a:lnTo>
                    <a:lnTo>
                      <a:pt x="102" y="585"/>
                    </a:lnTo>
                    <a:lnTo>
                      <a:pt x="100" y="581"/>
                    </a:lnTo>
                    <a:lnTo>
                      <a:pt x="98" y="581"/>
                    </a:lnTo>
                    <a:lnTo>
                      <a:pt x="92" y="579"/>
                    </a:lnTo>
                    <a:lnTo>
                      <a:pt x="94" y="573"/>
                    </a:lnTo>
                    <a:lnTo>
                      <a:pt x="92" y="573"/>
                    </a:lnTo>
                    <a:lnTo>
                      <a:pt x="88" y="571"/>
                    </a:lnTo>
                    <a:lnTo>
                      <a:pt x="79" y="564"/>
                    </a:lnTo>
                    <a:lnTo>
                      <a:pt x="81" y="562"/>
                    </a:lnTo>
                    <a:lnTo>
                      <a:pt x="77" y="558"/>
                    </a:lnTo>
                    <a:lnTo>
                      <a:pt x="75" y="554"/>
                    </a:lnTo>
                    <a:lnTo>
                      <a:pt x="73" y="550"/>
                    </a:lnTo>
                    <a:lnTo>
                      <a:pt x="70" y="549"/>
                    </a:lnTo>
                    <a:lnTo>
                      <a:pt x="71" y="547"/>
                    </a:lnTo>
                    <a:lnTo>
                      <a:pt x="77" y="545"/>
                    </a:lnTo>
                    <a:lnTo>
                      <a:pt x="83" y="549"/>
                    </a:lnTo>
                    <a:lnTo>
                      <a:pt x="83" y="552"/>
                    </a:lnTo>
                    <a:lnTo>
                      <a:pt x="85" y="556"/>
                    </a:lnTo>
                    <a:lnTo>
                      <a:pt x="92" y="562"/>
                    </a:lnTo>
                    <a:lnTo>
                      <a:pt x="94" y="560"/>
                    </a:lnTo>
                    <a:lnTo>
                      <a:pt x="94" y="558"/>
                    </a:lnTo>
                    <a:lnTo>
                      <a:pt x="96" y="562"/>
                    </a:lnTo>
                    <a:lnTo>
                      <a:pt x="100" y="564"/>
                    </a:lnTo>
                    <a:lnTo>
                      <a:pt x="102" y="562"/>
                    </a:lnTo>
                    <a:lnTo>
                      <a:pt x="102" y="564"/>
                    </a:lnTo>
                    <a:lnTo>
                      <a:pt x="104" y="562"/>
                    </a:lnTo>
                    <a:lnTo>
                      <a:pt x="106" y="562"/>
                    </a:lnTo>
                    <a:lnTo>
                      <a:pt x="107" y="569"/>
                    </a:lnTo>
                    <a:lnTo>
                      <a:pt x="111" y="567"/>
                    </a:lnTo>
                    <a:lnTo>
                      <a:pt x="117" y="567"/>
                    </a:lnTo>
                    <a:lnTo>
                      <a:pt x="119" y="571"/>
                    </a:lnTo>
                    <a:lnTo>
                      <a:pt x="123" y="571"/>
                    </a:lnTo>
                    <a:lnTo>
                      <a:pt x="124" y="573"/>
                    </a:lnTo>
                    <a:lnTo>
                      <a:pt x="138" y="579"/>
                    </a:lnTo>
                    <a:lnTo>
                      <a:pt x="145" y="579"/>
                    </a:lnTo>
                    <a:lnTo>
                      <a:pt x="151" y="581"/>
                    </a:lnTo>
                    <a:lnTo>
                      <a:pt x="155" y="585"/>
                    </a:lnTo>
                    <a:lnTo>
                      <a:pt x="174" y="586"/>
                    </a:lnTo>
                    <a:lnTo>
                      <a:pt x="176" y="585"/>
                    </a:lnTo>
                    <a:lnTo>
                      <a:pt x="179" y="585"/>
                    </a:lnTo>
                    <a:lnTo>
                      <a:pt x="193" y="579"/>
                    </a:lnTo>
                    <a:lnTo>
                      <a:pt x="208" y="558"/>
                    </a:lnTo>
                    <a:lnTo>
                      <a:pt x="211" y="545"/>
                    </a:lnTo>
                    <a:lnTo>
                      <a:pt x="210" y="545"/>
                    </a:lnTo>
                    <a:lnTo>
                      <a:pt x="208" y="543"/>
                    </a:lnTo>
                    <a:lnTo>
                      <a:pt x="206" y="526"/>
                    </a:lnTo>
                    <a:lnTo>
                      <a:pt x="204" y="522"/>
                    </a:lnTo>
                    <a:lnTo>
                      <a:pt x="200" y="520"/>
                    </a:lnTo>
                    <a:lnTo>
                      <a:pt x="198" y="522"/>
                    </a:lnTo>
                    <a:lnTo>
                      <a:pt x="196" y="520"/>
                    </a:lnTo>
                    <a:lnTo>
                      <a:pt x="196" y="516"/>
                    </a:lnTo>
                    <a:lnTo>
                      <a:pt x="193" y="513"/>
                    </a:lnTo>
                    <a:lnTo>
                      <a:pt x="191" y="509"/>
                    </a:lnTo>
                    <a:lnTo>
                      <a:pt x="187" y="507"/>
                    </a:lnTo>
                    <a:lnTo>
                      <a:pt x="189" y="511"/>
                    </a:lnTo>
                    <a:lnTo>
                      <a:pt x="187" y="511"/>
                    </a:lnTo>
                    <a:lnTo>
                      <a:pt x="177" y="503"/>
                    </a:lnTo>
                    <a:lnTo>
                      <a:pt x="177" y="507"/>
                    </a:lnTo>
                    <a:lnTo>
                      <a:pt x="176" y="505"/>
                    </a:lnTo>
                    <a:lnTo>
                      <a:pt x="176" y="501"/>
                    </a:lnTo>
                    <a:lnTo>
                      <a:pt x="172" y="498"/>
                    </a:lnTo>
                    <a:lnTo>
                      <a:pt x="174" y="501"/>
                    </a:lnTo>
                    <a:lnTo>
                      <a:pt x="168" y="499"/>
                    </a:lnTo>
                    <a:lnTo>
                      <a:pt x="166" y="498"/>
                    </a:lnTo>
                    <a:lnTo>
                      <a:pt x="164" y="496"/>
                    </a:lnTo>
                    <a:lnTo>
                      <a:pt x="128" y="463"/>
                    </a:lnTo>
                    <a:lnTo>
                      <a:pt x="119" y="462"/>
                    </a:lnTo>
                    <a:lnTo>
                      <a:pt x="119" y="462"/>
                    </a:lnTo>
                    <a:lnTo>
                      <a:pt x="119" y="463"/>
                    </a:lnTo>
                    <a:lnTo>
                      <a:pt x="117" y="463"/>
                    </a:lnTo>
                    <a:lnTo>
                      <a:pt x="98" y="458"/>
                    </a:lnTo>
                    <a:lnTo>
                      <a:pt x="96" y="460"/>
                    </a:lnTo>
                    <a:lnTo>
                      <a:pt x="92" y="460"/>
                    </a:lnTo>
                    <a:lnTo>
                      <a:pt x="90" y="462"/>
                    </a:lnTo>
                    <a:lnTo>
                      <a:pt x="88" y="458"/>
                    </a:lnTo>
                    <a:lnTo>
                      <a:pt x="88" y="458"/>
                    </a:lnTo>
                    <a:lnTo>
                      <a:pt x="88" y="454"/>
                    </a:lnTo>
                    <a:lnTo>
                      <a:pt x="88" y="454"/>
                    </a:lnTo>
                    <a:lnTo>
                      <a:pt x="83" y="458"/>
                    </a:lnTo>
                    <a:lnTo>
                      <a:pt x="85" y="452"/>
                    </a:lnTo>
                    <a:lnTo>
                      <a:pt x="81" y="454"/>
                    </a:lnTo>
                    <a:lnTo>
                      <a:pt x="81" y="450"/>
                    </a:lnTo>
                    <a:lnTo>
                      <a:pt x="81" y="450"/>
                    </a:lnTo>
                    <a:lnTo>
                      <a:pt x="79" y="450"/>
                    </a:lnTo>
                    <a:lnTo>
                      <a:pt x="75" y="452"/>
                    </a:lnTo>
                    <a:lnTo>
                      <a:pt x="75" y="450"/>
                    </a:lnTo>
                    <a:lnTo>
                      <a:pt x="75" y="448"/>
                    </a:lnTo>
                    <a:lnTo>
                      <a:pt x="73" y="446"/>
                    </a:lnTo>
                    <a:lnTo>
                      <a:pt x="70" y="446"/>
                    </a:lnTo>
                    <a:lnTo>
                      <a:pt x="71" y="439"/>
                    </a:lnTo>
                    <a:lnTo>
                      <a:pt x="71" y="443"/>
                    </a:lnTo>
                    <a:lnTo>
                      <a:pt x="73" y="445"/>
                    </a:lnTo>
                    <a:lnTo>
                      <a:pt x="75" y="443"/>
                    </a:lnTo>
                    <a:lnTo>
                      <a:pt x="77" y="446"/>
                    </a:lnTo>
                    <a:lnTo>
                      <a:pt x="81" y="445"/>
                    </a:lnTo>
                    <a:lnTo>
                      <a:pt x="83" y="446"/>
                    </a:lnTo>
                    <a:lnTo>
                      <a:pt x="85" y="443"/>
                    </a:lnTo>
                    <a:lnTo>
                      <a:pt x="85" y="439"/>
                    </a:lnTo>
                    <a:lnTo>
                      <a:pt x="81" y="437"/>
                    </a:lnTo>
                    <a:lnTo>
                      <a:pt x="79" y="437"/>
                    </a:lnTo>
                    <a:lnTo>
                      <a:pt x="77" y="435"/>
                    </a:lnTo>
                    <a:lnTo>
                      <a:pt x="75" y="435"/>
                    </a:lnTo>
                    <a:lnTo>
                      <a:pt x="68" y="429"/>
                    </a:lnTo>
                    <a:lnTo>
                      <a:pt x="70" y="433"/>
                    </a:lnTo>
                    <a:lnTo>
                      <a:pt x="70" y="437"/>
                    </a:lnTo>
                    <a:lnTo>
                      <a:pt x="66" y="437"/>
                    </a:lnTo>
                    <a:lnTo>
                      <a:pt x="66" y="435"/>
                    </a:lnTo>
                    <a:lnTo>
                      <a:pt x="64" y="439"/>
                    </a:lnTo>
                    <a:lnTo>
                      <a:pt x="66" y="441"/>
                    </a:lnTo>
                    <a:lnTo>
                      <a:pt x="64" y="443"/>
                    </a:lnTo>
                    <a:lnTo>
                      <a:pt x="62" y="443"/>
                    </a:lnTo>
                    <a:lnTo>
                      <a:pt x="58" y="439"/>
                    </a:lnTo>
                    <a:lnTo>
                      <a:pt x="53" y="437"/>
                    </a:lnTo>
                    <a:lnTo>
                      <a:pt x="53" y="437"/>
                    </a:lnTo>
                    <a:lnTo>
                      <a:pt x="53" y="437"/>
                    </a:lnTo>
                    <a:lnTo>
                      <a:pt x="53" y="439"/>
                    </a:lnTo>
                    <a:lnTo>
                      <a:pt x="53" y="443"/>
                    </a:lnTo>
                    <a:lnTo>
                      <a:pt x="51" y="446"/>
                    </a:lnTo>
                    <a:lnTo>
                      <a:pt x="49" y="448"/>
                    </a:lnTo>
                    <a:lnTo>
                      <a:pt x="41" y="445"/>
                    </a:lnTo>
                    <a:lnTo>
                      <a:pt x="39" y="452"/>
                    </a:lnTo>
                    <a:lnTo>
                      <a:pt x="37" y="454"/>
                    </a:lnTo>
                    <a:lnTo>
                      <a:pt x="30" y="460"/>
                    </a:lnTo>
                    <a:lnTo>
                      <a:pt x="30" y="462"/>
                    </a:lnTo>
                    <a:lnTo>
                      <a:pt x="28" y="463"/>
                    </a:lnTo>
                    <a:lnTo>
                      <a:pt x="28" y="465"/>
                    </a:lnTo>
                    <a:lnTo>
                      <a:pt x="26" y="467"/>
                    </a:lnTo>
                    <a:lnTo>
                      <a:pt x="24" y="467"/>
                    </a:lnTo>
                    <a:lnTo>
                      <a:pt x="24" y="467"/>
                    </a:lnTo>
                    <a:lnTo>
                      <a:pt x="17" y="475"/>
                    </a:lnTo>
                    <a:lnTo>
                      <a:pt x="18" y="477"/>
                    </a:lnTo>
                    <a:lnTo>
                      <a:pt x="20" y="477"/>
                    </a:lnTo>
                    <a:lnTo>
                      <a:pt x="17" y="488"/>
                    </a:lnTo>
                    <a:lnTo>
                      <a:pt x="18" y="501"/>
                    </a:lnTo>
                    <a:lnTo>
                      <a:pt x="20" y="503"/>
                    </a:lnTo>
                    <a:lnTo>
                      <a:pt x="22" y="505"/>
                    </a:lnTo>
                    <a:lnTo>
                      <a:pt x="26" y="505"/>
                    </a:lnTo>
                    <a:lnTo>
                      <a:pt x="30" y="507"/>
                    </a:lnTo>
                    <a:lnTo>
                      <a:pt x="37" y="522"/>
                    </a:lnTo>
                    <a:lnTo>
                      <a:pt x="39" y="528"/>
                    </a:lnTo>
                    <a:lnTo>
                      <a:pt x="28" y="554"/>
                    </a:lnTo>
                    <a:lnTo>
                      <a:pt x="28" y="560"/>
                    </a:lnTo>
                    <a:lnTo>
                      <a:pt x="41" y="600"/>
                    </a:lnTo>
                    <a:lnTo>
                      <a:pt x="37" y="603"/>
                    </a:lnTo>
                    <a:lnTo>
                      <a:pt x="36" y="615"/>
                    </a:lnTo>
                    <a:lnTo>
                      <a:pt x="37" y="617"/>
                    </a:lnTo>
                    <a:lnTo>
                      <a:pt x="37" y="622"/>
                    </a:lnTo>
                    <a:lnTo>
                      <a:pt x="36" y="626"/>
                    </a:lnTo>
                    <a:lnTo>
                      <a:pt x="36" y="632"/>
                    </a:lnTo>
                    <a:lnTo>
                      <a:pt x="39" y="632"/>
                    </a:lnTo>
                    <a:lnTo>
                      <a:pt x="41" y="637"/>
                    </a:lnTo>
                    <a:lnTo>
                      <a:pt x="41" y="643"/>
                    </a:lnTo>
                    <a:lnTo>
                      <a:pt x="43" y="647"/>
                    </a:lnTo>
                    <a:lnTo>
                      <a:pt x="49" y="651"/>
                    </a:lnTo>
                    <a:lnTo>
                      <a:pt x="49" y="656"/>
                    </a:lnTo>
                    <a:lnTo>
                      <a:pt x="43" y="670"/>
                    </a:lnTo>
                    <a:lnTo>
                      <a:pt x="45" y="675"/>
                    </a:lnTo>
                    <a:lnTo>
                      <a:pt x="47" y="679"/>
                    </a:lnTo>
                    <a:lnTo>
                      <a:pt x="54" y="685"/>
                    </a:lnTo>
                    <a:lnTo>
                      <a:pt x="56" y="690"/>
                    </a:lnTo>
                    <a:lnTo>
                      <a:pt x="58" y="694"/>
                    </a:lnTo>
                    <a:lnTo>
                      <a:pt x="60" y="692"/>
                    </a:lnTo>
                    <a:lnTo>
                      <a:pt x="60" y="704"/>
                    </a:lnTo>
                    <a:lnTo>
                      <a:pt x="3" y="772"/>
                    </a:lnTo>
                    <a:lnTo>
                      <a:pt x="3" y="772"/>
                    </a:lnTo>
                    <a:lnTo>
                      <a:pt x="9" y="772"/>
                    </a:lnTo>
                    <a:lnTo>
                      <a:pt x="13" y="770"/>
                    </a:lnTo>
                    <a:lnTo>
                      <a:pt x="18" y="766"/>
                    </a:lnTo>
                    <a:lnTo>
                      <a:pt x="18" y="768"/>
                    </a:lnTo>
                    <a:lnTo>
                      <a:pt x="18" y="770"/>
                    </a:lnTo>
                    <a:lnTo>
                      <a:pt x="18" y="774"/>
                    </a:lnTo>
                    <a:lnTo>
                      <a:pt x="17" y="772"/>
                    </a:lnTo>
                    <a:lnTo>
                      <a:pt x="15" y="772"/>
                    </a:lnTo>
                    <a:lnTo>
                      <a:pt x="15" y="776"/>
                    </a:lnTo>
                    <a:lnTo>
                      <a:pt x="17" y="779"/>
                    </a:lnTo>
                    <a:lnTo>
                      <a:pt x="18" y="779"/>
                    </a:lnTo>
                    <a:lnTo>
                      <a:pt x="24" y="783"/>
                    </a:lnTo>
                    <a:lnTo>
                      <a:pt x="34" y="783"/>
                    </a:lnTo>
                    <a:lnTo>
                      <a:pt x="36" y="783"/>
                    </a:lnTo>
                    <a:lnTo>
                      <a:pt x="37" y="785"/>
                    </a:lnTo>
                    <a:lnTo>
                      <a:pt x="37" y="789"/>
                    </a:lnTo>
                    <a:lnTo>
                      <a:pt x="39" y="789"/>
                    </a:lnTo>
                    <a:lnTo>
                      <a:pt x="41" y="789"/>
                    </a:lnTo>
                    <a:lnTo>
                      <a:pt x="43" y="791"/>
                    </a:lnTo>
                    <a:lnTo>
                      <a:pt x="41" y="793"/>
                    </a:lnTo>
                    <a:lnTo>
                      <a:pt x="26" y="789"/>
                    </a:lnTo>
                    <a:lnTo>
                      <a:pt x="24" y="791"/>
                    </a:lnTo>
                    <a:lnTo>
                      <a:pt x="22" y="793"/>
                    </a:lnTo>
                    <a:lnTo>
                      <a:pt x="18" y="795"/>
                    </a:lnTo>
                    <a:lnTo>
                      <a:pt x="17" y="795"/>
                    </a:lnTo>
                    <a:lnTo>
                      <a:pt x="15" y="795"/>
                    </a:lnTo>
                    <a:lnTo>
                      <a:pt x="15" y="798"/>
                    </a:lnTo>
                    <a:lnTo>
                      <a:pt x="13" y="798"/>
                    </a:lnTo>
                    <a:lnTo>
                      <a:pt x="11" y="796"/>
                    </a:lnTo>
                    <a:lnTo>
                      <a:pt x="9" y="796"/>
                    </a:lnTo>
                    <a:lnTo>
                      <a:pt x="7" y="798"/>
                    </a:lnTo>
                    <a:lnTo>
                      <a:pt x="9" y="802"/>
                    </a:lnTo>
                    <a:lnTo>
                      <a:pt x="11" y="802"/>
                    </a:lnTo>
                    <a:lnTo>
                      <a:pt x="13" y="804"/>
                    </a:lnTo>
                    <a:lnTo>
                      <a:pt x="13" y="808"/>
                    </a:lnTo>
                    <a:lnTo>
                      <a:pt x="11" y="810"/>
                    </a:lnTo>
                    <a:lnTo>
                      <a:pt x="9" y="812"/>
                    </a:lnTo>
                    <a:lnTo>
                      <a:pt x="5" y="819"/>
                    </a:lnTo>
                    <a:lnTo>
                      <a:pt x="5" y="823"/>
                    </a:lnTo>
                    <a:lnTo>
                      <a:pt x="5" y="829"/>
                    </a:lnTo>
                    <a:lnTo>
                      <a:pt x="5" y="832"/>
                    </a:lnTo>
                    <a:lnTo>
                      <a:pt x="5" y="834"/>
                    </a:lnTo>
                    <a:lnTo>
                      <a:pt x="5" y="836"/>
                    </a:lnTo>
                    <a:lnTo>
                      <a:pt x="1" y="838"/>
                    </a:lnTo>
                    <a:lnTo>
                      <a:pt x="1" y="842"/>
                    </a:lnTo>
                    <a:lnTo>
                      <a:pt x="1" y="844"/>
                    </a:lnTo>
                    <a:lnTo>
                      <a:pt x="7" y="844"/>
                    </a:lnTo>
                    <a:lnTo>
                      <a:pt x="11" y="847"/>
                    </a:lnTo>
                    <a:lnTo>
                      <a:pt x="11" y="851"/>
                    </a:lnTo>
                    <a:lnTo>
                      <a:pt x="7" y="851"/>
                    </a:lnTo>
                    <a:lnTo>
                      <a:pt x="3" y="847"/>
                    </a:lnTo>
                    <a:lnTo>
                      <a:pt x="3" y="851"/>
                    </a:lnTo>
                    <a:lnTo>
                      <a:pt x="0" y="857"/>
                    </a:lnTo>
                    <a:lnTo>
                      <a:pt x="1" y="859"/>
                    </a:lnTo>
                    <a:lnTo>
                      <a:pt x="1" y="861"/>
                    </a:lnTo>
                    <a:lnTo>
                      <a:pt x="3" y="863"/>
                    </a:lnTo>
                    <a:lnTo>
                      <a:pt x="5" y="864"/>
                    </a:lnTo>
                    <a:lnTo>
                      <a:pt x="7" y="866"/>
                    </a:lnTo>
                    <a:lnTo>
                      <a:pt x="7" y="868"/>
                    </a:lnTo>
                    <a:lnTo>
                      <a:pt x="5" y="878"/>
                    </a:lnTo>
                    <a:lnTo>
                      <a:pt x="7" y="878"/>
                    </a:lnTo>
                    <a:lnTo>
                      <a:pt x="9" y="880"/>
                    </a:lnTo>
                    <a:lnTo>
                      <a:pt x="9" y="882"/>
                    </a:lnTo>
                    <a:lnTo>
                      <a:pt x="13" y="891"/>
                    </a:lnTo>
                    <a:lnTo>
                      <a:pt x="13" y="899"/>
                    </a:lnTo>
                    <a:lnTo>
                      <a:pt x="15" y="900"/>
                    </a:lnTo>
                    <a:lnTo>
                      <a:pt x="18" y="899"/>
                    </a:lnTo>
                    <a:lnTo>
                      <a:pt x="20" y="900"/>
                    </a:lnTo>
                    <a:lnTo>
                      <a:pt x="22" y="902"/>
                    </a:lnTo>
                    <a:lnTo>
                      <a:pt x="26" y="902"/>
                    </a:lnTo>
                    <a:lnTo>
                      <a:pt x="28" y="902"/>
                    </a:lnTo>
                    <a:lnTo>
                      <a:pt x="32" y="904"/>
                    </a:lnTo>
                    <a:lnTo>
                      <a:pt x="32" y="910"/>
                    </a:lnTo>
                    <a:lnTo>
                      <a:pt x="36" y="908"/>
                    </a:lnTo>
                    <a:lnTo>
                      <a:pt x="37" y="908"/>
                    </a:lnTo>
                    <a:lnTo>
                      <a:pt x="39" y="906"/>
                    </a:lnTo>
                    <a:lnTo>
                      <a:pt x="45" y="906"/>
                    </a:lnTo>
                    <a:lnTo>
                      <a:pt x="47" y="908"/>
                    </a:lnTo>
                    <a:lnTo>
                      <a:pt x="51" y="912"/>
                    </a:lnTo>
                    <a:lnTo>
                      <a:pt x="54" y="912"/>
                    </a:lnTo>
                    <a:lnTo>
                      <a:pt x="54" y="916"/>
                    </a:lnTo>
                    <a:lnTo>
                      <a:pt x="53" y="917"/>
                    </a:lnTo>
                    <a:lnTo>
                      <a:pt x="53" y="921"/>
                    </a:lnTo>
                    <a:lnTo>
                      <a:pt x="54" y="921"/>
                    </a:lnTo>
                    <a:lnTo>
                      <a:pt x="56" y="925"/>
                    </a:lnTo>
                    <a:lnTo>
                      <a:pt x="54" y="929"/>
                    </a:lnTo>
                    <a:lnTo>
                      <a:pt x="53" y="931"/>
                    </a:lnTo>
                    <a:lnTo>
                      <a:pt x="53" y="933"/>
                    </a:lnTo>
                    <a:lnTo>
                      <a:pt x="53" y="934"/>
                    </a:lnTo>
                    <a:lnTo>
                      <a:pt x="56" y="938"/>
                    </a:lnTo>
                    <a:lnTo>
                      <a:pt x="62" y="950"/>
                    </a:lnTo>
                    <a:lnTo>
                      <a:pt x="66" y="952"/>
                    </a:lnTo>
                    <a:lnTo>
                      <a:pt x="68" y="953"/>
                    </a:lnTo>
                    <a:lnTo>
                      <a:pt x="68" y="955"/>
                    </a:lnTo>
                    <a:lnTo>
                      <a:pt x="68" y="957"/>
                    </a:lnTo>
                    <a:lnTo>
                      <a:pt x="68" y="959"/>
                    </a:lnTo>
                    <a:lnTo>
                      <a:pt x="75" y="959"/>
                    </a:lnTo>
                    <a:lnTo>
                      <a:pt x="75" y="961"/>
                    </a:lnTo>
                    <a:lnTo>
                      <a:pt x="79" y="961"/>
                    </a:lnTo>
                    <a:lnTo>
                      <a:pt x="77" y="963"/>
                    </a:lnTo>
                    <a:lnTo>
                      <a:pt x="79" y="965"/>
                    </a:lnTo>
                    <a:lnTo>
                      <a:pt x="81" y="965"/>
                    </a:lnTo>
                    <a:lnTo>
                      <a:pt x="81" y="969"/>
                    </a:lnTo>
                    <a:lnTo>
                      <a:pt x="73" y="976"/>
                    </a:lnTo>
                    <a:lnTo>
                      <a:pt x="70" y="976"/>
                    </a:lnTo>
                    <a:lnTo>
                      <a:pt x="66" y="972"/>
                    </a:lnTo>
                    <a:lnTo>
                      <a:pt x="64" y="972"/>
                    </a:lnTo>
                    <a:lnTo>
                      <a:pt x="62" y="974"/>
                    </a:lnTo>
                    <a:lnTo>
                      <a:pt x="60" y="976"/>
                    </a:lnTo>
                    <a:lnTo>
                      <a:pt x="58" y="976"/>
                    </a:lnTo>
                    <a:lnTo>
                      <a:pt x="58" y="980"/>
                    </a:lnTo>
                    <a:lnTo>
                      <a:pt x="62" y="982"/>
                    </a:lnTo>
                    <a:lnTo>
                      <a:pt x="62" y="984"/>
                    </a:lnTo>
                    <a:lnTo>
                      <a:pt x="62" y="986"/>
                    </a:lnTo>
                    <a:lnTo>
                      <a:pt x="64" y="987"/>
                    </a:lnTo>
                    <a:lnTo>
                      <a:pt x="64" y="989"/>
                    </a:lnTo>
                    <a:lnTo>
                      <a:pt x="66" y="991"/>
                    </a:lnTo>
                    <a:lnTo>
                      <a:pt x="66" y="993"/>
                    </a:lnTo>
                    <a:lnTo>
                      <a:pt x="66" y="995"/>
                    </a:lnTo>
                    <a:lnTo>
                      <a:pt x="68" y="1001"/>
                    </a:lnTo>
                    <a:lnTo>
                      <a:pt x="68" y="1001"/>
                    </a:lnTo>
                    <a:lnTo>
                      <a:pt x="70" y="1003"/>
                    </a:lnTo>
                    <a:lnTo>
                      <a:pt x="71" y="1004"/>
                    </a:lnTo>
                    <a:lnTo>
                      <a:pt x="73" y="1003"/>
                    </a:lnTo>
                    <a:lnTo>
                      <a:pt x="73" y="1001"/>
                    </a:lnTo>
                    <a:lnTo>
                      <a:pt x="75" y="999"/>
                    </a:lnTo>
                    <a:lnTo>
                      <a:pt x="77" y="997"/>
                    </a:lnTo>
                    <a:lnTo>
                      <a:pt x="83" y="999"/>
                    </a:lnTo>
                    <a:lnTo>
                      <a:pt x="88" y="997"/>
                    </a:lnTo>
                    <a:lnTo>
                      <a:pt x="92" y="997"/>
                    </a:lnTo>
                    <a:lnTo>
                      <a:pt x="96" y="997"/>
                    </a:lnTo>
                    <a:lnTo>
                      <a:pt x="100" y="999"/>
                    </a:lnTo>
                    <a:lnTo>
                      <a:pt x="102" y="1001"/>
                    </a:lnTo>
                    <a:lnTo>
                      <a:pt x="102" y="1004"/>
                    </a:lnTo>
                    <a:lnTo>
                      <a:pt x="106" y="1008"/>
                    </a:lnTo>
                    <a:lnTo>
                      <a:pt x="106" y="1010"/>
                    </a:lnTo>
                    <a:lnTo>
                      <a:pt x="104" y="1012"/>
                    </a:lnTo>
                    <a:lnTo>
                      <a:pt x="102" y="1012"/>
                    </a:lnTo>
                    <a:lnTo>
                      <a:pt x="104" y="1014"/>
                    </a:lnTo>
                    <a:lnTo>
                      <a:pt x="104" y="1016"/>
                    </a:lnTo>
                    <a:lnTo>
                      <a:pt x="104" y="1022"/>
                    </a:lnTo>
                    <a:lnTo>
                      <a:pt x="107" y="1023"/>
                    </a:lnTo>
                    <a:lnTo>
                      <a:pt x="113" y="1023"/>
                    </a:lnTo>
                    <a:lnTo>
                      <a:pt x="115" y="1023"/>
                    </a:lnTo>
                    <a:lnTo>
                      <a:pt x="117" y="1023"/>
                    </a:lnTo>
                    <a:lnTo>
                      <a:pt x="117" y="1025"/>
                    </a:lnTo>
                    <a:lnTo>
                      <a:pt x="121" y="1029"/>
                    </a:lnTo>
                    <a:lnTo>
                      <a:pt x="123" y="1037"/>
                    </a:lnTo>
                    <a:lnTo>
                      <a:pt x="123" y="1039"/>
                    </a:lnTo>
                    <a:lnTo>
                      <a:pt x="123" y="1040"/>
                    </a:lnTo>
                    <a:lnTo>
                      <a:pt x="126" y="1044"/>
                    </a:lnTo>
                    <a:lnTo>
                      <a:pt x="128" y="1042"/>
                    </a:lnTo>
                    <a:lnTo>
                      <a:pt x="130" y="1042"/>
                    </a:lnTo>
                    <a:lnTo>
                      <a:pt x="132" y="1042"/>
                    </a:lnTo>
                    <a:lnTo>
                      <a:pt x="136" y="1046"/>
                    </a:lnTo>
                    <a:lnTo>
                      <a:pt x="138" y="1044"/>
                    </a:lnTo>
                    <a:lnTo>
                      <a:pt x="140" y="1046"/>
                    </a:lnTo>
                    <a:lnTo>
                      <a:pt x="151" y="1042"/>
                    </a:lnTo>
                    <a:lnTo>
                      <a:pt x="153" y="1042"/>
                    </a:lnTo>
                    <a:lnTo>
                      <a:pt x="160" y="1054"/>
                    </a:lnTo>
                    <a:lnTo>
                      <a:pt x="162" y="1054"/>
                    </a:lnTo>
                    <a:lnTo>
                      <a:pt x="164" y="1052"/>
                    </a:lnTo>
                    <a:lnTo>
                      <a:pt x="166" y="1052"/>
                    </a:lnTo>
                    <a:lnTo>
                      <a:pt x="168" y="1054"/>
                    </a:lnTo>
                    <a:lnTo>
                      <a:pt x="170" y="1054"/>
                    </a:lnTo>
                    <a:lnTo>
                      <a:pt x="172" y="1054"/>
                    </a:lnTo>
                    <a:lnTo>
                      <a:pt x="174" y="1056"/>
                    </a:lnTo>
                    <a:lnTo>
                      <a:pt x="177" y="1056"/>
                    </a:lnTo>
                    <a:lnTo>
                      <a:pt x="181" y="1059"/>
                    </a:lnTo>
                    <a:lnTo>
                      <a:pt x="183" y="1057"/>
                    </a:lnTo>
                    <a:lnTo>
                      <a:pt x="187" y="1061"/>
                    </a:lnTo>
                    <a:lnTo>
                      <a:pt x="191" y="1061"/>
                    </a:lnTo>
                    <a:lnTo>
                      <a:pt x="193" y="1063"/>
                    </a:lnTo>
                    <a:lnTo>
                      <a:pt x="191" y="1063"/>
                    </a:lnTo>
                    <a:lnTo>
                      <a:pt x="193" y="1071"/>
                    </a:lnTo>
                    <a:lnTo>
                      <a:pt x="191" y="1074"/>
                    </a:lnTo>
                    <a:lnTo>
                      <a:pt x="187" y="1076"/>
                    </a:lnTo>
                    <a:lnTo>
                      <a:pt x="189" y="1076"/>
                    </a:lnTo>
                    <a:lnTo>
                      <a:pt x="191" y="1078"/>
                    </a:lnTo>
                    <a:lnTo>
                      <a:pt x="191" y="1080"/>
                    </a:lnTo>
                    <a:lnTo>
                      <a:pt x="187" y="1080"/>
                    </a:lnTo>
                    <a:lnTo>
                      <a:pt x="187" y="1082"/>
                    </a:lnTo>
                    <a:lnTo>
                      <a:pt x="187" y="1086"/>
                    </a:lnTo>
                    <a:lnTo>
                      <a:pt x="187" y="1086"/>
                    </a:lnTo>
                    <a:lnTo>
                      <a:pt x="189" y="1090"/>
                    </a:lnTo>
                    <a:lnTo>
                      <a:pt x="187" y="1092"/>
                    </a:lnTo>
                    <a:lnTo>
                      <a:pt x="189" y="1092"/>
                    </a:lnTo>
                    <a:lnTo>
                      <a:pt x="187" y="1103"/>
                    </a:lnTo>
                    <a:lnTo>
                      <a:pt x="185" y="1105"/>
                    </a:lnTo>
                    <a:lnTo>
                      <a:pt x="181" y="1103"/>
                    </a:lnTo>
                    <a:lnTo>
                      <a:pt x="177" y="1103"/>
                    </a:lnTo>
                    <a:lnTo>
                      <a:pt x="174" y="1101"/>
                    </a:lnTo>
                    <a:lnTo>
                      <a:pt x="170" y="1107"/>
                    </a:lnTo>
                    <a:lnTo>
                      <a:pt x="166" y="1109"/>
                    </a:lnTo>
                    <a:lnTo>
                      <a:pt x="164" y="1112"/>
                    </a:lnTo>
                    <a:lnTo>
                      <a:pt x="164" y="1118"/>
                    </a:lnTo>
                    <a:lnTo>
                      <a:pt x="168" y="1118"/>
                    </a:lnTo>
                    <a:lnTo>
                      <a:pt x="170" y="1118"/>
                    </a:lnTo>
                    <a:lnTo>
                      <a:pt x="172" y="1116"/>
                    </a:lnTo>
                    <a:lnTo>
                      <a:pt x="176" y="1116"/>
                    </a:lnTo>
                    <a:lnTo>
                      <a:pt x="177" y="1116"/>
                    </a:lnTo>
                    <a:lnTo>
                      <a:pt x="179" y="1118"/>
                    </a:lnTo>
                    <a:lnTo>
                      <a:pt x="181" y="1118"/>
                    </a:lnTo>
                    <a:lnTo>
                      <a:pt x="181" y="1120"/>
                    </a:lnTo>
                    <a:lnTo>
                      <a:pt x="181" y="1120"/>
                    </a:lnTo>
                    <a:lnTo>
                      <a:pt x="177" y="1120"/>
                    </a:lnTo>
                    <a:lnTo>
                      <a:pt x="168" y="1126"/>
                    </a:lnTo>
                    <a:lnTo>
                      <a:pt x="168" y="1127"/>
                    </a:lnTo>
                    <a:lnTo>
                      <a:pt x="168" y="1127"/>
                    </a:lnTo>
                    <a:lnTo>
                      <a:pt x="168" y="1129"/>
                    </a:lnTo>
                    <a:lnTo>
                      <a:pt x="164" y="1127"/>
                    </a:lnTo>
                    <a:lnTo>
                      <a:pt x="157" y="1129"/>
                    </a:lnTo>
                    <a:lnTo>
                      <a:pt x="157" y="1131"/>
                    </a:lnTo>
                    <a:lnTo>
                      <a:pt x="158" y="1133"/>
                    </a:lnTo>
                    <a:lnTo>
                      <a:pt x="162" y="1135"/>
                    </a:lnTo>
                    <a:lnTo>
                      <a:pt x="168" y="1141"/>
                    </a:lnTo>
                    <a:lnTo>
                      <a:pt x="168" y="1143"/>
                    </a:lnTo>
                    <a:lnTo>
                      <a:pt x="164" y="1141"/>
                    </a:lnTo>
                    <a:lnTo>
                      <a:pt x="162" y="1144"/>
                    </a:lnTo>
                    <a:lnTo>
                      <a:pt x="160" y="1143"/>
                    </a:lnTo>
                    <a:lnTo>
                      <a:pt x="151" y="1158"/>
                    </a:lnTo>
                    <a:lnTo>
                      <a:pt x="143" y="1156"/>
                    </a:lnTo>
                    <a:lnTo>
                      <a:pt x="143" y="1158"/>
                    </a:lnTo>
                    <a:lnTo>
                      <a:pt x="143" y="1160"/>
                    </a:lnTo>
                    <a:lnTo>
                      <a:pt x="140" y="1161"/>
                    </a:lnTo>
                    <a:lnTo>
                      <a:pt x="147" y="1165"/>
                    </a:lnTo>
                    <a:lnTo>
                      <a:pt x="149" y="1169"/>
                    </a:lnTo>
                    <a:lnTo>
                      <a:pt x="151" y="1173"/>
                    </a:lnTo>
                    <a:lnTo>
                      <a:pt x="155" y="1173"/>
                    </a:lnTo>
                    <a:lnTo>
                      <a:pt x="155" y="1171"/>
                    </a:lnTo>
                    <a:lnTo>
                      <a:pt x="179" y="1188"/>
                    </a:lnTo>
                    <a:lnTo>
                      <a:pt x="183" y="1194"/>
                    </a:lnTo>
                    <a:lnTo>
                      <a:pt x="185" y="1194"/>
                    </a:lnTo>
                    <a:lnTo>
                      <a:pt x="189" y="1197"/>
                    </a:lnTo>
                    <a:lnTo>
                      <a:pt x="196" y="1196"/>
                    </a:lnTo>
                    <a:lnTo>
                      <a:pt x="198" y="1196"/>
                    </a:lnTo>
                    <a:lnTo>
                      <a:pt x="200" y="1196"/>
                    </a:lnTo>
                    <a:lnTo>
                      <a:pt x="204" y="1197"/>
                    </a:lnTo>
                    <a:lnTo>
                      <a:pt x="206" y="1199"/>
                    </a:lnTo>
                    <a:lnTo>
                      <a:pt x="217" y="1201"/>
                    </a:lnTo>
                    <a:lnTo>
                      <a:pt x="225" y="1201"/>
                    </a:lnTo>
                    <a:lnTo>
                      <a:pt x="230" y="1203"/>
                    </a:lnTo>
                    <a:lnTo>
                      <a:pt x="234" y="1203"/>
                    </a:lnTo>
                    <a:lnTo>
                      <a:pt x="247" y="1213"/>
                    </a:lnTo>
                    <a:lnTo>
                      <a:pt x="249" y="1214"/>
                    </a:lnTo>
                    <a:lnTo>
                      <a:pt x="251" y="1214"/>
                    </a:lnTo>
                    <a:lnTo>
                      <a:pt x="259" y="1211"/>
                    </a:lnTo>
                    <a:lnTo>
                      <a:pt x="261" y="1211"/>
                    </a:lnTo>
                    <a:lnTo>
                      <a:pt x="263" y="1213"/>
                    </a:lnTo>
                    <a:lnTo>
                      <a:pt x="264" y="1213"/>
                    </a:lnTo>
                    <a:lnTo>
                      <a:pt x="268" y="1213"/>
                    </a:lnTo>
                    <a:lnTo>
                      <a:pt x="270" y="1214"/>
                    </a:lnTo>
                    <a:lnTo>
                      <a:pt x="272" y="1216"/>
                    </a:lnTo>
                    <a:lnTo>
                      <a:pt x="274" y="1216"/>
                    </a:lnTo>
                    <a:lnTo>
                      <a:pt x="276" y="1216"/>
                    </a:lnTo>
                    <a:lnTo>
                      <a:pt x="278" y="1218"/>
                    </a:lnTo>
                    <a:lnTo>
                      <a:pt x="276" y="1224"/>
                    </a:lnTo>
                    <a:lnTo>
                      <a:pt x="280" y="1226"/>
                    </a:lnTo>
                    <a:lnTo>
                      <a:pt x="283" y="1228"/>
                    </a:lnTo>
                    <a:lnTo>
                      <a:pt x="289" y="1231"/>
                    </a:lnTo>
                    <a:lnTo>
                      <a:pt x="291" y="1231"/>
                    </a:lnTo>
                    <a:lnTo>
                      <a:pt x="295" y="1233"/>
                    </a:lnTo>
                    <a:lnTo>
                      <a:pt x="297" y="1235"/>
                    </a:lnTo>
                    <a:lnTo>
                      <a:pt x="298" y="1235"/>
                    </a:lnTo>
                    <a:lnTo>
                      <a:pt x="300" y="1243"/>
                    </a:lnTo>
                    <a:lnTo>
                      <a:pt x="308" y="1243"/>
                    </a:lnTo>
                    <a:lnTo>
                      <a:pt x="310" y="1243"/>
                    </a:lnTo>
                    <a:lnTo>
                      <a:pt x="310" y="1241"/>
                    </a:lnTo>
                    <a:lnTo>
                      <a:pt x="312" y="1237"/>
                    </a:lnTo>
                    <a:lnTo>
                      <a:pt x="316" y="1235"/>
                    </a:lnTo>
                    <a:lnTo>
                      <a:pt x="319" y="1230"/>
                    </a:lnTo>
                    <a:lnTo>
                      <a:pt x="316" y="1228"/>
                    </a:lnTo>
                    <a:lnTo>
                      <a:pt x="304" y="1205"/>
                    </a:lnTo>
                    <a:lnTo>
                      <a:pt x="304" y="1199"/>
                    </a:lnTo>
                    <a:lnTo>
                      <a:pt x="306" y="1192"/>
                    </a:lnTo>
                    <a:lnTo>
                      <a:pt x="306" y="1188"/>
                    </a:lnTo>
                    <a:lnTo>
                      <a:pt x="302" y="1194"/>
                    </a:lnTo>
                    <a:lnTo>
                      <a:pt x="302" y="1192"/>
                    </a:lnTo>
                    <a:lnTo>
                      <a:pt x="302" y="1188"/>
                    </a:lnTo>
                    <a:lnTo>
                      <a:pt x="295" y="1179"/>
                    </a:lnTo>
                    <a:lnTo>
                      <a:pt x="293" y="1179"/>
                    </a:lnTo>
                    <a:lnTo>
                      <a:pt x="291" y="1175"/>
                    </a:lnTo>
                    <a:lnTo>
                      <a:pt x="295" y="1171"/>
                    </a:lnTo>
                    <a:lnTo>
                      <a:pt x="295" y="1167"/>
                    </a:lnTo>
                    <a:lnTo>
                      <a:pt x="297" y="1165"/>
                    </a:lnTo>
                    <a:lnTo>
                      <a:pt x="297" y="1165"/>
                    </a:lnTo>
                    <a:lnTo>
                      <a:pt x="298" y="1163"/>
                    </a:lnTo>
                    <a:lnTo>
                      <a:pt x="298" y="1161"/>
                    </a:lnTo>
                    <a:lnTo>
                      <a:pt x="300" y="1160"/>
                    </a:lnTo>
                    <a:lnTo>
                      <a:pt x="302" y="1148"/>
                    </a:lnTo>
                    <a:lnTo>
                      <a:pt x="304" y="1150"/>
                    </a:lnTo>
                    <a:lnTo>
                      <a:pt x="306" y="1141"/>
                    </a:lnTo>
                    <a:lnTo>
                      <a:pt x="304" y="1137"/>
                    </a:lnTo>
                    <a:lnTo>
                      <a:pt x="310" y="1137"/>
                    </a:lnTo>
                    <a:lnTo>
                      <a:pt x="310" y="1139"/>
                    </a:lnTo>
                    <a:lnTo>
                      <a:pt x="312" y="1146"/>
                    </a:lnTo>
                    <a:lnTo>
                      <a:pt x="314" y="1146"/>
                    </a:lnTo>
                    <a:lnTo>
                      <a:pt x="316" y="1146"/>
                    </a:lnTo>
                    <a:lnTo>
                      <a:pt x="317" y="1146"/>
                    </a:lnTo>
                    <a:lnTo>
                      <a:pt x="321" y="1139"/>
                    </a:lnTo>
                    <a:lnTo>
                      <a:pt x="323" y="1137"/>
                    </a:lnTo>
                    <a:lnTo>
                      <a:pt x="321" y="1137"/>
                    </a:lnTo>
                    <a:lnTo>
                      <a:pt x="319" y="1135"/>
                    </a:lnTo>
                    <a:lnTo>
                      <a:pt x="317" y="1133"/>
                    </a:lnTo>
                    <a:lnTo>
                      <a:pt x="316" y="1133"/>
                    </a:lnTo>
                    <a:lnTo>
                      <a:pt x="314" y="1133"/>
                    </a:lnTo>
                    <a:lnTo>
                      <a:pt x="312" y="1131"/>
                    </a:lnTo>
                    <a:lnTo>
                      <a:pt x="314" y="1129"/>
                    </a:lnTo>
                    <a:lnTo>
                      <a:pt x="314" y="1127"/>
                    </a:lnTo>
                    <a:lnTo>
                      <a:pt x="317" y="1127"/>
                    </a:lnTo>
                    <a:lnTo>
                      <a:pt x="319" y="1127"/>
                    </a:lnTo>
                    <a:lnTo>
                      <a:pt x="323" y="1127"/>
                    </a:lnTo>
                    <a:lnTo>
                      <a:pt x="319" y="1112"/>
                    </a:lnTo>
                    <a:lnTo>
                      <a:pt x="317" y="1110"/>
                    </a:lnTo>
                    <a:lnTo>
                      <a:pt x="316" y="1105"/>
                    </a:lnTo>
                    <a:lnTo>
                      <a:pt x="314" y="1103"/>
                    </a:lnTo>
                    <a:lnTo>
                      <a:pt x="306" y="1105"/>
                    </a:lnTo>
                    <a:lnTo>
                      <a:pt x="302" y="1103"/>
                    </a:lnTo>
                    <a:lnTo>
                      <a:pt x="302" y="1107"/>
                    </a:lnTo>
                    <a:lnTo>
                      <a:pt x="298" y="1103"/>
                    </a:lnTo>
                    <a:lnTo>
                      <a:pt x="298" y="1101"/>
                    </a:lnTo>
                    <a:lnTo>
                      <a:pt x="298" y="1099"/>
                    </a:lnTo>
                    <a:lnTo>
                      <a:pt x="298" y="1097"/>
                    </a:lnTo>
                    <a:lnTo>
                      <a:pt x="298" y="1095"/>
                    </a:lnTo>
                    <a:lnTo>
                      <a:pt x="297" y="1092"/>
                    </a:lnTo>
                    <a:lnTo>
                      <a:pt x="289" y="1090"/>
                    </a:lnTo>
                    <a:lnTo>
                      <a:pt x="293" y="1078"/>
                    </a:lnTo>
                    <a:lnTo>
                      <a:pt x="297" y="1074"/>
                    </a:lnTo>
                    <a:lnTo>
                      <a:pt x="298" y="1073"/>
                    </a:lnTo>
                    <a:lnTo>
                      <a:pt x="297" y="1071"/>
                    </a:lnTo>
                    <a:lnTo>
                      <a:pt x="293" y="1069"/>
                    </a:lnTo>
                    <a:lnTo>
                      <a:pt x="297" y="1056"/>
                    </a:lnTo>
                    <a:lnTo>
                      <a:pt x="300" y="1054"/>
                    </a:lnTo>
                    <a:lnTo>
                      <a:pt x="302" y="1052"/>
                    </a:lnTo>
                    <a:lnTo>
                      <a:pt x="300" y="1050"/>
                    </a:lnTo>
                    <a:lnTo>
                      <a:pt x="302" y="1048"/>
                    </a:lnTo>
                    <a:lnTo>
                      <a:pt x="302" y="1044"/>
                    </a:lnTo>
                    <a:lnTo>
                      <a:pt x="302" y="1042"/>
                    </a:lnTo>
                    <a:lnTo>
                      <a:pt x="304" y="1040"/>
                    </a:lnTo>
                    <a:lnTo>
                      <a:pt x="306" y="1042"/>
                    </a:lnTo>
                    <a:lnTo>
                      <a:pt x="306" y="1044"/>
                    </a:lnTo>
                    <a:lnTo>
                      <a:pt x="310" y="1048"/>
                    </a:lnTo>
                    <a:lnTo>
                      <a:pt x="316" y="1057"/>
                    </a:lnTo>
                    <a:lnTo>
                      <a:pt x="317" y="1057"/>
                    </a:lnTo>
                    <a:lnTo>
                      <a:pt x="325" y="1054"/>
                    </a:lnTo>
                    <a:lnTo>
                      <a:pt x="319" y="1039"/>
                    </a:lnTo>
                    <a:lnTo>
                      <a:pt x="323" y="1039"/>
                    </a:lnTo>
                    <a:lnTo>
                      <a:pt x="333" y="1033"/>
                    </a:lnTo>
                    <a:lnTo>
                      <a:pt x="333" y="1031"/>
                    </a:lnTo>
                    <a:lnTo>
                      <a:pt x="333" y="1027"/>
                    </a:lnTo>
                    <a:lnTo>
                      <a:pt x="334" y="1027"/>
                    </a:lnTo>
                    <a:lnTo>
                      <a:pt x="338" y="1027"/>
                    </a:lnTo>
                    <a:lnTo>
                      <a:pt x="340" y="1025"/>
                    </a:lnTo>
                    <a:lnTo>
                      <a:pt x="340" y="1023"/>
                    </a:lnTo>
                    <a:lnTo>
                      <a:pt x="346" y="1022"/>
                    </a:lnTo>
                    <a:lnTo>
                      <a:pt x="346" y="1020"/>
                    </a:lnTo>
                    <a:lnTo>
                      <a:pt x="348" y="1020"/>
                    </a:lnTo>
                    <a:lnTo>
                      <a:pt x="350" y="1018"/>
                    </a:lnTo>
                    <a:lnTo>
                      <a:pt x="350" y="1016"/>
                    </a:lnTo>
                    <a:lnTo>
                      <a:pt x="351" y="1014"/>
                    </a:lnTo>
                    <a:lnTo>
                      <a:pt x="355" y="1012"/>
                    </a:lnTo>
                    <a:lnTo>
                      <a:pt x="361" y="1012"/>
                    </a:lnTo>
                    <a:lnTo>
                      <a:pt x="363" y="1018"/>
                    </a:lnTo>
                    <a:lnTo>
                      <a:pt x="367" y="1016"/>
                    </a:lnTo>
                    <a:lnTo>
                      <a:pt x="368" y="1018"/>
                    </a:lnTo>
                    <a:lnTo>
                      <a:pt x="368" y="1016"/>
                    </a:lnTo>
                    <a:lnTo>
                      <a:pt x="370" y="1014"/>
                    </a:lnTo>
                    <a:lnTo>
                      <a:pt x="370" y="1012"/>
                    </a:lnTo>
                    <a:lnTo>
                      <a:pt x="372" y="1012"/>
                    </a:lnTo>
                    <a:lnTo>
                      <a:pt x="376" y="1010"/>
                    </a:lnTo>
                    <a:lnTo>
                      <a:pt x="378" y="1012"/>
                    </a:lnTo>
                    <a:lnTo>
                      <a:pt x="380" y="1016"/>
                    </a:lnTo>
                    <a:lnTo>
                      <a:pt x="380" y="1018"/>
                    </a:lnTo>
                    <a:lnTo>
                      <a:pt x="386" y="1016"/>
                    </a:lnTo>
                    <a:lnTo>
                      <a:pt x="387" y="1018"/>
                    </a:lnTo>
                    <a:lnTo>
                      <a:pt x="391" y="1016"/>
                    </a:lnTo>
                    <a:lnTo>
                      <a:pt x="393" y="1016"/>
                    </a:lnTo>
                    <a:lnTo>
                      <a:pt x="397" y="1020"/>
                    </a:lnTo>
                    <a:lnTo>
                      <a:pt x="399" y="1023"/>
                    </a:lnTo>
                    <a:lnTo>
                      <a:pt x="404" y="1027"/>
                    </a:lnTo>
                    <a:lnTo>
                      <a:pt x="406" y="1029"/>
                    </a:lnTo>
                    <a:lnTo>
                      <a:pt x="406" y="1031"/>
                    </a:lnTo>
                    <a:lnTo>
                      <a:pt x="410" y="1033"/>
                    </a:lnTo>
                    <a:lnTo>
                      <a:pt x="410" y="1039"/>
                    </a:lnTo>
                    <a:lnTo>
                      <a:pt x="410" y="1040"/>
                    </a:lnTo>
                    <a:lnTo>
                      <a:pt x="412" y="1039"/>
                    </a:lnTo>
                    <a:lnTo>
                      <a:pt x="412" y="1033"/>
                    </a:lnTo>
                    <a:lnTo>
                      <a:pt x="412" y="1031"/>
                    </a:lnTo>
                    <a:lnTo>
                      <a:pt x="412" y="1029"/>
                    </a:lnTo>
                    <a:lnTo>
                      <a:pt x="416" y="1029"/>
                    </a:lnTo>
                    <a:lnTo>
                      <a:pt x="416" y="1031"/>
                    </a:lnTo>
                    <a:lnTo>
                      <a:pt x="418" y="1033"/>
                    </a:lnTo>
                    <a:lnTo>
                      <a:pt x="418" y="1035"/>
                    </a:lnTo>
                    <a:lnTo>
                      <a:pt x="420" y="1037"/>
                    </a:lnTo>
                    <a:lnTo>
                      <a:pt x="429" y="1040"/>
                    </a:lnTo>
                    <a:lnTo>
                      <a:pt x="431" y="1039"/>
                    </a:lnTo>
                    <a:lnTo>
                      <a:pt x="437" y="1035"/>
                    </a:lnTo>
                    <a:lnTo>
                      <a:pt x="437" y="1033"/>
                    </a:lnTo>
                    <a:lnTo>
                      <a:pt x="438" y="1031"/>
                    </a:lnTo>
                    <a:lnTo>
                      <a:pt x="438" y="1031"/>
                    </a:lnTo>
                    <a:lnTo>
                      <a:pt x="442" y="1029"/>
                    </a:lnTo>
                    <a:lnTo>
                      <a:pt x="444" y="1031"/>
                    </a:lnTo>
                    <a:lnTo>
                      <a:pt x="444" y="1029"/>
                    </a:lnTo>
                    <a:lnTo>
                      <a:pt x="448" y="1029"/>
                    </a:lnTo>
                    <a:lnTo>
                      <a:pt x="450" y="1027"/>
                    </a:lnTo>
                    <a:lnTo>
                      <a:pt x="456" y="1033"/>
                    </a:lnTo>
                    <a:lnTo>
                      <a:pt x="459" y="1029"/>
                    </a:lnTo>
                    <a:lnTo>
                      <a:pt x="459" y="1027"/>
                    </a:lnTo>
                    <a:lnTo>
                      <a:pt x="465" y="1027"/>
                    </a:lnTo>
                    <a:lnTo>
                      <a:pt x="467" y="1027"/>
                    </a:lnTo>
                    <a:lnTo>
                      <a:pt x="471" y="1029"/>
                    </a:lnTo>
                    <a:lnTo>
                      <a:pt x="473" y="1031"/>
                    </a:lnTo>
                    <a:lnTo>
                      <a:pt x="473" y="1035"/>
                    </a:lnTo>
                    <a:lnTo>
                      <a:pt x="476" y="1039"/>
                    </a:lnTo>
                    <a:lnTo>
                      <a:pt x="480" y="1037"/>
                    </a:lnTo>
                    <a:lnTo>
                      <a:pt x="484" y="1039"/>
                    </a:lnTo>
                    <a:lnTo>
                      <a:pt x="484" y="1039"/>
                    </a:lnTo>
                    <a:lnTo>
                      <a:pt x="484" y="1040"/>
                    </a:lnTo>
                    <a:lnTo>
                      <a:pt x="490" y="1040"/>
                    </a:lnTo>
                    <a:lnTo>
                      <a:pt x="491" y="1040"/>
                    </a:lnTo>
                    <a:lnTo>
                      <a:pt x="495" y="1033"/>
                    </a:lnTo>
                    <a:lnTo>
                      <a:pt x="497" y="1035"/>
                    </a:lnTo>
                    <a:lnTo>
                      <a:pt x="499" y="1039"/>
                    </a:lnTo>
                    <a:lnTo>
                      <a:pt x="508" y="1037"/>
                    </a:lnTo>
                    <a:lnTo>
                      <a:pt x="510" y="1037"/>
                    </a:lnTo>
                    <a:lnTo>
                      <a:pt x="514" y="1035"/>
                    </a:lnTo>
                    <a:lnTo>
                      <a:pt x="518" y="1022"/>
                    </a:lnTo>
                    <a:lnTo>
                      <a:pt x="516" y="1020"/>
                    </a:lnTo>
                    <a:lnTo>
                      <a:pt x="508" y="1018"/>
                    </a:lnTo>
                    <a:lnTo>
                      <a:pt x="505" y="1016"/>
                    </a:lnTo>
                    <a:lnTo>
                      <a:pt x="499" y="1014"/>
                    </a:lnTo>
                    <a:lnTo>
                      <a:pt x="499" y="1010"/>
                    </a:lnTo>
                    <a:lnTo>
                      <a:pt x="499" y="1008"/>
                    </a:lnTo>
                    <a:lnTo>
                      <a:pt x="493" y="1008"/>
                    </a:lnTo>
                    <a:lnTo>
                      <a:pt x="493" y="1006"/>
                    </a:lnTo>
                    <a:lnTo>
                      <a:pt x="495" y="1004"/>
                    </a:lnTo>
                    <a:lnTo>
                      <a:pt x="499" y="1003"/>
                    </a:lnTo>
                    <a:lnTo>
                      <a:pt x="508" y="999"/>
                    </a:lnTo>
                    <a:lnTo>
                      <a:pt x="508" y="997"/>
                    </a:lnTo>
                    <a:lnTo>
                      <a:pt x="508" y="995"/>
                    </a:lnTo>
                    <a:lnTo>
                      <a:pt x="503" y="987"/>
                    </a:lnTo>
                    <a:lnTo>
                      <a:pt x="507" y="986"/>
                    </a:lnTo>
                    <a:lnTo>
                      <a:pt x="508" y="984"/>
                    </a:lnTo>
                    <a:lnTo>
                      <a:pt x="508" y="982"/>
                    </a:lnTo>
                    <a:lnTo>
                      <a:pt x="510" y="980"/>
                    </a:lnTo>
                    <a:lnTo>
                      <a:pt x="512" y="980"/>
                    </a:lnTo>
                    <a:lnTo>
                      <a:pt x="514" y="982"/>
                    </a:lnTo>
                    <a:lnTo>
                      <a:pt x="516" y="980"/>
                    </a:lnTo>
                    <a:lnTo>
                      <a:pt x="518" y="982"/>
                    </a:lnTo>
                    <a:lnTo>
                      <a:pt x="524" y="982"/>
                    </a:lnTo>
                    <a:lnTo>
                      <a:pt x="526" y="980"/>
                    </a:lnTo>
                    <a:lnTo>
                      <a:pt x="526" y="978"/>
                    </a:lnTo>
                    <a:lnTo>
                      <a:pt x="526" y="976"/>
                    </a:lnTo>
                    <a:lnTo>
                      <a:pt x="522" y="974"/>
                    </a:lnTo>
                    <a:lnTo>
                      <a:pt x="512" y="972"/>
                    </a:lnTo>
                    <a:lnTo>
                      <a:pt x="510" y="970"/>
                    </a:lnTo>
                    <a:lnTo>
                      <a:pt x="512" y="969"/>
                    </a:lnTo>
                    <a:lnTo>
                      <a:pt x="514" y="969"/>
                    </a:lnTo>
                    <a:lnTo>
                      <a:pt x="516" y="969"/>
                    </a:lnTo>
                    <a:lnTo>
                      <a:pt x="516" y="967"/>
                    </a:lnTo>
                    <a:lnTo>
                      <a:pt x="516" y="965"/>
                    </a:lnTo>
                    <a:lnTo>
                      <a:pt x="514" y="965"/>
                    </a:lnTo>
                    <a:lnTo>
                      <a:pt x="508" y="965"/>
                    </a:lnTo>
                    <a:lnTo>
                      <a:pt x="508" y="963"/>
                    </a:lnTo>
                    <a:lnTo>
                      <a:pt x="510" y="961"/>
                    </a:lnTo>
                    <a:lnTo>
                      <a:pt x="510" y="959"/>
                    </a:lnTo>
                    <a:lnTo>
                      <a:pt x="508" y="957"/>
                    </a:lnTo>
                    <a:lnTo>
                      <a:pt x="512" y="955"/>
                    </a:lnTo>
                    <a:lnTo>
                      <a:pt x="514" y="953"/>
                    </a:lnTo>
                    <a:lnTo>
                      <a:pt x="516" y="953"/>
                    </a:lnTo>
                    <a:lnTo>
                      <a:pt x="518" y="955"/>
                    </a:lnTo>
                    <a:lnTo>
                      <a:pt x="520" y="955"/>
                    </a:lnTo>
                    <a:lnTo>
                      <a:pt x="522" y="955"/>
                    </a:lnTo>
                    <a:lnTo>
                      <a:pt x="524" y="955"/>
                    </a:lnTo>
                    <a:lnTo>
                      <a:pt x="531" y="955"/>
                    </a:lnTo>
                    <a:lnTo>
                      <a:pt x="531" y="957"/>
                    </a:lnTo>
                    <a:lnTo>
                      <a:pt x="535" y="953"/>
                    </a:lnTo>
                    <a:lnTo>
                      <a:pt x="537" y="953"/>
                    </a:lnTo>
                    <a:lnTo>
                      <a:pt x="541" y="953"/>
                    </a:lnTo>
                    <a:lnTo>
                      <a:pt x="543" y="952"/>
                    </a:lnTo>
                    <a:lnTo>
                      <a:pt x="544" y="952"/>
                    </a:lnTo>
                    <a:lnTo>
                      <a:pt x="548" y="948"/>
                    </a:lnTo>
                    <a:lnTo>
                      <a:pt x="550" y="950"/>
                    </a:lnTo>
                    <a:lnTo>
                      <a:pt x="552" y="952"/>
                    </a:lnTo>
                    <a:lnTo>
                      <a:pt x="554" y="952"/>
                    </a:lnTo>
                    <a:lnTo>
                      <a:pt x="556" y="948"/>
                    </a:lnTo>
                    <a:lnTo>
                      <a:pt x="560" y="948"/>
                    </a:lnTo>
                    <a:lnTo>
                      <a:pt x="561" y="946"/>
                    </a:lnTo>
                    <a:lnTo>
                      <a:pt x="563" y="946"/>
                    </a:lnTo>
                    <a:lnTo>
                      <a:pt x="565" y="946"/>
                    </a:lnTo>
                    <a:lnTo>
                      <a:pt x="569" y="946"/>
                    </a:lnTo>
                    <a:lnTo>
                      <a:pt x="571" y="946"/>
                    </a:lnTo>
                    <a:lnTo>
                      <a:pt x="573" y="940"/>
                    </a:lnTo>
                    <a:lnTo>
                      <a:pt x="575" y="938"/>
                    </a:lnTo>
                    <a:lnTo>
                      <a:pt x="577" y="938"/>
                    </a:lnTo>
                    <a:lnTo>
                      <a:pt x="578" y="938"/>
                    </a:lnTo>
                    <a:lnTo>
                      <a:pt x="584" y="938"/>
                    </a:lnTo>
                    <a:lnTo>
                      <a:pt x="584" y="938"/>
                    </a:lnTo>
                    <a:lnTo>
                      <a:pt x="611" y="933"/>
                    </a:lnTo>
                    <a:lnTo>
                      <a:pt x="613" y="931"/>
                    </a:lnTo>
                    <a:lnTo>
                      <a:pt x="614" y="931"/>
                    </a:lnTo>
                    <a:lnTo>
                      <a:pt x="616" y="929"/>
                    </a:lnTo>
                    <a:lnTo>
                      <a:pt x="618" y="929"/>
                    </a:lnTo>
                    <a:lnTo>
                      <a:pt x="618" y="923"/>
                    </a:lnTo>
                    <a:lnTo>
                      <a:pt x="620" y="923"/>
                    </a:lnTo>
                    <a:lnTo>
                      <a:pt x="622" y="923"/>
                    </a:lnTo>
                    <a:lnTo>
                      <a:pt x="624" y="921"/>
                    </a:lnTo>
                    <a:lnTo>
                      <a:pt x="626" y="919"/>
                    </a:lnTo>
                    <a:lnTo>
                      <a:pt x="628" y="919"/>
                    </a:lnTo>
                    <a:lnTo>
                      <a:pt x="630" y="917"/>
                    </a:lnTo>
                    <a:lnTo>
                      <a:pt x="631" y="917"/>
                    </a:lnTo>
                    <a:lnTo>
                      <a:pt x="633" y="919"/>
                    </a:lnTo>
                    <a:lnTo>
                      <a:pt x="635" y="919"/>
                    </a:lnTo>
                    <a:lnTo>
                      <a:pt x="637" y="919"/>
                    </a:lnTo>
                    <a:lnTo>
                      <a:pt x="639" y="919"/>
                    </a:lnTo>
                    <a:lnTo>
                      <a:pt x="641" y="921"/>
                    </a:lnTo>
                    <a:lnTo>
                      <a:pt x="643" y="923"/>
                    </a:lnTo>
                    <a:lnTo>
                      <a:pt x="647" y="925"/>
                    </a:lnTo>
                    <a:lnTo>
                      <a:pt x="650" y="923"/>
                    </a:lnTo>
                    <a:lnTo>
                      <a:pt x="654" y="921"/>
                    </a:lnTo>
                    <a:lnTo>
                      <a:pt x="658" y="923"/>
                    </a:lnTo>
                    <a:lnTo>
                      <a:pt x="658" y="923"/>
                    </a:lnTo>
                    <a:lnTo>
                      <a:pt x="660" y="925"/>
                    </a:lnTo>
                    <a:lnTo>
                      <a:pt x="660" y="933"/>
                    </a:lnTo>
                    <a:lnTo>
                      <a:pt x="660" y="934"/>
                    </a:lnTo>
                    <a:lnTo>
                      <a:pt x="664" y="938"/>
                    </a:lnTo>
                    <a:lnTo>
                      <a:pt x="664" y="940"/>
                    </a:lnTo>
                    <a:lnTo>
                      <a:pt x="664" y="944"/>
                    </a:lnTo>
                    <a:lnTo>
                      <a:pt x="660" y="948"/>
                    </a:lnTo>
                    <a:lnTo>
                      <a:pt x="662" y="950"/>
                    </a:lnTo>
                    <a:lnTo>
                      <a:pt x="662" y="952"/>
                    </a:lnTo>
                    <a:lnTo>
                      <a:pt x="667" y="952"/>
                    </a:lnTo>
                    <a:lnTo>
                      <a:pt x="669" y="952"/>
                    </a:lnTo>
                    <a:lnTo>
                      <a:pt x="671" y="952"/>
                    </a:lnTo>
                    <a:lnTo>
                      <a:pt x="671" y="950"/>
                    </a:lnTo>
                    <a:lnTo>
                      <a:pt x="673" y="950"/>
                    </a:lnTo>
                    <a:lnTo>
                      <a:pt x="675" y="950"/>
                    </a:lnTo>
                    <a:lnTo>
                      <a:pt x="677" y="946"/>
                    </a:lnTo>
                    <a:lnTo>
                      <a:pt x="679" y="946"/>
                    </a:lnTo>
                    <a:lnTo>
                      <a:pt x="681" y="950"/>
                    </a:lnTo>
                    <a:lnTo>
                      <a:pt x="681" y="952"/>
                    </a:lnTo>
                    <a:lnTo>
                      <a:pt x="681" y="953"/>
                    </a:lnTo>
                    <a:lnTo>
                      <a:pt x="681" y="955"/>
                    </a:lnTo>
                    <a:lnTo>
                      <a:pt x="684" y="957"/>
                    </a:lnTo>
                    <a:lnTo>
                      <a:pt x="684" y="955"/>
                    </a:lnTo>
                    <a:lnTo>
                      <a:pt x="683" y="953"/>
                    </a:lnTo>
                    <a:lnTo>
                      <a:pt x="684" y="952"/>
                    </a:lnTo>
                    <a:lnTo>
                      <a:pt x="688" y="953"/>
                    </a:lnTo>
                    <a:lnTo>
                      <a:pt x="692" y="953"/>
                    </a:lnTo>
                    <a:lnTo>
                      <a:pt x="692" y="955"/>
                    </a:lnTo>
                    <a:lnTo>
                      <a:pt x="694" y="957"/>
                    </a:lnTo>
                    <a:lnTo>
                      <a:pt x="698" y="957"/>
                    </a:lnTo>
                    <a:lnTo>
                      <a:pt x="698" y="955"/>
                    </a:lnTo>
                    <a:lnTo>
                      <a:pt x="700" y="953"/>
                    </a:lnTo>
                    <a:lnTo>
                      <a:pt x="701" y="955"/>
                    </a:lnTo>
                    <a:lnTo>
                      <a:pt x="701" y="959"/>
                    </a:lnTo>
                    <a:lnTo>
                      <a:pt x="698" y="959"/>
                    </a:lnTo>
                    <a:lnTo>
                      <a:pt x="696" y="961"/>
                    </a:lnTo>
                    <a:lnTo>
                      <a:pt x="696" y="963"/>
                    </a:lnTo>
                    <a:lnTo>
                      <a:pt x="694" y="965"/>
                    </a:lnTo>
                    <a:lnTo>
                      <a:pt x="696" y="967"/>
                    </a:lnTo>
                    <a:lnTo>
                      <a:pt x="696" y="969"/>
                    </a:lnTo>
                    <a:lnTo>
                      <a:pt x="698" y="969"/>
                    </a:lnTo>
                    <a:lnTo>
                      <a:pt x="700" y="967"/>
                    </a:lnTo>
                    <a:lnTo>
                      <a:pt x="703" y="965"/>
                    </a:lnTo>
                    <a:lnTo>
                      <a:pt x="705" y="967"/>
                    </a:lnTo>
                    <a:lnTo>
                      <a:pt x="709" y="965"/>
                    </a:lnTo>
                    <a:lnTo>
                      <a:pt x="709" y="967"/>
                    </a:lnTo>
                    <a:lnTo>
                      <a:pt x="713" y="967"/>
                    </a:lnTo>
                    <a:lnTo>
                      <a:pt x="711" y="965"/>
                    </a:lnTo>
                    <a:lnTo>
                      <a:pt x="713" y="963"/>
                    </a:lnTo>
                    <a:lnTo>
                      <a:pt x="715" y="963"/>
                    </a:lnTo>
                    <a:lnTo>
                      <a:pt x="718" y="959"/>
                    </a:lnTo>
                    <a:lnTo>
                      <a:pt x="722" y="959"/>
                    </a:lnTo>
                    <a:lnTo>
                      <a:pt x="726" y="955"/>
                    </a:lnTo>
                    <a:lnTo>
                      <a:pt x="728" y="952"/>
                    </a:lnTo>
                    <a:lnTo>
                      <a:pt x="730" y="952"/>
                    </a:lnTo>
                    <a:lnTo>
                      <a:pt x="732" y="952"/>
                    </a:lnTo>
                    <a:lnTo>
                      <a:pt x="737" y="950"/>
                    </a:lnTo>
                    <a:lnTo>
                      <a:pt x="739" y="948"/>
                    </a:lnTo>
                    <a:lnTo>
                      <a:pt x="743" y="948"/>
                    </a:lnTo>
                    <a:lnTo>
                      <a:pt x="747" y="944"/>
                    </a:lnTo>
                    <a:lnTo>
                      <a:pt x="749" y="946"/>
                    </a:lnTo>
                    <a:lnTo>
                      <a:pt x="749" y="950"/>
                    </a:lnTo>
                    <a:lnTo>
                      <a:pt x="747" y="952"/>
                    </a:lnTo>
                    <a:lnTo>
                      <a:pt x="745" y="952"/>
                    </a:lnTo>
                    <a:lnTo>
                      <a:pt x="743" y="952"/>
                    </a:lnTo>
                    <a:lnTo>
                      <a:pt x="743" y="953"/>
                    </a:lnTo>
                    <a:lnTo>
                      <a:pt x="743" y="953"/>
                    </a:lnTo>
                    <a:lnTo>
                      <a:pt x="743" y="955"/>
                    </a:lnTo>
                    <a:lnTo>
                      <a:pt x="745" y="955"/>
                    </a:lnTo>
                    <a:lnTo>
                      <a:pt x="764" y="974"/>
                    </a:lnTo>
                    <a:lnTo>
                      <a:pt x="798" y="1035"/>
                    </a:lnTo>
                    <a:lnTo>
                      <a:pt x="802" y="1031"/>
                    </a:lnTo>
                    <a:lnTo>
                      <a:pt x="802" y="1029"/>
                    </a:lnTo>
                    <a:lnTo>
                      <a:pt x="802" y="1027"/>
                    </a:lnTo>
                    <a:lnTo>
                      <a:pt x="806" y="1023"/>
                    </a:lnTo>
                    <a:lnTo>
                      <a:pt x="807" y="1023"/>
                    </a:lnTo>
                    <a:lnTo>
                      <a:pt x="809" y="1025"/>
                    </a:lnTo>
                    <a:lnTo>
                      <a:pt x="811" y="1025"/>
                    </a:lnTo>
                    <a:lnTo>
                      <a:pt x="815" y="1029"/>
                    </a:lnTo>
                    <a:lnTo>
                      <a:pt x="813" y="1031"/>
                    </a:lnTo>
                    <a:lnTo>
                      <a:pt x="815" y="1033"/>
                    </a:lnTo>
                    <a:lnTo>
                      <a:pt x="817" y="1033"/>
                    </a:lnTo>
                    <a:lnTo>
                      <a:pt x="817" y="1037"/>
                    </a:lnTo>
                    <a:lnTo>
                      <a:pt x="824" y="1035"/>
                    </a:lnTo>
                    <a:lnTo>
                      <a:pt x="828" y="1037"/>
                    </a:lnTo>
                    <a:lnTo>
                      <a:pt x="832" y="1037"/>
                    </a:lnTo>
                    <a:lnTo>
                      <a:pt x="836" y="1037"/>
                    </a:lnTo>
                    <a:lnTo>
                      <a:pt x="836" y="1035"/>
                    </a:lnTo>
                    <a:lnTo>
                      <a:pt x="838" y="1033"/>
                    </a:lnTo>
                    <a:lnTo>
                      <a:pt x="840" y="1033"/>
                    </a:lnTo>
                    <a:lnTo>
                      <a:pt x="841" y="1033"/>
                    </a:lnTo>
                    <a:lnTo>
                      <a:pt x="843" y="1031"/>
                    </a:lnTo>
                    <a:lnTo>
                      <a:pt x="845" y="1029"/>
                    </a:lnTo>
                    <a:lnTo>
                      <a:pt x="849" y="1031"/>
                    </a:lnTo>
                    <a:lnTo>
                      <a:pt x="851" y="1031"/>
                    </a:lnTo>
                    <a:lnTo>
                      <a:pt x="853" y="1033"/>
                    </a:lnTo>
                    <a:lnTo>
                      <a:pt x="855" y="1035"/>
                    </a:lnTo>
                    <a:lnTo>
                      <a:pt x="857" y="1039"/>
                    </a:lnTo>
                    <a:lnTo>
                      <a:pt x="858" y="1039"/>
                    </a:lnTo>
                    <a:lnTo>
                      <a:pt x="860" y="1040"/>
                    </a:lnTo>
                    <a:lnTo>
                      <a:pt x="860" y="1044"/>
                    </a:lnTo>
                    <a:lnTo>
                      <a:pt x="860" y="1046"/>
                    </a:lnTo>
                    <a:lnTo>
                      <a:pt x="860" y="1048"/>
                    </a:lnTo>
                    <a:lnTo>
                      <a:pt x="862" y="1048"/>
                    </a:lnTo>
                    <a:lnTo>
                      <a:pt x="870" y="1052"/>
                    </a:lnTo>
                    <a:lnTo>
                      <a:pt x="870" y="1054"/>
                    </a:lnTo>
                    <a:lnTo>
                      <a:pt x="870" y="1056"/>
                    </a:lnTo>
                    <a:lnTo>
                      <a:pt x="872" y="1056"/>
                    </a:lnTo>
                    <a:lnTo>
                      <a:pt x="874" y="1057"/>
                    </a:lnTo>
                    <a:lnTo>
                      <a:pt x="876" y="1061"/>
                    </a:lnTo>
                    <a:lnTo>
                      <a:pt x="877" y="1063"/>
                    </a:lnTo>
                    <a:lnTo>
                      <a:pt x="881" y="1063"/>
                    </a:lnTo>
                    <a:lnTo>
                      <a:pt x="885" y="1065"/>
                    </a:lnTo>
                    <a:lnTo>
                      <a:pt x="891" y="1065"/>
                    </a:lnTo>
                    <a:lnTo>
                      <a:pt x="891" y="1063"/>
                    </a:lnTo>
                    <a:lnTo>
                      <a:pt x="893" y="1061"/>
                    </a:lnTo>
                    <a:lnTo>
                      <a:pt x="896" y="1061"/>
                    </a:lnTo>
                    <a:lnTo>
                      <a:pt x="896" y="1063"/>
                    </a:lnTo>
                    <a:lnTo>
                      <a:pt x="898" y="1065"/>
                    </a:lnTo>
                    <a:lnTo>
                      <a:pt x="900" y="1065"/>
                    </a:lnTo>
                    <a:lnTo>
                      <a:pt x="902" y="1071"/>
                    </a:lnTo>
                    <a:lnTo>
                      <a:pt x="904" y="1071"/>
                    </a:lnTo>
                    <a:lnTo>
                      <a:pt x="904" y="1073"/>
                    </a:lnTo>
                    <a:lnTo>
                      <a:pt x="902" y="1080"/>
                    </a:lnTo>
                    <a:lnTo>
                      <a:pt x="902" y="1080"/>
                    </a:lnTo>
                    <a:lnTo>
                      <a:pt x="908" y="1082"/>
                    </a:lnTo>
                    <a:lnTo>
                      <a:pt x="913" y="1078"/>
                    </a:lnTo>
                    <a:lnTo>
                      <a:pt x="913" y="1078"/>
                    </a:lnTo>
                    <a:lnTo>
                      <a:pt x="917" y="1073"/>
                    </a:lnTo>
                    <a:lnTo>
                      <a:pt x="921" y="1067"/>
                    </a:lnTo>
                    <a:lnTo>
                      <a:pt x="932" y="1063"/>
                    </a:lnTo>
                    <a:lnTo>
                      <a:pt x="957" y="1046"/>
                    </a:lnTo>
                    <a:lnTo>
                      <a:pt x="981" y="1039"/>
                    </a:lnTo>
                    <a:lnTo>
                      <a:pt x="991" y="1042"/>
                    </a:lnTo>
                    <a:lnTo>
                      <a:pt x="995" y="1044"/>
                    </a:lnTo>
                    <a:lnTo>
                      <a:pt x="1006" y="1042"/>
                    </a:lnTo>
                    <a:lnTo>
                      <a:pt x="1012" y="1044"/>
                    </a:lnTo>
                    <a:lnTo>
                      <a:pt x="1021" y="1054"/>
                    </a:lnTo>
                    <a:lnTo>
                      <a:pt x="1025" y="1056"/>
                    </a:lnTo>
                    <a:lnTo>
                      <a:pt x="1038" y="1054"/>
                    </a:lnTo>
                    <a:lnTo>
                      <a:pt x="1042" y="1054"/>
                    </a:lnTo>
                    <a:lnTo>
                      <a:pt x="1065" y="1054"/>
                    </a:lnTo>
                    <a:lnTo>
                      <a:pt x="1068" y="1052"/>
                    </a:lnTo>
                    <a:lnTo>
                      <a:pt x="1067" y="1046"/>
                    </a:lnTo>
                    <a:lnTo>
                      <a:pt x="1067" y="1042"/>
                    </a:lnTo>
                    <a:lnTo>
                      <a:pt x="1070" y="1039"/>
                    </a:lnTo>
                    <a:lnTo>
                      <a:pt x="1070" y="1035"/>
                    </a:lnTo>
                    <a:lnTo>
                      <a:pt x="1067" y="1029"/>
                    </a:lnTo>
                    <a:lnTo>
                      <a:pt x="1067" y="1025"/>
                    </a:lnTo>
                    <a:lnTo>
                      <a:pt x="1067" y="1020"/>
                    </a:lnTo>
                    <a:lnTo>
                      <a:pt x="1084" y="1003"/>
                    </a:lnTo>
                    <a:lnTo>
                      <a:pt x="1087" y="1003"/>
                    </a:lnTo>
                    <a:lnTo>
                      <a:pt x="1091" y="1004"/>
                    </a:lnTo>
                    <a:lnTo>
                      <a:pt x="1097" y="1006"/>
                    </a:lnTo>
                    <a:lnTo>
                      <a:pt x="1106" y="1010"/>
                    </a:lnTo>
                    <a:lnTo>
                      <a:pt x="1110" y="1014"/>
                    </a:lnTo>
                    <a:lnTo>
                      <a:pt x="1127" y="1018"/>
                    </a:lnTo>
                    <a:lnTo>
                      <a:pt x="1129" y="1023"/>
                    </a:lnTo>
                    <a:lnTo>
                      <a:pt x="1131" y="1037"/>
                    </a:lnTo>
                    <a:lnTo>
                      <a:pt x="1133" y="1037"/>
                    </a:lnTo>
                    <a:lnTo>
                      <a:pt x="1144" y="1044"/>
                    </a:lnTo>
                    <a:lnTo>
                      <a:pt x="1152" y="1048"/>
                    </a:lnTo>
                    <a:lnTo>
                      <a:pt x="1159" y="1046"/>
                    </a:lnTo>
                    <a:lnTo>
                      <a:pt x="1174" y="1039"/>
                    </a:lnTo>
                    <a:lnTo>
                      <a:pt x="1197" y="1046"/>
                    </a:lnTo>
                    <a:lnTo>
                      <a:pt x="1199" y="1048"/>
                    </a:lnTo>
                    <a:lnTo>
                      <a:pt x="1199" y="1048"/>
                    </a:lnTo>
                    <a:lnTo>
                      <a:pt x="1207" y="1054"/>
                    </a:lnTo>
                    <a:lnTo>
                      <a:pt x="1220" y="1057"/>
                    </a:lnTo>
                    <a:lnTo>
                      <a:pt x="1222" y="1063"/>
                    </a:lnTo>
                    <a:lnTo>
                      <a:pt x="1229" y="1067"/>
                    </a:lnTo>
                    <a:lnTo>
                      <a:pt x="1258" y="1071"/>
                    </a:lnTo>
                    <a:lnTo>
                      <a:pt x="1261" y="1073"/>
                    </a:lnTo>
                    <a:lnTo>
                      <a:pt x="1296" y="1065"/>
                    </a:lnTo>
                    <a:lnTo>
                      <a:pt x="1311" y="1052"/>
                    </a:lnTo>
                    <a:lnTo>
                      <a:pt x="1318" y="1050"/>
                    </a:lnTo>
                    <a:lnTo>
                      <a:pt x="1326" y="1052"/>
                    </a:lnTo>
                    <a:lnTo>
                      <a:pt x="1330" y="1056"/>
                    </a:lnTo>
                    <a:lnTo>
                      <a:pt x="1335" y="1057"/>
                    </a:lnTo>
                    <a:lnTo>
                      <a:pt x="1341" y="1056"/>
                    </a:lnTo>
                    <a:lnTo>
                      <a:pt x="1345" y="1054"/>
                    </a:lnTo>
                    <a:lnTo>
                      <a:pt x="1347" y="1056"/>
                    </a:lnTo>
                    <a:lnTo>
                      <a:pt x="1347" y="1056"/>
                    </a:lnTo>
                    <a:lnTo>
                      <a:pt x="1367" y="1065"/>
                    </a:lnTo>
                    <a:lnTo>
                      <a:pt x="1371" y="1063"/>
                    </a:lnTo>
                    <a:lnTo>
                      <a:pt x="1390" y="1052"/>
                    </a:lnTo>
                    <a:lnTo>
                      <a:pt x="1390" y="1050"/>
                    </a:lnTo>
                    <a:lnTo>
                      <a:pt x="1388" y="1046"/>
                    </a:lnTo>
                    <a:lnTo>
                      <a:pt x="1390" y="1042"/>
                    </a:lnTo>
                    <a:lnTo>
                      <a:pt x="1394" y="1037"/>
                    </a:lnTo>
                    <a:lnTo>
                      <a:pt x="1400" y="1018"/>
                    </a:lnTo>
                    <a:lnTo>
                      <a:pt x="1405" y="1014"/>
                    </a:lnTo>
                    <a:lnTo>
                      <a:pt x="1413" y="1006"/>
                    </a:lnTo>
                    <a:lnTo>
                      <a:pt x="1413" y="1006"/>
                    </a:lnTo>
                    <a:lnTo>
                      <a:pt x="1411" y="1003"/>
                    </a:lnTo>
                    <a:lnTo>
                      <a:pt x="1411" y="995"/>
                    </a:lnTo>
                    <a:lnTo>
                      <a:pt x="1409" y="995"/>
                    </a:lnTo>
                    <a:lnTo>
                      <a:pt x="1401" y="995"/>
                    </a:lnTo>
                    <a:lnTo>
                      <a:pt x="1400" y="995"/>
                    </a:lnTo>
                    <a:lnTo>
                      <a:pt x="1401" y="991"/>
                    </a:lnTo>
                    <a:lnTo>
                      <a:pt x="1409" y="984"/>
                    </a:lnTo>
                    <a:lnTo>
                      <a:pt x="1411" y="982"/>
                    </a:lnTo>
                    <a:lnTo>
                      <a:pt x="1415" y="978"/>
                    </a:lnTo>
                    <a:lnTo>
                      <a:pt x="1456" y="970"/>
                    </a:lnTo>
                    <a:lnTo>
                      <a:pt x="1468" y="980"/>
                    </a:lnTo>
                    <a:lnTo>
                      <a:pt x="1473" y="980"/>
                    </a:lnTo>
                    <a:lnTo>
                      <a:pt x="1477" y="980"/>
                    </a:lnTo>
                    <a:lnTo>
                      <a:pt x="1487" y="982"/>
                    </a:lnTo>
                    <a:lnTo>
                      <a:pt x="1492" y="991"/>
                    </a:lnTo>
                    <a:lnTo>
                      <a:pt x="1492" y="995"/>
                    </a:lnTo>
                    <a:lnTo>
                      <a:pt x="1496" y="999"/>
                    </a:lnTo>
                    <a:lnTo>
                      <a:pt x="1498" y="1001"/>
                    </a:lnTo>
                    <a:lnTo>
                      <a:pt x="1498" y="999"/>
                    </a:lnTo>
                    <a:lnTo>
                      <a:pt x="1513" y="1050"/>
                    </a:lnTo>
                    <a:lnTo>
                      <a:pt x="1513" y="1052"/>
                    </a:lnTo>
                    <a:lnTo>
                      <a:pt x="1513" y="1052"/>
                    </a:lnTo>
                    <a:lnTo>
                      <a:pt x="1515" y="1063"/>
                    </a:lnTo>
                    <a:lnTo>
                      <a:pt x="1519" y="1065"/>
                    </a:lnTo>
                    <a:lnTo>
                      <a:pt x="1524" y="1067"/>
                    </a:lnTo>
                    <a:lnTo>
                      <a:pt x="1530" y="1065"/>
                    </a:lnTo>
                    <a:lnTo>
                      <a:pt x="1545" y="1069"/>
                    </a:lnTo>
                    <a:lnTo>
                      <a:pt x="1553" y="1076"/>
                    </a:lnTo>
                    <a:lnTo>
                      <a:pt x="1558" y="1080"/>
                    </a:lnTo>
                    <a:lnTo>
                      <a:pt x="1560" y="1080"/>
                    </a:lnTo>
                    <a:lnTo>
                      <a:pt x="1562" y="1082"/>
                    </a:lnTo>
                    <a:lnTo>
                      <a:pt x="1562" y="1082"/>
                    </a:lnTo>
                    <a:lnTo>
                      <a:pt x="1562" y="1082"/>
                    </a:lnTo>
                    <a:lnTo>
                      <a:pt x="1562" y="1088"/>
                    </a:lnTo>
                    <a:lnTo>
                      <a:pt x="1564" y="1090"/>
                    </a:lnTo>
                    <a:lnTo>
                      <a:pt x="1564" y="1099"/>
                    </a:lnTo>
                    <a:lnTo>
                      <a:pt x="1570" y="1107"/>
                    </a:lnTo>
                    <a:lnTo>
                      <a:pt x="1576" y="1107"/>
                    </a:lnTo>
                    <a:lnTo>
                      <a:pt x="1579" y="1109"/>
                    </a:lnTo>
                    <a:lnTo>
                      <a:pt x="1585" y="1109"/>
                    </a:lnTo>
                    <a:lnTo>
                      <a:pt x="1602" y="1097"/>
                    </a:lnTo>
                    <a:lnTo>
                      <a:pt x="1608" y="1097"/>
                    </a:lnTo>
                    <a:lnTo>
                      <a:pt x="1627" y="1090"/>
                    </a:lnTo>
                    <a:lnTo>
                      <a:pt x="1627" y="1090"/>
                    </a:lnTo>
                    <a:lnTo>
                      <a:pt x="1623" y="1093"/>
                    </a:lnTo>
                    <a:lnTo>
                      <a:pt x="1623" y="1099"/>
                    </a:lnTo>
                    <a:lnTo>
                      <a:pt x="1625" y="1105"/>
                    </a:lnTo>
                    <a:lnTo>
                      <a:pt x="1625" y="1109"/>
                    </a:lnTo>
                    <a:lnTo>
                      <a:pt x="1617" y="1116"/>
                    </a:lnTo>
                    <a:lnTo>
                      <a:pt x="1611" y="1143"/>
                    </a:lnTo>
                    <a:lnTo>
                      <a:pt x="1602" y="1158"/>
                    </a:lnTo>
                    <a:lnTo>
                      <a:pt x="1600" y="1163"/>
                    </a:lnTo>
                    <a:lnTo>
                      <a:pt x="1596" y="1165"/>
                    </a:lnTo>
                    <a:lnTo>
                      <a:pt x="1594" y="1165"/>
                    </a:lnTo>
                    <a:lnTo>
                      <a:pt x="1581" y="1161"/>
                    </a:lnTo>
                    <a:lnTo>
                      <a:pt x="1568" y="1173"/>
                    </a:lnTo>
                    <a:lnTo>
                      <a:pt x="1570" y="1177"/>
                    </a:lnTo>
                    <a:lnTo>
                      <a:pt x="1572" y="1201"/>
                    </a:lnTo>
                    <a:lnTo>
                      <a:pt x="1568" y="1207"/>
                    </a:lnTo>
                    <a:lnTo>
                      <a:pt x="1562" y="1213"/>
                    </a:lnTo>
                    <a:lnTo>
                      <a:pt x="1562" y="1218"/>
                    </a:lnTo>
                    <a:lnTo>
                      <a:pt x="1562" y="1220"/>
                    </a:lnTo>
                    <a:lnTo>
                      <a:pt x="1566" y="1220"/>
                    </a:lnTo>
                    <a:lnTo>
                      <a:pt x="1564" y="1218"/>
                    </a:lnTo>
                    <a:lnTo>
                      <a:pt x="1564" y="1216"/>
                    </a:lnTo>
                    <a:lnTo>
                      <a:pt x="1572" y="1216"/>
                    </a:lnTo>
                    <a:lnTo>
                      <a:pt x="1574" y="1213"/>
                    </a:lnTo>
                    <a:lnTo>
                      <a:pt x="1576" y="1213"/>
                    </a:lnTo>
                    <a:lnTo>
                      <a:pt x="1576" y="1209"/>
                    </a:lnTo>
                    <a:lnTo>
                      <a:pt x="1579" y="1207"/>
                    </a:lnTo>
                    <a:lnTo>
                      <a:pt x="1581" y="1199"/>
                    </a:lnTo>
                    <a:lnTo>
                      <a:pt x="1581" y="1201"/>
                    </a:lnTo>
                    <a:lnTo>
                      <a:pt x="1585" y="1203"/>
                    </a:lnTo>
                    <a:lnTo>
                      <a:pt x="1583" y="1205"/>
                    </a:lnTo>
                    <a:lnTo>
                      <a:pt x="1583" y="1207"/>
                    </a:lnTo>
                    <a:lnTo>
                      <a:pt x="1587" y="1203"/>
                    </a:lnTo>
                    <a:lnTo>
                      <a:pt x="1589" y="1203"/>
                    </a:lnTo>
                    <a:lnTo>
                      <a:pt x="1589" y="1211"/>
                    </a:lnTo>
                    <a:lnTo>
                      <a:pt x="1589" y="1211"/>
                    </a:lnTo>
                    <a:lnTo>
                      <a:pt x="1594" y="1211"/>
                    </a:lnTo>
                    <a:lnTo>
                      <a:pt x="1596" y="1213"/>
                    </a:lnTo>
                    <a:lnTo>
                      <a:pt x="1598" y="1213"/>
                    </a:lnTo>
                    <a:lnTo>
                      <a:pt x="1600" y="1214"/>
                    </a:lnTo>
                    <a:lnTo>
                      <a:pt x="1602" y="1214"/>
                    </a:lnTo>
                    <a:lnTo>
                      <a:pt x="1610" y="1213"/>
                    </a:lnTo>
                    <a:lnTo>
                      <a:pt x="1611" y="1213"/>
                    </a:lnTo>
                    <a:lnTo>
                      <a:pt x="1634" y="1196"/>
                    </a:lnTo>
                    <a:lnTo>
                      <a:pt x="1640" y="1186"/>
                    </a:lnTo>
                    <a:lnTo>
                      <a:pt x="1640" y="1184"/>
                    </a:lnTo>
                    <a:lnTo>
                      <a:pt x="1646" y="1179"/>
                    </a:lnTo>
                    <a:lnTo>
                      <a:pt x="1647" y="1177"/>
                    </a:lnTo>
                    <a:lnTo>
                      <a:pt x="1704" y="1093"/>
                    </a:lnTo>
                    <a:lnTo>
                      <a:pt x="1706" y="1092"/>
                    </a:lnTo>
                    <a:lnTo>
                      <a:pt x="1708" y="1090"/>
                    </a:lnTo>
                    <a:lnTo>
                      <a:pt x="1710" y="1080"/>
                    </a:lnTo>
                    <a:lnTo>
                      <a:pt x="1710" y="1076"/>
                    </a:lnTo>
                    <a:lnTo>
                      <a:pt x="1714" y="1069"/>
                    </a:lnTo>
                    <a:lnTo>
                      <a:pt x="1712" y="1057"/>
                    </a:lnTo>
                    <a:lnTo>
                      <a:pt x="1714" y="1054"/>
                    </a:lnTo>
                    <a:lnTo>
                      <a:pt x="1714" y="1052"/>
                    </a:lnTo>
                    <a:lnTo>
                      <a:pt x="1714" y="1050"/>
                    </a:lnTo>
                    <a:lnTo>
                      <a:pt x="1712" y="1037"/>
                    </a:lnTo>
                    <a:lnTo>
                      <a:pt x="1714" y="1035"/>
                    </a:lnTo>
                    <a:lnTo>
                      <a:pt x="1714" y="1025"/>
                    </a:lnTo>
                    <a:lnTo>
                      <a:pt x="1716" y="1025"/>
                    </a:lnTo>
                    <a:lnTo>
                      <a:pt x="1716" y="1023"/>
                    </a:lnTo>
                    <a:lnTo>
                      <a:pt x="1717" y="1022"/>
                    </a:lnTo>
                    <a:lnTo>
                      <a:pt x="1716" y="1020"/>
                    </a:lnTo>
                    <a:lnTo>
                      <a:pt x="1719" y="1014"/>
                    </a:lnTo>
                    <a:lnTo>
                      <a:pt x="1721" y="1014"/>
                    </a:lnTo>
                    <a:lnTo>
                      <a:pt x="1725" y="1008"/>
                    </a:lnTo>
                    <a:lnTo>
                      <a:pt x="1725" y="1006"/>
                    </a:lnTo>
                    <a:lnTo>
                      <a:pt x="1727" y="1003"/>
                    </a:lnTo>
                    <a:lnTo>
                      <a:pt x="1721" y="997"/>
                    </a:lnTo>
                    <a:lnTo>
                      <a:pt x="1723" y="991"/>
                    </a:lnTo>
                    <a:lnTo>
                      <a:pt x="1721" y="984"/>
                    </a:lnTo>
                    <a:lnTo>
                      <a:pt x="1716" y="980"/>
                    </a:lnTo>
                    <a:lnTo>
                      <a:pt x="1712" y="980"/>
                    </a:lnTo>
                    <a:lnTo>
                      <a:pt x="1710" y="978"/>
                    </a:lnTo>
                    <a:lnTo>
                      <a:pt x="1706" y="976"/>
                    </a:lnTo>
                    <a:lnTo>
                      <a:pt x="1702" y="976"/>
                    </a:lnTo>
                    <a:lnTo>
                      <a:pt x="1704" y="974"/>
                    </a:lnTo>
                    <a:lnTo>
                      <a:pt x="1708" y="976"/>
                    </a:lnTo>
                    <a:lnTo>
                      <a:pt x="1712" y="978"/>
                    </a:lnTo>
                    <a:lnTo>
                      <a:pt x="1714" y="978"/>
                    </a:lnTo>
                    <a:lnTo>
                      <a:pt x="1717" y="978"/>
                    </a:lnTo>
                    <a:lnTo>
                      <a:pt x="1721" y="982"/>
                    </a:lnTo>
                    <a:lnTo>
                      <a:pt x="1723" y="980"/>
                    </a:lnTo>
                    <a:lnTo>
                      <a:pt x="1725" y="978"/>
                    </a:lnTo>
                    <a:lnTo>
                      <a:pt x="1725" y="974"/>
                    </a:lnTo>
                    <a:lnTo>
                      <a:pt x="1723" y="974"/>
                    </a:lnTo>
                    <a:lnTo>
                      <a:pt x="1710" y="963"/>
                    </a:lnTo>
                    <a:lnTo>
                      <a:pt x="1708" y="961"/>
                    </a:lnTo>
                    <a:lnTo>
                      <a:pt x="1708" y="957"/>
                    </a:lnTo>
                    <a:lnTo>
                      <a:pt x="1704" y="953"/>
                    </a:lnTo>
                    <a:lnTo>
                      <a:pt x="1702" y="952"/>
                    </a:lnTo>
                    <a:lnTo>
                      <a:pt x="1700" y="952"/>
                    </a:lnTo>
                    <a:lnTo>
                      <a:pt x="1700" y="950"/>
                    </a:lnTo>
                    <a:lnTo>
                      <a:pt x="1698" y="950"/>
                    </a:lnTo>
                    <a:lnTo>
                      <a:pt x="1695" y="952"/>
                    </a:lnTo>
                    <a:lnTo>
                      <a:pt x="1691" y="952"/>
                    </a:lnTo>
                    <a:lnTo>
                      <a:pt x="1685" y="950"/>
                    </a:lnTo>
                    <a:lnTo>
                      <a:pt x="1685" y="955"/>
                    </a:lnTo>
                    <a:lnTo>
                      <a:pt x="1685" y="955"/>
                    </a:lnTo>
                    <a:lnTo>
                      <a:pt x="1681" y="967"/>
                    </a:lnTo>
                    <a:lnTo>
                      <a:pt x="1680" y="969"/>
                    </a:lnTo>
                    <a:lnTo>
                      <a:pt x="1680" y="965"/>
                    </a:lnTo>
                    <a:lnTo>
                      <a:pt x="1683" y="961"/>
                    </a:lnTo>
                    <a:lnTo>
                      <a:pt x="1681" y="959"/>
                    </a:lnTo>
                    <a:lnTo>
                      <a:pt x="1676" y="965"/>
                    </a:lnTo>
                    <a:lnTo>
                      <a:pt x="1666" y="969"/>
                    </a:lnTo>
                    <a:lnTo>
                      <a:pt x="1663" y="967"/>
                    </a:lnTo>
                    <a:lnTo>
                      <a:pt x="1663" y="967"/>
                    </a:lnTo>
                    <a:lnTo>
                      <a:pt x="1664" y="965"/>
                    </a:lnTo>
                    <a:lnTo>
                      <a:pt x="1668" y="959"/>
                    </a:lnTo>
                    <a:lnTo>
                      <a:pt x="1668" y="957"/>
                    </a:lnTo>
                    <a:lnTo>
                      <a:pt x="1666" y="957"/>
                    </a:lnTo>
                    <a:lnTo>
                      <a:pt x="1664" y="953"/>
                    </a:lnTo>
                    <a:lnTo>
                      <a:pt x="1666" y="953"/>
                    </a:lnTo>
                    <a:lnTo>
                      <a:pt x="1668" y="950"/>
                    </a:lnTo>
                    <a:lnTo>
                      <a:pt x="1668" y="950"/>
                    </a:lnTo>
                    <a:lnTo>
                      <a:pt x="1664" y="950"/>
                    </a:lnTo>
                    <a:lnTo>
                      <a:pt x="1663" y="952"/>
                    </a:lnTo>
                    <a:lnTo>
                      <a:pt x="1661" y="953"/>
                    </a:lnTo>
                    <a:lnTo>
                      <a:pt x="1663" y="955"/>
                    </a:lnTo>
                    <a:lnTo>
                      <a:pt x="1663" y="957"/>
                    </a:lnTo>
                    <a:lnTo>
                      <a:pt x="1659" y="961"/>
                    </a:lnTo>
                    <a:lnTo>
                      <a:pt x="1657" y="961"/>
                    </a:lnTo>
                    <a:lnTo>
                      <a:pt x="1655" y="963"/>
                    </a:lnTo>
                    <a:lnTo>
                      <a:pt x="1655" y="963"/>
                    </a:lnTo>
                    <a:lnTo>
                      <a:pt x="1655" y="948"/>
                    </a:lnTo>
                    <a:lnTo>
                      <a:pt x="1655" y="948"/>
                    </a:lnTo>
                    <a:lnTo>
                      <a:pt x="1655" y="944"/>
                    </a:lnTo>
                    <a:lnTo>
                      <a:pt x="1655" y="940"/>
                    </a:lnTo>
                    <a:lnTo>
                      <a:pt x="1653" y="940"/>
                    </a:lnTo>
                    <a:lnTo>
                      <a:pt x="1640" y="942"/>
                    </a:lnTo>
                    <a:lnTo>
                      <a:pt x="1632" y="938"/>
                    </a:lnTo>
                    <a:lnTo>
                      <a:pt x="1632" y="933"/>
                    </a:lnTo>
                    <a:lnTo>
                      <a:pt x="1640" y="925"/>
                    </a:lnTo>
                    <a:lnTo>
                      <a:pt x="1642" y="925"/>
                    </a:lnTo>
                    <a:lnTo>
                      <a:pt x="1647" y="921"/>
                    </a:lnTo>
                    <a:lnTo>
                      <a:pt x="1649" y="917"/>
                    </a:lnTo>
                    <a:lnTo>
                      <a:pt x="1651" y="916"/>
                    </a:lnTo>
                    <a:lnTo>
                      <a:pt x="1653" y="914"/>
                    </a:lnTo>
                    <a:lnTo>
                      <a:pt x="1670" y="900"/>
                    </a:lnTo>
                    <a:lnTo>
                      <a:pt x="1672" y="895"/>
                    </a:lnTo>
                    <a:lnTo>
                      <a:pt x="1674" y="893"/>
                    </a:lnTo>
                    <a:lnTo>
                      <a:pt x="1676" y="891"/>
                    </a:lnTo>
                    <a:lnTo>
                      <a:pt x="1676" y="889"/>
                    </a:lnTo>
                    <a:lnTo>
                      <a:pt x="1680" y="883"/>
                    </a:lnTo>
                    <a:lnTo>
                      <a:pt x="1680" y="882"/>
                    </a:lnTo>
                    <a:lnTo>
                      <a:pt x="1681" y="882"/>
                    </a:lnTo>
                    <a:lnTo>
                      <a:pt x="1683" y="878"/>
                    </a:lnTo>
                    <a:lnTo>
                      <a:pt x="1693" y="868"/>
                    </a:lnTo>
                    <a:lnTo>
                      <a:pt x="1695" y="868"/>
                    </a:lnTo>
                    <a:lnTo>
                      <a:pt x="1700" y="863"/>
                    </a:lnTo>
                    <a:lnTo>
                      <a:pt x="1702" y="859"/>
                    </a:lnTo>
                    <a:lnTo>
                      <a:pt x="1702" y="859"/>
                    </a:lnTo>
                    <a:lnTo>
                      <a:pt x="1710" y="855"/>
                    </a:lnTo>
                    <a:lnTo>
                      <a:pt x="1712" y="849"/>
                    </a:lnTo>
                    <a:lnTo>
                      <a:pt x="1714" y="846"/>
                    </a:lnTo>
                    <a:lnTo>
                      <a:pt x="1751" y="810"/>
                    </a:lnTo>
                    <a:lnTo>
                      <a:pt x="1793" y="808"/>
                    </a:lnTo>
                    <a:lnTo>
                      <a:pt x="1793" y="812"/>
                    </a:lnTo>
                    <a:lnTo>
                      <a:pt x="1795" y="815"/>
                    </a:lnTo>
                    <a:lnTo>
                      <a:pt x="1797" y="815"/>
                    </a:lnTo>
                    <a:lnTo>
                      <a:pt x="1799" y="813"/>
                    </a:lnTo>
                    <a:lnTo>
                      <a:pt x="1801" y="813"/>
                    </a:lnTo>
                    <a:lnTo>
                      <a:pt x="1801" y="808"/>
                    </a:lnTo>
                    <a:lnTo>
                      <a:pt x="1803" y="806"/>
                    </a:lnTo>
                    <a:lnTo>
                      <a:pt x="1818" y="812"/>
                    </a:lnTo>
                    <a:lnTo>
                      <a:pt x="1823" y="812"/>
                    </a:lnTo>
                    <a:lnTo>
                      <a:pt x="1823" y="810"/>
                    </a:lnTo>
                    <a:lnTo>
                      <a:pt x="1825" y="808"/>
                    </a:lnTo>
                    <a:lnTo>
                      <a:pt x="1831" y="808"/>
                    </a:lnTo>
                    <a:lnTo>
                      <a:pt x="1833" y="813"/>
                    </a:lnTo>
                    <a:lnTo>
                      <a:pt x="1835" y="813"/>
                    </a:lnTo>
                    <a:lnTo>
                      <a:pt x="1838" y="812"/>
                    </a:lnTo>
                    <a:lnTo>
                      <a:pt x="1838" y="810"/>
                    </a:lnTo>
                    <a:lnTo>
                      <a:pt x="1838" y="810"/>
                    </a:lnTo>
                    <a:lnTo>
                      <a:pt x="1837" y="808"/>
                    </a:lnTo>
                    <a:lnTo>
                      <a:pt x="1838" y="806"/>
                    </a:lnTo>
                    <a:lnTo>
                      <a:pt x="1842" y="806"/>
                    </a:lnTo>
                    <a:lnTo>
                      <a:pt x="1842" y="804"/>
                    </a:lnTo>
                    <a:lnTo>
                      <a:pt x="1840" y="802"/>
                    </a:lnTo>
                    <a:lnTo>
                      <a:pt x="1840" y="800"/>
                    </a:lnTo>
                    <a:lnTo>
                      <a:pt x="1844" y="798"/>
                    </a:lnTo>
                    <a:lnTo>
                      <a:pt x="1848" y="798"/>
                    </a:lnTo>
                    <a:lnTo>
                      <a:pt x="1859" y="802"/>
                    </a:lnTo>
                    <a:lnTo>
                      <a:pt x="1863" y="802"/>
                    </a:lnTo>
                    <a:lnTo>
                      <a:pt x="1867" y="804"/>
                    </a:lnTo>
                    <a:lnTo>
                      <a:pt x="1867" y="806"/>
                    </a:lnTo>
                    <a:lnTo>
                      <a:pt x="1869" y="806"/>
                    </a:lnTo>
                    <a:lnTo>
                      <a:pt x="1871" y="802"/>
                    </a:lnTo>
                    <a:lnTo>
                      <a:pt x="1873" y="802"/>
                    </a:lnTo>
                    <a:lnTo>
                      <a:pt x="1876" y="804"/>
                    </a:lnTo>
                    <a:lnTo>
                      <a:pt x="1882" y="808"/>
                    </a:lnTo>
                    <a:lnTo>
                      <a:pt x="1884" y="812"/>
                    </a:lnTo>
                    <a:lnTo>
                      <a:pt x="1890" y="812"/>
                    </a:lnTo>
                    <a:lnTo>
                      <a:pt x="1890" y="813"/>
                    </a:lnTo>
                    <a:lnTo>
                      <a:pt x="1886" y="815"/>
                    </a:lnTo>
                    <a:lnTo>
                      <a:pt x="1876" y="815"/>
                    </a:lnTo>
                    <a:lnTo>
                      <a:pt x="1873" y="817"/>
                    </a:lnTo>
                    <a:lnTo>
                      <a:pt x="1873" y="819"/>
                    </a:lnTo>
                    <a:lnTo>
                      <a:pt x="1876" y="825"/>
                    </a:lnTo>
                    <a:lnTo>
                      <a:pt x="1886" y="825"/>
                    </a:lnTo>
                    <a:lnTo>
                      <a:pt x="1890" y="823"/>
                    </a:lnTo>
                    <a:lnTo>
                      <a:pt x="1891" y="821"/>
                    </a:lnTo>
                    <a:lnTo>
                      <a:pt x="1893" y="819"/>
                    </a:lnTo>
                    <a:lnTo>
                      <a:pt x="1895" y="821"/>
                    </a:lnTo>
                    <a:lnTo>
                      <a:pt x="1899" y="823"/>
                    </a:lnTo>
                    <a:lnTo>
                      <a:pt x="1901" y="821"/>
                    </a:lnTo>
                    <a:lnTo>
                      <a:pt x="1903" y="817"/>
                    </a:lnTo>
                    <a:lnTo>
                      <a:pt x="1907" y="817"/>
                    </a:lnTo>
                    <a:lnTo>
                      <a:pt x="1907" y="815"/>
                    </a:lnTo>
                    <a:lnTo>
                      <a:pt x="1910" y="813"/>
                    </a:lnTo>
                    <a:lnTo>
                      <a:pt x="1914" y="815"/>
                    </a:lnTo>
                    <a:lnTo>
                      <a:pt x="1916" y="817"/>
                    </a:lnTo>
                    <a:lnTo>
                      <a:pt x="1920" y="817"/>
                    </a:lnTo>
                    <a:lnTo>
                      <a:pt x="1922" y="817"/>
                    </a:lnTo>
                    <a:lnTo>
                      <a:pt x="1924" y="815"/>
                    </a:lnTo>
                    <a:lnTo>
                      <a:pt x="1927" y="815"/>
                    </a:lnTo>
                    <a:lnTo>
                      <a:pt x="1929" y="815"/>
                    </a:lnTo>
                    <a:lnTo>
                      <a:pt x="1929" y="815"/>
                    </a:lnTo>
                    <a:lnTo>
                      <a:pt x="1933" y="815"/>
                    </a:lnTo>
                    <a:lnTo>
                      <a:pt x="1933" y="812"/>
                    </a:lnTo>
                    <a:lnTo>
                      <a:pt x="1933" y="810"/>
                    </a:lnTo>
                    <a:lnTo>
                      <a:pt x="1931" y="808"/>
                    </a:lnTo>
                    <a:lnTo>
                      <a:pt x="1926" y="804"/>
                    </a:lnTo>
                    <a:lnTo>
                      <a:pt x="1920" y="806"/>
                    </a:lnTo>
                    <a:lnTo>
                      <a:pt x="1920" y="804"/>
                    </a:lnTo>
                    <a:lnTo>
                      <a:pt x="1922" y="802"/>
                    </a:lnTo>
                    <a:lnTo>
                      <a:pt x="1918" y="795"/>
                    </a:lnTo>
                    <a:lnTo>
                      <a:pt x="1920" y="795"/>
                    </a:lnTo>
                    <a:lnTo>
                      <a:pt x="1922" y="795"/>
                    </a:lnTo>
                    <a:lnTo>
                      <a:pt x="1922" y="795"/>
                    </a:lnTo>
                    <a:lnTo>
                      <a:pt x="1929" y="781"/>
                    </a:lnTo>
                    <a:lnTo>
                      <a:pt x="1933" y="777"/>
                    </a:lnTo>
                    <a:lnTo>
                      <a:pt x="1935" y="776"/>
                    </a:lnTo>
                    <a:lnTo>
                      <a:pt x="1946" y="766"/>
                    </a:lnTo>
                    <a:lnTo>
                      <a:pt x="1946" y="764"/>
                    </a:lnTo>
                    <a:lnTo>
                      <a:pt x="1956" y="751"/>
                    </a:lnTo>
                    <a:lnTo>
                      <a:pt x="1958" y="745"/>
                    </a:lnTo>
                    <a:lnTo>
                      <a:pt x="1965" y="738"/>
                    </a:lnTo>
                    <a:lnTo>
                      <a:pt x="1967" y="736"/>
                    </a:lnTo>
                    <a:lnTo>
                      <a:pt x="1971" y="734"/>
                    </a:lnTo>
                    <a:lnTo>
                      <a:pt x="1978" y="734"/>
                    </a:lnTo>
                    <a:lnTo>
                      <a:pt x="1990" y="732"/>
                    </a:lnTo>
                    <a:lnTo>
                      <a:pt x="1990" y="732"/>
                    </a:lnTo>
                    <a:lnTo>
                      <a:pt x="1992" y="730"/>
                    </a:lnTo>
                    <a:lnTo>
                      <a:pt x="1994" y="730"/>
                    </a:lnTo>
                    <a:lnTo>
                      <a:pt x="1997" y="732"/>
                    </a:lnTo>
                    <a:lnTo>
                      <a:pt x="1999" y="734"/>
                    </a:lnTo>
                    <a:lnTo>
                      <a:pt x="1999" y="738"/>
                    </a:lnTo>
                    <a:lnTo>
                      <a:pt x="2005" y="738"/>
                    </a:lnTo>
                    <a:lnTo>
                      <a:pt x="2013" y="728"/>
                    </a:lnTo>
                    <a:lnTo>
                      <a:pt x="2011" y="742"/>
                    </a:lnTo>
                    <a:lnTo>
                      <a:pt x="2009" y="743"/>
                    </a:lnTo>
                    <a:lnTo>
                      <a:pt x="2005" y="749"/>
                    </a:lnTo>
                    <a:lnTo>
                      <a:pt x="2005" y="753"/>
                    </a:lnTo>
                    <a:lnTo>
                      <a:pt x="2007" y="755"/>
                    </a:lnTo>
                    <a:lnTo>
                      <a:pt x="2007" y="757"/>
                    </a:lnTo>
                    <a:lnTo>
                      <a:pt x="2005" y="759"/>
                    </a:lnTo>
                    <a:lnTo>
                      <a:pt x="2005" y="760"/>
                    </a:lnTo>
                    <a:lnTo>
                      <a:pt x="2005" y="760"/>
                    </a:lnTo>
                    <a:lnTo>
                      <a:pt x="2013" y="759"/>
                    </a:lnTo>
                    <a:lnTo>
                      <a:pt x="2009" y="770"/>
                    </a:lnTo>
                    <a:lnTo>
                      <a:pt x="2009" y="772"/>
                    </a:lnTo>
                    <a:lnTo>
                      <a:pt x="2013" y="772"/>
                    </a:lnTo>
                    <a:lnTo>
                      <a:pt x="2014" y="768"/>
                    </a:lnTo>
                    <a:lnTo>
                      <a:pt x="2018" y="768"/>
                    </a:lnTo>
                    <a:lnTo>
                      <a:pt x="2043" y="740"/>
                    </a:lnTo>
                    <a:lnTo>
                      <a:pt x="2047" y="740"/>
                    </a:lnTo>
                    <a:lnTo>
                      <a:pt x="2048" y="738"/>
                    </a:lnTo>
                    <a:lnTo>
                      <a:pt x="2048" y="736"/>
                    </a:lnTo>
                    <a:lnTo>
                      <a:pt x="2050" y="738"/>
                    </a:lnTo>
                    <a:lnTo>
                      <a:pt x="2050" y="740"/>
                    </a:lnTo>
                    <a:lnTo>
                      <a:pt x="2052" y="742"/>
                    </a:lnTo>
                    <a:lnTo>
                      <a:pt x="2054" y="742"/>
                    </a:lnTo>
                    <a:lnTo>
                      <a:pt x="2056" y="738"/>
                    </a:lnTo>
                    <a:lnTo>
                      <a:pt x="2054" y="736"/>
                    </a:lnTo>
                    <a:lnTo>
                      <a:pt x="2052" y="734"/>
                    </a:lnTo>
                    <a:lnTo>
                      <a:pt x="2054" y="725"/>
                    </a:lnTo>
                    <a:lnTo>
                      <a:pt x="2054" y="723"/>
                    </a:lnTo>
                    <a:lnTo>
                      <a:pt x="2056" y="719"/>
                    </a:lnTo>
                    <a:lnTo>
                      <a:pt x="2056" y="715"/>
                    </a:lnTo>
                    <a:lnTo>
                      <a:pt x="2058" y="713"/>
                    </a:lnTo>
                    <a:lnTo>
                      <a:pt x="2062" y="709"/>
                    </a:lnTo>
                    <a:lnTo>
                      <a:pt x="2073" y="706"/>
                    </a:lnTo>
                    <a:lnTo>
                      <a:pt x="2077" y="706"/>
                    </a:lnTo>
                    <a:lnTo>
                      <a:pt x="2083" y="709"/>
                    </a:lnTo>
                    <a:lnTo>
                      <a:pt x="2081" y="713"/>
                    </a:lnTo>
                    <a:lnTo>
                      <a:pt x="2077" y="713"/>
                    </a:lnTo>
                    <a:lnTo>
                      <a:pt x="2069" y="721"/>
                    </a:lnTo>
                    <a:lnTo>
                      <a:pt x="2067" y="738"/>
                    </a:lnTo>
                    <a:lnTo>
                      <a:pt x="2066" y="740"/>
                    </a:lnTo>
                    <a:lnTo>
                      <a:pt x="2064" y="745"/>
                    </a:lnTo>
                    <a:lnTo>
                      <a:pt x="2066" y="747"/>
                    </a:lnTo>
                    <a:lnTo>
                      <a:pt x="2066" y="751"/>
                    </a:lnTo>
                    <a:lnTo>
                      <a:pt x="2064" y="753"/>
                    </a:lnTo>
                    <a:lnTo>
                      <a:pt x="2062" y="755"/>
                    </a:lnTo>
                    <a:lnTo>
                      <a:pt x="2060" y="759"/>
                    </a:lnTo>
                    <a:lnTo>
                      <a:pt x="2062" y="760"/>
                    </a:lnTo>
                    <a:lnTo>
                      <a:pt x="2062" y="762"/>
                    </a:lnTo>
                    <a:lnTo>
                      <a:pt x="2056" y="766"/>
                    </a:lnTo>
                    <a:lnTo>
                      <a:pt x="2054" y="766"/>
                    </a:lnTo>
                    <a:lnTo>
                      <a:pt x="2050" y="768"/>
                    </a:lnTo>
                    <a:lnTo>
                      <a:pt x="2047" y="772"/>
                    </a:lnTo>
                    <a:lnTo>
                      <a:pt x="2043" y="772"/>
                    </a:lnTo>
                    <a:lnTo>
                      <a:pt x="2037" y="776"/>
                    </a:lnTo>
                    <a:lnTo>
                      <a:pt x="2035" y="777"/>
                    </a:lnTo>
                    <a:lnTo>
                      <a:pt x="2035" y="781"/>
                    </a:lnTo>
                    <a:lnTo>
                      <a:pt x="2033" y="783"/>
                    </a:lnTo>
                    <a:lnTo>
                      <a:pt x="2020" y="800"/>
                    </a:lnTo>
                    <a:lnTo>
                      <a:pt x="2013" y="804"/>
                    </a:lnTo>
                    <a:lnTo>
                      <a:pt x="2013" y="808"/>
                    </a:lnTo>
                    <a:lnTo>
                      <a:pt x="2009" y="810"/>
                    </a:lnTo>
                    <a:lnTo>
                      <a:pt x="2003" y="817"/>
                    </a:lnTo>
                    <a:lnTo>
                      <a:pt x="2003" y="823"/>
                    </a:lnTo>
                    <a:lnTo>
                      <a:pt x="1982" y="846"/>
                    </a:lnTo>
                    <a:lnTo>
                      <a:pt x="1977" y="849"/>
                    </a:lnTo>
                    <a:lnTo>
                      <a:pt x="1973" y="849"/>
                    </a:lnTo>
                    <a:lnTo>
                      <a:pt x="1967" y="855"/>
                    </a:lnTo>
                    <a:lnTo>
                      <a:pt x="1961" y="853"/>
                    </a:lnTo>
                    <a:lnTo>
                      <a:pt x="1960" y="853"/>
                    </a:lnTo>
                    <a:lnTo>
                      <a:pt x="1961" y="863"/>
                    </a:lnTo>
                    <a:lnTo>
                      <a:pt x="1958" y="874"/>
                    </a:lnTo>
                    <a:lnTo>
                      <a:pt x="1946" y="882"/>
                    </a:lnTo>
                    <a:lnTo>
                      <a:pt x="1941" y="906"/>
                    </a:lnTo>
                    <a:lnTo>
                      <a:pt x="1944" y="957"/>
                    </a:lnTo>
                    <a:lnTo>
                      <a:pt x="1944" y="957"/>
                    </a:lnTo>
                    <a:lnTo>
                      <a:pt x="1958" y="1033"/>
                    </a:lnTo>
                    <a:lnTo>
                      <a:pt x="1980" y="1010"/>
                    </a:lnTo>
                    <a:lnTo>
                      <a:pt x="1984" y="997"/>
                    </a:lnTo>
                    <a:lnTo>
                      <a:pt x="1984" y="993"/>
                    </a:lnTo>
                    <a:lnTo>
                      <a:pt x="1984" y="991"/>
                    </a:lnTo>
                    <a:lnTo>
                      <a:pt x="1986" y="986"/>
                    </a:lnTo>
                    <a:lnTo>
                      <a:pt x="1984" y="986"/>
                    </a:lnTo>
                    <a:lnTo>
                      <a:pt x="1986" y="984"/>
                    </a:lnTo>
                    <a:lnTo>
                      <a:pt x="1988" y="984"/>
                    </a:lnTo>
                    <a:lnTo>
                      <a:pt x="1988" y="984"/>
                    </a:lnTo>
                    <a:lnTo>
                      <a:pt x="1996" y="978"/>
                    </a:lnTo>
                    <a:lnTo>
                      <a:pt x="2001" y="976"/>
                    </a:lnTo>
                    <a:lnTo>
                      <a:pt x="2007" y="978"/>
                    </a:lnTo>
                    <a:lnTo>
                      <a:pt x="2007" y="976"/>
                    </a:lnTo>
                    <a:lnTo>
                      <a:pt x="2005" y="974"/>
                    </a:lnTo>
                    <a:lnTo>
                      <a:pt x="2005" y="955"/>
                    </a:lnTo>
                    <a:lnTo>
                      <a:pt x="2016" y="946"/>
                    </a:lnTo>
                    <a:lnTo>
                      <a:pt x="2020" y="942"/>
                    </a:lnTo>
                    <a:lnTo>
                      <a:pt x="2026" y="942"/>
                    </a:lnTo>
                    <a:lnTo>
                      <a:pt x="2028" y="944"/>
                    </a:lnTo>
                    <a:lnTo>
                      <a:pt x="2030" y="944"/>
                    </a:lnTo>
                    <a:lnTo>
                      <a:pt x="2033" y="942"/>
                    </a:lnTo>
                    <a:lnTo>
                      <a:pt x="2037" y="938"/>
                    </a:lnTo>
                    <a:lnTo>
                      <a:pt x="2039" y="936"/>
                    </a:lnTo>
                    <a:lnTo>
                      <a:pt x="2033" y="929"/>
                    </a:lnTo>
                    <a:lnTo>
                      <a:pt x="2031" y="921"/>
                    </a:lnTo>
                    <a:lnTo>
                      <a:pt x="2035" y="906"/>
                    </a:lnTo>
                    <a:lnTo>
                      <a:pt x="2037" y="902"/>
                    </a:lnTo>
                    <a:lnTo>
                      <a:pt x="2043" y="899"/>
                    </a:lnTo>
                    <a:lnTo>
                      <a:pt x="2041" y="895"/>
                    </a:lnTo>
                    <a:lnTo>
                      <a:pt x="2041" y="893"/>
                    </a:lnTo>
                    <a:lnTo>
                      <a:pt x="2048" y="891"/>
                    </a:lnTo>
                    <a:lnTo>
                      <a:pt x="2050" y="889"/>
                    </a:lnTo>
                    <a:lnTo>
                      <a:pt x="2052" y="891"/>
                    </a:lnTo>
                    <a:lnTo>
                      <a:pt x="2050" y="893"/>
                    </a:lnTo>
                    <a:lnTo>
                      <a:pt x="2047" y="895"/>
                    </a:lnTo>
                    <a:lnTo>
                      <a:pt x="2047" y="897"/>
                    </a:lnTo>
                    <a:lnTo>
                      <a:pt x="2048" y="902"/>
                    </a:lnTo>
                    <a:lnTo>
                      <a:pt x="2052" y="904"/>
                    </a:lnTo>
                    <a:lnTo>
                      <a:pt x="2052" y="904"/>
                    </a:lnTo>
                    <a:lnTo>
                      <a:pt x="2056" y="900"/>
                    </a:lnTo>
                    <a:lnTo>
                      <a:pt x="2056" y="897"/>
                    </a:lnTo>
                    <a:lnTo>
                      <a:pt x="2054" y="887"/>
                    </a:lnTo>
                    <a:lnTo>
                      <a:pt x="2052" y="885"/>
                    </a:lnTo>
                    <a:lnTo>
                      <a:pt x="2048" y="885"/>
                    </a:lnTo>
                    <a:lnTo>
                      <a:pt x="2048" y="883"/>
                    </a:lnTo>
                    <a:lnTo>
                      <a:pt x="2048" y="868"/>
                    </a:lnTo>
                    <a:lnTo>
                      <a:pt x="2048" y="866"/>
                    </a:lnTo>
                    <a:lnTo>
                      <a:pt x="2052" y="863"/>
                    </a:lnTo>
                    <a:lnTo>
                      <a:pt x="2056" y="857"/>
                    </a:lnTo>
                    <a:lnTo>
                      <a:pt x="2054" y="855"/>
                    </a:lnTo>
                    <a:lnTo>
                      <a:pt x="2047" y="849"/>
                    </a:lnTo>
                    <a:lnTo>
                      <a:pt x="2043" y="851"/>
                    </a:lnTo>
                    <a:lnTo>
                      <a:pt x="2043" y="855"/>
                    </a:lnTo>
                    <a:lnTo>
                      <a:pt x="2041" y="857"/>
                    </a:lnTo>
                    <a:lnTo>
                      <a:pt x="2039" y="855"/>
                    </a:lnTo>
                    <a:lnTo>
                      <a:pt x="2037" y="853"/>
                    </a:lnTo>
                    <a:lnTo>
                      <a:pt x="2037" y="851"/>
                    </a:lnTo>
                    <a:lnTo>
                      <a:pt x="2037" y="846"/>
                    </a:lnTo>
                    <a:lnTo>
                      <a:pt x="2050" y="819"/>
                    </a:lnTo>
                    <a:lnTo>
                      <a:pt x="2050" y="817"/>
                    </a:lnTo>
                    <a:lnTo>
                      <a:pt x="2050" y="815"/>
                    </a:lnTo>
                    <a:lnTo>
                      <a:pt x="2054" y="817"/>
                    </a:lnTo>
                    <a:lnTo>
                      <a:pt x="2054" y="815"/>
                    </a:lnTo>
                    <a:lnTo>
                      <a:pt x="2054" y="812"/>
                    </a:lnTo>
                    <a:lnTo>
                      <a:pt x="2056" y="812"/>
                    </a:lnTo>
                    <a:lnTo>
                      <a:pt x="2056" y="810"/>
                    </a:lnTo>
                    <a:lnTo>
                      <a:pt x="2056" y="806"/>
                    </a:lnTo>
                    <a:lnTo>
                      <a:pt x="2056" y="802"/>
                    </a:lnTo>
                    <a:lnTo>
                      <a:pt x="2058" y="798"/>
                    </a:lnTo>
                    <a:lnTo>
                      <a:pt x="2058" y="796"/>
                    </a:lnTo>
                    <a:lnTo>
                      <a:pt x="2060" y="795"/>
                    </a:lnTo>
                    <a:lnTo>
                      <a:pt x="2064" y="793"/>
                    </a:lnTo>
                    <a:lnTo>
                      <a:pt x="2066" y="791"/>
                    </a:lnTo>
                    <a:lnTo>
                      <a:pt x="2069" y="791"/>
                    </a:lnTo>
                    <a:lnTo>
                      <a:pt x="2069" y="795"/>
                    </a:lnTo>
                    <a:lnTo>
                      <a:pt x="2071" y="791"/>
                    </a:lnTo>
                    <a:lnTo>
                      <a:pt x="2075" y="789"/>
                    </a:lnTo>
                    <a:lnTo>
                      <a:pt x="2079" y="791"/>
                    </a:lnTo>
                    <a:lnTo>
                      <a:pt x="2079" y="795"/>
                    </a:lnTo>
                    <a:lnTo>
                      <a:pt x="2083" y="795"/>
                    </a:lnTo>
                    <a:lnTo>
                      <a:pt x="2084" y="791"/>
                    </a:lnTo>
                    <a:lnTo>
                      <a:pt x="2084" y="787"/>
                    </a:lnTo>
                    <a:lnTo>
                      <a:pt x="2086" y="783"/>
                    </a:lnTo>
                    <a:lnTo>
                      <a:pt x="2096" y="779"/>
                    </a:lnTo>
                    <a:lnTo>
                      <a:pt x="2100" y="774"/>
                    </a:lnTo>
                    <a:lnTo>
                      <a:pt x="2101" y="776"/>
                    </a:lnTo>
                    <a:lnTo>
                      <a:pt x="2101" y="777"/>
                    </a:lnTo>
                    <a:lnTo>
                      <a:pt x="2100" y="779"/>
                    </a:lnTo>
                    <a:lnTo>
                      <a:pt x="2101" y="785"/>
                    </a:lnTo>
                    <a:lnTo>
                      <a:pt x="2100" y="793"/>
                    </a:lnTo>
                    <a:lnTo>
                      <a:pt x="2098" y="795"/>
                    </a:lnTo>
                    <a:lnTo>
                      <a:pt x="2100" y="795"/>
                    </a:lnTo>
                    <a:lnTo>
                      <a:pt x="2100" y="795"/>
                    </a:lnTo>
                    <a:lnTo>
                      <a:pt x="2111" y="783"/>
                    </a:lnTo>
                    <a:lnTo>
                      <a:pt x="2111" y="781"/>
                    </a:lnTo>
                    <a:lnTo>
                      <a:pt x="2111" y="777"/>
                    </a:lnTo>
                    <a:lnTo>
                      <a:pt x="2113" y="777"/>
                    </a:lnTo>
                    <a:lnTo>
                      <a:pt x="2115" y="779"/>
                    </a:lnTo>
                    <a:lnTo>
                      <a:pt x="2117" y="777"/>
                    </a:lnTo>
                    <a:lnTo>
                      <a:pt x="2120" y="776"/>
                    </a:lnTo>
                    <a:lnTo>
                      <a:pt x="2124" y="774"/>
                    </a:lnTo>
                    <a:lnTo>
                      <a:pt x="2128" y="772"/>
                    </a:lnTo>
                    <a:lnTo>
                      <a:pt x="2130" y="770"/>
                    </a:lnTo>
                    <a:lnTo>
                      <a:pt x="2132" y="772"/>
                    </a:lnTo>
                    <a:lnTo>
                      <a:pt x="2141" y="772"/>
                    </a:lnTo>
                    <a:lnTo>
                      <a:pt x="2149" y="774"/>
                    </a:lnTo>
                    <a:lnTo>
                      <a:pt x="2153" y="777"/>
                    </a:lnTo>
                    <a:lnTo>
                      <a:pt x="2153" y="781"/>
                    </a:lnTo>
                    <a:lnTo>
                      <a:pt x="2158" y="789"/>
                    </a:lnTo>
                    <a:lnTo>
                      <a:pt x="2160" y="791"/>
                    </a:lnTo>
                    <a:lnTo>
                      <a:pt x="2162" y="791"/>
                    </a:lnTo>
                    <a:lnTo>
                      <a:pt x="2164" y="791"/>
                    </a:lnTo>
                    <a:lnTo>
                      <a:pt x="2164" y="785"/>
                    </a:lnTo>
                    <a:lnTo>
                      <a:pt x="2166" y="779"/>
                    </a:lnTo>
                    <a:lnTo>
                      <a:pt x="2166" y="777"/>
                    </a:lnTo>
                    <a:lnTo>
                      <a:pt x="2166" y="776"/>
                    </a:lnTo>
                    <a:lnTo>
                      <a:pt x="2171" y="774"/>
                    </a:lnTo>
                    <a:lnTo>
                      <a:pt x="2173" y="774"/>
                    </a:lnTo>
                    <a:lnTo>
                      <a:pt x="2173" y="770"/>
                    </a:lnTo>
                    <a:lnTo>
                      <a:pt x="2175" y="772"/>
                    </a:lnTo>
                    <a:lnTo>
                      <a:pt x="2177" y="772"/>
                    </a:lnTo>
                    <a:lnTo>
                      <a:pt x="2181" y="766"/>
                    </a:lnTo>
                    <a:lnTo>
                      <a:pt x="2183" y="766"/>
                    </a:lnTo>
                    <a:lnTo>
                      <a:pt x="2183" y="766"/>
                    </a:lnTo>
                    <a:lnTo>
                      <a:pt x="2185" y="762"/>
                    </a:lnTo>
                    <a:lnTo>
                      <a:pt x="2187" y="762"/>
                    </a:lnTo>
                    <a:lnTo>
                      <a:pt x="2188" y="762"/>
                    </a:lnTo>
                    <a:lnTo>
                      <a:pt x="2190" y="762"/>
                    </a:lnTo>
                    <a:lnTo>
                      <a:pt x="2190" y="760"/>
                    </a:lnTo>
                    <a:lnTo>
                      <a:pt x="2190" y="759"/>
                    </a:lnTo>
                    <a:lnTo>
                      <a:pt x="2188" y="759"/>
                    </a:lnTo>
                    <a:lnTo>
                      <a:pt x="2188" y="757"/>
                    </a:lnTo>
                    <a:lnTo>
                      <a:pt x="2190" y="759"/>
                    </a:lnTo>
                    <a:lnTo>
                      <a:pt x="2192" y="759"/>
                    </a:lnTo>
                    <a:lnTo>
                      <a:pt x="2194" y="759"/>
                    </a:lnTo>
                    <a:lnTo>
                      <a:pt x="2194" y="755"/>
                    </a:lnTo>
                    <a:lnTo>
                      <a:pt x="2194" y="753"/>
                    </a:lnTo>
                    <a:lnTo>
                      <a:pt x="2196" y="753"/>
                    </a:lnTo>
                    <a:lnTo>
                      <a:pt x="2200" y="751"/>
                    </a:lnTo>
                    <a:lnTo>
                      <a:pt x="2200" y="751"/>
                    </a:lnTo>
                    <a:lnTo>
                      <a:pt x="2202" y="749"/>
                    </a:lnTo>
                    <a:lnTo>
                      <a:pt x="2200" y="747"/>
                    </a:lnTo>
                    <a:lnTo>
                      <a:pt x="2200" y="745"/>
                    </a:lnTo>
                    <a:lnTo>
                      <a:pt x="2202" y="747"/>
                    </a:lnTo>
                    <a:lnTo>
                      <a:pt x="2204" y="747"/>
                    </a:lnTo>
                    <a:lnTo>
                      <a:pt x="2206" y="745"/>
                    </a:lnTo>
                    <a:lnTo>
                      <a:pt x="2207" y="745"/>
                    </a:lnTo>
                    <a:lnTo>
                      <a:pt x="2207" y="742"/>
                    </a:lnTo>
                    <a:lnTo>
                      <a:pt x="2209" y="742"/>
                    </a:lnTo>
                    <a:lnTo>
                      <a:pt x="2209" y="742"/>
                    </a:lnTo>
                    <a:lnTo>
                      <a:pt x="2209" y="738"/>
                    </a:lnTo>
                    <a:lnTo>
                      <a:pt x="2211" y="736"/>
                    </a:lnTo>
                    <a:lnTo>
                      <a:pt x="2211" y="736"/>
                    </a:lnTo>
                    <a:lnTo>
                      <a:pt x="2213" y="738"/>
                    </a:lnTo>
                    <a:lnTo>
                      <a:pt x="2215" y="738"/>
                    </a:lnTo>
                    <a:lnTo>
                      <a:pt x="2217" y="738"/>
                    </a:lnTo>
                    <a:lnTo>
                      <a:pt x="2221" y="734"/>
                    </a:lnTo>
                    <a:lnTo>
                      <a:pt x="2226" y="732"/>
                    </a:lnTo>
                    <a:lnTo>
                      <a:pt x="2230" y="730"/>
                    </a:lnTo>
                    <a:lnTo>
                      <a:pt x="2234" y="728"/>
                    </a:lnTo>
                    <a:lnTo>
                      <a:pt x="2234" y="726"/>
                    </a:lnTo>
                    <a:lnTo>
                      <a:pt x="2234" y="725"/>
                    </a:lnTo>
                    <a:lnTo>
                      <a:pt x="2234" y="723"/>
                    </a:lnTo>
                    <a:lnTo>
                      <a:pt x="2238" y="723"/>
                    </a:lnTo>
                    <a:lnTo>
                      <a:pt x="2236" y="725"/>
                    </a:lnTo>
                    <a:lnTo>
                      <a:pt x="2238" y="725"/>
                    </a:lnTo>
                    <a:lnTo>
                      <a:pt x="2243" y="721"/>
                    </a:lnTo>
                    <a:lnTo>
                      <a:pt x="2245" y="721"/>
                    </a:lnTo>
                    <a:lnTo>
                      <a:pt x="2258" y="711"/>
                    </a:lnTo>
                    <a:lnTo>
                      <a:pt x="2266" y="709"/>
                    </a:lnTo>
                    <a:lnTo>
                      <a:pt x="2268" y="709"/>
                    </a:lnTo>
                    <a:lnTo>
                      <a:pt x="2266" y="707"/>
                    </a:lnTo>
                    <a:lnTo>
                      <a:pt x="2266" y="707"/>
                    </a:lnTo>
                    <a:lnTo>
                      <a:pt x="2262" y="700"/>
                    </a:lnTo>
                    <a:lnTo>
                      <a:pt x="2264" y="698"/>
                    </a:lnTo>
                    <a:lnTo>
                      <a:pt x="2268" y="706"/>
                    </a:lnTo>
                    <a:lnTo>
                      <a:pt x="2270" y="706"/>
                    </a:lnTo>
                    <a:lnTo>
                      <a:pt x="2270" y="707"/>
                    </a:lnTo>
                    <a:lnTo>
                      <a:pt x="2270" y="709"/>
                    </a:lnTo>
                    <a:lnTo>
                      <a:pt x="2272" y="709"/>
                    </a:lnTo>
                    <a:lnTo>
                      <a:pt x="2272" y="707"/>
                    </a:lnTo>
                    <a:lnTo>
                      <a:pt x="2272" y="706"/>
                    </a:lnTo>
                    <a:lnTo>
                      <a:pt x="2274" y="706"/>
                    </a:lnTo>
                    <a:lnTo>
                      <a:pt x="2274" y="707"/>
                    </a:lnTo>
                    <a:lnTo>
                      <a:pt x="2276" y="709"/>
                    </a:lnTo>
                    <a:lnTo>
                      <a:pt x="2283" y="709"/>
                    </a:lnTo>
                    <a:lnTo>
                      <a:pt x="2289" y="715"/>
                    </a:lnTo>
                    <a:lnTo>
                      <a:pt x="2293" y="717"/>
                    </a:lnTo>
                    <a:lnTo>
                      <a:pt x="2294" y="717"/>
                    </a:lnTo>
                    <a:lnTo>
                      <a:pt x="2294" y="713"/>
                    </a:lnTo>
                    <a:lnTo>
                      <a:pt x="2296" y="713"/>
                    </a:lnTo>
                    <a:lnTo>
                      <a:pt x="2300" y="706"/>
                    </a:lnTo>
                    <a:lnTo>
                      <a:pt x="2302" y="702"/>
                    </a:lnTo>
                    <a:lnTo>
                      <a:pt x="2300" y="700"/>
                    </a:lnTo>
                    <a:lnTo>
                      <a:pt x="2294" y="696"/>
                    </a:lnTo>
                    <a:lnTo>
                      <a:pt x="2294" y="694"/>
                    </a:lnTo>
                    <a:lnTo>
                      <a:pt x="2293" y="694"/>
                    </a:lnTo>
                    <a:lnTo>
                      <a:pt x="2294" y="694"/>
                    </a:lnTo>
                    <a:lnTo>
                      <a:pt x="2296" y="692"/>
                    </a:lnTo>
                    <a:lnTo>
                      <a:pt x="2298" y="692"/>
                    </a:lnTo>
                    <a:lnTo>
                      <a:pt x="2300" y="692"/>
                    </a:lnTo>
                    <a:lnTo>
                      <a:pt x="2298" y="687"/>
                    </a:lnTo>
                    <a:lnTo>
                      <a:pt x="2296" y="687"/>
                    </a:lnTo>
                    <a:lnTo>
                      <a:pt x="2293" y="679"/>
                    </a:lnTo>
                    <a:lnTo>
                      <a:pt x="2289" y="662"/>
                    </a:lnTo>
                    <a:lnTo>
                      <a:pt x="2285" y="664"/>
                    </a:lnTo>
                    <a:lnTo>
                      <a:pt x="2283" y="660"/>
                    </a:lnTo>
                    <a:lnTo>
                      <a:pt x="2283" y="658"/>
                    </a:lnTo>
                    <a:lnTo>
                      <a:pt x="2285" y="656"/>
                    </a:lnTo>
                    <a:lnTo>
                      <a:pt x="2287" y="658"/>
                    </a:lnTo>
                    <a:lnTo>
                      <a:pt x="2283" y="649"/>
                    </a:lnTo>
                    <a:lnTo>
                      <a:pt x="2281" y="651"/>
                    </a:lnTo>
                    <a:lnTo>
                      <a:pt x="2281" y="653"/>
                    </a:lnTo>
                    <a:lnTo>
                      <a:pt x="2277" y="651"/>
                    </a:lnTo>
                    <a:lnTo>
                      <a:pt x="2276" y="649"/>
                    </a:lnTo>
                    <a:lnTo>
                      <a:pt x="2272" y="647"/>
                    </a:lnTo>
                    <a:lnTo>
                      <a:pt x="2270" y="645"/>
                    </a:lnTo>
                    <a:lnTo>
                      <a:pt x="2270" y="636"/>
                    </a:lnTo>
                    <a:lnTo>
                      <a:pt x="2272" y="634"/>
                    </a:lnTo>
                    <a:lnTo>
                      <a:pt x="2276" y="636"/>
                    </a:lnTo>
                    <a:lnTo>
                      <a:pt x="2279" y="637"/>
                    </a:lnTo>
                    <a:lnTo>
                      <a:pt x="2283" y="634"/>
                    </a:lnTo>
                    <a:lnTo>
                      <a:pt x="2283" y="636"/>
                    </a:lnTo>
                    <a:lnTo>
                      <a:pt x="2283" y="637"/>
                    </a:lnTo>
                    <a:lnTo>
                      <a:pt x="2289" y="637"/>
                    </a:lnTo>
                    <a:lnTo>
                      <a:pt x="2287" y="639"/>
                    </a:lnTo>
                    <a:lnTo>
                      <a:pt x="2287" y="641"/>
                    </a:lnTo>
                    <a:lnTo>
                      <a:pt x="2291" y="637"/>
                    </a:lnTo>
                    <a:lnTo>
                      <a:pt x="2293" y="636"/>
                    </a:lnTo>
                    <a:lnTo>
                      <a:pt x="2302" y="632"/>
                    </a:lnTo>
                    <a:lnTo>
                      <a:pt x="2310" y="622"/>
                    </a:lnTo>
                    <a:lnTo>
                      <a:pt x="2310" y="622"/>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59" name="Freeform 1618">
                <a:extLst>
                  <a:ext uri="{FF2B5EF4-FFF2-40B4-BE49-F238E27FC236}">
                    <a16:creationId xmlns:a16="http://schemas.microsoft.com/office/drawing/2014/main" id="{A088610B-9FCA-3CC1-C7C9-D95940963018}"/>
                  </a:ext>
                </a:extLst>
              </p:cNvPr>
              <p:cNvSpPr>
                <a:spLocks/>
              </p:cNvSpPr>
              <p:nvPr/>
            </p:nvSpPr>
            <p:spPr bwMode="auto">
              <a:xfrm>
                <a:off x="8534093" y="5133528"/>
                <a:ext cx="16387" cy="11918"/>
              </a:xfrm>
              <a:custGeom>
                <a:avLst/>
                <a:gdLst>
                  <a:gd name="T0" fmla="*/ 5 w 11"/>
                  <a:gd name="T1" fmla="*/ 0 h 8"/>
                  <a:gd name="T2" fmla="*/ 9 w 11"/>
                  <a:gd name="T3" fmla="*/ 2 h 8"/>
                  <a:gd name="T4" fmla="*/ 11 w 11"/>
                  <a:gd name="T5" fmla="*/ 4 h 8"/>
                  <a:gd name="T6" fmla="*/ 11 w 11"/>
                  <a:gd name="T7" fmla="*/ 8 h 8"/>
                  <a:gd name="T8" fmla="*/ 9 w 11"/>
                  <a:gd name="T9" fmla="*/ 6 h 8"/>
                  <a:gd name="T10" fmla="*/ 7 w 11"/>
                  <a:gd name="T11" fmla="*/ 6 h 8"/>
                  <a:gd name="T12" fmla="*/ 5 w 11"/>
                  <a:gd name="T13" fmla="*/ 6 h 8"/>
                  <a:gd name="T14" fmla="*/ 3 w 11"/>
                  <a:gd name="T15" fmla="*/ 6 h 8"/>
                  <a:gd name="T16" fmla="*/ 2 w 11"/>
                  <a:gd name="T17" fmla="*/ 4 h 8"/>
                  <a:gd name="T18" fmla="*/ 2 w 11"/>
                  <a:gd name="T19" fmla="*/ 2 h 8"/>
                  <a:gd name="T20" fmla="*/ 0 w 11"/>
                  <a:gd name="T21" fmla="*/ 0 h 8"/>
                  <a:gd name="T22" fmla="*/ 0 w 11"/>
                  <a:gd name="T23" fmla="*/ 0 h 8"/>
                  <a:gd name="T24" fmla="*/ 2 w 11"/>
                  <a:gd name="T25" fmla="*/ 2 h 8"/>
                  <a:gd name="T26" fmla="*/ 5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5" y="0"/>
                    </a:moveTo>
                    <a:lnTo>
                      <a:pt x="9" y="2"/>
                    </a:lnTo>
                    <a:lnTo>
                      <a:pt x="11" y="4"/>
                    </a:lnTo>
                    <a:lnTo>
                      <a:pt x="11" y="8"/>
                    </a:lnTo>
                    <a:lnTo>
                      <a:pt x="9" y="6"/>
                    </a:lnTo>
                    <a:lnTo>
                      <a:pt x="7" y="6"/>
                    </a:lnTo>
                    <a:lnTo>
                      <a:pt x="5" y="6"/>
                    </a:lnTo>
                    <a:lnTo>
                      <a:pt x="3" y="6"/>
                    </a:lnTo>
                    <a:lnTo>
                      <a:pt x="2" y="4"/>
                    </a:lnTo>
                    <a:lnTo>
                      <a:pt x="2" y="2"/>
                    </a:lnTo>
                    <a:lnTo>
                      <a:pt x="0" y="0"/>
                    </a:lnTo>
                    <a:lnTo>
                      <a:pt x="0" y="0"/>
                    </a:lnTo>
                    <a:lnTo>
                      <a:pt x="2" y="2"/>
                    </a:lnTo>
                    <a:lnTo>
                      <a:pt x="5"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60" name="Freeform 1619">
                <a:extLst>
                  <a:ext uri="{FF2B5EF4-FFF2-40B4-BE49-F238E27FC236}">
                    <a16:creationId xmlns:a16="http://schemas.microsoft.com/office/drawing/2014/main" id="{F12ACB90-6734-2499-55A7-45B0FB3BB671}"/>
                  </a:ext>
                </a:extLst>
              </p:cNvPr>
              <p:cNvSpPr>
                <a:spLocks/>
              </p:cNvSpPr>
              <p:nvPr/>
            </p:nvSpPr>
            <p:spPr bwMode="auto">
              <a:xfrm>
                <a:off x="8534093" y="5133528"/>
                <a:ext cx="16387" cy="11918"/>
              </a:xfrm>
              <a:custGeom>
                <a:avLst/>
                <a:gdLst>
                  <a:gd name="T0" fmla="*/ 5 w 11"/>
                  <a:gd name="T1" fmla="*/ 0 h 8"/>
                  <a:gd name="T2" fmla="*/ 9 w 11"/>
                  <a:gd name="T3" fmla="*/ 2 h 8"/>
                  <a:gd name="T4" fmla="*/ 11 w 11"/>
                  <a:gd name="T5" fmla="*/ 4 h 8"/>
                  <a:gd name="T6" fmla="*/ 11 w 11"/>
                  <a:gd name="T7" fmla="*/ 8 h 8"/>
                  <a:gd name="T8" fmla="*/ 9 w 11"/>
                  <a:gd name="T9" fmla="*/ 6 h 8"/>
                  <a:gd name="T10" fmla="*/ 7 w 11"/>
                  <a:gd name="T11" fmla="*/ 6 h 8"/>
                  <a:gd name="T12" fmla="*/ 5 w 11"/>
                  <a:gd name="T13" fmla="*/ 6 h 8"/>
                  <a:gd name="T14" fmla="*/ 3 w 11"/>
                  <a:gd name="T15" fmla="*/ 6 h 8"/>
                  <a:gd name="T16" fmla="*/ 2 w 11"/>
                  <a:gd name="T17" fmla="*/ 4 h 8"/>
                  <a:gd name="T18" fmla="*/ 2 w 11"/>
                  <a:gd name="T19" fmla="*/ 2 h 8"/>
                  <a:gd name="T20" fmla="*/ 0 w 11"/>
                  <a:gd name="T21" fmla="*/ 0 h 8"/>
                  <a:gd name="T22" fmla="*/ 0 w 11"/>
                  <a:gd name="T23" fmla="*/ 0 h 8"/>
                  <a:gd name="T24" fmla="*/ 2 w 11"/>
                  <a:gd name="T25" fmla="*/ 2 h 8"/>
                  <a:gd name="T26" fmla="*/ 5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5" y="0"/>
                    </a:moveTo>
                    <a:lnTo>
                      <a:pt x="9" y="2"/>
                    </a:lnTo>
                    <a:lnTo>
                      <a:pt x="11" y="4"/>
                    </a:lnTo>
                    <a:lnTo>
                      <a:pt x="11" y="8"/>
                    </a:lnTo>
                    <a:lnTo>
                      <a:pt x="9" y="6"/>
                    </a:lnTo>
                    <a:lnTo>
                      <a:pt x="7" y="6"/>
                    </a:lnTo>
                    <a:lnTo>
                      <a:pt x="5" y="6"/>
                    </a:lnTo>
                    <a:lnTo>
                      <a:pt x="3" y="6"/>
                    </a:lnTo>
                    <a:lnTo>
                      <a:pt x="2" y="4"/>
                    </a:lnTo>
                    <a:lnTo>
                      <a:pt x="2" y="2"/>
                    </a:lnTo>
                    <a:lnTo>
                      <a:pt x="0" y="0"/>
                    </a:lnTo>
                    <a:lnTo>
                      <a:pt x="0" y="0"/>
                    </a:lnTo>
                    <a:lnTo>
                      <a:pt x="2" y="2"/>
                    </a:lnTo>
                    <a:lnTo>
                      <a:pt x="5"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61" name="Freeform 1620">
                <a:extLst>
                  <a:ext uri="{FF2B5EF4-FFF2-40B4-BE49-F238E27FC236}">
                    <a16:creationId xmlns:a16="http://schemas.microsoft.com/office/drawing/2014/main" id="{1F2DDB51-6B25-08CC-E373-79691812A8BB}"/>
                  </a:ext>
                </a:extLst>
              </p:cNvPr>
              <p:cNvSpPr>
                <a:spLocks/>
              </p:cNvSpPr>
              <p:nvPr/>
            </p:nvSpPr>
            <p:spPr bwMode="auto">
              <a:xfrm>
                <a:off x="8553460" y="5142467"/>
                <a:ext cx="13408" cy="5959"/>
              </a:xfrm>
              <a:custGeom>
                <a:avLst/>
                <a:gdLst>
                  <a:gd name="T0" fmla="*/ 6 w 9"/>
                  <a:gd name="T1" fmla="*/ 2 h 4"/>
                  <a:gd name="T2" fmla="*/ 7 w 9"/>
                  <a:gd name="T3" fmla="*/ 2 h 4"/>
                  <a:gd name="T4" fmla="*/ 7 w 9"/>
                  <a:gd name="T5" fmla="*/ 2 h 4"/>
                  <a:gd name="T6" fmla="*/ 9 w 9"/>
                  <a:gd name="T7" fmla="*/ 2 h 4"/>
                  <a:gd name="T8" fmla="*/ 9 w 9"/>
                  <a:gd name="T9" fmla="*/ 4 h 4"/>
                  <a:gd name="T10" fmla="*/ 2 w 9"/>
                  <a:gd name="T11" fmla="*/ 4 h 4"/>
                  <a:gd name="T12" fmla="*/ 0 w 9"/>
                  <a:gd name="T13" fmla="*/ 4 h 4"/>
                  <a:gd name="T14" fmla="*/ 0 w 9"/>
                  <a:gd name="T15" fmla="*/ 2 h 4"/>
                  <a:gd name="T16" fmla="*/ 0 w 9"/>
                  <a:gd name="T17" fmla="*/ 0 h 4"/>
                  <a:gd name="T18" fmla="*/ 6 w 9"/>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
                    <a:moveTo>
                      <a:pt x="6" y="2"/>
                    </a:moveTo>
                    <a:lnTo>
                      <a:pt x="7" y="2"/>
                    </a:lnTo>
                    <a:lnTo>
                      <a:pt x="7" y="2"/>
                    </a:lnTo>
                    <a:lnTo>
                      <a:pt x="9" y="2"/>
                    </a:lnTo>
                    <a:lnTo>
                      <a:pt x="9" y="4"/>
                    </a:lnTo>
                    <a:lnTo>
                      <a:pt x="2" y="4"/>
                    </a:lnTo>
                    <a:lnTo>
                      <a:pt x="0" y="4"/>
                    </a:lnTo>
                    <a:lnTo>
                      <a:pt x="0" y="2"/>
                    </a:lnTo>
                    <a:lnTo>
                      <a:pt x="0" y="0"/>
                    </a:lnTo>
                    <a:lnTo>
                      <a:pt x="6"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62" name="Freeform 1621">
                <a:extLst>
                  <a:ext uri="{FF2B5EF4-FFF2-40B4-BE49-F238E27FC236}">
                    <a16:creationId xmlns:a16="http://schemas.microsoft.com/office/drawing/2014/main" id="{C0251EFD-277E-1803-61E5-C2161B085FA2}"/>
                  </a:ext>
                </a:extLst>
              </p:cNvPr>
              <p:cNvSpPr>
                <a:spLocks/>
              </p:cNvSpPr>
              <p:nvPr/>
            </p:nvSpPr>
            <p:spPr bwMode="auto">
              <a:xfrm>
                <a:off x="8553460" y="5142467"/>
                <a:ext cx="13408" cy="5959"/>
              </a:xfrm>
              <a:custGeom>
                <a:avLst/>
                <a:gdLst>
                  <a:gd name="T0" fmla="*/ 6 w 9"/>
                  <a:gd name="T1" fmla="*/ 2 h 4"/>
                  <a:gd name="T2" fmla="*/ 7 w 9"/>
                  <a:gd name="T3" fmla="*/ 2 h 4"/>
                  <a:gd name="T4" fmla="*/ 7 w 9"/>
                  <a:gd name="T5" fmla="*/ 2 h 4"/>
                  <a:gd name="T6" fmla="*/ 9 w 9"/>
                  <a:gd name="T7" fmla="*/ 2 h 4"/>
                  <a:gd name="T8" fmla="*/ 9 w 9"/>
                  <a:gd name="T9" fmla="*/ 4 h 4"/>
                  <a:gd name="T10" fmla="*/ 2 w 9"/>
                  <a:gd name="T11" fmla="*/ 4 h 4"/>
                  <a:gd name="T12" fmla="*/ 0 w 9"/>
                  <a:gd name="T13" fmla="*/ 4 h 4"/>
                  <a:gd name="T14" fmla="*/ 0 w 9"/>
                  <a:gd name="T15" fmla="*/ 2 h 4"/>
                  <a:gd name="T16" fmla="*/ 0 w 9"/>
                  <a:gd name="T17" fmla="*/ 0 h 4"/>
                  <a:gd name="T18" fmla="*/ 6 w 9"/>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
                    <a:moveTo>
                      <a:pt x="6" y="2"/>
                    </a:moveTo>
                    <a:lnTo>
                      <a:pt x="7" y="2"/>
                    </a:lnTo>
                    <a:lnTo>
                      <a:pt x="7" y="2"/>
                    </a:lnTo>
                    <a:lnTo>
                      <a:pt x="9" y="2"/>
                    </a:lnTo>
                    <a:lnTo>
                      <a:pt x="9" y="4"/>
                    </a:lnTo>
                    <a:lnTo>
                      <a:pt x="2" y="4"/>
                    </a:lnTo>
                    <a:lnTo>
                      <a:pt x="0" y="4"/>
                    </a:lnTo>
                    <a:lnTo>
                      <a:pt x="0" y="2"/>
                    </a:lnTo>
                    <a:lnTo>
                      <a:pt x="0" y="0"/>
                    </a:lnTo>
                    <a:lnTo>
                      <a:pt x="6"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63" name="Freeform 1622">
                <a:extLst>
                  <a:ext uri="{FF2B5EF4-FFF2-40B4-BE49-F238E27FC236}">
                    <a16:creationId xmlns:a16="http://schemas.microsoft.com/office/drawing/2014/main" id="{62A3837C-11C5-B7E2-887C-CD8E68465193}"/>
                  </a:ext>
                </a:extLst>
              </p:cNvPr>
              <p:cNvSpPr>
                <a:spLocks/>
              </p:cNvSpPr>
              <p:nvPr/>
            </p:nvSpPr>
            <p:spPr bwMode="auto">
              <a:xfrm>
                <a:off x="8458114" y="482663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64" name="Freeform 1623">
                <a:extLst>
                  <a:ext uri="{FF2B5EF4-FFF2-40B4-BE49-F238E27FC236}">
                    <a16:creationId xmlns:a16="http://schemas.microsoft.com/office/drawing/2014/main" id="{0FD69EDD-0BE0-4B32-F07A-9395D1B0DB3F}"/>
                  </a:ext>
                </a:extLst>
              </p:cNvPr>
              <p:cNvSpPr>
                <a:spLocks/>
              </p:cNvSpPr>
              <p:nvPr/>
            </p:nvSpPr>
            <p:spPr bwMode="auto">
              <a:xfrm>
                <a:off x="8458114" y="4826632"/>
                <a:ext cx="0" cy="0"/>
              </a:xfrm>
              <a:custGeom>
                <a:avLst/>
                <a:gdLst/>
                <a:ahLst/>
                <a:cxnLst>
                  <a:cxn ang="0">
                    <a:pos x="0" y="0"/>
                  </a:cxn>
                  <a:cxn ang="0">
                    <a:pos x="0" y="0"/>
                  </a:cxn>
                  <a:cxn ang="0">
                    <a:pos x="0" y="0"/>
                  </a:cxn>
                </a:cxnLst>
                <a:rect l="0" t="0" r="r" b="b"/>
                <a:pathLst>
                  <a:path>
                    <a:moveTo>
                      <a:pt x="0" y="0"/>
                    </a:move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65" name="Freeform 1624">
                <a:extLst>
                  <a:ext uri="{FF2B5EF4-FFF2-40B4-BE49-F238E27FC236}">
                    <a16:creationId xmlns:a16="http://schemas.microsoft.com/office/drawing/2014/main" id="{AB110FB6-488B-935E-A003-8870176C658E}"/>
                  </a:ext>
                </a:extLst>
              </p:cNvPr>
              <p:cNvSpPr>
                <a:spLocks/>
              </p:cNvSpPr>
              <p:nvPr/>
            </p:nvSpPr>
            <p:spPr bwMode="auto">
              <a:xfrm>
                <a:off x="8534093" y="4890692"/>
                <a:ext cx="2980"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66" name="Freeform 1625">
                <a:extLst>
                  <a:ext uri="{FF2B5EF4-FFF2-40B4-BE49-F238E27FC236}">
                    <a16:creationId xmlns:a16="http://schemas.microsoft.com/office/drawing/2014/main" id="{35371D75-DDE9-6A3E-43B4-8517B4C95DCD}"/>
                  </a:ext>
                </a:extLst>
              </p:cNvPr>
              <p:cNvSpPr>
                <a:spLocks/>
              </p:cNvSpPr>
              <p:nvPr/>
            </p:nvSpPr>
            <p:spPr bwMode="auto">
              <a:xfrm>
                <a:off x="8534093" y="4890692"/>
                <a:ext cx="2980"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67" name="Freeform 1626">
                <a:extLst>
                  <a:ext uri="{FF2B5EF4-FFF2-40B4-BE49-F238E27FC236}">
                    <a16:creationId xmlns:a16="http://schemas.microsoft.com/office/drawing/2014/main" id="{AB8E2FFD-CCCC-4809-4742-0DD448175252}"/>
                  </a:ext>
                </a:extLst>
              </p:cNvPr>
              <p:cNvSpPr>
                <a:spLocks/>
              </p:cNvSpPr>
              <p:nvPr/>
            </p:nvSpPr>
            <p:spPr bwMode="auto">
              <a:xfrm>
                <a:off x="8589215" y="491452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68" name="Freeform 1627">
                <a:extLst>
                  <a:ext uri="{FF2B5EF4-FFF2-40B4-BE49-F238E27FC236}">
                    <a16:creationId xmlns:a16="http://schemas.microsoft.com/office/drawing/2014/main" id="{540422E9-9B04-7B61-60A9-0A6041FAB09A}"/>
                  </a:ext>
                </a:extLst>
              </p:cNvPr>
              <p:cNvSpPr>
                <a:spLocks/>
              </p:cNvSpPr>
              <p:nvPr/>
            </p:nvSpPr>
            <p:spPr bwMode="auto">
              <a:xfrm>
                <a:off x="8589215" y="491452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69" name="Freeform 1628">
                <a:extLst>
                  <a:ext uri="{FF2B5EF4-FFF2-40B4-BE49-F238E27FC236}">
                    <a16:creationId xmlns:a16="http://schemas.microsoft.com/office/drawing/2014/main" id="{0CB9ADAF-64CC-4F1A-ACD5-F257492BAF30}"/>
                  </a:ext>
                </a:extLst>
              </p:cNvPr>
              <p:cNvSpPr>
                <a:spLocks/>
              </p:cNvSpPr>
              <p:nvPr/>
            </p:nvSpPr>
            <p:spPr bwMode="auto">
              <a:xfrm>
                <a:off x="8563888" y="5035202"/>
                <a:ext cx="0" cy="2980"/>
              </a:xfrm>
              <a:custGeom>
                <a:avLst/>
                <a:gdLst>
                  <a:gd name="T0" fmla="*/ 0 h 2"/>
                  <a:gd name="T1" fmla="*/ 0 h 2"/>
                  <a:gd name="T2" fmla="*/ 2 h 2"/>
                  <a:gd name="T3" fmla="*/ 2 h 2"/>
                  <a:gd name="T4" fmla="*/ 2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70" name="Freeform 1629">
                <a:extLst>
                  <a:ext uri="{FF2B5EF4-FFF2-40B4-BE49-F238E27FC236}">
                    <a16:creationId xmlns:a16="http://schemas.microsoft.com/office/drawing/2014/main" id="{9668490A-6383-58DD-B98A-FFAB49E4C165}"/>
                  </a:ext>
                </a:extLst>
              </p:cNvPr>
              <p:cNvSpPr>
                <a:spLocks/>
              </p:cNvSpPr>
              <p:nvPr/>
            </p:nvSpPr>
            <p:spPr bwMode="auto">
              <a:xfrm>
                <a:off x="8563888" y="5035202"/>
                <a:ext cx="0" cy="2980"/>
              </a:xfrm>
              <a:custGeom>
                <a:avLst/>
                <a:gdLst>
                  <a:gd name="T0" fmla="*/ 0 h 2"/>
                  <a:gd name="T1" fmla="*/ 0 h 2"/>
                  <a:gd name="T2" fmla="*/ 2 h 2"/>
                  <a:gd name="T3" fmla="*/ 2 h 2"/>
                  <a:gd name="T4" fmla="*/ 2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71" name="Freeform 1630">
                <a:extLst>
                  <a:ext uri="{FF2B5EF4-FFF2-40B4-BE49-F238E27FC236}">
                    <a16:creationId xmlns:a16="http://schemas.microsoft.com/office/drawing/2014/main" id="{7B8A3029-3BFC-4ABF-1563-0A614A52A5E6}"/>
                  </a:ext>
                </a:extLst>
              </p:cNvPr>
              <p:cNvSpPr>
                <a:spLocks/>
              </p:cNvSpPr>
              <p:nvPr/>
            </p:nvSpPr>
            <p:spPr bwMode="auto">
              <a:xfrm>
                <a:off x="8562399" y="2955457"/>
                <a:ext cx="61081" cy="35755"/>
              </a:xfrm>
              <a:custGeom>
                <a:avLst/>
                <a:gdLst>
                  <a:gd name="T0" fmla="*/ 41 w 41"/>
                  <a:gd name="T1" fmla="*/ 21 h 24"/>
                  <a:gd name="T2" fmla="*/ 39 w 41"/>
                  <a:gd name="T3" fmla="*/ 21 h 24"/>
                  <a:gd name="T4" fmla="*/ 37 w 41"/>
                  <a:gd name="T5" fmla="*/ 21 h 24"/>
                  <a:gd name="T6" fmla="*/ 35 w 41"/>
                  <a:gd name="T7" fmla="*/ 24 h 24"/>
                  <a:gd name="T8" fmla="*/ 30 w 41"/>
                  <a:gd name="T9" fmla="*/ 24 h 24"/>
                  <a:gd name="T10" fmla="*/ 30 w 41"/>
                  <a:gd name="T11" fmla="*/ 24 h 24"/>
                  <a:gd name="T12" fmla="*/ 30 w 41"/>
                  <a:gd name="T13" fmla="*/ 22 h 24"/>
                  <a:gd name="T14" fmla="*/ 22 w 41"/>
                  <a:gd name="T15" fmla="*/ 21 h 24"/>
                  <a:gd name="T16" fmla="*/ 17 w 41"/>
                  <a:gd name="T17" fmla="*/ 15 h 24"/>
                  <a:gd name="T18" fmla="*/ 13 w 41"/>
                  <a:gd name="T19" fmla="*/ 13 h 24"/>
                  <a:gd name="T20" fmla="*/ 9 w 41"/>
                  <a:gd name="T21" fmla="*/ 13 h 24"/>
                  <a:gd name="T22" fmla="*/ 7 w 41"/>
                  <a:gd name="T23" fmla="*/ 15 h 24"/>
                  <a:gd name="T24" fmla="*/ 5 w 41"/>
                  <a:gd name="T25" fmla="*/ 17 h 24"/>
                  <a:gd name="T26" fmla="*/ 3 w 41"/>
                  <a:gd name="T27" fmla="*/ 15 h 24"/>
                  <a:gd name="T28" fmla="*/ 1 w 41"/>
                  <a:gd name="T29" fmla="*/ 13 h 24"/>
                  <a:gd name="T30" fmla="*/ 0 w 41"/>
                  <a:gd name="T31" fmla="*/ 11 h 24"/>
                  <a:gd name="T32" fmla="*/ 0 w 41"/>
                  <a:gd name="T33" fmla="*/ 9 h 24"/>
                  <a:gd name="T34" fmla="*/ 1 w 41"/>
                  <a:gd name="T35" fmla="*/ 2 h 24"/>
                  <a:gd name="T36" fmla="*/ 0 w 41"/>
                  <a:gd name="T37" fmla="*/ 0 h 24"/>
                  <a:gd name="T38" fmla="*/ 3 w 41"/>
                  <a:gd name="T39" fmla="*/ 4 h 24"/>
                  <a:gd name="T40" fmla="*/ 11 w 41"/>
                  <a:gd name="T41" fmla="*/ 5 h 24"/>
                  <a:gd name="T42" fmla="*/ 13 w 41"/>
                  <a:gd name="T43" fmla="*/ 5 h 24"/>
                  <a:gd name="T44" fmla="*/ 15 w 41"/>
                  <a:gd name="T45" fmla="*/ 5 h 24"/>
                  <a:gd name="T46" fmla="*/ 17 w 41"/>
                  <a:gd name="T47" fmla="*/ 5 h 24"/>
                  <a:gd name="T48" fmla="*/ 18 w 41"/>
                  <a:gd name="T49" fmla="*/ 4 h 24"/>
                  <a:gd name="T50" fmla="*/ 18 w 41"/>
                  <a:gd name="T51" fmla="*/ 4 h 24"/>
                  <a:gd name="T52" fmla="*/ 20 w 41"/>
                  <a:gd name="T53" fmla="*/ 4 h 24"/>
                  <a:gd name="T54" fmla="*/ 24 w 41"/>
                  <a:gd name="T55" fmla="*/ 4 h 24"/>
                  <a:gd name="T56" fmla="*/ 24 w 41"/>
                  <a:gd name="T57" fmla="*/ 5 h 24"/>
                  <a:gd name="T58" fmla="*/ 26 w 41"/>
                  <a:gd name="T59" fmla="*/ 5 h 24"/>
                  <a:gd name="T60" fmla="*/ 28 w 41"/>
                  <a:gd name="T61" fmla="*/ 7 h 24"/>
                  <a:gd name="T62" fmla="*/ 28 w 41"/>
                  <a:gd name="T63" fmla="*/ 9 h 24"/>
                  <a:gd name="T64" fmla="*/ 34 w 41"/>
                  <a:gd name="T65" fmla="*/ 13 h 24"/>
                  <a:gd name="T66" fmla="*/ 35 w 41"/>
                  <a:gd name="T67" fmla="*/ 15 h 24"/>
                  <a:gd name="T68" fmla="*/ 39 w 41"/>
                  <a:gd name="T69" fmla="*/ 17 h 24"/>
                  <a:gd name="T70" fmla="*/ 41 w 41"/>
                  <a:gd name="T71" fmla="*/ 15 h 24"/>
                  <a:gd name="T72" fmla="*/ 41 w 41"/>
                  <a:gd name="T73" fmla="*/ 15 h 24"/>
                  <a:gd name="T74" fmla="*/ 41 w 41"/>
                  <a:gd name="T75"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 h="24">
                    <a:moveTo>
                      <a:pt x="41" y="21"/>
                    </a:moveTo>
                    <a:lnTo>
                      <a:pt x="39" y="21"/>
                    </a:lnTo>
                    <a:lnTo>
                      <a:pt x="37" y="21"/>
                    </a:lnTo>
                    <a:lnTo>
                      <a:pt x="35" y="24"/>
                    </a:lnTo>
                    <a:lnTo>
                      <a:pt x="30" y="24"/>
                    </a:lnTo>
                    <a:lnTo>
                      <a:pt x="30" y="24"/>
                    </a:lnTo>
                    <a:lnTo>
                      <a:pt x="30" y="22"/>
                    </a:lnTo>
                    <a:lnTo>
                      <a:pt x="22" y="21"/>
                    </a:lnTo>
                    <a:lnTo>
                      <a:pt x="17" y="15"/>
                    </a:lnTo>
                    <a:lnTo>
                      <a:pt x="13" y="13"/>
                    </a:lnTo>
                    <a:lnTo>
                      <a:pt x="9" y="13"/>
                    </a:lnTo>
                    <a:lnTo>
                      <a:pt x="7" y="15"/>
                    </a:lnTo>
                    <a:lnTo>
                      <a:pt x="5" y="17"/>
                    </a:lnTo>
                    <a:lnTo>
                      <a:pt x="3" y="15"/>
                    </a:lnTo>
                    <a:lnTo>
                      <a:pt x="1" y="13"/>
                    </a:lnTo>
                    <a:lnTo>
                      <a:pt x="0" y="11"/>
                    </a:lnTo>
                    <a:lnTo>
                      <a:pt x="0" y="9"/>
                    </a:lnTo>
                    <a:lnTo>
                      <a:pt x="1" y="2"/>
                    </a:lnTo>
                    <a:lnTo>
                      <a:pt x="0" y="0"/>
                    </a:lnTo>
                    <a:lnTo>
                      <a:pt x="3" y="4"/>
                    </a:lnTo>
                    <a:lnTo>
                      <a:pt x="11" y="5"/>
                    </a:lnTo>
                    <a:lnTo>
                      <a:pt x="13" y="5"/>
                    </a:lnTo>
                    <a:lnTo>
                      <a:pt x="15" y="5"/>
                    </a:lnTo>
                    <a:lnTo>
                      <a:pt x="17" y="5"/>
                    </a:lnTo>
                    <a:lnTo>
                      <a:pt x="18" y="4"/>
                    </a:lnTo>
                    <a:lnTo>
                      <a:pt x="18" y="4"/>
                    </a:lnTo>
                    <a:lnTo>
                      <a:pt x="20" y="4"/>
                    </a:lnTo>
                    <a:lnTo>
                      <a:pt x="24" y="4"/>
                    </a:lnTo>
                    <a:lnTo>
                      <a:pt x="24" y="5"/>
                    </a:lnTo>
                    <a:lnTo>
                      <a:pt x="26" y="5"/>
                    </a:lnTo>
                    <a:lnTo>
                      <a:pt x="28" y="7"/>
                    </a:lnTo>
                    <a:lnTo>
                      <a:pt x="28" y="9"/>
                    </a:lnTo>
                    <a:lnTo>
                      <a:pt x="34" y="13"/>
                    </a:lnTo>
                    <a:lnTo>
                      <a:pt x="35" y="15"/>
                    </a:lnTo>
                    <a:lnTo>
                      <a:pt x="39" y="17"/>
                    </a:lnTo>
                    <a:lnTo>
                      <a:pt x="41" y="15"/>
                    </a:lnTo>
                    <a:lnTo>
                      <a:pt x="41" y="15"/>
                    </a:lnTo>
                    <a:lnTo>
                      <a:pt x="41" y="21"/>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72" name="Freeform 1631">
                <a:extLst>
                  <a:ext uri="{FF2B5EF4-FFF2-40B4-BE49-F238E27FC236}">
                    <a16:creationId xmlns:a16="http://schemas.microsoft.com/office/drawing/2014/main" id="{479D21B4-13BF-1040-FA54-DB3EF90F98C8}"/>
                  </a:ext>
                </a:extLst>
              </p:cNvPr>
              <p:cNvSpPr>
                <a:spLocks/>
              </p:cNvSpPr>
              <p:nvPr/>
            </p:nvSpPr>
            <p:spPr bwMode="auto">
              <a:xfrm>
                <a:off x="8414910" y="3461986"/>
                <a:ext cx="11918" cy="11918"/>
              </a:xfrm>
              <a:custGeom>
                <a:avLst/>
                <a:gdLst>
                  <a:gd name="T0" fmla="*/ 0 w 8"/>
                  <a:gd name="T1" fmla="*/ 0 h 8"/>
                  <a:gd name="T2" fmla="*/ 0 w 8"/>
                  <a:gd name="T3" fmla="*/ 0 h 8"/>
                  <a:gd name="T4" fmla="*/ 0 w 8"/>
                  <a:gd name="T5" fmla="*/ 0 h 8"/>
                  <a:gd name="T6" fmla="*/ 2 w 8"/>
                  <a:gd name="T7" fmla="*/ 0 h 8"/>
                  <a:gd name="T8" fmla="*/ 4 w 8"/>
                  <a:gd name="T9" fmla="*/ 0 h 8"/>
                  <a:gd name="T10" fmla="*/ 6 w 8"/>
                  <a:gd name="T11" fmla="*/ 2 h 8"/>
                  <a:gd name="T12" fmla="*/ 8 w 8"/>
                  <a:gd name="T13" fmla="*/ 2 h 8"/>
                  <a:gd name="T14" fmla="*/ 8 w 8"/>
                  <a:gd name="T15" fmla="*/ 2 h 8"/>
                  <a:gd name="T16" fmla="*/ 6 w 8"/>
                  <a:gd name="T17" fmla="*/ 4 h 8"/>
                  <a:gd name="T18" fmla="*/ 6 w 8"/>
                  <a:gd name="T19" fmla="*/ 6 h 8"/>
                  <a:gd name="T20" fmla="*/ 6 w 8"/>
                  <a:gd name="T21" fmla="*/ 8 h 8"/>
                  <a:gd name="T22" fmla="*/ 2 w 8"/>
                  <a:gd name="T23" fmla="*/ 6 h 8"/>
                  <a:gd name="T24" fmla="*/ 4 w 8"/>
                  <a:gd name="T25" fmla="*/ 4 h 8"/>
                  <a:gd name="T26" fmla="*/ 2 w 8"/>
                  <a:gd name="T27" fmla="*/ 2 h 8"/>
                  <a:gd name="T28" fmla="*/ 0 w 8"/>
                  <a:gd name="T29" fmla="*/ 2 h 8"/>
                  <a:gd name="T30" fmla="*/ 0 w 8"/>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8">
                    <a:moveTo>
                      <a:pt x="0" y="0"/>
                    </a:moveTo>
                    <a:lnTo>
                      <a:pt x="0" y="0"/>
                    </a:lnTo>
                    <a:lnTo>
                      <a:pt x="0" y="0"/>
                    </a:lnTo>
                    <a:lnTo>
                      <a:pt x="2" y="0"/>
                    </a:lnTo>
                    <a:lnTo>
                      <a:pt x="4" y="0"/>
                    </a:lnTo>
                    <a:lnTo>
                      <a:pt x="6" y="2"/>
                    </a:lnTo>
                    <a:lnTo>
                      <a:pt x="8" y="2"/>
                    </a:lnTo>
                    <a:lnTo>
                      <a:pt x="8" y="2"/>
                    </a:lnTo>
                    <a:lnTo>
                      <a:pt x="6" y="4"/>
                    </a:lnTo>
                    <a:lnTo>
                      <a:pt x="6" y="6"/>
                    </a:lnTo>
                    <a:lnTo>
                      <a:pt x="6" y="8"/>
                    </a:lnTo>
                    <a:lnTo>
                      <a:pt x="2" y="6"/>
                    </a:lnTo>
                    <a:lnTo>
                      <a:pt x="4" y="4"/>
                    </a:lnTo>
                    <a:lnTo>
                      <a:pt x="2"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73" name="Freeform 1632">
                <a:extLst>
                  <a:ext uri="{FF2B5EF4-FFF2-40B4-BE49-F238E27FC236}">
                    <a16:creationId xmlns:a16="http://schemas.microsoft.com/office/drawing/2014/main" id="{3FE3F1F1-B1B6-80D0-1C25-72294567C74F}"/>
                  </a:ext>
                </a:extLst>
              </p:cNvPr>
              <p:cNvSpPr>
                <a:spLocks/>
              </p:cNvSpPr>
              <p:nvPr/>
            </p:nvSpPr>
            <p:spPr bwMode="auto">
              <a:xfrm>
                <a:off x="8414910" y="3461986"/>
                <a:ext cx="11918" cy="11918"/>
              </a:xfrm>
              <a:custGeom>
                <a:avLst/>
                <a:gdLst>
                  <a:gd name="T0" fmla="*/ 0 w 8"/>
                  <a:gd name="T1" fmla="*/ 0 h 8"/>
                  <a:gd name="T2" fmla="*/ 0 w 8"/>
                  <a:gd name="T3" fmla="*/ 0 h 8"/>
                  <a:gd name="T4" fmla="*/ 0 w 8"/>
                  <a:gd name="T5" fmla="*/ 0 h 8"/>
                  <a:gd name="T6" fmla="*/ 2 w 8"/>
                  <a:gd name="T7" fmla="*/ 0 h 8"/>
                  <a:gd name="T8" fmla="*/ 4 w 8"/>
                  <a:gd name="T9" fmla="*/ 0 h 8"/>
                  <a:gd name="T10" fmla="*/ 6 w 8"/>
                  <a:gd name="T11" fmla="*/ 2 h 8"/>
                  <a:gd name="T12" fmla="*/ 8 w 8"/>
                  <a:gd name="T13" fmla="*/ 2 h 8"/>
                  <a:gd name="T14" fmla="*/ 8 w 8"/>
                  <a:gd name="T15" fmla="*/ 2 h 8"/>
                  <a:gd name="T16" fmla="*/ 6 w 8"/>
                  <a:gd name="T17" fmla="*/ 4 h 8"/>
                  <a:gd name="T18" fmla="*/ 6 w 8"/>
                  <a:gd name="T19" fmla="*/ 6 h 8"/>
                  <a:gd name="T20" fmla="*/ 6 w 8"/>
                  <a:gd name="T21" fmla="*/ 8 h 8"/>
                  <a:gd name="T22" fmla="*/ 2 w 8"/>
                  <a:gd name="T23" fmla="*/ 6 h 8"/>
                  <a:gd name="T24" fmla="*/ 4 w 8"/>
                  <a:gd name="T25" fmla="*/ 4 h 8"/>
                  <a:gd name="T26" fmla="*/ 2 w 8"/>
                  <a:gd name="T27" fmla="*/ 2 h 8"/>
                  <a:gd name="T28" fmla="*/ 0 w 8"/>
                  <a:gd name="T29" fmla="*/ 2 h 8"/>
                  <a:gd name="T30" fmla="*/ 0 w 8"/>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8">
                    <a:moveTo>
                      <a:pt x="0" y="0"/>
                    </a:moveTo>
                    <a:lnTo>
                      <a:pt x="0" y="0"/>
                    </a:lnTo>
                    <a:lnTo>
                      <a:pt x="0" y="0"/>
                    </a:lnTo>
                    <a:lnTo>
                      <a:pt x="2" y="0"/>
                    </a:lnTo>
                    <a:lnTo>
                      <a:pt x="4" y="0"/>
                    </a:lnTo>
                    <a:lnTo>
                      <a:pt x="6" y="2"/>
                    </a:lnTo>
                    <a:lnTo>
                      <a:pt x="8" y="2"/>
                    </a:lnTo>
                    <a:lnTo>
                      <a:pt x="8" y="2"/>
                    </a:lnTo>
                    <a:lnTo>
                      <a:pt x="6" y="4"/>
                    </a:lnTo>
                    <a:lnTo>
                      <a:pt x="6" y="6"/>
                    </a:lnTo>
                    <a:lnTo>
                      <a:pt x="6" y="8"/>
                    </a:lnTo>
                    <a:lnTo>
                      <a:pt x="2" y="6"/>
                    </a:lnTo>
                    <a:lnTo>
                      <a:pt x="4" y="4"/>
                    </a:lnTo>
                    <a:lnTo>
                      <a:pt x="2"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74" name="Freeform 1633">
                <a:extLst>
                  <a:ext uri="{FF2B5EF4-FFF2-40B4-BE49-F238E27FC236}">
                    <a16:creationId xmlns:a16="http://schemas.microsoft.com/office/drawing/2014/main" id="{79CF58A2-E6E5-8AAB-F75C-DF072C4A60CD}"/>
                  </a:ext>
                </a:extLst>
              </p:cNvPr>
              <p:cNvSpPr>
                <a:spLocks/>
              </p:cNvSpPr>
              <p:nvPr/>
            </p:nvSpPr>
            <p:spPr bwMode="auto">
              <a:xfrm>
                <a:off x="8429807" y="3461986"/>
                <a:ext cx="10428" cy="8939"/>
              </a:xfrm>
              <a:custGeom>
                <a:avLst/>
                <a:gdLst>
                  <a:gd name="T0" fmla="*/ 0 w 7"/>
                  <a:gd name="T1" fmla="*/ 6 h 6"/>
                  <a:gd name="T2" fmla="*/ 0 w 7"/>
                  <a:gd name="T3" fmla="*/ 6 h 6"/>
                  <a:gd name="T4" fmla="*/ 5 w 7"/>
                  <a:gd name="T5" fmla="*/ 4 h 6"/>
                  <a:gd name="T6" fmla="*/ 5 w 7"/>
                  <a:gd name="T7" fmla="*/ 0 h 6"/>
                  <a:gd name="T8" fmla="*/ 7 w 7"/>
                  <a:gd name="T9" fmla="*/ 0 h 6"/>
                  <a:gd name="T10" fmla="*/ 7 w 7"/>
                  <a:gd name="T11" fmla="*/ 2 h 6"/>
                  <a:gd name="T12" fmla="*/ 5 w 7"/>
                  <a:gd name="T13" fmla="*/ 4 h 6"/>
                  <a:gd name="T14" fmla="*/ 0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6"/>
                    </a:moveTo>
                    <a:lnTo>
                      <a:pt x="0" y="6"/>
                    </a:lnTo>
                    <a:lnTo>
                      <a:pt x="5" y="4"/>
                    </a:lnTo>
                    <a:lnTo>
                      <a:pt x="5" y="0"/>
                    </a:lnTo>
                    <a:lnTo>
                      <a:pt x="7" y="0"/>
                    </a:lnTo>
                    <a:lnTo>
                      <a:pt x="7" y="2"/>
                    </a:lnTo>
                    <a:lnTo>
                      <a:pt x="5" y="4"/>
                    </a:lnTo>
                    <a:lnTo>
                      <a:pt x="0"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75" name="Freeform 1634">
                <a:extLst>
                  <a:ext uri="{FF2B5EF4-FFF2-40B4-BE49-F238E27FC236}">
                    <a16:creationId xmlns:a16="http://schemas.microsoft.com/office/drawing/2014/main" id="{6A407453-840A-AF76-3BEF-9E58095A74DA}"/>
                  </a:ext>
                </a:extLst>
              </p:cNvPr>
              <p:cNvSpPr>
                <a:spLocks/>
              </p:cNvSpPr>
              <p:nvPr/>
            </p:nvSpPr>
            <p:spPr bwMode="auto">
              <a:xfrm>
                <a:off x="8429807" y="3461986"/>
                <a:ext cx="10428" cy="8939"/>
              </a:xfrm>
              <a:custGeom>
                <a:avLst/>
                <a:gdLst>
                  <a:gd name="T0" fmla="*/ 0 w 7"/>
                  <a:gd name="T1" fmla="*/ 6 h 6"/>
                  <a:gd name="T2" fmla="*/ 0 w 7"/>
                  <a:gd name="T3" fmla="*/ 6 h 6"/>
                  <a:gd name="T4" fmla="*/ 5 w 7"/>
                  <a:gd name="T5" fmla="*/ 4 h 6"/>
                  <a:gd name="T6" fmla="*/ 5 w 7"/>
                  <a:gd name="T7" fmla="*/ 0 h 6"/>
                  <a:gd name="T8" fmla="*/ 7 w 7"/>
                  <a:gd name="T9" fmla="*/ 0 h 6"/>
                  <a:gd name="T10" fmla="*/ 7 w 7"/>
                  <a:gd name="T11" fmla="*/ 2 h 6"/>
                  <a:gd name="T12" fmla="*/ 5 w 7"/>
                  <a:gd name="T13" fmla="*/ 4 h 6"/>
                  <a:gd name="T14" fmla="*/ 0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6"/>
                    </a:moveTo>
                    <a:lnTo>
                      <a:pt x="0" y="6"/>
                    </a:lnTo>
                    <a:lnTo>
                      <a:pt x="5" y="4"/>
                    </a:lnTo>
                    <a:lnTo>
                      <a:pt x="5" y="0"/>
                    </a:lnTo>
                    <a:lnTo>
                      <a:pt x="7" y="0"/>
                    </a:lnTo>
                    <a:lnTo>
                      <a:pt x="7" y="2"/>
                    </a:lnTo>
                    <a:lnTo>
                      <a:pt x="5" y="4"/>
                    </a:lnTo>
                    <a:lnTo>
                      <a:pt x="0"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76" name="Freeform 1635">
                <a:extLst>
                  <a:ext uri="{FF2B5EF4-FFF2-40B4-BE49-F238E27FC236}">
                    <a16:creationId xmlns:a16="http://schemas.microsoft.com/office/drawing/2014/main" id="{ECA57E57-938F-065C-D1C3-AD9419664DA6}"/>
                  </a:ext>
                </a:extLst>
              </p:cNvPr>
              <p:cNvSpPr>
                <a:spLocks/>
              </p:cNvSpPr>
              <p:nvPr/>
            </p:nvSpPr>
            <p:spPr bwMode="auto">
              <a:xfrm>
                <a:off x="8446196" y="3459006"/>
                <a:ext cx="11918" cy="14898"/>
              </a:xfrm>
              <a:custGeom>
                <a:avLst/>
                <a:gdLst>
                  <a:gd name="T0" fmla="*/ 0 w 8"/>
                  <a:gd name="T1" fmla="*/ 6 h 10"/>
                  <a:gd name="T2" fmla="*/ 2 w 8"/>
                  <a:gd name="T3" fmla="*/ 4 h 10"/>
                  <a:gd name="T4" fmla="*/ 2 w 8"/>
                  <a:gd name="T5" fmla="*/ 4 h 10"/>
                  <a:gd name="T6" fmla="*/ 0 w 8"/>
                  <a:gd name="T7" fmla="*/ 2 h 10"/>
                  <a:gd name="T8" fmla="*/ 4 w 8"/>
                  <a:gd name="T9" fmla="*/ 0 h 10"/>
                  <a:gd name="T10" fmla="*/ 4 w 8"/>
                  <a:gd name="T11" fmla="*/ 0 h 10"/>
                  <a:gd name="T12" fmla="*/ 4 w 8"/>
                  <a:gd name="T13" fmla="*/ 4 h 10"/>
                  <a:gd name="T14" fmla="*/ 6 w 8"/>
                  <a:gd name="T15" fmla="*/ 4 h 10"/>
                  <a:gd name="T16" fmla="*/ 8 w 8"/>
                  <a:gd name="T17" fmla="*/ 4 h 10"/>
                  <a:gd name="T18" fmla="*/ 8 w 8"/>
                  <a:gd name="T19" fmla="*/ 6 h 10"/>
                  <a:gd name="T20" fmla="*/ 4 w 8"/>
                  <a:gd name="T21" fmla="*/ 8 h 10"/>
                  <a:gd name="T22" fmla="*/ 2 w 8"/>
                  <a:gd name="T23" fmla="*/ 10 h 10"/>
                  <a:gd name="T24" fmla="*/ 2 w 8"/>
                  <a:gd name="T25" fmla="*/ 10 h 10"/>
                  <a:gd name="T26" fmla="*/ 0 w 8"/>
                  <a:gd name="T27" fmla="*/ 8 h 10"/>
                  <a:gd name="T28" fmla="*/ 0 w 8"/>
                  <a:gd name="T29" fmla="*/ 8 h 10"/>
                  <a:gd name="T30" fmla="*/ 0 w 8"/>
                  <a:gd name="T3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0">
                    <a:moveTo>
                      <a:pt x="0" y="6"/>
                    </a:moveTo>
                    <a:lnTo>
                      <a:pt x="2" y="4"/>
                    </a:lnTo>
                    <a:lnTo>
                      <a:pt x="2" y="4"/>
                    </a:lnTo>
                    <a:lnTo>
                      <a:pt x="0" y="2"/>
                    </a:lnTo>
                    <a:lnTo>
                      <a:pt x="4" y="0"/>
                    </a:lnTo>
                    <a:lnTo>
                      <a:pt x="4" y="0"/>
                    </a:lnTo>
                    <a:lnTo>
                      <a:pt x="4" y="4"/>
                    </a:lnTo>
                    <a:lnTo>
                      <a:pt x="6" y="4"/>
                    </a:lnTo>
                    <a:lnTo>
                      <a:pt x="8" y="4"/>
                    </a:lnTo>
                    <a:lnTo>
                      <a:pt x="8" y="6"/>
                    </a:lnTo>
                    <a:lnTo>
                      <a:pt x="4" y="8"/>
                    </a:lnTo>
                    <a:lnTo>
                      <a:pt x="2" y="10"/>
                    </a:lnTo>
                    <a:lnTo>
                      <a:pt x="2" y="10"/>
                    </a:lnTo>
                    <a:lnTo>
                      <a:pt x="0" y="8"/>
                    </a:lnTo>
                    <a:lnTo>
                      <a:pt x="0" y="8"/>
                    </a:lnTo>
                    <a:lnTo>
                      <a:pt x="0" y="6"/>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77" name="Freeform 1636">
                <a:extLst>
                  <a:ext uri="{FF2B5EF4-FFF2-40B4-BE49-F238E27FC236}">
                    <a16:creationId xmlns:a16="http://schemas.microsoft.com/office/drawing/2014/main" id="{F3C1844C-1793-EF44-6670-A3640C5DA084}"/>
                  </a:ext>
                </a:extLst>
              </p:cNvPr>
              <p:cNvSpPr>
                <a:spLocks/>
              </p:cNvSpPr>
              <p:nvPr/>
            </p:nvSpPr>
            <p:spPr bwMode="auto">
              <a:xfrm>
                <a:off x="8446196" y="3459006"/>
                <a:ext cx="11918" cy="14898"/>
              </a:xfrm>
              <a:custGeom>
                <a:avLst/>
                <a:gdLst>
                  <a:gd name="T0" fmla="*/ 0 w 8"/>
                  <a:gd name="T1" fmla="*/ 6 h 10"/>
                  <a:gd name="T2" fmla="*/ 2 w 8"/>
                  <a:gd name="T3" fmla="*/ 4 h 10"/>
                  <a:gd name="T4" fmla="*/ 2 w 8"/>
                  <a:gd name="T5" fmla="*/ 4 h 10"/>
                  <a:gd name="T6" fmla="*/ 0 w 8"/>
                  <a:gd name="T7" fmla="*/ 2 h 10"/>
                  <a:gd name="T8" fmla="*/ 4 w 8"/>
                  <a:gd name="T9" fmla="*/ 0 h 10"/>
                  <a:gd name="T10" fmla="*/ 4 w 8"/>
                  <a:gd name="T11" fmla="*/ 0 h 10"/>
                  <a:gd name="T12" fmla="*/ 4 w 8"/>
                  <a:gd name="T13" fmla="*/ 4 h 10"/>
                  <a:gd name="T14" fmla="*/ 6 w 8"/>
                  <a:gd name="T15" fmla="*/ 4 h 10"/>
                  <a:gd name="T16" fmla="*/ 8 w 8"/>
                  <a:gd name="T17" fmla="*/ 4 h 10"/>
                  <a:gd name="T18" fmla="*/ 8 w 8"/>
                  <a:gd name="T19" fmla="*/ 6 h 10"/>
                  <a:gd name="T20" fmla="*/ 4 w 8"/>
                  <a:gd name="T21" fmla="*/ 8 h 10"/>
                  <a:gd name="T22" fmla="*/ 2 w 8"/>
                  <a:gd name="T23" fmla="*/ 10 h 10"/>
                  <a:gd name="T24" fmla="*/ 2 w 8"/>
                  <a:gd name="T25" fmla="*/ 10 h 10"/>
                  <a:gd name="T26" fmla="*/ 0 w 8"/>
                  <a:gd name="T27" fmla="*/ 8 h 10"/>
                  <a:gd name="T28" fmla="*/ 0 w 8"/>
                  <a:gd name="T29" fmla="*/ 8 h 10"/>
                  <a:gd name="T30" fmla="*/ 0 w 8"/>
                  <a:gd name="T3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0">
                    <a:moveTo>
                      <a:pt x="0" y="6"/>
                    </a:moveTo>
                    <a:lnTo>
                      <a:pt x="2" y="4"/>
                    </a:lnTo>
                    <a:lnTo>
                      <a:pt x="2" y="4"/>
                    </a:lnTo>
                    <a:lnTo>
                      <a:pt x="0" y="2"/>
                    </a:lnTo>
                    <a:lnTo>
                      <a:pt x="4" y="0"/>
                    </a:lnTo>
                    <a:lnTo>
                      <a:pt x="4" y="0"/>
                    </a:lnTo>
                    <a:lnTo>
                      <a:pt x="4" y="4"/>
                    </a:lnTo>
                    <a:lnTo>
                      <a:pt x="6" y="4"/>
                    </a:lnTo>
                    <a:lnTo>
                      <a:pt x="8" y="4"/>
                    </a:lnTo>
                    <a:lnTo>
                      <a:pt x="8" y="6"/>
                    </a:lnTo>
                    <a:lnTo>
                      <a:pt x="4" y="8"/>
                    </a:lnTo>
                    <a:lnTo>
                      <a:pt x="2" y="10"/>
                    </a:lnTo>
                    <a:lnTo>
                      <a:pt x="2" y="10"/>
                    </a:lnTo>
                    <a:lnTo>
                      <a:pt x="0" y="8"/>
                    </a:lnTo>
                    <a:lnTo>
                      <a:pt x="0" y="8"/>
                    </a:lnTo>
                    <a:lnTo>
                      <a:pt x="0" y="6"/>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78" name="Freeform 1637">
                <a:extLst>
                  <a:ext uri="{FF2B5EF4-FFF2-40B4-BE49-F238E27FC236}">
                    <a16:creationId xmlns:a16="http://schemas.microsoft.com/office/drawing/2014/main" id="{CBA57FCF-019C-C006-56C5-B8866C7059A6}"/>
                  </a:ext>
                </a:extLst>
              </p:cNvPr>
              <p:cNvSpPr>
                <a:spLocks/>
              </p:cNvSpPr>
              <p:nvPr/>
            </p:nvSpPr>
            <p:spPr bwMode="auto">
              <a:xfrm>
                <a:off x="8496848" y="3442618"/>
                <a:ext cx="13408" cy="13409"/>
              </a:xfrm>
              <a:custGeom>
                <a:avLst/>
                <a:gdLst>
                  <a:gd name="T0" fmla="*/ 4 w 9"/>
                  <a:gd name="T1" fmla="*/ 2 h 9"/>
                  <a:gd name="T2" fmla="*/ 4 w 9"/>
                  <a:gd name="T3" fmla="*/ 2 h 9"/>
                  <a:gd name="T4" fmla="*/ 6 w 9"/>
                  <a:gd name="T5" fmla="*/ 0 h 9"/>
                  <a:gd name="T6" fmla="*/ 9 w 9"/>
                  <a:gd name="T7" fmla="*/ 2 h 9"/>
                  <a:gd name="T8" fmla="*/ 9 w 9"/>
                  <a:gd name="T9" fmla="*/ 6 h 9"/>
                  <a:gd name="T10" fmla="*/ 8 w 9"/>
                  <a:gd name="T11" fmla="*/ 6 h 9"/>
                  <a:gd name="T12" fmla="*/ 6 w 9"/>
                  <a:gd name="T13" fmla="*/ 8 h 9"/>
                  <a:gd name="T14" fmla="*/ 6 w 9"/>
                  <a:gd name="T15" fmla="*/ 9 h 9"/>
                  <a:gd name="T16" fmla="*/ 4 w 9"/>
                  <a:gd name="T17" fmla="*/ 9 h 9"/>
                  <a:gd name="T18" fmla="*/ 4 w 9"/>
                  <a:gd name="T19" fmla="*/ 9 h 9"/>
                  <a:gd name="T20" fmla="*/ 0 w 9"/>
                  <a:gd name="T21" fmla="*/ 9 h 9"/>
                  <a:gd name="T22" fmla="*/ 0 w 9"/>
                  <a:gd name="T23" fmla="*/ 9 h 9"/>
                  <a:gd name="T24" fmla="*/ 0 w 9"/>
                  <a:gd name="T25" fmla="*/ 9 h 9"/>
                  <a:gd name="T26" fmla="*/ 4 w 9"/>
                  <a:gd name="T27" fmla="*/ 6 h 9"/>
                  <a:gd name="T28" fmla="*/ 4 w 9"/>
                  <a:gd name="T29" fmla="*/ 4 h 9"/>
                  <a:gd name="T30" fmla="*/ 4 w 9"/>
                  <a:gd name="T3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9">
                    <a:moveTo>
                      <a:pt x="4" y="2"/>
                    </a:moveTo>
                    <a:lnTo>
                      <a:pt x="4" y="2"/>
                    </a:lnTo>
                    <a:lnTo>
                      <a:pt x="6" y="0"/>
                    </a:lnTo>
                    <a:lnTo>
                      <a:pt x="9" y="2"/>
                    </a:lnTo>
                    <a:lnTo>
                      <a:pt x="9" y="6"/>
                    </a:lnTo>
                    <a:lnTo>
                      <a:pt x="8" y="6"/>
                    </a:lnTo>
                    <a:lnTo>
                      <a:pt x="6" y="8"/>
                    </a:lnTo>
                    <a:lnTo>
                      <a:pt x="6" y="9"/>
                    </a:lnTo>
                    <a:lnTo>
                      <a:pt x="4" y="9"/>
                    </a:lnTo>
                    <a:lnTo>
                      <a:pt x="4" y="9"/>
                    </a:lnTo>
                    <a:lnTo>
                      <a:pt x="0" y="9"/>
                    </a:lnTo>
                    <a:lnTo>
                      <a:pt x="0" y="9"/>
                    </a:lnTo>
                    <a:lnTo>
                      <a:pt x="0" y="9"/>
                    </a:lnTo>
                    <a:lnTo>
                      <a:pt x="4" y="6"/>
                    </a:lnTo>
                    <a:lnTo>
                      <a:pt x="4" y="4"/>
                    </a:lnTo>
                    <a:lnTo>
                      <a:pt x="4"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79" name="Freeform 1638">
                <a:extLst>
                  <a:ext uri="{FF2B5EF4-FFF2-40B4-BE49-F238E27FC236}">
                    <a16:creationId xmlns:a16="http://schemas.microsoft.com/office/drawing/2014/main" id="{A77BF990-7238-8472-EE5D-10803EBF8F68}"/>
                  </a:ext>
                </a:extLst>
              </p:cNvPr>
              <p:cNvSpPr>
                <a:spLocks/>
              </p:cNvSpPr>
              <p:nvPr/>
            </p:nvSpPr>
            <p:spPr bwMode="auto">
              <a:xfrm>
                <a:off x="8496848" y="3442618"/>
                <a:ext cx="13408" cy="13409"/>
              </a:xfrm>
              <a:custGeom>
                <a:avLst/>
                <a:gdLst>
                  <a:gd name="T0" fmla="*/ 4 w 9"/>
                  <a:gd name="T1" fmla="*/ 2 h 9"/>
                  <a:gd name="T2" fmla="*/ 4 w 9"/>
                  <a:gd name="T3" fmla="*/ 2 h 9"/>
                  <a:gd name="T4" fmla="*/ 6 w 9"/>
                  <a:gd name="T5" fmla="*/ 0 h 9"/>
                  <a:gd name="T6" fmla="*/ 9 w 9"/>
                  <a:gd name="T7" fmla="*/ 2 h 9"/>
                  <a:gd name="T8" fmla="*/ 9 w 9"/>
                  <a:gd name="T9" fmla="*/ 6 h 9"/>
                  <a:gd name="T10" fmla="*/ 8 w 9"/>
                  <a:gd name="T11" fmla="*/ 6 h 9"/>
                  <a:gd name="T12" fmla="*/ 6 w 9"/>
                  <a:gd name="T13" fmla="*/ 8 h 9"/>
                  <a:gd name="T14" fmla="*/ 6 w 9"/>
                  <a:gd name="T15" fmla="*/ 9 h 9"/>
                  <a:gd name="T16" fmla="*/ 4 w 9"/>
                  <a:gd name="T17" fmla="*/ 9 h 9"/>
                  <a:gd name="T18" fmla="*/ 4 w 9"/>
                  <a:gd name="T19" fmla="*/ 9 h 9"/>
                  <a:gd name="T20" fmla="*/ 0 w 9"/>
                  <a:gd name="T21" fmla="*/ 9 h 9"/>
                  <a:gd name="T22" fmla="*/ 0 w 9"/>
                  <a:gd name="T23" fmla="*/ 9 h 9"/>
                  <a:gd name="T24" fmla="*/ 0 w 9"/>
                  <a:gd name="T25" fmla="*/ 9 h 9"/>
                  <a:gd name="T26" fmla="*/ 4 w 9"/>
                  <a:gd name="T27" fmla="*/ 6 h 9"/>
                  <a:gd name="T28" fmla="*/ 4 w 9"/>
                  <a:gd name="T29" fmla="*/ 4 h 9"/>
                  <a:gd name="T30" fmla="*/ 4 w 9"/>
                  <a:gd name="T3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9">
                    <a:moveTo>
                      <a:pt x="4" y="2"/>
                    </a:moveTo>
                    <a:lnTo>
                      <a:pt x="4" y="2"/>
                    </a:lnTo>
                    <a:lnTo>
                      <a:pt x="6" y="0"/>
                    </a:lnTo>
                    <a:lnTo>
                      <a:pt x="9" y="2"/>
                    </a:lnTo>
                    <a:lnTo>
                      <a:pt x="9" y="6"/>
                    </a:lnTo>
                    <a:lnTo>
                      <a:pt x="8" y="6"/>
                    </a:lnTo>
                    <a:lnTo>
                      <a:pt x="6" y="8"/>
                    </a:lnTo>
                    <a:lnTo>
                      <a:pt x="6" y="9"/>
                    </a:lnTo>
                    <a:lnTo>
                      <a:pt x="4" y="9"/>
                    </a:lnTo>
                    <a:lnTo>
                      <a:pt x="4" y="9"/>
                    </a:lnTo>
                    <a:lnTo>
                      <a:pt x="0" y="9"/>
                    </a:lnTo>
                    <a:lnTo>
                      <a:pt x="0" y="9"/>
                    </a:lnTo>
                    <a:lnTo>
                      <a:pt x="0" y="9"/>
                    </a:lnTo>
                    <a:lnTo>
                      <a:pt x="4" y="6"/>
                    </a:lnTo>
                    <a:lnTo>
                      <a:pt x="4" y="4"/>
                    </a:lnTo>
                    <a:lnTo>
                      <a:pt x="4"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80" name="Freeform 1639">
                <a:extLst>
                  <a:ext uri="{FF2B5EF4-FFF2-40B4-BE49-F238E27FC236}">
                    <a16:creationId xmlns:a16="http://schemas.microsoft.com/office/drawing/2014/main" id="{E5970073-101B-2EA7-ADB0-8B530FE13A30}"/>
                  </a:ext>
                </a:extLst>
              </p:cNvPr>
              <p:cNvSpPr>
                <a:spLocks/>
              </p:cNvSpPr>
              <p:nvPr/>
            </p:nvSpPr>
            <p:spPr bwMode="auto">
              <a:xfrm>
                <a:off x="8510256" y="3454536"/>
                <a:ext cx="20857" cy="1490"/>
              </a:xfrm>
              <a:custGeom>
                <a:avLst/>
                <a:gdLst>
                  <a:gd name="T0" fmla="*/ 0 w 14"/>
                  <a:gd name="T1" fmla="*/ 0 h 1"/>
                  <a:gd name="T2" fmla="*/ 6 w 14"/>
                  <a:gd name="T3" fmla="*/ 0 h 1"/>
                  <a:gd name="T4" fmla="*/ 10 w 14"/>
                  <a:gd name="T5" fmla="*/ 1 h 1"/>
                  <a:gd name="T6" fmla="*/ 12 w 14"/>
                  <a:gd name="T7" fmla="*/ 0 h 1"/>
                  <a:gd name="T8" fmla="*/ 14 w 14"/>
                  <a:gd name="T9" fmla="*/ 1 h 1"/>
                  <a:gd name="T10" fmla="*/ 14 w 14"/>
                  <a:gd name="T11" fmla="*/ 1 h 1"/>
                  <a:gd name="T12" fmla="*/ 12 w 14"/>
                  <a:gd name="T13" fmla="*/ 1 h 1"/>
                  <a:gd name="T14" fmla="*/ 2 w 14"/>
                  <a:gd name="T15" fmla="*/ 1 h 1"/>
                  <a:gd name="T16" fmla="*/ 0 w 1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
                    <a:moveTo>
                      <a:pt x="0" y="0"/>
                    </a:moveTo>
                    <a:lnTo>
                      <a:pt x="6" y="0"/>
                    </a:lnTo>
                    <a:lnTo>
                      <a:pt x="10" y="1"/>
                    </a:lnTo>
                    <a:lnTo>
                      <a:pt x="12" y="0"/>
                    </a:lnTo>
                    <a:lnTo>
                      <a:pt x="14" y="1"/>
                    </a:lnTo>
                    <a:lnTo>
                      <a:pt x="14" y="1"/>
                    </a:lnTo>
                    <a:lnTo>
                      <a:pt x="12" y="1"/>
                    </a:lnTo>
                    <a:lnTo>
                      <a:pt x="2" y="1"/>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81" name="Freeform 1640">
                <a:extLst>
                  <a:ext uri="{FF2B5EF4-FFF2-40B4-BE49-F238E27FC236}">
                    <a16:creationId xmlns:a16="http://schemas.microsoft.com/office/drawing/2014/main" id="{3192794E-5884-CD33-E30E-9D734B509465}"/>
                  </a:ext>
                </a:extLst>
              </p:cNvPr>
              <p:cNvSpPr>
                <a:spLocks/>
              </p:cNvSpPr>
              <p:nvPr/>
            </p:nvSpPr>
            <p:spPr bwMode="auto">
              <a:xfrm>
                <a:off x="8510256" y="3454536"/>
                <a:ext cx="20857" cy="1490"/>
              </a:xfrm>
              <a:custGeom>
                <a:avLst/>
                <a:gdLst>
                  <a:gd name="T0" fmla="*/ 0 w 14"/>
                  <a:gd name="T1" fmla="*/ 0 h 1"/>
                  <a:gd name="T2" fmla="*/ 6 w 14"/>
                  <a:gd name="T3" fmla="*/ 0 h 1"/>
                  <a:gd name="T4" fmla="*/ 10 w 14"/>
                  <a:gd name="T5" fmla="*/ 1 h 1"/>
                  <a:gd name="T6" fmla="*/ 12 w 14"/>
                  <a:gd name="T7" fmla="*/ 0 h 1"/>
                  <a:gd name="T8" fmla="*/ 14 w 14"/>
                  <a:gd name="T9" fmla="*/ 1 h 1"/>
                  <a:gd name="T10" fmla="*/ 14 w 14"/>
                  <a:gd name="T11" fmla="*/ 1 h 1"/>
                  <a:gd name="T12" fmla="*/ 12 w 14"/>
                  <a:gd name="T13" fmla="*/ 1 h 1"/>
                  <a:gd name="T14" fmla="*/ 2 w 14"/>
                  <a:gd name="T15" fmla="*/ 1 h 1"/>
                  <a:gd name="T16" fmla="*/ 0 w 1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
                    <a:moveTo>
                      <a:pt x="0" y="0"/>
                    </a:moveTo>
                    <a:lnTo>
                      <a:pt x="6" y="0"/>
                    </a:lnTo>
                    <a:lnTo>
                      <a:pt x="10" y="1"/>
                    </a:lnTo>
                    <a:lnTo>
                      <a:pt x="12" y="0"/>
                    </a:lnTo>
                    <a:lnTo>
                      <a:pt x="14" y="1"/>
                    </a:lnTo>
                    <a:lnTo>
                      <a:pt x="14" y="1"/>
                    </a:lnTo>
                    <a:lnTo>
                      <a:pt x="12" y="1"/>
                    </a:lnTo>
                    <a:lnTo>
                      <a:pt x="2" y="1"/>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82" name="Freeform 1641">
                <a:extLst>
                  <a:ext uri="{FF2B5EF4-FFF2-40B4-BE49-F238E27FC236}">
                    <a16:creationId xmlns:a16="http://schemas.microsoft.com/office/drawing/2014/main" id="{F06CA009-0677-250C-3804-1910D111BC2A}"/>
                  </a:ext>
                </a:extLst>
              </p:cNvPr>
              <p:cNvSpPr>
                <a:spLocks/>
              </p:cNvSpPr>
              <p:nvPr/>
            </p:nvSpPr>
            <p:spPr bwMode="auto">
              <a:xfrm>
                <a:off x="8541542" y="3445597"/>
                <a:ext cx="5959" cy="2980"/>
              </a:xfrm>
              <a:custGeom>
                <a:avLst/>
                <a:gdLst>
                  <a:gd name="T0" fmla="*/ 2 w 4"/>
                  <a:gd name="T1" fmla="*/ 0 h 2"/>
                  <a:gd name="T2" fmla="*/ 2 w 4"/>
                  <a:gd name="T3" fmla="*/ 0 h 2"/>
                  <a:gd name="T4" fmla="*/ 4 w 4"/>
                  <a:gd name="T5" fmla="*/ 0 h 2"/>
                  <a:gd name="T6" fmla="*/ 4 w 4"/>
                  <a:gd name="T7" fmla="*/ 2 h 2"/>
                  <a:gd name="T8" fmla="*/ 2 w 4"/>
                  <a:gd name="T9" fmla="*/ 2 h 2"/>
                  <a:gd name="T10" fmla="*/ 0 w 4"/>
                  <a:gd name="T11" fmla="*/ 2 h 2"/>
                  <a:gd name="T12" fmla="*/ 0 w 4"/>
                  <a:gd name="T13" fmla="*/ 0 h 2"/>
                  <a:gd name="T14" fmla="*/ 2 w 4"/>
                  <a:gd name="T15" fmla="*/ 0 h 2"/>
                  <a:gd name="T16" fmla="*/ 0 w 4"/>
                  <a:gd name="T17" fmla="*/ 0 h 2"/>
                  <a:gd name="T18" fmla="*/ 2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0"/>
                    </a:moveTo>
                    <a:lnTo>
                      <a:pt x="2" y="0"/>
                    </a:lnTo>
                    <a:lnTo>
                      <a:pt x="4" y="0"/>
                    </a:lnTo>
                    <a:lnTo>
                      <a:pt x="4" y="2"/>
                    </a:lnTo>
                    <a:lnTo>
                      <a:pt x="2" y="2"/>
                    </a:lnTo>
                    <a:lnTo>
                      <a:pt x="0" y="2"/>
                    </a:lnTo>
                    <a:lnTo>
                      <a:pt x="0" y="0"/>
                    </a:lnTo>
                    <a:lnTo>
                      <a:pt x="2" y="0"/>
                    </a:lnTo>
                    <a:lnTo>
                      <a:pt x="0" y="0"/>
                    </a:lnTo>
                    <a:lnTo>
                      <a:pt x="2"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83" name="Freeform 1642">
                <a:extLst>
                  <a:ext uri="{FF2B5EF4-FFF2-40B4-BE49-F238E27FC236}">
                    <a16:creationId xmlns:a16="http://schemas.microsoft.com/office/drawing/2014/main" id="{8BAA69AF-185C-9762-87E5-D5E2F6D80E0E}"/>
                  </a:ext>
                </a:extLst>
              </p:cNvPr>
              <p:cNvSpPr>
                <a:spLocks/>
              </p:cNvSpPr>
              <p:nvPr/>
            </p:nvSpPr>
            <p:spPr bwMode="auto">
              <a:xfrm>
                <a:off x="8541542" y="3445597"/>
                <a:ext cx="5959" cy="2980"/>
              </a:xfrm>
              <a:custGeom>
                <a:avLst/>
                <a:gdLst>
                  <a:gd name="T0" fmla="*/ 2 w 4"/>
                  <a:gd name="T1" fmla="*/ 0 h 2"/>
                  <a:gd name="T2" fmla="*/ 2 w 4"/>
                  <a:gd name="T3" fmla="*/ 0 h 2"/>
                  <a:gd name="T4" fmla="*/ 4 w 4"/>
                  <a:gd name="T5" fmla="*/ 0 h 2"/>
                  <a:gd name="T6" fmla="*/ 4 w 4"/>
                  <a:gd name="T7" fmla="*/ 2 h 2"/>
                  <a:gd name="T8" fmla="*/ 2 w 4"/>
                  <a:gd name="T9" fmla="*/ 2 h 2"/>
                  <a:gd name="T10" fmla="*/ 0 w 4"/>
                  <a:gd name="T11" fmla="*/ 2 h 2"/>
                  <a:gd name="T12" fmla="*/ 0 w 4"/>
                  <a:gd name="T13" fmla="*/ 0 h 2"/>
                  <a:gd name="T14" fmla="*/ 2 w 4"/>
                  <a:gd name="T15" fmla="*/ 0 h 2"/>
                  <a:gd name="T16" fmla="*/ 0 w 4"/>
                  <a:gd name="T17" fmla="*/ 0 h 2"/>
                  <a:gd name="T18" fmla="*/ 2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0"/>
                    </a:moveTo>
                    <a:lnTo>
                      <a:pt x="2" y="0"/>
                    </a:lnTo>
                    <a:lnTo>
                      <a:pt x="4" y="0"/>
                    </a:lnTo>
                    <a:lnTo>
                      <a:pt x="4" y="2"/>
                    </a:lnTo>
                    <a:lnTo>
                      <a:pt x="2" y="2"/>
                    </a:lnTo>
                    <a:lnTo>
                      <a:pt x="0" y="2"/>
                    </a:lnTo>
                    <a:lnTo>
                      <a:pt x="0" y="0"/>
                    </a:lnTo>
                    <a:lnTo>
                      <a:pt x="2" y="0"/>
                    </a:lnTo>
                    <a:lnTo>
                      <a:pt x="0" y="0"/>
                    </a:lnTo>
                    <a:lnTo>
                      <a:pt x="2"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84" name="Freeform 1643">
                <a:extLst>
                  <a:ext uri="{FF2B5EF4-FFF2-40B4-BE49-F238E27FC236}">
                    <a16:creationId xmlns:a16="http://schemas.microsoft.com/office/drawing/2014/main" id="{A20264CA-1534-FBD2-E117-CB904F4323C2}"/>
                  </a:ext>
                </a:extLst>
              </p:cNvPr>
              <p:cNvSpPr>
                <a:spLocks/>
              </p:cNvSpPr>
              <p:nvPr/>
            </p:nvSpPr>
            <p:spPr bwMode="auto">
              <a:xfrm>
                <a:off x="8537072" y="3110395"/>
                <a:ext cx="10428" cy="7449"/>
              </a:xfrm>
              <a:custGeom>
                <a:avLst/>
                <a:gdLst>
                  <a:gd name="T0" fmla="*/ 1 w 7"/>
                  <a:gd name="T1" fmla="*/ 2 h 5"/>
                  <a:gd name="T2" fmla="*/ 1 w 7"/>
                  <a:gd name="T3" fmla="*/ 0 h 5"/>
                  <a:gd name="T4" fmla="*/ 1 w 7"/>
                  <a:gd name="T5" fmla="*/ 2 h 5"/>
                  <a:gd name="T6" fmla="*/ 5 w 7"/>
                  <a:gd name="T7" fmla="*/ 5 h 5"/>
                  <a:gd name="T8" fmla="*/ 5 w 7"/>
                  <a:gd name="T9" fmla="*/ 5 h 5"/>
                  <a:gd name="T10" fmla="*/ 7 w 7"/>
                  <a:gd name="T11" fmla="*/ 5 h 5"/>
                  <a:gd name="T12" fmla="*/ 5 w 7"/>
                  <a:gd name="T13" fmla="*/ 5 h 5"/>
                  <a:gd name="T14" fmla="*/ 0 w 7"/>
                  <a:gd name="T15" fmla="*/ 2 h 5"/>
                  <a:gd name="T16" fmla="*/ 1 w 7"/>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2"/>
                    </a:moveTo>
                    <a:lnTo>
                      <a:pt x="1" y="0"/>
                    </a:lnTo>
                    <a:lnTo>
                      <a:pt x="1" y="2"/>
                    </a:lnTo>
                    <a:lnTo>
                      <a:pt x="5" y="5"/>
                    </a:lnTo>
                    <a:lnTo>
                      <a:pt x="5" y="5"/>
                    </a:lnTo>
                    <a:lnTo>
                      <a:pt x="7" y="5"/>
                    </a:lnTo>
                    <a:lnTo>
                      <a:pt x="5" y="5"/>
                    </a:lnTo>
                    <a:lnTo>
                      <a:pt x="0" y="2"/>
                    </a:lnTo>
                    <a:lnTo>
                      <a:pt x="1" y="2"/>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85" name="Freeform 1644">
                <a:extLst>
                  <a:ext uri="{FF2B5EF4-FFF2-40B4-BE49-F238E27FC236}">
                    <a16:creationId xmlns:a16="http://schemas.microsoft.com/office/drawing/2014/main" id="{F18F94D4-A4D1-1204-7AD4-83D4AB80FA63}"/>
                  </a:ext>
                </a:extLst>
              </p:cNvPr>
              <p:cNvSpPr>
                <a:spLocks/>
              </p:cNvSpPr>
              <p:nvPr/>
            </p:nvSpPr>
            <p:spPr bwMode="auto">
              <a:xfrm>
                <a:off x="8537072" y="3110395"/>
                <a:ext cx="10428" cy="7449"/>
              </a:xfrm>
              <a:custGeom>
                <a:avLst/>
                <a:gdLst>
                  <a:gd name="T0" fmla="*/ 1 w 7"/>
                  <a:gd name="T1" fmla="*/ 2 h 5"/>
                  <a:gd name="T2" fmla="*/ 1 w 7"/>
                  <a:gd name="T3" fmla="*/ 0 h 5"/>
                  <a:gd name="T4" fmla="*/ 1 w 7"/>
                  <a:gd name="T5" fmla="*/ 2 h 5"/>
                  <a:gd name="T6" fmla="*/ 5 w 7"/>
                  <a:gd name="T7" fmla="*/ 5 h 5"/>
                  <a:gd name="T8" fmla="*/ 5 w 7"/>
                  <a:gd name="T9" fmla="*/ 5 h 5"/>
                  <a:gd name="T10" fmla="*/ 7 w 7"/>
                  <a:gd name="T11" fmla="*/ 5 h 5"/>
                  <a:gd name="T12" fmla="*/ 5 w 7"/>
                  <a:gd name="T13" fmla="*/ 5 h 5"/>
                  <a:gd name="T14" fmla="*/ 0 w 7"/>
                  <a:gd name="T15" fmla="*/ 2 h 5"/>
                  <a:gd name="T16" fmla="*/ 1 w 7"/>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2"/>
                    </a:moveTo>
                    <a:lnTo>
                      <a:pt x="1" y="0"/>
                    </a:lnTo>
                    <a:lnTo>
                      <a:pt x="1" y="2"/>
                    </a:lnTo>
                    <a:lnTo>
                      <a:pt x="5" y="5"/>
                    </a:lnTo>
                    <a:lnTo>
                      <a:pt x="5" y="5"/>
                    </a:lnTo>
                    <a:lnTo>
                      <a:pt x="7" y="5"/>
                    </a:lnTo>
                    <a:lnTo>
                      <a:pt x="5" y="5"/>
                    </a:lnTo>
                    <a:lnTo>
                      <a:pt x="0" y="2"/>
                    </a:lnTo>
                    <a:lnTo>
                      <a:pt x="1" y="2"/>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86" name="Freeform 1645">
                <a:extLst>
                  <a:ext uri="{FF2B5EF4-FFF2-40B4-BE49-F238E27FC236}">
                    <a16:creationId xmlns:a16="http://schemas.microsoft.com/office/drawing/2014/main" id="{90BA93A0-7D84-5C64-D455-04B7978C41C3}"/>
                  </a:ext>
                </a:extLst>
              </p:cNvPr>
              <p:cNvSpPr>
                <a:spLocks/>
              </p:cNvSpPr>
              <p:nvPr/>
            </p:nvSpPr>
            <p:spPr bwMode="auto">
              <a:xfrm>
                <a:off x="8592195" y="3256395"/>
                <a:ext cx="2980" cy="2980"/>
              </a:xfrm>
              <a:custGeom>
                <a:avLst/>
                <a:gdLst>
                  <a:gd name="T0" fmla="*/ 0 w 2"/>
                  <a:gd name="T1" fmla="*/ 0 h 2"/>
                  <a:gd name="T2" fmla="*/ 0 w 2"/>
                  <a:gd name="T3" fmla="*/ 0 h 2"/>
                  <a:gd name="T4" fmla="*/ 0 w 2"/>
                  <a:gd name="T5" fmla="*/ 0 h 2"/>
                  <a:gd name="T6" fmla="*/ 2 w 2"/>
                  <a:gd name="T7" fmla="*/ 0 h 2"/>
                  <a:gd name="T8" fmla="*/ 2 w 2"/>
                  <a:gd name="T9" fmla="*/ 2 h 2"/>
                  <a:gd name="T10" fmla="*/ 0 w 2"/>
                  <a:gd name="T11" fmla="*/ 2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0" y="0"/>
                    </a:lnTo>
                    <a:lnTo>
                      <a:pt x="2" y="0"/>
                    </a:lnTo>
                    <a:lnTo>
                      <a:pt x="2" y="2"/>
                    </a:lnTo>
                    <a:lnTo>
                      <a:pt x="0" y="2"/>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87" name="Freeform 1646">
                <a:extLst>
                  <a:ext uri="{FF2B5EF4-FFF2-40B4-BE49-F238E27FC236}">
                    <a16:creationId xmlns:a16="http://schemas.microsoft.com/office/drawing/2014/main" id="{F3568A4A-3715-F494-C90A-688CC52FFCEC}"/>
                  </a:ext>
                </a:extLst>
              </p:cNvPr>
              <p:cNvSpPr>
                <a:spLocks/>
              </p:cNvSpPr>
              <p:nvPr/>
            </p:nvSpPr>
            <p:spPr bwMode="auto">
              <a:xfrm>
                <a:off x="8592195" y="3256395"/>
                <a:ext cx="2980" cy="2980"/>
              </a:xfrm>
              <a:custGeom>
                <a:avLst/>
                <a:gdLst>
                  <a:gd name="T0" fmla="*/ 0 w 2"/>
                  <a:gd name="T1" fmla="*/ 0 h 2"/>
                  <a:gd name="T2" fmla="*/ 0 w 2"/>
                  <a:gd name="T3" fmla="*/ 0 h 2"/>
                  <a:gd name="T4" fmla="*/ 0 w 2"/>
                  <a:gd name="T5" fmla="*/ 0 h 2"/>
                  <a:gd name="T6" fmla="*/ 2 w 2"/>
                  <a:gd name="T7" fmla="*/ 0 h 2"/>
                  <a:gd name="T8" fmla="*/ 2 w 2"/>
                  <a:gd name="T9" fmla="*/ 2 h 2"/>
                  <a:gd name="T10" fmla="*/ 0 w 2"/>
                  <a:gd name="T11" fmla="*/ 2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0" y="0"/>
                    </a:lnTo>
                    <a:lnTo>
                      <a:pt x="2" y="0"/>
                    </a:lnTo>
                    <a:lnTo>
                      <a:pt x="2" y="2"/>
                    </a:lnTo>
                    <a:lnTo>
                      <a:pt x="0" y="2"/>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88" name="Freeform 1647">
                <a:extLst>
                  <a:ext uri="{FF2B5EF4-FFF2-40B4-BE49-F238E27FC236}">
                    <a16:creationId xmlns:a16="http://schemas.microsoft.com/office/drawing/2014/main" id="{461B2669-21F2-5940-3FD4-F7D6A9A83383}"/>
                  </a:ext>
                </a:extLst>
              </p:cNvPr>
              <p:cNvSpPr>
                <a:spLocks/>
              </p:cNvSpPr>
              <p:nvPr/>
            </p:nvSpPr>
            <p:spPr bwMode="auto">
              <a:xfrm>
                <a:off x="8607093" y="3278741"/>
                <a:ext cx="5959" cy="5959"/>
              </a:xfrm>
              <a:custGeom>
                <a:avLst/>
                <a:gdLst>
                  <a:gd name="T0" fmla="*/ 0 w 4"/>
                  <a:gd name="T1" fmla="*/ 0 h 4"/>
                  <a:gd name="T2" fmla="*/ 0 w 4"/>
                  <a:gd name="T3" fmla="*/ 2 h 4"/>
                  <a:gd name="T4" fmla="*/ 2 w 4"/>
                  <a:gd name="T5" fmla="*/ 2 h 4"/>
                  <a:gd name="T6" fmla="*/ 4 w 4"/>
                  <a:gd name="T7" fmla="*/ 2 h 4"/>
                  <a:gd name="T8" fmla="*/ 4 w 4"/>
                  <a:gd name="T9" fmla="*/ 4 h 4"/>
                  <a:gd name="T10" fmla="*/ 2 w 4"/>
                  <a:gd name="T11" fmla="*/ 4 h 4"/>
                  <a:gd name="T12" fmla="*/ 0 w 4"/>
                  <a:gd name="T13" fmla="*/ 0 h 4"/>
                  <a:gd name="T14" fmla="*/ 2 w 4"/>
                  <a:gd name="T15" fmla="*/ 4 h 4"/>
                  <a:gd name="T16" fmla="*/ 0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0"/>
                    </a:moveTo>
                    <a:lnTo>
                      <a:pt x="0" y="2"/>
                    </a:lnTo>
                    <a:lnTo>
                      <a:pt x="2" y="2"/>
                    </a:lnTo>
                    <a:lnTo>
                      <a:pt x="4" y="2"/>
                    </a:lnTo>
                    <a:lnTo>
                      <a:pt x="4" y="4"/>
                    </a:lnTo>
                    <a:lnTo>
                      <a:pt x="2" y="4"/>
                    </a:lnTo>
                    <a:lnTo>
                      <a:pt x="0" y="0"/>
                    </a:lnTo>
                    <a:lnTo>
                      <a:pt x="2" y="4"/>
                    </a:lnTo>
                    <a:lnTo>
                      <a:pt x="0" y="0"/>
                    </a:lnTo>
                    <a:close/>
                  </a:path>
                </a:pathLst>
              </a:custGeom>
              <a:solidFill>
                <a:schemeClr val="tx2">
                  <a:lumMod val="20000"/>
                  <a:lumOff val="80000"/>
                </a:schemeClr>
              </a:solidFill>
              <a:ln w="3175">
                <a:solidFill>
                  <a:schemeClr val="bg1"/>
                </a:solidFill>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89" name="Freeform 1648">
                <a:extLst>
                  <a:ext uri="{FF2B5EF4-FFF2-40B4-BE49-F238E27FC236}">
                    <a16:creationId xmlns:a16="http://schemas.microsoft.com/office/drawing/2014/main" id="{A3C62CDE-E659-F9D5-3422-43FEB308E40B}"/>
                  </a:ext>
                </a:extLst>
              </p:cNvPr>
              <p:cNvSpPr>
                <a:spLocks/>
              </p:cNvSpPr>
              <p:nvPr/>
            </p:nvSpPr>
            <p:spPr bwMode="auto">
              <a:xfrm>
                <a:off x="8607093" y="3278741"/>
                <a:ext cx="5959" cy="5959"/>
              </a:xfrm>
              <a:custGeom>
                <a:avLst/>
                <a:gdLst>
                  <a:gd name="T0" fmla="*/ 0 w 4"/>
                  <a:gd name="T1" fmla="*/ 0 h 4"/>
                  <a:gd name="T2" fmla="*/ 0 w 4"/>
                  <a:gd name="T3" fmla="*/ 2 h 4"/>
                  <a:gd name="T4" fmla="*/ 2 w 4"/>
                  <a:gd name="T5" fmla="*/ 2 h 4"/>
                  <a:gd name="T6" fmla="*/ 4 w 4"/>
                  <a:gd name="T7" fmla="*/ 2 h 4"/>
                  <a:gd name="T8" fmla="*/ 4 w 4"/>
                  <a:gd name="T9" fmla="*/ 4 h 4"/>
                  <a:gd name="T10" fmla="*/ 2 w 4"/>
                  <a:gd name="T11" fmla="*/ 4 h 4"/>
                  <a:gd name="T12" fmla="*/ 0 w 4"/>
                  <a:gd name="T13" fmla="*/ 0 h 4"/>
                  <a:gd name="T14" fmla="*/ 2 w 4"/>
                  <a:gd name="T15" fmla="*/ 4 h 4"/>
                  <a:gd name="T16" fmla="*/ 0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0"/>
                    </a:moveTo>
                    <a:lnTo>
                      <a:pt x="0" y="2"/>
                    </a:lnTo>
                    <a:lnTo>
                      <a:pt x="2" y="2"/>
                    </a:lnTo>
                    <a:lnTo>
                      <a:pt x="4" y="2"/>
                    </a:lnTo>
                    <a:lnTo>
                      <a:pt x="4" y="4"/>
                    </a:lnTo>
                    <a:lnTo>
                      <a:pt x="2" y="4"/>
                    </a:lnTo>
                    <a:lnTo>
                      <a:pt x="0" y="0"/>
                    </a:lnTo>
                    <a:lnTo>
                      <a:pt x="2" y="4"/>
                    </a:lnTo>
                    <a:lnTo>
                      <a:pt x="0" y="0"/>
                    </a:lnTo>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90" name="Freeform 1649">
                <a:extLst>
                  <a:ext uri="{FF2B5EF4-FFF2-40B4-BE49-F238E27FC236}">
                    <a16:creationId xmlns:a16="http://schemas.microsoft.com/office/drawing/2014/main" id="{EF26BD03-4CA1-6885-A1A3-B270528404C3}"/>
                  </a:ext>
                </a:extLst>
              </p:cNvPr>
              <p:cNvSpPr>
                <a:spLocks/>
              </p:cNvSpPr>
              <p:nvPr/>
            </p:nvSpPr>
            <p:spPr bwMode="auto">
              <a:xfrm>
                <a:off x="8344890" y="2490643"/>
                <a:ext cx="87897" cy="50653"/>
              </a:xfrm>
              <a:custGeom>
                <a:avLst/>
                <a:gdLst>
                  <a:gd name="T0" fmla="*/ 21 w 59"/>
                  <a:gd name="T1" fmla="*/ 26 h 34"/>
                  <a:gd name="T2" fmla="*/ 19 w 59"/>
                  <a:gd name="T3" fmla="*/ 28 h 34"/>
                  <a:gd name="T4" fmla="*/ 17 w 59"/>
                  <a:gd name="T5" fmla="*/ 30 h 34"/>
                  <a:gd name="T6" fmla="*/ 17 w 59"/>
                  <a:gd name="T7" fmla="*/ 32 h 34"/>
                  <a:gd name="T8" fmla="*/ 9 w 59"/>
                  <a:gd name="T9" fmla="*/ 32 h 34"/>
                  <a:gd name="T10" fmla="*/ 9 w 59"/>
                  <a:gd name="T11" fmla="*/ 32 h 34"/>
                  <a:gd name="T12" fmla="*/ 4 w 59"/>
                  <a:gd name="T13" fmla="*/ 34 h 34"/>
                  <a:gd name="T14" fmla="*/ 4 w 59"/>
                  <a:gd name="T15" fmla="*/ 32 h 34"/>
                  <a:gd name="T16" fmla="*/ 0 w 59"/>
                  <a:gd name="T17" fmla="*/ 24 h 34"/>
                  <a:gd name="T18" fmla="*/ 0 w 59"/>
                  <a:gd name="T19" fmla="*/ 20 h 34"/>
                  <a:gd name="T20" fmla="*/ 4 w 59"/>
                  <a:gd name="T21" fmla="*/ 19 h 34"/>
                  <a:gd name="T22" fmla="*/ 4 w 59"/>
                  <a:gd name="T23" fmla="*/ 17 h 34"/>
                  <a:gd name="T24" fmla="*/ 9 w 59"/>
                  <a:gd name="T25" fmla="*/ 11 h 34"/>
                  <a:gd name="T26" fmla="*/ 11 w 59"/>
                  <a:gd name="T27" fmla="*/ 9 h 34"/>
                  <a:gd name="T28" fmla="*/ 15 w 59"/>
                  <a:gd name="T29" fmla="*/ 5 h 34"/>
                  <a:gd name="T30" fmla="*/ 17 w 59"/>
                  <a:gd name="T31" fmla="*/ 5 h 34"/>
                  <a:gd name="T32" fmla="*/ 17 w 59"/>
                  <a:gd name="T33" fmla="*/ 2 h 34"/>
                  <a:gd name="T34" fmla="*/ 23 w 59"/>
                  <a:gd name="T35" fmla="*/ 0 h 34"/>
                  <a:gd name="T36" fmla="*/ 23 w 59"/>
                  <a:gd name="T37" fmla="*/ 0 h 34"/>
                  <a:gd name="T38" fmla="*/ 23 w 59"/>
                  <a:gd name="T39" fmla="*/ 0 h 34"/>
                  <a:gd name="T40" fmla="*/ 24 w 59"/>
                  <a:gd name="T41" fmla="*/ 2 h 34"/>
                  <a:gd name="T42" fmla="*/ 28 w 59"/>
                  <a:gd name="T43" fmla="*/ 0 h 34"/>
                  <a:gd name="T44" fmla="*/ 32 w 59"/>
                  <a:gd name="T45" fmla="*/ 2 h 34"/>
                  <a:gd name="T46" fmla="*/ 34 w 59"/>
                  <a:gd name="T47" fmla="*/ 0 h 34"/>
                  <a:gd name="T48" fmla="*/ 36 w 59"/>
                  <a:gd name="T49" fmla="*/ 0 h 34"/>
                  <a:gd name="T50" fmla="*/ 38 w 59"/>
                  <a:gd name="T51" fmla="*/ 0 h 34"/>
                  <a:gd name="T52" fmla="*/ 51 w 59"/>
                  <a:gd name="T53" fmla="*/ 5 h 34"/>
                  <a:gd name="T54" fmla="*/ 51 w 59"/>
                  <a:gd name="T55" fmla="*/ 5 h 34"/>
                  <a:gd name="T56" fmla="*/ 51 w 59"/>
                  <a:gd name="T57" fmla="*/ 7 h 34"/>
                  <a:gd name="T58" fmla="*/ 51 w 59"/>
                  <a:gd name="T59" fmla="*/ 7 h 34"/>
                  <a:gd name="T60" fmla="*/ 59 w 59"/>
                  <a:gd name="T61" fmla="*/ 15 h 34"/>
                  <a:gd name="T62" fmla="*/ 59 w 59"/>
                  <a:gd name="T63" fmla="*/ 19 h 34"/>
                  <a:gd name="T64" fmla="*/ 59 w 59"/>
                  <a:gd name="T65" fmla="*/ 20 h 34"/>
                  <a:gd name="T66" fmla="*/ 36 w 59"/>
                  <a:gd name="T67" fmla="*/ 30 h 34"/>
                  <a:gd name="T68" fmla="*/ 30 w 59"/>
                  <a:gd name="T69" fmla="*/ 30 h 34"/>
                  <a:gd name="T70" fmla="*/ 28 w 59"/>
                  <a:gd name="T71" fmla="*/ 28 h 34"/>
                  <a:gd name="T72" fmla="*/ 21 w 59"/>
                  <a:gd name="T73"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 h="34">
                    <a:moveTo>
                      <a:pt x="21" y="26"/>
                    </a:moveTo>
                    <a:lnTo>
                      <a:pt x="19" y="28"/>
                    </a:lnTo>
                    <a:lnTo>
                      <a:pt x="17" y="30"/>
                    </a:lnTo>
                    <a:lnTo>
                      <a:pt x="17" y="32"/>
                    </a:lnTo>
                    <a:lnTo>
                      <a:pt x="9" y="32"/>
                    </a:lnTo>
                    <a:lnTo>
                      <a:pt x="9" y="32"/>
                    </a:lnTo>
                    <a:lnTo>
                      <a:pt x="4" y="34"/>
                    </a:lnTo>
                    <a:lnTo>
                      <a:pt x="4" y="32"/>
                    </a:lnTo>
                    <a:lnTo>
                      <a:pt x="0" y="24"/>
                    </a:lnTo>
                    <a:lnTo>
                      <a:pt x="0" y="20"/>
                    </a:lnTo>
                    <a:lnTo>
                      <a:pt x="4" y="19"/>
                    </a:lnTo>
                    <a:lnTo>
                      <a:pt x="4" y="17"/>
                    </a:lnTo>
                    <a:lnTo>
                      <a:pt x="9" y="11"/>
                    </a:lnTo>
                    <a:lnTo>
                      <a:pt x="11" y="9"/>
                    </a:lnTo>
                    <a:lnTo>
                      <a:pt x="15" y="5"/>
                    </a:lnTo>
                    <a:lnTo>
                      <a:pt x="17" y="5"/>
                    </a:lnTo>
                    <a:lnTo>
                      <a:pt x="17" y="2"/>
                    </a:lnTo>
                    <a:lnTo>
                      <a:pt x="23" y="0"/>
                    </a:lnTo>
                    <a:lnTo>
                      <a:pt x="23" y="0"/>
                    </a:lnTo>
                    <a:lnTo>
                      <a:pt x="23" y="0"/>
                    </a:lnTo>
                    <a:lnTo>
                      <a:pt x="24" y="2"/>
                    </a:lnTo>
                    <a:lnTo>
                      <a:pt x="28" y="0"/>
                    </a:lnTo>
                    <a:lnTo>
                      <a:pt x="32" y="2"/>
                    </a:lnTo>
                    <a:lnTo>
                      <a:pt x="34" y="0"/>
                    </a:lnTo>
                    <a:lnTo>
                      <a:pt x="36" y="0"/>
                    </a:lnTo>
                    <a:lnTo>
                      <a:pt x="38" y="0"/>
                    </a:lnTo>
                    <a:lnTo>
                      <a:pt x="51" y="5"/>
                    </a:lnTo>
                    <a:lnTo>
                      <a:pt x="51" y="5"/>
                    </a:lnTo>
                    <a:lnTo>
                      <a:pt x="51" y="7"/>
                    </a:lnTo>
                    <a:lnTo>
                      <a:pt x="51" y="7"/>
                    </a:lnTo>
                    <a:lnTo>
                      <a:pt x="59" y="15"/>
                    </a:lnTo>
                    <a:lnTo>
                      <a:pt x="59" y="19"/>
                    </a:lnTo>
                    <a:lnTo>
                      <a:pt x="59" y="20"/>
                    </a:lnTo>
                    <a:lnTo>
                      <a:pt x="36" y="30"/>
                    </a:lnTo>
                    <a:lnTo>
                      <a:pt x="30" y="30"/>
                    </a:lnTo>
                    <a:lnTo>
                      <a:pt x="28" y="28"/>
                    </a:lnTo>
                    <a:lnTo>
                      <a:pt x="21" y="26"/>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91" name="Freeform 1650">
                <a:extLst>
                  <a:ext uri="{FF2B5EF4-FFF2-40B4-BE49-F238E27FC236}">
                    <a16:creationId xmlns:a16="http://schemas.microsoft.com/office/drawing/2014/main" id="{63BD484C-88F6-DC4A-BA5D-2E0532D25774}"/>
                  </a:ext>
                </a:extLst>
              </p:cNvPr>
              <p:cNvSpPr>
                <a:spLocks/>
              </p:cNvSpPr>
              <p:nvPr/>
            </p:nvSpPr>
            <p:spPr bwMode="auto">
              <a:xfrm>
                <a:off x="4733642" y="3742066"/>
                <a:ext cx="46183" cy="52143"/>
              </a:xfrm>
              <a:custGeom>
                <a:avLst/>
                <a:gdLst>
                  <a:gd name="T0" fmla="*/ 27 w 31"/>
                  <a:gd name="T1" fmla="*/ 20 h 35"/>
                  <a:gd name="T2" fmla="*/ 27 w 31"/>
                  <a:gd name="T3" fmla="*/ 18 h 35"/>
                  <a:gd name="T4" fmla="*/ 25 w 31"/>
                  <a:gd name="T5" fmla="*/ 17 h 35"/>
                  <a:gd name="T6" fmla="*/ 27 w 31"/>
                  <a:gd name="T7" fmla="*/ 17 h 35"/>
                  <a:gd name="T8" fmla="*/ 29 w 31"/>
                  <a:gd name="T9" fmla="*/ 17 h 35"/>
                  <a:gd name="T10" fmla="*/ 31 w 31"/>
                  <a:gd name="T11" fmla="*/ 15 h 35"/>
                  <a:gd name="T12" fmla="*/ 31 w 31"/>
                  <a:gd name="T13" fmla="*/ 13 h 35"/>
                  <a:gd name="T14" fmla="*/ 31 w 31"/>
                  <a:gd name="T15" fmla="*/ 13 h 35"/>
                  <a:gd name="T16" fmla="*/ 29 w 31"/>
                  <a:gd name="T17" fmla="*/ 13 h 35"/>
                  <a:gd name="T18" fmla="*/ 27 w 31"/>
                  <a:gd name="T19" fmla="*/ 13 h 35"/>
                  <a:gd name="T20" fmla="*/ 27 w 31"/>
                  <a:gd name="T21" fmla="*/ 11 h 35"/>
                  <a:gd name="T22" fmla="*/ 25 w 31"/>
                  <a:gd name="T23" fmla="*/ 9 h 35"/>
                  <a:gd name="T24" fmla="*/ 25 w 31"/>
                  <a:gd name="T25" fmla="*/ 9 h 35"/>
                  <a:gd name="T26" fmla="*/ 23 w 31"/>
                  <a:gd name="T27" fmla="*/ 9 h 35"/>
                  <a:gd name="T28" fmla="*/ 23 w 31"/>
                  <a:gd name="T29" fmla="*/ 9 h 35"/>
                  <a:gd name="T30" fmla="*/ 23 w 31"/>
                  <a:gd name="T31" fmla="*/ 9 h 35"/>
                  <a:gd name="T32" fmla="*/ 21 w 31"/>
                  <a:gd name="T33" fmla="*/ 7 h 35"/>
                  <a:gd name="T34" fmla="*/ 21 w 31"/>
                  <a:gd name="T35" fmla="*/ 7 h 35"/>
                  <a:gd name="T36" fmla="*/ 21 w 31"/>
                  <a:gd name="T37" fmla="*/ 7 h 35"/>
                  <a:gd name="T38" fmla="*/ 19 w 31"/>
                  <a:gd name="T39" fmla="*/ 7 h 35"/>
                  <a:gd name="T40" fmla="*/ 19 w 31"/>
                  <a:gd name="T41" fmla="*/ 5 h 35"/>
                  <a:gd name="T42" fmla="*/ 17 w 31"/>
                  <a:gd name="T43" fmla="*/ 5 h 35"/>
                  <a:gd name="T44" fmla="*/ 17 w 31"/>
                  <a:gd name="T45" fmla="*/ 3 h 35"/>
                  <a:gd name="T46" fmla="*/ 15 w 31"/>
                  <a:gd name="T47" fmla="*/ 1 h 35"/>
                  <a:gd name="T48" fmla="*/ 15 w 31"/>
                  <a:gd name="T49" fmla="*/ 1 h 35"/>
                  <a:gd name="T50" fmla="*/ 14 w 31"/>
                  <a:gd name="T51" fmla="*/ 1 h 35"/>
                  <a:gd name="T52" fmla="*/ 12 w 31"/>
                  <a:gd name="T53" fmla="*/ 0 h 35"/>
                  <a:gd name="T54" fmla="*/ 12 w 31"/>
                  <a:gd name="T55" fmla="*/ 0 h 35"/>
                  <a:gd name="T56" fmla="*/ 10 w 31"/>
                  <a:gd name="T57" fmla="*/ 0 h 35"/>
                  <a:gd name="T58" fmla="*/ 10 w 31"/>
                  <a:gd name="T59" fmla="*/ 1 h 35"/>
                  <a:gd name="T60" fmla="*/ 10 w 31"/>
                  <a:gd name="T61" fmla="*/ 3 h 35"/>
                  <a:gd name="T62" fmla="*/ 12 w 31"/>
                  <a:gd name="T63" fmla="*/ 5 h 35"/>
                  <a:gd name="T64" fmla="*/ 10 w 31"/>
                  <a:gd name="T65" fmla="*/ 5 h 35"/>
                  <a:gd name="T66" fmla="*/ 10 w 31"/>
                  <a:gd name="T67" fmla="*/ 3 h 35"/>
                  <a:gd name="T68" fmla="*/ 8 w 31"/>
                  <a:gd name="T69" fmla="*/ 3 h 35"/>
                  <a:gd name="T70" fmla="*/ 4 w 31"/>
                  <a:gd name="T71" fmla="*/ 7 h 35"/>
                  <a:gd name="T72" fmla="*/ 4 w 31"/>
                  <a:gd name="T73" fmla="*/ 9 h 35"/>
                  <a:gd name="T74" fmla="*/ 2 w 31"/>
                  <a:gd name="T75" fmla="*/ 9 h 35"/>
                  <a:gd name="T76" fmla="*/ 2 w 31"/>
                  <a:gd name="T77" fmla="*/ 13 h 35"/>
                  <a:gd name="T78" fmla="*/ 0 w 31"/>
                  <a:gd name="T79" fmla="*/ 15 h 35"/>
                  <a:gd name="T80" fmla="*/ 2 w 31"/>
                  <a:gd name="T81" fmla="*/ 18 h 35"/>
                  <a:gd name="T82" fmla="*/ 0 w 31"/>
                  <a:gd name="T83" fmla="*/ 22 h 35"/>
                  <a:gd name="T84" fmla="*/ 14 w 31"/>
                  <a:gd name="T85" fmla="*/ 34 h 35"/>
                  <a:gd name="T86" fmla="*/ 15 w 31"/>
                  <a:gd name="T87" fmla="*/ 30 h 35"/>
                  <a:gd name="T88" fmla="*/ 17 w 31"/>
                  <a:gd name="T89" fmla="*/ 24 h 35"/>
                  <a:gd name="T90" fmla="*/ 21 w 31"/>
                  <a:gd name="T91" fmla="*/ 18 h 35"/>
                  <a:gd name="T92" fmla="*/ 27 w 31"/>
                  <a:gd name="T93" fmla="*/ 22 h 35"/>
                  <a:gd name="T94" fmla="*/ 27 w 31"/>
                  <a:gd name="T9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 h="35">
                    <a:moveTo>
                      <a:pt x="27" y="20"/>
                    </a:moveTo>
                    <a:lnTo>
                      <a:pt x="27" y="20"/>
                    </a:lnTo>
                    <a:lnTo>
                      <a:pt x="27" y="20"/>
                    </a:lnTo>
                    <a:lnTo>
                      <a:pt x="27" y="18"/>
                    </a:lnTo>
                    <a:lnTo>
                      <a:pt x="25" y="18"/>
                    </a:lnTo>
                    <a:lnTo>
                      <a:pt x="25" y="17"/>
                    </a:lnTo>
                    <a:lnTo>
                      <a:pt x="27" y="17"/>
                    </a:lnTo>
                    <a:lnTo>
                      <a:pt x="27" y="17"/>
                    </a:lnTo>
                    <a:lnTo>
                      <a:pt x="29" y="17"/>
                    </a:lnTo>
                    <a:lnTo>
                      <a:pt x="29" y="17"/>
                    </a:lnTo>
                    <a:lnTo>
                      <a:pt x="29" y="17"/>
                    </a:lnTo>
                    <a:lnTo>
                      <a:pt x="31" y="15"/>
                    </a:lnTo>
                    <a:lnTo>
                      <a:pt x="31" y="15"/>
                    </a:lnTo>
                    <a:lnTo>
                      <a:pt x="31" y="13"/>
                    </a:lnTo>
                    <a:lnTo>
                      <a:pt x="31" y="13"/>
                    </a:lnTo>
                    <a:lnTo>
                      <a:pt x="31" y="13"/>
                    </a:lnTo>
                    <a:lnTo>
                      <a:pt x="29" y="13"/>
                    </a:lnTo>
                    <a:lnTo>
                      <a:pt x="29" y="13"/>
                    </a:lnTo>
                    <a:lnTo>
                      <a:pt x="29" y="13"/>
                    </a:lnTo>
                    <a:lnTo>
                      <a:pt x="27" y="13"/>
                    </a:lnTo>
                    <a:lnTo>
                      <a:pt x="27" y="11"/>
                    </a:lnTo>
                    <a:lnTo>
                      <a:pt x="27" y="11"/>
                    </a:lnTo>
                    <a:lnTo>
                      <a:pt x="25" y="9"/>
                    </a:lnTo>
                    <a:lnTo>
                      <a:pt x="25" y="9"/>
                    </a:lnTo>
                    <a:lnTo>
                      <a:pt x="25" y="9"/>
                    </a:lnTo>
                    <a:lnTo>
                      <a:pt x="25" y="9"/>
                    </a:lnTo>
                    <a:lnTo>
                      <a:pt x="25" y="9"/>
                    </a:lnTo>
                    <a:lnTo>
                      <a:pt x="23" y="9"/>
                    </a:lnTo>
                    <a:lnTo>
                      <a:pt x="23" y="9"/>
                    </a:lnTo>
                    <a:lnTo>
                      <a:pt x="23" y="9"/>
                    </a:lnTo>
                    <a:lnTo>
                      <a:pt x="23" y="9"/>
                    </a:lnTo>
                    <a:lnTo>
                      <a:pt x="23" y="9"/>
                    </a:lnTo>
                    <a:lnTo>
                      <a:pt x="21" y="9"/>
                    </a:lnTo>
                    <a:lnTo>
                      <a:pt x="21" y="7"/>
                    </a:lnTo>
                    <a:lnTo>
                      <a:pt x="21" y="7"/>
                    </a:lnTo>
                    <a:lnTo>
                      <a:pt x="21" y="7"/>
                    </a:lnTo>
                    <a:lnTo>
                      <a:pt x="21" y="7"/>
                    </a:lnTo>
                    <a:lnTo>
                      <a:pt x="21" y="7"/>
                    </a:lnTo>
                    <a:lnTo>
                      <a:pt x="19" y="7"/>
                    </a:lnTo>
                    <a:lnTo>
                      <a:pt x="19" y="7"/>
                    </a:lnTo>
                    <a:lnTo>
                      <a:pt x="19" y="7"/>
                    </a:lnTo>
                    <a:lnTo>
                      <a:pt x="19" y="5"/>
                    </a:lnTo>
                    <a:lnTo>
                      <a:pt x="17" y="5"/>
                    </a:lnTo>
                    <a:lnTo>
                      <a:pt x="17" y="5"/>
                    </a:lnTo>
                    <a:lnTo>
                      <a:pt x="17" y="5"/>
                    </a:lnTo>
                    <a:lnTo>
                      <a:pt x="17" y="3"/>
                    </a:lnTo>
                    <a:lnTo>
                      <a:pt x="17" y="3"/>
                    </a:lnTo>
                    <a:lnTo>
                      <a:pt x="15" y="1"/>
                    </a:lnTo>
                    <a:lnTo>
                      <a:pt x="15" y="1"/>
                    </a:lnTo>
                    <a:lnTo>
                      <a:pt x="15" y="1"/>
                    </a:lnTo>
                    <a:lnTo>
                      <a:pt x="14" y="1"/>
                    </a:lnTo>
                    <a:lnTo>
                      <a:pt x="14" y="1"/>
                    </a:lnTo>
                    <a:lnTo>
                      <a:pt x="14" y="0"/>
                    </a:lnTo>
                    <a:lnTo>
                      <a:pt x="12" y="0"/>
                    </a:lnTo>
                    <a:lnTo>
                      <a:pt x="12" y="0"/>
                    </a:lnTo>
                    <a:lnTo>
                      <a:pt x="12" y="0"/>
                    </a:lnTo>
                    <a:lnTo>
                      <a:pt x="10" y="0"/>
                    </a:lnTo>
                    <a:lnTo>
                      <a:pt x="10" y="0"/>
                    </a:lnTo>
                    <a:lnTo>
                      <a:pt x="8" y="0"/>
                    </a:lnTo>
                    <a:lnTo>
                      <a:pt x="10" y="1"/>
                    </a:lnTo>
                    <a:lnTo>
                      <a:pt x="10" y="1"/>
                    </a:lnTo>
                    <a:lnTo>
                      <a:pt x="10" y="3"/>
                    </a:lnTo>
                    <a:lnTo>
                      <a:pt x="12" y="3"/>
                    </a:lnTo>
                    <a:lnTo>
                      <a:pt x="12" y="5"/>
                    </a:lnTo>
                    <a:lnTo>
                      <a:pt x="10" y="5"/>
                    </a:lnTo>
                    <a:lnTo>
                      <a:pt x="10" y="5"/>
                    </a:lnTo>
                    <a:lnTo>
                      <a:pt x="10" y="5"/>
                    </a:lnTo>
                    <a:lnTo>
                      <a:pt x="10" y="3"/>
                    </a:lnTo>
                    <a:lnTo>
                      <a:pt x="8" y="3"/>
                    </a:lnTo>
                    <a:lnTo>
                      <a:pt x="8" y="3"/>
                    </a:lnTo>
                    <a:lnTo>
                      <a:pt x="4" y="5"/>
                    </a:lnTo>
                    <a:lnTo>
                      <a:pt x="4" y="7"/>
                    </a:lnTo>
                    <a:lnTo>
                      <a:pt x="4" y="7"/>
                    </a:lnTo>
                    <a:lnTo>
                      <a:pt x="4" y="9"/>
                    </a:lnTo>
                    <a:lnTo>
                      <a:pt x="4" y="9"/>
                    </a:lnTo>
                    <a:lnTo>
                      <a:pt x="2" y="9"/>
                    </a:lnTo>
                    <a:lnTo>
                      <a:pt x="2" y="11"/>
                    </a:lnTo>
                    <a:lnTo>
                      <a:pt x="2" y="13"/>
                    </a:lnTo>
                    <a:lnTo>
                      <a:pt x="0" y="13"/>
                    </a:lnTo>
                    <a:lnTo>
                      <a:pt x="0" y="15"/>
                    </a:lnTo>
                    <a:lnTo>
                      <a:pt x="2" y="17"/>
                    </a:lnTo>
                    <a:lnTo>
                      <a:pt x="2" y="18"/>
                    </a:lnTo>
                    <a:lnTo>
                      <a:pt x="0" y="20"/>
                    </a:lnTo>
                    <a:lnTo>
                      <a:pt x="0" y="22"/>
                    </a:lnTo>
                    <a:lnTo>
                      <a:pt x="12" y="30"/>
                    </a:lnTo>
                    <a:lnTo>
                      <a:pt x="14" y="34"/>
                    </a:lnTo>
                    <a:lnTo>
                      <a:pt x="14" y="35"/>
                    </a:lnTo>
                    <a:lnTo>
                      <a:pt x="15" y="30"/>
                    </a:lnTo>
                    <a:lnTo>
                      <a:pt x="15" y="28"/>
                    </a:lnTo>
                    <a:lnTo>
                      <a:pt x="17" y="24"/>
                    </a:lnTo>
                    <a:lnTo>
                      <a:pt x="19" y="22"/>
                    </a:lnTo>
                    <a:lnTo>
                      <a:pt x="21" y="18"/>
                    </a:lnTo>
                    <a:lnTo>
                      <a:pt x="23" y="20"/>
                    </a:lnTo>
                    <a:lnTo>
                      <a:pt x="27" y="22"/>
                    </a:lnTo>
                    <a:lnTo>
                      <a:pt x="27" y="20"/>
                    </a:lnTo>
                    <a:lnTo>
                      <a:pt x="27" y="20"/>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92" name="Freeform 1651">
                <a:extLst>
                  <a:ext uri="{FF2B5EF4-FFF2-40B4-BE49-F238E27FC236}">
                    <a16:creationId xmlns:a16="http://schemas.microsoft.com/office/drawing/2014/main" id="{8703CBB8-C858-C158-EA02-E77F28DCC2C6}"/>
                  </a:ext>
                </a:extLst>
              </p:cNvPr>
              <p:cNvSpPr>
                <a:spLocks/>
              </p:cNvSpPr>
              <p:nvPr/>
            </p:nvSpPr>
            <p:spPr bwMode="auto">
              <a:xfrm>
                <a:off x="4770887" y="1799382"/>
                <a:ext cx="16387" cy="17877"/>
              </a:xfrm>
              <a:custGeom>
                <a:avLst/>
                <a:gdLst>
                  <a:gd name="T0" fmla="*/ 6 w 11"/>
                  <a:gd name="T1" fmla="*/ 2 h 12"/>
                  <a:gd name="T2" fmla="*/ 2 w 11"/>
                  <a:gd name="T3" fmla="*/ 0 h 12"/>
                  <a:gd name="T4" fmla="*/ 0 w 11"/>
                  <a:gd name="T5" fmla="*/ 0 h 12"/>
                  <a:gd name="T6" fmla="*/ 0 w 11"/>
                  <a:gd name="T7" fmla="*/ 0 h 12"/>
                  <a:gd name="T8" fmla="*/ 0 w 11"/>
                  <a:gd name="T9" fmla="*/ 2 h 12"/>
                  <a:gd name="T10" fmla="*/ 0 w 11"/>
                  <a:gd name="T11" fmla="*/ 8 h 12"/>
                  <a:gd name="T12" fmla="*/ 0 w 11"/>
                  <a:gd name="T13" fmla="*/ 8 h 12"/>
                  <a:gd name="T14" fmla="*/ 0 w 11"/>
                  <a:gd name="T15" fmla="*/ 10 h 12"/>
                  <a:gd name="T16" fmla="*/ 4 w 11"/>
                  <a:gd name="T17" fmla="*/ 12 h 12"/>
                  <a:gd name="T18" fmla="*/ 4 w 11"/>
                  <a:gd name="T19" fmla="*/ 12 h 12"/>
                  <a:gd name="T20" fmla="*/ 9 w 11"/>
                  <a:gd name="T21" fmla="*/ 10 h 12"/>
                  <a:gd name="T22" fmla="*/ 11 w 11"/>
                  <a:gd name="T23" fmla="*/ 6 h 12"/>
                  <a:gd name="T24" fmla="*/ 11 w 11"/>
                  <a:gd name="T25" fmla="*/ 6 h 12"/>
                  <a:gd name="T26" fmla="*/ 11 w 11"/>
                  <a:gd name="T27" fmla="*/ 4 h 12"/>
                  <a:gd name="T28" fmla="*/ 9 w 11"/>
                  <a:gd name="T29" fmla="*/ 4 h 12"/>
                  <a:gd name="T30" fmla="*/ 9 w 11"/>
                  <a:gd name="T31" fmla="*/ 4 h 12"/>
                  <a:gd name="T32" fmla="*/ 9 w 11"/>
                  <a:gd name="T33" fmla="*/ 2 h 12"/>
                  <a:gd name="T34" fmla="*/ 6 w 11"/>
                  <a:gd name="T35" fmla="*/ 2 h 12"/>
                  <a:gd name="T36" fmla="*/ 6 w 11"/>
                  <a:gd name="T37" fmla="*/ 2 h 12"/>
                  <a:gd name="T38" fmla="*/ 6 w 11"/>
                  <a:gd name="T3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2">
                    <a:moveTo>
                      <a:pt x="6" y="2"/>
                    </a:moveTo>
                    <a:lnTo>
                      <a:pt x="2" y="0"/>
                    </a:lnTo>
                    <a:lnTo>
                      <a:pt x="0" y="0"/>
                    </a:lnTo>
                    <a:lnTo>
                      <a:pt x="0" y="0"/>
                    </a:lnTo>
                    <a:lnTo>
                      <a:pt x="0" y="2"/>
                    </a:lnTo>
                    <a:lnTo>
                      <a:pt x="0" y="8"/>
                    </a:lnTo>
                    <a:lnTo>
                      <a:pt x="0" y="8"/>
                    </a:lnTo>
                    <a:lnTo>
                      <a:pt x="0" y="10"/>
                    </a:lnTo>
                    <a:lnTo>
                      <a:pt x="4" y="12"/>
                    </a:lnTo>
                    <a:lnTo>
                      <a:pt x="4" y="12"/>
                    </a:lnTo>
                    <a:lnTo>
                      <a:pt x="9" y="10"/>
                    </a:lnTo>
                    <a:lnTo>
                      <a:pt x="11" y="6"/>
                    </a:lnTo>
                    <a:lnTo>
                      <a:pt x="11" y="6"/>
                    </a:lnTo>
                    <a:lnTo>
                      <a:pt x="11" y="4"/>
                    </a:lnTo>
                    <a:lnTo>
                      <a:pt x="9" y="4"/>
                    </a:lnTo>
                    <a:lnTo>
                      <a:pt x="9" y="4"/>
                    </a:lnTo>
                    <a:lnTo>
                      <a:pt x="9" y="2"/>
                    </a:lnTo>
                    <a:lnTo>
                      <a:pt x="6" y="2"/>
                    </a:lnTo>
                    <a:lnTo>
                      <a:pt x="6" y="2"/>
                    </a:lnTo>
                    <a:lnTo>
                      <a:pt x="6" y="2"/>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93" name="Freeform 1652">
                <a:extLst>
                  <a:ext uri="{FF2B5EF4-FFF2-40B4-BE49-F238E27FC236}">
                    <a16:creationId xmlns:a16="http://schemas.microsoft.com/office/drawing/2014/main" id="{D1F70E7D-5556-DACB-4E46-55D8473CD7E9}"/>
                  </a:ext>
                </a:extLst>
              </p:cNvPr>
              <p:cNvSpPr>
                <a:spLocks/>
              </p:cNvSpPr>
              <p:nvPr/>
            </p:nvSpPr>
            <p:spPr bwMode="auto">
              <a:xfrm>
                <a:off x="4559337" y="1684667"/>
                <a:ext cx="245815" cy="391815"/>
              </a:xfrm>
              <a:custGeom>
                <a:avLst/>
                <a:gdLst>
                  <a:gd name="T0" fmla="*/ 8 w 165"/>
                  <a:gd name="T1" fmla="*/ 79 h 263"/>
                  <a:gd name="T2" fmla="*/ 21 w 165"/>
                  <a:gd name="T3" fmla="*/ 90 h 263"/>
                  <a:gd name="T4" fmla="*/ 25 w 165"/>
                  <a:gd name="T5" fmla="*/ 89 h 263"/>
                  <a:gd name="T6" fmla="*/ 27 w 165"/>
                  <a:gd name="T7" fmla="*/ 94 h 263"/>
                  <a:gd name="T8" fmla="*/ 23 w 165"/>
                  <a:gd name="T9" fmla="*/ 96 h 263"/>
                  <a:gd name="T10" fmla="*/ 11 w 165"/>
                  <a:gd name="T11" fmla="*/ 89 h 263"/>
                  <a:gd name="T12" fmla="*/ 19 w 165"/>
                  <a:gd name="T13" fmla="*/ 117 h 263"/>
                  <a:gd name="T14" fmla="*/ 61 w 165"/>
                  <a:gd name="T15" fmla="*/ 132 h 263"/>
                  <a:gd name="T16" fmla="*/ 70 w 165"/>
                  <a:gd name="T17" fmla="*/ 100 h 263"/>
                  <a:gd name="T18" fmla="*/ 72 w 165"/>
                  <a:gd name="T19" fmla="*/ 109 h 263"/>
                  <a:gd name="T20" fmla="*/ 89 w 165"/>
                  <a:gd name="T21" fmla="*/ 134 h 263"/>
                  <a:gd name="T22" fmla="*/ 100 w 165"/>
                  <a:gd name="T23" fmla="*/ 132 h 263"/>
                  <a:gd name="T24" fmla="*/ 91 w 165"/>
                  <a:gd name="T25" fmla="*/ 140 h 263"/>
                  <a:gd name="T26" fmla="*/ 81 w 165"/>
                  <a:gd name="T27" fmla="*/ 138 h 263"/>
                  <a:gd name="T28" fmla="*/ 61 w 165"/>
                  <a:gd name="T29" fmla="*/ 155 h 263"/>
                  <a:gd name="T30" fmla="*/ 44 w 165"/>
                  <a:gd name="T31" fmla="*/ 160 h 263"/>
                  <a:gd name="T32" fmla="*/ 47 w 165"/>
                  <a:gd name="T33" fmla="*/ 183 h 263"/>
                  <a:gd name="T34" fmla="*/ 57 w 165"/>
                  <a:gd name="T35" fmla="*/ 181 h 263"/>
                  <a:gd name="T36" fmla="*/ 91 w 165"/>
                  <a:gd name="T37" fmla="*/ 174 h 263"/>
                  <a:gd name="T38" fmla="*/ 91 w 165"/>
                  <a:gd name="T39" fmla="*/ 170 h 263"/>
                  <a:gd name="T40" fmla="*/ 95 w 165"/>
                  <a:gd name="T41" fmla="*/ 170 h 263"/>
                  <a:gd name="T42" fmla="*/ 76 w 165"/>
                  <a:gd name="T43" fmla="*/ 181 h 263"/>
                  <a:gd name="T44" fmla="*/ 61 w 165"/>
                  <a:gd name="T45" fmla="*/ 189 h 263"/>
                  <a:gd name="T46" fmla="*/ 78 w 165"/>
                  <a:gd name="T47" fmla="*/ 194 h 263"/>
                  <a:gd name="T48" fmla="*/ 68 w 165"/>
                  <a:gd name="T49" fmla="*/ 196 h 263"/>
                  <a:gd name="T50" fmla="*/ 55 w 165"/>
                  <a:gd name="T51" fmla="*/ 193 h 263"/>
                  <a:gd name="T52" fmla="*/ 49 w 165"/>
                  <a:gd name="T53" fmla="*/ 198 h 263"/>
                  <a:gd name="T54" fmla="*/ 68 w 165"/>
                  <a:gd name="T55" fmla="*/ 232 h 263"/>
                  <a:gd name="T56" fmla="*/ 76 w 165"/>
                  <a:gd name="T57" fmla="*/ 234 h 263"/>
                  <a:gd name="T58" fmla="*/ 85 w 165"/>
                  <a:gd name="T59" fmla="*/ 234 h 263"/>
                  <a:gd name="T60" fmla="*/ 80 w 165"/>
                  <a:gd name="T61" fmla="*/ 236 h 263"/>
                  <a:gd name="T62" fmla="*/ 91 w 165"/>
                  <a:gd name="T63" fmla="*/ 263 h 263"/>
                  <a:gd name="T64" fmla="*/ 98 w 165"/>
                  <a:gd name="T65" fmla="*/ 253 h 263"/>
                  <a:gd name="T66" fmla="*/ 106 w 165"/>
                  <a:gd name="T67" fmla="*/ 204 h 263"/>
                  <a:gd name="T68" fmla="*/ 110 w 165"/>
                  <a:gd name="T69" fmla="*/ 198 h 263"/>
                  <a:gd name="T70" fmla="*/ 115 w 165"/>
                  <a:gd name="T71" fmla="*/ 200 h 263"/>
                  <a:gd name="T72" fmla="*/ 136 w 165"/>
                  <a:gd name="T73" fmla="*/ 117 h 263"/>
                  <a:gd name="T74" fmla="*/ 157 w 165"/>
                  <a:gd name="T75" fmla="*/ 115 h 263"/>
                  <a:gd name="T76" fmla="*/ 165 w 165"/>
                  <a:gd name="T77" fmla="*/ 100 h 263"/>
                  <a:gd name="T78" fmla="*/ 148 w 165"/>
                  <a:gd name="T79" fmla="*/ 92 h 263"/>
                  <a:gd name="T80" fmla="*/ 123 w 165"/>
                  <a:gd name="T81" fmla="*/ 60 h 263"/>
                  <a:gd name="T82" fmla="*/ 119 w 165"/>
                  <a:gd name="T83" fmla="*/ 41 h 263"/>
                  <a:gd name="T84" fmla="*/ 114 w 165"/>
                  <a:gd name="T85" fmla="*/ 37 h 263"/>
                  <a:gd name="T86" fmla="*/ 112 w 165"/>
                  <a:gd name="T87" fmla="*/ 47 h 263"/>
                  <a:gd name="T88" fmla="*/ 108 w 165"/>
                  <a:gd name="T89" fmla="*/ 56 h 263"/>
                  <a:gd name="T90" fmla="*/ 104 w 165"/>
                  <a:gd name="T91" fmla="*/ 56 h 263"/>
                  <a:gd name="T92" fmla="*/ 112 w 165"/>
                  <a:gd name="T93" fmla="*/ 30 h 263"/>
                  <a:gd name="T94" fmla="*/ 112 w 165"/>
                  <a:gd name="T95" fmla="*/ 28 h 263"/>
                  <a:gd name="T96" fmla="*/ 85 w 165"/>
                  <a:gd name="T97" fmla="*/ 0 h 263"/>
                  <a:gd name="T98" fmla="*/ 76 w 165"/>
                  <a:gd name="T99" fmla="*/ 15 h 263"/>
                  <a:gd name="T100" fmla="*/ 70 w 165"/>
                  <a:gd name="T101" fmla="*/ 45 h 263"/>
                  <a:gd name="T102" fmla="*/ 62 w 165"/>
                  <a:gd name="T103" fmla="*/ 22 h 263"/>
                  <a:gd name="T104" fmla="*/ 47 w 165"/>
                  <a:gd name="T105" fmla="*/ 56 h 263"/>
                  <a:gd name="T106" fmla="*/ 36 w 165"/>
                  <a:gd name="T107" fmla="*/ 39 h 263"/>
                  <a:gd name="T108" fmla="*/ 40 w 165"/>
                  <a:gd name="T109" fmla="*/ 30 h 263"/>
                  <a:gd name="T110" fmla="*/ 47 w 165"/>
                  <a:gd name="T111" fmla="*/ 28 h 263"/>
                  <a:gd name="T112" fmla="*/ 49 w 165"/>
                  <a:gd name="T113" fmla="*/ 19 h 263"/>
                  <a:gd name="T114" fmla="*/ 47 w 165"/>
                  <a:gd name="T115" fmla="*/ 15 h 263"/>
                  <a:gd name="T116" fmla="*/ 23 w 165"/>
                  <a:gd name="T117" fmla="*/ 20 h 263"/>
                  <a:gd name="T118" fmla="*/ 0 w 165"/>
                  <a:gd name="T119" fmla="*/ 4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5" h="263">
                    <a:moveTo>
                      <a:pt x="2" y="54"/>
                    </a:moveTo>
                    <a:lnTo>
                      <a:pt x="2" y="58"/>
                    </a:lnTo>
                    <a:lnTo>
                      <a:pt x="2" y="58"/>
                    </a:lnTo>
                    <a:lnTo>
                      <a:pt x="8" y="79"/>
                    </a:lnTo>
                    <a:lnTo>
                      <a:pt x="8" y="79"/>
                    </a:lnTo>
                    <a:lnTo>
                      <a:pt x="8" y="79"/>
                    </a:lnTo>
                    <a:lnTo>
                      <a:pt x="8" y="81"/>
                    </a:lnTo>
                    <a:lnTo>
                      <a:pt x="10" y="79"/>
                    </a:lnTo>
                    <a:lnTo>
                      <a:pt x="17" y="83"/>
                    </a:lnTo>
                    <a:lnTo>
                      <a:pt x="19" y="89"/>
                    </a:lnTo>
                    <a:lnTo>
                      <a:pt x="21" y="90"/>
                    </a:lnTo>
                    <a:lnTo>
                      <a:pt x="21" y="90"/>
                    </a:lnTo>
                    <a:lnTo>
                      <a:pt x="21" y="90"/>
                    </a:lnTo>
                    <a:lnTo>
                      <a:pt x="21" y="90"/>
                    </a:lnTo>
                    <a:lnTo>
                      <a:pt x="21" y="90"/>
                    </a:lnTo>
                    <a:lnTo>
                      <a:pt x="23" y="89"/>
                    </a:lnTo>
                    <a:lnTo>
                      <a:pt x="25" y="89"/>
                    </a:lnTo>
                    <a:lnTo>
                      <a:pt x="25" y="89"/>
                    </a:lnTo>
                    <a:lnTo>
                      <a:pt x="25" y="89"/>
                    </a:lnTo>
                    <a:lnTo>
                      <a:pt x="27" y="89"/>
                    </a:lnTo>
                    <a:lnTo>
                      <a:pt x="27" y="89"/>
                    </a:lnTo>
                    <a:lnTo>
                      <a:pt x="27" y="89"/>
                    </a:lnTo>
                    <a:lnTo>
                      <a:pt x="27" y="94"/>
                    </a:lnTo>
                    <a:lnTo>
                      <a:pt x="27" y="94"/>
                    </a:lnTo>
                    <a:lnTo>
                      <a:pt x="27" y="94"/>
                    </a:lnTo>
                    <a:lnTo>
                      <a:pt x="27" y="96"/>
                    </a:lnTo>
                    <a:lnTo>
                      <a:pt x="25" y="96"/>
                    </a:lnTo>
                    <a:lnTo>
                      <a:pt x="25" y="96"/>
                    </a:lnTo>
                    <a:lnTo>
                      <a:pt x="23" y="96"/>
                    </a:lnTo>
                    <a:lnTo>
                      <a:pt x="23" y="96"/>
                    </a:lnTo>
                    <a:lnTo>
                      <a:pt x="17" y="92"/>
                    </a:lnTo>
                    <a:lnTo>
                      <a:pt x="17" y="92"/>
                    </a:lnTo>
                    <a:lnTo>
                      <a:pt x="15" y="90"/>
                    </a:lnTo>
                    <a:lnTo>
                      <a:pt x="13" y="89"/>
                    </a:lnTo>
                    <a:lnTo>
                      <a:pt x="13" y="89"/>
                    </a:lnTo>
                    <a:lnTo>
                      <a:pt x="11" y="89"/>
                    </a:lnTo>
                    <a:lnTo>
                      <a:pt x="11" y="90"/>
                    </a:lnTo>
                    <a:lnTo>
                      <a:pt x="10" y="90"/>
                    </a:lnTo>
                    <a:lnTo>
                      <a:pt x="10" y="90"/>
                    </a:lnTo>
                    <a:lnTo>
                      <a:pt x="10" y="92"/>
                    </a:lnTo>
                    <a:lnTo>
                      <a:pt x="15" y="109"/>
                    </a:lnTo>
                    <a:lnTo>
                      <a:pt x="19" y="117"/>
                    </a:lnTo>
                    <a:lnTo>
                      <a:pt x="28" y="134"/>
                    </a:lnTo>
                    <a:lnTo>
                      <a:pt x="34" y="143"/>
                    </a:lnTo>
                    <a:lnTo>
                      <a:pt x="38" y="147"/>
                    </a:lnTo>
                    <a:lnTo>
                      <a:pt x="51" y="145"/>
                    </a:lnTo>
                    <a:lnTo>
                      <a:pt x="61" y="136"/>
                    </a:lnTo>
                    <a:lnTo>
                      <a:pt x="61" y="132"/>
                    </a:lnTo>
                    <a:lnTo>
                      <a:pt x="59" y="128"/>
                    </a:lnTo>
                    <a:lnTo>
                      <a:pt x="57" y="124"/>
                    </a:lnTo>
                    <a:lnTo>
                      <a:pt x="59" y="113"/>
                    </a:lnTo>
                    <a:lnTo>
                      <a:pt x="59" y="109"/>
                    </a:lnTo>
                    <a:lnTo>
                      <a:pt x="61" y="109"/>
                    </a:lnTo>
                    <a:lnTo>
                      <a:pt x="70" y="100"/>
                    </a:lnTo>
                    <a:lnTo>
                      <a:pt x="72" y="100"/>
                    </a:lnTo>
                    <a:lnTo>
                      <a:pt x="72" y="102"/>
                    </a:lnTo>
                    <a:lnTo>
                      <a:pt x="72" y="102"/>
                    </a:lnTo>
                    <a:lnTo>
                      <a:pt x="72" y="102"/>
                    </a:lnTo>
                    <a:lnTo>
                      <a:pt x="72" y="109"/>
                    </a:lnTo>
                    <a:lnTo>
                      <a:pt x="72" y="109"/>
                    </a:lnTo>
                    <a:lnTo>
                      <a:pt x="72" y="115"/>
                    </a:lnTo>
                    <a:lnTo>
                      <a:pt x="72" y="117"/>
                    </a:lnTo>
                    <a:lnTo>
                      <a:pt x="72" y="117"/>
                    </a:lnTo>
                    <a:lnTo>
                      <a:pt x="70" y="117"/>
                    </a:lnTo>
                    <a:lnTo>
                      <a:pt x="74" y="130"/>
                    </a:lnTo>
                    <a:lnTo>
                      <a:pt x="89" y="134"/>
                    </a:lnTo>
                    <a:lnTo>
                      <a:pt x="98" y="132"/>
                    </a:lnTo>
                    <a:lnTo>
                      <a:pt x="98" y="132"/>
                    </a:lnTo>
                    <a:lnTo>
                      <a:pt x="98" y="132"/>
                    </a:lnTo>
                    <a:lnTo>
                      <a:pt x="100" y="132"/>
                    </a:lnTo>
                    <a:lnTo>
                      <a:pt x="100" y="132"/>
                    </a:lnTo>
                    <a:lnTo>
                      <a:pt x="100" y="132"/>
                    </a:lnTo>
                    <a:lnTo>
                      <a:pt x="100" y="132"/>
                    </a:lnTo>
                    <a:lnTo>
                      <a:pt x="97" y="136"/>
                    </a:lnTo>
                    <a:lnTo>
                      <a:pt x="97" y="136"/>
                    </a:lnTo>
                    <a:lnTo>
                      <a:pt x="93" y="138"/>
                    </a:lnTo>
                    <a:lnTo>
                      <a:pt x="93" y="140"/>
                    </a:lnTo>
                    <a:lnTo>
                      <a:pt x="91" y="140"/>
                    </a:lnTo>
                    <a:lnTo>
                      <a:pt x="91" y="140"/>
                    </a:lnTo>
                    <a:lnTo>
                      <a:pt x="89" y="140"/>
                    </a:lnTo>
                    <a:lnTo>
                      <a:pt x="87" y="140"/>
                    </a:lnTo>
                    <a:lnTo>
                      <a:pt x="83" y="138"/>
                    </a:lnTo>
                    <a:lnTo>
                      <a:pt x="83" y="138"/>
                    </a:lnTo>
                    <a:lnTo>
                      <a:pt x="81" y="138"/>
                    </a:lnTo>
                    <a:lnTo>
                      <a:pt x="81" y="138"/>
                    </a:lnTo>
                    <a:lnTo>
                      <a:pt x="76" y="140"/>
                    </a:lnTo>
                    <a:lnTo>
                      <a:pt x="74" y="141"/>
                    </a:lnTo>
                    <a:lnTo>
                      <a:pt x="70" y="147"/>
                    </a:lnTo>
                    <a:lnTo>
                      <a:pt x="66" y="153"/>
                    </a:lnTo>
                    <a:lnTo>
                      <a:pt x="61" y="155"/>
                    </a:lnTo>
                    <a:lnTo>
                      <a:pt x="55" y="157"/>
                    </a:lnTo>
                    <a:lnTo>
                      <a:pt x="49" y="157"/>
                    </a:lnTo>
                    <a:lnTo>
                      <a:pt x="49" y="157"/>
                    </a:lnTo>
                    <a:lnTo>
                      <a:pt x="47" y="157"/>
                    </a:lnTo>
                    <a:lnTo>
                      <a:pt x="44" y="158"/>
                    </a:lnTo>
                    <a:lnTo>
                      <a:pt x="44" y="160"/>
                    </a:lnTo>
                    <a:lnTo>
                      <a:pt x="44" y="166"/>
                    </a:lnTo>
                    <a:lnTo>
                      <a:pt x="45" y="181"/>
                    </a:lnTo>
                    <a:lnTo>
                      <a:pt x="45" y="181"/>
                    </a:lnTo>
                    <a:lnTo>
                      <a:pt x="45" y="183"/>
                    </a:lnTo>
                    <a:lnTo>
                      <a:pt x="47" y="183"/>
                    </a:lnTo>
                    <a:lnTo>
                      <a:pt x="47" y="183"/>
                    </a:lnTo>
                    <a:lnTo>
                      <a:pt x="49" y="183"/>
                    </a:lnTo>
                    <a:lnTo>
                      <a:pt x="51" y="183"/>
                    </a:lnTo>
                    <a:lnTo>
                      <a:pt x="51" y="181"/>
                    </a:lnTo>
                    <a:lnTo>
                      <a:pt x="51" y="179"/>
                    </a:lnTo>
                    <a:lnTo>
                      <a:pt x="53" y="181"/>
                    </a:lnTo>
                    <a:lnTo>
                      <a:pt x="57" y="181"/>
                    </a:lnTo>
                    <a:lnTo>
                      <a:pt x="59" y="181"/>
                    </a:lnTo>
                    <a:lnTo>
                      <a:pt x="80" y="176"/>
                    </a:lnTo>
                    <a:lnTo>
                      <a:pt x="87" y="174"/>
                    </a:lnTo>
                    <a:lnTo>
                      <a:pt x="91" y="174"/>
                    </a:lnTo>
                    <a:lnTo>
                      <a:pt x="91" y="174"/>
                    </a:lnTo>
                    <a:lnTo>
                      <a:pt x="91" y="174"/>
                    </a:lnTo>
                    <a:lnTo>
                      <a:pt x="91" y="172"/>
                    </a:lnTo>
                    <a:lnTo>
                      <a:pt x="91" y="172"/>
                    </a:lnTo>
                    <a:lnTo>
                      <a:pt x="91" y="172"/>
                    </a:lnTo>
                    <a:lnTo>
                      <a:pt x="91" y="172"/>
                    </a:lnTo>
                    <a:lnTo>
                      <a:pt x="91" y="172"/>
                    </a:lnTo>
                    <a:lnTo>
                      <a:pt x="91" y="170"/>
                    </a:lnTo>
                    <a:lnTo>
                      <a:pt x="93" y="170"/>
                    </a:lnTo>
                    <a:lnTo>
                      <a:pt x="93" y="168"/>
                    </a:lnTo>
                    <a:lnTo>
                      <a:pt x="95" y="168"/>
                    </a:lnTo>
                    <a:lnTo>
                      <a:pt x="95" y="168"/>
                    </a:lnTo>
                    <a:lnTo>
                      <a:pt x="95" y="168"/>
                    </a:lnTo>
                    <a:lnTo>
                      <a:pt x="95" y="170"/>
                    </a:lnTo>
                    <a:lnTo>
                      <a:pt x="93" y="176"/>
                    </a:lnTo>
                    <a:lnTo>
                      <a:pt x="93" y="177"/>
                    </a:lnTo>
                    <a:lnTo>
                      <a:pt x="91" y="177"/>
                    </a:lnTo>
                    <a:lnTo>
                      <a:pt x="83" y="179"/>
                    </a:lnTo>
                    <a:lnTo>
                      <a:pt x="78" y="181"/>
                    </a:lnTo>
                    <a:lnTo>
                      <a:pt x="76" y="181"/>
                    </a:lnTo>
                    <a:lnTo>
                      <a:pt x="72" y="183"/>
                    </a:lnTo>
                    <a:lnTo>
                      <a:pt x="68" y="185"/>
                    </a:lnTo>
                    <a:lnTo>
                      <a:pt x="64" y="187"/>
                    </a:lnTo>
                    <a:lnTo>
                      <a:pt x="62" y="187"/>
                    </a:lnTo>
                    <a:lnTo>
                      <a:pt x="61" y="187"/>
                    </a:lnTo>
                    <a:lnTo>
                      <a:pt x="61" y="189"/>
                    </a:lnTo>
                    <a:lnTo>
                      <a:pt x="62" y="191"/>
                    </a:lnTo>
                    <a:lnTo>
                      <a:pt x="64" y="191"/>
                    </a:lnTo>
                    <a:lnTo>
                      <a:pt x="66" y="191"/>
                    </a:lnTo>
                    <a:lnTo>
                      <a:pt x="68" y="191"/>
                    </a:lnTo>
                    <a:lnTo>
                      <a:pt x="78" y="194"/>
                    </a:lnTo>
                    <a:lnTo>
                      <a:pt x="78" y="194"/>
                    </a:lnTo>
                    <a:lnTo>
                      <a:pt x="80" y="194"/>
                    </a:lnTo>
                    <a:lnTo>
                      <a:pt x="80" y="194"/>
                    </a:lnTo>
                    <a:lnTo>
                      <a:pt x="81" y="198"/>
                    </a:lnTo>
                    <a:lnTo>
                      <a:pt x="81" y="200"/>
                    </a:lnTo>
                    <a:lnTo>
                      <a:pt x="76" y="196"/>
                    </a:lnTo>
                    <a:lnTo>
                      <a:pt x="68" y="196"/>
                    </a:lnTo>
                    <a:lnTo>
                      <a:pt x="59" y="196"/>
                    </a:lnTo>
                    <a:lnTo>
                      <a:pt x="59" y="194"/>
                    </a:lnTo>
                    <a:lnTo>
                      <a:pt x="59" y="194"/>
                    </a:lnTo>
                    <a:lnTo>
                      <a:pt x="57" y="194"/>
                    </a:lnTo>
                    <a:lnTo>
                      <a:pt x="57" y="193"/>
                    </a:lnTo>
                    <a:lnTo>
                      <a:pt x="55" y="193"/>
                    </a:lnTo>
                    <a:lnTo>
                      <a:pt x="55" y="193"/>
                    </a:lnTo>
                    <a:lnTo>
                      <a:pt x="53" y="194"/>
                    </a:lnTo>
                    <a:lnTo>
                      <a:pt x="51" y="194"/>
                    </a:lnTo>
                    <a:lnTo>
                      <a:pt x="51" y="194"/>
                    </a:lnTo>
                    <a:lnTo>
                      <a:pt x="49" y="196"/>
                    </a:lnTo>
                    <a:lnTo>
                      <a:pt x="49" y="198"/>
                    </a:lnTo>
                    <a:lnTo>
                      <a:pt x="49" y="200"/>
                    </a:lnTo>
                    <a:lnTo>
                      <a:pt x="49" y="206"/>
                    </a:lnTo>
                    <a:lnTo>
                      <a:pt x="51" y="211"/>
                    </a:lnTo>
                    <a:lnTo>
                      <a:pt x="55" y="221"/>
                    </a:lnTo>
                    <a:lnTo>
                      <a:pt x="55" y="221"/>
                    </a:lnTo>
                    <a:lnTo>
                      <a:pt x="68" y="232"/>
                    </a:lnTo>
                    <a:lnTo>
                      <a:pt x="68" y="232"/>
                    </a:lnTo>
                    <a:lnTo>
                      <a:pt x="70" y="232"/>
                    </a:lnTo>
                    <a:lnTo>
                      <a:pt x="70" y="232"/>
                    </a:lnTo>
                    <a:lnTo>
                      <a:pt x="70" y="232"/>
                    </a:lnTo>
                    <a:lnTo>
                      <a:pt x="72" y="232"/>
                    </a:lnTo>
                    <a:lnTo>
                      <a:pt x="76" y="234"/>
                    </a:lnTo>
                    <a:lnTo>
                      <a:pt x="76" y="232"/>
                    </a:lnTo>
                    <a:lnTo>
                      <a:pt x="78" y="232"/>
                    </a:lnTo>
                    <a:lnTo>
                      <a:pt x="78" y="232"/>
                    </a:lnTo>
                    <a:lnTo>
                      <a:pt x="81" y="230"/>
                    </a:lnTo>
                    <a:lnTo>
                      <a:pt x="85" y="232"/>
                    </a:lnTo>
                    <a:lnTo>
                      <a:pt x="85" y="234"/>
                    </a:lnTo>
                    <a:lnTo>
                      <a:pt x="85" y="236"/>
                    </a:lnTo>
                    <a:lnTo>
                      <a:pt x="83" y="234"/>
                    </a:lnTo>
                    <a:lnTo>
                      <a:pt x="83" y="234"/>
                    </a:lnTo>
                    <a:lnTo>
                      <a:pt x="81" y="234"/>
                    </a:lnTo>
                    <a:lnTo>
                      <a:pt x="81" y="234"/>
                    </a:lnTo>
                    <a:lnTo>
                      <a:pt x="80" y="236"/>
                    </a:lnTo>
                    <a:lnTo>
                      <a:pt x="74" y="238"/>
                    </a:lnTo>
                    <a:lnTo>
                      <a:pt x="74" y="242"/>
                    </a:lnTo>
                    <a:lnTo>
                      <a:pt x="89" y="263"/>
                    </a:lnTo>
                    <a:lnTo>
                      <a:pt x="89" y="263"/>
                    </a:lnTo>
                    <a:lnTo>
                      <a:pt x="91" y="263"/>
                    </a:lnTo>
                    <a:lnTo>
                      <a:pt x="91" y="263"/>
                    </a:lnTo>
                    <a:lnTo>
                      <a:pt x="93" y="263"/>
                    </a:lnTo>
                    <a:lnTo>
                      <a:pt x="93" y="263"/>
                    </a:lnTo>
                    <a:lnTo>
                      <a:pt x="95" y="261"/>
                    </a:lnTo>
                    <a:lnTo>
                      <a:pt x="98" y="253"/>
                    </a:lnTo>
                    <a:lnTo>
                      <a:pt x="98" y="253"/>
                    </a:lnTo>
                    <a:lnTo>
                      <a:pt x="98" y="253"/>
                    </a:lnTo>
                    <a:lnTo>
                      <a:pt x="98" y="251"/>
                    </a:lnTo>
                    <a:lnTo>
                      <a:pt x="97" y="249"/>
                    </a:lnTo>
                    <a:lnTo>
                      <a:pt x="100" y="234"/>
                    </a:lnTo>
                    <a:lnTo>
                      <a:pt x="102" y="221"/>
                    </a:lnTo>
                    <a:lnTo>
                      <a:pt x="104" y="210"/>
                    </a:lnTo>
                    <a:lnTo>
                      <a:pt x="106" y="204"/>
                    </a:lnTo>
                    <a:lnTo>
                      <a:pt x="106" y="200"/>
                    </a:lnTo>
                    <a:lnTo>
                      <a:pt x="108" y="200"/>
                    </a:lnTo>
                    <a:lnTo>
                      <a:pt x="110" y="198"/>
                    </a:lnTo>
                    <a:lnTo>
                      <a:pt x="110" y="198"/>
                    </a:lnTo>
                    <a:lnTo>
                      <a:pt x="110" y="198"/>
                    </a:lnTo>
                    <a:lnTo>
                      <a:pt x="110" y="198"/>
                    </a:lnTo>
                    <a:lnTo>
                      <a:pt x="110" y="198"/>
                    </a:lnTo>
                    <a:lnTo>
                      <a:pt x="110" y="200"/>
                    </a:lnTo>
                    <a:lnTo>
                      <a:pt x="110" y="200"/>
                    </a:lnTo>
                    <a:lnTo>
                      <a:pt x="114" y="200"/>
                    </a:lnTo>
                    <a:lnTo>
                      <a:pt x="114" y="200"/>
                    </a:lnTo>
                    <a:lnTo>
                      <a:pt x="115" y="200"/>
                    </a:lnTo>
                    <a:lnTo>
                      <a:pt x="115" y="198"/>
                    </a:lnTo>
                    <a:lnTo>
                      <a:pt x="115" y="198"/>
                    </a:lnTo>
                    <a:lnTo>
                      <a:pt x="121" y="160"/>
                    </a:lnTo>
                    <a:lnTo>
                      <a:pt x="127" y="128"/>
                    </a:lnTo>
                    <a:lnTo>
                      <a:pt x="136" y="117"/>
                    </a:lnTo>
                    <a:lnTo>
                      <a:pt x="136" y="117"/>
                    </a:lnTo>
                    <a:lnTo>
                      <a:pt x="136" y="117"/>
                    </a:lnTo>
                    <a:lnTo>
                      <a:pt x="142" y="115"/>
                    </a:lnTo>
                    <a:lnTo>
                      <a:pt x="144" y="115"/>
                    </a:lnTo>
                    <a:lnTo>
                      <a:pt x="144" y="115"/>
                    </a:lnTo>
                    <a:lnTo>
                      <a:pt x="148" y="115"/>
                    </a:lnTo>
                    <a:lnTo>
                      <a:pt x="157" y="115"/>
                    </a:lnTo>
                    <a:lnTo>
                      <a:pt x="157" y="115"/>
                    </a:lnTo>
                    <a:lnTo>
                      <a:pt x="161" y="115"/>
                    </a:lnTo>
                    <a:lnTo>
                      <a:pt x="163" y="115"/>
                    </a:lnTo>
                    <a:lnTo>
                      <a:pt x="165" y="106"/>
                    </a:lnTo>
                    <a:lnTo>
                      <a:pt x="165" y="106"/>
                    </a:lnTo>
                    <a:lnTo>
                      <a:pt x="165" y="100"/>
                    </a:lnTo>
                    <a:lnTo>
                      <a:pt x="165" y="100"/>
                    </a:lnTo>
                    <a:lnTo>
                      <a:pt x="161" y="98"/>
                    </a:lnTo>
                    <a:lnTo>
                      <a:pt x="157" y="96"/>
                    </a:lnTo>
                    <a:lnTo>
                      <a:pt x="148" y="92"/>
                    </a:lnTo>
                    <a:lnTo>
                      <a:pt x="148" y="92"/>
                    </a:lnTo>
                    <a:lnTo>
                      <a:pt x="148" y="92"/>
                    </a:lnTo>
                    <a:lnTo>
                      <a:pt x="140" y="85"/>
                    </a:lnTo>
                    <a:lnTo>
                      <a:pt x="134" y="75"/>
                    </a:lnTo>
                    <a:lnTo>
                      <a:pt x="132" y="73"/>
                    </a:lnTo>
                    <a:lnTo>
                      <a:pt x="125" y="70"/>
                    </a:lnTo>
                    <a:lnTo>
                      <a:pt x="123" y="68"/>
                    </a:lnTo>
                    <a:lnTo>
                      <a:pt x="123" y="60"/>
                    </a:lnTo>
                    <a:lnTo>
                      <a:pt x="123" y="53"/>
                    </a:lnTo>
                    <a:lnTo>
                      <a:pt x="123" y="51"/>
                    </a:lnTo>
                    <a:lnTo>
                      <a:pt x="121" y="43"/>
                    </a:lnTo>
                    <a:lnTo>
                      <a:pt x="121" y="43"/>
                    </a:lnTo>
                    <a:lnTo>
                      <a:pt x="121" y="41"/>
                    </a:lnTo>
                    <a:lnTo>
                      <a:pt x="119" y="41"/>
                    </a:lnTo>
                    <a:lnTo>
                      <a:pt x="115" y="36"/>
                    </a:lnTo>
                    <a:lnTo>
                      <a:pt x="115" y="36"/>
                    </a:lnTo>
                    <a:lnTo>
                      <a:pt x="115" y="36"/>
                    </a:lnTo>
                    <a:lnTo>
                      <a:pt x="114" y="36"/>
                    </a:lnTo>
                    <a:lnTo>
                      <a:pt x="114" y="37"/>
                    </a:lnTo>
                    <a:lnTo>
                      <a:pt x="114" y="37"/>
                    </a:lnTo>
                    <a:lnTo>
                      <a:pt x="114" y="37"/>
                    </a:lnTo>
                    <a:lnTo>
                      <a:pt x="112" y="39"/>
                    </a:lnTo>
                    <a:lnTo>
                      <a:pt x="112" y="41"/>
                    </a:lnTo>
                    <a:lnTo>
                      <a:pt x="112" y="43"/>
                    </a:lnTo>
                    <a:lnTo>
                      <a:pt x="112" y="45"/>
                    </a:lnTo>
                    <a:lnTo>
                      <a:pt x="112" y="47"/>
                    </a:lnTo>
                    <a:lnTo>
                      <a:pt x="110" y="49"/>
                    </a:lnTo>
                    <a:lnTo>
                      <a:pt x="110" y="51"/>
                    </a:lnTo>
                    <a:lnTo>
                      <a:pt x="110" y="51"/>
                    </a:lnTo>
                    <a:lnTo>
                      <a:pt x="110" y="53"/>
                    </a:lnTo>
                    <a:lnTo>
                      <a:pt x="110" y="54"/>
                    </a:lnTo>
                    <a:lnTo>
                      <a:pt x="108" y="56"/>
                    </a:lnTo>
                    <a:lnTo>
                      <a:pt x="108" y="56"/>
                    </a:lnTo>
                    <a:lnTo>
                      <a:pt x="106" y="58"/>
                    </a:lnTo>
                    <a:lnTo>
                      <a:pt x="106" y="58"/>
                    </a:lnTo>
                    <a:lnTo>
                      <a:pt x="104" y="56"/>
                    </a:lnTo>
                    <a:lnTo>
                      <a:pt x="104" y="56"/>
                    </a:lnTo>
                    <a:lnTo>
                      <a:pt x="104" y="56"/>
                    </a:lnTo>
                    <a:lnTo>
                      <a:pt x="108" y="43"/>
                    </a:lnTo>
                    <a:lnTo>
                      <a:pt x="110" y="34"/>
                    </a:lnTo>
                    <a:lnTo>
                      <a:pt x="110" y="34"/>
                    </a:lnTo>
                    <a:lnTo>
                      <a:pt x="112" y="32"/>
                    </a:lnTo>
                    <a:lnTo>
                      <a:pt x="112" y="30"/>
                    </a:lnTo>
                    <a:lnTo>
                      <a:pt x="112" y="30"/>
                    </a:lnTo>
                    <a:lnTo>
                      <a:pt x="112" y="30"/>
                    </a:lnTo>
                    <a:lnTo>
                      <a:pt x="112" y="30"/>
                    </a:lnTo>
                    <a:lnTo>
                      <a:pt x="112" y="28"/>
                    </a:lnTo>
                    <a:lnTo>
                      <a:pt x="112" y="28"/>
                    </a:lnTo>
                    <a:lnTo>
                      <a:pt x="112" y="28"/>
                    </a:lnTo>
                    <a:lnTo>
                      <a:pt x="112" y="28"/>
                    </a:lnTo>
                    <a:lnTo>
                      <a:pt x="112" y="26"/>
                    </a:lnTo>
                    <a:lnTo>
                      <a:pt x="108" y="20"/>
                    </a:lnTo>
                    <a:lnTo>
                      <a:pt x="108" y="20"/>
                    </a:lnTo>
                    <a:lnTo>
                      <a:pt x="104" y="15"/>
                    </a:lnTo>
                    <a:lnTo>
                      <a:pt x="100" y="11"/>
                    </a:lnTo>
                    <a:lnTo>
                      <a:pt x="85" y="0"/>
                    </a:lnTo>
                    <a:lnTo>
                      <a:pt x="85" y="0"/>
                    </a:lnTo>
                    <a:lnTo>
                      <a:pt x="85" y="0"/>
                    </a:lnTo>
                    <a:lnTo>
                      <a:pt x="81" y="1"/>
                    </a:lnTo>
                    <a:lnTo>
                      <a:pt x="81" y="3"/>
                    </a:lnTo>
                    <a:lnTo>
                      <a:pt x="81" y="3"/>
                    </a:lnTo>
                    <a:lnTo>
                      <a:pt x="76" y="15"/>
                    </a:lnTo>
                    <a:lnTo>
                      <a:pt x="76" y="34"/>
                    </a:lnTo>
                    <a:lnTo>
                      <a:pt x="80" y="62"/>
                    </a:lnTo>
                    <a:lnTo>
                      <a:pt x="85" y="89"/>
                    </a:lnTo>
                    <a:lnTo>
                      <a:pt x="81" y="85"/>
                    </a:lnTo>
                    <a:lnTo>
                      <a:pt x="72" y="54"/>
                    </a:lnTo>
                    <a:lnTo>
                      <a:pt x="70" y="45"/>
                    </a:lnTo>
                    <a:lnTo>
                      <a:pt x="70" y="39"/>
                    </a:lnTo>
                    <a:lnTo>
                      <a:pt x="68" y="36"/>
                    </a:lnTo>
                    <a:lnTo>
                      <a:pt x="64" y="30"/>
                    </a:lnTo>
                    <a:lnTo>
                      <a:pt x="62" y="24"/>
                    </a:lnTo>
                    <a:lnTo>
                      <a:pt x="62" y="24"/>
                    </a:lnTo>
                    <a:lnTo>
                      <a:pt x="62" y="22"/>
                    </a:lnTo>
                    <a:lnTo>
                      <a:pt x="59" y="20"/>
                    </a:lnTo>
                    <a:lnTo>
                      <a:pt x="59" y="20"/>
                    </a:lnTo>
                    <a:lnTo>
                      <a:pt x="59" y="20"/>
                    </a:lnTo>
                    <a:lnTo>
                      <a:pt x="57" y="22"/>
                    </a:lnTo>
                    <a:lnTo>
                      <a:pt x="49" y="39"/>
                    </a:lnTo>
                    <a:lnTo>
                      <a:pt x="47" y="56"/>
                    </a:lnTo>
                    <a:lnTo>
                      <a:pt x="44" y="49"/>
                    </a:lnTo>
                    <a:lnTo>
                      <a:pt x="42" y="41"/>
                    </a:lnTo>
                    <a:lnTo>
                      <a:pt x="42" y="39"/>
                    </a:lnTo>
                    <a:lnTo>
                      <a:pt x="40" y="39"/>
                    </a:lnTo>
                    <a:lnTo>
                      <a:pt x="38" y="39"/>
                    </a:lnTo>
                    <a:lnTo>
                      <a:pt x="36" y="39"/>
                    </a:lnTo>
                    <a:lnTo>
                      <a:pt x="34" y="39"/>
                    </a:lnTo>
                    <a:lnTo>
                      <a:pt x="32" y="41"/>
                    </a:lnTo>
                    <a:lnTo>
                      <a:pt x="28" y="39"/>
                    </a:lnTo>
                    <a:lnTo>
                      <a:pt x="36" y="32"/>
                    </a:lnTo>
                    <a:lnTo>
                      <a:pt x="36" y="30"/>
                    </a:lnTo>
                    <a:lnTo>
                      <a:pt x="40" y="30"/>
                    </a:lnTo>
                    <a:lnTo>
                      <a:pt x="42" y="30"/>
                    </a:lnTo>
                    <a:lnTo>
                      <a:pt x="44" y="30"/>
                    </a:lnTo>
                    <a:lnTo>
                      <a:pt x="44" y="30"/>
                    </a:lnTo>
                    <a:lnTo>
                      <a:pt x="45" y="30"/>
                    </a:lnTo>
                    <a:lnTo>
                      <a:pt x="47" y="28"/>
                    </a:lnTo>
                    <a:lnTo>
                      <a:pt x="47" y="28"/>
                    </a:lnTo>
                    <a:lnTo>
                      <a:pt x="49" y="28"/>
                    </a:lnTo>
                    <a:lnTo>
                      <a:pt x="49" y="28"/>
                    </a:lnTo>
                    <a:lnTo>
                      <a:pt x="49" y="24"/>
                    </a:lnTo>
                    <a:lnTo>
                      <a:pt x="49" y="24"/>
                    </a:lnTo>
                    <a:lnTo>
                      <a:pt x="49" y="20"/>
                    </a:lnTo>
                    <a:lnTo>
                      <a:pt x="49" y="19"/>
                    </a:lnTo>
                    <a:lnTo>
                      <a:pt x="49" y="19"/>
                    </a:lnTo>
                    <a:lnTo>
                      <a:pt x="49" y="17"/>
                    </a:lnTo>
                    <a:lnTo>
                      <a:pt x="47" y="15"/>
                    </a:lnTo>
                    <a:lnTo>
                      <a:pt x="47" y="15"/>
                    </a:lnTo>
                    <a:lnTo>
                      <a:pt x="47" y="15"/>
                    </a:lnTo>
                    <a:lnTo>
                      <a:pt x="47" y="15"/>
                    </a:lnTo>
                    <a:lnTo>
                      <a:pt x="40" y="17"/>
                    </a:lnTo>
                    <a:lnTo>
                      <a:pt x="40" y="17"/>
                    </a:lnTo>
                    <a:lnTo>
                      <a:pt x="36" y="19"/>
                    </a:lnTo>
                    <a:lnTo>
                      <a:pt x="36" y="20"/>
                    </a:lnTo>
                    <a:lnTo>
                      <a:pt x="28" y="24"/>
                    </a:lnTo>
                    <a:lnTo>
                      <a:pt x="23" y="20"/>
                    </a:lnTo>
                    <a:lnTo>
                      <a:pt x="15" y="19"/>
                    </a:lnTo>
                    <a:lnTo>
                      <a:pt x="8" y="24"/>
                    </a:lnTo>
                    <a:lnTo>
                      <a:pt x="0" y="43"/>
                    </a:lnTo>
                    <a:lnTo>
                      <a:pt x="0" y="43"/>
                    </a:lnTo>
                    <a:lnTo>
                      <a:pt x="0" y="43"/>
                    </a:lnTo>
                    <a:lnTo>
                      <a:pt x="0" y="43"/>
                    </a:lnTo>
                    <a:lnTo>
                      <a:pt x="0" y="45"/>
                    </a:lnTo>
                    <a:lnTo>
                      <a:pt x="2" y="54"/>
                    </a:lnTo>
                    <a:lnTo>
                      <a:pt x="2" y="54"/>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94" name="Freeform 1653">
                <a:extLst>
                  <a:ext uri="{FF2B5EF4-FFF2-40B4-BE49-F238E27FC236}">
                    <a16:creationId xmlns:a16="http://schemas.microsoft.com/office/drawing/2014/main" id="{0BFE6BDF-C6D3-B6A8-A658-A743333D3105}"/>
                  </a:ext>
                </a:extLst>
              </p:cNvPr>
              <p:cNvSpPr>
                <a:spLocks/>
              </p:cNvSpPr>
              <p:nvPr/>
            </p:nvSpPr>
            <p:spPr bwMode="auto">
              <a:xfrm>
                <a:off x="5545577" y="1537179"/>
                <a:ext cx="72999" cy="59592"/>
              </a:xfrm>
              <a:custGeom>
                <a:avLst/>
                <a:gdLst>
                  <a:gd name="T0" fmla="*/ 0 w 49"/>
                  <a:gd name="T1" fmla="*/ 12 h 40"/>
                  <a:gd name="T2" fmla="*/ 17 w 49"/>
                  <a:gd name="T3" fmla="*/ 23 h 40"/>
                  <a:gd name="T4" fmla="*/ 29 w 49"/>
                  <a:gd name="T5" fmla="*/ 29 h 40"/>
                  <a:gd name="T6" fmla="*/ 40 w 49"/>
                  <a:gd name="T7" fmla="*/ 40 h 40"/>
                  <a:gd name="T8" fmla="*/ 40 w 49"/>
                  <a:gd name="T9" fmla="*/ 40 h 40"/>
                  <a:gd name="T10" fmla="*/ 40 w 49"/>
                  <a:gd name="T11" fmla="*/ 40 h 40"/>
                  <a:gd name="T12" fmla="*/ 42 w 49"/>
                  <a:gd name="T13" fmla="*/ 40 h 40"/>
                  <a:gd name="T14" fmla="*/ 46 w 49"/>
                  <a:gd name="T15" fmla="*/ 38 h 40"/>
                  <a:gd name="T16" fmla="*/ 48 w 49"/>
                  <a:gd name="T17" fmla="*/ 36 h 40"/>
                  <a:gd name="T18" fmla="*/ 49 w 49"/>
                  <a:gd name="T19" fmla="*/ 32 h 40"/>
                  <a:gd name="T20" fmla="*/ 49 w 49"/>
                  <a:gd name="T21" fmla="*/ 32 h 40"/>
                  <a:gd name="T22" fmla="*/ 49 w 49"/>
                  <a:gd name="T23" fmla="*/ 30 h 40"/>
                  <a:gd name="T24" fmla="*/ 49 w 49"/>
                  <a:gd name="T25" fmla="*/ 30 h 40"/>
                  <a:gd name="T26" fmla="*/ 48 w 49"/>
                  <a:gd name="T27" fmla="*/ 29 h 40"/>
                  <a:gd name="T28" fmla="*/ 48 w 49"/>
                  <a:gd name="T29" fmla="*/ 29 h 40"/>
                  <a:gd name="T30" fmla="*/ 32 w 49"/>
                  <a:gd name="T31" fmla="*/ 13 h 40"/>
                  <a:gd name="T32" fmla="*/ 30 w 49"/>
                  <a:gd name="T33" fmla="*/ 12 h 40"/>
                  <a:gd name="T34" fmla="*/ 25 w 49"/>
                  <a:gd name="T35" fmla="*/ 8 h 40"/>
                  <a:gd name="T36" fmla="*/ 25 w 49"/>
                  <a:gd name="T37" fmla="*/ 8 h 40"/>
                  <a:gd name="T38" fmla="*/ 25 w 49"/>
                  <a:gd name="T39" fmla="*/ 8 h 40"/>
                  <a:gd name="T40" fmla="*/ 23 w 49"/>
                  <a:gd name="T41" fmla="*/ 8 h 40"/>
                  <a:gd name="T42" fmla="*/ 21 w 49"/>
                  <a:gd name="T43" fmla="*/ 10 h 40"/>
                  <a:gd name="T44" fmla="*/ 19 w 49"/>
                  <a:gd name="T45" fmla="*/ 10 h 40"/>
                  <a:gd name="T46" fmla="*/ 17 w 49"/>
                  <a:gd name="T47" fmla="*/ 12 h 40"/>
                  <a:gd name="T48" fmla="*/ 17 w 49"/>
                  <a:gd name="T49" fmla="*/ 12 h 40"/>
                  <a:gd name="T50" fmla="*/ 15 w 49"/>
                  <a:gd name="T51" fmla="*/ 12 h 40"/>
                  <a:gd name="T52" fmla="*/ 15 w 49"/>
                  <a:gd name="T53" fmla="*/ 10 h 40"/>
                  <a:gd name="T54" fmla="*/ 8 w 49"/>
                  <a:gd name="T55" fmla="*/ 4 h 40"/>
                  <a:gd name="T56" fmla="*/ 4 w 49"/>
                  <a:gd name="T57" fmla="*/ 0 h 40"/>
                  <a:gd name="T58" fmla="*/ 2 w 49"/>
                  <a:gd name="T59" fmla="*/ 0 h 40"/>
                  <a:gd name="T60" fmla="*/ 2 w 49"/>
                  <a:gd name="T61" fmla="*/ 0 h 40"/>
                  <a:gd name="T62" fmla="*/ 0 w 49"/>
                  <a:gd name="T63" fmla="*/ 8 h 40"/>
                  <a:gd name="T64" fmla="*/ 0 w 49"/>
                  <a:gd name="T65" fmla="*/ 8 h 40"/>
                  <a:gd name="T66" fmla="*/ 0 w 49"/>
                  <a:gd name="T67" fmla="*/ 10 h 40"/>
                  <a:gd name="T68" fmla="*/ 0 w 49"/>
                  <a:gd name="T69" fmla="*/ 10 h 40"/>
                  <a:gd name="T70" fmla="*/ 0 w 49"/>
                  <a:gd name="T7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0">
                    <a:moveTo>
                      <a:pt x="0" y="12"/>
                    </a:moveTo>
                    <a:lnTo>
                      <a:pt x="17" y="23"/>
                    </a:lnTo>
                    <a:lnTo>
                      <a:pt x="29" y="29"/>
                    </a:lnTo>
                    <a:lnTo>
                      <a:pt x="40" y="40"/>
                    </a:lnTo>
                    <a:lnTo>
                      <a:pt x="40" y="40"/>
                    </a:lnTo>
                    <a:lnTo>
                      <a:pt x="40" y="40"/>
                    </a:lnTo>
                    <a:lnTo>
                      <a:pt x="42" y="40"/>
                    </a:lnTo>
                    <a:lnTo>
                      <a:pt x="46" y="38"/>
                    </a:lnTo>
                    <a:lnTo>
                      <a:pt x="48" y="36"/>
                    </a:lnTo>
                    <a:lnTo>
                      <a:pt x="49" y="32"/>
                    </a:lnTo>
                    <a:lnTo>
                      <a:pt x="49" y="32"/>
                    </a:lnTo>
                    <a:lnTo>
                      <a:pt x="49" y="30"/>
                    </a:lnTo>
                    <a:lnTo>
                      <a:pt x="49" y="30"/>
                    </a:lnTo>
                    <a:lnTo>
                      <a:pt x="48" y="29"/>
                    </a:lnTo>
                    <a:lnTo>
                      <a:pt x="48" y="29"/>
                    </a:lnTo>
                    <a:lnTo>
                      <a:pt x="32" y="13"/>
                    </a:lnTo>
                    <a:lnTo>
                      <a:pt x="30" y="12"/>
                    </a:lnTo>
                    <a:lnTo>
                      <a:pt x="25" y="8"/>
                    </a:lnTo>
                    <a:lnTo>
                      <a:pt x="25" y="8"/>
                    </a:lnTo>
                    <a:lnTo>
                      <a:pt x="25" y="8"/>
                    </a:lnTo>
                    <a:lnTo>
                      <a:pt x="23" y="8"/>
                    </a:lnTo>
                    <a:lnTo>
                      <a:pt x="21" y="10"/>
                    </a:lnTo>
                    <a:lnTo>
                      <a:pt x="19" y="10"/>
                    </a:lnTo>
                    <a:lnTo>
                      <a:pt x="17" y="12"/>
                    </a:lnTo>
                    <a:lnTo>
                      <a:pt x="17" y="12"/>
                    </a:lnTo>
                    <a:lnTo>
                      <a:pt x="15" y="12"/>
                    </a:lnTo>
                    <a:lnTo>
                      <a:pt x="15" y="10"/>
                    </a:lnTo>
                    <a:lnTo>
                      <a:pt x="8" y="4"/>
                    </a:lnTo>
                    <a:lnTo>
                      <a:pt x="4" y="0"/>
                    </a:lnTo>
                    <a:lnTo>
                      <a:pt x="2" y="0"/>
                    </a:lnTo>
                    <a:lnTo>
                      <a:pt x="2" y="0"/>
                    </a:lnTo>
                    <a:lnTo>
                      <a:pt x="0" y="8"/>
                    </a:lnTo>
                    <a:lnTo>
                      <a:pt x="0" y="8"/>
                    </a:lnTo>
                    <a:lnTo>
                      <a:pt x="0" y="10"/>
                    </a:lnTo>
                    <a:lnTo>
                      <a:pt x="0" y="10"/>
                    </a:lnTo>
                    <a:lnTo>
                      <a:pt x="0" y="12"/>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95" name="Freeform 1654">
                <a:extLst>
                  <a:ext uri="{FF2B5EF4-FFF2-40B4-BE49-F238E27FC236}">
                    <a16:creationId xmlns:a16="http://schemas.microsoft.com/office/drawing/2014/main" id="{41FB803B-5105-C892-5563-1CA47530E1FA}"/>
                  </a:ext>
                </a:extLst>
              </p:cNvPr>
              <p:cNvSpPr>
                <a:spLocks/>
              </p:cNvSpPr>
              <p:nvPr/>
            </p:nvSpPr>
            <p:spPr bwMode="auto">
              <a:xfrm>
                <a:off x="5535149" y="1571443"/>
                <a:ext cx="44694" cy="22347"/>
              </a:xfrm>
              <a:custGeom>
                <a:avLst/>
                <a:gdLst>
                  <a:gd name="T0" fmla="*/ 2 w 30"/>
                  <a:gd name="T1" fmla="*/ 9 h 15"/>
                  <a:gd name="T2" fmla="*/ 2 w 30"/>
                  <a:gd name="T3" fmla="*/ 9 h 15"/>
                  <a:gd name="T4" fmla="*/ 13 w 30"/>
                  <a:gd name="T5" fmla="*/ 15 h 15"/>
                  <a:gd name="T6" fmla="*/ 13 w 30"/>
                  <a:gd name="T7" fmla="*/ 15 h 15"/>
                  <a:gd name="T8" fmla="*/ 13 w 30"/>
                  <a:gd name="T9" fmla="*/ 15 h 15"/>
                  <a:gd name="T10" fmla="*/ 15 w 30"/>
                  <a:gd name="T11" fmla="*/ 15 h 15"/>
                  <a:gd name="T12" fmla="*/ 30 w 30"/>
                  <a:gd name="T13" fmla="*/ 9 h 15"/>
                  <a:gd name="T14" fmla="*/ 30 w 30"/>
                  <a:gd name="T15" fmla="*/ 7 h 15"/>
                  <a:gd name="T16" fmla="*/ 30 w 30"/>
                  <a:gd name="T17" fmla="*/ 7 h 15"/>
                  <a:gd name="T18" fmla="*/ 20 w 30"/>
                  <a:gd name="T19" fmla="*/ 0 h 15"/>
                  <a:gd name="T20" fmla="*/ 15 w 30"/>
                  <a:gd name="T21" fmla="*/ 0 h 15"/>
                  <a:gd name="T22" fmla="*/ 2 w 30"/>
                  <a:gd name="T23" fmla="*/ 4 h 15"/>
                  <a:gd name="T24" fmla="*/ 2 w 30"/>
                  <a:gd name="T25" fmla="*/ 4 h 15"/>
                  <a:gd name="T26" fmla="*/ 2 w 30"/>
                  <a:gd name="T27" fmla="*/ 4 h 15"/>
                  <a:gd name="T28" fmla="*/ 0 w 30"/>
                  <a:gd name="T29" fmla="*/ 6 h 15"/>
                  <a:gd name="T30" fmla="*/ 0 w 30"/>
                  <a:gd name="T31" fmla="*/ 6 h 15"/>
                  <a:gd name="T32" fmla="*/ 0 w 30"/>
                  <a:gd name="T33" fmla="*/ 6 h 15"/>
                  <a:gd name="T34" fmla="*/ 0 w 30"/>
                  <a:gd name="T35" fmla="*/ 7 h 15"/>
                  <a:gd name="T36" fmla="*/ 0 w 30"/>
                  <a:gd name="T37" fmla="*/ 7 h 15"/>
                  <a:gd name="T38" fmla="*/ 2 w 30"/>
                  <a:gd name="T3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15">
                    <a:moveTo>
                      <a:pt x="2" y="9"/>
                    </a:moveTo>
                    <a:lnTo>
                      <a:pt x="2" y="9"/>
                    </a:lnTo>
                    <a:lnTo>
                      <a:pt x="13" y="15"/>
                    </a:lnTo>
                    <a:lnTo>
                      <a:pt x="13" y="15"/>
                    </a:lnTo>
                    <a:lnTo>
                      <a:pt x="13" y="15"/>
                    </a:lnTo>
                    <a:lnTo>
                      <a:pt x="15" y="15"/>
                    </a:lnTo>
                    <a:lnTo>
                      <a:pt x="30" y="9"/>
                    </a:lnTo>
                    <a:lnTo>
                      <a:pt x="30" y="7"/>
                    </a:lnTo>
                    <a:lnTo>
                      <a:pt x="30" y="7"/>
                    </a:lnTo>
                    <a:lnTo>
                      <a:pt x="20" y="0"/>
                    </a:lnTo>
                    <a:lnTo>
                      <a:pt x="15" y="0"/>
                    </a:lnTo>
                    <a:lnTo>
                      <a:pt x="2" y="4"/>
                    </a:lnTo>
                    <a:lnTo>
                      <a:pt x="2" y="4"/>
                    </a:lnTo>
                    <a:lnTo>
                      <a:pt x="2" y="4"/>
                    </a:lnTo>
                    <a:lnTo>
                      <a:pt x="0" y="6"/>
                    </a:lnTo>
                    <a:lnTo>
                      <a:pt x="0" y="6"/>
                    </a:lnTo>
                    <a:lnTo>
                      <a:pt x="0" y="6"/>
                    </a:lnTo>
                    <a:lnTo>
                      <a:pt x="0" y="7"/>
                    </a:lnTo>
                    <a:lnTo>
                      <a:pt x="0" y="7"/>
                    </a:lnTo>
                    <a:lnTo>
                      <a:pt x="2" y="9"/>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96" name="Freeform 1655">
                <a:extLst>
                  <a:ext uri="{FF2B5EF4-FFF2-40B4-BE49-F238E27FC236}">
                    <a16:creationId xmlns:a16="http://schemas.microsoft.com/office/drawing/2014/main" id="{1077EFCF-0897-95C4-0D28-5673D0AA6739}"/>
                  </a:ext>
                </a:extLst>
              </p:cNvPr>
              <p:cNvSpPr>
                <a:spLocks/>
              </p:cNvSpPr>
              <p:nvPr/>
            </p:nvSpPr>
            <p:spPr bwMode="auto">
              <a:xfrm>
                <a:off x="5329558" y="1574423"/>
                <a:ext cx="86408" cy="59592"/>
              </a:xfrm>
              <a:custGeom>
                <a:avLst/>
                <a:gdLst>
                  <a:gd name="T0" fmla="*/ 1 w 58"/>
                  <a:gd name="T1" fmla="*/ 24 h 40"/>
                  <a:gd name="T2" fmla="*/ 18 w 58"/>
                  <a:gd name="T3" fmla="*/ 36 h 40"/>
                  <a:gd name="T4" fmla="*/ 18 w 58"/>
                  <a:gd name="T5" fmla="*/ 38 h 40"/>
                  <a:gd name="T6" fmla="*/ 18 w 58"/>
                  <a:gd name="T7" fmla="*/ 38 h 40"/>
                  <a:gd name="T8" fmla="*/ 18 w 58"/>
                  <a:gd name="T9" fmla="*/ 40 h 40"/>
                  <a:gd name="T10" fmla="*/ 18 w 58"/>
                  <a:gd name="T11" fmla="*/ 40 h 40"/>
                  <a:gd name="T12" fmla="*/ 20 w 58"/>
                  <a:gd name="T13" fmla="*/ 40 h 40"/>
                  <a:gd name="T14" fmla="*/ 24 w 58"/>
                  <a:gd name="T15" fmla="*/ 38 h 40"/>
                  <a:gd name="T16" fmla="*/ 26 w 58"/>
                  <a:gd name="T17" fmla="*/ 38 h 40"/>
                  <a:gd name="T18" fmla="*/ 37 w 58"/>
                  <a:gd name="T19" fmla="*/ 23 h 40"/>
                  <a:gd name="T20" fmla="*/ 39 w 58"/>
                  <a:gd name="T21" fmla="*/ 17 h 40"/>
                  <a:gd name="T22" fmla="*/ 41 w 58"/>
                  <a:gd name="T23" fmla="*/ 11 h 40"/>
                  <a:gd name="T24" fmla="*/ 41 w 58"/>
                  <a:gd name="T25" fmla="*/ 11 h 40"/>
                  <a:gd name="T26" fmla="*/ 41 w 58"/>
                  <a:gd name="T27" fmla="*/ 9 h 40"/>
                  <a:gd name="T28" fmla="*/ 43 w 58"/>
                  <a:gd name="T29" fmla="*/ 9 h 40"/>
                  <a:gd name="T30" fmla="*/ 43 w 58"/>
                  <a:gd name="T31" fmla="*/ 9 h 40"/>
                  <a:gd name="T32" fmla="*/ 45 w 58"/>
                  <a:gd name="T33" fmla="*/ 9 h 40"/>
                  <a:gd name="T34" fmla="*/ 45 w 58"/>
                  <a:gd name="T35" fmla="*/ 11 h 40"/>
                  <a:gd name="T36" fmla="*/ 47 w 58"/>
                  <a:gd name="T37" fmla="*/ 15 h 40"/>
                  <a:gd name="T38" fmla="*/ 47 w 58"/>
                  <a:gd name="T39" fmla="*/ 19 h 40"/>
                  <a:gd name="T40" fmla="*/ 49 w 58"/>
                  <a:gd name="T41" fmla="*/ 19 h 40"/>
                  <a:gd name="T42" fmla="*/ 49 w 58"/>
                  <a:gd name="T43" fmla="*/ 19 h 40"/>
                  <a:gd name="T44" fmla="*/ 49 w 58"/>
                  <a:gd name="T45" fmla="*/ 19 h 40"/>
                  <a:gd name="T46" fmla="*/ 58 w 58"/>
                  <a:gd name="T47" fmla="*/ 24 h 40"/>
                  <a:gd name="T48" fmla="*/ 58 w 58"/>
                  <a:gd name="T49" fmla="*/ 23 h 40"/>
                  <a:gd name="T50" fmla="*/ 58 w 58"/>
                  <a:gd name="T51" fmla="*/ 23 h 40"/>
                  <a:gd name="T52" fmla="*/ 58 w 58"/>
                  <a:gd name="T53" fmla="*/ 21 h 40"/>
                  <a:gd name="T54" fmla="*/ 58 w 58"/>
                  <a:gd name="T55" fmla="*/ 19 h 40"/>
                  <a:gd name="T56" fmla="*/ 58 w 58"/>
                  <a:gd name="T57" fmla="*/ 11 h 40"/>
                  <a:gd name="T58" fmla="*/ 56 w 58"/>
                  <a:gd name="T59" fmla="*/ 9 h 40"/>
                  <a:gd name="T60" fmla="*/ 56 w 58"/>
                  <a:gd name="T61" fmla="*/ 5 h 40"/>
                  <a:gd name="T62" fmla="*/ 53 w 58"/>
                  <a:gd name="T63" fmla="*/ 4 h 40"/>
                  <a:gd name="T64" fmla="*/ 39 w 58"/>
                  <a:gd name="T65" fmla="*/ 0 h 40"/>
                  <a:gd name="T66" fmla="*/ 39 w 58"/>
                  <a:gd name="T67" fmla="*/ 0 h 40"/>
                  <a:gd name="T68" fmla="*/ 39 w 58"/>
                  <a:gd name="T69" fmla="*/ 2 h 40"/>
                  <a:gd name="T70" fmla="*/ 35 w 58"/>
                  <a:gd name="T71" fmla="*/ 2 h 40"/>
                  <a:gd name="T72" fmla="*/ 34 w 58"/>
                  <a:gd name="T73" fmla="*/ 4 h 40"/>
                  <a:gd name="T74" fmla="*/ 34 w 58"/>
                  <a:gd name="T75" fmla="*/ 4 h 40"/>
                  <a:gd name="T76" fmla="*/ 34 w 58"/>
                  <a:gd name="T77" fmla="*/ 4 h 40"/>
                  <a:gd name="T78" fmla="*/ 30 w 58"/>
                  <a:gd name="T79" fmla="*/ 11 h 40"/>
                  <a:gd name="T80" fmla="*/ 22 w 58"/>
                  <a:gd name="T81" fmla="*/ 15 h 40"/>
                  <a:gd name="T82" fmla="*/ 22 w 58"/>
                  <a:gd name="T83" fmla="*/ 15 h 40"/>
                  <a:gd name="T84" fmla="*/ 17 w 58"/>
                  <a:gd name="T85" fmla="*/ 19 h 40"/>
                  <a:gd name="T86" fmla="*/ 17 w 58"/>
                  <a:gd name="T87" fmla="*/ 19 h 40"/>
                  <a:gd name="T88" fmla="*/ 13 w 58"/>
                  <a:gd name="T89" fmla="*/ 19 h 40"/>
                  <a:gd name="T90" fmla="*/ 11 w 58"/>
                  <a:gd name="T91" fmla="*/ 19 h 40"/>
                  <a:gd name="T92" fmla="*/ 9 w 58"/>
                  <a:gd name="T93" fmla="*/ 19 h 40"/>
                  <a:gd name="T94" fmla="*/ 5 w 58"/>
                  <a:gd name="T95" fmla="*/ 21 h 40"/>
                  <a:gd name="T96" fmla="*/ 1 w 58"/>
                  <a:gd name="T97" fmla="*/ 23 h 40"/>
                  <a:gd name="T98" fmla="*/ 0 w 58"/>
                  <a:gd name="T99" fmla="*/ 23 h 40"/>
                  <a:gd name="T100" fmla="*/ 0 w 58"/>
                  <a:gd name="T101" fmla="*/ 23 h 40"/>
                  <a:gd name="T102" fmla="*/ 0 w 58"/>
                  <a:gd name="T103" fmla="*/ 24 h 40"/>
                  <a:gd name="T104" fmla="*/ 0 w 58"/>
                  <a:gd name="T105" fmla="*/ 24 h 40"/>
                  <a:gd name="T106" fmla="*/ 1 w 58"/>
                  <a:gd name="T107"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40">
                    <a:moveTo>
                      <a:pt x="1" y="24"/>
                    </a:moveTo>
                    <a:lnTo>
                      <a:pt x="18" y="36"/>
                    </a:lnTo>
                    <a:lnTo>
                      <a:pt x="18" y="38"/>
                    </a:lnTo>
                    <a:lnTo>
                      <a:pt x="18" y="38"/>
                    </a:lnTo>
                    <a:lnTo>
                      <a:pt x="18" y="40"/>
                    </a:lnTo>
                    <a:lnTo>
                      <a:pt x="18" y="40"/>
                    </a:lnTo>
                    <a:lnTo>
                      <a:pt x="20" y="40"/>
                    </a:lnTo>
                    <a:lnTo>
                      <a:pt x="24" y="38"/>
                    </a:lnTo>
                    <a:lnTo>
                      <a:pt x="26" y="38"/>
                    </a:lnTo>
                    <a:lnTo>
                      <a:pt x="37" y="23"/>
                    </a:lnTo>
                    <a:lnTo>
                      <a:pt x="39" y="17"/>
                    </a:lnTo>
                    <a:lnTo>
                      <a:pt x="41" y="11"/>
                    </a:lnTo>
                    <a:lnTo>
                      <a:pt x="41" y="11"/>
                    </a:lnTo>
                    <a:lnTo>
                      <a:pt x="41" y="9"/>
                    </a:lnTo>
                    <a:lnTo>
                      <a:pt x="43" y="9"/>
                    </a:lnTo>
                    <a:lnTo>
                      <a:pt x="43" y="9"/>
                    </a:lnTo>
                    <a:lnTo>
                      <a:pt x="45" y="9"/>
                    </a:lnTo>
                    <a:lnTo>
                      <a:pt x="45" y="11"/>
                    </a:lnTo>
                    <a:lnTo>
                      <a:pt x="47" y="15"/>
                    </a:lnTo>
                    <a:lnTo>
                      <a:pt x="47" y="19"/>
                    </a:lnTo>
                    <a:lnTo>
                      <a:pt x="49" y="19"/>
                    </a:lnTo>
                    <a:lnTo>
                      <a:pt x="49" y="19"/>
                    </a:lnTo>
                    <a:lnTo>
                      <a:pt x="49" y="19"/>
                    </a:lnTo>
                    <a:lnTo>
                      <a:pt x="58" y="24"/>
                    </a:lnTo>
                    <a:lnTo>
                      <a:pt x="58" y="23"/>
                    </a:lnTo>
                    <a:lnTo>
                      <a:pt x="58" y="23"/>
                    </a:lnTo>
                    <a:lnTo>
                      <a:pt x="58" y="21"/>
                    </a:lnTo>
                    <a:lnTo>
                      <a:pt x="58" y="19"/>
                    </a:lnTo>
                    <a:lnTo>
                      <a:pt x="58" y="11"/>
                    </a:lnTo>
                    <a:lnTo>
                      <a:pt x="56" y="9"/>
                    </a:lnTo>
                    <a:lnTo>
                      <a:pt x="56" y="5"/>
                    </a:lnTo>
                    <a:lnTo>
                      <a:pt x="53" y="4"/>
                    </a:lnTo>
                    <a:lnTo>
                      <a:pt x="39" y="0"/>
                    </a:lnTo>
                    <a:lnTo>
                      <a:pt x="39" y="0"/>
                    </a:lnTo>
                    <a:lnTo>
                      <a:pt x="39" y="2"/>
                    </a:lnTo>
                    <a:lnTo>
                      <a:pt x="35" y="2"/>
                    </a:lnTo>
                    <a:lnTo>
                      <a:pt x="34" y="4"/>
                    </a:lnTo>
                    <a:lnTo>
                      <a:pt x="34" y="4"/>
                    </a:lnTo>
                    <a:lnTo>
                      <a:pt x="34" y="4"/>
                    </a:lnTo>
                    <a:lnTo>
                      <a:pt x="30" y="11"/>
                    </a:lnTo>
                    <a:lnTo>
                      <a:pt x="22" y="15"/>
                    </a:lnTo>
                    <a:lnTo>
                      <a:pt x="22" y="15"/>
                    </a:lnTo>
                    <a:lnTo>
                      <a:pt x="17" y="19"/>
                    </a:lnTo>
                    <a:lnTo>
                      <a:pt x="17" y="19"/>
                    </a:lnTo>
                    <a:lnTo>
                      <a:pt x="13" y="19"/>
                    </a:lnTo>
                    <a:lnTo>
                      <a:pt x="11" y="19"/>
                    </a:lnTo>
                    <a:lnTo>
                      <a:pt x="9" y="19"/>
                    </a:lnTo>
                    <a:lnTo>
                      <a:pt x="5" y="21"/>
                    </a:lnTo>
                    <a:lnTo>
                      <a:pt x="1" y="23"/>
                    </a:lnTo>
                    <a:lnTo>
                      <a:pt x="0" y="23"/>
                    </a:lnTo>
                    <a:lnTo>
                      <a:pt x="0" y="23"/>
                    </a:lnTo>
                    <a:lnTo>
                      <a:pt x="0" y="24"/>
                    </a:lnTo>
                    <a:lnTo>
                      <a:pt x="0" y="24"/>
                    </a:lnTo>
                    <a:lnTo>
                      <a:pt x="1" y="24"/>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97" name="Freeform 1656">
                <a:extLst>
                  <a:ext uri="{FF2B5EF4-FFF2-40B4-BE49-F238E27FC236}">
                    <a16:creationId xmlns:a16="http://schemas.microsoft.com/office/drawing/2014/main" id="{83ACD4F5-2F61-04CB-791B-367AC898524C}"/>
                  </a:ext>
                </a:extLst>
              </p:cNvPr>
              <p:cNvSpPr>
                <a:spLocks/>
              </p:cNvSpPr>
              <p:nvPr/>
            </p:nvSpPr>
            <p:spPr bwMode="auto">
              <a:xfrm>
                <a:off x="5368292" y="1565484"/>
                <a:ext cx="116204" cy="116204"/>
              </a:xfrm>
              <a:custGeom>
                <a:avLst/>
                <a:gdLst>
                  <a:gd name="T0" fmla="*/ 30 w 78"/>
                  <a:gd name="T1" fmla="*/ 36 h 78"/>
                  <a:gd name="T2" fmla="*/ 23 w 78"/>
                  <a:gd name="T3" fmla="*/ 36 h 78"/>
                  <a:gd name="T4" fmla="*/ 15 w 78"/>
                  <a:gd name="T5" fmla="*/ 40 h 78"/>
                  <a:gd name="T6" fmla="*/ 11 w 78"/>
                  <a:gd name="T7" fmla="*/ 44 h 78"/>
                  <a:gd name="T8" fmla="*/ 13 w 78"/>
                  <a:gd name="T9" fmla="*/ 44 h 78"/>
                  <a:gd name="T10" fmla="*/ 23 w 78"/>
                  <a:gd name="T11" fmla="*/ 42 h 78"/>
                  <a:gd name="T12" fmla="*/ 25 w 78"/>
                  <a:gd name="T13" fmla="*/ 47 h 78"/>
                  <a:gd name="T14" fmla="*/ 23 w 78"/>
                  <a:gd name="T15" fmla="*/ 47 h 78"/>
                  <a:gd name="T16" fmla="*/ 15 w 78"/>
                  <a:gd name="T17" fmla="*/ 47 h 78"/>
                  <a:gd name="T18" fmla="*/ 15 w 78"/>
                  <a:gd name="T19" fmla="*/ 49 h 78"/>
                  <a:gd name="T20" fmla="*/ 17 w 78"/>
                  <a:gd name="T21" fmla="*/ 51 h 78"/>
                  <a:gd name="T22" fmla="*/ 21 w 78"/>
                  <a:gd name="T23" fmla="*/ 51 h 78"/>
                  <a:gd name="T24" fmla="*/ 21 w 78"/>
                  <a:gd name="T25" fmla="*/ 57 h 78"/>
                  <a:gd name="T26" fmla="*/ 9 w 78"/>
                  <a:gd name="T27" fmla="*/ 55 h 78"/>
                  <a:gd name="T28" fmla="*/ 8 w 78"/>
                  <a:gd name="T29" fmla="*/ 51 h 78"/>
                  <a:gd name="T30" fmla="*/ 8 w 78"/>
                  <a:gd name="T31" fmla="*/ 51 h 78"/>
                  <a:gd name="T32" fmla="*/ 0 w 78"/>
                  <a:gd name="T33" fmla="*/ 57 h 78"/>
                  <a:gd name="T34" fmla="*/ 0 w 78"/>
                  <a:gd name="T35" fmla="*/ 59 h 78"/>
                  <a:gd name="T36" fmla="*/ 6 w 78"/>
                  <a:gd name="T37" fmla="*/ 68 h 78"/>
                  <a:gd name="T38" fmla="*/ 8 w 78"/>
                  <a:gd name="T39" fmla="*/ 70 h 78"/>
                  <a:gd name="T40" fmla="*/ 9 w 78"/>
                  <a:gd name="T41" fmla="*/ 68 h 78"/>
                  <a:gd name="T42" fmla="*/ 13 w 78"/>
                  <a:gd name="T43" fmla="*/ 63 h 78"/>
                  <a:gd name="T44" fmla="*/ 19 w 78"/>
                  <a:gd name="T45" fmla="*/ 63 h 78"/>
                  <a:gd name="T46" fmla="*/ 23 w 78"/>
                  <a:gd name="T47" fmla="*/ 66 h 78"/>
                  <a:gd name="T48" fmla="*/ 21 w 78"/>
                  <a:gd name="T49" fmla="*/ 68 h 78"/>
                  <a:gd name="T50" fmla="*/ 17 w 78"/>
                  <a:gd name="T51" fmla="*/ 70 h 78"/>
                  <a:gd name="T52" fmla="*/ 15 w 78"/>
                  <a:gd name="T53" fmla="*/ 76 h 78"/>
                  <a:gd name="T54" fmla="*/ 15 w 78"/>
                  <a:gd name="T55" fmla="*/ 78 h 78"/>
                  <a:gd name="T56" fmla="*/ 17 w 78"/>
                  <a:gd name="T57" fmla="*/ 78 h 78"/>
                  <a:gd name="T58" fmla="*/ 32 w 78"/>
                  <a:gd name="T59" fmla="*/ 61 h 78"/>
                  <a:gd name="T60" fmla="*/ 30 w 78"/>
                  <a:gd name="T61" fmla="*/ 59 h 78"/>
                  <a:gd name="T62" fmla="*/ 34 w 78"/>
                  <a:gd name="T63" fmla="*/ 51 h 78"/>
                  <a:gd name="T64" fmla="*/ 36 w 78"/>
                  <a:gd name="T65" fmla="*/ 49 h 78"/>
                  <a:gd name="T66" fmla="*/ 42 w 78"/>
                  <a:gd name="T67" fmla="*/ 51 h 78"/>
                  <a:gd name="T68" fmla="*/ 45 w 78"/>
                  <a:gd name="T69" fmla="*/ 51 h 78"/>
                  <a:gd name="T70" fmla="*/ 49 w 78"/>
                  <a:gd name="T71" fmla="*/ 49 h 78"/>
                  <a:gd name="T72" fmla="*/ 49 w 78"/>
                  <a:gd name="T73" fmla="*/ 47 h 78"/>
                  <a:gd name="T74" fmla="*/ 47 w 78"/>
                  <a:gd name="T75" fmla="*/ 44 h 78"/>
                  <a:gd name="T76" fmla="*/ 47 w 78"/>
                  <a:gd name="T77" fmla="*/ 42 h 78"/>
                  <a:gd name="T78" fmla="*/ 47 w 78"/>
                  <a:gd name="T79" fmla="*/ 42 h 78"/>
                  <a:gd name="T80" fmla="*/ 55 w 78"/>
                  <a:gd name="T81" fmla="*/ 38 h 78"/>
                  <a:gd name="T82" fmla="*/ 64 w 78"/>
                  <a:gd name="T83" fmla="*/ 36 h 78"/>
                  <a:gd name="T84" fmla="*/ 78 w 78"/>
                  <a:gd name="T85" fmla="*/ 23 h 78"/>
                  <a:gd name="T86" fmla="*/ 78 w 78"/>
                  <a:gd name="T87" fmla="*/ 19 h 78"/>
                  <a:gd name="T88" fmla="*/ 68 w 78"/>
                  <a:gd name="T89" fmla="*/ 15 h 78"/>
                  <a:gd name="T90" fmla="*/ 62 w 78"/>
                  <a:gd name="T91" fmla="*/ 4 h 78"/>
                  <a:gd name="T92" fmla="*/ 55 w 78"/>
                  <a:gd name="T93" fmla="*/ 0 h 78"/>
                  <a:gd name="T94" fmla="*/ 49 w 78"/>
                  <a:gd name="T95" fmla="*/ 2 h 78"/>
                  <a:gd name="T96" fmla="*/ 36 w 78"/>
                  <a:gd name="T97" fmla="*/ 17 h 78"/>
                  <a:gd name="T98" fmla="*/ 40 w 78"/>
                  <a:gd name="T99" fmla="*/ 23 h 78"/>
                  <a:gd name="T100" fmla="*/ 45 w 78"/>
                  <a:gd name="T101" fmla="*/ 19 h 78"/>
                  <a:gd name="T102" fmla="*/ 40 w 78"/>
                  <a:gd name="T103" fmla="*/ 38 h 78"/>
                  <a:gd name="T104" fmla="*/ 32 w 78"/>
                  <a:gd name="T105"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 h="78">
                    <a:moveTo>
                      <a:pt x="30" y="38"/>
                    </a:moveTo>
                    <a:lnTo>
                      <a:pt x="30" y="36"/>
                    </a:lnTo>
                    <a:lnTo>
                      <a:pt x="30" y="36"/>
                    </a:lnTo>
                    <a:lnTo>
                      <a:pt x="28" y="34"/>
                    </a:lnTo>
                    <a:lnTo>
                      <a:pt x="27" y="34"/>
                    </a:lnTo>
                    <a:lnTo>
                      <a:pt x="23" y="36"/>
                    </a:lnTo>
                    <a:lnTo>
                      <a:pt x="19" y="38"/>
                    </a:lnTo>
                    <a:lnTo>
                      <a:pt x="19" y="38"/>
                    </a:lnTo>
                    <a:lnTo>
                      <a:pt x="15" y="40"/>
                    </a:lnTo>
                    <a:lnTo>
                      <a:pt x="13" y="44"/>
                    </a:lnTo>
                    <a:lnTo>
                      <a:pt x="13" y="44"/>
                    </a:lnTo>
                    <a:lnTo>
                      <a:pt x="11" y="44"/>
                    </a:lnTo>
                    <a:lnTo>
                      <a:pt x="13" y="44"/>
                    </a:lnTo>
                    <a:lnTo>
                      <a:pt x="13" y="44"/>
                    </a:lnTo>
                    <a:lnTo>
                      <a:pt x="13" y="44"/>
                    </a:lnTo>
                    <a:lnTo>
                      <a:pt x="15" y="44"/>
                    </a:lnTo>
                    <a:lnTo>
                      <a:pt x="19" y="42"/>
                    </a:lnTo>
                    <a:lnTo>
                      <a:pt x="23" y="42"/>
                    </a:lnTo>
                    <a:lnTo>
                      <a:pt x="23" y="42"/>
                    </a:lnTo>
                    <a:lnTo>
                      <a:pt x="23" y="44"/>
                    </a:lnTo>
                    <a:lnTo>
                      <a:pt x="25" y="47"/>
                    </a:lnTo>
                    <a:lnTo>
                      <a:pt x="25" y="47"/>
                    </a:lnTo>
                    <a:lnTo>
                      <a:pt x="25" y="47"/>
                    </a:lnTo>
                    <a:lnTo>
                      <a:pt x="23" y="47"/>
                    </a:lnTo>
                    <a:lnTo>
                      <a:pt x="17" y="47"/>
                    </a:lnTo>
                    <a:lnTo>
                      <a:pt x="17" y="47"/>
                    </a:lnTo>
                    <a:lnTo>
                      <a:pt x="15" y="47"/>
                    </a:lnTo>
                    <a:lnTo>
                      <a:pt x="15" y="49"/>
                    </a:lnTo>
                    <a:lnTo>
                      <a:pt x="15" y="49"/>
                    </a:lnTo>
                    <a:lnTo>
                      <a:pt x="15" y="49"/>
                    </a:lnTo>
                    <a:lnTo>
                      <a:pt x="15" y="49"/>
                    </a:lnTo>
                    <a:lnTo>
                      <a:pt x="17" y="51"/>
                    </a:lnTo>
                    <a:lnTo>
                      <a:pt x="17" y="51"/>
                    </a:lnTo>
                    <a:lnTo>
                      <a:pt x="19" y="51"/>
                    </a:lnTo>
                    <a:lnTo>
                      <a:pt x="19" y="51"/>
                    </a:lnTo>
                    <a:lnTo>
                      <a:pt x="21" y="51"/>
                    </a:lnTo>
                    <a:lnTo>
                      <a:pt x="23" y="55"/>
                    </a:lnTo>
                    <a:lnTo>
                      <a:pt x="23" y="55"/>
                    </a:lnTo>
                    <a:lnTo>
                      <a:pt x="21" y="57"/>
                    </a:lnTo>
                    <a:lnTo>
                      <a:pt x="19" y="57"/>
                    </a:lnTo>
                    <a:lnTo>
                      <a:pt x="11" y="57"/>
                    </a:lnTo>
                    <a:lnTo>
                      <a:pt x="9" y="55"/>
                    </a:lnTo>
                    <a:lnTo>
                      <a:pt x="9" y="53"/>
                    </a:lnTo>
                    <a:lnTo>
                      <a:pt x="9" y="53"/>
                    </a:lnTo>
                    <a:lnTo>
                      <a:pt x="8" y="51"/>
                    </a:lnTo>
                    <a:lnTo>
                      <a:pt x="8" y="51"/>
                    </a:lnTo>
                    <a:lnTo>
                      <a:pt x="8" y="51"/>
                    </a:lnTo>
                    <a:lnTo>
                      <a:pt x="8" y="51"/>
                    </a:lnTo>
                    <a:lnTo>
                      <a:pt x="6" y="51"/>
                    </a:lnTo>
                    <a:lnTo>
                      <a:pt x="2" y="57"/>
                    </a:lnTo>
                    <a:lnTo>
                      <a:pt x="0" y="57"/>
                    </a:lnTo>
                    <a:lnTo>
                      <a:pt x="0" y="59"/>
                    </a:lnTo>
                    <a:lnTo>
                      <a:pt x="0" y="59"/>
                    </a:lnTo>
                    <a:lnTo>
                      <a:pt x="0" y="59"/>
                    </a:lnTo>
                    <a:lnTo>
                      <a:pt x="0" y="61"/>
                    </a:lnTo>
                    <a:lnTo>
                      <a:pt x="6" y="68"/>
                    </a:lnTo>
                    <a:lnTo>
                      <a:pt x="6" y="68"/>
                    </a:lnTo>
                    <a:lnTo>
                      <a:pt x="6" y="68"/>
                    </a:lnTo>
                    <a:lnTo>
                      <a:pt x="8" y="70"/>
                    </a:lnTo>
                    <a:lnTo>
                      <a:pt x="8" y="70"/>
                    </a:lnTo>
                    <a:lnTo>
                      <a:pt x="9" y="68"/>
                    </a:lnTo>
                    <a:lnTo>
                      <a:pt x="9" y="68"/>
                    </a:lnTo>
                    <a:lnTo>
                      <a:pt x="9" y="68"/>
                    </a:lnTo>
                    <a:lnTo>
                      <a:pt x="13" y="64"/>
                    </a:lnTo>
                    <a:lnTo>
                      <a:pt x="13" y="64"/>
                    </a:lnTo>
                    <a:lnTo>
                      <a:pt x="13" y="63"/>
                    </a:lnTo>
                    <a:lnTo>
                      <a:pt x="17" y="63"/>
                    </a:lnTo>
                    <a:lnTo>
                      <a:pt x="19" y="63"/>
                    </a:lnTo>
                    <a:lnTo>
                      <a:pt x="19" y="63"/>
                    </a:lnTo>
                    <a:lnTo>
                      <a:pt x="21" y="63"/>
                    </a:lnTo>
                    <a:lnTo>
                      <a:pt x="21" y="63"/>
                    </a:lnTo>
                    <a:lnTo>
                      <a:pt x="23" y="66"/>
                    </a:lnTo>
                    <a:lnTo>
                      <a:pt x="23" y="68"/>
                    </a:lnTo>
                    <a:lnTo>
                      <a:pt x="21" y="68"/>
                    </a:lnTo>
                    <a:lnTo>
                      <a:pt x="21" y="68"/>
                    </a:lnTo>
                    <a:lnTo>
                      <a:pt x="19" y="68"/>
                    </a:lnTo>
                    <a:lnTo>
                      <a:pt x="19" y="68"/>
                    </a:lnTo>
                    <a:lnTo>
                      <a:pt x="17" y="70"/>
                    </a:lnTo>
                    <a:lnTo>
                      <a:pt x="15" y="74"/>
                    </a:lnTo>
                    <a:lnTo>
                      <a:pt x="15" y="76"/>
                    </a:lnTo>
                    <a:lnTo>
                      <a:pt x="15" y="76"/>
                    </a:lnTo>
                    <a:lnTo>
                      <a:pt x="15" y="78"/>
                    </a:lnTo>
                    <a:lnTo>
                      <a:pt x="15" y="78"/>
                    </a:lnTo>
                    <a:lnTo>
                      <a:pt x="15" y="78"/>
                    </a:lnTo>
                    <a:lnTo>
                      <a:pt x="17" y="78"/>
                    </a:lnTo>
                    <a:lnTo>
                      <a:pt x="17" y="78"/>
                    </a:lnTo>
                    <a:lnTo>
                      <a:pt x="17" y="78"/>
                    </a:lnTo>
                    <a:lnTo>
                      <a:pt x="21" y="78"/>
                    </a:lnTo>
                    <a:lnTo>
                      <a:pt x="30" y="72"/>
                    </a:lnTo>
                    <a:lnTo>
                      <a:pt x="32" y="61"/>
                    </a:lnTo>
                    <a:lnTo>
                      <a:pt x="32" y="59"/>
                    </a:lnTo>
                    <a:lnTo>
                      <a:pt x="30" y="59"/>
                    </a:lnTo>
                    <a:lnTo>
                      <a:pt x="30" y="59"/>
                    </a:lnTo>
                    <a:lnTo>
                      <a:pt x="30" y="57"/>
                    </a:lnTo>
                    <a:lnTo>
                      <a:pt x="34" y="51"/>
                    </a:lnTo>
                    <a:lnTo>
                      <a:pt x="34" y="51"/>
                    </a:lnTo>
                    <a:lnTo>
                      <a:pt x="34" y="51"/>
                    </a:lnTo>
                    <a:lnTo>
                      <a:pt x="34" y="49"/>
                    </a:lnTo>
                    <a:lnTo>
                      <a:pt x="36" y="49"/>
                    </a:lnTo>
                    <a:lnTo>
                      <a:pt x="40" y="51"/>
                    </a:lnTo>
                    <a:lnTo>
                      <a:pt x="40" y="51"/>
                    </a:lnTo>
                    <a:lnTo>
                      <a:pt x="42" y="51"/>
                    </a:lnTo>
                    <a:lnTo>
                      <a:pt x="42" y="51"/>
                    </a:lnTo>
                    <a:lnTo>
                      <a:pt x="44" y="51"/>
                    </a:lnTo>
                    <a:lnTo>
                      <a:pt x="45" y="51"/>
                    </a:lnTo>
                    <a:lnTo>
                      <a:pt x="45" y="51"/>
                    </a:lnTo>
                    <a:lnTo>
                      <a:pt x="45" y="51"/>
                    </a:lnTo>
                    <a:lnTo>
                      <a:pt x="49" y="49"/>
                    </a:lnTo>
                    <a:lnTo>
                      <a:pt x="49" y="49"/>
                    </a:lnTo>
                    <a:lnTo>
                      <a:pt x="49" y="49"/>
                    </a:lnTo>
                    <a:lnTo>
                      <a:pt x="49" y="47"/>
                    </a:lnTo>
                    <a:lnTo>
                      <a:pt x="49" y="44"/>
                    </a:lnTo>
                    <a:lnTo>
                      <a:pt x="49" y="44"/>
                    </a:lnTo>
                    <a:lnTo>
                      <a:pt x="47" y="44"/>
                    </a:lnTo>
                    <a:lnTo>
                      <a:pt x="47" y="44"/>
                    </a:lnTo>
                    <a:lnTo>
                      <a:pt x="47" y="42"/>
                    </a:lnTo>
                    <a:lnTo>
                      <a:pt x="47" y="42"/>
                    </a:lnTo>
                    <a:lnTo>
                      <a:pt x="47" y="42"/>
                    </a:lnTo>
                    <a:lnTo>
                      <a:pt x="47" y="42"/>
                    </a:lnTo>
                    <a:lnTo>
                      <a:pt x="47" y="42"/>
                    </a:lnTo>
                    <a:lnTo>
                      <a:pt x="53" y="38"/>
                    </a:lnTo>
                    <a:lnTo>
                      <a:pt x="53" y="38"/>
                    </a:lnTo>
                    <a:lnTo>
                      <a:pt x="55" y="38"/>
                    </a:lnTo>
                    <a:lnTo>
                      <a:pt x="57" y="38"/>
                    </a:lnTo>
                    <a:lnTo>
                      <a:pt x="61" y="36"/>
                    </a:lnTo>
                    <a:lnTo>
                      <a:pt x="64" y="36"/>
                    </a:lnTo>
                    <a:lnTo>
                      <a:pt x="74" y="27"/>
                    </a:lnTo>
                    <a:lnTo>
                      <a:pt x="78" y="23"/>
                    </a:lnTo>
                    <a:lnTo>
                      <a:pt x="78" y="23"/>
                    </a:lnTo>
                    <a:lnTo>
                      <a:pt x="78" y="23"/>
                    </a:lnTo>
                    <a:lnTo>
                      <a:pt x="78" y="21"/>
                    </a:lnTo>
                    <a:lnTo>
                      <a:pt x="78" y="19"/>
                    </a:lnTo>
                    <a:lnTo>
                      <a:pt x="78" y="19"/>
                    </a:lnTo>
                    <a:lnTo>
                      <a:pt x="72" y="15"/>
                    </a:lnTo>
                    <a:lnTo>
                      <a:pt x="68" y="15"/>
                    </a:lnTo>
                    <a:lnTo>
                      <a:pt x="64" y="15"/>
                    </a:lnTo>
                    <a:lnTo>
                      <a:pt x="61" y="11"/>
                    </a:lnTo>
                    <a:lnTo>
                      <a:pt x="62" y="4"/>
                    </a:lnTo>
                    <a:lnTo>
                      <a:pt x="59" y="0"/>
                    </a:lnTo>
                    <a:lnTo>
                      <a:pt x="57" y="0"/>
                    </a:lnTo>
                    <a:lnTo>
                      <a:pt x="55" y="0"/>
                    </a:lnTo>
                    <a:lnTo>
                      <a:pt x="55" y="0"/>
                    </a:lnTo>
                    <a:lnTo>
                      <a:pt x="53" y="2"/>
                    </a:lnTo>
                    <a:lnTo>
                      <a:pt x="49" y="2"/>
                    </a:lnTo>
                    <a:lnTo>
                      <a:pt x="49" y="4"/>
                    </a:lnTo>
                    <a:lnTo>
                      <a:pt x="38" y="13"/>
                    </a:lnTo>
                    <a:lnTo>
                      <a:pt x="36" y="17"/>
                    </a:lnTo>
                    <a:lnTo>
                      <a:pt x="36" y="19"/>
                    </a:lnTo>
                    <a:lnTo>
                      <a:pt x="40" y="23"/>
                    </a:lnTo>
                    <a:lnTo>
                      <a:pt x="40" y="23"/>
                    </a:lnTo>
                    <a:lnTo>
                      <a:pt x="44" y="21"/>
                    </a:lnTo>
                    <a:lnTo>
                      <a:pt x="44" y="21"/>
                    </a:lnTo>
                    <a:lnTo>
                      <a:pt x="45" y="19"/>
                    </a:lnTo>
                    <a:lnTo>
                      <a:pt x="45" y="27"/>
                    </a:lnTo>
                    <a:lnTo>
                      <a:pt x="40" y="38"/>
                    </a:lnTo>
                    <a:lnTo>
                      <a:pt x="40" y="38"/>
                    </a:lnTo>
                    <a:lnTo>
                      <a:pt x="34" y="40"/>
                    </a:lnTo>
                    <a:lnTo>
                      <a:pt x="34" y="40"/>
                    </a:lnTo>
                    <a:lnTo>
                      <a:pt x="32" y="40"/>
                    </a:lnTo>
                    <a:lnTo>
                      <a:pt x="30" y="38"/>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98" name="Freeform 1657">
                <a:extLst>
                  <a:ext uri="{FF2B5EF4-FFF2-40B4-BE49-F238E27FC236}">
                    <a16:creationId xmlns:a16="http://schemas.microsoft.com/office/drawing/2014/main" id="{9010786F-FE95-20FC-6C58-636CA7112BB5}"/>
                  </a:ext>
                </a:extLst>
              </p:cNvPr>
              <p:cNvSpPr>
                <a:spLocks/>
              </p:cNvSpPr>
              <p:nvPr/>
            </p:nvSpPr>
            <p:spPr bwMode="auto">
              <a:xfrm>
                <a:off x="4720234" y="1625076"/>
                <a:ext cx="211550" cy="168347"/>
              </a:xfrm>
              <a:custGeom>
                <a:avLst/>
                <a:gdLst>
                  <a:gd name="T0" fmla="*/ 15 w 142"/>
                  <a:gd name="T1" fmla="*/ 47 h 113"/>
                  <a:gd name="T2" fmla="*/ 11 w 142"/>
                  <a:gd name="T3" fmla="*/ 47 h 113"/>
                  <a:gd name="T4" fmla="*/ 9 w 142"/>
                  <a:gd name="T5" fmla="*/ 62 h 113"/>
                  <a:gd name="T6" fmla="*/ 26 w 142"/>
                  <a:gd name="T7" fmla="*/ 70 h 113"/>
                  <a:gd name="T8" fmla="*/ 55 w 142"/>
                  <a:gd name="T9" fmla="*/ 59 h 113"/>
                  <a:gd name="T10" fmla="*/ 60 w 142"/>
                  <a:gd name="T11" fmla="*/ 60 h 113"/>
                  <a:gd name="T12" fmla="*/ 59 w 142"/>
                  <a:gd name="T13" fmla="*/ 70 h 113"/>
                  <a:gd name="T14" fmla="*/ 47 w 142"/>
                  <a:gd name="T15" fmla="*/ 70 h 113"/>
                  <a:gd name="T16" fmla="*/ 40 w 142"/>
                  <a:gd name="T17" fmla="*/ 72 h 113"/>
                  <a:gd name="T18" fmla="*/ 45 w 142"/>
                  <a:gd name="T19" fmla="*/ 77 h 113"/>
                  <a:gd name="T20" fmla="*/ 51 w 142"/>
                  <a:gd name="T21" fmla="*/ 81 h 113"/>
                  <a:gd name="T22" fmla="*/ 49 w 142"/>
                  <a:gd name="T23" fmla="*/ 81 h 113"/>
                  <a:gd name="T24" fmla="*/ 36 w 142"/>
                  <a:gd name="T25" fmla="*/ 76 h 113"/>
                  <a:gd name="T26" fmla="*/ 36 w 142"/>
                  <a:gd name="T27" fmla="*/ 76 h 113"/>
                  <a:gd name="T28" fmla="*/ 28 w 142"/>
                  <a:gd name="T29" fmla="*/ 77 h 113"/>
                  <a:gd name="T30" fmla="*/ 28 w 142"/>
                  <a:gd name="T31" fmla="*/ 81 h 113"/>
                  <a:gd name="T32" fmla="*/ 28 w 142"/>
                  <a:gd name="T33" fmla="*/ 83 h 113"/>
                  <a:gd name="T34" fmla="*/ 47 w 142"/>
                  <a:gd name="T35" fmla="*/ 98 h 113"/>
                  <a:gd name="T36" fmla="*/ 66 w 142"/>
                  <a:gd name="T37" fmla="*/ 94 h 113"/>
                  <a:gd name="T38" fmla="*/ 74 w 142"/>
                  <a:gd name="T39" fmla="*/ 102 h 113"/>
                  <a:gd name="T40" fmla="*/ 74 w 142"/>
                  <a:gd name="T41" fmla="*/ 108 h 113"/>
                  <a:gd name="T42" fmla="*/ 77 w 142"/>
                  <a:gd name="T43" fmla="*/ 110 h 113"/>
                  <a:gd name="T44" fmla="*/ 85 w 142"/>
                  <a:gd name="T45" fmla="*/ 113 h 113"/>
                  <a:gd name="T46" fmla="*/ 94 w 142"/>
                  <a:gd name="T47" fmla="*/ 113 h 113"/>
                  <a:gd name="T48" fmla="*/ 98 w 142"/>
                  <a:gd name="T49" fmla="*/ 106 h 113"/>
                  <a:gd name="T50" fmla="*/ 108 w 142"/>
                  <a:gd name="T51" fmla="*/ 100 h 113"/>
                  <a:gd name="T52" fmla="*/ 112 w 142"/>
                  <a:gd name="T53" fmla="*/ 100 h 113"/>
                  <a:gd name="T54" fmla="*/ 119 w 142"/>
                  <a:gd name="T55" fmla="*/ 94 h 113"/>
                  <a:gd name="T56" fmla="*/ 123 w 142"/>
                  <a:gd name="T57" fmla="*/ 87 h 113"/>
                  <a:gd name="T58" fmla="*/ 132 w 142"/>
                  <a:gd name="T59" fmla="*/ 66 h 113"/>
                  <a:gd name="T60" fmla="*/ 142 w 142"/>
                  <a:gd name="T61" fmla="*/ 36 h 113"/>
                  <a:gd name="T62" fmla="*/ 115 w 142"/>
                  <a:gd name="T63" fmla="*/ 24 h 113"/>
                  <a:gd name="T64" fmla="*/ 104 w 142"/>
                  <a:gd name="T65" fmla="*/ 19 h 113"/>
                  <a:gd name="T66" fmla="*/ 100 w 142"/>
                  <a:gd name="T67" fmla="*/ 21 h 113"/>
                  <a:gd name="T68" fmla="*/ 100 w 142"/>
                  <a:gd name="T69" fmla="*/ 17 h 113"/>
                  <a:gd name="T70" fmla="*/ 102 w 142"/>
                  <a:gd name="T71" fmla="*/ 15 h 113"/>
                  <a:gd name="T72" fmla="*/ 98 w 142"/>
                  <a:gd name="T73" fmla="*/ 11 h 113"/>
                  <a:gd name="T74" fmla="*/ 89 w 142"/>
                  <a:gd name="T75" fmla="*/ 26 h 113"/>
                  <a:gd name="T76" fmla="*/ 87 w 142"/>
                  <a:gd name="T77" fmla="*/ 34 h 113"/>
                  <a:gd name="T78" fmla="*/ 79 w 142"/>
                  <a:gd name="T79" fmla="*/ 34 h 113"/>
                  <a:gd name="T80" fmla="*/ 77 w 142"/>
                  <a:gd name="T81" fmla="*/ 30 h 113"/>
                  <a:gd name="T82" fmla="*/ 79 w 142"/>
                  <a:gd name="T83" fmla="*/ 23 h 113"/>
                  <a:gd name="T84" fmla="*/ 83 w 142"/>
                  <a:gd name="T85" fmla="*/ 21 h 113"/>
                  <a:gd name="T86" fmla="*/ 83 w 142"/>
                  <a:gd name="T87" fmla="*/ 6 h 113"/>
                  <a:gd name="T88" fmla="*/ 76 w 142"/>
                  <a:gd name="T89" fmla="*/ 0 h 113"/>
                  <a:gd name="T90" fmla="*/ 68 w 142"/>
                  <a:gd name="T91" fmla="*/ 41 h 113"/>
                  <a:gd name="T92" fmla="*/ 62 w 142"/>
                  <a:gd name="T93" fmla="*/ 24 h 113"/>
                  <a:gd name="T94" fmla="*/ 60 w 142"/>
                  <a:gd name="T95" fmla="*/ 21 h 113"/>
                  <a:gd name="T96" fmla="*/ 53 w 142"/>
                  <a:gd name="T97" fmla="*/ 23 h 113"/>
                  <a:gd name="T98" fmla="*/ 45 w 142"/>
                  <a:gd name="T99" fmla="*/ 26 h 113"/>
                  <a:gd name="T100" fmla="*/ 45 w 142"/>
                  <a:gd name="T101" fmla="*/ 17 h 113"/>
                  <a:gd name="T102" fmla="*/ 32 w 142"/>
                  <a:gd name="T103" fmla="*/ 2 h 113"/>
                  <a:gd name="T104" fmla="*/ 24 w 142"/>
                  <a:gd name="T105" fmla="*/ 4 h 113"/>
                  <a:gd name="T106" fmla="*/ 24 w 142"/>
                  <a:gd name="T107" fmla="*/ 7 h 113"/>
                  <a:gd name="T108" fmla="*/ 26 w 142"/>
                  <a:gd name="T109" fmla="*/ 9 h 113"/>
                  <a:gd name="T110" fmla="*/ 28 w 142"/>
                  <a:gd name="T111" fmla="*/ 9 h 113"/>
                  <a:gd name="T112" fmla="*/ 30 w 142"/>
                  <a:gd name="T113" fmla="*/ 26 h 113"/>
                  <a:gd name="T114" fmla="*/ 26 w 142"/>
                  <a:gd name="T115" fmla="*/ 24 h 113"/>
                  <a:gd name="T116" fmla="*/ 23 w 142"/>
                  <a:gd name="T117" fmla="*/ 17 h 113"/>
                  <a:gd name="T118" fmla="*/ 19 w 142"/>
                  <a:gd name="T119" fmla="*/ 13 h 113"/>
                  <a:gd name="T120" fmla="*/ 13 w 142"/>
                  <a:gd name="T121" fmla="*/ 28 h 113"/>
                  <a:gd name="T122" fmla="*/ 0 w 142"/>
                  <a:gd name="T123" fmla="*/ 3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13">
                    <a:moveTo>
                      <a:pt x="7" y="38"/>
                    </a:moveTo>
                    <a:lnTo>
                      <a:pt x="15" y="41"/>
                    </a:lnTo>
                    <a:lnTo>
                      <a:pt x="15" y="47"/>
                    </a:lnTo>
                    <a:lnTo>
                      <a:pt x="15" y="47"/>
                    </a:lnTo>
                    <a:lnTo>
                      <a:pt x="15" y="47"/>
                    </a:lnTo>
                    <a:lnTo>
                      <a:pt x="11" y="47"/>
                    </a:lnTo>
                    <a:lnTo>
                      <a:pt x="11" y="47"/>
                    </a:lnTo>
                    <a:lnTo>
                      <a:pt x="11" y="47"/>
                    </a:lnTo>
                    <a:lnTo>
                      <a:pt x="7" y="49"/>
                    </a:lnTo>
                    <a:lnTo>
                      <a:pt x="7" y="49"/>
                    </a:lnTo>
                    <a:lnTo>
                      <a:pt x="6" y="53"/>
                    </a:lnTo>
                    <a:lnTo>
                      <a:pt x="9" y="62"/>
                    </a:lnTo>
                    <a:lnTo>
                      <a:pt x="15" y="68"/>
                    </a:lnTo>
                    <a:lnTo>
                      <a:pt x="26" y="70"/>
                    </a:lnTo>
                    <a:lnTo>
                      <a:pt x="26" y="70"/>
                    </a:lnTo>
                    <a:lnTo>
                      <a:pt x="26" y="70"/>
                    </a:lnTo>
                    <a:lnTo>
                      <a:pt x="32" y="66"/>
                    </a:lnTo>
                    <a:lnTo>
                      <a:pt x="34" y="64"/>
                    </a:lnTo>
                    <a:lnTo>
                      <a:pt x="42" y="62"/>
                    </a:lnTo>
                    <a:lnTo>
                      <a:pt x="55" y="59"/>
                    </a:lnTo>
                    <a:lnTo>
                      <a:pt x="59" y="59"/>
                    </a:lnTo>
                    <a:lnTo>
                      <a:pt x="59" y="59"/>
                    </a:lnTo>
                    <a:lnTo>
                      <a:pt x="60" y="60"/>
                    </a:lnTo>
                    <a:lnTo>
                      <a:pt x="60" y="60"/>
                    </a:lnTo>
                    <a:lnTo>
                      <a:pt x="60" y="60"/>
                    </a:lnTo>
                    <a:lnTo>
                      <a:pt x="64" y="64"/>
                    </a:lnTo>
                    <a:lnTo>
                      <a:pt x="64" y="66"/>
                    </a:lnTo>
                    <a:lnTo>
                      <a:pt x="59" y="70"/>
                    </a:lnTo>
                    <a:lnTo>
                      <a:pt x="53" y="68"/>
                    </a:lnTo>
                    <a:lnTo>
                      <a:pt x="53" y="68"/>
                    </a:lnTo>
                    <a:lnTo>
                      <a:pt x="49" y="68"/>
                    </a:lnTo>
                    <a:lnTo>
                      <a:pt x="47" y="70"/>
                    </a:lnTo>
                    <a:lnTo>
                      <a:pt x="45" y="70"/>
                    </a:lnTo>
                    <a:lnTo>
                      <a:pt x="40" y="72"/>
                    </a:lnTo>
                    <a:lnTo>
                      <a:pt x="40" y="72"/>
                    </a:lnTo>
                    <a:lnTo>
                      <a:pt x="40" y="72"/>
                    </a:lnTo>
                    <a:lnTo>
                      <a:pt x="42" y="76"/>
                    </a:lnTo>
                    <a:lnTo>
                      <a:pt x="43" y="77"/>
                    </a:lnTo>
                    <a:lnTo>
                      <a:pt x="43" y="77"/>
                    </a:lnTo>
                    <a:lnTo>
                      <a:pt x="45" y="77"/>
                    </a:lnTo>
                    <a:lnTo>
                      <a:pt x="45" y="77"/>
                    </a:lnTo>
                    <a:lnTo>
                      <a:pt x="49" y="79"/>
                    </a:lnTo>
                    <a:lnTo>
                      <a:pt x="49" y="79"/>
                    </a:lnTo>
                    <a:lnTo>
                      <a:pt x="51" y="81"/>
                    </a:lnTo>
                    <a:lnTo>
                      <a:pt x="51" y="81"/>
                    </a:lnTo>
                    <a:lnTo>
                      <a:pt x="51" y="81"/>
                    </a:lnTo>
                    <a:lnTo>
                      <a:pt x="51" y="81"/>
                    </a:lnTo>
                    <a:lnTo>
                      <a:pt x="49" y="81"/>
                    </a:lnTo>
                    <a:lnTo>
                      <a:pt x="49" y="81"/>
                    </a:lnTo>
                    <a:lnTo>
                      <a:pt x="49" y="81"/>
                    </a:lnTo>
                    <a:lnTo>
                      <a:pt x="42" y="79"/>
                    </a:lnTo>
                    <a:lnTo>
                      <a:pt x="36" y="76"/>
                    </a:lnTo>
                    <a:lnTo>
                      <a:pt x="36" y="76"/>
                    </a:lnTo>
                    <a:lnTo>
                      <a:pt x="36" y="76"/>
                    </a:lnTo>
                    <a:lnTo>
                      <a:pt x="36" y="76"/>
                    </a:lnTo>
                    <a:lnTo>
                      <a:pt x="36" y="76"/>
                    </a:lnTo>
                    <a:lnTo>
                      <a:pt x="34" y="76"/>
                    </a:lnTo>
                    <a:lnTo>
                      <a:pt x="28" y="76"/>
                    </a:lnTo>
                    <a:lnTo>
                      <a:pt x="28" y="76"/>
                    </a:lnTo>
                    <a:lnTo>
                      <a:pt x="28" y="77"/>
                    </a:lnTo>
                    <a:lnTo>
                      <a:pt x="28" y="77"/>
                    </a:lnTo>
                    <a:lnTo>
                      <a:pt x="26" y="77"/>
                    </a:lnTo>
                    <a:lnTo>
                      <a:pt x="26" y="79"/>
                    </a:lnTo>
                    <a:lnTo>
                      <a:pt x="28" y="81"/>
                    </a:lnTo>
                    <a:lnTo>
                      <a:pt x="28" y="81"/>
                    </a:lnTo>
                    <a:lnTo>
                      <a:pt x="28" y="83"/>
                    </a:lnTo>
                    <a:lnTo>
                      <a:pt x="28" y="83"/>
                    </a:lnTo>
                    <a:lnTo>
                      <a:pt x="28" y="83"/>
                    </a:lnTo>
                    <a:lnTo>
                      <a:pt x="36" y="91"/>
                    </a:lnTo>
                    <a:lnTo>
                      <a:pt x="45" y="96"/>
                    </a:lnTo>
                    <a:lnTo>
                      <a:pt x="47" y="98"/>
                    </a:lnTo>
                    <a:lnTo>
                      <a:pt x="47" y="98"/>
                    </a:lnTo>
                    <a:lnTo>
                      <a:pt x="49" y="98"/>
                    </a:lnTo>
                    <a:lnTo>
                      <a:pt x="55" y="96"/>
                    </a:lnTo>
                    <a:lnTo>
                      <a:pt x="66" y="94"/>
                    </a:lnTo>
                    <a:lnTo>
                      <a:pt x="66" y="94"/>
                    </a:lnTo>
                    <a:lnTo>
                      <a:pt x="72" y="94"/>
                    </a:lnTo>
                    <a:lnTo>
                      <a:pt x="74" y="98"/>
                    </a:lnTo>
                    <a:lnTo>
                      <a:pt x="74" y="100"/>
                    </a:lnTo>
                    <a:lnTo>
                      <a:pt x="74" y="102"/>
                    </a:lnTo>
                    <a:lnTo>
                      <a:pt x="74" y="104"/>
                    </a:lnTo>
                    <a:lnTo>
                      <a:pt x="74" y="104"/>
                    </a:lnTo>
                    <a:lnTo>
                      <a:pt x="74" y="106"/>
                    </a:lnTo>
                    <a:lnTo>
                      <a:pt x="74" y="108"/>
                    </a:lnTo>
                    <a:lnTo>
                      <a:pt x="76" y="108"/>
                    </a:lnTo>
                    <a:lnTo>
                      <a:pt x="76" y="108"/>
                    </a:lnTo>
                    <a:lnTo>
                      <a:pt x="77" y="110"/>
                    </a:lnTo>
                    <a:lnTo>
                      <a:pt x="77" y="110"/>
                    </a:lnTo>
                    <a:lnTo>
                      <a:pt x="81" y="111"/>
                    </a:lnTo>
                    <a:lnTo>
                      <a:pt x="83" y="113"/>
                    </a:lnTo>
                    <a:lnTo>
                      <a:pt x="85" y="113"/>
                    </a:lnTo>
                    <a:lnTo>
                      <a:pt x="85" y="113"/>
                    </a:lnTo>
                    <a:lnTo>
                      <a:pt x="91" y="113"/>
                    </a:lnTo>
                    <a:lnTo>
                      <a:pt x="91" y="113"/>
                    </a:lnTo>
                    <a:lnTo>
                      <a:pt x="93" y="113"/>
                    </a:lnTo>
                    <a:lnTo>
                      <a:pt x="94" y="113"/>
                    </a:lnTo>
                    <a:lnTo>
                      <a:pt x="94" y="111"/>
                    </a:lnTo>
                    <a:lnTo>
                      <a:pt x="96" y="110"/>
                    </a:lnTo>
                    <a:lnTo>
                      <a:pt x="98" y="108"/>
                    </a:lnTo>
                    <a:lnTo>
                      <a:pt x="98" y="106"/>
                    </a:lnTo>
                    <a:lnTo>
                      <a:pt x="100" y="102"/>
                    </a:lnTo>
                    <a:lnTo>
                      <a:pt x="104" y="100"/>
                    </a:lnTo>
                    <a:lnTo>
                      <a:pt x="108" y="100"/>
                    </a:lnTo>
                    <a:lnTo>
                      <a:pt x="108" y="100"/>
                    </a:lnTo>
                    <a:lnTo>
                      <a:pt x="108" y="100"/>
                    </a:lnTo>
                    <a:lnTo>
                      <a:pt x="110" y="100"/>
                    </a:lnTo>
                    <a:lnTo>
                      <a:pt x="112" y="102"/>
                    </a:lnTo>
                    <a:lnTo>
                      <a:pt x="112" y="100"/>
                    </a:lnTo>
                    <a:lnTo>
                      <a:pt x="113" y="100"/>
                    </a:lnTo>
                    <a:lnTo>
                      <a:pt x="117" y="96"/>
                    </a:lnTo>
                    <a:lnTo>
                      <a:pt x="119" y="94"/>
                    </a:lnTo>
                    <a:lnTo>
                      <a:pt x="119" y="94"/>
                    </a:lnTo>
                    <a:lnTo>
                      <a:pt x="119" y="94"/>
                    </a:lnTo>
                    <a:lnTo>
                      <a:pt x="121" y="93"/>
                    </a:lnTo>
                    <a:lnTo>
                      <a:pt x="123" y="87"/>
                    </a:lnTo>
                    <a:lnTo>
                      <a:pt x="123" y="87"/>
                    </a:lnTo>
                    <a:lnTo>
                      <a:pt x="123" y="83"/>
                    </a:lnTo>
                    <a:lnTo>
                      <a:pt x="123" y="81"/>
                    </a:lnTo>
                    <a:lnTo>
                      <a:pt x="123" y="81"/>
                    </a:lnTo>
                    <a:lnTo>
                      <a:pt x="132" y="66"/>
                    </a:lnTo>
                    <a:lnTo>
                      <a:pt x="136" y="60"/>
                    </a:lnTo>
                    <a:lnTo>
                      <a:pt x="142" y="43"/>
                    </a:lnTo>
                    <a:lnTo>
                      <a:pt x="142" y="38"/>
                    </a:lnTo>
                    <a:lnTo>
                      <a:pt x="142" y="36"/>
                    </a:lnTo>
                    <a:lnTo>
                      <a:pt x="136" y="28"/>
                    </a:lnTo>
                    <a:lnTo>
                      <a:pt x="132" y="28"/>
                    </a:lnTo>
                    <a:lnTo>
                      <a:pt x="132" y="28"/>
                    </a:lnTo>
                    <a:lnTo>
                      <a:pt x="115" y="24"/>
                    </a:lnTo>
                    <a:lnTo>
                      <a:pt x="106" y="23"/>
                    </a:lnTo>
                    <a:lnTo>
                      <a:pt x="106" y="15"/>
                    </a:lnTo>
                    <a:lnTo>
                      <a:pt x="104" y="19"/>
                    </a:lnTo>
                    <a:lnTo>
                      <a:pt x="104" y="19"/>
                    </a:lnTo>
                    <a:lnTo>
                      <a:pt x="102" y="23"/>
                    </a:lnTo>
                    <a:lnTo>
                      <a:pt x="102" y="23"/>
                    </a:lnTo>
                    <a:lnTo>
                      <a:pt x="100" y="23"/>
                    </a:lnTo>
                    <a:lnTo>
                      <a:pt x="100" y="21"/>
                    </a:lnTo>
                    <a:lnTo>
                      <a:pt x="100" y="21"/>
                    </a:lnTo>
                    <a:lnTo>
                      <a:pt x="100" y="21"/>
                    </a:lnTo>
                    <a:lnTo>
                      <a:pt x="100" y="19"/>
                    </a:lnTo>
                    <a:lnTo>
                      <a:pt x="100" y="17"/>
                    </a:lnTo>
                    <a:lnTo>
                      <a:pt x="102" y="17"/>
                    </a:lnTo>
                    <a:lnTo>
                      <a:pt x="102" y="17"/>
                    </a:lnTo>
                    <a:lnTo>
                      <a:pt x="102" y="15"/>
                    </a:lnTo>
                    <a:lnTo>
                      <a:pt x="102" y="15"/>
                    </a:lnTo>
                    <a:lnTo>
                      <a:pt x="100" y="13"/>
                    </a:lnTo>
                    <a:lnTo>
                      <a:pt x="98" y="11"/>
                    </a:lnTo>
                    <a:lnTo>
                      <a:pt x="98" y="11"/>
                    </a:lnTo>
                    <a:lnTo>
                      <a:pt x="98" y="11"/>
                    </a:lnTo>
                    <a:lnTo>
                      <a:pt x="96" y="11"/>
                    </a:lnTo>
                    <a:lnTo>
                      <a:pt x="96" y="11"/>
                    </a:lnTo>
                    <a:lnTo>
                      <a:pt x="96" y="13"/>
                    </a:lnTo>
                    <a:lnTo>
                      <a:pt x="89" y="26"/>
                    </a:lnTo>
                    <a:lnTo>
                      <a:pt x="87" y="32"/>
                    </a:lnTo>
                    <a:lnTo>
                      <a:pt x="87" y="32"/>
                    </a:lnTo>
                    <a:lnTo>
                      <a:pt x="87" y="32"/>
                    </a:lnTo>
                    <a:lnTo>
                      <a:pt x="87" y="34"/>
                    </a:lnTo>
                    <a:lnTo>
                      <a:pt x="81" y="34"/>
                    </a:lnTo>
                    <a:lnTo>
                      <a:pt x="81" y="34"/>
                    </a:lnTo>
                    <a:lnTo>
                      <a:pt x="81" y="34"/>
                    </a:lnTo>
                    <a:lnTo>
                      <a:pt x="79" y="34"/>
                    </a:lnTo>
                    <a:lnTo>
                      <a:pt x="79" y="34"/>
                    </a:lnTo>
                    <a:lnTo>
                      <a:pt x="79" y="34"/>
                    </a:lnTo>
                    <a:lnTo>
                      <a:pt x="79" y="32"/>
                    </a:lnTo>
                    <a:lnTo>
                      <a:pt x="77" y="30"/>
                    </a:lnTo>
                    <a:lnTo>
                      <a:pt x="77" y="30"/>
                    </a:lnTo>
                    <a:lnTo>
                      <a:pt x="79" y="23"/>
                    </a:lnTo>
                    <a:lnTo>
                      <a:pt x="79" y="23"/>
                    </a:lnTo>
                    <a:lnTo>
                      <a:pt x="79" y="23"/>
                    </a:lnTo>
                    <a:lnTo>
                      <a:pt x="81" y="21"/>
                    </a:lnTo>
                    <a:lnTo>
                      <a:pt x="81" y="21"/>
                    </a:lnTo>
                    <a:lnTo>
                      <a:pt x="81" y="21"/>
                    </a:lnTo>
                    <a:lnTo>
                      <a:pt x="83" y="21"/>
                    </a:lnTo>
                    <a:lnTo>
                      <a:pt x="83" y="19"/>
                    </a:lnTo>
                    <a:lnTo>
                      <a:pt x="83" y="15"/>
                    </a:lnTo>
                    <a:lnTo>
                      <a:pt x="83" y="6"/>
                    </a:lnTo>
                    <a:lnTo>
                      <a:pt x="83" y="6"/>
                    </a:lnTo>
                    <a:lnTo>
                      <a:pt x="83" y="4"/>
                    </a:lnTo>
                    <a:lnTo>
                      <a:pt x="83" y="4"/>
                    </a:lnTo>
                    <a:lnTo>
                      <a:pt x="81" y="4"/>
                    </a:lnTo>
                    <a:lnTo>
                      <a:pt x="76" y="0"/>
                    </a:lnTo>
                    <a:lnTo>
                      <a:pt x="70" y="6"/>
                    </a:lnTo>
                    <a:lnTo>
                      <a:pt x="70" y="15"/>
                    </a:lnTo>
                    <a:lnTo>
                      <a:pt x="70" y="21"/>
                    </a:lnTo>
                    <a:lnTo>
                      <a:pt x="68" y="41"/>
                    </a:lnTo>
                    <a:lnTo>
                      <a:pt x="66" y="41"/>
                    </a:lnTo>
                    <a:lnTo>
                      <a:pt x="64" y="34"/>
                    </a:lnTo>
                    <a:lnTo>
                      <a:pt x="60" y="26"/>
                    </a:lnTo>
                    <a:lnTo>
                      <a:pt x="62" y="24"/>
                    </a:lnTo>
                    <a:lnTo>
                      <a:pt x="60" y="21"/>
                    </a:lnTo>
                    <a:lnTo>
                      <a:pt x="60" y="21"/>
                    </a:lnTo>
                    <a:lnTo>
                      <a:pt x="60" y="21"/>
                    </a:lnTo>
                    <a:lnTo>
                      <a:pt x="60" y="21"/>
                    </a:lnTo>
                    <a:lnTo>
                      <a:pt x="60" y="21"/>
                    </a:lnTo>
                    <a:lnTo>
                      <a:pt x="59" y="21"/>
                    </a:lnTo>
                    <a:lnTo>
                      <a:pt x="55" y="21"/>
                    </a:lnTo>
                    <a:lnTo>
                      <a:pt x="53" y="23"/>
                    </a:lnTo>
                    <a:lnTo>
                      <a:pt x="49" y="26"/>
                    </a:lnTo>
                    <a:lnTo>
                      <a:pt x="47" y="26"/>
                    </a:lnTo>
                    <a:lnTo>
                      <a:pt x="45" y="26"/>
                    </a:lnTo>
                    <a:lnTo>
                      <a:pt x="45" y="26"/>
                    </a:lnTo>
                    <a:lnTo>
                      <a:pt x="45" y="24"/>
                    </a:lnTo>
                    <a:lnTo>
                      <a:pt x="45" y="24"/>
                    </a:lnTo>
                    <a:lnTo>
                      <a:pt x="43" y="21"/>
                    </a:lnTo>
                    <a:lnTo>
                      <a:pt x="45" y="17"/>
                    </a:lnTo>
                    <a:lnTo>
                      <a:pt x="45" y="17"/>
                    </a:lnTo>
                    <a:lnTo>
                      <a:pt x="40" y="9"/>
                    </a:lnTo>
                    <a:lnTo>
                      <a:pt x="34" y="4"/>
                    </a:lnTo>
                    <a:lnTo>
                      <a:pt x="32" y="2"/>
                    </a:lnTo>
                    <a:lnTo>
                      <a:pt x="28" y="0"/>
                    </a:lnTo>
                    <a:lnTo>
                      <a:pt x="28" y="0"/>
                    </a:lnTo>
                    <a:lnTo>
                      <a:pt x="28" y="0"/>
                    </a:lnTo>
                    <a:lnTo>
                      <a:pt x="24" y="4"/>
                    </a:lnTo>
                    <a:lnTo>
                      <a:pt x="24" y="4"/>
                    </a:lnTo>
                    <a:lnTo>
                      <a:pt x="24" y="7"/>
                    </a:lnTo>
                    <a:lnTo>
                      <a:pt x="24" y="7"/>
                    </a:lnTo>
                    <a:lnTo>
                      <a:pt x="24" y="7"/>
                    </a:lnTo>
                    <a:lnTo>
                      <a:pt x="24" y="9"/>
                    </a:lnTo>
                    <a:lnTo>
                      <a:pt x="24" y="9"/>
                    </a:lnTo>
                    <a:lnTo>
                      <a:pt x="26" y="9"/>
                    </a:lnTo>
                    <a:lnTo>
                      <a:pt x="26" y="9"/>
                    </a:lnTo>
                    <a:lnTo>
                      <a:pt x="26" y="9"/>
                    </a:lnTo>
                    <a:lnTo>
                      <a:pt x="28" y="9"/>
                    </a:lnTo>
                    <a:lnTo>
                      <a:pt x="28" y="9"/>
                    </a:lnTo>
                    <a:lnTo>
                      <a:pt x="28" y="9"/>
                    </a:lnTo>
                    <a:lnTo>
                      <a:pt x="32" y="11"/>
                    </a:lnTo>
                    <a:lnTo>
                      <a:pt x="32" y="11"/>
                    </a:lnTo>
                    <a:lnTo>
                      <a:pt x="30" y="24"/>
                    </a:lnTo>
                    <a:lnTo>
                      <a:pt x="30" y="26"/>
                    </a:lnTo>
                    <a:lnTo>
                      <a:pt x="30" y="26"/>
                    </a:lnTo>
                    <a:lnTo>
                      <a:pt x="28" y="26"/>
                    </a:lnTo>
                    <a:lnTo>
                      <a:pt x="26" y="26"/>
                    </a:lnTo>
                    <a:lnTo>
                      <a:pt x="26" y="24"/>
                    </a:lnTo>
                    <a:lnTo>
                      <a:pt x="24" y="19"/>
                    </a:lnTo>
                    <a:lnTo>
                      <a:pt x="24" y="19"/>
                    </a:lnTo>
                    <a:lnTo>
                      <a:pt x="24" y="17"/>
                    </a:lnTo>
                    <a:lnTo>
                      <a:pt x="23" y="17"/>
                    </a:lnTo>
                    <a:lnTo>
                      <a:pt x="23" y="15"/>
                    </a:lnTo>
                    <a:lnTo>
                      <a:pt x="21" y="15"/>
                    </a:lnTo>
                    <a:lnTo>
                      <a:pt x="19" y="13"/>
                    </a:lnTo>
                    <a:lnTo>
                      <a:pt x="19" y="13"/>
                    </a:lnTo>
                    <a:lnTo>
                      <a:pt x="19" y="13"/>
                    </a:lnTo>
                    <a:lnTo>
                      <a:pt x="17" y="15"/>
                    </a:lnTo>
                    <a:lnTo>
                      <a:pt x="17" y="28"/>
                    </a:lnTo>
                    <a:lnTo>
                      <a:pt x="13" y="28"/>
                    </a:lnTo>
                    <a:lnTo>
                      <a:pt x="6" y="28"/>
                    </a:lnTo>
                    <a:lnTo>
                      <a:pt x="4" y="28"/>
                    </a:lnTo>
                    <a:lnTo>
                      <a:pt x="0" y="30"/>
                    </a:lnTo>
                    <a:lnTo>
                      <a:pt x="0" y="32"/>
                    </a:lnTo>
                    <a:lnTo>
                      <a:pt x="0" y="34"/>
                    </a:lnTo>
                    <a:lnTo>
                      <a:pt x="0" y="34"/>
                    </a:lnTo>
                    <a:lnTo>
                      <a:pt x="7" y="38"/>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099" name="Freeform 1658">
                <a:extLst>
                  <a:ext uri="{FF2B5EF4-FFF2-40B4-BE49-F238E27FC236}">
                    <a16:creationId xmlns:a16="http://schemas.microsoft.com/office/drawing/2014/main" id="{2FDF9B52-4835-AABE-D445-0C23D0B52B3B}"/>
                  </a:ext>
                </a:extLst>
              </p:cNvPr>
              <p:cNvSpPr>
                <a:spLocks/>
              </p:cNvSpPr>
              <p:nvPr/>
            </p:nvSpPr>
            <p:spPr bwMode="auto">
              <a:xfrm>
                <a:off x="5027130" y="1659341"/>
                <a:ext cx="47673" cy="22347"/>
              </a:xfrm>
              <a:custGeom>
                <a:avLst/>
                <a:gdLst>
                  <a:gd name="T0" fmla="*/ 2 w 32"/>
                  <a:gd name="T1" fmla="*/ 15 h 15"/>
                  <a:gd name="T2" fmla="*/ 2 w 32"/>
                  <a:gd name="T3" fmla="*/ 15 h 15"/>
                  <a:gd name="T4" fmla="*/ 11 w 32"/>
                  <a:gd name="T5" fmla="*/ 13 h 15"/>
                  <a:gd name="T6" fmla="*/ 17 w 32"/>
                  <a:gd name="T7" fmla="*/ 11 h 15"/>
                  <a:gd name="T8" fmla="*/ 21 w 32"/>
                  <a:gd name="T9" fmla="*/ 9 h 15"/>
                  <a:gd name="T10" fmla="*/ 30 w 32"/>
                  <a:gd name="T11" fmla="*/ 5 h 15"/>
                  <a:gd name="T12" fmla="*/ 32 w 32"/>
                  <a:gd name="T13" fmla="*/ 3 h 15"/>
                  <a:gd name="T14" fmla="*/ 32 w 32"/>
                  <a:gd name="T15" fmla="*/ 3 h 15"/>
                  <a:gd name="T16" fmla="*/ 32 w 32"/>
                  <a:gd name="T17" fmla="*/ 3 h 15"/>
                  <a:gd name="T18" fmla="*/ 32 w 32"/>
                  <a:gd name="T19" fmla="*/ 3 h 15"/>
                  <a:gd name="T20" fmla="*/ 32 w 32"/>
                  <a:gd name="T21" fmla="*/ 3 h 15"/>
                  <a:gd name="T22" fmla="*/ 32 w 32"/>
                  <a:gd name="T23" fmla="*/ 1 h 15"/>
                  <a:gd name="T24" fmla="*/ 32 w 32"/>
                  <a:gd name="T25" fmla="*/ 1 h 15"/>
                  <a:gd name="T26" fmla="*/ 32 w 32"/>
                  <a:gd name="T27" fmla="*/ 1 h 15"/>
                  <a:gd name="T28" fmla="*/ 30 w 32"/>
                  <a:gd name="T29" fmla="*/ 0 h 15"/>
                  <a:gd name="T30" fmla="*/ 28 w 32"/>
                  <a:gd name="T31" fmla="*/ 0 h 15"/>
                  <a:gd name="T32" fmla="*/ 28 w 32"/>
                  <a:gd name="T33" fmla="*/ 0 h 15"/>
                  <a:gd name="T34" fmla="*/ 27 w 32"/>
                  <a:gd name="T35" fmla="*/ 0 h 15"/>
                  <a:gd name="T36" fmla="*/ 25 w 32"/>
                  <a:gd name="T37" fmla="*/ 1 h 15"/>
                  <a:gd name="T38" fmla="*/ 23 w 32"/>
                  <a:gd name="T39" fmla="*/ 3 h 15"/>
                  <a:gd name="T40" fmla="*/ 21 w 32"/>
                  <a:gd name="T41" fmla="*/ 5 h 15"/>
                  <a:gd name="T42" fmla="*/ 13 w 32"/>
                  <a:gd name="T43" fmla="*/ 7 h 15"/>
                  <a:gd name="T44" fmla="*/ 0 w 32"/>
                  <a:gd name="T45" fmla="*/ 11 h 15"/>
                  <a:gd name="T46" fmla="*/ 0 w 32"/>
                  <a:gd name="T47" fmla="*/ 13 h 15"/>
                  <a:gd name="T48" fmla="*/ 0 w 32"/>
                  <a:gd name="T49" fmla="*/ 13 h 15"/>
                  <a:gd name="T50" fmla="*/ 0 w 32"/>
                  <a:gd name="T51" fmla="*/ 15 h 15"/>
                  <a:gd name="T52" fmla="*/ 2 w 32"/>
                  <a:gd name="T5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15">
                    <a:moveTo>
                      <a:pt x="2" y="15"/>
                    </a:moveTo>
                    <a:lnTo>
                      <a:pt x="2" y="15"/>
                    </a:lnTo>
                    <a:lnTo>
                      <a:pt x="11" y="13"/>
                    </a:lnTo>
                    <a:lnTo>
                      <a:pt x="17" y="11"/>
                    </a:lnTo>
                    <a:lnTo>
                      <a:pt x="21" y="9"/>
                    </a:lnTo>
                    <a:lnTo>
                      <a:pt x="30" y="5"/>
                    </a:lnTo>
                    <a:lnTo>
                      <a:pt x="32" y="3"/>
                    </a:lnTo>
                    <a:lnTo>
                      <a:pt x="32" y="3"/>
                    </a:lnTo>
                    <a:lnTo>
                      <a:pt x="32" y="3"/>
                    </a:lnTo>
                    <a:lnTo>
                      <a:pt x="32" y="3"/>
                    </a:lnTo>
                    <a:lnTo>
                      <a:pt x="32" y="3"/>
                    </a:lnTo>
                    <a:lnTo>
                      <a:pt x="32" y="1"/>
                    </a:lnTo>
                    <a:lnTo>
                      <a:pt x="32" y="1"/>
                    </a:lnTo>
                    <a:lnTo>
                      <a:pt x="32" y="1"/>
                    </a:lnTo>
                    <a:lnTo>
                      <a:pt x="30" y="0"/>
                    </a:lnTo>
                    <a:lnTo>
                      <a:pt x="28" y="0"/>
                    </a:lnTo>
                    <a:lnTo>
                      <a:pt x="28" y="0"/>
                    </a:lnTo>
                    <a:lnTo>
                      <a:pt x="27" y="0"/>
                    </a:lnTo>
                    <a:lnTo>
                      <a:pt x="25" y="1"/>
                    </a:lnTo>
                    <a:lnTo>
                      <a:pt x="23" y="3"/>
                    </a:lnTo>
                    <a:lnTo>
                      <a:pt x="21" y="5"/>
                    </a:lnTo>
                    <a:lnTo>
                      <a:pt x="13" y="7"/>
                    </a:lnTo>
                    <a:lnTo>
                      <a:pt x="0" y="11"/>
                    </a:lnTo>
                    <a:lnTo>
                      <a:pt x="0" y="13"/>
                    </a:lnTo>
                    <a:lnTo>
                      <a:pt x="0" y="13"/>
                    </a:lnTo>
                    <a:lnTo>
                      <a:pt x="0" y="15"/>
                    </a:lnTo>
                    <a:lnTo>
                      <a:pt x="2" y="15"/>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00" name="Freeform 1659">
                <a:extLst>
                  <a:ext uri="{FF2B5EF4-FFF2-40B4-BE49-F238E27FC236}">
                    <a16:creationId xmlns:a16="http://schemas.microsoft.com/office/drawing/2014/main" id="{7A2FE505-1BDE-37A1-C3C4-99F082FE238D}"/>
                  </a:ext>
                </a:extLst>
              </p:cNvPr>
              <p:cNvSpPr>
                <a:spLocks/>
              </p:cNvSpPr>
              <p:nvPr/>
            </p:nvSpPr>
            <p:spPr bwMode="auto">
              <a:xfrm>
                <a:off x="4726193" y="1641464"/>
                <a:ext cx="13408" cy="17877"/>
              </a:xfrm>
              <a:custGeom>
                <a:avLst/>
                <a:gdLst>
                  <a:gd name="T0" fmla="*/ 5 w 9"/>
                  <a:gd name="T1" fmla="*/ 12 h 12"/>
                  <a:gd name="T2" fmla="*/ 5 w 9"/>
                  <a:gd name="T3" fmla="*/ 12 h 12"/>
                  <a:gd name="T4" fmla="*/ 7 w 9"/>
                  <a:gd name="T5" fmla="*/ 12 h 12"/>
                  <a:gd name="T6" fmla="*/ 7 w 9"/>
                  <a:gd name="T7" fmla="*/ 12 h 12"/>
                  <a:gd name="T8" fmla="*/ 7 w 9"/>
                  <a:gd name="T9" fmla="*/ 10 h 12"/>
                  <a:gd name="T10" fmla="*/ 9 w 9"/>
                  <a:gd name="T11" fmla="*/ 6 h 12"/>
                  <a:gd name="T12" fmla="*/ 9 w 9"/>
                  <a:gd name="T13" fmla="*/ 6 h 12"/>
                  <a:gd name="T14" fmla="*/ 7 w 9"/>
                  <a:gd name="T15" fmla="*/ 4 h 12"/>
                  <a:gd name="T16" fmla="*/ 7 w 9"/>
                  <a:gd name="T17" fmla="*/ 4 h 12"/>
                  <a:gd name="T18" fmla="*/ 3 w 9"/>
                  <a:gd name="T19" fmla="*/ 0 h 12"/>
                  <a:gd name="T20" fmla="*/ 3 w 9"/>
                  <a:gd name="T21" fmla="*/ 2 h 12"/>
                  <a:gd name="T22" fmla="*/ 2 w 9"/>
                  <a:gd name="T23" fmla="*/ 4 h 12"/>
                  <a:gd name="T24" fmla="*/ 2 w 9"/>
                  <a:gd name="T25" fmla="*/ 6 h 12"/>
                  <a:gd name="T26" fmla="*/ 0 w 9"/>
                  <a:gd name="T27" fmla="*/ 8 h 12"/>
                  <a:gd name="T28" fmla="*/ 2 w 9"/>
                  <a:gd name="T29" fmla="*/ 8 h 12"/>
                  <a:gd name="T30" fmla="*/ 5 w 9"/>
                  <a:gd name="T3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5" y="12"/>
                    </a:moveTo>
                    <a:lnTo>
                      <a:pt x="5" y="12"/>
                    </a:lnTo>
                    <a:lnTo>
                      <a:pt x="7" y="12"/>
                    </a:lnTo>
                    <a:lnTo>
                      <a:pt x="7" y="12"/>
                    </a:lnTo>
                    <a:lnTo>
                      <a:pt x="7" y="10"/>
                    </a:lnTo>
                    <a:lnTo>
                      <a:pt x="9" y="6"/>
                    </a:lnTo>
                    <a:lnTo>
                      <a:pt x="9" y="6"/>
                    </a:lnTo>
                    <a:lnTo>
                      <a:pt x="7" y="4"/>
                    </a:lnTo>
                    <a:lnTo>
                      <a:pt x="7" y="4"/>
                    </a:lnTo>
                    <a:lnTo>
                      <a:pt x="3" y="0"/>
                    </a:lnTo>
                    <a:lnTo>
                      <a:pt x="3" y="2"/>
                    </a:lnTo>
                    <a:lnTo>
                      <a:pt x="2" y="4"/>
                    </a:lnTo>
                    <a:lnTo>
                      <a:pt x="2" y="6"/>
                    </a:lnTo>
                    <a:lnTo>
                      <a:pt x="0" y="8"/>
                    </a:lnTo>
                    <a:lnTo>
                      <a:pt x="2" y="8"/>
                    </a:lnTo>
                    <a:lnTo>
                      <a:pt x="5" y="12"/>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01" name="Rectangle 1660">
                <a:extLst>
                  <a:ext uri="{FF2B5EF4-FFF2-40B4-BE49-F238E27FC236}">
                    <a16:creationId xmlns:a16="http://schemas.microsoft.com/office/drawing/2014/main" id="{E14E8B65-555C-4428-E550-2C3CBFD92E3F}"/>
                  </a:ext>
                </a:extLst>
              </p:cNvPr>
              <p:cNvSpPr>
                <a:spLocks noChangeArrowheads="1"/>
              </p:cNvSpPr>
              <p:nvPr/>
            </p:nvSpPr>
            <p:spPr bwMode="auto">
              <a:xfrm>
                <a:off x="5655821" y="1619117"/>
                <a:ext cx="1489" cy="1490"/>
              </a:xfrm>
              <a:prstGeom prst="rect">
                <a:avLst/>
              </a:pr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02" name="Freeform 1661">
                <a:extLst>
                  <a:ext uri="{FF2B5EF4-FFF2-40B4-BE49-F238E27FC236}">
                    <a16:creationId xmlns:a16="http://schemas.microsoft.com/office/drawing/2014/main" id="{B8D2A26A-26B2-D213-460E-1FE30D609522}"/>
                  </a:ext>
                </a:extLst>
              </p:cNvPr>
              <p:cNvSpPr>
                <a:spLocks/>
              </p:cNvSpPr>
              <p:nvPr/>
            </p:nvSpPr>
            <p:spPr bwMode="auto">
              <a:xfrm>
                <a:off x="5602189" y="1625076"/>
                <a:ext cx="53632" cy="53632"/>
              </a:xfrm>
              <a:custGeom>
                <a:avLst/>
                <a:gdLst>
                  <a:gd name="T0" fmla="*/ 21 w 36"/>
                  <a:gd name="T1" fmla="*/ 2 h 36"/>
                  <a:gd name="T2" fmla="*/ 19 w 36"/>
                  <a:gd name="T3" fmla="*/ 2 h 36"/>
                  <a:gd name="T4" fmla="*/ 17 w 36"/>
                  <a:gd name="T5" fmla="*/ 2 h 36"/>
                  <a:gd name="T6" fmla="*/ 15 w 36"/>
                  <a:gd name="T7" fmla="*/ 0 h 36"/>
                  <a:gd name="T8" fmla="*/ 15 w 36"/>
                  <a:gd name="T9" fmla="*/ 0 h 36"/>
                  <a:gd name="T10" fmla="*/ 13 w 36"/>
                  <a:gd name="T11" fmla="*/ 0 h 36"/>
                  <a:gd name="T12" fmla="*/ 6 w 36"/>
                  <a:gd name="T13" fmla="*/ 0 h 36"/>
                  <a:gd name="T14" fmla="*/ 4 w 36"/>
                  <a:gd name="T15" fmla="*/ 0 h 36"/>
                  <a:gd name="T16" fmla="*/ 0 w 36"/>
                  <a:gd name="T17" fmla="*/ 2 h 36"/>
                  <a:gd name="T18" fmla="*/ 0 w 36"/>
                  <a:gd name="T19" fmla="*/ 2 h 36"/>
                  <a:gd name="T20" fmla="*/ 2 w 36"/>
                  <a:gd name="T21" fmla="*/ 4 h 36"/>
                  <a:gd name="T22" fmla="*/ 4 w 36"/>
                  <a:gd name="T23" fmla="*/ 6 h 36"/>
                  <a:gd name="T24" fmla="*/ 4 w 36"/>
                  <a:gd name="T25" fmla="*/ 7 h 36"/>
                  <a:gd name="T26" fmla="*/ 4 w 36"/>
                  <a:gd name="T27" fmla="*/ 9 h 36"/>
                  <a:gd name="T28" fmla="*/ 4 w 36"/>
                  <a:gd name="T29" fmla="*/ 9 h 36"/>
                  <a:gd name="T30" fmla="*/ 4 w 36"/>
                  <a:gd name="T31" fmla="*/ 11 h 36"/>
                  <a:gd name="T32" fmla="*/ 4 w 36"/>
                  <a:gd name="T33" fmla="*/ 15 h 36"/>
                  <a:gd name="T34" fmla="*/ 4 w 36"/>
                  <a:gd name="T35" fmla="*/ 30 h 36"/>
                  <a:gd name="T36" fmla="*/ 8 w 36"/>
                  <a:gd name="T37" fmla="*/ 34 h 36"/>
                  <a:gd name="T38" fmla="*/ 10 w 36"/>
                  <a:gd name="T39" fmla="*/ 36 h 36"/>
                  <a:gd name="T40" fmla="*/ 11 w 36"/>
                  <a:gd name="T41" fmla="*/ 36 h 36"/>
                  <a:gd name="T42" fmla="*/ 11 w 36"/>
                  <a:gd name="T43" fmla="*/ 36 h 36"/>
                  <a:gd name="T44" fmla="*/ 11 w 36"/>
                  <a:gd name="T45" fmla="*/ 36 h 36"/>
                  <a:gd name="T46" fmla="*/ 15 w 36"/>
                  <a:gd name="T47" fmla="*/ 36 h 36"/>
                  <a:gd name="T48" fmla="*/ 15 w 36"/>
                  <a:gd name="T49" fmla="*/ 36 h 36"/>
                  <a:gd name="T50" fmla="*/ 15 w 36"/>
                  <a:gd name="T51" fmla="*/ 36 h 36"/>
                  <a:gd name="T52" fmla="*/ 23 w 36"/>
                  <a:gd name="T53" fmla="*/ 30 h 36"/>
                  <a:gd name="T54" fmla="*/ 23 w 36"/>
                  <a:gd name="T55" fmla="*/ 28 h 36"/>
                  <a:gd name="T56" fmla="*/ 23 w 36"/>
                  <a:gd name="T57" fmla="*/ 24 h 36"/>
                  <a:gd name="T58" fmla="*/ 23 w 36"/>
                  <a:gd name="T59" fmla="*/ 24 h 36"/>
                  <a:gd name="T60" fmla="*/ 23 w 36"/>
                  <a:gd name="T61" fmla="*/ 24 h 36"/>
                  <a:gd name="T62" fmla="*/ 21 w 36"/>
                  <a:gd name="T63" fmla="*/ 23 h 36"/>
                  <a:gd name="T64" fmla="*/ 19 w 36"/>
                  <a:gd name="T65" fmla="*/ 23 h 36"/>
                  <a:gd name="T66" fmla="*/ 19 w 36"/>
                  <a:gd name="T67" fmla="*/ 23 h 36"/>
                  <a:gd name="T68" fmla="*/ 17 w 36"/>
                  <a:gd name="T69" fmla="*/ 23 h 36"/>
                  <a:gd name="T70" fmla="*/ 17 w 36"/>
                  <a:gd name="T71" fmla="*/ 23 h 36"/>
                  <a:gd name="T72" fmla="*/ 17 w 36"/>
                  <a:gd name="T73" fmla="*/ 23 h 36"/>
                  <a:gd name="T74" fmla="*/ 17 w 36"/>
                  <a:gd name="T75" fmla="*/ 23 h 36"/>
                  <a:gd name="T76" fmla="*/ 17 w 36"/>
                  <a:gd name="T77" fmla="*/ 21 h 36"/>
                  <a:gd name="T78" fmla="*/ 17 w 36"/>
                  <a:gd name="T79" fmla="*/ 21 h 36"/>
                  <a:gd name="T80" fmla="*/ 19 w 36"/>
                  <a:gd name="T81" fmla="*/ 19 h 36"/>
                  <a:gd name="T82" fmla="*/ 21 w 36"/>
                  <a:gd name="T83" fmla="*/ 17 h 36"/>
                  <a:gd name="T84" fmla="*/ 23 w 36"/>
                  <a:gd name="T85" fmla="*/ 17 h 36"/>
                  <a:gd name="T86" fmla="*/ 25 w 36"/>
                  <a:gd name="T87" fmla="*/ 15 h 36"/>
                  <a:gd name="T88" fmla="*/ 27 w 36"/>
                  <a:gd name="T89" fmla="*/ 15 h 36"/>
                  <a:gd name="T90" fmla="*/ 27 w 36"/>
                  <a:gd name="T91" fmla="*/ 15 h 36"/>
                  <a:gd name="T92" fmla="*/ 28 w 36"/>
                  <a:gd name="T93" fmla="*/ 15 h 36"/>
                  <a:gd name="T94" fmla="*/ 28 w 36"/>
                  <a:gd name="T95" fmla="*/ 15 h 36"/>
                  <a:gd name="T96" fmla="*/ 28 w 36"/>
                  <a:gd name="T97" fmla="*/ 15 h 36"/>
                  <a:gd name="T98" fmla="*/ 34 w 36"/>
                  <a:gd name="T99" fmla="*/ 15 h 36"/>
                  <a:gd name="T100" fmla="*/ 34 w 36"/>
                  <a:gd name="T101" fmla="*/ 15 h 36"/>
                  <a:gd name="T102" fmla="*/ 36 w 36"/>
                  <a:gd name="T103" fmla="*/ 15 h 36"/>
                  <a:gd name="T104" fmla="*/ 36 w 36"/>
                  <a:gd name="T105" fmla="*/ 15 h 36"/>
                  <a:gd name="T106" fmla="*/ 34 w 36"/>
                  <a:gd name="T107" fmla="*/ 13 h 36"/>
                  <a:gd name="T108" fmla="*/ 34 w 36"/>
                  <a:gd name="T109" fmla="*/ 11 h 36"/>
                  <a:gd name="T110" fmla="*/ 34 w 36"/>
                  <a:gd name="T111" fmla="*/ 11 h 36"/>
                  <a:gd name="T112" fmla="*/ 30 w 36"/>
                  <a:gd name="T113" fmla="*/ 7 h 36"/>
                  <a:gd name="T114" fmla="*/ 23 w 36"/>
                  <a:gd name="T115" fmla="*/ 4 h 36"/>
                  <a:gd name="T116" fmla="*/ 21 w 36"/>
                  <a:gd name="T117"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 h="36">
                    <a:moveTo>
                      <a:pt x="21" y="2"/>
                    </a:moveTo>
                    <a:lnTo>
                      <a:pt x="19" y="2"/>
                    </a:lnTo>
                    <a:lnTo>
                      <a:pt x="17" y="2"/>
                    </a:lnTo>
                    <a:lnTo>
                      <a:pt x="15" y="0"/>
                    </a:lnTo>
                    <a:lnTo>
                      <a:pt x="15" y="0"/>
                    </a:lnTo>
                    <a:lnTo>
                      <a:pt x="13" y="0"/>
                    </a:lnTo>
                    <a:lnTo>
                      <a:pt x="6" y="0"/>
                    </a:lnTo>
                    <a:lnTo>
                      <a:pt x="4" y="0"/>
                    </a:lnTo>
                    <a:lnTo>
                      <a:pt x="0" y="2"/>
                    </a:lnTo>
                    <a:lnTo>
                      <a:pt x="0" y="2"/>
                    </a:lnTo>
                    <a:lnTo>
                      <a:pt x="2" y="4"/>
                    </a:lnTo>
                    <a:lnTo>
                      <a:pt x="4" y="6"/>
                    </a:lnTo>
                    <a:lnTo>
                      <a:pt x="4" y="7"/>
                    </a:lnTo>
                    <a:lnTo>
                      <a:pt x="4" y="9"/>
                    </a:lnTo>
                    <a:lnTo>
                      <a:pt x="4" y="9"/>
                    </a:lnTo>
                    <a:lnTo>
                      <a:pt x="4" y="11"/>
                    </a:lnTo>
                    <a:lnTo>
                      <a:pt x="4" y="15"/>
                    </a:lnTo>
                    <a:lnTo>
                      <a:pt x="4" y="30"/>
                    </a:lnTo>
                    <a:lnTo>
                      <a:pt x="8" y="34"/>
                    </a:lnTo>
                    <a:lnTo>
                      <a:pt x="10" y="36"/>
                    </a:lnTo>
                    <a:lnTo>
                      <a:pt x="11" y="36"/>
                    </a:lnTo>
                    <a:lnTo>
                      <a:pt x="11" y="36"/>
                    </a:lnTo>
                    <a:lnTo>
                      <a:pt x="11" y="36"/>
                    </a:lnTo>
                    <a:lnTo>
                      <a:pt x="15" y="36"/>
                    </a:lnTo>
                    <a:lnTo>
                      <a:pt x="15" y="36"/>
                    </a:lnTo>
                    <a:lnTo>
                      <a:pt x="15" y="36"/>
                    </a:lnTo>
                    <a:lnTo>
                      <a:pt x="23" y="30"/>
                    </a:lnTo>
                    <a:lnTo>
                      <a:pt x="23" y="28"/>
                    </a:lnTo>
                    <a:lnTo>
                      <a:pt x="23" y="24"/>
                    </a:lnTo>
                    <a:lnTo>
                      <a:pt x="23" y="24"/>
                    </a:lnTo>
                    <a:lnTo>
                      <a:pt x="23" y="24"/>
                    </a:lnTo>
                    <a:lnTo>
                      <a:pt x="21" y="23"/>
                    </a:lnTo>
                    <a:lnTo>
                      <a:pt x="19" y="23"/>
                    </a:lnTo>
                    <a:lnTo>
                      <a:pt x="19" y="23"/>
                    </a:lnTo>
                    <a:lnTo>
                      <a:pt x="17" y="23"/>
                    </a:lnTo>
                    <a:lnTo>
                      <a:pt x="17" y="23"/>
                    </a:lnTo>
                    <a:lnTo>
                      <a:pt x="17" y="23"/>
                    </a:lnTo>
                    <a:lnTo>
                      <a:pt x="17" y="23"/>
                    </a:lnTo>
                    <a:lnTo>
                      <a:pt x="17" y="21"/>
                    </a:lnTo>
                    <a:lnTo>
                      <a:pt x="17" y="21"/>
                    </a:lnTo>
                    <a:lnTo>
                      <a:pt x="19" y="19"/>
                    </a:lnTo>
                    <a:lnTo>
                      <a:pt x="21" y="17"/>
                    </a:lnTo>
                    <a:lnTo>
                      <a:pt x="23" y="17"/>
                    </a:lnTo>
                    <a:lnTo>
                      <a:pt x="25" y="15"/>
                    </a:lnTo>
                    <a:lnTo>
                      <a:pt x="27" y="15"/>
                    </a:lnTo>
                    <a:lnTo>
                      <a:pt x="27" y="15"/>
                    </a:lnTo>
                    <a:lnTo>
                      <a:pt x="28" y="15"/>
                    </a:lnTo>
                    <a:lnTo>
                      <a:pt x="28" y="15"/>
                    </a:lnTo>
                    <a:lnTo>
                      <a:pt x="28" y="15"/>
                    </a:lnTo>
                    <a:lnTo>
                      <a:pt x="34" y="15"/>
                    </a:lnTo>
                    <a:lnTo>
                      <a:pt x="34" y="15"/>
                    </a:lnTo>
                    <a:lnTo>
                      <a:pt x="36" y="15"/>
                    </a:lnTo>
                    <a:lnTo>
                      <a:pt x="36" y="15"/>
                    </a:lnTo>
                    <a:lnTo>
                      <a:pt x="34" y="13"/>
                    </a:lnTo>
                    <a:lnTo>
                      <a:pt x="34" y="11"/>
                    </a:lnTo>
                    <a:lnTo>
                      <a:pt x="34" y="11"/>
                    </a:lnTo>
                    <a:lnTo>
                      <a:pt x="30" y="7"/>
                    </a:lnTo>
                    <a:lnTo>
                      <a:pt x="23" y="4"/>
                    </a:lnTo>
                    <a:lnTo>
                      <a:pt x="21" y="2"/>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03" name="Freeform 1662">
                <a:extLst>
                  <a:ext uri="{FF2B5EF4-FFF2-40B4-BE49-F238E27FC236}">
                    <a16:creationId xmlns:a16="http://schemas.microsoft.com/office/drawing/2014/main" id="{E396F50D-CB87-03CA-5806-DCA5C6F367B4}"/>
                  </a:ext>
                </a:extLst>
              </p:cNvPr>
              <p:cNvSpPr>
                <a:spLocks/>
              </p:cNvSpPr>
              <p:nvPr/>
            </p:nvSpPr>
            <p:spPr bwMode="auto">
              <a:xfrm>
                <a:off x="5652841" y="1571443"/>
                <a:ext cx="70020" cy="67041"/>
              </a:xfrm>
              <a:custGeom>
                <a:avLst/>
                <a:gdLst>
                  <a:gd name="T0" fmla="*/ 0 w 47"/>
                  <a:gd name="T1" fmla="*/ 34 h 45"/>
                  <a:gd name="T2" fmla="*/ 0 w 47"/>
                  <a:gd name="T3" fmla="*/ 34 h 45"/>
                  <a:gd name="T4" fmla="*/ 0 w 47"/>
                  <a:gd name="T5" fmla="*/ 34 h 45"/>
                  <a:gd name="T6" fmla="*/ 6 w 47"/>
                  <a:gd name="T7" fmla="*/ 43 h 45"/>
                  <a:gd name="T8" fmla="*/ 8 w 47"/>
                  <a:gd name="T9" fmla="*/ 43 h 45"/>
                  <a:gd name="T10" fmla="*/ 10 w 47"/>
                  <a:gd name="T11" fmla="*/ 42 h 45"/>
                  <a:gd name="T12" fmla="*/ 10 w 47"/>
                  <a:gd name="T13" fmla="*/ 42 h 45"/>
                  <a:gd name="T14" fmla="*/ 11 w 47"/>
                  <a:gd name="T15" fmla="*/ 42 h 45"/>
                  <a:gd name="T16" fmla="*/ 11 w 47"/>
                  <a:gd name="T17" fmla="*/ 42 h 45"/>
                  <a:gd name="T18" fmla="*/ 13 w 47"/>
                  <a:gd name="T19" fmla="*/ 40 h 45"/>
                  <a:gd name="T20" fmla="*/ 27 w 47"/>
                  <a:gd name="T21" fmla="*/ 45 h 45"/>
                  <a:gd name="T22" fmla="*/ 28 w 47"/>
                  <a:gd name="T23" fmla="*/ 45 h 45"/>
                  <a:gd name="T24" fmla="*/ 28 w 47"/>
                  <a:gd name="T25" fmla="*/ 45 h 45"/>
                  <a:gd name="T26" fmla="*/ 28 w 47"/>
                  <a:gd name="T27" fmla="*/ 43 h 45"/>
                  <a:gd name="T28" fmla="*/ 46 w 47"/>
                  <a:gd name="T29" fmla="*/ 25 h 45"/>
                  <a:gd name="T30" fmla="*/ 47 w 47"/>
                  <a:gd name="T31" fmla="*/ 11 h 45"/>
                  <a:gd name="T32" fmla="*/ 47 w 47"/>
                  <a:gd name="T33" fmla="*/ 11 h 45"/>
                  <a:gd name="T34" fmla="*/ 47 w 47"/>
                  <a:gd name="T35" fmla="*/ 11 h 45"/>
                  <a:gd name="T36" fmla="*/ 46 w 47"/>
                  <a:gd name="T37" fmla="*/ 7 h 45"/>
                  <a:gd name="T38" fmla="*/ 46 w 47"/>
                  <a:gd name="T39" fmla="*/ 6 h 45"/>
                  <a:gd name="T40" fmla="*/ 44 w 47"/>
                  <a:gd name="T41" fmla="*/ 2 h 45"/>
                  <a:gd name="T42" fmla="*/ 44 w 47"/>
                  <a:gd name="T43" fmla="*/ 0 h 45"/>
                  <a:gd name="T44" fmla="*/ 44 w 47"/>
                  <a:gd name="T45" fmla="*/ 0 h 45"/>
                  <a:gd name="T46" fmla="*/ 42 w 47"/>
                  <a:gd name="T47" fmla="*/ 0 h 45"/>
                  <a:gd name="T48" fmla="*/ 40 w 47"/>
                  <a:gd name="T49" fmla="*/ 0 h 45"/>
                  <a:gd name="T50" fmla="*/ 36 w 47"/>
                  <a:gd name="T51" fmla="*/ 0 h 45"/>
                  <a:gd name="T52" fmla="*/ 36 w 47"/>
                  <a:gd name="T53" fmla="*/ 0 h 45"/>
                  <a:gd name="T54" fmla="*/ 36 w 47"/>
                  <a:gd name="T55" fmla="*/ 0 h 45"/>
                  <a:gd name="T56" fmla="*/ 36 w 47"/>
                  <a:gd name="T57" fmla="*/ 0 h 45"/>
                  <a:gd name="T58" fmla="*/ 34 w 47"/>
                  <a:gd name="T59" fmla="*/ 2 h 45"/>
                  <a:gd name="T60" fmla="*/ 34 w 47"/>
                  <a:gd name="T61" fmla="*/ 2 h 45"/>
                  <a:gd name="T62" fmla="*/ 32 w 47"/>
                  <a:gd name="T63" fmla="*/ 4 h 45"/>
                  <a:gd name="T64" fmla="*/ 17 w 47"/>
                  <a:gd name="T65" fmla="*/ 7 h 45"/>
                  <a:gd name="T66" fmla="*/ 17 w 47"/>
                  <a:gd name="T67" fmla="*/ 7 h 45"/>
                  <a:gd name="T68" fmla="*/ 15 w 47"/>
                  <a:gd name="T69" fmla="*/ 6 h 45"/>
                  <a:gd name="T70" fmla="*/ 15 w 47"/>
                  <a:gd name="T71" fmla="*/ 4 h 45"/>
                  <a:gd name="T72" fmla="*/ 15 w 47"/>
                  <a:gd name="T73" fmla="*/ 4 h 45"/>
                  <a:gd name="T74" fmla="*/ 15 w 47"/>
                  <a:gd name="T75" fmla="*/ 4 h 45"/>
                  <a:gd name="T76" fmla="*/ 13 w 47"/>
                  <a:gd name="T77" fmla="*/ 4 h 45"/>
                  <a:gd name="T78" fmla="*/ 8 w 47"/>
                  <a:gd name="T79" fmla="*/ 4 h 45"/>
                  <a:gd name="T80" fmla="*/ 8 w 47"/>
                  <a:gd name="T81" fmla="*/ 6 h 45"/>
                  <a:gd name="T82" fmla="*/ 8 w 47"/>
                  <a:gd name="T83" fmla="*/ 6 h 45"/>
                  <a:gd name="T84" fmla="*/ 6 w 47"/>
                  <a:gd name="T85" fmla="*/ 6 h 45"/>
                  <a:gd name="T86" fmla="*/ 6 w 47"/>
                  <a:gd name="T87" fmla="*/ 7 h 45"/>
                  <a:gd name="T88" fmla="*/ 2 w 47"/>
                  <a:gd name="T89" fmla="*/ 13 h 45"/>
                  <a:gd name="T90" fmla="*/ 2 w 47"/>
                  <a:gd name="T91" fmla="*/ 17 h 45"/>
                  <a:gd name="T92" fmla="*/ 0 w 47"/>
                  <a:gd name="T93" fmla="*/ 21 h 45"/>
                  <a:gd name="T94" fmla="*/ 0 w 47"/>
                  <a:gd name="T95" fmla="*/ 23 h 45"/>
                  <a:gd name="T96" fmla="*/ 0 w 47"/>
                  <a:gd name="T97" fmla="*/ 26 h 45"/>
                  <a:gd name="T98" fmla="*/ 2 w 47"/>
                  <a:gd name="T99" fmla="*/ 32 h 45"/>
                  <a:gd name="T100" fmla="*/ 2 w 47"/>
                  <a:gd name="T101" fmla="*/ 32 h 45"/>
                  <a:gd name="T102" fmla="*/ 2 w 47"/>
                  <a:gd name="T103" fmla="*/ 32 h 45"/>
                  <a:gd name="T104" fmla="*/ 2 w 47"/>
                  <a:gd name="T105" fmla="*/ 32 h 45"/>
                  <a:gd name="T106" fmla="*/ 0 w 47"/>
                  <a:gd name="T107" fmla="*/ 32 h 45"/>
                  <a:gd name="T108" fmla="*/ 0 w 47"/>
                  <a:gd name="T109" fmla="*/ 3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 h="45">
                    <a:moveTo>
                      <a:pt x="0" y="34"/>
                    </a:moveTo>
                    <a:lnTo>
                      <a:pt x="0" y="34"/>
                    </a:lnTo>
                    <a:lnTo>
                      <a:pt x="0" y="34"/>
                    </a:lnTo>
                    <a:lnTo>
                      <a:pt x="6" y="43"/>
                    </a:lnTo>
                    <a:lnTo>
                      <a:pt x="8" y="43"/>
                    </a:lnTo>
                    <a:lnTo>
                      <a:pt x="10" y="42"/>
                    </a:lnTo>
                    <a:lnTo>
                      <a:pt x="10" y="42"/>
                    </a:lnTo>
                    <a:lnTo>
                      <a:pt x="11" y="42"/>
                    </a:lnTo>
                    <a:lnTo>
                      <a:pt x="11" y="42"/>
                    </a:lnTo>
                    <a:lnTo>
                      <a:pt x="13" y="40"/>
                    </a:lnTo>
                    <a:lnTo>
                      <a:pt x="27" y="45"/>
                    </a:lnTo>
                    <a:lnTo>
                      <a:pt x="28" y="45"/>
                    </a:lnTo>
                    <a:lnTo>
                      <a:pt x="28" y="45"/>
                    </a:lnTo>
                    <a:lnTo>
                      <a:pt x="28" y="43"/>
                    </a:lnTo>
                    <a:lnTo>
                      <a:pt x="46" y="25"/>
                    </a:lnTo>
                    <a:lnTo>
                      <a:pt x="47" y="11"/>
                    </a:lnTo>
                    <a:lnTo>
                      <a:pt x="47" y="11"/>
                    </a:lnTo>
                    <a:lnTo>
                      <a:pt x="47" y="11"/>
                    </a:lnTo>
                    <a:lnTo>
                      <a:pt x="46" y="7"/>
                    </a:lnTo>
                    <a:lnTo>
                      <a:pt x="46" y="6"/>
                    </a:lnTo>
                    <a:lnTo>
                      <a:pt x="44" y="2"/>
                    </a:lnTo>
                    <a:lnTo>
                      <a:pt x="44" y="0"/>
                    </a:lnTo>
                    <a:lnTo>
                      <a:pt x="44" y="0"/>
                    </a:lnTo>
                    <a:lnTo>
                      <a:pt x="42" y="0"/>
                    </a:lnTo>
                    <a:lnTo>
                      <a:pt x="40" y="0"/>
                    </a:lnTo>
                    <a:lnTo>
                      <a:pt x="36" y="0"/>
                    </a:lnTo>
                    <a:lnTo>
                      <a:pt x="36" y="0"/>
                    </a:lnTo>
                    <a:lnTo>
                      <a:pt x="36" y="0"/>
                    </a:lnTo>
                    <a:lnTo>
                      <a:pt x="36" y="0"/>
                    </a:lnTo>
                    <a:lnTo>
                      <a:pt x="34" y="2"/>
                    </a:lnTo>
                    <a:lnTo>
                      <a:pt x="34" y="2"/>
                    </a:lnTo>
                    <a:lnTo>
                      <a:pt x="32" y="4"/>
                    </a:lnTo>
                    <a:lnTo>
                      <a:pt x="17" y="7"/>
                    </a:lnTo>
                    <a:lnTo>
                      <a:pt x="17" y="7"/>
                    </a:lnTo>
                    <a:lnTo>
                      <a:pt x="15" y="6"/>
                    </a:lnTo>
                    <a:lnTo>
                      <a:pt x="15" y="4"/>
                    </a:lnTo>
                    <a:lnTo>
                      <a:pt x="15" y="4"/>
                    </a:lnTo>
                    <a:lnTo>
                      <a:pt x="15" y="4"/>
                    </a:lnTo>
                    <a:lnTo>
                      <a:pt x="13" y="4"/>
                    </a:lnTo>
                    <a:lnTo>
                      <a:pt x="8" y="4"/>
                    </a:lnTo>
                    <a:lnTo>
                      <a:pt x="8" y="6"/>
                    </a:lnTo>
                    <a:lnTo>
                      <a:pt x="8" y="6"/>
                    </a:lnTo>
                    <a:lnTo>
                      <a:pt x="6" y="6"/>
                    </a:lnTo>
                    <a:lnTo>
                      <a:pt x="6" y="7"/>
                    </a:lnTo>
                    <a:lnTo>
                      <a:pt x="2" y="13"/>
                    </a:lnTo>
                    <a:lnTo>
                      <a:pt x="2" y="17"/>
                    </a:lnTo>
                    <a:lnTo>
                      <a:pt x="0" y="21"/>
                    </a:lnTo>
                    <a:lnTo>
                      <a:pt x="0" y="23"/>
                    </a:lnTo>
                    <a:lnTo>
                      <a:pt x="0" y="26"/>
                    </a:lnTo>
                    <a:lnTo>
                      <a:pt x="2" y="32"/>
                    </a:lnTo>
                    <a:lnTo>
                      <a:pt x="2" y="32"/>
                    </a:lnTo>
                    <a:lnTo>
                      <a:pt x="2" y="32"/>
                    </a:lnTo>
                    <a:lnTo>
                      <a:pt x="2" y="32"/>
                    </a:lnTo>
                    <a:lnTo>
                      <a:pt x="0" y="32"/>
                    </a:lnTo>
                    <a:lnTo>
                      <a:pt x="0" y="34"/>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04" name="Freeform 1663">
                <a:extLst>
                  <a:ext uri="{FF2B5EF4-FFF2-40B4-BE49-F238E27FC236}">
                    <a16:creationId xmlns:a16="http://schemas.microsoft.com/office/drawing/2014/main" id="{E9E4FFFC-411A-1A9F-E17A-CA548C960B06}"/>
                  </a:ext>
                </a:extLst>
              </p:cNvPr>
              <p:cNvSpPr>
                <a:spLocks/>
              </p:cNvSpPr>
              <p:nvPr/>
            </p:nvSpPr>
            <p:spPr bwMode="auto">
              <a:xfrm>
                <a:off x="5596229" y="1473117"/>
                <a:ext cx="43203" cy="28306"/>
              </a:xfrm>
              <a:custGeom>
                <a:avLst/>
                <a:gdLst>
                  <a:gd name="T0" fmla="*/ 17 w 29"/>
                  <a:gd name="T1" fmla="*/ 17 h 19"/>
                  <a:gd name="T2" fmla="*/ 21 w 29"/>
                  <a:gd name="T3" fmla="*/ 19 h 19"/>
                  <a:gd name="T4" fmla="*/ 21 w 29"/>
                  <a:gd name="T5" fmla="*/ 19 h 19"/>
                  <a:gd name="T6" fmla="*/ 23 w 29"/>
                  <a:gd name="T7" fmla="*/ 19 h 19"/>
                  <a:gd name="T8" fmla="*/ 23 w 29"/>
                  <a:gd name="T9" fmla="*/ 19 h 19"/>
                  <a:gd name="T10" fmla="*/ 25 w 29"/>
                  <a:gd name="T11" fmla="*/ 17 h 19"/>
                  <a:gd name="T12" fmla="*/ 29 w 29"/>
                  <a:gd name="T13" fmla="*/ 15 h 19"/>
                  <a:gd name="T14" fmla="*/ 29 w 29"/>
                  <a:gd name="T15" fmla="*/ 15 h 19"/>
                  <a:gd name="T16" fmla="*/ 29 w 29"/>
                  <a:gd name="T17" fmla="*/ 13 h 19"/>
                  <a:gd name="T18" fmla="*/ 29 w 29"/>
                  <a:gd name="T19" fmla="*/ 13 h 19"/>
                  <a:gd name="T20" fmla="*/ 27 w 29"/>
                  <a:gd name="T21" fmla="*/ 9 h 19"/>
                  <a:gd name="T22" fmla="*/ 27 w 29"/>
                  <a:gd name="T23" fmla="*/ 9 h 19"/>
                  <a:gd name="T24" fmla="*/ 17 w 29"/>
                  <a:gd name="T25" fmla="*/ 0 h 19"/>
                  <a:gd name="T26" fmla="*/ 12 w 29"/>
                  <a:gd name="T27" fmla="*/ 0 h 19"/>
                  <a:gd name="T28" fmla="*/ 4 w 29"/>
                  <a:gd name="T29" fmla="*/ 5 h 19"/>
                  <a:gd name="T30" fmla="*/ 2 w 29"/>
                  <a:gd name="T31" fmla="*/ 7 h 19"/>
                  <a:gd name="T32" fmla="*/ 2 w 29"/>
                  <a:gd name="T33" fmla="*/ 7 h 19"/>
                  <a:gd name="T34" fmla="*/ 0 w 29"/>
                  <a:gd name="T35" fmla="*/ 9 h 19"/>
                  <a:gd name="T36" fmla="*/ 0 w 29"/>
                  <a:gd name="T37" fmla="*/ 11 h 19"/>
                  <a:gd name="T38" fmla="*/ 0 w 29"/>
                  <a:gd name="T39" fmla="*/ 11 h 19"/>
                  <a:gd name="T40" fmla="*/ 17 w 29"/>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19">
                    <a:moveTo>
                      <a:pt x="17" y="17"/>
                    </a:moveTo>
                    <a:lnTo>
                      <a:pt x="21" y="19"/>
                    </a:lnTo>
                    <a:lnTo>
                      <a:pt x="21" y="19"/>
                    </a:lnTo>
                    <a:lnTo>
                      <a:pt x="23" y="19"/>
                    </a:lnTo>
                    <a:lnTo>
                      <a:pt x="23" y="19"/>
                    </a:lnTo>
                    <a:lnTo>
                      <a:pt x="25" y="17"/>
                    </a:lnTo>
                    <a:lnTo>
                      <a:pt x="29" y="15"/>
                    </a:lnTo>
                    <a:lnTo>
                      <a:pt x="29" y="15"/>
                    </a:lnTo>
                    <a:lnTo>
                      <a:pt x="29" y="13"/>
                    </a:lnTo>
                    <a:lnTo>
                      <a:pt x="29" y="13"/>
                    </a:lnTo>
                    <a:lnTo>
                      <a:pt x="27" y="9"/>
                    </a:lnTo>
                    <a:lnTo>
                      <a:pt x="27" y="9"/>
                    </a:lnTo>
                    <a:lnTo>
                      <a:pt x="17" y="0"/>
                    </a:lnTo>
                    <a:lnTo>
                      <a:pt x="12" y="0"/>
                    </a:lnTo>
                    <a:lnTo>
                      <a:pt x="4" y="5"/>
                    </a:lnTo>
                    <a:lnTo>
                      <a:pt x="2" y="7"/>
                    </a:lnTo>
                    <a:lnTo>
                      <a:pt x="2" y="7"/>
                    </a:lnTo>
                    <a:lnTo>
                      <a:pt x="0" y="9"/>
                    </a:lnTo>
                    <a:lnTo>
                      <a:pt x="0" y="11"/>
                    </a:lnTo>
                    <a:lnTo>
                      <a:pt x="0" y="11"/>
                    </a:lnTo>
                    <a:lnTo>
                      <a:pt x="17" y="17"/>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05" name="Freeform 1664">
                <a:extLst>
                  <a:ext uri="{FF2B5EF4-FFF2-40B4-BE49-F238E27FC236}">
                    <a16:creationId xmlns:a16="http://schemas.microsoft.com/office/drawing/2014/main" id="{A6E09CD3-F318-24DE-306E-794DC3EDA6A0}"/>
                  </a:ext>
                </a:extLst>
              </p:cNvPr>
              <p:cNvSpPr>
                <a:spLocks/>
              </p:cNvSpPr>
              <p:nvPr/>
            </p:nvSpPr>
            <p:spPr bwMode="auto">
              <a:xfrm>
                <a:off x="5582822" y="1537179"/>
                <a:ext cx="50653" cy="40225"/>
              </a:xfrm>
              <a:custGeom>
                <a:avLst/>
                <a:gdLst>
                  <a:gd name="T0" fmla="*/ 4 w 34"/>
                  <a:gd name="T1" fmla="*/ 6 h 27"/>
                  <a:gd name="T2" fmla="*/ 13 w 34"/>
                  <a:gd name="T3" fmla="*/ 12 h 27"/>
                  <a:gd name="T4" fmla="*/ 17 w 34"/>
                  <a:gd name="T5" fmla="*/ 21 h 27"/>
                  <a:gd name="T6" fmla="*/ 17 w 34"/>
                  <a:gd name="T7" fmla="*/ 21 h 27"/>
                  <a:gd name="T8" fmla="*/ 21 w 34"/>
                  <a:gd name="T9" fmla="*/ 23 h 27"/>
                  <a:gd name="T10" fmla="*/ 23 w 34"/>
                  <a:gd name="T11" fmla="*/ 25 h 27"/>
                  <a:gd name="T12" fmla="*/ 24 w 34"/>
                  <a:gd name="T13" fmla="*/ 27 h 27"/>
                  <a:gd name="T14" fmla="*/ 26 w 34"/>
                  <a:gd name="T15" fmla="*/ 27 h 27"/>
                  <a:gd name="T16" fmla="*/ 26 w 34"/>
                  <a:gd name="T17" fmla="*/ 25 h 27"/>
                  <a:gd name="T18" fmla="*/ 32 w 34"/>
                  <a:gd name="T19" fmla="*/ 19 h 27"/>
                  <a:gd name="T20" fmla="*/ 34 w 34"/>
                  <a:gd name="T21" fmla="*/ 19 h 27"/>
                  <a:gd name="T22" fmla="*/ 34 w 34"/>
                  <a:gd name="T23" fmla="*/ 19 h 27"/>
                  <a:gd name="T24" fmla="*/ 21 w 34"/>
                  <a:gd name="T25" fmla="*/ 8 h 27"/>
                  <a:gd name="T26" fmla="*/ 21 w 34"/>
                  <a:gd name="T27" fmla="*/ 8 h 27"/>
                  <a:gd name="T28" fmla="*/ 9 w 34"/>
                  <a:gd name="T29" fmla="*/ 2 h 27"/>
                  <a:gd name="T30" fmla="*/ 7 w 34"/>
                  <a:gd name="T31" fmla="*/ 2 h 27"/>
                  <a:gd name="T32" fmla="*/ 2 w 34"/>
                  <a:gd name="T33" fmla="*/ 0 h 27"/>
                  <a:gd name="T34" fmla="*/ 0 w 34"/>
                  <a:gd name="T35" fmla="*/ 2 h 27"/>
                  <a:gd name="T36" fmla="*/ 2 w 34"/>
                  <a:gd name="T37" fmla="*/ 4 h 27"/>
                  <a:gd name="T38" fmla="*/ 4 w 34"/>
                  <a:gd name="T39"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27">
                    <a:moveTo>
                      <a:pt x="4" y="6"/>
                    </a:moveTo>
                    <a:lnTo>
                      <a:pt x="13" y="12"/>
                    </a:lnTo>
                    <a:lnTo>
                      <a:pt x="17" y="21"/>
                    </a:lnTo>
                    <a:lnTo>
                      <a:pt x="17" y="21"/>
                    </a:lnTo>
                    <a:lnTo>
                      <a:pt x="21" y="23"/>
                    </a:lnTo>
                    <a:lnTo>
                      <a:pt x="23" y="25"/>
                    </a:lnTo>
                    <a:lnTo>
                      <a:pt x="24" y="27"/>
                    </a:lnTo>
                    <a:lnTo>
                      <a:pt x="26" y="27"/>
                    </a:lnTo>
                    <a:lnTo>
                      <a:pt x="26" y="25"/>
                    </a:lnTo>
                    <a:lnTo>
                      <a:pt x="32" y="19"/>
                    </a:lnTo>
                    <a:lnTo>
                      <a:pt x="34" y="19"/>
                    </a:lnTo>
                    <a:lnTo>
                      <a:pt x="34" y="19"/>
                    </a:lnTo>
                    <a:lnTo>
                      <a:pt x="21" y="8"/>
                    </a:lnTo>
                    <a:lnTo>
                      <a:pt x="21" y="8"/>
                    </a:lnTo>
                    <a:lnTo>
                      <a:pt x="9" y="2"/>
                    </a:lnTo>
                    <a:lnTo>
                      <a:pt x="7" y="2"/>
                    </a:lnTo>
                    <a:lnTo>
                      <a:pt x="2" y="0"/>
                    </a:lnTo>
                    <a:lnTo>
                      <a:pt x="0" y="2"/>
                    </a:lnTo>
                    <a:lnTo>
                      <a:pt x="2" y="4"/>
                    </a:lnTo>
                    <a:lnTo>
                      <a:pt x="4" y="6"/>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06" name="Freeform 1665">
                <a:extLst>
                  <a:ext uri="{FF2B5EF4-FFF2-40B4-BE49-F238E27FC236}">
                    <a16:creationId xmlns:a16="http://schemas.microsoft.com/office/drawing/2014/main" id="{0E807101-6CEF-5C55-74B3-F92750F976E7}"/>
                  </a:ext>
                </a:extLst>
              </p:cNvPr>
              <p:cNvSpPr>
                <a:spLocks/>
              </p:cNvSpPr>
              <p:nvPr/>
            </p:nvSpPr>
            <p:spPr bwMode="auto">
              <a:xfrm>
                <a:off x="5573883" y="1641464"/>
                <a:ext cx="31285" cy="43204"/>
              </a:xfrm>
              <a:custGeom>
                <a:avLst/>
                <a:gdLst>
                  <a:gd name="T0" fmla="*/ 6 w 21"/>
                  <a:gd name="T1" fmla="*/ 17 h 29"/>
                  <a:gd name="T2" fmla="*/ 4 w 21"/>
                  <a:gd name="T3" fmla="*/ 19 h 29"/>
                  <a:gd name="T4" fmla="*/ 2 w 21"/>
                  <a:gd name="T5" fmla="*/ 21 h 29"/>
                  <a:gd name="T6" fmla="*/ 2 w 21"/>
                  <a:gd name="T7" fmla="*/ 23 h 29"/>
                  <a:gd name="T8" fmla="*/ 0 w 21"/>
                  <a:gd name="T9" fmla="*/ 23 h 29"/>
                  <a:gd name="T10" fmla="*/ 0 w 21"/>
                  <a:gd name="T11" fmla="*/ 25 h 29"/>
                  <a:gd name="T12" fmla="*/ 0 w 21"/>
                  <a:gd name="T13" fmla="*/ 25 h 29"/>
                  <a:gd name="T14" fmla="*/ 4 w 21"/>
                  <a:gd name="T15" fmla="*/ 27 h 29"/>
                  <a:gd name="T16" fmla="*/ 4 w 21"/>
                  <a:gd name="T17" fmla="*/ 27 h 29"/>
                  <a:gd name="T18" fmla="*/ 4 w 21"/>
                  <a:gd name="T19" fmla="*/ 27 h 29"/>
                  <a:gd name="T20" fmla="*/ 15 w 21"/>
                  <a:gd name="T21" fmla="*/ 29 h 29"/>
                  <a:gd name="T22" fmla="*/ 19 w 21"/>
                  <a:gd name="T23" fmla="*/ 27 h 29"/>
                  <a:gd name="T24" fmla="*/ 21 w 21"/>
                  <a:gd name="T25" fmla="*/ 27 h 29"/>
                  <a:gd name="T26" fmla="*/ 21 w 21"/>
                  <a:gd name="T27" fmla="*/ 27 h 29"/>
                  <a:gd name="T28" fmla="*/ 21 w 21"/>
                  <a:gd name="T29" fmla="*/ 27 h 29"/>
                  <a:gd name="T30" fmla="*/ 21 w 21"/>
                  <a:gd name="T31" fmla="*/ 25 h 29"/>
                  <a:gd name="T32" fmla="*/ 21 w 21"/>
                  <a:gd name="T33" fmla="*/ 25 h 29"/>
                  <a:gd name="T34" fmla="*/ 21 w 21"/>
                  <a:gd name="T35" fmla="*/ 6 h 29"/>
                  <a:gd name="T36" fmla="*/ 21 w 21"/>
                  <a:gd name="T37" fmla="*/ 6 h 29"/>
                  <a:gd name="T38" fmla="*/ 21 w 21"/>
                  <a:gd name="T39" fmla="*/ 2 h 29"/>
                  <a:gd name="T40" fmla="*/ 21 w 21"/>
                  <a:gd name="T41" fmla="*/ 2 h 29"/>
                  <a:gd name="T42" fmla="*/ 21 w 21"/>
                  <a:gd name="T43" fmla="*/ 2 h 29"/>
                  <a:gd name="T44" fmla="*/ 19 w 21"/>
                  <a:gd name="T45" fmla="*/ 2 h 29"/>
                  <a:gd name="T46" fmla="*/ 19 w 21"/>
                  <a:gd name="T47" fmla="*/ 0 h 29"/>
                  <a:gd name="T48" fmla="*/ 15 w 21"/>
                  <a:gd name="T49" fmla="*/ 0 h 29"/>
                  <a:gd name="T50" fmla="*/ 8 w 21"/>
                  <a:gd name="T51" fmla="*/ 2 h 29"/>
                  <a:gd name="T52" fmla="*/ 6 w 21"/>
                  <a:gd name="T53" fmla="*/ 4 h 29"/>
                  <a:gd name="T54" fmla="*/ 4 w 21"/>
                  <a:gd name="T55" fmla="*/ 4 h 29"/>
                  <a:gd name="T56" fmla="*/ 4 w 21"/>
                  <a:gd name="T57" fmla="*/ 4 h 29"/>
                  <a:gd name="T58" fmla="*/ 4 w 21"/>
                  <a:gd name="T59" fmla="*/ 4 h 29"/>
                  <a:gd name="T60" fmla="*/ 4 w 21"/>
                  <a:gd name="T61" fmla="*/ 6 h 29"/>
                  <a:gd name="T62" fmla="*/ 4 w 21"/>
                  <a:gd name="T63" fmla="*/ 10 h 29"/>
                  <a:gd name="T64" fmla="*/ 4 w 21"/>
                  <a:gd name="T65" fmla="*/ 13 h 29"/>
                  <a:gd name="T66" fmla="*/ 6 w 21"/>
                  <a:gd name="T67" fmla="*/ 15 h 29"/>
                  <a:gd name="T68" fmla="*/ 6 w 21"/>
                  <a:gd name="T69" fmla="*/ 17 h 29"/>
                  <a:gd name="T70" fmla="*/ 6 w 21"/>
                  <a:gd name="T71"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 h="29">
                    <a:moveTo>
                      <a:pt x="6" y="17"/>
                    </a:moveTo>
                    <a:lnTo>
                      <a:pt x="4" y="19"/>
                    </a:lnTo>
                    <a:lnTo>
                      <a:pt x="2" y="21"/>
                    </a:lnTo>
                    <a:lnTo>
                      <a:pt x="2" y="23"/>
                    </a:lnTo>
                    <a:lnTo>
                      <a:pt x="0" y="23"/>
                    </a:lnTo>
                    <a:lnTo>
                      <a:pt x="0" y="25"/>
                    </a:lnTo>
                    <a:lnTo>
                      <a:pt x="0" y="25"/>
                    </a:lnTo>
                    <a:lnTo>
                      <a:pt x="4" y="27"/>
                    </a:lnTo>
                    <a:lnTo>
                      <a:pt x="4" y="27"/>
                    </a:lnTo>
                    <a:lnTo>
                      <a:pt x="4" y="27"/>
                    </a:lnTo>
                    <a:lnTo>
                      <a:pt x="15" y="29"/>
                    </a:lnTo>
                    <a:lnTo>
                      <a:pt x="19" y="27"/>
                    </a:lnTo>
                    <a:lnTo>
                      <a:pt x="21" y="27"/>
                    </a:lnTo>
                    <a:lnTo>
                      <a:pt x="21" y="27"/>
                    </a:lnTo>
                    <a:lnTo>
                      <a:pt x="21" y="27"/>
                    </a:lnTo>
                    <a:lnTo>
                      <a:pt x="21" y="25"/>
                    </a:lnTo>
                    <a:lnTo>
                      <a:pt x="21" y="25"/>
                    </a:lnTo>
                    <a:lnTo>
                      <a:pt x="21" y="6"/>
                    </a:lnTo>
                    <a:lnTo>
                      <a:pt x="21" y="6"/>
                    </a:lnTo>
                    <a:lnTo>
                      <a:pt x="21" y="2"/>
                    </a:lnTo>
                    <a:lnTo>
                      <a:pt x="21" y="2"/>
                    </a:lnTo>
                    <a:lnTo>
                      <a:pt x="21" y="2"/>
                    </a:lnTo>
                    <a:lnTo>
                      <a:pt x="19" y="2"/>
                    </a:lnTo>
                    <a:lnTo>
                      <a:pt x="19" y="0"/>
                    </a:lnTo>
                    <a:lnTo>
                      <a:pt x="15" y="0"/>
                    </a:lnTo>
                    <a:lnTo>
                      <a:pt x="8" y="2"/>
                    </a:lnTo>
                    <a:lnTo>
                      <a:pt x="6" y="4"/>
                    </a:lnTo>
                    <a:lnTo>
                      <a:pt x="4" y="4"/>
                    </a:lnTo>
                    <a:lnTo>
                      <a:pt x="4" y="4"/>
                    </a:lnTo>
                    <a:lnTo>
                      <a:pt x="4" y="4"/>
                    </a:lnTo>
                    <a:lnTo>
                      <a:pt x="4" y="6"/>
                    </a:lnTo>
                    <a:lnTo>
                      <a:pt x="4" y="10"/>
                    </a:lnTo>
                    <a:lnTo>
                      <a:pt x="4" y="13"/>
                    </a:lnTo>
                    <a:lnTo>
                      <a:pt x="6" y="15"/>
                    </a:lnTo>
                    <a:lnTo>
                      <a:pt x="6" y="17"/>
                    </a:lnTo>
                    <a:lnTo>
                      <a:pt x="6" y="17"/>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07" name="Freeform 1666">
                <a:extLst>
                  <a:ext uri="{FF2B5EF4-FFF2-40B4-BE49-F238E27FC236}">
                    <a16:creationId xmlns:a16="http://schemas.microsoft.com/office/drawing/2014/main" id="{30981CE0-E659-0293-EED4-7341766A67A0}"/>
                  </a:ext>
                </a:extLst>
              </p:cNvPr>
              <p:cNvSpPr>
                <a:spLocks/>
              </p:cNvSpPr>
              <p:nvPr/>
            </p:nvSpPr>
            <p:spPr bwMode="auto">
              <a:xfrm>
                <a:off x="5728821" y="1526750"/>
                <a:ext cx="65551" cy="70021"/>
              </a:xfrm>
              <a:custGeom>
                <a:avLst/>
                <a:gdLst>
                  <a:gd name="T0" fmla="*/ 25 w 44"/>
                  <a:gd name="T1" fmla="*/ 45 h 47"/>
                  <a:gd name="T2" fmla="*/ 27 w 44"/>
                  <a:gd name="T3" fmla="*/ 45 h 47"/>
                  <a:gd name="T4" fmla="*/ 30 w 44"/>
                  <a:gd name="T5" fmla="*/ 41 h 47"/>
                  <a:gd name="T6" fmla="*/ 36 w 44"/>
                  <a:gd name="T7" fmla="*/ 37 h 47"/>
                  <a:gd name="T8" fmla="*/ 36 w 44"/>
                  <a:gd name="T9" fmla="*/ 37 h 47"/>
                  <a:gd name="T10" fmla="*/ 38 w 44"/>
                  <a:gd name="T11" fmla="*/ 36 h 47"/>
                  <a:gd name="T12" fmla="*/ 42 w 44"/>
                  <a:gd name="T13" fmla="*/ 28 h 47"/>
                  <a:gd name="T14" fmla="*/ 44 w 44"/>
                  <a:gd name="T15" fmla="*/ 26 h 47"/>
                  <a:gd name="T16" fmla="*/ 44 w 44"/>
                  <a:gd name="T17" fmla="*/ 26 h 47"/>
                  <a:gd name="T18" fmla="*/ 44 w 44"/>
                  <a:gd name="T19" fmla="*/ 26 h 47"/>
                  <a:gd name="T20" fmla="*/ 44 w 44"/>
                  <a:gd name="T21" fmla="*/ 17 h 47"/>
                  <a:gd name="T22" fmla="*/ 42 w 44"/>
                  <a:gd name="T23" fmla="*/ 7 h 47"/>
                  <a:gd name="T24" fmla="*/ 40 w 44"/>
                  <a:gd name="T25" fmla="*/ 5 h 47"/>
                  <a:gd name="T26" fmla="*/ 40 w 44"/>
                  <a:gd name="T27" fmla="*/ 5 h 47"/>
                  <a:gd name="T28" fmla="*/ 40 w 44"/>
                  <a:gd name="T29" fmla="*/ 5 h 47"/>
                  <a:gd name="T30" fmla="*/ 38 w 44"/>
                  <a:gd name="T31" fmla="*/ 3 h 47"/>
                  <a:gd name="T32" fmla="*/ 38 w 44"/>
                  <a:gd name="T33" fmla="*/ 3 h 47"/>
                  <a:gd name="T34" fmla="*/ 34 w 44"/>
                  <a:gd name="T35" fmla="*/ 0 h 47"/>
                  <a:gd name="T36" fmla="*/ 34 w 44"/>
                  <a:gd name="T37" fmla="*/ 0 h 47"/>
                  <a:gd name="T38" fmla="*/ 32 w 44"/>
                  <a:gd name="T39" fmla="*/ 0 h 47"/>
                  <a:gd name="T40" fmla="*/ 32 w 44"/>
                  <a:gd name="T41" fmla="*/ 0 h 47"/>
                  <a:gd name="T42" fmla="*/ 30 w 44"/>
                  <a:gd name="T43" fmla="*/ 0 h 47"/>
                  <a:gd name="T44" fmla="*/ 29 w 44"/>
                  <a:gd name="T45" fmla="*/ 0 h 47"/>
                  <a:gd name="T46" fmla="*/ 29 w 44"/>
                  <a:gd name="T47" fmla="*/ 0 h 47"/>
                  <a:gd name="T48" fmla="*/ 27 w 44"/>
                  <a:gd name="T49" fmla="*/ 2 h 47"/>
                  <a:gd name="T50" fmla="*/ 27 w 44"/>
                  <a:gd name="T51" fmla="*/ 2 h 47"/>
                  <a:gd name="T52" fmla="*/ 25 w 44"/>
                  <a:gd name="T53" fmla="*/ 3 h 47"/>
                  <a:gd name="T54" fmla="*/ 25 w 44"/>
                  <a:gd name="T55" fmla="*/ 3 h 47"/>
                  <a:gd name="T56" fmla="*/ 23 w 44"/>
                  <a:gd name="T57" fmla="*/ 9 h 47"/>
                  <a:gd name="T58" fmla="*/ 23 w 44"/>
                  <a:gd name="T59" fmla="*/ 9 h 47"/>
                  <a:gd name="T60" fmla="*/ 19 w 44"/>
                  <a:gd name="T61" fmla="*/ 20 h 47"/>
                  <a:gd name="T62" fmla="*/ 17 w 44"/>
                  <a:gd name="T63" fmla="*/ 20 h 47"/>
                  <a:gd name="T64" fmla="*/ 12 w 44"/>
                  <a:gd name="T65" fmla="*/ 20 h 47"/>
                  <a:gd name="T66" fmla="*/ 12 w 44"/>
                  <a:gd name="T67" fmla="*/ 20 h 47"/>
                  <a:gd name="T68" fmla="*/ 10 w 44"/>
                  <a:gd name="T69" fmla="*/ 22 h 47"/>
                  <a:gd name="T70" fmla="*/ 8 w 44"/>
                  <a:gd name="T71" fmla="*/ 22 h 47"/>
                  <a:gd name="T72" fmla="*/ 8 w 44"/>
                  <a:gd name="T73" fmla="*/ 22 h 47"/>
                  <a:gd name="T74" fmla="*/ 0 w 44"/>
                  <a:gd name="T75" fmla="*/ 34 h 47"/>
                  <a:gd name="T76" fmla="*/ 0 w 44"/>
                  <a:gd name="T77" fmla="*/ 36 h 47"/>
                  <a:gd name="T78" fmla="*/ 0 w 44"/>
                  <a:gd name="T79" fmla="*/ 37 h 47"/>
                  <a:gd name="T80" fmla="*/ 8 w 44"/>
                  <a:gd name="T81" fmla="*/ 47 h 47"/>
                  <a:gd name="T82" fmla="*/ 25 w 44"/>
                  <a:gd name="T83"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47">
                    <a:moveTo>
                      <a:pt x="25" y="45"/>
                    </a:moveTo>
                    <a:lnTo>
                      <a:pt x="27" y="45"/>
                    </a:lnTo>
                    <a:lnTo>
                      <a:pt x="30" y="41"/>
                    </a:lnTo>
                    <a:lnTo>
                      <a:pt x="36" y="37"/>
                    </a:lnTo>
                    <a:lnTo>
                      <a:pt x="36" y="37"/>
                    </a:lnTo>
                    <a:lnTo>
                      <a:pt x="38" y="36"/>
                    </a:lnTo>
                    <a:lnTo>
                      <a:pt x="42" y="28"/>
                    </a:lnTo>
                    <a:lnTo>
                      <a:pt x="44" y="26"/>
                    </a:lnTo>
                    <a:lnTo>
                      <a:pt x="44" y="26"/>
                    </a:lnTo>
                    <a:lnTo>
                      <a:pt x="44" y="26"/>
                    </a:lnTo>
                    <a:lnTo>
                      <a:pt x="44" y="17"/>
                    </a:lnTo>
                    <a:lnTo>
                      <a:pt x="42" y="7"/>
                    </a:lnTo>
                    <a:lnTo>
                      <a:pt x="40" y="5"/>
                    </a:lnTo>
                    <a:lnTo>
                      <a:pt x="40" y="5"/>
                    </a:lnTo>
                    <a:lnTo>
                      <a:pt x="40" y="5"/>
                    </a:lnTo>
                    <a:lnTo>
                      <a:pt x="38" y="3"/>
                    </a:lnTo>
                    <a:lnTo>
                      <a:pt x="38" y="3"/>
                    </a:lnTo>
                    <a:lnTo>
                      <a:pt x="34" y="0"/>
                    </a:lnTo>
                    <a:lnTo>
                      <a:pt x="34" y="0"/>
                    </a:lnTo>
                    <a:lnTo>
                      <a:pt x="32" y="0"/>
                    </a:lnTo>
                    <a:lnTo>
                      <a:pt x="32" y="0"/>
                    </a:lnTo>
                    <a:lnTo>
                      <a:pt x="30" y="0"/>
                    </a:lnTo>
                    <a:lnTo>
                      <a:pt x="29" y="0"/>
                    </a:lnTo>
                    <a:lnTo>
                      <a:pt x="29" y="0"/>
                    </a:lnTo>
                    <a:lnTo>
                      <a:pt x="27" y="2"/>
                    </a:lnTo>
                    <a:lnTo>
                      <a:pt x="27" y="2"/>
                    </a:lnTo>
                    <a:lnTo>
                      <a:pt x="25" y="3"/>
                    </a:lnTo>
                    <a:lnTo>
                      <a:pt x="25" y="3"/>
                    </a:lnTo>
                    <a:lnTo>
                      <a:pt x="23" y="9"/>
                    </a:lnTo>
                    <a:lnTo>
                      <a:pt x="23" y="9"/>
                    </a:lnTo>
                    <a:lnTo>
                      <a:pt x="19" y="20"/>
                    </a:lnTo>
                    <a:lnTo>
                      <a:pt x="17" y="20"/>
                    </a:lnTo>
                    <a:lnTo>
                      <a:pt x="12" y="20"/>
                    </a:lnTo>
                    <a:lnTo>
                      <a:pt x="12" y="20"/>
                    </a:lnTo>
                    <a:lnTo>
                      <a:pt x="10" y="22"/>
                    </a:lnTo>
                    <a:lnTo>
                      <a:pt x="8" y="22"/>
                    </a:lnTo>
                    <a:lnTo>
                      <a:pt x="8" y="22"/>
                    </a:lnTo>
                    <a:lnTo>
                      <a:pt x="0" y="34"/>
                    </a:lnTo>
                    <a:lnTo>
                      <a:pt x="0" y="36"/>
                    </a:lnTo>
                    <a:lnTo>
                      <a:pt x="0" y="37"/>
                    </a:lnTo>
                    <a:lnTo>
                      <a:pt x="8" y="47"/>
                    </a:lnTo>
                    <a:lnTo>
                      <a:pt x="25" y="45"/>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08" name="Freeform 1667">
                <a:extLst>
                  <a:ext uri="{FF2B5EF4-FFF2-40B4-BE49-F238E27FC236}">
                    <a16:creationId xmlns:a16="http://schemas.microsoft.com/office/drawing/2014/main" id="{3E06EAE3-26DD-1D35-E739-D349F005A9B2}"/>
                  </a:ext>
                </a:extLst>
              </p:cNvPr>
              <p:cNvSpPr>
                <a:spLocks/>
              </p:cNvSpPr>
              <p:nvPr/>
            </p:nvSpPr>
            <p:spPr bwMode="auto">
              <a:xfrm>
                <a:off x="6417103" y="1669769"/>
                <a:ext cx="157918" cy="169836"/>
              </a:xfrm>
              <a:custGeom>
                <a:avLst/>
                <a:gdLst>
                  <a:gd name="T0" fmla="*/ 68 w 106"/>
                  <a:gd name="T1" fmla="*/ 0 h 114"/>
                  <a:gd name="T2" fmla="*/ 66 w 106"/>
                  <a:gd name="T3" fmla="*/ 0 h 114"/>
                  <a:gd name="T4" fmla="*/ 60 w 106"/>
                  <a:gd name="T5" fmla="*/ 0 h 114"/>
                  <a:gd name="T6" fmla="*/ 60 w 106"/>
                  <a:gd name="T7" fmla="*/ 0 h 114"/>
                  <a:gd name="T8" fmla="*/ 58 w 106"/>
                  <a:gd name="T9" fmla="*/ 2 h 114"/>
                  <a:gd name="T10" fmla="*/ 55 w 106"/>
                  <a:gd name="T11" fmla="*/ 4 h 114"/>
                  <a:gd name="T12" fmla="*/ 49 w 106"/>
                  <a:gd name="T13" fmla="*/ 6 h 114"/>
                  <a:gd name="T14" fmla="*/ 45 w 106"/>
                  <a:gd name="T15" fmla="*/ 6 h 114"/>
                  <a:gd name="T16" fmla="*/ 43 w 106"/>
                  <a:gd name="T17" fmla="*/ 6 h 114"/>
                  <a:gd name="T18" fmla="*/ 36 w 106"/>
                  <a:gd name="T19" fmla="*/ 6 h 114"/>
                  <a:gd name="T20" fmla="*/ 34 w 106"/>
                  <a:gd name="T21" fmla="*/ 6 h 114"/>
                  <a:gd name="T22" fmla="*/ 34 w 106"/>
                  <a:gd name="T23" fmla="*/ 8 h 114"/>
                  <a:gd name="T24" fmla="*/ 28 w 106"/>
                  <a:gd name="T25" fmla="*/ 10 h 114"/>
                  <a:gd name="T26" fmla="*/ 17 w 106"/>
                  <a:gd name="T27" fmla="*/ 23 h 114"/>
                  <a:gd name="T28" fmla="*/ 17 w 106"/>
                  <a:gd name="T29" fmla="*/ 23 h 114"/>
                  <a:gd name="T30" fmla="*/ 9 w 106"/>
                  <a:gd name="T31" fmla="*/ 44 h 114"/>
                  <a:gd name="T32" fmla="*/ 7 w 106"/>
                  <a:gd name="T33" fmla="*/ 47 h 114"/>
                  <a:gd name="T34" fmla="*/ 0 w 106"/>
                  <a:gd name="T35" fmla="*/ 61 h 114"/>
                  <a:gd name="T36" fmla="*/ 2 w 106"/>
                  <a:gd name="T37" fmla="*/ 63 h 114"/>
                  <a:gd name="T38" fmla="*/ 2 w 106"/>
                  <a:gd name="T39" fmla="*/ 63 h 114"/>
                  <a:gd name="T40" fmla="*/ 4 w 106"/>
                  <a:gd name="T41" fmla="*/ 61 h 114"/>
                  <a:gd name="T42" fmla="*/ 5 w 106"/>
                  <a:gd name="T43" fmla="*/ 57 h 114"/>
                  <a:gd name="T44" fmla="*/ 5 w 106"/>
                  <a:gd name="T45" fmla="*/ 57 h 114"/>
                  <a:gd name="T46" fmla="*/ 7 w 106"/>
                  <a:gd name="T47" fmla="*/ 53 h 114"/>
                  <a:gd name="T48" fmla="*/ 9 w 106"/>
                  <a:gd name="T49" fmla="*/ 49 h 114"/>
                  <a:gd name="T50" fmla="*/ 9 w 106"/>
                  <a:gd name="T51" fmla="*/ 49 h 114"/>
                  <a:gd name="T52" fmla="*/ 11 w 106"/>
                  <a:gd name="T53" fmla="*/ 49 h 114"/>
                  <a:gd name="T54" fmla="*/ 19 w 106"/>
                  <a:gd name="T55" fmla="*/ 70 h 114"/>
                  <a:gd name="T56" fmla="*/ 19 w 106"/>
                  <a:gd name="T57" fmla="*/ 78 h 114"/>
                  <a:gd name="T58" fmla="*/ 24 w 106"/>
                  <a:gd name="T59" fmla="*/ 89 h 114"/>
                  <a:gd name="T60" fmla="*/ 28 w 106"/>
                  <a:gd name="T61" fmla="*/ 95 h 114"/>
                  <a:gd name="T62" fmla="*/ 40 w 106"/>
                  <a:gd name="T63" fmla="*/ 99 h 114"/>
                  <a:gd name="T64" fmla="*/ 49 w 106"/>
                  <a:gd name="T65" fmla="*/ 99 h 114"/>
                  <a:gd name="T66" fmla="*/ 58 w 106"/>
                  <a:gd name="T67" fmla="*/ 102 h 114"/>
                  <a:gd name="T68" fmla="*/ 60 w 106"/>
                  <a:gd name="T69" fmla="*/ 106 h 114"/>
                  <a:gd name="T70" fmla="*/ 64 w 106"/>
                  <a:gd name="T71" fmla="*/ 110 h 114"/>
                  <a:gd name="T72" fmla="*/ 74 w 106"/>
                  <a:gd name="T73" fmla="*/ 112 h 114"/>
                  <a:gd name="T74" fmla="*/ 83 w 106"/>
                  <a:gd name="T75" fmla="*/ 112 h 114"/>
                  <a:gd name="T76" fmla="*/ 94 w 106"/>
                  <a:gd name="T77" fmla="*/ 112 h 114"/>
                  <a:gd name="T78" fmla="*/ 96 w 106"/>
                  <a:gd name="T79" fmla="*/ 112 h 114"/>
                  <a:gd name="T80" fmla="*/ 98 w 106"/>
                  <a:gd name="T81" fmla="*/ 108 h 114"/>
                  <a:gd name="T82" fmla="*/ 104 w 106"/>
                  <a:gd name="T83" fmla="*/ 102 h 114"/>
                  <a:gd name="T84" fmla="*/ 104 w 106"/>
                  <a:gd name="T85" fmla="*/ 100 h 114"/>
                  <a:gd name="T86" fmla="*/ 102 w 106"/>
                  <a:gd name="T87" fmla="*/ 91 h 114"/>
                  <a:gd name="T88" fmla="*/ 94 w 106"/>
                  <a:gd name="T89" fmla="*/ 81 h 114"/>
                  <a:gd name="T90" fmla="*/ 91 w 106"/>
                  <a:gd name="T91" fmla="*/ 74 h 114"/>
                  <a:gd name="T92" fmla="*/ 91 w 106"/>
                  <a:gd name="T93" fmla="*/ 74 h 114"/>
                  <a:gd name="T94" fmla="*/ 91 w 106"/>
                  <a:gd name="T95" fmla="*/ 72 h 114"/>
                  <a:gd name="T96" fmla="*/ 94 w 106"/>
                  <a:gd name="T97" fmla="*/ 74 h 114"/>
                  <a:gd name="T98" fmla="*/ 98 w 106"/>
                  <a:gd name="T99" fmla="*/ 76 h 114"/>
                  <a:gd name="T100" fmla="*/ 100 w 106"/>
                  <a:gd name="T101" fmla="*/ 72 h 114"/>
                  <a:gd name="T102" fmla="*/ 100 w 106"/>
                  <a:gd name="T103" fmla="*/ 64 h 114"/>
                  <a:gd name="T104" fmla="*/ 100 w 106"/>
                  <a:gd name="T105" fmla="*/ 51 h 114"/>
                  <a:gd name="T106" fmla="*/ 102 w 106"/>
                  <a:gd name="T107" fmla="*/ 40 h 114"/>
                  <a:gd name="T108" fmla="*/ 106 w 106"/>
                  <a:gd name="T109" fmla="*/ 34 h 114"/>
                  <a:gd name="T110" fmla="*/ 104 w 106"/>
                  <a:gd name="T111" fmla="*/ 30 h 114"/>
                  <a:gd name="T112" fmla="*/ 94 w 106"/>
                  <a:gd name="T113" fmla="*/ 13 h 114"/>
                  <a:gd name="T114" fmla="*/ 93 w 106"/>
                  <a:gd name="T115" fmla="*/ 11 h 114"/>
                  <a:gd name="T116" fmla="*/ 93 w 106"/>
                  <a:gd name="T117" fmla="*/ 10 h 114"/>
                  <a:gd name="T118" fmla="*/ 83 w 106"/>
                  <a:gd name="T119" fmla="*/ 10 h 114"/>
                  <a:gd name="T120" fmla="*/ 75 w 106"/>
                  <a:gd name="T121" fmla="*/ 11 h 114"/>
                  <a:gd name="T122" fmla="*/ 75 w 106"/>
                  <a:gd name="T123" fmla="*/ 10 h 114"/>
                  <a:gd name="T124" fmla="*/ 70 w 106"/>
                  <a:gd name="T12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14">
                    <a:moveTo>
                      <a:pt x="70" y="0"/>
                    </a:moveTo>
                    <a:lnTo>
                      <a:pt x="68" y="0"/>
                    </a:lnTo>
                    <a:lnTo>
                      <a:pt x="68" y="0"/>
                    </a:lnTo>
                    <a:lnTo>
                      <a:pt x="66" y="0"/>
                    </a:lnTo>
                    <a:lnTo>
                      <a:pt x="60" y="0"/>
                    </a:lnTo>
                    <a:lnTo>
                      <a:pt x="60" y="0"/>
                    </a:lnTo>
                    <a:lnTo>
                      <a:pt x="60" y="0"/>
                    </a:lnTo>
                    <a:lnTo>
                      <a:pt x="60" y="0"/>
                    </a:lnTo>
                    <a:lnTo>
                      <a:pt x="60" y="2"/>
                    </a:lnTo>
                    <a:lnTo>
                      <a:pt x="58" y="2"/>
                    </a:lnTo>
                    <a:lnTo>
                      <a:pt x="58" y="4"/>
                    </a:lnTo>
                    <a:lnTo>
                      <a:pt x="55" y="4"/>
                    </a:lnTo>
                    <a:lnTo>
                      <a:pt x="51" y="6"/>
                    </a:lnTo>
                    <a:lnTo>
                      <a:pt x="49" y="6"/>
                    </a:lnTo>
                    <a:lnTo>
                      <a:pt x="47" y="6"/>
                    </a:lnTo>
                    <a:lnTo>
                      <a:pt x="45" y="6"/>
                    </a:lnTo>
                    <a:lnTo>
                      <a:pt x="45" y="6"/>
                    </a:lnTo>
                    <a:lnTo>
                      <a:pt x="43" y="6"/>
                    </a:lnTo>
                    <a:lnTo>
                      <a:pt x="38" y="4"/>
                    </a:lnTo>
                    <a:lnTo>
                      <a:pt x="36" y="6"/>
                    </a:lnTo>
                    <a:lnTo>
                      <a:pt x="36" y="6"/>
                    </a:lnTo>
                    <a:lnTo>
                      <a:pt x="34" y="6"/>
                    </a:lnTo>
                    <a:lnTo>
                      <a:pt x="34" y="8"/>
                    </a:lnTo>
                    <a:lnTo>
                      <a:pt x="34" y="8"/>
                    </a:lnTo>
                    <a:lnTo>
                      <a:pt x="34" y="10"/>
                    </a:lnTo>
                    <a:lnTo>
                      <a:pt x="28" y="10"/>
                    </a:lnTo>
                    <a:lnTo>
                      <a:pt x="21" y="17"/>
                    </a:lnTo>
                    <a:lnTo>
                      <a:pt x="17" y="23"/>
                    </a:lnTo>
                    <a:lnTo>
                      <a:pt x="17" y="23"/>
                    </a:lnTo>
                    <a:lnTo>
                      <a:pt x="17" y="23"/>
                    </a:lnTo>
                    <a:lnTo>
                      <a:pt x="15" y="34"/>
                    </a:lnTo>
                    <a:lnTo>
                      <a:pt x="9" y="44"/>
                    </a:lnTo>
                    <a:lnTo>
                      <a:pt x="7" y="47"/>
                    </a:lnTo>
                    <a:lnTo>
                      <a:pt x="7" y="47"/>
                    </a:lnTo>
                    <a:lnTo>
                      <a:pt x="4" y="53"/>
                    </a:lnTo>
                    <a:lnTo>
                      <a:pt x="0" y="61"/>
                    </a:lnTo>
                    <a:lnTo>
                      <a:pt x="2" y="61"/>
                    </a:lnTo>
                    <a:lnTo>
                      <a:pt x="2" y="63"/>
                    </a:lnTo>
                    <a:lnTo>
                      <a:pt x="2" y="63"/>
                    </a:lnTo>
                    <a:lnTo>
                      <a:pt x="2" y="63"/>
                    </a:lnTo>
                    <a:lnTo>
                      <a:pt x="4" y="61"/>
                    </a:lnTo>
                    <a:lnTo>
                      <a:pt x="4" y="61"/>
                    </a:lnTo>
                    <a:lnTo>
                      <a:pt x="5" y="59"/>
                    </a:lnTo>
                    <a:lnTo>
                      <a:pt x="5" y="57"/>
                    </a:lnTo>
                    <a:lnTo>
                      <a:pt x="5" y="57"/>
                    </a:lnTo>
                    <a:lnTo>
                      <a:pt x="5" y="57"/>
                    </a:lnTo>
                    <a:lnTo>
                      <a:pt x="5" y="55"/>
                    </a:lnTo>
                    <a:lnTo>
                      <a:pt x="7" y="53"/>
                    </a:lnTo>
                    <a:lnTo>
                      <a:pt x="7" y="53"/>
                    </a:lnTo>
                    <a:lnTo>
                      <a:pt x="9" y="49"/>
                    </a:lnTo>
                    <a:lnTo>
                      <a:pt x="9" y="49"/>
                    </a:lnTo>
                    <a:lnTo>
                      <a:pt x="9" y="49"/>
                    </a:lnTo>
                    <a:lnTo>
                      <a:pt x="11" y="47"/>
                    </a:lnTo>
                    <a:lnTo>
                      <a:pt x="11" y="49"/>
                    </a:lnTo>
                    <a:lnTo>
                      <a:pt x="19" y="64"/>
                    </a:lnTo>
                    <a:lnTo>
                      <a:pt x="19" y="70"/>
                    </a:lnTo>
                    <a:lnTo>
                      <a:pt x="19" y="78"/>
                    </a:lnTo>
                    <a:lnTo>
                      <a:pt x="19" y="78"/>
                    </a:lnTo>
                    <a:lnTo>
                      <a:pt x="19" y="78"/>
                    </a:lnTo>
                    <a:lnTo>
                      <a:pt x="24" y="89"/>
                    </a:lnTo>
                    <a:lnTo>
                      <a:pt x="28" y="93"/>
                    </a:lnTo>
                    <a:lnTo>
                      <a:pt x="28" y="95"/>
                    </a:lnTo>
                    <a:lnTo>
                      <a:pt x="40" y="99"/>
                    </a:lnTo>
                    <a:lnTo>
                      <a:pt x="40" y="99"/>
                    </a:lnTo>
                    <a:lnTo>
                      <a:pt x="43" y="99"/>
                    </a:lnTo>
                    <a:lnTo>
                      <a:pt x="49" y="99"/>
                    </a:lnTo>
                    <a:lnTo>
                      <a:pt x="55" y="99"/>
                    </a:lnTo>
                    <a:lnTo>
                      <a:pt x="58" y="102"/>
                    </a:lnTo>
                    <a:lnTo>
                      <a:pt x="60" y="104"/>
                    </a:lnTo>
                    <a:lnTo>
                      <a:pt x="60" y="106"/>
                    </a:lnTo>
                    <a:lnTo>
                      <a:pt x="62" y="110"/>
                    </a:lnTo>
                    <a:lnTo>
                      <a:pt x="64" y="110"/>
                    </a:lnTo>
                    <a:lnTo>
                      <a:pt x="70" y="112"/>
                    </a:lnTo>
                    <a:lnTo>
                      <a:pt x="74" y="112"/>
                    </a:lnTo>
                    <a:lnTo>
                      <a:pt x="77" y="114"/>
                    </a:lnTo>
                    <a:lnTo>
                      <a:pt x="83" y="112"/>
                    </a:lnTo>
                    <a:lnTo>
                      <a:pt x="89" y="112"/>
                    </a:lnTo>
                    <a:lnTo>
                      <a:pt x="94" y="112"/>
                    </a:lnTo>
                    <a:lnTo>
                      <a:pt x="96" y="112"/>
                    </a:lnTo>
                    <a:lnTo>
                      <a:pt x="96" y="112"/>
                    </a:lnTo>
                    <a:lnTo>
                      <a:pt x="96" y="110"/>
                    </a:lnTo>
                    <a:lnTo>
                      <a:pt x="98" y="108"/>
                    </a:lnTo>
                    <a:lnTo>
                      <a:pt x="104" y="102"/>
                    </a:lnTo>
                    <a:lnTo>
                      <a:pt x="104" y="102"/>
                    </a:lnTo>
                    <a:lnTo>
                      <a:pt x="104" y="100"/>
                    </a:lnTo>
                    <a:lnTo>
                      <a:pt x="104" y="100"/>
                    </a:lnTo>
                    <a:lnTo>
                      <a:pt x="102" y="91"/>
                    </a:lnTo>
                    <a:lnTo>
                      <a:pt x="102" y="91"/>
                    </a:lnTo>
                    <a:lnTo>
                      <a:pt x="102" y="89"/>
                    </a:lnTo>
                    <a:lnTo>
                      <a:pt x="94" y="81"/>
                    </a:lnTo>
                    <a:lnTo>
                      <a:pt x="91" y="76"/>
                    </a:lnTo>
                    <a:lnTo>
                      <a:pt x="91" y="74"/>
                    </a:lnTo>
                    <a:lnTo>
                      <a:pt x="91" y="74"/>
                    </a:lnTo>
                    <a:lnTo>
                      <a:pt x="91" y="74"/>
                    </a:lnTo>
                    <a:lnTo>
                      <a:pt x="91" y="74"/>
                    </a:lnTo>
                    <a:lnTo>
                      <a:pt x="91" y="72"/>
                    </a:lnTo>
                    <a:lnTo>
                      <a:pt x="93" y="72"/>
                    </a:lnTo>
                    <a:lnTo>
                      <a:pt x="94" y="74"/>
                    </a:lnTo>
                    <a:lnTo>
                      <a:pt x="96" y="78"/>
                    </a:lnTo>
                    <a:lnTo>
                      <a:pt x="98" y="76"/>
                    </a:lnTo>
                    <a:lnTo>
                      <a:pt x="100" y="74"/>
                    </a:lnTo>
                    <a:lnTo>
                      <a:pt x="100" y="72"/>
                    </a:lnTo>
                    <a:lnTo>
                      <a:pt x="100" y="70"/>
                    </a:lnTo>
                    <a:lnTo>
                      <a:pt x="100" y="64"/>
                    </a:lnTo>
                    <a:lnTo>
                      <a:pt x="100" y="63"/>
                    </a:lnTo>
                    <a:lnTo>
                      <a:pt x="100" y="51"/>
                    </a:lnTo>
                    <a:lnTo>
                      <a:pt x="100" y="46"/>
                    </a:lnTo>
                    <a:lnTo>
                      <a:pt x="102" y="40"/>
                    </a:lnTo>
                    <a:lnTo>
                      <a:pt x="104" y="36"/>
                    </a:lnTo>
                    <a:lnTo>
                      <a:pt x="106" y="34"/>
                    </a:lnTo>
                    <a:lnTo>
                      <a:pt x="106" y="34"/>
                    </a:lnTo>
                    <a:lnTo>
                      <a:pt x="104" y="30"/>
                    </a:lnTo>
                    <a:lnTo>
                      <a:pt x="102" y="23"/>
                    </a:lnTo>
                    <a:lnTo>
                      <a:pt x="94" y="13"/>
                    </a:lnTo>
                    <a:lnTo>
                      <a:pt x="93" y="11"/>
                    </a:lnTo>
                    <a:lnTo>
                      <a:pt x="93" y="11"/>
                    </a:lnTo>
                    <a:lnTo>
                      <a:pt x="93" y="11"/>
                    </a:lnTo>
                    <a:lnTo>
                      <a:pt x="93" y="10"/>
                    </a:lnTo>
                    <a:lnTo>
                      <a:pt x="91" y="10"/>
                    </a:lnTo>
                    <a:lnTo>
                      <a:pt x="83" y="10"/>
                    </a:lnTo>
                    <a:lnTo>
                      <a:pt x="74" y="23"/>
                    </a:lnTo>
                    <a:lnTo>
                      <a:pt x="75" y="11"/>
                    </a:lnTo>
                    <a:lnTo>
                      <a:pt x="75" y="10"/>
                    </a:lnTo>
                    <a:lnTo>
                      <a:pt x="75" y="10"/>
                    </a:lnTo>
                    <a:lnTo>
                      <a:pt x="72" y="4"/>
                    </a:lnTo>
                    <a:lnTo>
                      <a:pt x="70" y="0"/>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09" name="Freeform 1668">
                <a:extLst>
                  <a:ext uri="{FF2B5EF4-FFF2-40B4-BE49-F238E27FC236}">
                    <a16:creationId xmlns:a16="http://schemas.microsoft.com/office/drawing/2014/main" id="{004A6912-0DA4-0528-3300-D38D3C0411DC}"/>
                  </a:ext>
                </a:extLst>
              </p:cNvPr>
              <p:cNvSpPr>
                <a:spLocks/>
              </p:cNvSpPr>
              <p:nvPr/>
            </p:nvSpPr>
            <p:spPr bwMode="auto">
              <a:xfrm>
                <a:off x="6379858" y="1511852"/>
                <a:ext cx="147489" cy="180265"/>
              </a:xfrm>
              <a:custGeom>
                <a:avLst/>
                <a:gdLst>
                  <a:gd name="T0" fmla="*/ 0 w 99"/>
                  <a:gd name="T1" fmla="*/ 93 h 121"/>
                  <a:gd name="T2" fmla="*/ 0 w 99"/>
                  <a:gd name="T3" fmla="*/ 93 h 121"/>
                  <a:gd name="T4" fmla="*/ 2 w 99"/>
                  <a:gd name="T5" fmla="*/ 95 h 121"/>
                  <a:gd name="T6" fmla="*/ 10 w 99"/>
                  <a:gd name="T7" fmla="*/ 106 h 121"/>
                  <a:gd name="T8" fmla="*/ 10 w 99"/>
                  <a:gd name="T9" fmla="*/ 106 h 121"/>
                  <a:gd name="T10" fmla="*/ 25 w 99"/>
                  <a:gd name="T11" fmla="*/ 114 h 121"/>
                  <a:gd name="T12" fmla="*/ 29 w 99"/>
                  <a:gd name="T13" fmla="*/ 119 h 121"/>
                  <a:gd name="T14" fmla="*/ 34 w 99"/>
                  <a:gd name="T15" fmla="*/ 121 h 121"/>
                  <a:gd name="T16" fmla="*/ 42 w 99"/>
                  <a:gd name="T17" fmla="*/ 116 h 121"/>
                  <a:gd name="T18" fmla="*/ 63 w 99"/>
                  <a:gd name="T19" fmla="*/ 104 h 121"/>
                  <a:gd name="T20" fmla="*/ 70 w 99"/>
                  <a:gd name="T21" fmla="*/ 102 h 121"/>
                  <a:gd name="T22" fmla="*/ 82 w 99"/>
                  <a:gd name="T23" fmla="*/ 100 h 121"/>
                  <a:gd name="T24" fmla="*/ 87 w 99"/>
                  <a:gd name="T25" fmla="*/ 100 h 121"/>
                  <a:gd name="T26" fmla="*/ 91 w 99"/>
                  <a:gd name="T27" fmla="*/ 95 h 121"/>
                  <a:gd name="T28" fmla="*/ 91 w 99"/>
                  <a:gd name="T29" fmla="*/ 93 h 121"/>
                  <a:gd name="T30" fmla="*/ 91 w 99"/>
                  <a:gd name="T31" fmla="*/ 91 h 121"/>
                  <a:gd name="T32" fmla="*/ 85 w 99"/>
                  <a:gd name="T33" fmla="*/ 76 h 121"/>
                  <a:gd name="T34" fmla="*/ 83 w 99"/>
                  <a:gd name="T35" fmla="*/ 72 h 121"/>
                  <a:gd name="T36" fmla="*/ 85 w 99"/>
                  <a:gd name="T37" fmla="*/ 68 h 121"/>
                  <a:gd name="T38" fmla="*/ 87 w 99"/>
                  <a:gd name="T39" fmla="*/ 61 h 121"/>
                  <a:gd name="T40" fmla="*/ 89 w 99"/>
                  <a:gd name="T41" fmla="*/ 61 h 121"/>
                  <a:gd name="T42" fmla="*/ 89 w 99"/>
                  <a:gd name="T43" fmla="*/ 61 h 121"/>
                  <a:gd name="T44" fmla="*/ 89 w 99"/>
                  <a:gd name="T45" fmla="*/ 63 h 121"/>
                  <a:gd name="T46" fmla="*/ 99 w 99"/>
                  <a:gd name="T47" fmla="*/ 57 h 121"/>
                  <a:gd name="T48" fmla="*/ 99 w 99"/>
                  <a:gd name="T49" fmla="*/ 55 h 121"/>
                  <a:gd name="T50" fmla="*/ 95 w 99"/>
                  <a:gd name="T51" fmla="*/ 46 h 121"/>
                  <a:gd name="T52" fmla="*/ 89 w 99"/>
                  <a:gd name="T53" fmla="*/ 42 h 121"/>
                  <a:gd name="T54" fmla="*/ 83 w 99"/>
                  <a:gd name="T55" fmla="*/ 36 h 121"/>
                  <a:gd name="T56" fmla="*/ 80 w 99"/>
                  <a:gd name="T57" fmla="*/ 34 h 121"/>
                  <a:gd name="T58" fmla="*/ 80 w 99"/>
                  <a:gd name="T59" fmla="*/ 30 h 121"/>
                  <a:gd name="T60" fmla="*/ 78 w 99"/>
                  <a:gd name="T61" fmla="*/ 25 h 121"/>
                  <a:gd name="T62" fmla="*/ 74 w 99"/>
                  <a:gd name="T63" fmla="*/ 13 h 121"/>
                  <a:gd name="T64" fmla="*/ 66 w 99"/>
                  <a:gd name="T65" fmla="*/ 2 h 121"/>
                  <a:gd name="T66" fmla="*/ 65 w 99"/>
                  <a:gd name="T67" fmla="*/ 0 h 121"/>
                  <a:gd name="T68" fmla="*/ 63 w 99"/>
                  <a:gd name="T69" fmla="*/ 0 h 121"/>
                  <a:gd name="T70" fmla="*/ 55 w 99"/>
                  <a:gd name="T71" fmla="*/ 2 h 121"/>
                  <a:gd name="T72" fmla="*/ 55 w 99"/>
                  <a:gd name="T73" fmla="*/ 4 h 121"/>
                  <a:gd name="T74" fmla="*/ 55 w 99"/>
                  <a:gd name="T75" fmla="*/ 6 h 121"/>
                  <a:gd name="T76" fmla="*/ 55 w 99"/>
                  <a:gd name="T77" fmla="*/ 6 h 121"/>
                  <a:gd name="T78" fmla="*/ 61 w 99"/>
                  <a:gd name="T79" fmla="*/ 6 h 121"/>
                  <a:gd name="T80" fmla="*/ 63 w 99"/>
                  <a:gd name="T81" fmla="*/ 8 h 121"/>
                  <a:gd name="T82" fmla="*/ 49 w 99"/>
                  <a:gd name="T83" fmla="*/ 17 h 121"/>
                  <a:gd name="T84" fmla="*/ 40 w 99"/>
                  <a:gd name="T85" fmla="*/ 23 h 121"/>
                  <a:gd name="T86" fmla="*/ 34 w 99"/>
                  <a:gd name="T87" fmla="*/ 23 h 121"/>
                  <a:gd name="T88" fmla="*/ 30 w 99"/>
                  <a:gd name="T89" fmla="*/ 25 h 121"/>
                  <a:gd name="T90" fmla="*/ 25 w 99"/>
                  <a:gd name="T91" fmla="*/ 29 h 121"/>
                  <a:gd name="T92" fmla="*/ 19 w 99"/>
                  <a:gd name="T93" fmla="*/ 40 h 121"/>
                  <a:gd name="T94" fmla="*/ 15 w 99"/>
                  <a:gd name="T95" fmla="*/ 51 h 121"/>
                  <a:gd name="T96" fmla="*/ 15 w 99"/>
                  <a:gd name="T97" fmla="*/ 53 h 121"/>
                  <a:gd name="T98" fmla="*/ 23 w 99"/>
                  <a:gd name="T99" fmla="*/ 51 h 121"/>
                  <a:gd name="T100" fmla="*/ 21 w 99"/>
                  <a:gd name="T101" fmla="*/ 74 h 121"/>
                  <a:gd name="T102" fmla="*/ 19 w 99"/>
                  <a:gd name="T103" fmla="*/ 74 h 121"/>
                  <a:gd name="T104" fmla="*/ 15 w 99"/>
                  <a:gd name="T105" fmla="*/ 74 h 121"/>
                  <a:gd name="T106" fmla="*/ 8 w 99"/>
                  <a:gd name="T107" fmla="*/ 80 h 121"/>
                  <a:gd name="T108" fmla="*/ 6 w 99"/>
                  <a:gd name="T109" fmla="*/ 80 h 121"/>
                  <a:gd name="T110" fmla="*/ 0 w 99"/>
                  <a:gd name="T111" fmla="*/ 9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 h="121">
                    <a:moveTo>
                      <a:pt x="0" y="91"/>
                    </a:moveTo>
                    <a:lnTo>
                      <a:pt x="0" y="93"/>
                    </a:lnTo>
                    <a:lnTo>
                      <a:pt x="0" y="93"/>
                    </a:lnTo>
                    <a:lnTo>
                      <a:pt x="0" y="93"/>
                    </a:lnTo>
                    <a:lnTo>
                      <a:pt x="2" y="95"/>
                    </a:lnTo>
                    <a:lnTo>
                      <a:pt x="2" y="95"/>
                    </a:lnTo>
                    <a:lnTo>
                      <a:pt x="10" y="95"/>
                    </a:lnTo>
                    <a:lnTo>
                      <a:pt x="10" y="106"/>
                    </a:lnTo>
                    <a:lnTo>
                      <a:pt x="10" y="106"/>
                    </a:lnTo>
                    <a:lnTo>
                      <a:pt x="10" y="106"/>
                    </a:lnTo>
                    <a:lnTo>
                      <a:pt x="13" y="106"/>
                    </a:lnTo>
                    <a:lnTo>
                      <a:pt x="25" y="114"/>
                    </a:lnTo>
                    <a:lnTo>
                      <a:pt x="29" y="117"/>
                    </a:lnTo>
                    <a:lnTo>
                      <a:pt x="29" y="119"/>
                    </a:lnTo>
                    <a:lnTo>
                      <a:pt x="34" y="121"/>
                    </a:lnTo>
                    <a:lnTo>
                      <a:pt x="34" y="121"/>
                    </a:lnTo>
                    <a:lnTo>
                      <a:pt x="36" y="121"/>
                    </a:lnTo>
                    <a:lnTo>
                      <a:pt x="42" y="116"/>
                    </a:lnTo>
                    <a:lnTo>
                      <a:pt x="44" y="114"/>
                    </a:lnTo>
                    <a:lnTo>
                      <a:pt x="63" y="104"/>
                    </a:lnTo>
                    <a:lnTo>
                      <a:pt x="66" y="102"/>
                    </a:lnTo>
                    <a:lnTo>
                      <a:pt x="70" y="102"/>
                    </a:lnTo>
                    <a:lnTo>
                      <a:pt x="78" y="100"/>
                    </a:lnTo>
                    <a:lnTo>
                      <a:pt x="82" y="100"/>
                    </a:lnTo>
                    <a:lnTo>
                      <a:pt x="83" y="100"/>
                    </a:lnTo>
                    <a:lnTo>
                      <a:pt x="87" y="100"/>
                    </a:lnTo>
                    <a:lnTo>
                      <a:pt x="89" y="95"/>
                    </a:lnTo>
                    <a:lnTo>
                      <a:pt x="91" y="95"/>
                    </a:lnTo>
                    <a:lnTo>
                      <a:pt x="91" y="93"/>
                    </a:lnTo>
                    <a:lnTo>
                      <a:pt x="91" y="93"/>
                    </a:lnTo>
                    <a:lnTo>
                      <a:pt x="91" y="93"/>
                    </a:lnTo>
                    <a:lnTo>
                      <a:pt x="91" y="91"/>
                    </a:lnTo>
                    <a:lnTo>
                      <a:pt x="85" y="76"/>
                    </a:lnTo>
                    <a:lnTo>
                      <a:pt x="85" y="76"/>
                    </a:lnTo>
                    <a:lnTo>
                      <a:pt x="85" y="74"/>
                    </a:lnTo>
                    <a:lnTo>
                      <a:pt x="83" y="72"/>
                    </a:lnTo>
                    <a:lnTo>
                      <a:pt x="83" y="72"/>
                    </a:lnTo>
                    <a:lnTo>
                      <a:pt x="85" y="68"/>
                    </a:lnTo>
                    <a:lnTo>
                      <a:pt x="85" y="61"/>
                    </a:lnTo>
                    <a:lnTo>
                      <a:pt x="87" y="61"/>
                    </a:lnTo>
                    <a:lnTo>
                      <a:pt x="87" y="61"/>
                    </a:lnTo>
                    <a:lnTo>
                      <a:pt x="89" y="61"/>
                    </a:lnTo>
                    <a:lnTo>
                      <a:pt x="89" y="61"/>
                    </a:lnTo>
                    <a:lnTo>
                      <a:pt x="89" y="61"/>
                    </a:lnTo>
                    <a:lnTo>
                      <a:pt x="89" y="61"/>
                    </a:lnTo>
                    <a:lnTo>
                      <a:pt x="89" y="63"/>
                    </a:lnTo>
                    <a:lnTo>
                      <a:pt x="99" y="57"/>
                    </a:lnTo>
                    <a:lnTo>
                      <a:pt x="99" y="57"/>
                    </a:lnTo>
                    <a:lnTo>
                      <a:pt x="99" y="55"/>
                    </a:lnTo>
                    <a:lnTo>
                      <a:pt x="99" y="55"/>
                    </a:lnTo>
                    <a:lnTo>
                      <a:pt x="95" y="46"/>
                    </a:lnTo>
                    <a:lnTo>
                      <a:pt x="95" y="46"/>
                    </a:lnTo>
                    <a:lnTo>
                      <a:pt x="95" y="46"/>
                    </a:lnTo>
                    <a:lnTo>
                      <a:pt x="89" y="42"/>
                    </a:lnTo>
                    <a:lnTo>
                      <a:pt x="85" y="40"/>
                    </a:lnTo>
                    <a:lnTo>
                      <a:pt x="83" y="36"/>
                    </a:lnTo>
                    <a:lnTo>
                      <a:pt x="82" y="34"/>
                    </a:lnTo>
                    <a:lnTo>
                      <a:pt x="80" y="34"/>
                    </a:lnTo>
                    <a:lnTo>
                      <a:pt x="80" y="30"/>
                    </a:lnTo>
                    <a:lnTo>
                      <a:pt x="80" y="30"/>
                    </a:lnTo>
                    <a:lnTo>
                      <a:pt x="78" y="27"/>
                    </a:lnTo>
                    <a:lnTo>
                      <a:pt x="78" y="25"/>
                    </a:lnTo>
                    <a:lnTo>
                      <a:pt x="78" y="25"/>
                    </a:lnTo>
                    <a:lnTo>
                      <a:pt x="74" y="13"/>
                    </a:lnTo>
                    <a:lnTo>
                      <a:pt x="68" y="4"/>
                    </a:lnTo>
                    <a:lnTo>
                      <a:pt x="66" y="2"/>
                    </a:lnTo>
                    <a:lnTo>
                      <a:pt x="66" y="0"/>
                    </a:lnTo>
                    <a:lnTo>
                      <a:pt x="65" y="0"/>
                    </a:lnTo>
                    <a:lnTo>
                      <a:pt x="65" y="0"/>
                    </a:lnTo>
                    <a:lnTo>
                      <a:pt x="63" y="0"/>
                    </a:lnTo>
                    <a:lnTo>
                      <a:pt x="63" y="0"/>
                    </a:lnTo>
                    <a:lnTo>
                      <a:pt x="55" y="2"/>
                    </a:lnTo>
                    <a:lnTo>
                      <a:pt x="55" y="2"/>
                    </a:lnTo>
                    <a:lnTo>
                      <a:pt x="55" y="4"/>
                    </a:lnTo>
                    <a:lnTo>
                      <a:pt x="55" y="4"/>
                    </a:lnTo>
                    <a:lnTo>
                      <a:pt x="55" y="6"/>
                    </a:lnTo>
                    <a:lnTo>
                      <a:pt x="55" y="6"/>
                    </a:lnTo>
                    <a:lnTo>
                      <a:pt x="55" y="6"/>
                    </a:lnTo>
                    <a:lnTo>
                      <a:pt x="59" y="6"/>
                    </a:lnTo>
                    <a:lnTo>
                      <a:pt x="61" y="6"/>
                    </a:lnTo>
                    <a:lnTo>
                      <a:pt x="61" y="8"/>
                    </a:lnTo>
                    <a:lnTo>
                      <a:pt x="63" y="8"/>
                    </a:lnTo>
                    <a:lnTo>
                      <a:pt x="51" y="17"/>
                    </a:lnTo>
                    <a:lnTo>
                      <a:pt x="49" y="17"/>
                    </a:lnTo>
                    <a:lnTo>
                      <a:pt x="40" y="23"/>
                    </a:lnTo>
                    <a:lnTo>
                      <a:pt x="40" y="23"/>
                    </a:lnTo>
                    <a:lnTo>
                      <a:pt x="36" y="23"/>
                    </a:lnTo>
                    <a:lnTo>
                      <a:pt x="34" y="23"/>
                    </a:lnTo>
                    <a:lnTo>
                      <a:pt x="34" y="23"/>
                    </a:lnTo>
                    <a:lnTo>
                      <a:pt x="30" y="25"/>
                    </a:lnTo>
                    <a:lnTo>
                      <a:pt x="27" y="29"/>
                    </a:lnTo>
                    <a:lnTo>
                      <a:pt x="25" y="29"/>
                    </a:lnTo>
                    <a:lnTo>
                      <a:pt x="25" y="30"/>
                    </a:lnTo>
                    <a:lnTo>
                      <a:pt x="19" y="40"/>
                    </a:lnTo>
                    <a:lnTo>
                      <a:pt x="15" y="49"/>
                    </a:lnTo>
                    <a:lnTo>
                      <a:pt x="15" y="51"/>
                    </a:lnTo>
                    <a:lnTo>
                      <a:pt x="15" y="51"/>
                    </a:lnTo>
                    <a:lnTo>
                      <a:pt x="15" y="53"/>
                    </a:lnTo>
                    <a:lnTo>
                      <a:pt x="19" y="53"/>
                    </a:lnTo>
                    <a:lnTo>
                      <a:pt x="23" y="51"/>
                    </a:lnTo>
                    <a:lnTo>
                      <a:pt x="27" y="49"/>
                    </a:lnTo>
                    <a:lnTo>
                      <a:pt x="21" y="74"/>
                    </a:lnTo>
                    <a:lnTo>
                      <a:pt x="19" y="74"/>
                    </a:lnTo>
                    <a:lnTo>
                      <a:pt x="19" y="74"/>
                    </a:lnTo>
                    <a:lnTo>
                      <a:pt x="15" y="76"/>
                    </a:lnTo>
                    <a:lnTo>
                      <a:pt x="15" y="74"/>
                    </a:lnTo>
                    <a:lnTo>
                      <a:pt x="12" y="76"/>
                    </a:lnTo>
                    <a:lnTo>
                      <a:pt x="8" y="80"/>
                    </a:lnTo>
                    <a:lnTo>
                      <a:pt x="8" y="80"/>
                    </a:lnTo>
                    <a:lnTo>
                      <a:pt x="6" y="80"/>
                    </a:lnTo>
                    <a:lnTo>
                      <a:pt x="0" y="89"/>
                    </a:lnTo>
                    <a:lnTo>
                      <a:pt x="0" y="91"/>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10" name="Freeform 1669">
                <a:extLst>
                  <a:ext uri="{FF2B5EF4-FFF2-40B4-BE49-F238E27FC236}">
                    <a16:creationId xmlns:a16="http://schemas.microsoft.com/office/drawing/2014/main" id="{48946EF4-5753-AEEF-B956-2A8AE7BFC4AA}"/>
                  </a:ext>
                </a:extLst>
              </p:cNvPr>
              <p:cNvSpPr>
                <a:spLocks/>
              </p:cNvSpPr>
              <p:nvPr/>
            </p:nvSpPr>
            <p:spPr bwMode="auto">
              <a:xfrm>
                <a:off x="6347083" y="1520791"/>
                <a:ext cx="35755" cy="25327"/>
              </a:xfrm>
              <a:custGeom>
                <a:avLst/>
                <a:gdLst>
                  <a:gd name="T0" fmla="*/ 0 w 24"/>
                  <a:gd name="T1" fmla="*/ 11 h 17"/>
                  <a:gd name="T2" fmla="*/ 0 w 24"/>
                  <a:gd name="T3" fmla="*/ 13 h 17"/>
                  <a:gd name="T4" fmla="*/ 0 w 24"/>
                  <a:gd name="T5" fmla="*/ 13 h 17"/>
                  <a:gd name="T6" fmla="*/ 1 w 24"/>
                  <a:gd name="T7" fmla="*/ 13 h 17"/>
                  <a:gd name="T8" fmla="*/ 5 w 24"/>
                  <a:gd name="T9" fmla="*/ 15 h 17"/>
                  <a:gd name="T10" fmla="*/ 11 w 24"/>
                  <a:gd name="T11" fmla="*/ 17 h 17"/>
                  <a:gd name="T12" fmla="*/ 13 w 24"/>
                  <a:gd name="T13" fmla="*/ 17 h 17"/>
                  <a:gd name="T14" fmla="*/ 13 w 24"/>
                  <a:gd name="T15" fmla="*/ 17 h 17"/>
                  <a:gd name="T16" fmla="*/ 17 w 24"/>
                  <a:gd name="T17" fmla="*/ 17 h 17"/>
                  <a:gd name="T18" fmla="*/ 18 w 24"/>
                  <a:gd name="T19" fmla="*/ 17 h 17"/>
                  <a:gd name="T20" fmla="*/ 18 w 24"/>
                  <a:gd name="T21" fmla="*/ 17 h 17"/>
                  <a:gd name="T22" fmla="*/ 18 w 24"/>
                  <a:gd name="T23" fmla="*/ 17 h 17"/>
                  <a:gd name="T24" fmla="*/ 20 w 24"/>
                  <a:gd name="T25" fmla="*/ 15 h 17"/>
                  <a:gd name="T26" fmla="*/ 20 w 24"/>
                  <a:gd name="T27" fmla="*/ 15 h 17"/>
                  <a:gd name="T28" fmla="*/ 24 w 24"/>
                  <a:gd name="T29" fmla="*/ 9 h 17"/>
                  <a:gd name="T30" fmla="*/ 24 w 24"/>
                  <a:gd name="T31" fmla="*/ 9 h 17"/>
                  <a:gd name="T32" fmla="*/ 24 w 24"/>
                  <a:gd name="T33" fmla="*/ 9 h 17"/>
                  <a:gd name="T34" fmla="*/ 22 w 24"/>
                  <a:gd name="T35" fmla="*/ 4 h 17"/>
                  <a:gd name="T36" fmla="*/ 22 w 24"/>
                  <a:gd name="T37" fmla="*/ 4 h 17"/>
                  <a:gd name="T38" fmla="*/ 20 w 24"/>
                  <a:gd name="T39" fmla="*/ 2 h 17"/>
                  <a:gd name="T40" fmla="*/ 20 w 24"/>
                  <a:gd name="T41" fmla="*/ 2 h 17"/>
                  <a:gd name="T42" fmla="*/ 20 w 24"/>
                  <a:gd name="T43" fmla="*/ 2 h 17"/>
                  <a:gd name="T44" fmla="*/ 17 w 24"/>
                  <a:gd name="T45" fmla="*/ 0 h 17"/>
                  <a:gd name="T46" fmla="*/ 17 w 24"/>
                  <a:gd name="T47" fmla="*/ 0 h 17"/>
                  <a:gd name="T48" fmla="*/ 9 w 24"/>
                  <a:gd name="T49" fmla="*/ 0 h 17"/>
                  <a:gd name="T50" fmla="*/ 7 w 24"/>
                  <a:gd name="T51" fmla="*/ 0 h 17"/>
                  <a:gd name="T52" fmla="*/ 3 w 24"/>
                  <a:gd name="T53" fmla="*/ 2 h 17"/>
                  <a:gd name="T54" fmla="*/ 1 w 24"/>
                  <a:gd name="T55" fmla="*/ 2 h 17"/>
                  <a:gd name="T56" fmla="*/ 1 w 24"/>
                  <a:gd name="T57" fmla="*/ 2 h 17"/>
                  <a:gd name="T58" fmla="*/ 1 w 24"/>
                  <a:gd name="T59" fmla="*/ 2 h 17"/>
                  <a:gd name="T60" fmla="*/ 1 w 24"/>
                  <a:gd name="T61" fmla="*/ 2 h 17"/>
                  <a:gd name="T62" fmla="*/ 1 w 24"/>
                  <a:gd name="T63" fmla="*/ 2 h 17"/>
                  <a:gd name="T64" fmla="*/ 0 w 24"/>
                  <a:gd name="T65" fmla="*/ 4 h 17"/>
                  <a:gd name="T66" fmla="*/ 0 w 24"/>
                  <a:gd name="T67" fmla="*/ 6 h 17"/>
                  <a:gd name="T68" fmla="*/ 0 w 24"/>
                  <a:gd name="T69" fmla="*/ 7 h 17"/>
                  <a:gd name="T70" fmla="*/ 0 w 24"/>
                  <a:gd name="T71" fmla="*/ 7 h 17"/>
                  <a:gd name="T72" fmla="*/ 0 w 24"/>
                  <a:gd name="T73" fmla="*/ 9 h 17"/>
                  <a:gd name="T74" fmla="*/ 0 w 24"/>
                  <a:gd name="T75" fmla="*/ 11 h 17"/>
                  <a:gd name="T76" fmla="*/ 0 w 24"/>
                  <a:gd name="T7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 h="17">
                    <a:moveTo>
                      <a:pt x="0" y="11"/>
                    </a:moveTo>
                    <a:lnTo>
                      <a:pt x="0" y="13"/>
                    </a:lnTo>
                    <a:lnTo>
                      <a:pt x="0" y="13"/>
                    </a:lnTo>
                    <a:lnTo>
                      <a:pt x="1" y="13"/>
                    </a:lnTo>
                    <a:lnTo>
                      <a:pt x="5" y="15"/>
                    </a:lnTo>
                    <a:lnTo>
                      <a:pt x="11" y="17"/>
                    </a:lnTo>
                    <a:lnTo>
                      <a:pt x="13" y="17"/>
                    </a:lnTo>
                    <a:lnTo>
                      <a:pt x="13" y="17"/>
                    </a:lnTo>
                    <a:lnTo>
                      <a:pt x="17" y="17"/>
                    </a:lnTo>
                    <a:lnTo>
                      <a:pt x="18" y="17"/>
                    </a:lnTo>
                    <a:lnTo>
                      <a:pt x="18" y="17"/>
                    </a:lnTo>
                    <a:lnTo>
                      <a:pt x="18" y="17"/>
                    </a:lnTo>
                    <a:lnTo>
                      <a:pt x="20" y="15"/>
                    </a:lnTo>
                    <a:lnTo>
                      <a:pt x="20" y="15"/>
                    </a:lnTo>
                    <a:lnTo>
                      <a:pt x="24" y="9"/>
                    </a:lnTo>
                    <a:lnTo>
                      <a:pt x="24" y="9"/>
                    </a:lnTo>
                    <a:lnTo>
                      <a:pt x="24" y="9"/>
                    </a:lnTo>
                    <a:lnTo>
                      <a:pt x="22" y="4"/>
                    </a:lnTo>
                    <a:lnTo>
                      <a:pt x="22" y="4"/>
                    </a:lnTo>
                    <a:lnTo>
                      <a:pt x="20" y="2"/>
                    </a:lnTo>
                    <a:lnTo>
                      <a:pt x="20" y="2"/>
                    </a:lnTo>
                    <a:lnTo>
                      <a:pt x="20" y="2"/>
                    </a:lnTo>
                    <a:lnTo>
                      <a:pt x="17" y="0"/>
                    </a:lnTo>
                    <a:lnTo>
                      <a:pt x="17" y="0"/>
                    </a:lnTo>
                    <a:lnTo>
                      <a:pt x="9" y="0"/>
                    </a:lnTo>
                    <a:lnTo>
                      <a:pt x="7" y="0"/>
                    </a:lnTo>
                    <a:lnTo>
                      <a:pt x="3" y="2"/>
                    </a:lnTo>
                    <a:lnTo>
                      <a:pt x="1" y="2"/>
                    </a:lnTo>
                    <a:lnTo>
                      <a:pt x="1" y="2"/>
                    </a:lnTo>
                    <a:lnTo>
                      <a:pt x="1" y="2"/>
                    </a:lnTo>
                    <a:lnTo>
                      <a:pt x="1" y="2"/>
                    </a:lnTo>
                    <a:lnTo>
                      <a:pt x="1" y="2"/>
                    </a:lnTo>
                    <a:lnTo>
                      <a:pt x="0" y="4"/>
                    </a:lnTo>
                    <a:lnTo>
                      <a:pt x="0" y="6"/>
                    </a:lnTo>
                    <a:lnTo>
                      <a:pt x="0" y="7"/>
                    </a:lnTo>
                    <a:lnTo>
                      <a:pt x="0" y="7"/>
                    </a:lnTo>
                    <a:lnTo>
                      <a:pt x="0" y="9"/>
                    </a:lnTo>
                    <a:lnTo>
                      <a:pt x="0" y="11"/>
                    </a:lnTo>
                    <a:lnTo>
                      <a:pt x="0" y="11"/>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11" name="Freeform 1670">
                <a:extLst>
                  <a:ext uri="{FF2B5EF4-FFF2-40B4-BE49-F238E27FC236}">
                    <a16:creationId xmlns:a16="http://schemas.microsoft.com/office/drawing/2014/main" id="{535CB493-0D1A-58C7-77D3-07692BE93CAE}"/>
                  </a:ext>
                </a:extLst>
              </p:cNvPr>
              <p:cNvSpPr>
                <a:spLocks/>
              </p:cNvSpPr>
              <p:nvPr/>
            </p:nvSpPr>
            <p:spPr bwMode="auto">
              <a:xfrm>
                <a:off x="6372410" y="1684667"/>
                <a:ext cx="61081" cy="50653"/>
              </a:xfrm>
              <a:custGeom>
                <a:avLst/>
                <a:gdLst>
                  <a:gd name="T0" fmla="*/ 37 w 41"/>
                  <a:gd name="T1" fmla="*/ 20 h 34"/>
                  <a:gd name="T2" fmla="*/ 39 w 41"/>
                  <a:gd name="T3" fmla="*/ 19 h 34"/>
                  <a:gd name="T4" fmla="*/ 39 w 41"/>
                  <a:gd name="T5" fmla="*/ 19 h 34"/>
                  <a:gd name="T6" fmla="*/ 39 w 41"/>
                  <a:gd name="T7" fmla="*/ 17 h 34"/>
                  <a:gd name="T8" fmla="*/ 41 w 41"/>
                  <a:gd name="T9" fmla="*/ 15 h 34"/>
                  <a:gd name="T10" fmla="*/ 41 w 41"/>
                  <a:gd name="T11" fmla="*/ 13 h 34"/>
                  <a:gd name="T12" fmla="*/ 41 w 41"/>
                  <a:gd name="T13" fmla="*/ 13 h 34"/>
                  <a:gd name="T14" fmla="*/ 39 w 41"/>
                  <a:gd name="T15" fmla="*/ 13 h 34"/>
                  <a:gd name="T16" fmla="*/ 39 w 41"/>
                  <a:gd name="T17" fmla="*/ 11 h 34"/>
                  <a:gd name="T18" fmla="*/ 37 w 41"/>
                  <a:gd name="T19" fmla="*/ 9 h 34"/>
                  <a:gd name="T20" fmla="*/ 30 w 41"/>
                  <a:gd name="T21" fmla="*/ 3 h 34"/>
                  <a:gd name="T22" fmla="*/ 28 w 41"/>
                  <a:gd name="T23" fmla="*/ 3 h 34"/>
                  <a:gd name="T24" fmla="*/ 26 w 41"/>
                  <a:gd name="T25" fmla="*/ 1 h 34"/>
                  <a:gd name="T26" fmla="*/ 11 w 41"/>
                  <a:gd name="T27" fmla="*/ 0 h 34"/>
                  <a:gd name="T28" fmla="*/ 7 w 41"/>
                  <a:gd name="T29" fmla="*/ 0 h 34"/>
                  <a:gd name="T30" fmla="*/ 0 w 41"/>
                  <a:gd name="T31" fmla="*/ 0 h 34"/>
                  <a:gd name="T32" fmla="*/ 0 w 41"/>
                  <a:gd name="T33" fmla="*/ 0 h 34"/>
                  <a:gd name="T34" fmla="*/ 0 w 41"/>
                  <a:gd name="T35" fmla="*/ 1 h 34"/>
                  <a:gd name="T36" fmla="*/ 3 w 41"/>
                  <a:gd name="T37" fmla="*/ 13 h 34"/>
                  <a:gd name="T38" fmla="*/ 13 w 41"/>
                  <a:gd name="T39" fmla="*/ 32 h 34"/>
                  <a:gd name="T40" fmla="*/ 17 w 41"/>
                  <a:gd name="T41" fmla="*/ 34 h 34"/>
                  <a:gd name="T42" fmla="*/ 18 w 41"/>
                  <a:gd name="T43" fmla="*/ 34 h 34"/>
                  <a:gd name="T44" fmla="*/ 18 w 41"/>
                  <a:gd name="T45" fmla="*/ 34 h 34"/>
                  <a:gd name="T46" fmla="*/ 22 w 41"/>
                  <a:gd name="T47" fmla="*/ 34 h 34"/>
                  <a:gd name="T48" fmla="*/ 22 w 41"/>
                  <a:gd name="T49" fmla="*/ 34 h 34"/>
                  <a:gd name="T50" fmla="*/ 26 w 41"/>
                  <a:gd name="T51" fmla="*/ 30 h 34"/>
                  <a:gd name="T52" fmla="*/ 30 w 41"/>
                  <a:gd name="T53" fmla="*/ 28 h 34"/>
                  <a:gd name="T54" fmla="*/ 37 w 41"/>
                  <a:gd name="T5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34">
                    <a:moveTo>
                      <a:pt x="37" y="20"/>
                    </a:moveTo>
                    <a:lnTo>
                      <a:pt x="39" y="19"/>
                    </a:lnTo>
                    <a:lnTo>
                      <a:pt x="39" y="19"/>
                    </a:lnTo>
                    <a:lnTo>
                      <a:pt x="39" y="17"/>
                    </a:lnTo>
                    <a:lnTo>
                      <a:pt x="41" y="15"/>
                    </a:lnTo>
                    <a:lnTo>
                      <a:pt x="41" y="13"/>
                    </a:lnTo>
                    <a:lnTo>
                      <a:pt x="41" y="13"/>
                    </a:lnTo>
                    <a:lnTo>
                      <a:pt x="39" y="13"/>
                    </a:lnTo>
                    <a:lnTo>
                      <a:pt x="39" y="11"/>
                    </a:lnTo>
                    <a:lnTo>
                      <a:pt x="37" y="9"/>
                    </a:lnTo>
                    <a:lnTo>
                      <a:pt x="30" y="3"/>
                    </a:lnTo>
                    <a:lnTo>
                      <a:pt x="28" y="3"/>
                    </a:lnTo>
                    <a:lnTo>
                      <a:pt x="26" y="1"/>
                    </a:lnTo>
                    <a:lnTo>
                      <a:pt x="11" y="0"/>
                    </a:lnTo>
                    <a:lnTo>
                      <a:pt x="7" y="0"/>
                    </a:lnTo>
                    <a:lnTo>
                      <a:pt x="0" y="0"/>
                    </a:lnTo>
                    <a:lnTo>
                      <a:pt x="0" y="0"/>
                    </a:lnTo>
                    <a:lnTo>
                      <a:pt x="0" y="1"/>
                    </a:lnTo>
                    <a:lnTo>
                      <a:pt x="3" y="13"/>
                    </a:lnTo>
                    <a:lnTo>
                      <a:pt x="13" y="32"/>
                    </a:lnTo>
                    <a:lnTo>
                      <a:pt x="17" y="34"/>
                    </a:lnTo>
                    <a:lnTo>
                      <a:pt x="18" y="34"/>
                    </a:lnTo>
                    <a:lnTo>
                      <a:pt x="18" y="34"/>
                    </a:lnTo>
                    <a:lnTo>
                      <a:pt x="22" y="34"/>
                    </a:lnTo>
                    <a:lnTo>
                      <a:pt x="22" y="34"/>
                    </a:lnTo>
                    <a:lnTo>
                      <a:pt x="26" y="30"/>
                    </a:lnTo>
                    <a:lnTo>
                      <a:pt x="30" y="28"/>
                    </a:lnTo>
                    <a:lnTo>
                      <a:pt x="37" y="20"/>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12" name="Freeform 1671">
                <a:extLst>
                  <a:ext uri="{FF2B5EF4-FFF2-40B4-BE49-F238E27FC236}">
                    <a16:creationId xmlns:a16="http://schemas.microsoft.com/office/drawing/2014/main" id="{6823D3C1-B169-C597-8156-785ACB4F0726}"/>
                  </a:ext>
                </a:extLst>
              </p:cNvPr>
              <p:cNvSpPr>
                <a:spLocks/>
              </p:cNvSpPr>
              <p:nvPr/>
            </p:nvSpPr>
            <p:spPr bwMode="auto">
              <a:xfrm>
                <a:off x="3225976" y="1246669"/>
                <a:ext cx="22346" cy="23837"/>
              </a:xfrm>
              <a:custGeom>
                <a:avLst/>
                <a:gdLst>
                  <a:gd name="T0" fmla="*/ 2 w 15"/>
                  <a:gd name="T1" fmla="*/ 14 h 16"/>
                  <a:gd name="T2" fmla="*/ 2 w 15"/>
                  <a:gd name="T3" fmla="*/ 14 h 16"/>
                  <a:gd name="T4" fmla="*/ 2 w 15"/>
                  <a:gd name="T5" fmla="*/ 14 h 16"/>
                  <a:gd name="T6" fmla="*/ 4 w 15"/>
                  <a:gd name="T7" fmla="*/ 16 h 16"/>
                  <a:gd name="T8" fmla="*/ 10 w 15"/>
                  <a:gd name="T9" fmla="*/ 16 h 16"/>
                  <a:gd name="T10" fmla="*/ 12 w 15"/>
                  <a:gd name="T11" fmla="*/ 16 h 16"/>
                  <a:gd name="T12" fmla="*/ 13 w 15"/>
                  <a:gd name="T13" fmla="*/ 14 h 16"/>
                  <a:gd name="T14" fmla="*/ 15 w 15"/>
                  <a:gd name="T15" fmla="*/ 14 h 16"/>
                  <a:gd name="T16" fmla="*/ 15 w 15"/>
                  <a:gd name="T17" fmla="*/ 12 h 16"/>
                  <a:gd name="T18" fmla="*/ 15 w 15"/>
                  <a:gd name="T19" fmla="*/ 12 h 16"/>
                  <a:gd name="T20" fmla="*/ 15 w 15"/>
                  <a:gd name="T21" fmla="*/ 10 h 16"/>
                  <a:gd name="T22" fmla="*/ 10 w 15"/>
                  <a:gd name="T23" fmla="*/ 4 h 16"/>
                  <a:gd name="T24" fmla="*/ 10 w 15"/>
                  <a:gd name="T25" fmla="*/ 4 h 16"/>
                  <a:gd name="T26" fmla="*/ 4 w 15"/>
                  <a:gd name="T27" fmla="*/ 2 h 16"/>
                  <a:gd name="T28" fmla="*/ 4 w 15"/>
                  <a:gd name="T29" fmla="*/ 0 h 16"/>
                  <a:gd name="T30" fmla="*/ 2 w 15"/>
                  <a:gd name="T31" fmla="*/ 0 h 16"/>
                  <a:gd name="T32" fmla="*/ 2 w 15"/>
                  <a:gd name="T33" fmla="*/ 2 h 16"/>
                  <a:gd name="T34" fmla="*/ 2 w 15"/>
                  <a:gd name="T35" fmla="*/ 2 h 16"/>
                  <a:gd name="T36" fmla="*/ 2 w 15"/>
                  <a:gd name="T37" fmla="*/ 2 h 16"/>
                  <a:gd name="T38" fmla="*/ 0 w 15"/>
                  <a:gd name="T39" fmla="*/ 4 h 16"/>
                  <a:gd name="T40" fmla="*/ 0 w 15"/>
                  <a:gd name="T41" fmla="*/ 4 h 16"/>
                  <a:gd name="T42" fmla="*/ 0 w 15"/>
                  <a:gd name="T43" fmla="*/ 6 h 16"/>
                  <a:gd name="T44" fmla="*/ 0 w 15"/>
                  <a:gd name="T45" fmla="*/ 6 h 16"/>
                  <a:gd name="T46" fmla="*/ 0 w 15"/>
                  <a:gd name="T47" fmla="*/ 10 h 16"/>
                  <a:gd name="T48" fmla="*/ 0 w 15"/>
                  <a:gd name="T49" fmla="*/ 12 h 16"/>
                  <a:gd name="T50" fmla="*/ 0 w 15"/>
                  <a:gd name="T51" fmla="*/ 12 h 16"/>
                  <a:gd name="T52" fmla="*/ 2 w 15"/>
                  <a:gd name="T5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16">
                    <a:moveTo>
                      <a:pt x="2" y="14"/>
                    </a:moveTo>
                    <a:lnTo>
                      <a:pt x="2" y="14"/>
                    </a:lnTo>
                    <a:lnTo>
                      <a:pt x="2" y="14"/>
                    </a:lnTo>
                    <a:lnTo>
                      <a:pt x="4" y="16"/>
                    </a:lnTo>
                    <a:lnTo>
                      <a:pt x="10" y="16"/>
                    </a:lnTo>
                    <a:lnTo>
                      <a:pt x="12" y="16"/>
                    </a:lnTo>
                    <a:lnTo>
                      <a:pt x="13" y="14"/>
                    </a:lnTo>
                    <a:lnTo>
                      <a:pt x="15" y="14"/>
                    </a:lnTo>
                    <a:lnTo>
                      <a:pt x="15" y="12"/>
                    </a:lnTo>
                    <a:lnTo>
                      <a:pt x="15" y="12"/>
                    </a:lnTo>
                    <a:lnTo>
                      <a:pt x="15" y="10"/>
                    </a:lnTo>
                    <a:lnTo>
                      <a:pt x="10" y="4"/>
                    </a:lnTo>
                    <a:lnTo>
                      <a:pt x="10" y="4"/>
                    </a:lnTo>
                    <a:lnTo>
                      <a:pt x="4" y="2"/>
                    </a:lnTo>
                    <a:lnTo>
                      <a:pt x="4" y="0"/>
                    </a:lnTo>
                    <a:lnTo>
                      <a:pt x="2" y="0"/>
                    </a:lnTo>
                    <a:lnTo>
                      <a:pt x="2" y="2"/>
                    </a:lnTo>
                    <a:lnTo>
                      <a:pt x="2" y="2"/>
                    </a:lnTo>
                    <a:lnTo>
                      <a:pt x="2" y="2"/>
                    </a:lnTo>
                    <a:lnTo>
                      <a:pt x="0" y="4"/>
                    </a:lnTo>
                    <a:lnTo>
                      <a:pt x="0" y="4"/>
                    </a:lnTo>
                    <a:lnTo>
                      <a:pt x="0" y="6"/>
                    </a:lnTo>
                    <a:lnTo>
                      <a:pt x="0" y="6"/>
                    </a:lnTo>
                    <a:lnTo>
                      <a:pt x="0" y="10"/>
                    </a:lnTo>
                    <a:lnTo>
                      <a:pt x="0" y="12"/>
                    </a:lnTo>
                    <a:lnTo>
                      <a:pt x="0" y="12"/>
                    </a:lnTo>
                    <a:lnTo>
                      <a:pt x="2" y="14"/>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13" name="Freeform 1672">
                <a:extLst>
                  <a:ext uri="{FF2B5EF4-FFF2-40B4-BE49-F238E27FC236}">
                    <a16:creationId xmlns:a16="http://schemas.microsoft.com/office/drawing/2014/main" id="{57215B4B-A553-0D76-F8DF-9336C8A5EF9B}"/>
                  </a:ext>
                </a:extLst>
              </p:cNvPr>
              <p:cNvSpPr>
                <a:spLocks/>
              </p:cNvSpPr>
              <p:nvPr/>
            </p:nvSpPr>
            <p:spPr bwMode="auto">
              <a:xfrm>
                <a:off x="3114242" y="1346486"/>
                <a:ext cx="50653" cy="58102"/>
              </a:xfrm>
              <a:custGeom>
                <a:avLst/>
                <a:gdLst>
                  <a:gd name="T0" fmla="*/ 1 w 34"/>
                  <a:gd name="T1" fmla="*/ 15 h 39"/>
                  <a:gd name="T2" fmla="*/ 3 w 34"/>
                  <a:gd name="T3" fmla="*/ 24 h 39"/>
                  <a:gd name="T4" fmla="*/ 3 w 34"/>
                  <a:gd name="T5" fmla="*/ 24 h 39"/>
                  <a:gd name="T6" fmla="*/ 3 w 34"/>
                  <a:gd name="T7" fmla="*/ 26 h 39"/>
                  <a:gd name="T8" fmla="*/ 5 w 34"/>
                  <a:gd name="T9" fmla="*/ 26 h 39"/>
                  <a:gd name="T10" fmla="*/ 20 w 34"/>
                  <a:gd name="T11" fmla="*/ 39 h 39"/>
                  <a:gd name="T12" fmla="*/ 22 w 34"/>
                  <a:gd name="T13" fmla="*/ 39 h 39"/>
                  <a:gd name="T14" fmla="*/ 22 w 34"/>
                  <a:gd name="T15" fmla="*/ 39 h 39"/>
                  <a:gd name="T16" fmla="*/ 24 w 34"/>
                  <a:gd name="T17" fmla="*/ 39 h 39"/>
                  <a:gd name="T18" fmla="*/ 26 w 34"/>
                  <a:gd name="T19" fmla="*/ 39 h 39"/>
                  <a:gd name="T20" fmla="*/ 32 w 34"/>
                  <a:gd name="T21" fmla="*/ 39 h 39"/>
                  <a:gd name="T22" fmla="*/ 34 w 34"/>
                  <a:gd name="T23" fmla="*/ 39 h 39"/>
                  <a:gd name="T24" fmla="*/ 34 w 34"/>
                  <a:gd name="T25" fmla="*/ 37 h 39"/>
                  <a:gd name="T26" fmla="*/ 34 w 34"/>
                  <a:gd name="T27" fmla="*/ 37 h 39"/>
                  <a:gd name="T28" fmla="*/ 34 w 34"/>
                  <a:gd name="T29" fmla="*/ 37 h 39"/>
                  <a:gd name="T30" fmla="*/ 34 w 34"/>
                  <a:gd name="T31" fmla="*/ 37 h 39"/>
                  <a:gd name="T32" fmla="*/ 32 w 34"/>
                  <a:gd name="T33" fmla="*/ 36 h 39"/>
                  <a:gd name="T34" fmla="*/ 32 w 34"/>
                  <a:gd name="T35" fmla="*/ 34 h 39"/>
                  <a:gd name="T36" fmla="*/ 30 w 34"/>
                  <a:gd name="T37" fmla="*/ 32 h 39"/>
                  <a:gd name="T38" fmla="*/ 24 w 34"/>
                  <a:gd name="T39" fmla="*/ 24 h 39"/>
                  <a:gd name="T40" fmla="*/ 24 w 34"/>
                  <a:gd name="T41" fmla="*/ 22 h 39"/>
                  <a:gd name="T42" fmla="*/ 13 w 34"/>
                  <a:gd name="T43" fmla="*/ 5 h 39"/>
                  <a:gd name="T44" fmla="*/ 9 w 34"/>
                  <a:gd name="T45" fmla="*/ 3 h 39"/>
                  <a:gd name="T46" fmla="*/ 9 w 34"/>
                  <a:gd name="T47" fmla="*/ 1 h 39"/>
                  <a:gd name="T48" fmla="*/ 9 w 34"/>
                  <a:gd name="T49" fmla="*/ 1 h 39"/>
                  <a:gd name="T50" fmla="*/ 7 w 34"/>
                  <a:gd name="T51" fmla="*/ 1 h 39"/>
                  <a:gd name="T52" fmla="*/ 5 w 34"/>
                  <a:gd name="T53" fmla="*/ 0 h 39"/>
                  <a:gd name="T54" fmla="*/ 5 w 34"/>
                  <a:gd name="T55" fmla="*/ 0 h 39"/>
                  <a:gd name="T56" fmla="*/ 5 w 34"/>
                  <a:gd name="T57" fmla="*/ 1 h 39"/>
                  <a:gd name="T58" fmla="*/ 3 w 34"/>
                  <a:gd name="T59" fmla="*/ 1 h 39"/>
                  <a:gd name="T60" fmla="*/ 3 w 34"/>
                  <a:gd name="T61" fmla="*/ 3 h 39"/>
                  <a:gd name="T62" fmla="*/ 1 w 34"/>
                  <a:gd name="T63" fmla="*/ 5 h 39"/>
                  <a:gd name="T64" fmla="*/ 1 w 34"/>
                  <a:gd name="T65" fmla="*/ 7 h 39"/>
                  <a:gd name="T66" fmla="*/ 1 w 34"/>
                  <a:gd name="T67" fmla="*/ 7 h 39"/>
                  <a:gd name="T68" fmla="*/ 1 w 34"/>
                  <a:gd name="T69" fmla="*/ 7 h 39"/>
                  <a:gd name="T70" fmla="*/ 1 w 34"/>
                  <a:gd name="T71" fmla="*/ 11 h 39"/>
                  <a:gd name="T72" fmla="*/ 0 w 34"/>
                  <a:gd name="T73" fmla="*/ 13 h 39"/>
                  <a:gd name="T74" fmla="*/ 1 w 34"/>
                  <a:gd name="T75" fmla="*/ 13 h 39"/>
                  <a:gd name="T76" fmla="*/ 1 w 34"/>
                  <a:gd name="T77"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39">
                    <a:moveTo>
                      <a:pt x="1" y="15"/>
                    </a:moveTo>
                    <a:lnTo>
                      <a:pt x="3" y="24"/>
                    </a:lnTo>
                    <a:lnTo>
                      <a:pt x="3" y="24"/>
                    </a:lnTo>
                    <a:lnTo>
                      <a:pt x="3" y="26"/>
                    </a:lnTo>
                    <a:lnTo>
                      <a:pt x="5" y="26"/>
                    </a:lnTo>
                    <a:lnTo>
                      <a:pt x="20" y="39"/>
                    </a:lnTo>
                    <a:lnTo>
                      <a:pt x="22" y="39"/>
                    </a:lnTo>
                    <a:lnTo>
                      <a:pt x="22" y="39"/>
                    </a:lnTo>
                    <a:lnTo>
                      <a:pt x="24" y="39"/>
                    </a:lnTo>
                    <a:lnTo>
                      <a:pt x="26" y="39"/>
                    </a:lnTo>
                    <a:lnTo>
                      <a:pt x="32" y="39"/>
                    </a:lnTo>
                    <a:lnTo>
                      <a:pt x="34" y="39"/>
                    </a:lnTo>
                    <a:lnTo>
                      <a:pt x="34" y="37"/>
                    </a:lnTo>
                    <a:lnTo>
                      <a:pt x="34" y="37"/>
                    </a:lnTo>
                    <a:lnTo>
                      <a:pt x="34" y="37"/>
                    </a:lnTo>
                    <a:lnTo>
                      <a:pt x="34" y="37"/>
                    </a:lnTo>
                    <a:lnTo>
                      <a:pt x="32" y="36"/>
                    </a:lnTo>
                    <a:lnTo>
                      <a:pt x="32" y="34"/>
                    </a:lnTo>
                    <a:lnTo>
                      <a:pt x="30" y="32"/>
                    </a:lnTo>
                    <a:lnTo>
                      <a:pt x="24" y="24"/>
                    </a:lnTo>
                    <a:lnTo>
                      <a:pt x="24" y="22"/>
                    </a:lnTo>
                    <a:lnTo>
                      <a:pt x="13" y="5"/>
                    </a:lnTo>
                    <a:lnTo>
                      <a:pt x="9" y="3"/>
                    </a:lnTo>
                    <a:lnTo>
                      <a:pt x="9" y="1"/>
                    </a:lnTo>
                    <a:lnTo>
                      <a:pt x="9" y="1"/>
                    </a:lnTo>
                    <a:lnTo>
                      <a:pt x="7" y="1"/>
                    </a:lnTo>
                    <a:lnTo>
                      <a:pt x="5" y="0"/>
                    </a:lnTo>
                    <a:lnTo>
                      <a:pt x="5" y="0"/>
                    </a:lnTo>
                    <a:lnTo>
                      <a:pt x="5" y="1"/>
                    </a:lnTo>
                    <a:lnTo>
                      <a:pt x="3" y="1"/>
                    </a:lnTo>
                    <a:lnTo>
                      <a:pt x="3" y="3"/>
                    </a:lnTo>
                    <a:lnTo>
                      <a:pt x="1" y="5"/>
                    </a:lnTo>
                    <a:lnTo>
                      <a:pt x="1" y="7"/>
                    </a:lnTo>
                    <a:lnTo>
                      <a:pt x="1" y="7"/>
                    </a:lnTo>
                    <a:lnTo>
                      <a:pt x="1" y="7"/>
                    </a:lnTo>
                    <a:lnTo>
                      <a:pt x="1" y="11"/>
                    </a:lnTo>
                    <a:lnTo>
                      <a:pt x="0" y="13"/>
                    </a:lnTo>
                    <a:lnTo>
                      <a:pt x="1" y="13"/>
                    </a:lnTo>
                    <a:lnTo>
                      <a:pt x="1" y="15"/>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14" name="Freeform 1673">
                <a:extLst>
                  <a:ext uri="{FF2B5EF4-FFF2-40B4-BE49-F238E27FC236}">
                    <a16:creationId xmlns:a16="http://schemas.microsoft.com/office/drawing/2014/main" id="{219DE5AD-E68E-DCB8-710B-6EBC9C2B3250}"/>
                  </a:ext>
                </a:extLst>
              </p:cNvPr>
              <p:cNvSpPr>
                <a:spLocks/>
              </p:cNvSpPr>
              <p:nvPr/>
            </p:nvSpPr>
            <p:spPr bwMode="auto">
              <a:xfrm>
                <a:off x="3240874" y="1286894"/>
                <a:ext cx="75979" cy="107265"/>
              </a:xfrm>
              <a:custGeom>
                <a:avLst/>
                <a:gdLst>
                  <a:gd name="T0" fmla="*/ 3 w 51"/>
                  <a:gd name="T1" fmla="*/ 4 h 72"/>
                  <a:gd name="T2" fmla="*/ 2 w 51"/>
                  <a:gd name="T3" fmla="*/ 6 h 72"/>
                  <a:gd name="T4" fmla="*/ 0 w 51"/>
                  <a:gd name="T5" fmla="*/ 6 h 72"/>
                  <a:gd name="T6" fmla="*/ 0 w 51"/>
                  <a:gd name="T7" fmla="*/ 6 h 72"/>
                  <a:gd name="T8" fmla="*/ 7 w 51"/>
                  <a:gd name="T9" fmla="*/ 19 h 72"/>
                  <a:gd name="T10" fmla="*/ 9 w 51"/>
                  <a:gd name="T11" fmla="*/ 21 h 72"/>
                  <a:gd name="T12" fmla="*/ 11 w 51"/>
                  <a:gd name="T13" fmla="*/ 34 h 72"/>
                  <a:gd name="T14" fmla="*/ 13 w 51"/>
                  <a:gd name="T15" fmla="*/ 34 h 72"/>
                  <a:gd name="T16" fmla="*/ 13 w 51"/>
                  <a:gd name="T17" fmla="*/ 36 h 72"/>
                  <a:gd name="T18" fmla="*/ 13 w 51"/>
                  <a:gd name="T19" fmla="*/ 38 h 72"/>
                  <a:gd name="T20" fmla="*/ 19 w 51"/>
                  <a:gd name="T21" fmla="*/ 41 h 72"/>
                  <a:gd name="T22" fmla="*/ 19 w 51"/>
                  <a:gd name="T23" fmla="*/ 43 h 72"/>
                  <a:gd name="T24" fmla="*/ 26 w 51"/>
                  <a:gd name="T25" fmla="*/ 47 h 72"/>
                  <a:gd name="T26" fmla="*/ 32 w 51"/>
                  <a:gd name="T27" fmla="*/ 55 h 72"/>
                  <a:gd name="T28" fmla="*/ 34 w 51"/>
                  <a:gd name="T29" fmla="*/ 55 h 72"/>
                  <a:gd name="T30" fmla="*/ 36 w 51"/>
                  <a:gd name="T31" fmla="*/ 59 h 72"/>
                  <a:gd name="T32" fmla="*/ 37 w 51"/>
                  <a:gd name="T33" fmla="*/ 60 h 72"/>
                  <a:gd name="T34" fmla="*/ 39 w 51"/>
                  <a:gd name="T35" fmla="*/ 70 h 72"/>
                  <a:gd name="T36" fmla="*/ 39 w 51"/>
                  <a:gd name="T37" fmla="*/ 70 h 72"/>
                  <a:gd name="T38" fmla="*/ 39 w 51"/>
                  <a:gd name="T39" fmla="*/ 70 h 72"/>
                  <a:gd name="T40" fmla="*/ 41 w 51"/>
                  <a:gd name="T41" fmla="*/ 72 h 72"/>
                  <a:gd name="T42" fmla="*/ 41 w 51"/>
                  <a:gd name="T43" fmla="*/ 72 h 72"/>
                  <a:gd name="T44" fmla="*/ 45 w 51"/>
                  <a:gd name="T45" fmla="*/ 70 h 72"/>
                  <a:gd name="T46" fmla="*/ 45 w 51"/>
                  <a:gd name="T47" fmla="*/ 68 h 72"/>
                  <a:gd name="T48" fmla="*/ 45 w 51"/>
                  <a:gd name="T49" fmla="*/ 68 h 72"/>
                  <a:gd name="T50" fmla="*/ 45 w 51"/>
                  <a:gd name="T51" fmla="*/ 66 h 72"/>
                  <a:gd name="T52" fmla="*/ 45 w 51"/>
                  <a:gd name="T53" fmla="*/ 66 h 72"/>
                  <a:gd name="T54" fmla="*/ 45 w 51"/>
                  <a:gd name="T55" fmla="*/ 66 h 72"/>
                  <a:gd name="T56" fmla="*/ 45 w 51"/>
                  <a:gd name="T57" fmla="*/ 62 h 72"/>
                  <a:gd name="T58" fmla="*/ 43 w 51"/>
                  <a:gd name="T59" fmla="*/ 59 h 72"/>
                  <a:gd name="T60" fmla="*/ 41 w 51"/>
                  <a:gd name="T61" fmla="*/ 57 h 72"/>
                  <a:gd name="T62" fmla="*/ 41 w 51"/>
                  <a:gd name="T63" fmla="*/ 57 h 72"/>
                  <a:gd name="T64" fmla="*/ 41 w 51"/>
                  <a:gd name="T65" fmla="*/ 55 h 72"/>
                  <a:gd name="T66" fmla="*/ 41 w 51"/>
                  <a:gd name="T67" fmla="*/ 53 h 72"/>
                  <a:gd name="T68" fmla="*/ 41 w 51"/>
                  <a:gd name="T69" fmla="*/ 53 h 72"/>
                  <a:gd name="T70" fmla="*/ 41 w 51"/>
                  <a:gd name="T71" fmla="*/ 53 h 72"/>
                  <a:gd name="T72" fmla="*/ 43 w 51"/>
                  <a:gd name="T73" fmla="*/ 47 h 72"/>
                  <a:gd name="T74" fmla="*/ 45 w 51"/>
                  <a:gd name="T75" fmla="*/ 45 h 72"/>
                  <a:gd name="T76" fmla="*/ 45 w 51"/>
                  <a:gd name="T77" fmla="*/ 43 h 72"/>
                  <a:gd name="T78" fmla="*/ 47 w 51"/>
                  <a:gd name="T79" fmla="*/ 41 h 72"/>
                  <a:gd name="T80" fmla="*/ 49 w 51"/>
                  <a:gd name="T81" fmla="*/ 40 h 72"/>
                  <a:gd name="T82" fmla="*/ 51 w 51"/>
                  <a:gd name="T83" fmla="*/ 40 h 72"/>
                  <a:gd name="T84" fmla="*/ 51 w 51"/>
                  <a:gd name="T85" fmla="*/ 38 h 72"/>
                  <a:gd name="T86" fmla="*/ 51 w 51"/>
                  <a:gd name="T87" fmla="*/ 38 h 72"/>
                  <a:gd name="T88" fmla="*/ 51 w 51"/>
                  <a:gd name="T89" fmla="*/ 36 h 72"/>
                  <a:gd name="T90" fmla="*/ 51 w 51"/>
                  <a:gd name="T91" fmla="*/ 36 h 72"/>
                  <a:gd name="T92" fmla="*/ 51 w 51"/>
                  <a:gd name="T93" fmla="*/ 34 h 72"/>
                  <a:gd name="T94" fmla="*/ 51 w 51"/>
                  <a:gd name="T95" fmla="*/ 32 h 72"/>
                  <a:gd name="T96" fmla="*/ 43 w 51"/>
                  <a:gd name="T97" fmla="*/ 21 h 72"/>
                  <a:gd name="T98" fmla="*/ 43 w 51"/>
                  <a:gd name="T99" fmla="*/ 21 h 72"/>
                  <a:gd name="T100" fmla="*/ 39 w 51"/>
                  <a:gd name="T101" fmla="*/ 17 h 72"/>
                  <a:gd name="T102" fmla="*/ 30 w 51"/>
                  <a:gd name="T103" fmla="*/ 6 h 72"/>
                  <a:gd name="T104" fmla="*/ 26 w 51"/>
                  <a:gd name="T105" fmla="*/ 4 h 72"/>
                  <a:gd name="T106" fmla="*/ 24 w 51"/>
                  <a:gd name="T107" fmla="*/ 2 h 72"/>
                  <a:gd name="T108" fmla="*/ 22 w 51"/>
                  <a:gd name="T109" fmla="*/ 2 h 72"/>
                  <a:gd name="T110" fmla="*/ 22 w 51"/>
                  <a:gd name="T111" fmla="*/ 2 h 72"/>
                  <a:gd name="T112" fmla="*/ 17 w 51"/>
                  <a:gd name="T113" fmla="*/ 0 h 72"/>
                  <a:gd name="T114" fmla="*/ 15 w 51"/>
                  <a:gd name="T115" fmla="*/ 0 h 72"/>
                  <a:gd name="T116" fmla="*/ 3 w 51"/>
                  <a:gd name="T117" fmla="*/ 4 h 72"/>
                  <a:gd name="T118" fmla="*/ 3 w 51"/>
                  <a:gd name="T1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 h="72">
                    <a:moveTo>
                      <a:pt x="3" y="4"/>
                    </a:moveTo>
                    <a:lnTo>
                      <a:pt x="2" y="6"/>
                    </a:lnTo>
                    <a:lnTo>
                      <a:pt x="0" y="6"/>
                    </a:lnTo>
                    <a:lnTo>
                      <a:pt x="0" y="6"/>
                    </a:lnTo>
                    <a:lnTo>
                      <a:pt x="7" y="19"/>
                    </a:lnTo>
                    <a:lnTo>
                      <a:pt x="9" y="21"/>
                    </a:lnTo>
                    <a:lnTo>
                      <a:pt x="11" y="34"/>
                    </a:lnTo>
                    <a:lnTo>
                      <a:pt x="13" y="34"/>
                    </a:lnTo>
                    <a:lnTo>
                      <a:pt x="13" y="36"/>
                    </a:lnTo>
                    <a:lnTo>
                      <a:pt x="13" y="38"/>
                    </a:lnTo>
                    <a:lnTo>
                      <a:pt x="19" y="41"/>
                    </a:lnTo>
                    <a:lnTo>
                      <a:pt x="19" y="43"/>
                    </a:lnTo>
                    <a:lnTo>
                      <a:pt x="26" y="47"/>
                    </a:lnTo>
                    <a:lnTo>
                      <a:pt x="32" y="55"/>
                    </a:lnTo>
                    <a:lnTo>
                      <a:pt x="34" y="55"/>
                    </a:lnTo>
                    <a:lnTo>
                      <a:pt x="36" y="59"/>
                    </a:lnTo>
                    <a:lnTo>
                      <a:pt x="37" y="60"/>
                    </a:lnTo>
                    <a:lnTo>
                      <a:pt x="39" y="70"/>
                    </a:lnTo>
                    <a:lnTo>
                      <a:pt x="39" y="70"/>
                    </a:lnTo>
                    <a:lnTo>
                      <a:pt x="39" y="70"/>
                    </a:lnTo>
                    <a:lnTo>
                      <a:pt x="41" y="72"/>
                    </a:lnTo>
                    <a:lnTo>
                      <a:pt x="41" y="72"/>
                    </a:lnTo>
                    <a:lnTo>
                      <a:pt x="45" y="70"/>
                    </a:lnTo>
                    <a:lnTo>
                      <a:pt x="45" y="68"/>
                    </a:lnTo>
                    <a:lnTo>
                      <a:pt x="45" y="68"/>
                    </a:lnTo>
                    <a:lnTo>
                      <a:pt x="45" y="66"/>
                    </a:lnTo>
                    <a:lnTo>
                      <a:pt x="45" y="66"/>
                    </a:lnTo>
                    <a:lnTo>
                      <a:pt x="45" y="66"/>
                    </a:lnTo>
                    <a:lnTo>
                      <a:pt x="45" y="62"/>
                    </a:lnTo>
                    <a:lnTo>
                      <a:pt x="43" y="59"/>
                    </a:lnTo>
                    <a:lnTo>
                      <a:pt x="41" y="57"/>
                    </a:lnTo>
                    <a:lnTo>
                      <a:pt x="41" y="57"/>
                    </a:lnTo>
                    <a:lnTo>
                      <a:pt x="41" y="55"/>
                    </a:lnTo>
                    <a:lnTo>
                      <a:pt x="41" y="53"/>
                    </a:lnTo>
                    <a:lnTo>
                      <a:pt x="41" y="53"/>
                    </a:lnTo>
                    <a:lnTo>
                      <a:pt x="41" y="53"/>
                    </a:lnTo>
                    <a:lnTo>
                      <a:pt x="43" y="47"/>
                    </a:lnTo>
                    <a:lnTo>
                      <a:pt x="45" y="45"/>
                    </a:lnTo>
                    <a:lnTo>
                      <a:pt x="45" y="43"/>
                    </a:lnTo>
                    <a:lnTo>
                      <a:pt x="47" y="41"/>
                    </a:lnTo>
                    <a:lnTo>
                      <a:pt x="49" y="40"/>
                    </a:lnTo>
                    <a:lnTo>
                      <a:pt x="51" y="40"/>
                    </a:lnTo>
                    <a:lnTo>
                      <a:pt x="51" y="38"/>
                    </a:lnTo>
                    <a:lnTo>
                      <a:pt x="51" y="38"/>
                    </a:lnTo>
                    <a:lnTo>
                      <a:pt x="51" y="36"/>
                    </a:lnTo>
                    <a:lnTo>
                      <a:pt x="51" y="36"/>
                    </a:lnTo>
                    <a:lnTo>
                      <a:pt x="51" y="34"/>
                    </a:lnTo>
                    <a:lnTo>
                      <a:pt x="51" y="32"/>
                    </a:lnTo>
                    <a:lnTo>
                      <a:pt x="43" y="21"/>
                    </a:lnTo>
                    <a:lnTo>
                      <a:pt x="43" y="21"/>
                    </a:lnTo>
                    <a:lnTo>
                      <a:pt x="39" y="17"/>
                    </a:lnTo>
                    <a:lnTo>
                      <a:pt x="30" y="6"/>
                    </a:lnTo>
                    <a:lnTo>
                      <a:pt x="26" y="4"/>
                    </a:lnTo>
                    <a:lnTo>
                      <a:pt x="24" y="2"/>
                    </a:lnTo>
                    <a:lnTo>
                      <a:pt x="22" y="2"/>
                    </a:lnTo>
                    <a:lnTo>
                      <a:pt x="22" y="2"/>
                    </a:lnTo>
                    <a:lnTo>
                      <a:pt x="17" y="0"/>
                    </a:lnTo>
                    <a:lnTo>
                      <a:pt x="15" y="0"/>
                    </a:lnTo>
                    <a:lnTo>
                      <a:pt x="3" y="4"/>
                    </a:lnTo>
                    <a:lnTo>
                      <a:pt x="3" y="4"/>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15" name="Freeform 1674">
                <a:extLst>
                  <a:ext uri="{FF2B5EF4-FFF2-40B4-BE49-F238E27FC236}">
                    <a16:creationId xmlns:a16="http://schemas.microsoft.com/office/drawing/2014/main" id="{63EEF25F-9148-560B-393D-FF5F8CF4745B}"/>
                  </a:ext>
                </a:extLst>
              </p:cNvPr>
              <p:cNvSpPr>
                <a:spLocks/>
              </p:cNvSpPr>
              <p:nvPr/>
            </p:nvSpPr>
            <p:spPr bwMode="auto">
              <a:xfrm>
                <a:off x="3879993" y="1365853"/>
                <a:ext cx="14898" cy="38735"/>
              </a:xfrm>
              <a:custGeom>
                <a:avLst/>
                <a:gdLst>
                  <a:gd name="T0" fmla="*/ 6 w 10"/>
                  <a:gd name="T1" fmla="*/ 24 h 26"/>
                  <a:gd name="T2" fmla="*/ 6 w 10"/>
                  <a:gd name="T3" fmla="*/ 24 h 26"/>
                  <a:gd name="T4" fmla="*/ 6 w 10"/>
                  <a:gd name="T5" fmla="*/ 24 h 26"/>
                  <a:gd name="T6" fmla="*/ 6 w 10"/>
                  <a:gd name="T7" fmla="*/ 24 h 26"/>
                  <a:gd name="T8" fmla="*/ 8 w 10"/>
                  <a:gd name="T9" fmla="*/ 26 h 26"/>
                  <a:gd name="T10" fmla="*/ 8 w 10"/>
                  <a:gd name="T11" fmla="*/ 26 h 26"/>
                  <a:gd name="T12" fmla="*/ 10 w 10"/>
                  <a:gd name="T13" fmla="*/ 26 h 26"/>
                  <a:gd name="T14" fmla="*/ 10 w 10"/>
                  <a:gd name="T15" fmla="*/ 26 h 26"/>
                  <a:gd name="T16" fmla="*/ 10 w 10"/>
                  <a:gd name="T17" fmla="*/ 24 h 26"/>
                  <a:gd name="T18" fmla="*/ 8 w 10"/>
                  <a:gd name="T19" fmla="*/ 19 h 26"/>
                  <a:gd name="T20" fmla="*/ 8 w 10"/>
                  <a:gd name="T21" fmla="*/ 19 h 26"/>
                  <a:gd name="T22" fmla="*/ 4 w 10"/>
                  <a:gd name="T23" fmla="*/ 4 h 26"/>
                  <a:gd name="T24" fmla="*/ 2 w 10"/>
                  <a:gd name="T25" fmla="*/ 2 h 26"/>
                  <a:gd name="T26" fmla="*/ 2 w 10"/>
                  <a:gd name="T27" fmla="*/ 0 h 26"/>
                  <a:gd name="T28" fmla="*/ 2 w 10"/>
                  <a:gd name="T29" fmla="*/ 0 h 26"/>
                  <a:gd name="T30" fmla="*/ 0 w 10"/>
                  <a:gd name="T31" fmla="*/ 0 h 26"/>
                  <a:gd name="T32" fmla="*/ 0 w 10"/>
                  <a:gd name="T33" fmla="*/ 2 h 26"/>
                  <a:gd name="T34" fmla="*/ 0 w 10"/>
                  <a:gd name="T35" fmla="*/ 2 h 26"/>
                  <a:gd name="T36" fmla="*/ 2 w 10"/>
                  <a:gd name="T37" fmla="*/ 9 h 26"/>
                  <a:gd name="T38" fmla="*/ 2 w 10"/>
                  <a:gd name="T39" fmla="*/ 13 h 26"/>
                  <a:gd name="T40" fmla="*/ 6 w 10"/>
                  <a:gd name="T4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26">
                    <a:moveTo>
                      <a:pt x="6" y="24"/>
                    </a:moveTo>
                    <a:lnTo>
                      <a:pt x="6" y="24"/>
                    </a:lnTo>
                    <a:lnTo>
                      <a:pt x="6" y="24"/>
                    </a:lnTo>
                    <a:lnTo>
                      <a:pt x="6" y="24"/>
                    </a:lnTo>
                    <a:lnTo>
                      <a:pt x="8" y="26"/>
                    </a:lnTo>
                    <a:lnTo>
                      <a:pt x="8" y="26"/>
                    </a:lnTo>
                    <a:lnTo>
                      <a:pt x="10" y="26"/>
                    </a:lnTo>
                    <a:lnTo>
                      <a:pt x="10" y="26"/>
                    </a:lnTo>
                    <a:lnTo>
                      <a:pt x="10" y="24"/>
                    </a:lnTo>
                    <a:lnTo>
                      <a:pt x="8" y="19"/>
                    </a:lnTo>
                    <a:lnTo>
                      <a:pt x="8" y="19"/>
                    </a:lnTo>
                    <a:lnTo>
                      <a:pt x="4" y="4"/>
                    </a:lnTo>
                    <a:lnTo>
                      <a:pt x="2" y="2"/>
                    </a:lnTo>
                    <a:lnTo>
                      <a:pt x="2" y="0"/>
                    </a:lnTo>
                    <a:lnTo>
                      <a:pt x="2" y="0"/>
                    </a:lnTo>
                    <a:lnTo>
                      <a:pt x="0" y="0"/>
                    </a:lnTo>
                    <a:lnTo>
                      <a:pt x="0" y="2"/>
                    </a:lnTo>
                    <a:lnTo>
                      <a:pt x="0" y="2"/>
                    </a:lnTo>
                    <a:lnTo>
                      <a:pt x="2" y="9"/>
                    </a:lnTo>
                    <a:lnTo>
                      <a:pt x="2" y="13"/>
                    </a:lnTo>
                    <a:lnTo>
                      <a:pt x="6" y="24"/>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16" name="Freeform 1675">
                <a:extLst>
                  <a:ext uri="{FF2B5EF4-FFF2-40B4-BE49-F238E27FC236}">
                    <a16:creationId xmlns:a16="http://schemas.microsoft.com/office/drawing/2014/main" id="{15D45AF7-441B-6EC1-071E-A45EA5653A75}"/>
                  </a:ext>
                </a:extLst>
              </p:cNvPr>
              <p:cNvSpPr>
                <a:spLocks/>
              </p:cNvSpPr>
              <p:nvPr/>
            </p:nvSpPr>
            <p:spPr bwMode="auto">
              <a:xfrm>
                <a:off x="3882973" y="1432894"/>
                <a:ext cx="22346" cy="25327"/>
              </a:xfrm>
              <a:custGeom>
                <a:avLst/>
                <a:gdLst>
                  <a:gd name="T0" fmla="*/ 8 w 15"/>
                  <a:gd name="T1" fmla="*/ 0 h 17"/>
                  <a:gd name="T2" fmla="*/ 8 w 15"/>
                  <a:gd name="T3" fmla="*/ 0 h 17"/>
                  <a:gd name="T4" fmla="*/ 8 w 15"/>
                  <a:gd name="T5" fmla="*/ 0 h 17"/>
                  <a:gd name="T6" fmla="*/ 6 w 15"/>
                  <a:gd name="T7" fmla="*/ 0 h 17"/>
                  <a:gd name="T8" fmla="*/ 4 w 15"/>
                  <a:gd name="T9" fmla="*/ 0 h 17"/>
                  <a:gd name="T10" fmla="*/ 4 w 15"/>
                  <a:gd name="T11" fmla="*/ 0 h 17"/>
                  <a:gd name="T12" fmla="*/ 2 w 15"/>
                  <a:gd name="T13" fmla="*/ 0 h 17"/>
                  <a:gd name="T14" fmla="*/ 2 w 15"/>
                  <a:gd name="T15" fmla="*/ 2 h 17"/>
                  <a:gd name="T16" fmla="*/ 2 w 15"/>
                  <a:gd name="T17" fmla="*/ 2 h 17"/>
                  <a:gd name="T18" fmla="*/ 0 w 15"/>
                  <a:gd name="T19" fmla="*/ 2 h 17"/>
                  <a:gd name="T20" fmla="*/ 2 w 15"/>
                  <a:gd name="T21" fmla="*/ 4 h 17"/>
                  <a:gd name="T22" fmla="*/ 2 w 15"/>
                  <a:gd name="T23" fmla="*/ 4 h 17"/>
                  <a:gd name="T24" fmla="*/ 2 w 15"/>
                  <a:gd name="T25" fmla="*/ 6 h 17"/>
                  <a:gd name="T26" fmla="*/ 2 w 15"/>
                  <a:gd name="T27" fmla="*/ 6 h 17"/>
                  <a:gd name="T28" fmla="*/ 8 w 15"/>
                  <a:gd name="T29" fmla="*/ 13 h 17"/>
                  <a:gd name="T30" fmla="*/ 9 w 15"/>
                  <a:gd name="T31" fmla="*/ 15 h 17"/>
                  <a:gd name="T32" fmla="*/ 9 w 15"/>
                  <a:gd name="T33" fmla="*/ 15 h 17"/>
                  <a:gd name="T34" fmla="*/ 9 w 15"/>
                  <a:gd name="T35" fmla="*/ 15 h 17"/>
                  <a:gd name="T36" fmla="*/ 9 w 15"/>
                  <a:gd name="T37" fmla="*/ 15 h 17"/>
                  <a:gd name="T38" fmla="*/ 9 w 15"/>
                  <a:gd name="T39" fmla="*/ 17 h 17"/>
                  <a:gd name="T40" fmla="*/ 11 w 15"/>
                  <a:gd name="T41" fmla="*/ 17 h 17"/>
                  <a:gd name="T42" fmla="*/ 11 w 15"/>
                  <a:gd name="T43" fmla="*/ 17 h 17"/>
                  <a:gd name="T44" fmla="*/ 15 w 15"/>
                  <a:gd name="T45" fmla="*/ 15 h 17"/>
                  <a:gd name="T46" fmla="*/ 15 w 15"/>
                  <a:gd name="T47" fmla="*/ 15 h 17"/>
                  <a:gd name="T48" fmla="*/ 15 w 15"/>
                  <a:gd name="T49" fmla="*/ 15 h 17"/>
                  <a:gd name="T50" fmla="*/ 15 w 15"/>
                  <a:gd name="T51" fmla="*/ 15 h 17"/>
                  <a:gd name="T52" fmla="*/ 15 w 15"/>
                  <a:gd name="T53" fmla="*/ 13 h 17"/>
                  <a:gd name="T54" fmla="*/ 8 w 15"/>
                  <a:gd name="T5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17">
                    <a:moveTo>
                      <a:pt x="8" y="0"/>
                    </a:moveTo>
                    <a:lnTo>
                      <a:pt x="8" y="0"/>
                    </a:lnTo>
                    <a:lnTo>
                      <a:pt x="8" y="0"/>
                    </a:lnTo>
                    <a:lnTo>
                      <a:pt x="6" y="0"/>
                    </a:lnTo>
                    <a:lnTo>
                      <a:pt x="4" y="0"/>
                    </a:lnTo>
                    <a:lnTo>
                      <a:pt x="4" y="0"/>
                    </a:lnTo>
                    <a:lnTo>
                      <a:pt x="2" y="0"/>
                    </a:lnTo>
                    <a:lnTo>
                      <a:pt x="2" y="2"/>
                    </a:lnTo>
                    <a:lnTo>
                      <a:pt x="2" y="2"/>
                    </a:lnTo>
                    <a:lnTo>
                      <a:pt x="0" y="2"/>
                    </a:lnTo>
                    <a:lnTo>
                      <a:pt x="2" y="4"/>
                    </a:lnTo>
                    <a:lnTo>
                      <a:pt x="2" y="4"/>
                    </a:lnTo>
                    <a:lnTo>
                      <a:pt x="2" y="6"/>
                    </a:lnTo>
                    <a:lnTo>
                      <a:pt x="2" y="6"/>
                    </a:lnTo>
                    <a:lnTo>
                      <a:pt x="8" y="13"/>
                    </a:lnTo>
                    <a:lnTo>
                      <a:pt x="9" y="15"/>
                    </a:lnTo>
                    <a:lnTo>
                      <a:pt x="9" y="15"/>
                    </a:lnTo>
                    <a:lnTo>
                      <a:pt x="9" y="15"/>
                    </a:lnTo>
                    <a:lnTo>
                      <a:pt x="9" y="15"/>
                    </a:lnTo>
                    <a:lnTo>
                      <a:pt x="9" y="17"/>
                    </a:lnTo>
                    <a:lnTo>
                      <a:pt x="11" y="17"/>
                    </a:lnTo>
                    <a:lnTo>
                      <a:pt x="11" y="17"/>
                    </a:lnTo>
                    <a:lnTo>
                      <a:pt x="15" y="15"/>
                    </a:lnTo>
                    <a:lnTo>
                      <a:pt x="15" y="15"/>
                    </a:lnTo>
                    <a:lnTo>
                      <a:pt x="15" y="15"/>
                    </a:lnTo>
                    <a:lnTo>
                      <a:pt x="15" y="15"/>
                    </a:lnTo>
                    <a:lnTo>
                      <a:pt x="15" y="13"/>
                    </a:lnTo>
                    <a:lnTo>
                      <a:pt x="8" y="0"/>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17" name="Freeform 1676">
                <a:extLst>
                  <a:ext uri="{FF2B5EF4-FFF2-40B4-BE49-F238E27FC236}">
                    <a16:creationId xmlns:a16="http://schemas.microsoft.com/office/drawing/2014/main" id="{9AA28F89-44BE-1142-A536-3CFF1CD44700}"/>
                  </a:ext>
                </a:extLst>
              </p:cNvPr>
              <p:cNvSpPr>
                <a:spLocks/>
              </p:cNvSpPr>
              <p:nvPr/>
            </p:nvSpPr>
            <p:spPr bwMode="auto">
              <a:xfrm>
                <a:off x="3848708" y="1371812"/>
                <a:ext cx="25326" cy="50653"/>
              </a:xfrm>
              <a:custGeom>
                <a:avLst/>
                <a:gdLst>
                  <a:gd name="T0" fmla="*/ 14 w 17"/>
                  <a:gd name="T1" fmla="*/ 24 h 34"/>
                  <a:gd name="T2" fmla="*/ 14 w 17"/>
                  <a:gd name="T3" fmla="*/ 22 h 34"/>
                  <a:gd name="T4" fmla="*/ 10 w 17"/>
                  <a:gd name="T5" fmla="*/ 9 h 34"/>
                  <a:gd name="T6" fmla="*/ 8 w 17"/>
                  <a:gd name="T7" fmla="*/ 7 h 34"/>
                  <a:gd name="T8" fmla="*/ 6 w 17"/>
                  <a:gd name="T9" fmla="*/ 2 h 34"/>
                  <a:gd name="T10" fmla="*/ 6 w 17"/>
                  <a:gd name="T11" fmla="*/ 2 h 34"/>
                  <a:gd name="T12" fmla="*/ 4 w 17"/>
                  <a:gd name="T13" fmla="*/ 2 h 34"/>
                  <a:gd name="T14" fmla="*/ 4 w 17"/>
                  <a:gd name="T15" fmla="*/ 0 h 34"/>
                  <a:gd name="T16" fmla="*/ 4 w 17"/>
                  <a:gd name="T17" fmla="*/ 2 h 34"/>
                  <a:gd name="T18" fmla="*/ 2 w 17"/>
                  <a:gd name="T19" fmla="*/ 2 h 34"/>
                  <a:gd name="T20" fmla="*/ 2 w 17"/>
                  <a:gd name="T21" fmla="*/ 2 h 34"/>
                  <a:gd name="T22" fmla="*/ 2 w 17"/>
                  <a:gd name="T23" fmla="*/ 2 h 34"/>
                  <a:gd name="T24" fmla="*/ 2 w 17"/>
                  <a:gd name="T25" fmla="*/ 3 h 34"/>
                  <a:gd name="T26" fmla="*/ 0 w 17"/>
                  <a:gd name="T27" fmla="*/ 3 h 34"/>
                  <a:gd name="T28" fmla="*/ 0 w 17"/>
                  <a:gd name="T29" fmla="*/ 3 h 34"/>
                  <a:gd name="T30" fmla="*/ 0 w 17"/>
                  <a:gd name="T31" fmla="*/ 5 h 34"/>
                  <a:gd name="T32" fmla="*/ 0 w 17"/>
                  <a:gd name="T33" fmla="*/ 7 h 34"/>
                  <a:gd name="T34" fmla="*/ 0 w 17"/>
                  <a:gd name="T35" fmla="*/ 9 h 34"/>
                  <a:gd name="T36" fmla="*/ 0 w 17"/>
                  <a:gd name="T37" fmla="*/ 13 h 34"/>
                  <a:gd name="T38" fmla="*/ 2 w 17"/>
                  <a:gd name="T39" fmla="*/ 15 h 34"/>
                  <a:gd name="T40" fmla="*/ 2 w 17"/>
                  <a:gd name="T41" fmla="*/ 15 h 34"/>
                  <a:gd name="T42" fmla="*/ 4 w 17"/>
                  <a:gd name="T43" fmla="*/ 22 h 34"/>
                  <a:gd name="T44" fmla="*/ 10 w 17"/>
                  <a:gd name="T45" fmla="*/ 30 h 34"/>
                  <a:gd name="T46" fmla="*/ 10 w 17"/>
                  <a:gd name="T47" fmla="*/ 32 h 34"/>
                  <a:gd name="T48" fmla="*/ 10 w 17"/>
                  <a:gd name="T49" fmla="*/ 32 h 34"/>
                  <a:gd name="T50" fmla="*/ 10 w 17"/>
                  <a:gd name="T51" fmla="*/ 32 h 34"/>
                  <a:gd name="T52" fmla="*/ 10 w 17"/>
                  <a:gd name="T53" fmla="*/ 34 h 34"/>
                  <a:gd name="T54" fmla="*/ 12 w 17"/>
                  <a:gd name="T55" fmla="*/ 34 h 34"/>
                  <a:gd name="T56" fmla="*/ 14 w 17"/>
                  <a:gd name="T57" fmla="*/ 34 h 34"/>
                  <a:gd name="T58" fmla="*/ 15 w 17"/>
                  <a:gd name="T59" fmla="*/ 34 h 34"/>
                  <a:gd name="T60" fmla="*/ 15 w 17"/>
                  <a:gd name="T61" fmla="*/ 34 h 34"/>
                  <a:gd name="T62" fmla="*/ 15 w 17"/>
                  <a:gd name="T63" fmla="*/ 34 h 34"/>
                  <a:gd name="T64" fmla="*/ 17 w 17"/>
                  <a:gd name="T65" fmla="*/ 34 h 34"/>
                  <a:gd name="T66" fmla="*/ 17 w 17"/>
                  <a:gd name="T67" fmla="*/ 32 h 34"/>
                  <a:gd name="T68" fmla="*/ 15 w 17"/>
                  <a:gd name="T69" fmla="*/ 30 h 34"/>
                  <a:gd name="T70" fmla="*/ 14 w 17"/>
                  <a:gd name="T71"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 h="34">
                    <a:moveTo>
                      <a:pt x="14" y="24"/>
                    </a:moveTo>
                    <a:lnTo>
                      <a:pt x="14" y="22"/>
                    </a:lnTo>
                    <a:lnTo>
                      <a:pt x="10" y="9"/>
                    </a:lnTo>
                    <a:lnTo>
                      <a:pt x="8" y="7"/>
                    </a:lnTo>
                    <a:lnTo>
                      <a:pt x="6" y="2"/>
                    </a:lnTo>
                    <a:lnTo>
                      <a:pt x="6" y="2"/>
                    </a:lnTo>
                    <a:lnTo>
                      <a:pt x="4" y="2"/>
                    </a:lnTo>
                    <a:lnTo>
                      <a:pt x="4" y="0"/>
                    </a:lnTo>
                    <a:lnTo>
                      <a:pt x="4" y="2"/>
                    </a:lnTo>
                    <a:lnTo>
                      <a:pt x="2" y="2"/>
                    </a:lnTo>
                    <a:lnTo>
                      <a:pt x="2" y="2"/>
                    </a:lnTo>
                    <a:lnTo>
                      <a:pt x="2" y="2"/>
                    </a:lnTo>
                    <a:lnTo>
                      <a:pt x="2" y="3"/>
                    </a:lnTo>
                    <a:lnTo>
                      <a:pt x="0" y="3"/>
                    </a:lnTo>
                    <a:lnTo>
                      <a:pt x="0" y="3"/>
                    </a:lnTo>
                    <a:lnTo>
                      <a:pt x="0" y="5"/>
                    </a:lnTo>
                    <a:lnTo>
                      <a:pt x="0" y="7"/>
                    </a:lnTo>
                    <a:lnTo>
                      <a:pt x="0" y="9"/>
                    </a:lnTo>
                    <a:lnTo>
                      <a:pt x="0" y="13"/>
                    </a:lnTo>
                    <a:lnTo>
                      <a:pt x="2" y="15"/>
                    </a:lnTo>
                    <a:lnTo>
                      <a:pt x="2" y="15"/>
                    </a:lnTo>
                    <a:lnTo>
                      <a:pt x="4" y="22"/>
                    </a:lnTo>
                    <a:lnTo>
                      <a:pt x="10" y="30"/>
                    </a:lnTo>
                    <a:lnTo>
                      <a:pt x="10" y="32"/>
                    </a:lnTo>
                    <a:lnTo>
                      <a:pt x="10" y="32"/>
                    </a:lnTo>
                    <a:lnTo>
                      <a:pt x="10" y="32"/>
                    </a:lnTo>
                    <a:lnTo>
                      <a:pt x="10" y="34"/>
                    </a:lnTo>
                    <a:lnTo>
                      <a:pt x="12" y="34"/>
                    </a:lnTo>
                    <a:lnTo>
                      <a:pt x="14" y="34"/>
                    </a:lnTo>
                    <a:lnTo>
                      <a:pt x="15" y="34"/>
                    </a:lnTo>
                    <a:lnTo>
                      <a:pt x="15" y="34"/>
                    </a:lnTo>
                    <a:lnTo>
                      <a:pt x="15" y="34"/>
                    </a:lnTo>
                    <a:lnTo>
                      <a:pt x="17" y="34"/>
                    </a:lnTo>
                    <a:lnTo>
                      <a:pt x="17" y="32"/>
                    </a:lnTo>
                    <a:lnTo>
                      <a:pt x="15" y="30"/>
                    </a:lnTo>
                    <a:lnTo>
                      <a:pt x="14" y="24"/>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18" name="Freeform 1677">
                <a:extLst>
                  <a:ext uri="{FF2B5EF4-FFF2-40B4-BE49-F238E27FC236}">
                    <a16:creationId xmlns:a16="http://schemas.microsoft.com/office/drawing/2014/main" id="{D9DA7A5C-00F4-49DC-AC4F-347368D8F341}"/>
                  </a:ext>
                </a:extLst>
              </p:cNvPr>
              <p:cNvSpPr>
                <a:spLocks/>
              </p:cNvSpPr>
              <p:nvPr/>
            </p:nvSpPr>
            <p:spPr bwMode="auto">
              <a:xfrm>
                <a:off x="3403261" y="1163241"/>
                <a:ext cx="43203" cy="44694"/>
              </a:xfrm>
              <a:custGeom>
                <a:avLst/>
                <a:gdLst>
                  <a:gd name="T0" fmla="*/ 25 w 29"/>
                  <a:gd name="T1" fmla="*/ 30 h 30"/>
                  <a:gd name="T2" fmla="*/ 25 w 29"/>
                  <a:gd name="T3" fmla="*/ 30 h 30"/>
                  <a:gd name="T4" fmla="*/ 27 w 29"/>
                  <a:gd name="T5" fmla="*/ 30 h 30"/>
                  <a:gd name="T6" fmla="*/ 29 w 29"/>
                  <a:gd name="T7" fmla="*/ 30 h 30"/>
                  <a:gd name="T8" fmla="*/ 29 w 29"/>
                  <a:gd name="T9" fmla="*/ 30 h 30"/>
                  <a:gd name="T10" fmla="*/ 29 w 29"/>
                  <a:gd name="T11" fmla="*/ 28 h 30"/>
                  <a:gd name="T12" fmla="*/ 27 w 29"/>
                  <a:gd name="T13" fmla="*/ 22 h 30"/>
                  <a:gd name="T14" fmla="*/ 27 w 29"/>
                  <a:gd name="T15" fmla="*/ 22 h 30"/>
                  <a:gd name="T16" fmla="*/ 27 w 29"/>
                  <a:gd name="T17" fmla="*/ 22 h 30"/>
                  <a:gd name="T18" fmla="*/ 25 w 29"/>
                  <a:gd name="T19" fmla="*/ 22 h 30"/>
                  <a:gd name="T20" fmla="*/ 23 w 29"/>
                  <a:gd name="T21" fmla="*/ 22 h 30"/>
                  <a:gd name="T22" fmla="*/ 21 w 29"/>
                  <a:gd name="T23" fmla="*/ 20 h 30"/>
                  <a:gd name="T24" fmla="*/ 19 w 29"/>
                  <a:gd name="T25" fmla="*/ 19 h 30"/>
                  <a:gd name="T26" fmla="*/ 17 w 29"/>
                  <a:gd name="T27" fmla="*/ 19 h 30"/>
                  <a:gd name="T28" fmla="*/ 16 w 29"/>
                  <a:gd name="T29" fmla="*/ 17 h 30"/>
                  <a:gd name="T30" fmla="*/ 8 w 29"/>
                  <a:gd name="T31" fmla="*/ 5 h 30"/>
                  <a:gd name="T32" fmla="*/ 4 w 29"/>
                  <a:gd name="T33" fmla="*/ 0 h 30"/>
                  <a:gd name="T34" fmla="*/ 0 w 29"/>
                  <a:gd name="T35" fmla="*/ 11 h 30"/>
                  <a:gd name="T36" fmla="*/ 21 w 29"/>
                  <a:gd name="T37" fmla="*/ 28 h 30"/>
                  <a:gd name="T38" fmla="*/ 25 w 29"/>
                  <a:gd name="T3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0">
                    <a:moveTo>
                      <a:pt x="25" y="30"/>
                    </a:moveTo>
                    <a:lnTo>
                      <a:pt x="25" y="30"/>
                    </a:lnTo>
                    <a:lnTo>
                      <a:pt x="27" y="30"/>
                    </a:lnTo>
                    <a:lnTo>
                      <a:pt x="29" y="30"/>
                    </a:lnTo>
                    <a:lnTo>
                      <a:pt x="29" y="30"/>
                    </a:lnTo>
                    <a:lnTo>
                      <a:pt x="29" y="28"/>
                    </a:lnTo>
                    <a:lnTo>
                      <a:pt x="27" y="22"/>
                    </a:lnTo>
                    <a:lnTo>
                      <a:pt x="27" y="22"/>
                    </a:lnTo>
                    <a:lnTo>
                      <a:pt x="27" y="22"/>
                    </a:lnTo>
                    <a:lnTo>
                      <a:pt x="25" y="22"/>
                    </a:lnTo>
                    <a:lnTo>
                      <a:pt x="23" y="22"/>
                    </a:lnTo>
                    <a:lnTo>
                      <a:pt x="21" y="20"/>
                    </a:lnTo>
                    <a:lnTo>
                      <a:pt x="19" y="19"/>
                    </a:lnTo>
                    <a:lnTo>
                      <a:pt x="17" y="19"/>
                    </a:lnTo>
                    <a:lnTo>
                      <a:pt x="16" y="17"/>
                    </a:lnTo>
                    <a:lnTo>
                      <a:pt x="8" y="5"/>
                    </a:lnTo>
                    <a:lnTo>
                      <a:pt x="4" y="0"/>
                    </a:lnTo>
                    <a:lnTo>
                      <a:pt x="0" y="11"/>
                    </a:lnTo>
                    <a:lnTo>
                      <a:pt x="21" y="28"/>
                    </a:lnTo>
                    <a:lnTo>
                      <a:pt x="25" y="30"/>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19" name="Freeform 1680">
                <a:extLst>
                  <a:ext uri="{FF2B5EF4-FFF2-40B4-BE49-F238E27FC236}">
                    <a16:creationId xmlns:a16="http://schemas.microsoft.com/office/drawing/2014/main" id="{59C2E00D-8CBC-482E-E412-BCF64B994104}"/>
                  </a:ext>
                </a:extLst>
              </p:cNvPr>
              <p:cNvSpPr>
                <a:spLocks/>
              </p:cNvSpPr>
              <p:nvPr/>
            </p:nvSpPr>
            <p:spPr bwMode="auto">
              <a:xfrm>
                <a:off x="2276980" y="2048176"/>
                <a:ext cx="19367" cy="35755"/>
              </a:xfrm>
              <a:custGeom>
                <a:avLst/>
                <a:gdLst>
                  <a:gd name="T0" fmla="*/ 0 w 13"/>
                  <a:gd name="T1" fmla="*/ 9 h 24"/>
                  <a:gd name="T2" fmla="*/ 0 w 13"/>
                  <a:gd name="T3" fmla="*/ 11 h 24"/>
                  <a:gd name="T4" fmla="*/ 2 w 13"/>
                  <a:gd name="T5" fmla="*/ 13 h 24"/>
                  <a:gd name="T6" fmla="*/ 5 w 13"/>
                  <a:gd name="T7" fmla="*/ 20 h 24"/>
                  <a:gd name="T8" fmla="*/ 5 w 13"/>
                  <a:gd name="T9" fmla="*/ 20 h 24"/>
                  <a:gd name="T10" fmla="*/ 5 w 13"/>
                  <a:gd name="T11" fmla="*/ 22 h 24"/>
                  <a:gd name="T12" fmla="*/ 7 w 13"/>
                  <a:gd name="T13" fmla="*/ 22 h 24"/>
                  <a:gd name="T14" fmla="*/ 7 w 13"/>
                  <a:gd name="T15" fmla="*/ 24 h 24"/>
                  <a:gd name="T16" fmla="*/ 7 w 13"/>
                  <a:gd name="T17" fmla="*/ 24 h 24"/>
                  <a:gd name="T18" fmla="*/ 9 w 13"/>
                  <a:gd name="T19" fmla="*/ 24 h 24"/>
                  <a:gd name="T20" fmla="*/ 9 w 13"/>
                  <a:gd name="T21" fmla="*/ 24 h 24"/>
                  <a:gd name="T22" fmla="*/ 11 w 13"/>
                  <a:gd name="T23" fmla="*/ 22 h 24"/>
                  <a:gd name="T24" fmla="*/ 13 w 13"/>
                  <a:gd name="T25" fmla="*/ 22 h 24"/>
                  <a:gd name="T26" fmla="*/ 13 w 13"/>
                  <a:gd name="T27" fmla="*/ 22 h 24"/>
                  <a:gd name="T28" fmla="*/ 13 w 13"/>
                  <a:gd name="T29" fmla="*/ 7 h 24"/>
                  <a:gd name="T30" fmla="*/ 11 w 13"/>
                  <a:gd name="T31" fmla="*/ 2 h 24"/>
                  <a:gd name="T32" fmla="*/ 11 w 13"/>
                  <a:gd name="T33" fmla="*/ 2 h 24"/>
                  <a:gd name="T34" fmla="*/ 9 w 13"/>
                  <a:gd name="T35" fmla="*/ 2 h 24"/>
                  <a:gd name="T36" fmla="*/ 9 w 13"/>
                  <a:gd name="T37" fmla="*/ 0 h 24"/>
                  <a:gd name="T38" fmla="*/ 7 w 13"/>
                  <a:gd name="T39" fmla="*/ 0 h 24"/>
                  <a:gd name="T40" fmla="*/ 7 w 13"/>
                  <a:gd name="T41" fmla="*/ 0 h 24"/>
                  <a:gd name="T42" fmla="*/ 7 w 13"/>
                  <a:gd name="T43" fmla="*/ 0 h 24"/>
                  <a:gd name="T44" fmla="*/ 5 w 13"/>
                  <a:gd name="T45" fmla="*/ 2 h 24"/>
                  <a:gd name="T46" fmla="*/ 2 w 13"/>
                  <a:gd name="T47" fmla="*/ 3 h 24"/>
                  <a:gd name="T48" fmla="*/ 0 w 13"/>
                  <a:gd name="T49" fmla="*/ 3 h 24"/>
                  <a:gd name="T50" fmla="*/ 0 w 13"/>
                  <a:gd name="T51" fmla="*/ 3 h 24"/>
                  <a:gd name="T52" fmla="*/ 0 w 13"/>
                  <a:gd name="T53" fmla="*/ 3 h 24"/>
                  <a:gd name="T54" fmla="*/ 0 w 13"/>
                  <a:gd name="T55" fmla="*/ 5 h 24"/>
                  <a:gd name="T56" fmla="*/ 0 w 13"/>
                  <a:gd name="T57" fmla="*/ 5 h 24"/>
                  <a:gd name="T58" fmla="*/ 0 w 13"/>
                  <a:gd name="T59" fmla="*/ 5 h 24"/>
                  <a:gd name="T60" fmla="*/ 0 w 13"/>
                  <a:gd name="T61" fmla="*/ 7 h 24"/>
                  <a:gd name="T62" fmla="*/ 0 w 13"/>
                  <a:gd name="T63" fmla="*/ 7 h 24"/>
                  <a:gd name="T64" fmla="*/ 0 w 13"/>
                  <a:gd name="T65" fmla="*/ 7 h 24"/>
                  <a:gd name="T66" fmla="*/ 0 w 13"/>
                  <a:gd name="T67" fmla="*/ 9 h 24"/>
                  <a:gd name="T68" fmla="*/ 0 w 13"/>
                  <a:gd name="T6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 h="24">
                    <a:moveTo>
                      <a:pt x="0" y="9"/>
                    </a:moveTo>
                    <a:lnTo>
                      <a:pt x="0" y="11"/>
                    </a:lnTo>
                    <a:lnTo>
                      <a:pt x="2" y="13"/>
                    </a:lnTo>
                    <a:lnTo>
                      <a:pt x="5" y="20"/>
                    </a:lnTo>
                    <a:lnTo>
                      <a:pt x="5" y="20"/>
                    </a:lnTo>
                    <a:lnTo>
                      <a:pt x="5" y="22"/>
                    </a:lnTo>
                    <a:lnTo>
                      <a:pt x="7" y="22"/>
                    </a:lnTo>
                    <a:lnTo>
                      <a:pt x="7" y="24"/>
                    </a:lnTo>
                    <a:lnTo>
                      <a:pt x="7" y="24"/>
                    </a:lnTo>
                    <a:lnTo>
                      <a:pt x="9" y="24"/>
                    </a:lnTo>
                    <a:lnTo>
                      <a:pt x="9" y="24"/>
                    </a:lnTo>
                    <a:lnTo>
                      <a:pt x="11" y="22"/>
                    </a:lnTo>
                    <a:lnTo>
                      <a:pt x="13" y="22"/>
                    </a:lnTo>
                    <a:lnTo>
                      <a:pt x="13" y="22"/>
                    </a:lnTo>
                    <a:lnTo>
                      <a:pt x="13" y="7"/>
                    </a:lnTo>
                    <a:lnTo>
                      <a:pt x="11" y="2"/>
                    </a:lnTo>
                    <a:lnTo>
                      <a:pt x="11" y="2"/>
                    </a:lnTo>
                    <a:lnTo>
                      <a:pt x="9" y="2"/>
                    </a:lnTo>
                    <a:lnTo>
                      <a:pt x="9" y="0"/>
                    </a:lnTo>
                    <a:lnTo>
                      <a:pt x="7" y="0"/>
                    </a:lnTo>
                    <a:lnTo>
                      <a:pt x="7" y="0"/>
                    </a:lnTo>
                    <a:lnTo>
                      <a:pt x="7" y="0"/>
                    </a:lnTo>
                    <a:lnTo>
                      <a:pt x="5" y="2"/>
                    </a:lnTo>
                    <a:lnTo>
                      <a:pt x="2" y="3"/>
                    </a:lnTo>
                    <a:lnTo>
                      <a:pt x="0" y="3"/>
                    </a:lnTo>
                    <a:lnTo>
                      <a:pt x="0" y="3"/>
                    </a:lnTo>
                    <a:lnTo>
                      <a:pt x="0" y="3"/>
                    </a:lnTo>
                    <a:lnTo>
                      <a:pt x="0" y="5"/>
                    </a:lnTo>
                    <a:lnTo>
                      <a:pt x="0" y="5"/>
                    </a:lnTo>
                    <a:lnTo>
                      <a:pt x="0" y="5"/>
                    </a:lnTo>
                    <a:lnTo>
                      <a:pt x="0" y="7"/>
                    </a:lnTo>
                    <a:lnTo>
                      <a:pt x="0" y="7"/>
                    </a:lnTo>
                    <a:lnTo>
                      <a:pt x="0" y="7"/>
                    </a:lnTo>
                    <a:lnTo>
                      <a:pt x="0" y="9"/>
                    </a:lnTo>
                    <a:lnTo>
                      <a:pt x="0" y="9"/>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20" name="Freeform 1684">
                <a:extLst>
                  <a:ext uri="{FF2B5EF4-FFF2-40B4-BE49-F238E27FC236}">
                    <a16:creationId xmlns:a16="http://schemas.microsoft.com/office/drawing/2014/main" id="{1D6FA2C3-4B6A-F2C7-6EE1-8AA3C4890AF5}"/>
                  </a:ext>
                </a:extLst>
              </p:cNvPr>
              <p:cNvSpPr>
                <a:spLocks/>
              </p:cNvSpPr>
              <p:nvPr/>
            </p:nvSpPr>
            <p:spPr bwMode="auto">
              <a:xfrm>
                <a:off x="5980595" y="3405373"/>
                <a:ext cx="1381034" cy="962404"/>
              </a:xfrm>
              <a:custGeom>
                <a:avLst/>
                <a:gdLst>
                  <a:gd name="T0" fmla="*/ 862 w 927"/>
                  <a:gd name="T1" fmla="*/ 112 h 646"/>
                  <a:gd name="T2" fmla="*/ 813 w 927"/>
                  <a:gd name="T3" fmla="*/ 80 h 646"/>
                  <a:gd name="T4" fmla="*/ 709 w 927"/>
                  <a:gd name="T5" fmla="*/ 14 h 646"/>
                  <a:gd name="T6" fmla="*/ 688 w 927"/>
                  <a:gd name="T7" fmla="*/ 76 h 646"/>
                  <a:gd name="T8" fmla="*/ 647 w 927"/>
                  <a:gd name="T9" fmla="*/ 140 h 646"/>
                  <a:gd name="T10" fmla="*/ 628 w 927"/>
                  <a:gd name="T11" fmla="*/ 184 h 646"/>
                  <a:gd name="T12" fmla="*/ 560 w 927"/>
                  <a:gd name="T13" fmla="*/ 241 h 646"/>
                  <a:gd name="T14" fmla="*/ 465 w 927"/>
                  <a:gd name="T15" fmla="*/ 263 h 646"/>
                  <a:gd name="T16" fmla="*/ 257 w 927"/>
                  <a:gd name="T17" fmla="*/ 186 h 646"/>
                  <a:gd name="T18" fmla="*/ 213 w 927"/>
                  <a:gd name="T19" fmla="*/ 108 h 646"/>
                  <a:gd name="T20" fmla="*/ 149 w 927"/>
                  <a:gd name="T21" fmla="*/ 150 h 646"/>
                  <a:gd name="T22" fmla="*/ 102 w 927"/>
                  <a:gd name="T23" fmla="*/ 243 h 646"/>
                  <a:gd name="T24" fmla="*/ 22 w 927"/>
                  <a:gd name="T25" fmla="*/ 290 h 646"/>
                  <a:gd name="T26" fmla="*/ 17 w 927"/>
                  <a:gd name="T27" fmla="*/ 330 h 646"/>
                  <a:gd name="T28" fmla="*/ 18 w 927"/>
                  <a:gd name="T29" fmla="*/ 358 h 646"/>
                  <a:gd name="T30" fmla="*/ 36 w 927"/>
                  <a:gd name="T31" fmla="*/ 369 h 646"/>
                  <a:gd name="T32" fmla="*/ 45 w 927"/>
                  <a:gd name="T33" fmla="*/ 377 h 646"/>
                  <a:gd name="T34" fmla="*/ 71 w 927"/>
                  <a:gd name="T35" fmla="*/ 401 h 646"/>
                  <a:gd name="T36" fmla="*/ 79 w 927"/>
                  <a:gd name="T37" fmla="*/ 407 h 646"/>
                  <a:gd name="T38" fmla="*/ 77 w 927"/>
                  <a:gd name="T39" fmla="*/ 420 h 646"/>
                  <a:gd name="T40" fmla="*/ 87 w 927"/>
                  <a:gd name="T41" fmla="*/ 430 h 646"/>
                  <a:gd name="T42" fmla="*/ 81 w 927"/>
                  <a:gd name="T43" fmla="*/ 441 h 646"/>
                  <a:gd name="T44" fmla="*/ 75 w 927"/>
                  <a:gd name="T45" fmla="*/ 453 h 646"/>
                  <a:gd name="T46" fmla="*/ 88 w 927"/>
                  <a:gd name="T47" fmla="*/ 466 h 646"/>
                  <a:gd name="T48" fmla="*/ 104 w 927"/>
                  <a:gd name="T49" fmla="*/ 475 h 646"/>
                  <a:gd name="T50" fmla="*/ 123 w 927"/>
                  <a:gd name="T51" fmla="*/ 479 h 646"/>
                  <a:gd name="T52" fmla="*/ 157 w 927"/>
                  <a:gd name="T53" fmla="*/ 496 h 646"/>
                  <a:gd name="T54" fmla="*/ 166 w 927"/>
                  <a:gd name="T55" fmla="*/ 507 h 646"/>
                  <a:gd name="T56" fmla="*/ 187 w 927"/>
                  <a:gd name="T57" fmla="*/ 519 h 646"/>
                  <a:gd name="T58" fmla="*/ 213 w 927"/>
                  <a:gd name="T59" fmla="*/ 523 h 646"/>
                  <a:gd name="T60" fmla="*/ 228 w 927"/>
                  <a:gd name="T61" fmla="*/ 528 h 646"/>
                  <a:gd name="T62" fmla="*/ 255 w 927"/>
                  <a:gd name="T63" fmla="*/ 517 h 646"/>
                  <a:gd name="T64" fmla="*/ 317 w 927"/>
                  <a:gd name="T65" fmla="*/ 496 h 646"/>
                  <a:gd name="T66" fmla="*/ 355 w 927"/>
                  <a:gd name="T67" fmla="*/ 511 h 646"/>
                  <a:gd name="T68" fmla="*/ 372 w 927"/>
                  <a:gd name="T69" fmla="*/ 562 h 646"/>
                  <a:gd name="T70" fmla="*/ 391 w 927"/>
                  <a:gd name="T71" fmla="*/ 600 h 646"/>
                  <a:gd name="T72" fmla="*/ 423 w 927"/>
                  <a:gd name="T73" fmla="*/ 611 h 646"/>
                  <a:gd name="T74" fmla="*/ 450 w 927"/>
                  <a:gd name="T75" fmla="*/ 606 h 646"/>
                  <a:gd name="T76" fmla="*/ 497 w 927"/>
                  <a:gd name="T77" fmla="*/ 611 h 646"/>
                  <a:gd name="T78" fmla="*/ 535 w 927"/>
                  <a:gd name="T79" fmla="*/ 625 h 646"/>
                  <a:gd name="T80" fmla="*/ 558 w 927"/>
                  <a:gd name="T81" fmla="*/ 628 h 646"/>
                  <a:gd name="T82" fmla="*/ 596 w 927"/>
                  <a:gd name="T83" fmla="*/ 617 h 646"/>
                  <a:gd name="T84" fmla="*/ 611 w 927"/>
                  <a:gd name="T85" fmla="*/ 611 h 646"/>
                  <a:gd name="T86" fmla="*/ 622 w 927"/>
                  <a:gd name="T87" fmla="*/ 606 h 646"/>
                  <a:gd name="T88" fmla="*/ 654 w 927"/>
                  <a:gd name="T89" fmla="*/ 591 h 646"/>
                  <a:gd name="T90" fmla="*/ 671 w 927"/>
                  <a:gd name="T91" fmla="*/ 577 h 646"/>
                  <a:gd name="T92" fmla="*/ 690 w 927"/>
                  <a:gd name="T93" fmla="*/ 560 h 646"/>
                  <a:gd name="T94" fmla="*/ 696 w 927"/>
                  <a:gd name="T95" fmla="*/ 538 h 646"/>
                  <a:gd name="T96" fmla="*/ 724 w 927"/>
                  <a:gd name="T97" fmla="*/ 511 h 646"/>
                  <a:gd name="T98" fmla="*/ 730 w 927"/>
                  <a:gd name="T99" fmla="*/ 485 h 646"/>
                  <a:gd name="T100" fmla="*/ 724 w 927"/>
                  <a:gd name="T101" fmla="*/ 471 h 646"/>
                  <a:gd name="T102" fmla="*/ 711 w 927"/>
                  <a:gd name="T103" fmla="*/ 447 h 646"/>
                  <a:gd name="T104" fmla="*/ 690 w 927"/>
                  <a:gd name="T105" fmla="*/ 400 h 646"/>
                  <a:gd name="T106" fmla="*/ 715 w 927"/>
                  <a:gd name="T107" fmla="*/ 366 h 646"/>
                  <a:gd name="T108" fmla="*/ 741 w 927"/>
                  <a:gd name="T109" fmla="*/ 350 h 646"/>
                  <a:gd name="T110" fmla="*/ 698 w 927"/>
                  <a:gd name="T111" fmla="*/ 354 h 646"/>
                  <a:gd name="T112" fmla="*/ 671 w 927"/>
                  <a:gd name="T113" fmla="*/ 316 h 646"/>
                  <a:gd name="T114" fmla="*/ 732 w 927"/>
                  <a:gd name="T115" fmla="*/ 284 h 646"/>
                  <a:gd name="T116" fmla="*/ 726 w 927"/>
                  <a:gd name="T117" fmla="*/ 322 h 646"/>
                  <a:gd name="T118" fmla="*/ 806 w 927"/>
                  <a:gd name="T119" fmla="*/ 269 h 646"/>
                  <a:gd name="T120" fmla="*/ 862 w 927"/>
                  <a:gd name="T121" fmla="*/ 243 h 646"/>
                  <a:gd name="T122" fmla="*/ 925 w 927"/>
                  <a:gd name="T123" fmla="*/ 135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7" h="646">
                    <a:moveTo>
                      <a:pt x="923" y="123"/>
                    </a:moveTo>
                    <a:lnTo>
                      <a:pt x="927" y="120"/>
                    </a:lnTo>
                    <a:lnTo>
                      <a:pt x="927" y="120"/>
                    </a:lnTo>
                    <a:lnTo>
                      <a:pt x="908" y="127"/>
                    </a:lnTo>
                    <a:lnTo>
                      <a:pt x="902" y="127"/>
                    </a:lnTo>
                    <a:lnTo>
                      <a:pt x="885" y="139"/>
                    </a:lnTo>
                    <a:lnTo>
                      <a:pt x="879" y="139"/>
                    </a:lnTo>
                    <a:lnTo>
                      <a:pt x="876" y="137"/>
                    </a:lnTo>
                    <a:lnTo>
                      <a:pt x="870" y="137"/>
                    </a:lnTo>
                    <a:lnTo>
                      <a:pt x="864" y="129"/>
                    </a:lnTo>
                    <a:lnTo>
                      <a:pt x="864" y="120"/>
                    </a:lnTo>
                    <a:lnTo>
                      <a:pt x="862" y="118"/>
                    </a:lnTo>
                    <a:lnTo>
                      <a:pt x="862" y="112"/>
                    </a:lnTo>
                    <a:lnTo>
                      <a:pt x="862" y="112"/>
                    </a:lnTo>
                    <a:lnTo>
                      <a:pt x="862" y="112"/>
                    </a:lnTo>
                    <a:lnTo>
                      <a:pt x="860" y="110"/>
                    </a:lnTo>
                    <a:lnTo>
                      <a:pt x="858" y="110"/>
                    </a:lnTo>
                    <a:lnTo>
                      <a:pt x="853" y="106"/>
                    </a:lnTo>
                    <a:lnTo>
                      <a:pt x="845" y="99"/>
                    </a:lnTo>
                    <a:lnTo>
                      <a:pt x="830" y="95"/>
                    </a:lnTo>
                    <a:lnTo>
                      <a:pt x="824" y="97"/>
                    </a:lnTo>
                    <a:lnTo>
                      <a:pt x="819" y="95"/>
                    </a:lnTo>
                    <a:lnTo>
                      <a:pt x="815" y="93"/>
                    </a:lnTo>
                    <a:lnTo>
                      <a:pt x="813" y="82"/>
                    </a:lnTo>
                    <a:lnTo>
                      <a:pt x="813" y="82"/>
                    </a:lnTo>
                    <a:lnTo>
                      <a:pt x="813" y="80"/>
                    </a:lnTo>
                    <a:lnTo>
                      <a:pt x="798" y="29"/>
                    </a:lnTo>
                    <a:lnTo>
                      <a:pt x="798" y="31"/>
                    </a:lnTo>
                    <a:lnTo>
                      <a:pt x="796" y="29"/>
                    </a:lnTo>
                    <a:lnTo>
                      <a:pt x="792" y="25"/>
                    </a:lnTo>
                    <a:lnTo>
                      <a:pt x="792" y="21"/>
                    </a:lnTo>
                    <a:lnTo>
                      <a:pt x="787" y="12"/>
                    </a:lnTo>
                    <a:lnTo>
                      <a:pt x="777" y="10"/>
                    </a:lnTo>
                    <a:lnTo>
                      <a:pt x="773" y="10"/>
                    </a:lnTo>
                    <a:lnTo>
                      <a:pt x="768" y="10"/>
                    </a:lnTo>
                    <a:lnTo>
                      <a:pt x="756" y="0"/>
                    </a:lnTo>
                    <a:lnTo>
                      <a:pt x="715" y="8"/>
                    </a:lnTo>
                    <a:lnTo>
                      <a:pt x="711" y="12"/>
                    </a:lnTo>
                    <a:lnTo>
                      <a:pt x="709" y="14"/>
                    </a:lnTo>
                    <a:lnTo>
                      <a:pt x="701" y="21"/>
                    </a:lnTo>
                    <a:lnTo>
                      <a:pt x="700" y="25"/>
                    </a:lnTo>
                    <a:lnTo>
                      <a:pt x="701" y="25"/>
                    </a:lnTo>
                    <a:lnTo>
                      <a:pt x="709" y="25"/>
                    </a:lnTo>
                    <a:lnTo>
                      <a:pt x="711" y="25"/>
                    </a:lnTo>
                    <a:lnTo>
                      <a:pt x="711" y="33"/>
                    </a:lnTo>
                    <a:lnTo>
                      <a:pt x="713" y="36"/>
                    </a:lnTo>
                    <a:lnTo>
                      <a:pt x="713" y="36"/>
                    </a:lnTo>
                    <a:lnTo>
                      <a:pt x="705" y="44"/>
                    </a:lnTo>
                    <a:lnTo>
                      <a:pt x="700" y="48"/>
                    </a:lnTo>
                    <a:lnTo>
                      <a:pt x="694" y="67"/>
                    </a:lnTo>
                    <a:lnTo>
                      <a:pt x="690" y="72"/>
                    </a:lnTo>
                    <a:lnTo>
                      <a:pt x="688" y="76"/>
                    </a:lnTo>
                    <a:lnTo>
                      <a:pt x="690" y="80"/>
                    </a:lnTo>
                    <a:lnTo>
                      <a:pt x="690" y="82"/>
                    </a:lnTo>
                    <a:lnTo>
                      <a:pt x="671" y="93"/>
                    </a:lnTo>
                    <a:lnTo>
                      <a:pt x="667" y="95"/>
                    </a:lnTo>
                    <a:lnTo>
                      <a:pt x="647" y="86"/>
                    </a:lnTo>
                    <a:lnTo>
                      <a:pt x="647" y="86"/>
                    </a:lnTo>
                    <a:lnTo>
                      <a:pt x="643" y="89"/>
                    </a:lnTo>
                    <a:lnTo>
                      <a:pt x="635" y="103"/>
                    </a:lnTo>
                    <a:lnTo>
                      <a:pt x="635" y="118"/>
                    </a:lnTo>
                    <a:lnTo>
                      <a:pt x="633" y="122"/>
                    </a:lnTo>
                    <a:lnTo>
                      <a:pt x="633" y="133"/>
                    </a:lnTo>
                    <a:lnTo>
                      <a:pt x="635" y="139"/>
                    </a:lnTo>
                    <a:lnTo>
                      <a:pt x="647" y="140"/>
                    </a:lnTo>
                    <a:lnTo>
                      <a:pt x="662" y="139"/>
                    </a:lnTo>
                    <a:lnTo>
                      <a:pt x="673" y="129"/>
                    </a:lnTo>
                    <a:lnTo>
                      <a:pt x="675" y="133"/>
                    </a:lnTo>
                    <a:lnTo>
                      <a:pt x="688" y="142"/>
                    </a:lnTo>
                    <a:lnTo>
                      <a:pt x="688" y="146"/>
                    </a:lnTo>
                    <a:lnTo>
                      <a:pt x="688" y="154"/>
                    </a:lnTo>
                    <a:lnTo>
                      <a:pt x="692" y="156"/>
                    </a:lnTo>
                    <a:lnTo>
                      <a:pt x="692" y="159"/>
                    </a:lnTo>
                    <a:lnTo>
                      <a:pt x="690" y="159"/>
                    </a:lnTo>
                    <a:lnTo>
                      <a:pt x="681" y="157"/>
                    </a:lnTo>
                    <a:lnTo>
                      <a:pt x="654" y="161"/>
                    </a:lnTo>
                    <a:lnTo>
                      <a:pt x="635" y="180"/>
                    </a:lnTo>
                    <a:lnTo>
                      <a:pt x="628" y="184"/>
                    </a:lnTo>
                    <a:lnTo>
                      <a:pt x="622" y="184"/>
                    </a:lnTo>
                    <a:lnTo>
                      <a:pt x="611" y="197"/>
                    </a:lnTo>
                    <a:lnTo>
                      <a:pt x="603" y="201"/>
                    </a:lnTo>
                    <a:lnTo>
                      <a:pt x="594" y="199"/>
                    </a:lnTo>
                    <a:lnTo>
                      <a:pt x="590" y="195"/>
                    </a:lnTo>
                    <a:lnTo>
                      <a:pt x="584" y="195"/>
                    </a:lnTo>
                    <a:lnTo>
                      <a:pt x="578" y="197"/>
                    </a:lnTo>
                    <a:lnTo>
                      <a:pt x="573" y="207"/>
                    </a:lnTo>
                    <a:lnTo>
                      <a:pt x="573" y="210"/>
                    </a:lnTo>
                    <a:lnTo>
                      <a:pt x="578" y="218"/>
                    </a:lnTo>
                    <a:lnTo>
                      <a:pt x="578" y="222"/>
                    </a:lnTo>
                    <a:lnTo>
                      <a:pt x="563" y="237"/>
                    </a:lnTo>
                    <a:lnTo>
                      <a:pt x="560" y="241"/>
                    </a:lnTo>
                    <a:lnTo>
                      <a:pt x="543" y="250"/>
                    </a:lnTo>
                    <a:lnTo>
                      <a:pt x="535" y="250"/>
                    </a:lnTo>
                    <a:lnTo>
                      <a:pt x="533" y="250"/>
                    </a:lnTo>
                    <a:lnTo>
                      <a:pt x="526" y="248"/>
                    </a:lnTo>
                    <a:lnTo>
                      <a:pt x="522" y="250"/>
                    </a:lnTo>
                    <a:lnTo>
                      <a:pt x="514" y="250"/>
                    </a:lnTo>
                    <a:lnTo>
                      <a:pt x="495" y="254"/>
                    </a:lnTo>
                    <a:lnTo>
                      <a:pt x="493" y="258"/>
                    </a:lnTo>
                    <a:lnTo>
                      <a:pt x="480" y="261"/>
                    </a:lnTo>
                    <a:lnTo>
                      <a:pt x="474" y="265"/>
                    </a:lnTo>
                    <a:lnTo>
                      <a:pt x="471" y="267"/>
                    </a:lnTo>
                    <a:lnTo>
                      <a:pt x="469" y="265"/>
                    </a:lnTo>
                    <a:lnTo>
                      <a:pt x="465" y="263"/>
                    </a:lnTo>
                    <a:lnTo>
                      <a:pt x="463" y="263"/>
                    </a:lnTo>
                    <a:lnTo>
                      <a:pt x="429" y="252"/>
                    </a:lnTo>
                    <a:lnTo>
                      <a:pt x="421" y="244"/>
                    </a:lnTo>
                    <a:lnTo>
                      <a:pt x="404" y="241"/>
                    </a:lnTo>
                    <a:lnTo>
                      <a:pt x="353" y="244"/>
                    </a:lnTo>
                    <a:lnTo>
                      <a:pt x="350" y="243"/>
                    </a:lnTo>
                    <a:lnTo>
                      <a:pt x="327" y="210"/>
                    </a:lnTo>
                    <a:lnTo>
                      <a:pt x="323" y="210"/>
                    </a:lnTo>
                    <a:lnTo>
                      <a:pt x="291" y="195"/>
                    </a:lnTo>
                    <a:lnTo>
                      <a:pt x="283" y="197"/>
                    </a:lnTo>
                    <a:lnTo>
                      <a:pt x="259" y="191"/>
                    </a:lnTo>
                    <a:lnTo>
                      <a:pt x="257" y="190"/>
                    </a:lnTo>
                    <a:lnTo>
                      <a:pt x="257" y="186"/>
                    </a:lnTo>
                    <a:lnTo>
                      <a:pt x="261" y="180"/>
                    </a:lnTo>
                    <a:lnTo>
                      <a:pt x="259" y="161"/>
                    </a:lnTo>
                    <a:lnTo>
                      <a:pt x="247" y="135"/>
                    </a:lnTo>
                    <a:lnTo>
                      <a:pt x="244" y="135"/>
                    </a:lnTo>
                    <a:lnTo>
                      <a:pt x="240" y="133"/>
                    </a:lnTo>
                    <a:lnTo>
                      <a:pt x="236" y="131"/>
                    </a:lnTo>
                    <a:lnTo>
                      <a:pt x="232" y="135"/>
                    </a:lnTo>
                    <a:lnTo>
                      <a:pt x="228" y="131"/>
                    </a:lnTo>
                    <a:lnTo>
                      <a:pt x="227" y="125"/>
                    </a:lnTo>
                    <a:lnTo>
                      <a:pt x="217" y="120"/>
                    </a:lnTo>
                    <a:lnTo>
                      <a:pt x="213" y="108"/>
                    </a:lnTo>
                    <a:lnTo>
                      <a:pt x="213" y="108"/>
                    </a:lnTo>
                    <a:lnTo>
                      <a:pt x="213" y="108"/>
                    </a:lnTo>
                    <a:lnTo>
                      <a:pt x="208" y="112"/>
                    </a:lnTo>
                    <a:lnTo>
                      <a:pt x="202" y="110"/>
                    </a:lnTo>
                    <a:lnTo>
                      <a:pt x="198" y="116"/>
                    </a:lnTo>
                    <a:lnTo>
                      <a:pt x="194" y="120"/>
                    </a:lnTo>
                    <a:lnTo>
                      <a:pt x="189" y="122"/>
                    </a:lnTo>
                    <a:lnTo>
                      <a:pt x="185" y="122"/>
                    </a:lnTo>
                    <a:lnTo>
                      <a:pt x="181" y="127"/>
                    </a:lnTo>
                    <a:lnTo>
                      <a:pt x="179" y="150"/>
                    </a:lnTo>
                    <a:lnTo>
                      <a:pt x="174" y="152"/>
                    </a:lnTo>
                    <a:lnTo>
                      <a:pt x="170" y="156"/>
                    </a:lnTo>
                    <a:lnTo>
                      <a:pt x="164" y="152"/>
                    </a:lnTo>
                    <a:lnTo>
                      <a:pt x="155" y="152"/>
                    </a:lnTo>
                    <a:lnTo>
                      <a:pt x="149" y="150"/>
                    </a:lnTo>
                    <a:lnTo>
                      <a:pt x="147" y="148"/>
                    </a:lnTo>
                    <a:lnTo>
                      <a:pt x="141" y="148"/>
                    </a:lnTo>
                    <a:lnTo>
                      <a:pt x="130" y="180"/>
                    </a:lnTo>
                    <a:lnTo>
                      <a:pt x="132" y="190"/>
                    </a:lnTo>
                    <a:lnTo>
                      <a:pt x="130" y="191"/>
                    </a:lnTo>
                    <a:lnTo>
                      <a:pt x="98" y="197"/>
                    </a:lnTo>
                    <a:lnTo>
                      <a:pt x="96" y="199"/>
                    </a:lnTo>
                    <a:lnTo>
                      <a:pt x="98" y="201"/>
                    </a:lnTo>
                    <a:lnTo>
                      <a:pt x="100" y="205"/>
                    </a:lnTo>
                    <a:lnTo>
                      <a:pt x="106" y="235"/>
                    </a:lnTo>
                    <a:lnTo>
                      <a:pt x="102" y="237"/>
                    </a:lnTo>
                    <a:lnTo>
                      <a:pt x="104" y="241"/>
                    </a:lnTo>
                    <a:lnTo>
                      <a:pt x="102" y="243"/>
                    </a:lnTo>
                    <a:lnTo>
                      <a:pt x="100" y="254"/>
                    </a:lnTo>
                    <a:lnTo>
                      <a:pt x="98" y="258"/>
                    </a:lnTo>
                    <a:lnTo>
                      <a:pt x="75" y="269"/>
                    </a:lnTo>
                    <a:lnTo>
                      <a:pt x="71" y="273"/>
                    </a:lnTo>
                    <a:lnTo>
                      <a:pt x="70" y="277"/>
                    </a:lnTo>
                    <a:lnTo>
                      <a:pt x="49" y="280"/>
                    </a:lnTo>
                    <a:lnTo>
                      <a:pt x="45" y="284"/>
                    </a:lnTo>
                    <a:lnTo>
                      <a:pt x="45" y="288"/>
                    </a:lnTo>
                    <a:lnTo>
                      <a:pt x="41" y="292"/>
                    </a:lnTo>
                    <a:lnTo>
                      <a:pt x="30" y="292"/>
                    </a:lnTo>
                    <a:lnTo>
                      <a:pt x="28" y="288"/>
                    </a:lnTo>
                    <a:lnTo>
                      <a:pt x="26" y="288"/>
                    </a:lnTo>
                    <a:lnTo>
                      <a:pt x="22" y="290"/>
                    </a:lnTo>
                    <a:lnTo>
                      <a:pt x="18" y="288"/>
                    </a:lnTo>
                    <a:lnTo>
                      <a:pt x="17" y="292"/>
                    </a:lnTo>
                    <a:lnTo>
                      <a:pt x="15" y="292"/>
                    </a:lnTo>
                    <a:lnTo>
                      <a:pt x="13" y="294"/>
                    </a:lnTo>
                    <a:lnTo>
                      <a:pt x="5" y="297"/>
                    </a:lnTo>
                    <a:lnTo>
                      <a:pt x="1" y="303"/>
                    </a:lnTo>
                    <a:lnTo>
                      <a:pt x="3" y="307"/>
                    </a:lnTo>
                    <a:lnTo>
                      <a:pt x="0" y="316"/>
                    </a:lnTo>
                    <a:lnTo>
                      <a:pt x="1" y="326"/>
                    </a:lnTo>
                    <a:lnTo>
                      <a:pt x="5" y="328"/>
                    </a:lnTo>
                    <a:lnTo>
                      <a:pt x="9" y="326"/>
                    </a:lnTo>
                    <a:lnTo>
                      <a:pt x="15" y="326"/>
                    </a:lnTo>
                    <a:lnTo>
                      <a:pt x="17" y="330"/>
                    </a:lnTo>
                    <a:lnTo>
                      <a:pt x="17" y="335"/>
                    </a:lnTo>
                    <a:lnTo>
                      <a:pt x="20" y="341"/>
                    </a:lnTo>
                    <a:lnTo>
                      <a:pt x="20" y="352"/>
                    </a:lnTo>
                    <a:lnTo>
                      <a:pt x="18" y="352"/>
                    </a:lnTo>
                    <a:lnTo>
                      <a:pt x="17" y="350"/>
                    </a:lnTo>
                    <a:lnTo>
                      <a:pt x="15" y="350"/>
                    </a:lnTo>
                    <a:lnTo>
                      <a:pt x="15" y="350"/>
                    </a:lnTo>
                    <a:lnTo>
                      <a:pt x="13" y="352"/>
                    </a:lnTo>
                    <a:lnTo>
                      <a:pt x="13" y="354"/>
                    </a:lnTo>
                    <a:lnTo>
                      <a:pt x="15" y="354"/>
                    </a:lnTo>
                    <a:lnTo>
                      <a:pt x="15" y="356"/>
                    </a:lnTo>
                    <a:lnTo>
                      <a:pt x="15" y="356"/>
                    </a:lnTo>
                    <a:lnTo>
                      <a:pt x="18" y="358"/>
                    </a:lnTo>
                    <a:lnTo>
                      <a:pt x="22" y="356"/>
                    </a:lnTo>
                    <a:lnTo>
                      <a:pt x="22" y="356"/>
                    </a:lnTo>
                    <a:lnTo>
                      <a:pt x="24" y="358"/>
                    </a:lnTo>
                    <a:lnTo>
                      <a:pt x="26" y="358"/>
                    </a:lnTo>
                    <a:lnTo>
                      <a:pt x="26" y="358"/>
                    </a:lnTo>
                    <a:lnTo>
                      <a:pt x="26" y="362"/>
                    </a:lnTo>
                    <a:lnTo>
                      <a:pt x="26" y="362"/>
                    </a:lnTo>
                    <a:lnTo>
                      <a:pt x="28" y="360"/>
                    </a:lnTo>
                    <a:lnTo>
                      <a:pt x="30" y="360"/>
                    </a:lnTo>
                    <a:lnTo>
                      <a:pt x="34" y="364"/>
                    </a:lnTo>
                    <a:lnTo>
                      <a:pt x="36" y="366"/>
                    </a:lnTo>
                    <a:lnTo>
                      <a:pt x="36" y="369"/>
                    </a:lnTo>
                    <a:lnTo>
                      <a:pt x="36" y="369"/>
                    </a:lnTo>
                    <a:lnTo>
                      <a:pt x="36" y="371"/>
                    </a:lnTo>
                    <a:lnTo>
                      <a:pt x="36" y="373"/>
                    </a:lnTo>
                    <a:lnTo>
                      <a:pt x="34" y="373"/>
                    </a:lnTo>
                    <a:lnTo>
                      <a:pt x="34" y="373"/>
                    </a:lnTo>
                    <a:lnTo>
                      <a:pt x="34" y="375"/>
                    </a:lnTo>
                    <a:lnTo>
                      <a:pt x="36" y="375"/>
                    </a:lnTo>
                    <a:lnTo>
                      <a:pt x="37" y="379"/>
                    </a:lnTo>
                    <a:lnTo>
                      <a:pt x="39" y="379"/>
                    </a:lnTo>
                    <a:lnTo>
                      <a:pt x="41" y="377"/>
                    </a:lnTo>
                    <a:lnTo>
                      <a:pt x="41" y="377"/>
                    </a:lnTo>
                    <a:lnTo>
                      <a:pt x="43" y="377"/>
                    </a:lnTo>
                    <a:lnTo>
                      <a:pt x="43" y="377"/>
                    </a:lnTo>
                    <a:lnTo>
                      <a:pt x="45" y="377"/>
                    </a:lnTo>
                    <a:lnTo>
                      <a:pt x="45" y="379"/>
                    </a:lnTo>
                    <a:lnTo>
                      <a:pt x="54" y="384"/>
                    </a:lnTo>
                    <a:lnTo>
                      <a:pt x="54" y="384"/>
                    </a:lnTo>
                    <a:lnTo>
                      <a:pt x="58" y="384"/>
                    </a:lnTo>
                    <a:lnTo>
                      <a:pt x="62" y="384"/>
                    </a:lnTo>
                    <a:lnTo>
                      <a:pt x="64" y="384"/>
                    </a:lnTo>
                    <a:lnTo>
                      <a:pt x="64" y="384"/>
                    </a:lnTo>
                    <a:lnTo>
                      <a:pt x="64" y="388"/>
                    </a:lnTo>
                    <a:lnTo>
                      <a:pt x="66" y="390"/>
                    </a:lnTo>
                    <a:lnTo>
                      <a:pt x="70" y="400"/>
                    </a:lnTo>
                    <a:lnTo>
                      <a:pt x="70" y="400"/>
                    </a:lnTo>
                    <a:lnTo>
                      <a:pt x="70" y="401"/>
                    </a:lnTo>
                    <a:lnTo>
                      <a:pt x="71" y="401"/>
                    </a:lnTo>
                    <a:lnTo>
                      <a:pt x="71" y="401"/>
                    </a:lnTo>
                    <a:lnTo>
                      <a:pt x="71" y="401"/>
                    </a:lnTo>
                    <a:lnTo>
                      <a:pt x="71" y="401"/>
                    </a:lnTo>
                    <a:lnTo>
                      <a:pt x="73" y="401"/>
                    </a:lnTo>
                    <a:lnTo>
                      <a:pt x="73" y="401"/>
                    </a:lnTo>
                    <a:lnTo>
                      <a:pt x="75" y="401"/>
                    </a:lnTo>
                    <a:lnTo>
                      <a:pt x="75" y="401"/>
                    </a:lnTo>
                    <a:lnTo>
                      <a:pt x="75" y="403"/>
                    </a:lnTo>
                    <a:lnTo>
                      <a:pt x="79" y="405"/>
                    </a:lnTo>
                    <a:lnTo>
                      <a:pt x="79" y="405"/>
                    </a:lnTo>
                    <a:lnTo>
                      <a:pt x="79" y="405"/>
                    </a:lnTo>
                    <a:lnTo>
                      <a:pt x="79" y="405"/>
                    </a:lnTo>
                    <a:lnTo>
                      <a:pt x="79" y="407"/>
                    </a:lnTo>
                    <a:lnTo>
                      <a:pt x="79" y="407"/>
                    </a:lnTo>
                    <a:lnTo>
                      <a:pt x="79" y="407"/>
                    </a:lnTo>
                    <a:lnTo>
                      <a:pt x="79" y="407"/>
                    </a:lnTo>
                    <a:lnTo>
                      <a:pt x="79" y="407"/>
                    </a:lnTo>
                    <a:lnTo>
                      <a:pt x="79" y="407"/>
                    </a:lnTo>
                    <a:lnTo>
                      <a:pt x="79" y="409"/>
                    </a:lnTo>
                    <a:lnTo>
                      <a:pt x="77" y="409"/>
                    </a:lnTo>
                    <a:lnTo>
                      <a:pt x="77" y="409"/>
                    </a:lnTo>
                    <a:lnTo>
                      <a:pt x="77" y="413"/>
                    </a:lnTo>
                    <a:lnTo>
                      <a:pt x="77" y="420"/>
                    </a:lnTo>
                    <a:lnTo>
                      <a:pt x="77" y="420"/>
                    </a:lnTo>
                    <a:lnTo>
                      <a:pt x="77" y="420"/>
                    </a:lnTo>
                    <a:lnTo>
                      <a:pt x="77" y="420"/>
                    </a:lnTo>
                    <a:lnTo>
                      <a:pt x="77" y="420"/>
                    </a:lnTo>
                    <a:lnTo>
                      <a:pt x="77" y="422"/>
                    </a:lnTo>
                    <a:lnTo>
                      <a:pt x="77" y="422"/>
                    </a:lnTo>
                    <a:lnTo>
                      <a:pt x="79" y="422"/>
                    </a:lnTo>
                    <a:lnTo>
                      <a:pt x="79" y="422"/>
                    </a:lnTo>
                    <a:lnTo>
                      <a:pt x="81" y="422"/>
                    </a:lnTo>
                    <a:lnTo>
                      <a:pt x="81" y="424"/>
                    </a:lnTo>
                    <a:lnTo>
                      <a:pt x="83" y="426"/>
                    </a:lnTo>
                    <a:lnTo>
                      <a:pt x="83" y="426"/>
                    </a:lnTo>
                    <a:lnTo>
                      <a:pt x="85" y="426"/>
                    </a:lnTo>
                    <a:lnTo>
                      <a:pt x="87" y="428"/>
                    </a:lnTo>
                    <a:lnTo>
                      <a:pt x="87" y="428"/>
                    </a:lnTo>
                    <a:lnTo>
                      <a:pt x="87" y="430"/>
                    </a:lnTo>
                    <a:lnTo>
                      <a:pt x="87" y="430"/>
                    </a:lnTo>
                    <a:lnTo>
                      <a:pt x="88" y="434"/>
                    </a:lnTo>
                    <a:lnTo>
                      <a:pt x="88" y="436"/>
                    </a:lnTo>
                    <a:lnTo>
                      <a:pt x="87" y="439"/>
                    </a:lnTo>
                    <a:lnTo>
                      <a:pt x="87" y="439"/>
                    </a:lnTo>
                    <a:lnTo>
                      <a:pt x="85" y="437"/>
                    </a:lnTo>
                    <a:lnTo>
                      <a:pt x="85" y="437"/>
                    </a:lnTo>
                    <a:lnTo>
                      <a:pt x="85" y="439"/>
                    </a:lnTo>
                    <a:lnTo>
                      <a:pt x="83" y="439"/>
                    </a:lnTo>
                    <a:lnTo>
                      <a:pt x="83" y="441"/>
                    </a:lnTo>
                    <a:lnTo>
                      <a:pt x="81" y="441"/>
                    </a:lnTo>
                    <a:lnTo>
                      <a:pt x="81" y="441"/>
                    </a:lnTo>
                    <a:lnTo>
                      <a:pt x="81" y="441"/>
                    </a:lnTo>
                    <a:lnTo>
                      <a:pt x="79" y="441"/>
                    </a:lnTo>
                    <a:lnTo>
                      <a:pt x="77" y="439"/>
                    </a:lnTo>
                    <a:lnTo>
                      <a:pt x="77" y="439"/>
                    </a:lnTo>
                    <a:lnTo>
                      <a:pt x="77" y="437"/>
                    </a:lnTo>
                    <a:lnTo>
                      <a:pt x="77" y="436"/>
                    </a:lnTo>
                    <a:lnTo>
                      <a:pt x="75" y="437"/>
                    </a:lnTo>
                    <a:lnTo>
                      <a:pt x="73" y="437"/>
                    </a:lnTo>
                    <a:lnTo>
                      <a:pt x="71" y="439"/>
                    </a:lnTo>
                    <a:lnTo>
                      <a:pt x="73" y="441"/>
                    </a:lnTo>
                    <a:lnTo>
                      <a:pt x="73" y="443"/>
                    </a:lnTo>
                    <a:lnTo>
                      <a:pt x="77" y="449"/>
                    </a:lnTo>
                    <a:lnTo>
                      <a:pt x="77" y="451"/>
                    </a:lnTo>
                    <a:lnTo>
                      <a:pt x="75" y="453"/>
                    </a:lnTo>
                    <a:lnTo>
                      <a:pt x="77" y="454"/>
                    </a:lnTo>
                    <a:lnTo>
                      <a:pt x="77" y="456"/>
                    </a:lnTo>
                    <a:lnTo>
                      <a:pt x="77" y="458"/>
                    </a:lnTo>
                    <a:lnTo>
                      <a:pt x="77" y="460"/>
                    </a:lnTo>
                    <a:lnTo>
                      <a:pt x="77" y="460"/>
                    </a:lnTo>
                    <a:lnTo>
                      <a:pt x="79" y="462"/>
                    </a:lnTo>
                    <a:lnTo>
                      <a:pt x="81" y="462"/>
                    </a:lnTo>
                    <a:lnTo>
                      <a:pt x="79" y="466"/>
                    </a:lnTo>
                    <a:lnTo>
                      <a:pt x="81" y="466"/>
                    </a:lnTo>
                    <a:lnTo>
                      <a:pt x="81" y="466"/>
                    </a:lnTo>
                    <a:lnTo>
                      <a:pt x="83" y="466"/>
                    </a:lnTo>
                    <a:lnTo>
                      <a:pt x="87" y="464"/>
                    </a:lnTo>
                    <a:lnTo>
                      <a:pt x="88" y="466"/>
                    </a:lnTo>
                    <a:lnTo>
                      <a:pt x="88" y="466"/>
                    </a:lnTo>
                    <a:lnTo>
                      <a:pt x="88" y="468"/>
                    </a:lnTo>
                    <a:lnTo>
                      <a:pt x="90" y="468"/>
                    </a:lnTo>
                    <a:lnTo>
                      <a:pt x="92" y="466"/>
                    </a:lnTo>
                    <a:lnTo>
                      <a:pt x="92" y="468"/>
                    </a:lnTo>
                    <a:lnTo>
                      <a:pt x="94" y="468"/>
                    </a:lnTo>
                    <a:lnTo>
                      <a:pt x="94" y="468"/>
                    </a:lnTo>
                    <a:lnTo>
                      <a:pt x="96" y="470"/>
                    </a:lnTo>
                    <a:lnTo>
                      <a:pt x="96" y="470"/>
                    </a:lnTo>
                    <a:lnTo>
                      <a:pt x="96" y="471"/>
                    </a:lnTo>
                    <a:lnTo>
                      <a:pt x="100" y="471"/>
                    </a:lnTo>
                    <a:lnTo>
                      <a:pt x="104" y="475"/>
                    </a:lnTo>
                    <a:lnTo>
                      <a:pt x="104" y="475"/>
                    </a:lnTo>
                    <a:lnTo>
                      <a:pt x="106" y="477"/>
                    </a:lnTo>
                    <a:lnTo>
                      <a:pt x="106" y="477"/>
                    </a:lnTo>
                    <a:lnTo>
                      <a:pt x="111" y="479"/>
                    </a:lnTo>
                    <a:lnTo>
                      <a:pt x="113" y="479"/>
                    </a:lnTo>
                    <a:lnTo>
                      <a:pt x="113" y="481"/>
                    </a:lnTo>
                    <a:lnTo>
                      <a:pt x="115" y="483"/>
                    </a:lnTo>
                    <a:lnTo>
                      <a:pt x="115" y="483"/>
                    </a:lnTo>
                    <a:lnTo>
                      <a:pt x="115" y="481"/>
                    </a:lnTo>
                    <a:lnTo>
                      <a:pt x="117" y="479"/>
                    </a:lnTo>
                    <a:lnTo>
                      <a:pt x="117" y="479"/>
                    </a:lnTo>
                    <a:lnTo>
                      <a:pt x="117" y="477"/>
                    </a:lnTo>
                    <a:lnTo>
                      <a:pt x="121" y="479"/>
                    </a:lnTo>
                    <a:lnTo>
                      <a:pt x="123" y="479"/>
                    </a:lnTo>
                    <a:lnTo>
                      <a:pt x="134" y="483"/>
                    </a:lnTo>
                    <a:lnTo>
                      <a:pt x="138" y="487"/>
                    </a:lnTo>
                    <a:lnTo>
                      <a:pt x="141" y="488"/>
                    </a:lnTo>
                    <a:lnTo>
                      <a:pt x="147" y="492"/>
                    </a:lnTo>
                    <a:lnTo>
                      <a:pt x="147" y="498"/>
                    </a:lnTo>
                    <a:lnTo>
                      <a:pt x="149" y="500"/>
                    </a:lnTo>
                    <a:lnTo>
                      <a:pt x="151" y="500"/>
                    </a:lnTo>
                    <a:lnTo>
                      <a:pt x="153" y="498"/>
                    </a:lnTo>
                    <a:lnTo>
                      <a:pt x="153" y="498"/>
                    </a:lnTo>
                    <a:lnTo>
                      <a:pt x="155" y="498"/>
                    </a:lnTo>
                    <a:lnTo>
                      <a:pt x="155" y="496"/>
                    </a:lnTo>
                    <a:lnTo>
                      <a:pt x="155" y="496"/>
                    </a:lnTo>
                    <a:lnTo>
                      <a:pt x="157" y="496"/>
                    </a:lnTo>
                    <a:lnTo>
                      <a:pt x="158" y="496"/>
                    </a:lnTo>
                    <a:lnTo>
                      <a:pt x="160" y="496"/>
                    </a:lnTo>
                    <a:lnTo>
                      <a:pt x="160" y="496"/>
                    </a:lnTo>
                    <a:lnTo>
                      <a:pt x="158" y="498"/>
                    </a:lnTo>
                    <a:lnTo>
                      <a:pt x="158" y="500"/>
                    </a:lnTo>
                    <a:lnTo>
                      <a:pt x="158" y="504"/>
                    </a:lnTo>
                    <a:lnTo>
                      <a:pt x="158" y="504"/>
                    </a:lnTo>
                    <a:lnTo>
                      <a:pt x="160" y="504"/>
                    </a:lnTo>
                    <a:lnTo>
                      <a:pt x="160" y="506"/>
                    </a:lnTo>
                    <a:lnTo>
                      <a:pt x="162" y="506"/>
                    </a:lnTo>
                    <a:lnTo>
                      <a:pt x="162" y="506"/>
                    </a:lnTo>
                    <a:lnTo>
                      <a:pt x="164" y="507"/>
                    </a:lnTo>
                    <a:lnTo>
                      <a:pt x="166" y="507"/>
                    </a:lnTo>
                    <a:lnTo>
                      <a:pt x="168" y="507"/>
                    </a:lnTo>
                    <a:lnTo>
                      <a:pt x="172" y="507"/>
                    </a:lnTo>
                    <a:lnTo>
                      <a:pt x="174" y="506"/>
                    </a:lnTo>
                    <a:lnTo>
                      <a:pt x="174" y="507"/>
                    </a:lnTo>
                    <a:lnTo>
                      <a:pt x="174" y="511"/>
                    </a:lnTo>
                    <a:lnTo>
                      <a:pt x="174" y="511"/>
                    </a:lnTo>
                    <a:lnTo>
                      <a:pt x="177" y="515"/>
                    </a:lnTo>
                    <a:lnTo>
                      <a:pt x="179" y="513"/>
                    </a:lnTo>
                    <a:lnTo>
                      <a:pt x="181" y="515"/>
                    </a:lnTo>
                    <a:lnTo>
                      <a:pt x="183" y="517"/>
                    </a:lnTo>
                    <a:lnTo>
                      <a:pt x="183" y="517"/>
                    </a:lnTo>
                    <a:lnTo>
                      <a:pt x="185" y="519"/>
                    </a:lnTo>
                    <a:lnTo>
                      <a:pt x="187" y="519"/>
                    </a:lnTo>
                    <a:lnTo>
                      <a:pt x="189" y="519"/>
                    </a:lnTo>
                    <a:lnTo>
                      <a:pt x="191" y="519"/>
                    </a:lnTo>
                    <a:lnTo>
                      <a:pt x="193" y="519"/>
                    </a:lnTo>
                    <a:lnTo>
                      <a:pt x="193" y="519"/>
                    </a:lnTo>
                    <a:lnTo>
                      <a:pt x="194" y="519"/>
                    </a:lnTo>
                    <a:lnTo>
                      <a:pt x="194" y="517"/>
                    </a:lnTo>
                    <a:lnTo>
                      <a:pt x="196" y="517"/>
                    </a:lnTo>
                    <a:lnTo>
                      <a:pt x="198" y="517"/>
                    </a:lnTo>
                    <a:lnTo>
                      <a:pt x="200" y="519"/>
                    </a:lnTo>
                    <a:lnTo>
                      <a:pt x="206" y="521"/>
                    </a:lnTo>
                    <a:lnTo>
                      <a:pt x="206" y="521"/>
                    </a:lnTo>
                    <a:lnTo>
                      <a:pt x="208" y="521"/>
                    </a:lnTo>
                    <a:lnTo>
                      <a:pt x="213" y="523"/>
                    </a:lnTo>
                    <a:lnTo>
                      <a:pt x="215" y="519"/>
                    </a:lnTo>
                    <a:lnTo>
                      <a:pt x="217" y="519"/>
                    </a:lnTo>
                    <a:lnTo>
                      <a:pt x="219" y="519"/>
                    </a:lnTo>
                    <a:lnTo>
                      <a:pt x="219" y="519"/>
                    </a:lnTo>
                    <a:lnTo>
                      <a:pt x="221" y="519"/>
                    </a:lnTo>
                    <a:lnTo>
                      <a:pt x="223" y="519"/>
                    </a:lnTo>
                    <a:lnTo>
                      <a:pt x="225" y="517"/>
                    </a:lnTo>
                    <a:lnTo>
                      <a:pt x="227" y="517"/>
                    </a:lnTo>
                    <a:lnTo>
                      <a:pt x="228" y="517"/>
                    </a:lnTo>
                    <a:lnTo>
                      <a:pt x="228" y="517"/>
                    </a:lnTo>
                    <a:lnTo>
                      <a:pt x="228" y="523"/>
                    </a:lnTo>
                    <a:lnTo>
                      <a:pt x="228" y="526"/>
                    </a:lnTo>
                    <a:lnTo>
                      <a:pt x="228" y="528"/>
                    </a:lnTo>
                    <a:lnTo>
                      <a:pt x="228" y="528"/>
                    </a:lnTo>
                    <a:lnTo>
                      <a:pt x="228" y="528"/>
                    </a:lnTo>
                    <a:lnTo>
                      <a:pt x="230" y="528"/>
                    </a:lnTo>
                    <a:lnTo>
                      <a:pt x="230" y="528"/>
                    </a:lnTo>
                    <a:lnTo>
                      <a:pt x="236" y="523"/>
                    </a:lnTo>
                    <a:lnTo>
                      <a:pt x="240" y="517"/>
                    </a:lnTo>
                    <a:lnTo>
                      <a:pt x="244" y="515"/>
                    </a:lnTo>
                    <a:lnTo>
                      <a:pt x="246" y="513"/>
                    </a:lnTo>
                    <a:lnTo>
                      <a:pt x="249" y="513"/>
                    </a:lnTo>
                    <a:lnTo>
                      <a:pt x="251" y="513"/>
                    </a:lnTo>
                    <a:lnTo>
                      <a:pt x="253" y="515"/>
                    </a:lnTo>
                    <a:lnTo>
                      <a:pt x="253" y="515"/>
                    </a:lnTo>
                    <a:lnTo>
                      <a:pt x="255" y="517"/>
                    </a:lnTo>
                    <a:lnTo>
                      <a:pt x="264" y="519"/>
                    </a:lnTo>
                    <a:lnTo>
                      <a:pt x="268" y="517"/>
                    </a:lnTo>
                    <a:lnTo>
                      <a:pt x="268" y="517"/>
                    </a:lnTo>
                    <a:lnTo>
                      <a:pt x="270" y="519"/>
                    </a:lnTo>
                    <a:lnTo>
                      <a:pt x="274" y="521"/>
                    </a:lnTo>
                    <a:lnTo>
                      <a:pt x="274" y="521"/>
                    </a:lnTo>
                    <a:lnTo>
                      <a:pt x="293" y="513"/>
                    </a:lnTo>
                    <a:lnTo>
                      <a:pt x="300" y="507"/>
                    </a:lnTo>
                    <a:lnTo>
                      <a:pt x="304" y="506"/>
                    </a:lnTo>
                    <a:lnTo>
                      <a:pt x="310" y="502"/>
                    </a:lnTo>
                    <a:lnTo>
                      <a:pt x="312" y="498"/>
                    </a:lnTo>
                    <a:lnTo>
                      <a:pt x="316" y="494"/>
                    </a:lnTo>
                    <a:lnTo>
                      <a:pt x="317" y="496"/>
                    </a:lnTo>
                    <a:lnTo>
                      <a:pt x="319" y="496"/>
                    </a:lnTo>
                    <a:lnTo>
                      <a:pt x="327" y="496"/>
                    </a:lnTo>
                    <a:lnTo>
                      <a:pt x="331" y="496"/>
                    </a:lnTo>
                    <a:lnTo>
                      <a:pt x="334" y="492"/>
                    </a:lnTo>
                    <a:lnTo>
                      <a:pt x="338" y="492"/>
                    </a:lnTo>
                    <a:lnTo>
                      <a:pt x="342" y="496"/>
                    </a:lnTo>
                    <a:lnTo>
                      <a:pt x="340" y="498"/>
                    </a:lnTo>
                    <a:lnTo>
                      <a:pt x="342" y="500"/>
                    </a:lnTo>
                    <a:lnTo>
                      <a:pt x="344" y="502"/>
                    </a:lnTo>
                    <a:lnTo>
                      <a:pt x="344" y="509"/>
                    </a:lnTo>
                    <a:lnTo>
                      <a:pt x="348" y="509"/>
                    </a:lnTo>
                    <a:lnTo>
                      <a:pt x="351" y="511"/>
                    </a:lnTo>
                    <a:lnTo>
                      <a:pt x="355" y="511"/>
                    </a:lnTo>
                    <a:lnTo>
                      <a:pt x="357" y="511"/>
                    </a:lnTo>
                    <a:lnTo>
                      <a:pt x="359" y="515"/>
                    </a:lnTo>
                    <a:lnTo>
                      <a:pt x="361" y="515"/>
                    </a:lnTo>
                    <a:lnTo>
                      <a:pt x="363" y="513"/>
                    </a:lnTo>
                    <a:lnTo>
                      <a:pt x="363" y="513"/>
                    </a:lnTo>
                    <a:lnTo>
                      <a:pt x="367" y="515"/>
                    </a:lnTo>
                    <a:lnTo>
                      <a:pt x="370" y="519"/>
                    </a:lnTo>
                    <a:lnTo>
                      <a:pt x="370" y="523"/>
                    </a:lnTo>
                    <a:lnTo>
                      <a:pt x="372" y="524"/>
                    </a:lnTo>
                    <a:lnTo>
                      <a:pt x="378" y="526"/>
                    </a:lnTo>
                    <a:lnTo>
                      <a:pt x="378" y="551"/>
                    </a:lnTo>
                    <a:lnTo>
                      <a:pt x="374" y="560"/>
                    </a:lnTo>
                    <a:lnTo>
                      <a:pt x="372" y="562"/>
                    </a:lnTo>
                    <a:lnTo>
                      <a:pt x="370" y="564"/>
                    </a:lnTo>
                    <a:lnTo>
                      <a:pt x="367" y="568"/>
                    </a:lnTo>
                    <a:lnTo>
                      <a:pt x="365" y="576"/>
                    </a:lnTo>
                    <a:lnTo>
                      <a:pt x="365" y="581"/>
                    </a:lnTo>
                    <a:lnTo>
                      <a:pt x="365" y="583"/>
                    </a:lnTo>
                    <a:lnTo>
                      <a:pt x="363" y="589"/>
                    </a:lnTo>
                    <a:lnTo>
                      <a:pt x="365" y="589"/>
                    </a:lnTo>
                    <a:lnTo>
                      <a:pt x="370" y="583"/>
                    </a:lnTo>
                    <a:lnTo>
                      <a:pt x="382" y="583"/>
                    </a:lnTo>
                    <a:lnTo>
                      <a:pt x="382" y="587"/>
                    </a:lnTo>
                    <a:lnTo>
                      <a:pt x="382" y="591"/>
                    </a:lnTo>
                    <a:lnTo>
                      <a:pt x="384" y="596"/>
                    </a:lnTo>
                    <a:lnTo>
                      <a:pt x="391" y="600"/>
                    </a:lnTo>
                    <a:lnTo>
                      <a:pt x="387" y="613"/>
                    </a:lnTo>
                    <a:lnTo>
                      <a:pt x="397" y="617"/>
                    </a:lnTo>
                    <a:lnTo>
                      <a:pt x="399" y="619"/>
                    </a:lnTo>
                    <a:lnTo>
                      <a:pt x="403" y="625"/>
                    </a:lnTo>
                    <a:lnTo>
                      <a:pt x="408" y="623"/>
                    </a:lnTo>
                    <a:lnTo>
                      <a:pt x="412" y="621"/>
                    </a:lnTo>
                    <a:lnTo>
                      <a:pt x="416" y="621"/>
                    </a:lnTo>
                    <a:lnTo>
                      <a:pt x="418" y="630"/>
                    </a:lnTo>
                    <a:lnTo>
                      <a:pt x="423" y="628"/>
                    </a:lnTo>
                    <a:lnTo>
                      <a:pt x="425" y="627"/>
                    </a:lnTo>
                    <a:lnTo>
                      <a:pt x="425" y="623"/>
                    </a:lnTo>
                    <a:lnTo>
                      <a:pt x="423" y="619"/>
                    </a:lnTo>
                    <a:lnTo>
                      <a:pt x="423" y="611"/>
                    </a:lnTo>
                    <a:lnTo>
                      <a:pt x="425" y="608"/>
                    </a:lnTo>
                    <a:lnTo>
                      <a:pt x="431" y="610"/>
                    </a:lnTo>
                    <a:lnTo>
                      <a:pt x="431" y="610"/>
                    </a:lnTo>
                    <a:lnTo>
                      <a:pt x="433" y="611"/>
                    </a:lnTo>
                    <a:lnTo>
                      <a:pt x="433" y="610"/>
                    </a:lnTo>
                    <a:lnTo>
                      <a:pt x="435" y="606"/>
                    </a:lnTo>
                    <a:lnTo>
                      <a:pt x="437" y="606"/>
                    </a:lnTo>
                    <a:lnTo>
                      <a:pt x="437" y="606"/>
                    </a:lnTo>
                    <a:lnTo>
                      <a:pt x="440" y="606"/>
                    </a:lnTo>
                    <a:lnTo>
                      <a:pt x="442" y="608"/>
                    </a:lnTo>
                    <a:lnTo>
                      <a:pt x="444" y="610"/>
                    </a:lnTo>
                    <a:lnTo>
                      <a:pt x="448" y="606"/>
                    </a:lnTo>
                    <a:lnTo>
                      <a:pt x="450" y="606"/>
                    </a:lnTo>
                    <a:lnTo>
                      <a:pt x="452" y="608"/>
                    </a:lnTo>
                    <a:lnTo>
                      <a:pt x="456" y="606"/>
                    </a:lnTo>
                    <a:lnTo>
                      <a:pt x="457" y="608"/>
                    </a:lnTo>
                    <a:lnTo>
                      <a:pt x="459" y="606"/>
                    </a:lnTo>
                    <a:lnTo>
                      <a:pt x="461" y="604"/>
                    </a:lnTo>
                    <a:lnTo>
                      <a:pt x="465" y="606"/>
                    </a:lnTo>
                    <a:lnTo>
                      <a:pt x="471" y="602"/>
                    </a:lnTo>
                    <a:lnTo>
                      <a:pt x="474" y="598"/>
                    </a:lnTo>
                    <a:lnTo>
                      <a:pt x="478" y="598"/>
                    </a:lnTo>
                    <a:lnTo>
                      <a:pt x="490" y="604"/>
                    </a:lnTo>
                    <a:lnTo>
                      <a:pt x="497" y="604"/>
                    </a:lnTo>
                    <a:lnTo>
                      <a:pt x="499" y="608"/>
                    </a:lnTo>
                    <a:lnTo>
                      <a:pt x="497" y="611"/>
                    </a:lnTo>
                    <a:lnTo>
                      <a:pt x="499" y="615"/>
                    </a:lnTo>
                    <a:lnTo>
                      <a:pt x="501" y="619"/>
                    </a:lnTo>
                    <a:lnTo>
                      <a:pt x="508" y="623"/>
                    </a:lnTo>
                    <a:lnTo>
                      <a:pt x="508" y="625"/>
                    </a:lnTo>
                    <a:lnTo>
                      <a:pt x="516" y="625"/>
                    </a:lnTo>
                    <a:lnTo>
                      <a:pt x="518" y="625"/>
                    </a:lnTo>
                    <a:lnTo>
                      <a:pt x="522" y="623"/>
                    </a:lnTo>
                    <a:lnTo>
                      <a:pt x="524" y="627"/>
                    </a:lnTo>
                    <a:lnTo>
                      <a:pt x="524" y="625"/>
                    </a:lnTo>
                    <a:lnTo>
                      <a:pt x="526" y="625"/>
                    </a:lnTo>
                    <a:lnTo>
                      <a:pt x="527" y="621"/>
                    </a:lnTo>
                    <a:lnTo>
                      <a:pt x="527" y="621"/>
                    </a:lnTo>
                    <a:lnTo>
                      <a:pt x="535" y="625"/>
                    </a:lnTo>
                    <a:lnTo>
                      <a:pt x="537" y="625"/>
                    </a:lnTo>
                    <a:lnTo>
                      <a:pt x="537" y="627"/>
                    </a:lnTo>
                    <a:lnTo>
                      <a:pt x="541" y="627"/>
                    </a:lnTo>
                    <a:lnTo>
                      <a:pt x="544" y="625"/>
                    </a:lnTo>
                    <a:lnTo>
                      <a:pt x="546" y="627"/>
                    </a:lnTo>
                    <a:lnTo>
                      <a:pt x="544" y="632"/>
                    </a:lnTo>
                    <a:lnTo>
                      <a:pt x="548" y="644"/>
                    </a:lnTo>
                    <a:lnTo>
                      <a:pt x="552" y="646"/>
                    </a:lnTo>
                    <a:lnTo>
                      <a:pt x="556" y="644"/>
                    </a:lnTo>
                    <a:lnTo>
                      <a:pt x="556" y="640"/>
                    </a:lnTo>
                    <a:lnTo>
                      <a:pt x="552" y="634"/>
                    </a:lnTo>
                    <a:lnTo>
                      <a:pt x="556" y="627"/>
                    </a:lnTo>
                    <a:lnTo>
                      <a:pt x="558" y="628"/>
                    </a:lnTo>
                    <a:lnTo>
                      <a:pt x="565" y="625"/>
                    </a:lnTo>
                    <a:lnTo>
                      <a:pt x="565" y="625"/>
                    </a:lnTo>
                    <a:lnTo>
                      <a:pt x="567" y="625"/>
                    </a:lnTo>
                    <a:lnTo>
                      <a:pt x="575" y="623"/>
                    </a:lnTo>
                    <a:lnTo>
                      <a:pt x="578" y="621"/>
                    </a:lnTo>
                    <a:lnTo>
                      <a:pt x="580" y="621"/>
                    </a:lnTo>
                    <a:lnTo>
                      <a:pt x="580" y="621"/>
                    </a:lnTo>
                    <a:lnTo>
                      <a:pt x="584" y="621"/>
                    </a:lnTo>
                    <a:lnTo>
                      <a:pt x="586" y="621"/>
                    </a:lnTo>
                    <a:lnTo>
                      <a:pt x="588" y="619"/>
                    </a:lnTo>
                    <a:lnTo>
                      <a:pt x="592" y="617"/>
                    </a:lnTo>
                    <a:lnTo>
                      <a:pt x="594" y="619"/>
                    </a:lnTo>
                    <a:lnTo>
                      <a:pt x="596" y="617"/>
                    </a:lnTo>
                    <a:lnTo>
                      <a:pt x="594" y="613"/>
                    </a:lnTo>
                    <a:lnTo>
                      <a:pt x="596" y="608"/>
                    </a:lnTo>
                    <a:lnTo>
                      <a:pt x="597" y="608"/>
                    </a:lnTo>
                    <a:lnTo>
                      <a:pt x="601" y="613"/>
                    </a:lnTo>
                    <a:lnTo>
                      <a:pt x="601" y="613"/>
                    </a:lnTo>
                    <a:lnTo>
                      <a:pt x="603" y="613"/>
                    </a:lnTo>
                    <a:lnTo>
                      <a:pt x="603" y="604"/>
                    </a:lnTo>
                    <a:lnTo>
                      <a:pt x="605" y="606"/>
                    </a:lnTo>
                    <a:lnTo>
                      <a:pt x="607" y="606"/>
                    </a:lnTo>
                    <a:lnTo>
                      <a:pt x="609" y="608"/>
                    </a:lnTo>
                    <a:lnTo>
                      <a:pt x="611" y="610"/>
                    </a:lnTo>
                    <a:lnTo>
                      <a:pt x="611" y="610"/>
                    </a:lnTo>
                    <a:lnTo>
                      <a:pt x="611" y="611"/>
                    </a:lnTo>
                    <a:lnTo>
                      <a:pt x="614" y="610"/>
                    </a:lnTo>
                    <a:lnTo>
                      <a:pt x="613" y="610"/>
                    </a:lnTo>
                    <a:lnTo>
                      <a:pt x="613" y="608"/>
                    </a:lnTo>
                    <a:lnTo>
                      <a:pt x="614" y="608"/>
                    </a:lnTo>
                    <a:lnTo>
                      <a:pt x="616" y="608"/>
                    </a:lnTo>
                    <a:lnTo>
                      <a:pt x="618" y="608"/>
                    </a:lnTo>
                    <a:lnTo>
                      <a:pt x="618" y="610"/>
                    </a:lnTo>
                    <a:lnTo>
                      <a:pt x="618" y="610"/>
                    </a:lnTo>
                    <a:lnTo>
                      <a:pt x="618" y="608"/>
                    </a:lnTo>
                    <a:lnTo>
                      <a:pt x="618" y="608"/>
                    </a:lnTo>
                    <a:lnTo>
                      <a:pt x="618" y="606"/>
                    </a:lnTo>
                    <a:lnTo>
                      <a:pt x="622" y="604"/>
                    </a:lnTo>
                    <a:lnTo>
                      <a:pt x="622" y="606"/>
                    </a:lnTo>
                    <a:lnTo>
                      <a:pt x="622" y="608"/>
                    </a:lnTo>
                    <a:lnTo>
                      <a:pt x="624" y="608"/>
                    </a:lnTo>
                    <a:lnTo>
                      <a:pt x="626" y="606"/>
                    </a:lnTo>
                    <a:lnTo>
                      <a:pt x="628" y="604"/>
                    </a:lnTo>
                    <a:lnTo>
                      <a:pt x="630" y="604"/>
                    </a:lnTo>
                    <a:lnTo>
                      <a:pt x="630" y="606"/>
                    </a:lnTo>
                    <a:lnTo>
                      <a:pt x="631" y="606"/>
                    </a:lnTo>
                    <a:lnTo>
                      <a:pt x="633" y="606"/>
                    </a:lnTo>
                    <a:lnTo>
                      <a:pt x="633" y="604"/>
                    </a:lnTo>
                    <a:lnTo>
                      <a:pt x="635" y="604"/>
                    </a:lnTo>
                    <a:lnTo>
                      <a:pt x="639" y="604"/>
                    </a:lnTo>
                    <a:lnTo>
                      <a:pt x="648" y="600"/>
                    </a:lnTo>
                    <a:lnTo>
                      <a:pt x="654" y="591"/>
                    </a:lnTo>
                    <a:lnTo>
                      <a:pt x="656" y="591"/>
                    </a:lnTo>
                    <a:lnTo>
                      <a:pt x="658" y="591"/>
                    </a:lnTo>
                    <a:lnTo>
                      <a:pt x="660" y="589"/>
                    </a:lnTo>
                    <a:lnTo>
                      <a:pt x="662" y="589"/>
                    </a:lnTo>
                    <a:lnTo>
                      <a:pt x="662" y="591"/>
                    </a:lnTo>
                    <a:lnTo>
                      <a:pt x="664" y="587"/>
                    </a:lnTo>
                    <a:lnTo>
                      <a:pt x="664" y="587"/>
                    </a:lnTo>
                    <a:lnTo>
                      <a:pt x="666" y="589"/>
                    </a:lnTo>
                    <a:lnTo>
                      <a:pt x="666" y="585"/>
                    </a:lnTo>
                    <a:lnTo>
                      <a:pt x="667" y="585"/>
                    </a:lnTo>
                    <a:lnTo>
                      <a:pt x="671" y="581"/>
                    </a:lnTo>
                    <a:lnTo>
                      <a:pt x="671" y="579"/>
                    </a:lnTo>
                    <a:lnTo>
                      <a:pt x="671" y="577"/>
                    </a:lnTo>
                    <a:lnTo>
                      <a:pt x="671" y="577"/>
                    </a:lnTo>
                    <a:lnTo>
                      <a:pt x="673" y="576"/>
                    </a:lnTo>
                    <a:lnTo>
                      <a:pt x="675" y="576"/>
                    </a:lnTo>
                    <a:lnTo>
                      <a:pt x="681" y="576"/>
                    </a:lnTo>
                    <a:lnTo>
                      <a:pt x="681" y="574"/>
                    </a:lnTo>
                    <a:lnTo>
                      <a:pt x="683" y="570"/>
                    </a:lnTo>
                    <a:lnTo>
                      <a:pt x="684" y="570"/>
                    </a:lnTo>
                    <a:lnTo>
                      <a:pt x="684" y="564"/>
                    </a:lnTo>
                    <a:lnTo>
                      <a:pt x="686" y="564"/>
                    </a:lnTo>
                    <a:lnTo>
                      <a:pt x="688" y="566"/>
                    </a:lnTo>
                    <a:lnTo>
                      <a:pt x="688" y="564"/>
                    </a:lnTo>
                    <a:lnTo>
                      <a:pt x="688" y="562"/>
                    </a:lnTo>
                    <a:lnTo>
                      <a:pt x="690" y="560"/>
                    </a:lnTo>
                    <a:lnTo>
                      <a:pt x="692" y="560"/>
                    </a:lnTo>
                    <a:lnTo>
                      <a:pt x="692" y="560"/>
                    </a:lnTo>
                    <a:lnTo>
                      <a:pt x="694" y="560"/>
                    </a:lnTo>
                    <a:lnTo>
                      <a:pt x="692" y="558"/>
                    </a:lnTo>
                    <a:lnTo>
                      <a:pt x="692" y="557"/>
                    </a:lnTo>
                    <a:lnTo>
                      <a:pt x="694" y="557"/>
                    </a:lnTo>
                    <a:lnTo>
                      <a:pt x="694" y="555"/>
                    </a:lnTo>
                    <a:lnTo>
                      <a:pt x="696" y="551"/>
                    </a:lnTo>
                    <a:lnTo>
                      <a:pt x="696" y="551"/>
                    </a:lnTo>
                    <a:lnTo>
                      <a:pt x="698" y="545"/>
                    </a:lnTo>
                    <a:lnTo>
                      <a:pt x="698" y="545"/>
                    </a:lnTo>
                    <a:lnTo>
                      <a:pt x="694" y="540"/>
                    </a:lnTo>
                    <a:lnTo>
                      <a:pt x="696" y="538"/>
                    </a:lnTo>
                    <a:lnTo>
                      <a:pt x="700" y="538"/>
                    </a:lnTo>
                    <a:lnTo>
                      <a:pt x="700" y="541"/>
                    </a:lnTo>
                    <a:lnTo>
                      <a:pt x="700" y="543"/>
                    </a:lnTo>
                    <a:lnTo>
                      <a:pt x="701" y="541"/>
                    </a:lnTo>
                    <a:lnTo>
                      <a:pt x="701" y="538"/>
                    </a:lnTo>
                    <a:lnTo>
                      <a:pt x="707" y="532"/>
                    </a:lnTo>
                    <a:lnTo>
                      <a:pt x="709" y="528"/>
                    </a:lnTo>
                    <a:lnTo>
                      <a:pt x="709" y="526"/>
                    </a:lnTo>
                    <a:lnTo>
                      <a:pt x="717" y="513"/>
                    </a:lnTo>
                    <a:lnTo>
                      <a:pt x="718" y="513"/>
                    </a:lnTo>
                    <a:lnTo>
                      <a:pt x="720" y="515"/>
                    </a:lnTo>
                    <a:lnTo>
                      <a:pt x="722" y="515"/>
                    </a:lnTo>
                    <a:lnTo>
                      <a:pt x="724" y="511"/>
                    </a:lnTo>
                    <a:lnTo>
                      <a:pt x="722" y="506"/>
                    </a:lnTo>
                    <a:lnTo>
                      <a:pt x="724" y="506"/>
                    </a:lnTo>
                    <a:lnTo>
                      <a:pt x="724" y="502"/>
                    </a:lnTo>
                    <a:lnTo>
                      <a:pt x="724" y="498"/>
                    </a:lnTo>
                    <a:lnTo>
                      <a:pt x="724" y="498"/>
                    </a:lnTo>
                    <a:lnTo>
                      <a:pt x="726" y="496"/>
                    </a:lnTo>
                    <a:lnTo>
                      <a:pt x="728" y="496"/>
                    </a:lnTo>
                    <a:lnTo>
                      <a:pt x="728" y="496"/>
                    </a:lnTo>
                    <a:lnTo>
                      <a:pt x="730" y="490"/>
                    </a:lnTo>
                    <a:lnTo>
                      <a:pt x="724" y="492"/>
                    </a:lnTo>
                    <a:lnTo>
                      <a:pt x="724" y="492"/>
                    </a:lnTo>
                    <a:lnTo>
                      <a:pt x="732" y="485"/>
                    </a:lnTo>
                    <a:lnTo>
                      <a:pt x="730" y="485"/>
                    </a:lnTo>
                    <a:lnTo>
                      <a:pt x="728" y="485"/>
                    </a:lnTo>
                    <a:lnTo>
                      <a:pt x="724" y="483"/>
                    </a:lnTo>
                    <a:lnTo>
                      <a:pt x="724" y="481"/>
                    </a:lnTo>
                    <a:lnTo>
                      <a:pt x="722" y="479"/>
                    </a:lnTo>
                    <a:lnTo>
                      <a:pt x="718" y="479"/>
                    </a:lnTo>
                    <a:lnTo>
                      <a:pt x="713" y="481"/>
                    </a:lnTo>
                    <a:lnTo>
                      <a:pt x="707" y="479"/>
                    </a:lnTo>
                    <a:lnTo>
                      <a:pt x="703" y="479"/>
                    </a:lnTo>
                    <a:lnTo>
                      <a:pt x="707" y="477"/>
                    </a:lnTo>
                    <a:lnTo>
                      <a:pt x="715" y="477"/>
                    </a:lnTo>
                    <a:lnTo>
                      <a:pt x="717" y="475"/>
                    </a:lnTo>
                    <a:lnTo>
                      <a:pt x="718" y="473"/>
                    </a:lnTo>
                    <a:lnTo>
                      <a:pt x="724" y="471"/>
                    </a:lnTo>
                    <a:lnTo>
                      <a:pt x="726" y="468"/>
                    </a:lnTo>
                    <a:lnTo>
                      <a:pt x="730" y="468"/>
                    </a:lnTo>
                    <a:lnTo>
                      <a:pt x="730" y="468"/>
                    </a:lnTo>
                    <a:lnTo>
                      <a:pt x="726" y="460"/>
                    </a:lnTo>
                    <a:lnTo>
                      <a:pt x="722" y="458"/>
                    </a:lnTo>
                    <a:lnTo>
                      <a:pt x="718" y="454"/>
                    </a:lnTo>
                    <a:lnTo>
                      <a:pt x="717" y="453"/>
                    </a:lnTo>
                    <a:lnTo>
                      <a:pt x="713" y="453"/>
                    </a:lnTo>
                    <a:lnTo>
                      <a:pt x="713" y="451"/>
                    </a:lnTo>
                    <a:lnTo>
                      <a:pt x="711" y="449"/>
                    </a:lnTo>
                    <a:lnTo>
                      <a:pt x="703" y="451"/>
                    </a:lnTo>
                    <a:lnTo>
                      <a:pt x="703" y="449"/>
                    </a:lnTo>
                    <a:lnTo>
                      <a:pt x="711" y="447"/>
                    </a:lnTo>
                    <a:lnTo>
                      <a:pt x="718" y="451"/>
                    </a:lnTo>
                    <a:lnTo>
                      <a:pt x="720" y="451"/>
                    </a:lnTo>
                    <a:lnTo>
                      <a:pt x="730" y="454"/>
                    </a:lnTo>
                    <a:lnTo>
                      <a:pt x="730" y="454"/>
                    </a:lnTo>
                    <a:lnTo>
                      <a:pt x="722" y="445"/>
                    </a:lnTo>
                    <a:lnTo>
                      <a:pt x="722" y="441"/>
                    </a:lnTo>
                    <a:lnTo>
                      <a:pt x="718" y="439"/>
                    </a:lnTo>
                    <a:lnTo>
                      <a:pt x="715" y="436"/>
                    </a:lnTo>
                    <a:lnTo>
                      <a:pt x="711" y="417"/>
                    </a:lnTo>
                    <a:lnTo>
                      <a:pt x="709" y="415"/>
                    </a:lnTo>
                    <a:lnTo>
                      <a:pt x="707" y="409"/>
                    </a:lnTo>
                    <a:lnTo>
                      <a:pt x="705" y="407"/>
                    </a:lnTo>
                    <a:lnTo>
                      <a:pt x="690" y="400"/>
                    </a:lnTo>
                    <a:lnTo>
                      <a:pt x="690" y="398"/>
                    </a:lnTo>
                    <a:lnTo>
                      <a:pt x="698" y="384"/>
                    </a:lnTo>
                    <a:lnTo>
                      <a:pt x="701" y="381"/>
                    </a:lnTo>
                    <a:lnTo>
                      <a:pt x="705" y="377"/>
                    </a:lnTo>
                    <a:lnTo>
                      <a:pt x="703" y="375"/>
                    </a:lnTo>
                    <a:lnTo>
                      <a:pt x="705" y="371"/>
                    </a:lnTo>
                    <a:lnTo>
                      <a:pt x="707" y="371"/>
                    </a:lnTo>
                    <a:lnTo>
                      <a:pt x="709" y="375"/>
                    </a:lnTo>
                    <a:lnTo>
                      <a:pt x="711" y="375"/>
                    </a:lnTo>
                    <a:lnTo>
                      <a:pt x="713" y="369"/>
                    </a:lnTo>
                    <a:lnTo>
                      <a:pt x="715" y="367"/>
                    </a:lnTo>
                    <a:lnTo>
                      <a:pt x="715" y="367"/>
                    </a:lnTo>
                    <a:lnTo>
                      <a:pt x="715" y="366"/>
                    </a:lnTo>
                    <a:lnTo>
                      <a:pt x="718" y="366"/>
                    </a:lnTo>
                    <a:lnTo>
                      <a:pt x="720" y="364"/>
                    </a:lnTo>
                    <a:lnTo>
                      <a:pt x="728" y="362"/>
                    </a:lnTo>
                    <a:lnTo>
                      <a:pt x="730" y="360"/>
                    </a:lnTo>
                    <a:lnTo>
                      <a:pt x="732" y="358"/>
                    </a:lnTo>
                    <a:lnTo>
                      <a:pt x="734" y="358"/>
                    </a:lnTo>
                    <a:lnTo>
                      <a:pt x="734" y="358"/>
                    </a:lnTo>
                    <a:lnTo>
                      <a:pt x="736" y="360"/>
                    </a:lnTo>
                    <a:lnTo>
                      <a:pt x="737" y="362"/>
                    </a:lnTo>
                    <a:lnTo>
                      <a:pt x="739" y="358"/>
                    </a:lnTo>
                    <a:lnTo>
                      <a:pt x="739" y="356"/>
                    </a:lnTo>
                    <a:lnTo>
                      <a:pt x="741" y="354"/>
                    </a:lnTo>
                    <a:lnTo>
                      <a:pt x="741" y="350"/>
                    </a:lnTo>
                    <a:lnTo>
                      <a:pt x="741" y="350"/>
                    </a:lnTo>
                    <a:lnTo>
                      <a:pt x="737" y="349"/>
                    </a:lnTo>
                    <a:lnTo>
                      <a:pt x="734" y="349"/>
                    </a:lnTo>
                    <a:lnTo>
                      <a:pt x="732" y="349"/>
                    </a:lnTo>
                    <a:lnTo>
                      <a:pt x="726" y="349"/>
                    </a:lnTo>
                    <a:lnTo>
                      <a:pt x="722" y="347"/>
                    </a:lnTo>
                    <a:lnTo>
                      <a:pt x="720" y="347"/>
                    </a:lnTo>
                    <a:lnTo>
                      <a:pt x="715" y="343"/>
                    </a:lnTo>
                    <a:lnTo>
                      <a:pt x="713" y="343"/>
                    </a:lnTo>
                    <a:lnTo>
                      <a:pt x="707" y="345"/>
                    </a:lnTo>
                    <a:lnTo>
                      <a:pt x="705" y="349"/>
                    </a:lnTo>
                    <a:lnTo>
                      <a:pt x="701" y="350"/>
                    </a:lnTo>
                    <a:lnTo>
                      <a:pt x="698" y="354"/>
                    </a:lnTo>
                    <a:lnTo>
                      <a:pt x="694" y="356"/>
                    </a:lnTo>
                    <a:lnTo>
                      <a:pt x="686" y="352"/>
                    </a:lnTo>
                    <a:lnTo>
                      <a:pt x="684" y="350"/>
                    </a:lnTo>
                    <a:lnTo>
                      <a:pt x="684" y="345"/>
                    </a:lnTo>
                    <a:lnTo>
                      <a:pt x="681" y="343"/>
                    </a:lnTo>
                    <a:lnTo>
                      <a:pt x="681" y="339"/>
                    </a:lnTo>
                    <a:lnTo>
                      <a:pt x="677" y="339"/>
                    </a:lnTo>
                    <a:lnTo>
                      <a:pt x="677" y="337"/>
                    </a:lnTo>
                    <a:lnTo>
                      <a:pt x="675" y="337"/>
                    </a:lnTo>
                    <a:lnTo>
                      <a:pt x="671" y="335"/>
                    </a:lnTo>
                    <a:lnTo>
                      <a:pt x="666" y="328"/>
                    </a:lnTo>
                    <a:lnTo>
                      <a:pt x="669" y="318"/>
                    </a:lnTo>
                    <a:lnTo>
                      <a:pt x="671" y="316"/>
                    </a:lnTo>
                    <a:lnTo>
                      <a:pt x="675" y="316"/>
                    </a:lnTo>
                    <a:lnTo>
                      <a:pt x="677" y="316"/>
                    </a:lnTo>
                    <a:lnTo>
                      <a:pt x="686" y="316"/>
                    </a:lnTo>
                    <a:lnTo>
                      <a:pt x="688" y="314"/>
                    </a:lnTo>
                    <a:lnTo>
                      <a:pt x="692" y="311"/>
                    </a:lnTo>
                    <a:lnTo>
                      <a:pt x="694" y="303"/>
                    </a:lnTo>
                    <a:lnTo>
                      <a:pt x="709" y="296"/>
                    </a:lnTo>
                    <a:lnTo>
                      <a:pt x="718" y="282"/>
                    </a:lnTo>
                    <a:lnTo>
                      <a:pt x="722" y="280"/>
                    </a:lnTo>
                    <a:lnTo>
                      <a:pt x="728" y="280"/>
                    </a:lnTo>
                    <a:lnTo>
                      <a:pt x="730" y="279"/>
                    </a:lnTo>
                    <a:lnTo>
                      <a:pt x="732" y="280"/>
                    </a:lnTo>
                    <a:lnTo>
                      <a:pt x="732" y="284"/>
                    </a:lnTo>
                    <a:lnTo>
                      <a:pt x="736" y="288"/>
                    </a:lnTo>
                    <a:lnTo>
                      <a:pt x="736" y="290"/>
                    </a:lnTo>
                    <a:lnTo>
                      <a:pt x="728" y="301"/>
                    </a:lnTo>
                    <a:lnTo>
                      <a:pt x="724" y="303"/>
                    </a:lnTo>
                    <a:lnTo>
                      <a:pt x="724" y="307"/>
                    </a:lnTo>
                    <a:lnTo>
                      <a:pt x="722" y="309"/>
                    </a:lnTo>
                    <a:lnTo>
                      <a:pt x="724" y="309"/>
                    </a:lnTo>
                    <a:lnTo>
                      <a:pt x="728" y="313"/>
                    </a:lnTo>
                    <a:lnTo>
                      <a:pt x="726" y="318"/>
                    </a:lnTo>
                    <a:lnTo>
                      <a:pt x="722" y="320"/>
                    </a:lnTo>
                    <a:lnTo>
                      <a:pt x="718" y="322"/>
                    </a:lnTo>
                    <a:lnTo>
                      <a:pt x="720" y="324"/>
                    </a:lnTo>
                    <a:lnTo>
                      <a:pt x="726" y="322"/>
                    </a:lnTo>
                    <a:lnTo>
                      <a:pt x="728" y="320"/>
                    </a:lnTo>
                    <a:lnTo>
                      <a:pt x="730" y="320"/>
                    </a:lnTo>
                    <a:lnTo>
                      <a:pt x="734" y="318"/>
                    </a:lnTo>
                    <a:lnTo>
                      <a:pt x="736" y="314"/>
                    </a:lnTo>
                    <a:lnTo>
                      <a:pt x="737" y="311"/>
                    </a:lnTo>
                    <a:lnTo>
                      <a:pt x="747" y="307"/>
                    </a:lnTo>
                    <a:lnTo>
                      <a:pt x="753" y="303"/>
                    </a:lnTo>
                    <a:lnTo>
                      <a:pt x="754" y="305"/>
                    </a:lnTo>
                    <a:lnTo>
                      <a:pt x="768" y="301"/>
                    </a:lnTo>
                    <a:lnTo>
                      <a:pt x="768" y="301"/>
                    </a:lnTo>
                    <a:lnTo>
                      <a:pt x="775" y="290"/>
                    </a:lnTo>
                    <a:lnTo>
                      <a:pt x="779" y="288"/>
                    </a:lnTo>
                    <a:lnTo>
                      <a:pt x="806" y="269"/>
                    </a:lnTo>
                    <a:lnTo>
                      <a:pt x="811" y="269"/>
                    </a:lnTo>
                    <a:lnTo>
                      <a:pt x="815" y="273"/>
                    </a:lnTo>
                    <a:lnTo>
                      <a:pt x="826" y="271"/>
                    </a:lnTo>
                    <a:lnTo>
                      <a:pt x="824" y="261"/>
                    </a:lnTo>
                    <a:lnTo>
                      <a:pt x="826" y="260"/>
                    </a:lnTo>
                    <a:lnTo>
                      <a:pt x="838" y="258"/>
                    </a:lnTo>
                    <a:lnTo>
                      <a:pt x="847" y="252"/>
                    </a:lnTo>
                    <a:lnTo>
                      <a:pt x="851" y="243"/>
                    </a:lnTo>
                    <a:lnTo>
                      <a:pt x="855" y="241"/>
                    </a:lnTo>
                    <a:lnTo>
                      <a:pt x="857" y="243"/>
                    </a:lnTo>
                    <a:lnTo>
                      <a:pt x="860" y="246"/>
                    </a:lnTo>
                    <a:lnTo>
                      <a:pt x="862" y="246"/>
                    </a:lnTo>
                    <a:lnTo>
                      <a:pt x="862" y="243"/>
                    </a:lnTo>
                    <a:lnTo>
                      <a:pt x="868" y="237"/>
                    </a:lnTo>
                    <a:lnTo>
                      <a:pt x="872" y="231"/>
                    </a:lnTo>
                    <a:lnTo>
                      <a:pt x="870" y="207"/>
                    </a:lnTo>
                    <a:lnTo>
                      <a:pt x="868" y="203"/>
                    </a:lnTo>
                    <a:lnTo>
                      <a:pt x="881" y="191"/>
                    </a:lnTo>
                    <a:lnTo>
                      <a:pt x="894" y="195"/>
                    </a:lnTo>
                    <a:lnTo>
                      <a:pt x="896" y="195"/>
                    </a:lnTo>
                    <a:lnTo>
                      <a:pt x="900" y="193"/>
                    </a:lnTo>
                    <a:lnTo>
                      <a:pt x="902" y="188"/>
                    </a:lnTo>
                    <a:lnTo>
                      <a:pt x="911" y="173"/>
                    </a:lnTo>
                    <a:lnTo>
                      <a:pt x="917" y="146"/>
                    </a:lnTo>
                    <a:lnTo>
                      <a:pt x="925" y="139"/>
                    </a:lnTo>
                    <a:lnTo>
                      <a:pt x="925" y="135"/>
                    </a:lnTo>
                    <a:lnTo>
                      <a:pt x="923" y="129"/>
                    </a:lnTo>
                    <a:lnTo>
                      <a:pt x="923" y="123"/>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21" name="Freeform 1685">
                <a:extLst>
                  <a:ext uri="{FF2B5EF4-FFF2-40B4-BE49-F238E27FC236}">
                    <a16:creationId xmlns:a16="http://schemas.microsoft.com/office/drawing/2014/main" id="{8FAB4AAD-42FB-0E3E-1EFA-97D7AEE2A0B0}"/>
                  </a:ext>
                </a:extLst>
              </p:cNvPr>
              <p:cNvSpPr>
                <a:spLocks/>
              </p:cNvSpPr>
              <p:nvPr/>
            </p:nvSpPr>
            <p:spPr bwMode="auto">
              <a:xfrm>
                <a:off x="5852473" y="3975962"/>
                <a:ext cx="662955" cy="673384"/>
              </a:xfrm>
              <a:custGeom>
                <a:avLst/>
                <a:gdLst>
                  <a:gd name="T0" fmla="*/ 420 w 445"/>
                  <a:gd name="T1" fmla="*/ 109 h 452"/>
                  <a:gd name="T2" fmla="*/ 360 w 445"/>
                  <a:gd name="T3" fmla="*/ 138 h 452"/>
                  <a:gd name="T4" fmla="*/ 364 w 445"/>
                  <a:gd name="T5" fmla="*/ 153 h 452"/>
                  <a:gd name="T6" fmla="*/ 314 w 445"/>
                  <a:gd name="T7" fmla="*/ 151 h 452"/>
                  <a:gd name="T8" fmla="*/ 313 w 445"/>
                  <a:gd name="T9" fmla="*/ 134 h 452"/>
                  <a:gd name="T10" fmla="*/ 305 w 445"/>
                  <a:gd name="T11" fmla="*/ 158 h 452"/>
                  <a:gd name="T12" fmla="*/ 252 w 445"/>
                  <a:gd name="T13" fmla="*/ 151 h 452"/>
                  <a:gd name="T14" fmla="*/ 220 w 445"/>
                  <a:gd name="T15" fmla="*/ 141 h 452"/>
                  <a:gd name="T16" fmla="*/ 190 w 445"/>
                  <a:gd name="T17" fmla="*/ 126 h 452"/>
                  <a:gd name="T18" fmla="*/ 186 w 445"/>
                  <a:gd name="T19" fmla="*/ 113 h 452"/>
                  <a:gd name="T20" fmla="*/ 195 w 445"/>
                  <a:gd name="T21" fmla="*/ 96 h 452"/>
                  <a:gd name="T22" fmla="*/ 182 w 445"/>
                  <a:gd name="T23" fmla="*/ 87 h 452"/>
                  <a:gd name="T24" fmla="*/ 173 w 445"/>
                  <a:gd name="T25" fmla="*/ 81 h 452"/>
                  <a:gd name="T26" fmla="*/ 163 w 445"/>
                  <a:gd name="T27" fmla="*/ 71 h 452"/>
                  <a:gd name="T28" fmla="*/ 163 w 445"/>
                  <a:gd name="T29" fmla="*/ 56 h 452"/>
                  <a:gd name="T30" fmla="*/ 173 w 445"/>
                  <a:gd name="T31" fmla="*/ 56 h 452"/>
                  <a:gd name="T32" fmla="*/ 167 w 445"/>
                  <a:gd name="T33" fmla="*/ 41 h 452"/>
                  <a:gd name="T34" fmla="*/ 163 w 445"/>
                  <a:gd name="T35" fmla="*/ 30 h 452"/>
                  <a:gd name="T36" fmla="*/ 165 w 445"/>
                  <a:gd name="T37" fmla="*/ 22 h 452"/>
                  <a:gd name="T38" fmla="*/ 157 w 445"/>
                  <a:gd name="T39" fmla="*/ 18 h 452"/>
                  <a:gd name="T40" fmla="*/ 142 w 445"/>
                  <a:gd name="T41" fmla="*/ 1 h 452"/>
                  <a:gd name="T42" fmla="*/ 133 w 445"/>
                  <a:gd name="T43" fmla="*/ 15 h 452"/>
                  <a:gd name="T44" fmla="*/ 118 w 445"/>
                  <a:gd name="T45" fmla="*/ 18 h 452"/>
                  <a:gd name="T46" fmla="*/ 89 w 445"/>
                  <a:gd name="T47" fmla="*/ 15 h 452"/>
                  <a:gd name="T48" fmla="*/ 89 w 445"/>
                  <a:gd name="T49" fmla="*/ 28 h 452"/>
                  <a:gd name="T50" fmla="*/ 93 w 445"/>
                  <a:gd name="T51" fmla="*/ 39 h 452"/>
                  <a:gd name="T52" fmla="*/ 101 w 445"/>
                  <a:gd name="T53" fmla="*/ 54 h 452"/>
                  <a:gd name="T54" fmla="*/ 106 w 445"/>
                  <a:gd name="T55" fmla="*/ 64 h 452"/>
                  <a:gd name="T56" fmla="*/ 101 w 445"/>
                  <a:gd name="T57" fmla="*/ 77 h 452"/>
                  <a:gd name="T58" fmla="*/ 99 w 445"/>
                  <a:gd name="T59" fmla="*/ 85 h 452"/>
                  <a:gd name="T60" fmla="*/ 72 w 445"/>
                  <a:gd name="T61" fmla="*/ 119 h 452"/>
                  <a:gd name="T62" fmla="*/ 38 w 445"/>
                  <a:gd name="T63" fmla="*/ 134 h 452"/>
                  <a:gd name="T64" fmla="*/ 34 w 445"/>
                  <a:gd name="T65" fmla="*/ 160 h 452"/>
                  <a:gd name="T66" fmla="*/ 42 w 445"/>
                  <a:gd name="T67" fmla="*/ 181 h 452"/>
                  <a:gd name="T68" fmla="*/ 48 w 445"/>
                  <a:gd name="T69" fmla="*/ 196 h 452"/>
                  <a:gd name="T70" fmla="*/ 33 w 445"/>
                  <a:gd name="T71" fmla="*/ 196 h 452"/>
                  <a:gd name="T72" fmla="*/ 14 w 445"/>
                  <a:gd name="T73" fmla="*/ 196 h 452"/>
                  <a:gd name="T74" fmla="*/ 2 w 445"/>
                  <a:gd name="T75" fmla="*/ 208 h 452"/>
                  <a:gd name="T76" fmla="*/ 17 w 445"/>
                  <a:gd name="T77" fmla="*/ 228 h 452"/>
                  <a:gd name="T78" fmla="*/ 63 w 445"/>
                  <a:gd name="T79" fmla="*/ 227 h 452"/>
                  <a:gd name="T80" fmla="*/ 70 w 445"/>
                  <a:gd name="T81" fmla="*/ 240 h 452"/>
                  <a:gd name="T82" fmla="*/ 72 w 445"/>
                  <a:gd name="T83" fmla="*/ 280 h 452"/>
                  <a:gd name="T84" fmla="*/ 82 w 445"/>
                  <a:gd name="T85" fmla="*/ 331 h 452"/>
                  <a:gd name="T86" fmla="*/ 95 w 445"/>
                  <a:gd name="T87" fmla="*/ 351 h 452"/>
                  <a:gd name="T88" fmla="*/ 152 w 445"/>
                  <a:gd name="T89" fmla="*/ 442 h 452"/>
                  <a:gd name="T90" fmla="*/ 186 w 445"/>
                  <a:gd name="T91" fmla="*/ 370 h 452"/>
                  <a:gd name="T92" fmla="*/ 186 w 445"/>
                  <a:gd name="T93" fmla="*/ 334 h 452"/>
                  <a:gd name="T94" fmla="*/ 243 w 445"/>
                  <a:gd name="T95" fmla="*/ 293 h 452"/>
                  <a:gd name="T96" fmla="*/ 301 w 445"/>
                  <a:gd name="T97" fmla="*/ 238 h 452"/>
                  <a:gd name="T98" fmla="*/ 311 w 445"/>
                  <a:gd name="T99" fmla="*/ 240 h 452"/>
                  <a:gd name="T100" fmla="*/ 311 w 445"/>
                  <a:gd name="T101" fmla="*/ 219 h 452"/>
                  <a:gd name="T102" fmla="*/ 301 w 445"/>
                  <a:gd name="T103" fmla="*/ 187 h 452"/>
                  <a:gd name="T104" fmla="*/ 305 w 445"/>
                  <a:gd name="T105" fmla="*/ 172 h 452"/>
                  <a:gd name="T106" fmla="*/ 324 w 445"/>
                  <a:gd name="T107" fmla="*/ 168 h 452"/>
                  <a:gd name="T108" fmla="*/ 364 w 445"/>
                  <a:gd name="T109" fmla="*/ 187 h 452"/>
                  <a:gd name="T110" fmla="*/ 366 w 445"/>
                  <a:gd name="T111" fmla="*/ 206 h 452"/>
                  <a:gd name="T112" fmla="*/ 383 w 445"/>
                  <a:gd name="T113" fmla="*/ 219 h 452"/>
                  <a:gd name="T114" fmla="*/ 411 w 445"/>
                  <a:gd name="T115" fmla="*/ 172 h 452"/>
                  <a:gd name="T116" fmla="*/ 441 w 445"/>
                  <a:gd name="T117" fmla="*/ 14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5" h="452">
                    <a:moveTo>
                      <a:pt x="443" y="128"/>
                    </a:moveTo>
                    <a:lnTo>
                      <a:pt x="441" y="128"/>
                    </a:lnTo>
                    <a:lnTo>
                      <a:pt x="437" y="128"/>
                    </a:lnTo>
                    <a:lnTo>
                      <a:pt x="434" y="126"/>
                    </a:lnTo>
                    <a:lnTo>
                      <a:pt x="430" y="126"/>
                    </a:lnTo>
                    <a:lnTo>
                      <a:pt x="430" y="119"/>
                    </a:lnTo>
                    <a:lnTo>
                      <a:pt x="428" y="117"/>
                    </a:lnTo>
                    <a:lnTo>
                      <a:pt x="426" y="115"/>
                    </a:lnTo>
                    <a:lnTo>
                      <a:pt x="428" y="113"/>
                    </a:lnTo>
                    <a:lnTo>
                      <a:pt x="424" y="109"/>
                    </a:lnTo>
                    <a:lnTo>
                      <a:pt x="420" y="109"/>
                    </a:lnTo>
                    <a:lnTo>
                      <a:pt x="417" y="113"/>
                    </a:lnTo>
                    <a:lnTo>
                      <a:pt x="413" y="113"/>
                    </a:lnTo>
                    <a:lnTo>
                      <a:pt x="405" y="113"/>
                    </a:lnTo>
                    <a:lnTo>
                      <a:pt x="403" y="113"/>
                    </a:lnTo>
                    <a:lnTo>
                      <a:pt x="402" y="111"/>
                    </a:lnTo>
                    <a:lnTo>
                      <a:pt x="398" y="115"/>
                    </a:lnTo>
                    <a:lnTo>
                      <a:pt x="396" y="119"/>
                    </a:lnTo>
                    <a:lnTo>
                      <a:pt x="390" y="123"/>
                    </a:lnTo>
                    <a:lnTo>
                      <a:pt x="386" y="124"/>
                    </a:lnTo>
                    <a:lnTo>
                      <a:pt x="379" y="130"/>
                    </a:lnTo>
                    <a:lnTo>
                      <a:pt x="360" y="138"/>
                    </a:lnTo>
                    <a:lnTo>
                      <a:pt x="360" y="138"/>
                    </a:lnTo>
                    <a:lnTo>
                      <a:pt x="360" y="140"/>
                    </a:lnTo>
                    <a:lnTo>
                      <a:pt x="358" y="141"/>
                    </a:lnTo>
                    <a:lnTo>
                      <a:pt x="358" y="141"/>
                    </a:lnTo>
                    <a:lnTo>
                      <a:pt x="360" y="141"/>
                    </a:lnTo>
                    <a:lnTo>
                      <a:pt x="364" y="143"/>
                    </a:lnTo>
                    <a:lnTo>
                      <a:pt x="366" y="145"/>
                    </a:lnTo>
                    <a:lnTo>
                      <a:pt x="366" y="149"/>
                    </a:lnTo>
                    <a:lnTo>
                      <a:pt x="366" y="151"/>
                    </a:lnTo>
                    <a:lnTo>
                      <a:pt x="366" y="151"/>
                    </a:lnTo>
                    <a:lnTo>
                      <a:pt x="364" y="153"/>
                    </a:lnTo>
                    <a:lnTo>
                      <a:pt x="347" y="155"/>
                    </a:lnTo>
                    <a:lnTo>
                      <a:pt x="339" y="155"/>
                    </a:lnTo>
                    <a:lnTo>
                      <a:pt x="333" y="157"/>
                    </a:lnTo>
                    <a:lnTo>
                      <a:pt x="322" y="157"/>
                    </a:lnTo>
                    <a:lnTo>
                      <a:pt x="318" y="155"/>
                    </a:lnTo>
                    <a:lnTo>
                      <a:pt x="316" y="155"/>
                    </a:lnTo>
                    <a:lnTo>
                      <a:pt x="316" y="155"/>
                    </a:lnTo>
                    <a:lnTo>
                      <a:pt x="316" y="153"/>
                    </a:lnTo>
                    <a:lnTo>
                      <a:pt x="316" y="151"/>
                    </a:lnTo>
                    <a:lnTo>
                      <a:pt x="316" y="151"/>
                    </a:lnTo>
                    <a:lnTo>
                      <a:pt x="314" y="151"/>
                    </a:lnTo>
                    <a:lnTo>
                      <a:pt x="314" y="149"/>
                    </a:lnTo>
                    <a:lnTo>
                      <a:pt x="316" y="147"/>
                    </a:lnTo>
                    <a:lnTo>
                      <a:pt x="316" y="145"/>
                    </a:lnTo>
                    <a:lnTo>
                      <a:pt x="314" y="145"/>
                    </a:lnTo>
                    <a:lnTo>
                      <a:pt x="314" y="145"/>
                    </a:lnTo>
                    <a:lnTo>
                      <a:pt x="314" y="145"/>
                    </a:lnTo>
                    <a:lnTo>
                      <a:pt x="314" y="143"/>
                    </a:lnTo>
                    <a:lnTo>
                      <a:pt x="314" y="140"/>
                    </a:lnTo>
                    <a:lnTo>
                      <a:pt x="314" y="134"/>
                    </a:lnTo>
                    <a:lnTo>
                      <a:pt x="314" y="134"/>
                    </a:lnTo>
                    <a:lnTo>
                      <a:pt x="313" y="134"/>
                    </a:lnTo>
                    <a:lnTo>
                      <a:pt x="311" y="134"/>
                    </a:lnTo>
                    <a:lnTo>
                      <a:pt x="309" y="136"/>
                    </a:lnTo>
                    <a:lnTo>
                      <a:pt x="307" y="136"/>
                    </a:lnTo>
                    <a:lnTo>
                      <a:pt x="305" y="136"/>
                    </a:lnTo>
                    <a:lnTo>
                      <a:pt x="301" y="141"/>
                    </a:lnTo>
                    <a:lnTo>
                      <a:pt x="301" y="149"/>
                    </a:lnTo>
                    <a:lnTo>
                      <a:pt x="301" y="151"/>
                    </a:lnTo>
                    <a:lnTo>
                      <a:pt x="301" y="153"/>
                    </a:lnTo>
                    <a:lnTo>
                      <a:pt x="303" y="153"/>
                    </a:lnTo>
                    <a:lnTo>
                      <a:pt x="305" y="157"/>
                    </a:lnTo>
                    <a:lnTo>
                      <a:pt x="305" y="158"/>
                    </a:lnTo>
                    <a:lnTo>
                      <a:pt x="303" y="160"/>
                    </a:lnTo>
                    <a:lnTo>
                      <a:pt x="303" y="162"/>
                    </a:lnTo>
                    <a:lnTo>
                      <a:pt x="299" y="160"/>
                    </a:lnTo>
                    <a:lnTo>
                      <a:pt x="296" y="162"/>
                    </a:lnTo>
                    <a:lnTo>
                      <a:pt x="292" y="162"/>
                    </a:lnTo>
                    <a:lnTo>
                      <a:pt x="290" y="162"/>
                    </a:lnTo>
                    <a:lnTo>
                      <a:pt x="288" y="160"/>
                    </a:lnTo>
                    <a:lnTo>
                      <a:pt x="269" y="158"/>
                    </a:lnTo>
                    <a:lnTo>
                      <a:pt x="267" y="157"/>
                    </a:lnTo>
                    <a:lnTo>
                      <a:pt x="256" y="155"/>
                    </a:lnTo>
                    <a:lnTo>
                      <a:pt x="252" y="151"/>
                    </a:lnTo>
                    <a:lnTo>
                      <a:pt x="248" y="147"/>
                    </a:lnTo>
                    <a:lnTo>
                      <a:pt x="246" y="147"/>
                    </a:lnTo>
                    <a:lnTo>
                      <a:pt x="241" y="145"/>
                    </a:lnTo>
                    <a:lnTo>
                      <a:pt x="241" y="147"/>
                    </a:lnTo>
                    <a:lnTo>
                      <a:pt x="239" y="147"/>
                    </a:lnTo>
                    <a:lnTo>
                      <a:pt x="237" y="145"/>
                    </a:lnTo>
                    <a:lnTo>
                      <a:pt x="233" y="145"/>
                    </a:lnTo>
                    <a:lnTo>
                      <a:pt x="231" y="147"/>
                    </a:lnTo>
                    <a:lnTo>
                      <a:pt x="224" y="145"/>
                    </a:lnTo>
                    <a:lnTo>
                      <a:pt x="222" y="141"/>
                    </a:lnTo>
                    <a:lnTo>
                      <a:pt x="220" y="141"/>
                    </a:lnTo>
                    <a:lnTo>
                      <a:pt x="216" y="141"/>
                    </a:lnTo>
                    <a:lnTo>
                      <a:pt x="214" y="140"/>
                    </a:lnTo>
                    <a:lnTo>
                      <a:pt x="210" y="138"/>
                    </a:lnTo>
                    <a:lnTo>
                      <a:pt x="209" y="138"/>
                    </a:lnTo>
                    <a:lnTo>
                      <a:pt x="205" y="134"/>
                    </a:lnTo>
                    <a:lnTo>
                      <a:pt x="201" y="130"/>
                    </a:lnTo>
                    <a:lnTo>
                      <a:pt x="195" y="128"/>
                    </a:lnTo>
                    <a:lnTo>
                      <a:pt x="195" y="126"/>
                    </a:lnTo>
                    <a:lnTo>
                      <a:pt x="192" y="124"/>
                    </a:lnTo>
                    <a:lnTo>
                      <a:pt x="192" y="124"/>
                    </a:lnTo>
                    <a:lnTo>
                      <a:pt x="190" y="126"/>
                    </a:lnTo>
                    <a:lnTo>
                      <a:pt x="190" y="126"/>
                    </a:lnTo>
                    <a:lnTo>
                      <a:pt x="188" y="124"/>
                    </a:lnTo>
                    <a:lnTo>
                      <a:pt x="188" y="123"/>
                    </a:lnTo>
                    <a:lnTo>
                      <a:pt x="186" y="123"/>
                    </a:lnTo>
                    <a:lnTo>
                      <a:pt x="184" y="121"/>
                    </a:lnTo>
                    <a:lnTo>
                      <a:pt x="182" y="121"/>
                    </a:lnTo>
                    <a:lnTo>
                      <a:pt x="184" y="119"/>
                    </a:lnTo>
                    <a:lnTo>
                      <a:pt x="184" y="117"/>
                    </a:lnTo>
                    <a:lnTo>
                      <a:pt x="186" y="117"/>
                    </a:lnTo>
                    <a:lnTo>
                      <a:pt x="186" y="115"/>
                    </a:lnTo>
                    <a:lnTo>
                      <a:pt x="186" y="113"/>
                    </a:lnTo>
                    <a:lnTo>
                      <a:pt x="186" y="111"/>
                    </a:lnTo>
                    <a:lnTo>
                      <a:pt x="186" y="109"/>
                    </a:lnTo>
                    <a:lnTo>
                      <a:pt x="188" y="107"/>
                    </a:lnTo>
                    <a:lnTo>
                      <a:pt x="188" y="105"/>
                    </a:lnTo>
                    <a:lnTo>
                      <a:pt x="188" y="104"/>
                    </a:lnTo>
                    <a:lnTo>
                      <a:pt x="188" y="104"/>
                    </a:lnTo>
                    <a:lnTo>
                      <a:pt x="190" y="104"/>
                    </a:lnTo>
                    <a:lnTo>
                      <a:pt x="192" y="102"/>
                    </a:lnTo>
                    <a:lnTo>
                      <a:pt x="193" y="100"/>
                    </a:lnTo>
                    <a:lnTo>
                      <a:pt x="193" y="98"/>
                    </a:lnTo>
                    <a:lnTo>
                      <a:pt x="195" y="96"/>
                    </a:lnTo>
                    <a:lnTo>
                      <a:pt x="195" y="96"/>
                    </a:lnTo>
                    <a:lnTo>
                      <a:pt x="195" y="96"/>
                    </a:lnTo>
                    <a:lnTo>
                      <a:pt x="197" y="96"/>
                    </a:lnTo>
                    <a:lnTo>
                      <a:pt x="197" y="96"/>
                    </a:lnTo>
                    <a:lnTo>
                      <a:pt x="192" y="94"/>
                    </a:lnTo>
                    <a:lnTo>
                      <a:pt x="192" y="94"/>
                    </a:lnTo>
                    <a:lnTo>
                      <a:pt x="190" y="92"/>
                    </a:lnTo>
                    <a:lnTo>
                      <a:pt x="190" y="92"/>
                    </a:lnTo>
                    <a:lnTo>
                      <a:pt x="186" y="88"/>
                    </a:lnTo>
                    <a:lnTo>
                      <a:pt x="182" y="88"/>
                    </a:lnTo>
                    <a:lnTo>
                      <a:pt x="182" y="87"/>
                    </a:lnTo>
                    <a:lnTo>
                      <a:pt x="182" y="87"/>
                    </a:lnTo>
                    <a:lnTo>
                      <a:pt x="180" y="85"/>
                    </a:lnTo>
                    <a:lnTo>
                      <a:pt x="180" y="85"/>
                    </a:lnTo>
                    <a:lnTo>
                      <a:pt x="180" y="85"/>
                    </a:lnTo>
                    <a:lnTo>
                      <a:pt x="178" y="85"/>
                    </a:lnTo>
                    <a:lnTo>
                      <a:pt x="178" y="83"/>
                    </a:lnTo>
                    <a:lnTo>
                      <a:pt x="176" y="85"/>
                    </a:lnTo>
                    <a:lnTo>
                      <a:pt x="174" y="85"/>
                    </a:lnTo>
                    <a:lnTo>
                      <a:pt x="174" y="83"/>
                    </a:lnTo>
                    <a:lnTo>
                      <a:pt x="174" y="83"/>
                    </a:lnTo>
                    <a:lnTo>
                      <a:pt x="173" y="81"/>
                    </a:lnTo>
                    <a:lnTo>
                      <a:pt x="169" y="83"/>
                    </a:lnTo>
                    <a:lnTo>
                      <a:pt x="167" y="83"/>
                    </a:lnTo>
                    <a:lnTo>
                      <a:pt x="167" y="83"/>
                    </a:lnTo>
                    <a:lnTo>
                      <a:pt x="165" y="83"/>
                    </a:lnTo>
                    <a:lnTo>
                      <a:pt x="167" y="79"/>
                    </a:lnTo>
                    <a:lnTo>
                      <a:pt x="165" y="79"/>
                    </a:lnTo>
                    <a:lnTo>
                      <a:pt x="163" y="77"/>
                    </a:lnTo>
                    <a:lnTo>
                      <a:pt x="163" y="77"/>
                    </a:lnTo>
                    <a:lnTo>
                      <a:pt x="163" y="75"/>
                    </a:lnTo>
                    <a:lnTo>
                      <a:pt x="163" y="73"/>
                    </a:lnTo>
                    <a:lnTo>
                      <a:pt x="163" y="71"/>
                    </a:lnTo>
                    <a:lnTo>
                      <a:pt x="161" y="70"/>
                    </a:lnTo>
                    <a:lnTo>
                      <a:pt x="163" y="68"/>
                    </a:lnTo>
                    <a:lnTo>
                      <a:pt x="163" y="66"/>
                    </a:lnTo>
                    <a:lnTo>
                      <a:pt x="159" y="60"/>
                    </a:lnTo>
                    <a:lnTo>
                      <a:pt x="159" y="58"/>
                    </a:lnTo>
                    <a:lnTo>
                      <a:pt x="157" y="56"/>
                    </a:lnTo>
                    <a:lnTo>
                      <a:pt x="159" y="54"/>
                    </a:lnTo>
                    <a:lnTo>
                      <a:pt x="161" y="54"/>
                    </a:lnTo>
                    <a:lnTo>
                      <a:pt x="163" y="53"/>
                    </a:lnTo>
                    <a:lnTo>
                      <a:pt x="163" y="54"/>
                    </a:lnTo>
                    <a:lnTo>
                      <a:pt x="163" y="56"/>
                    </a:lnTo>
                    <a:lnTo>
                      <a:pt x="163" y="56"/>
                    </a:lnTo>
                    <a:lnTo>
                      <a:pt x="165" y="58"/>
                    </a:lnTo>
                    <a:lnTo>
                      <a:pt x="167" y="58"/>
                    </a:lnTo>
                    <a:lnTo>
                      <a:pt x="167" y="58"/>
                    </a:lnTo>
                    <a:lnTo>
                      <a:pt x="167" y="58"/>
                    </a:lnTo>
                    <a:lnTo>
                      <a:pt x="169" y="58"/>
                    </a:lnTo>
                    <a:lnTo>
                      <a:pt x="169" y="56"/>
                    </a:lnTo>
                    <a:lnTo>
                      <a:pt x="171" y="56"/>
                    </a:lnTo>
                    <a:lnTo>
                      <a:pt x="171" y="54"/>
                    </a:lnTo>
                    <a:lnTo>
                      <a:pt x="171" y="54"/>
                    </a:lnTo>
                    <a:lnTo>
                      <a:pt x="173" y="56"/>
                    </a:lnTo>
                    <a:lnTo>
                      <a:pt x="173" y="56"/>
                    </a:lnTo>
                    <a:lnTo>
                      <a:pt x="174" y="53"/>
                    </a:lnTo>
                    <a:lnTo>
                      <a:pt x="174" y="51"/>
                    </a:lnTo>
                    <a:lnTo>
                      <a:pt x="173" y="47"/>
                    </a:lnTo>
                    <a:lnTo>
                      <a:pt x="173" y="47"/>
                    </a:lnTo>
                    <a:lnTo>
                      <a:pt x="173" y="45"/>
                    </a:lnTo>
                    <a:lnTo>
                      <a:pt x="173" y="45"/>
                    </a:lnTo>
                    <a:lnTo>
                      <a:pt x="171" y="43"/>
                    </a:lnTo>
                    <a:lnTo>
                      <a:pt x="169" y="43"/>
                    </a:lnTo>
                    <a:lnTo>
                      <a:pt x="169" y="43"/>
                    </a:lnTo>
                    <a:lnTo>
                      <a:pt x="167" y="41"/>
                    </a:lnTo>
                    <a:lnTo>
                      <a:pt x="167" y="39"/>
                    </a:lnTo>
                    <a:lnTo>
                      <a:pt x="165" y="39"/>
                    </a:lnTo>
                    <a:lnTo>
                      <a:pt x="165" y="39"/>
                    </a:lnTo>
                    <a:lnTo>
                      <a:pt x="163" y="39"/>
                    </a:lnTo>
                    <a:lnTo>
                      <a:pt x="163" y="39"/>
                    </a:lnTo>
                    <a:lnTo>
                      <a:pt x="163" y="37"/>
                    </a:lnTo>
                    <a:lnTo>
                      <a:pt x="163" y="37"/>
                    </a:lnTo>
                    <a:lnTo>
                      <a:pt x="163" y="37"/>
                    </a:lnTo>
                    <a:lnTo>
                      <a:pt x="163" y="37"/>
                    </a:lnTo>
                    <a:lnTo>
                      <a:pt x="163" y="37"/>
                    </a:lnTo>
                    <a:lnTo>
                      <a:pt x="163" y="30"/>
                    </a:lnTo>
                    <a:lnTo>
                      <a:pt x="163" y="26"/>
                    </a:lnTo>
                    <a:lnTo>
                      <a:pt x="163" y="26"/>
                    </a:lnTo>
                    <a:lnTo>
                      <a:pt x="165" y="26"/>
                    </a:lnTo>
                    <a:lnTo>
                      <a:pt x="165" y="24"/>
                    </a:lnTo>
                    <a:lnTo>
                      <a:pt x="165" y="24"/>
                    </a:lnTo>
                    <a:lnTo>
                      <a:pt x="165" y="24"/>
                    </a:lnTo>
                    <a:lnTo>
                      <a:pt x="165" y="24"/>
                    </a:lnTo>
                    <a:lnTo>
                      <a:pt x="165" y="24"/>
                    </a:lnTo>
                    <a:lnTo>
                      <a:pt x="165" y="24"/>
                    </a:lnTo>
                    <a:lnTo>
                      <a:pt x="165" y="22"/>
                    </a:lnTo>
                    <a:lnTo>
                      <a:pt x="165" y="22"/>
                    </a:lnTo>
                    <a:lnTo>
                      <a:pt x="165" y="22"/>
                    </a:lnTo>
                    <a:lnTo>
                      <a:pt x="165" y="22"/>
                    </a:lnTo>
                    <a:lnTo>
                      <a:pt x="161" y="20"/>
                    </a:lnTo>
                    <a:lnTo>
                      <a:pt x="161" y="18"/>
                    </a:lnTo>
                    <a:lnTo>
                      <a:pt x="161" y="18"/>
                    </a:lnTo>
                    <a:lnTo>
                      <a:pt x="159" y="18"/>
                    </a:lnTo>
                    <a:lnTo>
                      <a:pt x="159" y="18"/>
                    </a:lnTo>
                    <a:lnTo>
                      <a:pt x="157" y="18"/>
                    </a:lnTo>
                    <a:lnTo>
                      <a:pt x="157" y="18"/>
                    </a:lnTo>
                    <a:lnTo>
                      <a:pt x="157" y="18"/>
                    </a:lnTo>
                    <a:lnTo>
                      <a:pt x="157" y="18"/>
                    </a:lnTo>
                    <a:lnTo>
                      <a:pt x="156" y="18"/>
                    </a:lnTo>
                    <a:lnTo>
                      <a:pt x="156" y="17"/>
                    </a:lnTo>
                    <a:lnTo>
                      <a:pt x="156" y="17"/>
                    </a:lnTo>
                    <a:lnTo>
                      <a:pt x="152" y="7"/>
                    </a:lnTo>
                    <a:lnTo>
                      <a:pt x="150" y="5"/>
                    </a:lnTo>
                    <a:lnTo>
                      <a:pt x="150" y="1"/>
                    </a:lnTo>
                    <a:lnTo>
                      <a:pt x="150" y="1"/>
                    </a:lnTo>
                    <a:lnTo>
                      <a:pt x="148" y="1"/>
                    </a:lnTo>
                    <a:lnTo>
                      <a:pt x="146" y="1"/>
                    </a:lnTo>
                    <a:lnTo>
                      <a:pt x="144" y="1"/>
                    </a:lnTo>
                    <a:lnTo>
                      <a:pt x="142" y="1"/>
                    </a:lnTo>
                    <a:lnTo>
                      <a:pt x="142" y="1"/>
                    </a:lnTo>
                    <a:lnTo>
                      <a:pt x="142" y="1"/>
                    </a:lnTo>
                    <a:lnTo>
                      <a:pt x="142" y="1"/>
                    </a:lnTo>
                    <a:lnTo>
                      <a:pt x="139" y="1"/>
                    </a:lnTo>
                    <a:lnTo>
                      <a:pt x="135" y="0"/>
                    </a:lnTo>
                    <a:lnTo>
                      <a:pt x="135" y="13"/>
                    </a:lnTo>
                    <a:lnTo>
                      <a:pt x="135" y="13"/>
                    </a:lnTo>
                    <a:lnTo>
                      <a:pt x="135" y="13"/>
                    </a:lnTo>
                    <a:lnTo>
                      <a:pt x="135" y="15"/>
                    </a:lnTo>
                    <a:lnTo>
                      <a:pt x="135" y="15"/>
                    </a:lnTo>
                    <a:lnTo>
                      <a:pt x="133" y="15"/>
                    </a:lnTo>
                    <a:lnTo>
                      <a:pt x="133" y="15"/>
                    </a:lnTo>
                    <a:lnTo>
                      <a:pt x="127" y="15"/>
                    </a:lnTo>
                    <a:lnTo>
                      <a:pt x="127" y="15"/>
                    </a:lnTo>
                    <a:lnTo>
                      <a:pt x="125" y="17"/>
                    </a:lnTo>
                    <a:lnTo>
                      <a:pt x="123" y="17"/>
                    </a:lnTo>
                    <a:lnTo>
                      <a:pt x="123" y="17"/>
                    </a:lnTo>
                    <a:lnTo>
                      <a:pt x="122" y="17"/>
                    </a:lnTo>
                    <a:lnTo>
                      <a:pt x="120" y="17"/>
                    </a:lnTo>
                    <a:lnTo>
                      <a:pt x="120" y="18"/>
                    </a:lnTo>
                    <a:lnTo>
                      <a:pt x="118" y="18"/>
                    </a:lnTo>
                    <a:lnTo>
                      <a:pt x="118" y="18"/>
                    </a:lnTo>
                    <a:lnTo>
                      <a:pt x="116" y="18"/>
                    </a:lnTo>
                    <a:lnTo>
                      <a:pt x="114" y="18"/>
                    </a:lnTo>
                    <a:lnTo>
                      <a:pt x="114" y="18"/>
                    </a:lnTo>
                    <a:lnTo>
                      <a:pt x="110" y="18"/>
                    </a:lnTo>
                    <a:lnTo>
                      <a:pt x="108" y="18"/>
                    </a:lnTo>
                    <a:lnTo>
                      <a:pt x="106" y="18"/>
                    </a:lnTo>
                    <a:lnTo>
                      <a:pt x="95" y="13"/>
                    </a:lnTo>
                    <a:lnTo>
                      <a:pt x="95" y="13"/>
                    </a:lnTo>
                    <a:lnTo>
                      <a:pt x="93" y="15"/>
                    </a:lnTo>
                    <a:lnTo>
                      <a:pt x="91" y="15"/>
                    </a:lnTo>
                    <a:lnTo>
                      <a:pt x="89" y="15"/>
                    </a:lnTo>
                    <a:lnTo>
                      <a:pt x="89" y="15"/>
                    </a:lnTo>
                    <a:lnTo>
                      <a:pt x="89" y="17"/>
                    </a:lnTo>
                    <a:lnTo>
                      <a:pt x="87" y="22"/>
                    </a:lnTo>
                    <a:lnTo>
                      <a:pt x="87" y="22"/>
                    </a:lnTo>
                    <a:lnTo>
                      <a:pt x="89" y="22"/>
                    </a:lnTo>
                    <a:lnTo>
                      <a:pt x="91" y="24"/>
                    </a:lnTo>
                    <a:lnTo>
                      <a:pt x="91" y="24"/>
                    </a:lnTo>
                    <a:lnTo>
                      <a:pt x="89" y="24"/>
                    </a:lnTo>
                    <a:lnTo>
                      <a:pt x="89" y="26"/>
                    </a:lnTo>
                    <a:lnTo>
                      <a:pt x="89" y="26"/>
                    </a:lnTo>
                    <a:lnTo>
                      <a:pt x="89" y="28"/>
                    </a:lnTo>
                    <a:lnTo>
                      <a:pt x="89" y="28"/>
                    </a:lnTo>
                    <a:lnTo>
                      <a:pt x="93" y="28"/>
                    </a:lnTo>
                    <a:lnTo>
                      <a:pt x="93" y="28"/>
                    </a:lnTo>
                    <a:lnTo>
                      <a:pt x="95" y="30"/>
                    </a:lnTo>
                    <a:lnTo>
                      <a:pt x="95" y="30"/>
                    </a:lnTo>
                    <a:lnTo>
                      <a:pt x="93" y="30"/>
                    </a:lnTo>
                    <a:lnTo>
                      <a:pt x="91" y="32"/>
                    </a:lnTo>
                    <a:lnTo>
                      <a:pt x="91" y="34"/>
                    </a:lnTo>
                    <a:lnTo>
                      <a:pt x="93" y="36"/>
                    </a:lnTo>
                    <a:lnTo>
                      <a:pt x="95" y="37"/>
                    </a:lnTo>
                    <a:lnTo>
                      <a:pt x="93" y="39"/>
                    </a:lnTo>
                    <a:lnTo>
                      <a:pt x="89" y="41"/>
                    </a:lnTo>
                    <a:lnTo>
                      <a:pt x="89" y="43"/>
                    </a:lnTo>
                    <a:lnTo>
                      <a:pt x="91" y="43"/>
                    </a:lnTo>
                    <a:lnTo>
                      <a:pt x="93" y="45"/>
                    </a:lnTo>
                    <a:lnTo>
                      <a:pt x="95" y="47"/>
                    </a:lnTo>
                    <a:lnTo>
                      <a:pt x="95" y="51"/>
                    </a:lnTo>
                    <a:lnTo>
                      <a:pt x="97" y="51"/>
                    </a:lnTo>
                    <a:lnTo>
                      <a:pt x="99" y="51"/>
                    </a:lnTo>
                    <a:lnTo>
                      <a:pt x="101" y="51"/>
                    </a:lnTo>
                    <a:lnTo>
                      <a:pt x="101" y="51"/>
                    </a:lnTo>
                    <a:lnTo>
                      <a:pt x="101" y="54"/>
                    </a:lnTo>
                    <a:lnTo>
                      <a:pt x="103" y="56"/>
                    </a:lnTo>
                    <a:lnTo>
                      <a:pt x="103" y="56"/>
                    </a:lnTo>
                    <a:lnTo>
                      <a:pt x="106" y="56"/>
                    </a:lnTo>
                    <a:lnTo>
                      <a:pt x="108" y="58"/>
                    </a:lnTo>
                    <a:lnTo>
                      <a:pt x="110" y="56"/>
                    </a:lnTo>
                    <a:lnTo>
                      <a:pt x="112" y="60"/>
                    </a:lnTo>
                    <a:lnTo>
                      <a:pt x="112" y="60"/>
                    </a:lnTo>
                    <a:lnTo>
                      <a:pt x="112" y="62"/>
                    </a:lnTo>
                    <a:lnTo>
                      <a:pt x="110" y="62"/>
                    </a:lnTo>
                    <a:lnTo>
                      <a:pt x="110" y="64"/>
                    </a:lnTo>
                    <a:lnTo>
                      <a:pt x="106" y="64"/>
                    </a:lnTo>
                    <a:lnTo>
                      <a:pt x="106" y="64"/>
                    </a:lnTo>
                    <a:lnTo>
                      <a:pt x="104" y="64"/>
                    </a:lnTo>
                    <a:lnTo>
                      <a:pt x="104" y="66"/>
                    </a:lnTo>
                    <a:lnTo>
                      <a:pt x="101" y="66"/>
                    </a:lnTo>
                    <a:lnTo>
                      <a:pt x="101" y="68"/>
                    </a:lnTo>
                    <a:lnTo>
                      <a:pt x="99" y="71"/>
                    </a:lnTo>
                    <a:lnTo>
                      <a:pt x="101" y="73"/>
                    </a:lnTo>
                    <a:lnTo>
                      <a:pt x="101" y="75"/>
                    </a:lnTo>
                    <a:lnTo>
                      <a:pt x="101" y="75"/>
                    </a:lnTo>
                    <a:lnTo>
                      <a:pt x="103" y="75"/>
                    </a:lnTo>
                    <a:lnTo>
                      <a:pt x="101" y="77"/>
                    </a:lnTo>
                    <a:lnTo>
                      <a:pt x="101" y="77"/>
                    </a:lnTo>
                    <a:lnTo>
                      <a:pt x="99" y="79"/>
                    </a:lnTo>
                    <a:lnTo>
                      <a:pt x="99" y="79"/>
                    </a:lnTo>
                    <a:lnTo>
                      <a:pt x="101" y="81"/>
                    </a:lnTo>
                    <a:lnTo>
                      <a:pt x="103" y="81"/>
                    </a:lnTo>
                    <a:lnTo>
                      <a:pt x="104" y="83"/>
                    </a:lnTo>
                    <a:lnTo>
                      <a:pt x="103" y="83"/>
                    </a:lnTo>
                    <a:lnTo>
                      <a:pt x="103" y="83"/>
                    </a:lnTo>
                    <a:lnTo>
                      <a:pt x="101" y="83"/>
                    </a:lnTo>
                    <a:lnTo>
                      <a:pt x="101" y="83"/>
                    </a:lnTo>
                    <a:lnTo>
                      <a:pt x="99" y="85"/>
                    </a:lnTo>
                    <a:lnTo>
                      <a:pt x="95" y="85"/>
                    </a:lnTo>
                    <a:lnTo>
                      <a:pt x="93" y="90"/>
                    </a:lnTo>
                    <a:lnTo>
                      <a:pt x="91" y="90"/>
                    </a:lnTo>
                    <a:lnTo>
                      <a:pt x="89" y="94"/>
                    </a:lnTo>
                    <a:lnTo>
                      <a:pt x="87" y="96"/>
                    </a:lnTo>
                    <a:lnTo>
                      <a:pt x="89" y="98"/>
                    </a:lnTo>
                    <a:lnTo>
                      <a:pt x="87" y="100"/>
                    </a:lnTo>
                    <a:lnTo>
                      <a:pt x="86" y="102"/>
                    </a:lnTo>
                    <a:lnTo>
                      <a:pt x="84" y="102"/>
                    </a:lnTo>
                    <a:lnTo>
                      <a:pt x="82" y="102"/>
                    </a:lnTo>
                    <a:lnTo>
                      <a:pt x="72" y="119"/>
                    </a:lnTo>
                    <a:lnTo>
                      <a:pt x="69" y="121"/>
                    </a:lnTo>
                    <a:lnTo>
                      <a:pt x="57" y="136"/>
                    </a:lnTo>
                    <a:lnTo>
                      <a:pt x="55" y="136"/>
                    </a:lnTo>
                    <a:lnTo>
                      <a:pt x="55" y="138"/>
                    </a:lnTo>
                    <a:lnTo>
                      <a:pt x="50" y="136"/>
                    </a:lnTo>
                    <a:lnTo>
                      <a:pt x="46" y="138"/>
                    </a:lnTo>
                    <a:lnTo>
                      <a:pt x="44" y="140"/>
                    </a:lnTo>
                    <a:lnTo>
                      <a:pt x="44" y="140"/>
                    </a:lnTo>
                    <a:lnTo>
                      <a:pt x="42" y="140"/>
                    </a:lnTo>
                    <a:lnTo>
                      <a:pt x="40" y="134"/>
                    </a:lnTo>
                    <a:lnTo>
                      <a:pt x="38" y="134"/>
                    </a:lnTo>
                    <a:lnTo>
                      <a:pt x="38" y="134"/>
                    </a:lnTo>
                    <a:lnTo>
                      <a:pt x="25" y="147"/>
                    </a:lnTo>
                    <a:lnTo>
                      <a:pt x="23" y="155"/>
                    </a:lnTo>
                    <a:lnTo>
                      <a:pt x="23" y="157"/>
                    </a:lnTo>
                    <a:lnTo>
                      <a:pt x="23" y="157"/>
                    </a:lnTo>
                    <a:lnTo>
                      <a:pt x="25" y="158"/>
                    </a:lnTo>
                    <a:lnTo>
                      <a:pt x="27" y="158"/>
                    </a:lnTo>
                    <a:lnTo>
                      <a:pt x="29" y="158"/>
                    </a:lnTo>
                    <a:lnTo>
                      <a:pt x="33" y="158"/>
                    </a:lnTo>
                    <a:lnTo>
                      <a:pt x="33" y="158"/>
                    </a:lnTo>
                    <a:lnTo>
                      <a:pt x="34" y="160"/>
                    </a:lnTo>
                    <a:lnTo>
                      <a:pt x="34" y="160"/>
                    </a:lnTo>
                    <a:lnTo>
                      <a:pt x="33" y="168"/>
                    </a:lnTo>
                    <a:lnTo>
                      <a:pt x="33" y="170"/>
                    </a:lnTo>
                    <a:lnTo>
                      <a:pt x="33" y="170"/>
                    </a:lnTo>
                    <a:lnTo>
                      <a:pt x="34" y="174"/>
                    </a:lnTo>
                    <a:lnTo>
                      <a:pt x="36" y="174"/>
                    </a:lnTo>
                    <a:lnTo>
                      <a:pt x="38" y="174"/>
                    </a:lnTo>
                    <a:lnTo>
                      <a:pt x="40" y="174"/>
                    </a:lnTo>
                    <a:lnTo>
                      <a:pt x="40" y="174"/>
                    </a:lnTo>
                    <a:lnTo>
                      <a:pt x="40" y="179"/>
                    </a:lnTo>
                    <a:lnTo>
                      <a:pt x="42" y="181"/>
                    </a:lnTo>
                    <a:lnTo>
                      <a:pt x="42" y="183"/>
                    </a:lnTo>
                    <a:lnTo>
                      <a:pt x="46" y="187"/>
                    </a:lnTo>
                    <a:lnTo>
                      <a:pt x="46" y="187"/>
                    </a:lnTo>
                    <a:lnTo>
                      <a:pt x="46" y="189"/>
                    </a:lnTo>
                    <a:lnTo>
                      <a:pt x="46" y="189"/>
                    </a:lnTo>
                    <a:lnTo>
                      <a:pt x="46" y="191"/>
                    </a:lnTo>
                    <a:lnTo>
                      <a:pt x="46" y="191"/>
                    </a:lnTo>
                    <a:lnTo>
                      <a:pt x="46" y="194"/>
                    </a:lnTo>
                    <a:lnTo>
                      <a:pt x="46" y="194"/>
                    </a:lnTo>
                    <a:lnTo>
                      <a:pt x="48" y="194"/>
                    </a:lnTo>
                    <a:lnTo>
                      <a:pt x="48" y="196"/>
                    </a:lnTo>
                    <a:lnTo>
                      <a:pt x="46" y="196"/>
                    </a:lnTo>
                    <a:lnTo>
                      <a:pt x="44" y="196"/>
                    </a:lnTo>
                    <a:lnTo>
                      <a:pt x="44" y="196"/>
                    </a:lnTo>
                    <a:lnTo>
                      <a:pt x="42" y="198"/>
                    </a:lnTo>
                    <a:lnTo>
                      <a:pt x="40" y="198"/>
                    </a:lnTo>
                    <a:lnTo>
                      <a:pt x="40" y="196"/>
                    </a:lnTo>
                    <a:lnTo>
                      <a:pt x="40" y="196"/>
                    </a:lnTo>
                    <a:lnTo>
                      <a:pt x="40" y="194"/>
                    </a:lnTo>
                    <a:lnTo>
                      <a:pt x="40" y="194"/>
                    </a:lnTo>
                    <a:lnTo>
                      <a:pt x="38" y="194"/>
                    </a:lnTo>
                    <a:lnTo>
                      <a:pt x="33" y="196"/>
                    </a:lnTo>
                    <a:lnTo>
                      <a:pt x="33" y="198"/>
                    </a:lnTo>
                    <a:lnTo>
                      <a:pt x="31" y="198"/>
                    </a:lnTo>
                    <a:lnTo>
                      <a:pt x="27" y="198"/>
                    </a:lnTo>
                    <a:lnTo>
                      <a:pt x="25" y="196"/>
                    </a:lnTo>
                    <a:lnTo>
                      <a:pt x="23" y="196"/>
                    </a:lnTo>
                    <a:lnTo>
                      <a:pt x="21" y="196"/>
                    </a:lnTo>
                    <a:lnTo>
                      <a:pt x="16" y="196"/>
                    </a:lnTo>
                    <a:lnTo>
                      <a:pt x="14" y="196"/>
                    </a:lnTo>
                    <a:lnTo>
                      <a:pt x="14" y="196"/>
                    </a:lnTo>
                    <a:lnTo>
                      <a:pt x="14" y="196"/>
                    </a:lnTo>
                    <a:lnTo>
                      <a:pt x="14" y="196"/>
                    </a:lnTo>
                    <a:lnTo>
                      <a:pt x="12" y="196"/>
                    </a:lnTo>
                    <a:lnTo>
                      <a:pt x="12" y="196"/>
                    </a:lnTo>
                    <a:lnTo>
                      <a:pt x="12" y="202"/>
                    </a:lnTo>
                    <a:lnTo>
                      <a:pt x="6" y="202"/>
                    </a:lnTo>
                    <a:lnTo>
                      <a:pt x="6" y="202"/>
                    </a:lnTo>
                    <a:lnTo>
                      <a:pt x="4" y="202"/>
                    </a:lnTo>
                    <a:lnTo>
                      <a:pt x="4" y="204"/>
                    </a:lnTo>
                    <a:lnTo>
                      <a:pt x="2" y="204"/>
                    </a:lnTo>
                    <a:lnTo>
                      <a:pt x="2" y="204"/>
                    </a:lnTo>
                    <a:lnTo>
                      <a:pt x="0" y="206"/>
                    </a:lnTo>
                    <a:lnTo>
                      <a:pt x="2" y="208"/>
                    </a:lnTo>
                    <a:lnTo>
                      <a:pt x="4" y="208"/>
                    </a:lnTo>
                    <a:lnTo>
                      <a:pt x="12" y="219"/>
                    </a:lnTo>
                    <a:lnTo>
                      <a:pt x="14" y="221"/>
                    </a:lnTo>
                    <a:lnTo>
                      <a:pt x="25" y="221"/>
                    </a:lnTo>
                    <a:lnTo>
                      <a:pt x="33" y="219"/>
                    </a:lnTo>
                    <a:lnTo>
                      <a:pt x="33" y="215"/>
                    </a:lnTo>
                    <a:lnTo>
                      <a:pt x="34" y="215"/>
                    </a:lnTo>
                    <a:lnTo>
                      <a:pt x="36" y="217"/>
                    </a:lnTo>
                    <a:lnTo>
                      <a:pt x="33" y="223"/>
                    </a:lnTo>
                    <a:lnTo>
                      <a:pt x="27" y="227"/>
                    </a:lnTo>
                    <a:lnTo>
                      <a:pt x="17" y="228"/>
                    </a:lnTo>
                    <a:lnTo>
                      <a:pt x="16" y="227"/>
                    </a:lnTo>
                    <a:lnTo>
                      <a:pt x="14" y="228"/>
                    </a:lnTo>
                    <a:lnTo>
                      <a:pt x="16" y="232"/>
                    </a:lnTo>
                    <a:lnTo>
                      <a:pt x="36" y="253"/>
                    </a:lnTo>
                    <a:lnTo>
                      <a:pt x="44" y="253"/>
                    </a:lnTo>
                    <a:lnTo>
                      <a:pt x="50" y="253"/>
                    </a:lnTo>
                    <a:lnTo>
                      <a:pt x="52" y="251"/>
                    </a:lnTo>
                    <a:lnTo>
                      <a:pt x="53" y="251"/>
                    </a:lnTo>
                    <a:lnTo>
                      <a:pt x="57" y="247"/>
                    </a:lnTo>
                    <a:lnTo>
                      <a:pt x="61" y="242"/>
                    </a:lnTo>
                    <a:lnTo>
                      <a:pt x="63" y="227"/>
                    </a:lnTo>
                    <a:lnTo>
                      <a:pt x="63" y="228"/>
                    </a:lnTo>
                    <a:lnTo>
                      <a:pt x="65" y="228"/>
                    </a:lnTo>
                    <a:lnTo>
                      <a:pt x="72" y="228"/>
                    </a:lnTo>
                    <a:lnTo>
                      <a:pt x="72" y="230"/>
                    </a:lnTo>
                    <a:lnTo>
                      <a:pt x="70" y="232"/>
                    </a:lnTo>
                    <a:lnTo>
                      <a:pt x="69" y="232"/>
                    </a:lnTo>
                    <a:lnTo>
                      <a:pt x="67" y="234"/>
                    </a:lnTo>
                    <a:lnTo>
                      <a:pt x="69" y="236"/>
                    </a:lnTo>
                    <a:lnTo>
                      <a:pt x="67" y="238"/>
                    </a:lnTo>
                    <a:lnTo>
                      <a:pt x="69" y="240"/>
                    </a:lnTo>
                    <a:lnTo>
                      <a:pt x="70" y="240"/>
                    </a:lnTo>
                    <a:lnTo>
                      <a:pt x="69" y="244"/>
                    </a:lnTo>
                    <a:lnTo>
                      <a:pt x="69" y="247"/>
                    </a:lnTo>
                    <a:lnTo>
                      <a:pt x="69" y="247"/>
                    </a:lnTo>
                    <a:lnTo>
                      <a:pt x="70" y="249"/>
                    </a:lnTo>
                    <a:lnTo>
                      <a:pt x="72" y="261"/>
                    </a:lnTo>
                    <a:lnTo>
                      <a:pt x="70" y="268"/>
                    </a:lnTo>
                    <a:lnTo>
                      <a:pt x="70" y="276"/>
                    </a:lnTo>
                    <a:lnTo>
                      <a:pt x="70" y="278"/>
                    </a:lnTo>
                    <a:lnTo>
                      <a:pt x="70" y="281"/>
                    </a:lnTo>
                    <a:lnTo>
                      <a:pt x="72" y="281"/>
                    </a:lnTo>
                    <a:lnTo>
                      <a:pt x="72" y="280"/>
                    </a:lnTo>
                    <a:lnTo>
                      <a:pt x="74" y="281"/>
                    </a:lnTo>
                    <a:lnTo>
                      <a:pt x="74" y="283"/>
                    </a:lnTo>
                    <a:lnTo>
                      <a:pt x="72" y="283"/>
                    </a:lnTo>
                    <a:lnTo>
                      <a:pt x="72" y="293"/>
                    </a:lnTo>
                    <a:lnTo>
                      <a:pt x="74" y="295"/>
                    </a:lnTo>
                    <a:lnTo>
                      <a:pt x="74" y="295"/>
                    </a:lnTo>
                    <a:lnTo>
                      <a:pt x="74" y="300"/>
                    </a:lnTo>
                    <a:lnTo>
                      <a:pt x="74" y="300"/>
                    </a:lnTo>
                    <a:lnTo>
                      <a:pt x="82" y="327"/>
                    </a:lnTo>
                    <a:lnTo>
                      <a:pt x="82" y="327"/>
                    </a:lnTo>
                    <a:lnTo>
                      <a:pt x="82" y="331"/>
                    </a:lnTo>
                    <a:lnTo>
                      <a:pt x="86" y="334"/>
                    </a:lnTo>
                    <a:lnTo>
                      <a:pt x="86" y="334"/>
                    </a:lnTo>
                    <a:lnTo>
                      <a:pt x="87" y="338"/>
                    </a:lnTo>
                    <a:lnTo>
                      <a:pt x="87" y="338"/>
                    </a:lnTo>
                    <a:lnTo>
                      <a:pt x="87" y="338"/>
                    </a:lnTo>
                    <a:lnTo>
                      <a:pt x="89" y="338"/>
                    </a:lnTo>
                    <a:lnTo>
                      <a:pt x="87" y="338"/>
                    </a:lnTo>
                    <a:lnTo>
                      <a:pt x="87" y="340"/>
                    </a:lnTo>
                    <a:lnTo>
                      <a:pt x="89" y="346"/>
                    </a:lnTo>
                    <a:lnTo>
                      <a:pt x="93" y="350"/>
                    </a:lnTo>
                    <a:lnTo>
                      <a:pt x="95" y="351"/>
                    </a:lnTo>
                    <a:lnTo>
                      <a:pt x="106" y="387"/>
                    </a:lnTo>
                    <a:lnTo>
                      <a:pt x="116" y="399"/>
                    </a:lnTo>
                    <a:lnTo>
                      <a:pt x="129" y="435"/>
                    </a:lnTo>
                    <a:lnTo>
                      <a:pt x="140" y="452"/>
                    </a:lnTo>
                    <a:lnTo>
                      <a:pt x="146" y="452"/>
                    </a:lnTo>
                    <a:lnTo>
                      <a:pt x="148" y="448"/>
                    </a:lnTo>
                    <a:lnTo>
                      <a:pt x="148" y="448"/>
                    </a:lnTo>
                    <a:lnTo>
                      <a:pt x="150" y="448"/>
                    </a:lnTo>
                    <a:lnTo>
                      <a:pt x="152" y="446"/>
                    </a:lnTo>
                    <a:lnTo>
                      <a:pt x="152" y="444"/>
                    </a:lnTo>
                    <a:lnTo>
                      <a:pt x="152" y="442"/>
                    </a:lnTo>
                    <a:lnTo>
                      <a:pt x="154" y="437"/>
                    </a:lnTo>
                    <a:lnTo>
                      <a:pt x="161" y="435"/>
                    </a:lnTo>
                    <a:lnTo>
                      <a:pt x="165" y="433"/>
                    </a:lnTo>
                    <a:lnTo>
                      <a:pt x="165" y="429"/>
                    </a:lnTo>
                    <a:lnTo>
                      <a:pt x="171" y="418"/>
                    </a:lnTo>
                    <a:lnTo>
                      <a:pt x="174" y="418"/>
                    </a:lnTo>
                    <a:lnTo>
                      <a:pt x="176" y="418"/>
                    </a:lnTo>
                    <a:lnTo>
                      <a:pt x="178" y="418"/>
                    </a:lnTo>
                    <a:lnTo>
                      <a:pt x="178" y="395"/>
                    </a:lnTo>
                    <a:lnTo>
                      <a:pt x="186" y="374"/>
                    </a:lnTo>
                    <a:lnTo>
                      <a:pt x="186" y="370"/>
                    </a:lnTo>
                    <a:lnTo>
                      <a:pt x="184" y="368"/>
                    </a:lnTo>
                    <a:lnTo>
                      <a:pt x="184" y="367"/>
                    </a:lnTo>
                    <a:lnTo>
                      <a:pt x="182" y="367"/>
                    </a:lnTo>
                    <a:lnTo>
                      <a:pt x="184" y="367"/>
                    </a:lnTo>
                    <a:lnTo>
                      <a:pt x="184" y="367"/>
                    </a:lnTo>
                    <a:lnTo>
                      <a:pt x="182" y="357"/>
                    </a:lnTo>
                    <a:lnTo>
                      <a:pt x="184" y="355"/>
                    </a:lnTo>
                    <a:lnTo>
                      <a:pt x="184" y="351"/>
                    </a:lnTo>
                    <a:lnTo>
                      <a:pt x="182" y="350"/>
                    </a:lnTo>
                    <a:lnTo>
                      <a:pt x="182" y="340"/>
                    </a:lnTo>
                    <a:lnTo>
                      <a:pt x="186" y="334"/>
                    </a:lnTo>
                    <a:lnTo>
                      <a:pt x="190" y="333"/>
                    </a:lnTo>
                    <a:lnTo>
                      <a:pt x="192" y="333"/>
                    </a:lnTo>
                    <a:lnTo>
                      <a:pt x="193" y="334"/>
                    </a:lnTo>
                    <a:lnTo>
                      <a:pt x="195" y="333"/>
                    </a:lnTo>
                    <a:lnTo>
                      <a:pt x="199" y="327"/>
                    </a:lnTo>
                    <a:lnTo>
                      <a:pt x="199" y="325"/>
                    </a:lnTo>
                    <a:lnTo>
                      <a:pt x="214" y="321"/>
                    </a:lnTo>
                    <a:lnTo>
                      <a:pt x="216" y="319"/>
                    </a:lnTo>
                    <a:lnTo>
                      <a:pt x="216" y="317"/>
                    </a:lnTo>
                    <a:lnTo>
                      <a:pt x="216" y="314"/>
                    </a:lnTo>
                    <a:lnTo>
                      <a:pt x="243" y="293"/>
                    </a:lnTo>
                    <a:lnTo>
                      <a:pt x="243" y="293"/>
                    </a:lnTo>
                    <a:lnTo>
                      <a:pt x="244" y="293"/>
                    </a:lnTo>
                    <a:lnTo>
                      <a:pt x="256" y="278"/>
                    </a:lnTo>
                    <a:lnTo>
                      <a:pt x="277" y="268"/>
                    </a:lnTo>
                    <a:lnTo>
                      <a:pt x="277" y="268"/>
                    </a:lnTo>
                    <a:lnTo>
                      <a:pt x="284" y="261"/>
                    </a:lnTo>
                    <a:lnTo>
                      <a:pt x="284" y="259"/>
                    </a:lnTo>
                    <a:lnTo>
                      <a:pt x="288" y="255"/>
                    </a:lnTo>
                    <a:lnTo>
                      <a:pt x="286" y="249"/>
                    </a:lnTo>
                    <a:lnTo>
                      <a:pt x="288" y="244"/>
                    </a:lnTo>
                    <a:lnTo>
                      <a:pt x="301" y="238"/>
                    </a:lnTo>
                    <a:lnTo>
                      <a:pt x="303" y="234"/>
                    </a:lnTo>
                    <a:lnTo>
                      <a:pt x="303" y="232"/>
                    </a:lnTo>
                    <a:lnTo>
                      <a:pt x="305" y="232"/>
                    </a:lnTo>
                    <a:lnTo>
                      <a:pt x="305" y="238"/>
                    </a:lnTo>
                    <a:lnTo>
                      <a:pt x="305" y="240"/>
                    </a:lnTo>
                    <a:lnTo>
                      <a:pt x="305" y="240"/>
                    </a:lnTo>
                    <a:lnTo>
                      <a:pt x="305" y="240"/>
                    </a:lnTo>
                    <a:lnTo>
                      <a:pt x="307" y="242"/>
                    </a:lnTo>
                    <a:lnTo>
                      <a:pt x="309" y="242"/>
                    </a:lnTo>
                    <a:lnTo>
                      <a:pt x="311" y="240"/>
                    </a:lnTo>
                    <a:lnTo>
                      <a:pt x="311" y="240"/>
                    </a:lnTo>
                    <a:lnTo>
                      <a:pt x="313" y="238"/>
                    </a:lnTo>
                    <a:lnTo>
                      <a:pt x="313" y="238"/>
                    </a:lnTo>
                    <a:lnTo>
                      <a:pt x="313" y="240"/>
                    </a:lnTo>
                    <a:lnTo>
                      <a:pt x="314" y="242"/>
                    </a:lnTo>
                    <a:lnTo>
                      <a:pt x="316" y="240"/>
                    </a:lnTo>
                    <a:lnTo>
                      <a:pt x="314" y="236"/>
                    </a:lnTo>
                    <a:lnTo>
                      <a:pt x="314" y="234"/>
                    </a:lnTo>
                    <a:lnTo>
                      <a:pt x="314" y="227"/>
                    </a:lnTo>
                    <a:lnTo>
                      <a:pt x="313" y="225"/>
                    </a:lnTo>
                    <a:lnTo>
                      <a:pt x="311" y="223"/>
                    </a:lnTo>
                    <a:lnTo>
                      <a:pt x="311" y="219"/>
                    </a:lnTo>
                    <a:lnTo>
                      <a:pt x="313" y="219"/>
                    </a:lnTo>
                    <a:lnTo>
                      <a:pt x="313" y="215"/>
                    </a:lnTo>
                    <a:lnTo>
                      <a:pt x="313" y="213"/>
                    </a:lnTo>
                    <a:lnTo>
                      <a:pt x="311" y="213"/>
                    </a:lnTo>
                    <a:lnTo>
                      <a:pt x="311" y="210"/>
                    </a:lnTo>
                    <a:lnTo>
                      <a:pt x="309" y="208"/>
                    </a:lnTo>
                    <a:lnTo>
                      <a:pt x="311" y="196"/>
                    </a:lnTo>
                    <a:lnTo>
                      <a:pt x="307" y="193"/>
                    </a:lnTo>
                    <a:lnTo>
                      <a:pt x="301" y="189"/>
                    </a:lnTo>
                    <a:lnTo>
                      <a:pt x="301" y="189"/>
                    </a:lnTo>
                    <a:lnTo>
                      <a:pt x="301" y="187"/>
                    </a:lnTo>
                    <a:lnTo>
                      <a:pt x="301" y="185"/>
                    </a:lnTo>
                    <a:lnTo>
                      <a:pt x="305" y="183"/>
                    </a:lnTo>
                    <a:lnTo>
                      <a:pt x="305" y="183"/>
                    </a:lnTo>
                    <a:lnTo>
                      <a:pt x="307" y="181"/>
                    </a:lnTo>
                    <a:lnTo>
                      <a:pt x="313" y="181"/>
                    </a:lnTo>
                    <a:lnTo>
                      <a:pt x="313" y="177"/>
                    </a:lnTo>
                    <a:lnTo>
                      <a:pt x="311" y="177"/>
                    </a:lnTo>
                    <a:lnTo>
                      <a:pt x="311" y="175"/>
                    </a:lnTo>
                    <a:lnTo>
                      <a:pt x="307" y="175"/>
                    </a:lnTo>
                    <a:lnTo>
                      <a:pt x="305" y="175"/>
                    </a:lnTo>
                    <a:lnTo>
                      <a:pt x="305" y="172"/>
                    </a:lnTo>
                    <a:lnTo>
                      <a:pt x="303" y="170"/>
                    </a:lnTo>
                    <a:lnTo>
                      <a:pt x="307" y="164"/>
                    </a:lnTo>
                    <a:lnTo>
                      <a:pt x="309" y="160"/>
                    </a:lnTo>
                    <a:lnTo>
                      <a:pt x="309" y="160"/>
                    </a:lnTo>
                    <a:lnTo>
                      <a:pt x="314" y="166"/>
                    </a:lnTo>
                    <a:lnTo>
                      <a:pt x="314" y="160"/>
                    </a:lnTo>
                    <a:lnTo>
                      <a:pt x="316" y="162"/>
                    </a:lnTo>
                    <a:lnTo>
                      <a:pt x="316" y="166"/>
                    </a:lnTo>
                    <a:lnTo>
                      <a:pt x="320" y="168"/>
                    </a:lnTo>
                    <a:lnTo>
                      <a:pt x="320" y="166"/>
                    </a:lnTo>
                    <a:lnTo>
                      <a:pt x="324" y="168"/>
                    </a:lnTo>
                    <a:lnTo>
                      <a:pt x="326" y="164"/>
                    </a:lnTo>
                    <a:lnTo>
                      <a:pt x="326" y="166"/>
                    </a:lnTo>
                    <a:lnTo>
                      <a:pt x="328" y="175"/>
                    </a:lnTo>
                    <a:lnTo>
                      <a:pt x="330" y="179"/>
                    </a:lnTo>
                    <a:lnTo>
                      <a:pt x="333" y="179"/>
                    </a:lnTo>
                    <a:lnTo>
                      <a:pt x="345" y="181"/>
                    </a:lnTo>
                    <a:lnTo>
                      <a:pt x="347" y="181"/>
                    </a:lnTo>
                    <a:lnTo>
                      <a:pt x="356" y="181"/>
                    </a:lnTo>
                    <a:lnTo>
                      <a:pt x="367" y="183"/>
                    </a:lnTo>
                    <a:lnTo>
                      <a:pt x="367" y="185"/>
                    </a:lnTo>
                    <a:lnTo>
                      <a:pt x="364" y="187"/>
                    </a:lnTo>
                    <a:lnTo>
                      <a:pt x="364" y="189"/>
                    </a:lnTo>
                    <a:lnTo>
                      <a:pt x="356" y="196"/>
                    </a:lnTo>
                    <a:lnTo>
                      <a:pt x="349" y="200"/>
                    </a:lnTo>
                    <a:lnTo>
                      <a:pt x="349" y="202"/>
                    </a:lnTo>
                    <a:lnTo>
                      <a:pt x="350" y="213"/>
                    </a:lnTo>
                    <a:lnTo>
                      <a:pt x="354" y="213"/>
                    </a:lnTo>
                    <a:lnTo>
                      <a:pt x="356" y="215"/>
                    </a:lnTo>
                    <a:lnTo>
                      <a:pt x="358" y="217"/>
                    </a:lnTo>
                    <a:lnTo>
                      <a:pt x="360" y="210"/>
                    </a:lnTo>
                    <a:lnTo>
                      <a:pt x="364" y="206"/>
                    </a:lnTo>
                    <a:lnTo>
                      <a:pt x="366" y="206"/>
                    </a:lnTo>
                    <a:lnTo>
                      <a:pt x="373" y="236"/>
                    </a:lnTo>
                    <a:lnTo>
                      <a:pt x="373" y="234"/>
                    </a:lnTo>
                    <a:lnTo>
                      <a:pt x="375" y="234"/>
                    </a:lnTo>
                    <a:lnTo>
                      <a:pt x="377" y="234"/>
                    </a:lnTo>
                    <a:lnTo>
                      <a:pt x="379" y="234"/>
                    </a:lnTo>
                    <a:lnTo>
                      <a:pt x="381" y="232"/>
                    </a:lnTo>
                    <a:lnTo>
                      <a:pt x="381" y="230"/>
                    </a:lnTo>
                    <a:lnTo>
                      <a:pt x="381" y="230"/>
                    </a:lnTo>
                    <a:lnTo>
                      <a:pt x="379" y="227"/>
                    </a:lnTo>
                    <a:lnTo>
                      <a:pt x="379" y="219"/>
                    </a:lnTo>
                    <a:lnTo>
                      <a:pt x="383" y="219"/>
                    </a:lnTo>
                    <a:lnTo>
                      <a:pt x="383" y="219"/>
                    </a:lnTo>
                    <a:lnTo>
                      <a:pt x="384" y="206"/>
                    </a:lnTo>
                    <a:lnTo>
                      <a:pt x="386" y="204"/>
                    </a:lnTo>
                    <a:lnTo>
                      <a:pt x="390" y="204"/>
                    </a:lnTo>
                    <a:lnTo>
                      <a:pt x="396" y="204"/>
                    </a:lnTo>
                    <a:lnTo>
                      <a:pt x="396" y="202"/>
                    </a:lnTo>
                    <a:lnTo>
                      <a:pt x="403" y="183"/>
                    </a:lnTo>
                    <a:lnTo>
                      <a:pt x="403" y="181"/>
                    </a:lnTo>
                    <a:lnTo>
                      <a:pt x="405" y="179"/>
                    </a:lnTo>
                    <a:lnTo>
                      <a:pt x="409" y="175"/>
                    </a:lnTo>
                    <a:lnTo>
                      <a:pt x="411" y="172"/>
                    </a:lnTo>
                    <a:lnTo>
                      <a:pt x="411" y="164"/>
                    </a:lnTo>
                    <a:lnTo>
                      <a:pt x="413" y="160"/>
                    </a:lnTo>
                    <a:lnTo>
                      <a:pt x="417" y="157"/>
                    </a:lnTo>
                    <a:lnTo>
                      <a:pt x="420" y="155"/>
                    </a:lnTo>
                    <a:lnTo>
                      <a:pt x="426" y="149"/>
                    </a:lnTo>
                    <a:lnTo>
                      <a:pt x="432" y="149"/>
                    </a:lnTo>
                    <a:lnTo>
                      <a:pt x="434" y="147"/>
                    </a:lnTo>
                    <a:lnTo>
                      <a:pt x="439" y="149"/>
                    </a:lnTo>
                    <a:lnTo>
                      <a:pt x="439" y="147"/>
                    </a:lnTo>
                    <a:lnTo>
                      <a:pt x="439" y="143"/>
                    </a:lnTo>
                    <a:lnTo>
                      <a:pt x="441" y="140"/>
                    </a:lnTo>
                    <a:lnTo>
                      <a:pt x="443" y="138"/>
                    </a:lnTo>
                    <a:lnTo>
                      <a:pt x="445" y="136"/>
                    </a:lnTo>
                    <a:lnTo>
                      <a:pt x="445" y="132"/>
                    </a:lnTo>
                    <a:lnTo>
                      <a:pt x="443" y="128"/>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22" name="Freeform 1686">
                <a:extLst>
                  <a:ext uri="{FF2B5EF4-FFF2-40B4-BE49-F238E27FC236}">
                    <a16:creationId xmlns:a16="http://schemas.microsoft.com/office/drawing/2014/main" id="{30308900-A3FE-F0FD-EE7F-A85195A9AFF0}"/>
                  </a:ext>
                </a:extLst>
              </p:cNvPr>
              <p:cNvSpPr>
                <a:spLocks/>
              </p:cNvSpPr>
              <p:nvPr/>
            </p:nvSpPr>
            <p:spPr bwMode="auto">
              <a:xfrm>
                <a:off x="4872192" y="4081738"/>
                <a:ext cx="278590" cy="242836"/>
              </a:xfrm>
              <a:custGeom>
                <a:avLst/>
                <a:gdLst>
                  <a:gd name="T0" fmla="*/ 184 w 187"/>
                  <a:gd name="T1" fmla="*/ 159 h 163"/>
                  <a:gd name="T2" fmla="*/ 178 w 187"/>
                  <a:gd name="T3" fmla="*/ 154 h 163"/>
                  <a:gd name="T4" fmla="*/ 167 w 187"/>
                  <a:gd name="T5" fmla="*/ 146 h 163"/>
                  <a:gd name="T6" fmla="*/ 167 w 187"/>
                  <a:gd name="T7" fmla="*/ 135 h 163"/>
                  <a:gd name="T8" fmla="*/ 165 w 187"/>
                  <a:gd name="T9" fmla="*/ 131 h 163"/>
                  <a:gd name="T10" fmla="*/ 170 w 187"/>
                  <a:gd name="T11" fmla="*/ 133 h 163"/>
                  <a:gd name="T12" fmla="*/ 168 w 187"/>
                  <a:gd name="T13" fmla="*/ 131 h 163"/>
                  <a:gd name="T14" fmla="*/ 161 w 187"/>
                  <a:gd name="T15" fmla="*/ 123 h 163"/>
                  <a:gd name="T16" fmla="*/ 136 w 187"/>
                  <a:gd name="T17" fmla="*/ 65 h 163"/>
                  <a:gd name="T18" fmla="*/ 127 w 187"/>
                  <a:gd name="T19" fmla="*/ 55 h 163"/>
                  <a:gd name="T20" fmla="*/ 123 w 187"/>
                  <a:gd name="T21" fmla="*/ 42 h 163"/>
                  <a:gd name="T22" fmla="*/ 119 w 187"/>
                  <a:gd name="T23" fmla="*/ 36 h 163"/>
                  <a:gd name="T24" fmla="*/ 119 w 187"/>
                  <a:gd name="T25" fmla="*/ 33 h 163"/>
                  <a:gd name="T26" fmla="*/ 119 w 187"/>
                  <a:gd name="T27" fmla="*/ 31 h 163"/>
                  <a:gd name="T28" fmla="*/ 121 w 187"/>
                  <a:gd name="T29" fmla="*/ 29 h 163"/>
                  <a:gd name="T30" fmla="*/ 123 w 187"/>
                  <a:gd name="T31" fmla="*/ 33 h 163"/>
                  <a:gd name="T32" fmla="*/ 131 w 187"/>
                  <a:gd name="T33" fmla="*/ 48 h 163"/>
                  <a:gd name="T34" fmla="*/ 144 w 187"/>
                  <a:gd name="T35" fmla="*/ 67 h 163"/>
                  <a:gd name="T36" fmla="*/ 148 w 187"/>
                  <a:gd name="T37" fmla="*/ 67 h 163"/>
                  <a:gd name="T38" fmla="*/ 150 w 187"/>
                  <a:gd name="T39" fmla="*/ 63 h 163"/>
                  <a:gd name="T40" fmla="*/ 155 w 187"/>
                  <a:gd name="T41" fmla="*/ 40 h 163"/>
                  <a:gd name="T42" fmla="*/ 136 w 187"/>
                  <a:gd name="T43" fmla="*/ 10 h 163"/>
                  <a:gd name="T44" fmla="*/ 129 w 187"/>
                  <a:gd name="T45" fmla="*/ 10 h 163"/>
                  <a:gd name="T46" fmla="*/ 127 w 187"/>
                  <a:gd name="T47" fmla="*/ 12 h 163"/>
                  <a:gd name="T48" fmla="*/ 119 w 187"/>
                  <a:gd name="T49" fmla="*/ 8 h 163"/>
                  <a:gd name="T50" fmla="*/ 114 w 187"/>
                  <a:gd name="T51" fmla="*/ 6 h 163"/>
                  <a:gd name="T52" fmla="*/ 112 w 187"/>
                  <a:gd name="T53" fmla="*/ 4 h 163"/>
                  <a:gd name="T54" fmla="*/ 112 w 187"/>
                  <a:gd name="T55" fmla="*/ 2 h 163"/>
                  <a:gd name="T56" fmla="*/ 100 w 187"/>
                  <a:gd name="T57" fmla="*/ 2 h 163"/>
                  <a:gd name="T58" fmla="*/ 97 w 187"/>
                  <a:gd name="T59" fmla="*/ 4 h 163"/>
                  <a:gd name="T60" fmla="*/ 91 w 187"/>
                  <a:gd name="T61" fmla="*/ 6 h 163"/>
                  <a:gd name="T62" fmla="*/ 91 w 187"/>
                  <a:gd name="T63" fmla="*/ 4 h 163"/>
                  <a:gd name="T64" fmla="*/ 95 w 187"/>
                  <a:gd name="T65" fmla="*/ 2 h 163"/>
                  <a:gd name="T66" fmla="*/ 66 w 187"/>
                  <a:gd name="T67" fmla="*/ 14 h 163"/>
                  <a:gd name="T68" fmla="*/ 51 w 187"/>
                  <a:gd name="T69" fmla="*/ 10 h 163"/>
                  <a:gd name="T70" fmla="*/ 44 w 187"/>
                  <a:gd name="T71" fmla="*/ 8 h 163"/>
                  <a:gd name="T72" fmla="*/ 19 w 187"/>
                  <a:gd name="T73" fmla="*/ 0 h 163"/>
                  <a:gd name="T74" fmla="*/ 10 w 187"/>
                  <a:gd name="T75" fmla="*/ 2 h 163"/>
                  <a:gd name="T76" fmla="*/ 6 w 187"/>
                  <a:gd name="T77" fmla="*/ 0 h 163"/>
                  <a:gd name="T78" fmla="*/ 4 w 187"/>
                  <a:gd name="T79" fmla="*/ 6 h 163"/>
                  <a:gd name="T80" fmla="*/ 4 w 187"/>
                  <a:gd name="T81" fmla="*/ 8 h 163"/>
                  <a:gd name="T82" fmla="*/ 4 w 187"/>
                  <a:gd name="T83" fmla="*/ 23 h 163"/>
                  <a:gd name="T84" fmla="*/ 0 w 187"/>
                  <a:gd name="T85" fmla="*/ 27 h 163"/>
                  <a:gd name="T86" fmla="*/ 2 w 187"/>
                  <a:gd name="T87" fmla="*/ 33 h 163"/>
                  <a:gd name="T88" fmla="*/ 4 w 187"/>
                  <a:gd name="T89" fmla="*/ 40 h 163"/>
                  <a:gd name="T90" fmla="*/ 8 w 187"/>
                  <a:gd name="T91" fmla="*/ 152 h 163"/>
                  <a:gd name="T92" fmla="*/ 102 w 187"/>
                  <a:gd name="T93" fmla="*/ 163 h 163"/>
                  <a:gd name="T94" fmla="*/ 104 w 187"/>
                  <a:gd name="T95" fmla="*/ 159 h 163"/>
                  <a:gd name="T96" fmla="*/ 106 w 187"/>
                  <a:gd name="T97" fmla="*/ 159 h 163"/>
                  <a:gd name="T98" fmla="*/ 131 w 187"/>
                  <a:gd name="T99" fmla="*/ 163 h 163"/>
                  <a:gd name="T100" fmla="*/ 144 w 187"/>
                  <a:gd name="T101" fmla="*/ 163 h 163"/>
                  <a:gd name="T102" fmla="*/ 146 w 187"/>
                  <a:gd name="T103" fmla="*/ 163 h 163"/>
                  <a:gd name="T104" fmla="*/ 187 w 187"/>
                  <a:gd name="T10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7" h="163">
                    <a:moveTo>
                      <a:pt x="185" y="163"/>
                    </a:moveTo>
                    <a:lnTo>
                      <a:pt x="184" y="159"/>
                    </a:lnTo>
                    <a:lnTo>
                      <a:pt x="182" y="157"/>
                    </a:lnTo>
                    <a:lnTo>
                      <a:pt x="178" y="154"/>
                    </a:lnTo>
                    <a:lnTo>
                      <a:pt x="170" y="150"/>
                    </a:lnTo>
                    <a:lnTo>
                      <a:pt x="167" y="146"/>
                    </a:lnTo>
                    <a:lnTo>
                      <a:pt x="167" y="142"/>
                    </a:lnTo>
                    <a:lnTo>
                      <a:pt x="167" y="135"/>
                    </a:lnTo>
                    <a:lnTo>
                      <a:pt x="165" y="133"/>
                    </a:lnTo>
                    <a:lnTo>
                      <a:pt x="165" y="131"/>
                    </a:lnTo>
                    <a:lnTo>
                      <a:pt x="167" y="131"/>
                    </a:lnTo>
                    <a:lnTo>
                      <a:pt x="170" y="133"/>
                    </a:lnTo>
                    <a:lnTo>
                      <a:pt x="170" y="131"/>
                    </a:lnTo>
                    <a:lnTo>
                      <a:pt x="168" y="131"/>
                    </a:lnTo>
                    <a:lnTo>
                      <a:pt x="168" y="129"/>
                    </a:lnTo>
                    <a:lnTo>
                      <a:pt x="161" y="123"/>
                    </a:lnTo>
                    <a:lnTo>
                      <a:pt x="136" y="70"/>
                    </a:lnTo>
                    <a:lnTo>
                      <a:pt x="136" y="65"/>
                    </a:lnTo>
                    <a:lnTo>
                      <a:pt x="134" y="63"/>
                    </a:lnTo>
                    <a:lnTo>
                      <a:pt x="127" y="55"/>
                    </a:lnTo>
                    <a:lnTo>
                      <a:pt x="123" y="46"/>
                    </a:lnTo>
                    <a:lnTo>
                      <a:pt x="123" y="42"/>
                    </a:lnTo>
                    <a:lnTo>
                      <a:pt x="121" y="40"/>
                    </a:lnTo>
                    <a:lnTo>
                      <a:pt x="119" y="36"/>
                    </a:lnTo>
                    <a:lnTo>
                      <a:pt x="119" y="36"/>
                    </a:lnTo>
                    <a:lnTo>
                      <a:pt x="119" y="33"/>
                    </a:lnTo>
                    <a:lnTo>
                      <a:pt x="121" y="31"/>
                    </a:lnTo>
                    <a:lnTo>
                      <a:pt x="119" y="31"/>
                    </a:lnTo>
                    <a:lnTo>
                      <a:pt x="121" y="29"/>
                    </a:lnTo>
                    <a:lnTo>
                      <a:pt x="121" y="29"/>
                    </a:lnTo>
                    <a:lnTo>
                      <a:pt x="121" y="31"/>
                    </a:lnTo>
                    <a:lnTo>
                      <a:pt x="123" y="33"/>
                    </a:lnTo>
                    <a:lnTo>
                      <a:pt x="125" y="38"/>
                    </a:lnTo>
                    <a:lnTo>
                      <a:pt x="131" y="48"/>
                    </a:lnTo>
                    <a:lnTo>
                      <a:pt x="132" y="52"/>
                    </a:lnTo>
                    <a:lnTo>
                      <a:pt x="144" y="67"/>
                    </a:lnTo>
                    <a:lnTo>
                      <a:pt x="146" y="67"/>
                    </a:lnTo>
                    <a:lnTo>
                      <a:pt x="148" y="67"/>
                    </a:lnTo>
                    <a:lnTo>
                      <a:pt x="150" y="65"/>
                    </a:lnTo>
                    <a:lnTo>
                      <a:pt x="150" y="63"/>
                    </a:lnTo>
                    <a:lnTo>
                      <a:pt x="150" y="61"/>
                    </a:lnTo>
                    <a:lnTo>
                      <a:pt x="155" y="40"/>
                    </a:lnTo>
                    <a:lnTo>
                      <a:pt x="144" y="6"/>
                    </a:lnTo>
                    <a:lnTo>
                      <a:pt x="136" y="10"/>
                    </a:lnTo>
                    <a:lnTo>
                      <a:pt x="131" y="12"/>
                    </a:lnTo>
                    <a:lnTo>
                      <a:pt x="129" y="10"/>
                    </a:lnTo>
                    <a:lnTo>
                      <a:pt x="127" y="10"/>
                    </a:lnTo>
                    <a:lnTo>
                      <a:pt x="127" y="12"/>
                    </a:lnTo>
                    <a:lnTo>
                      <a:pt x="121" y="12"/>
                    </a:lnTo>
                    <a:lnTo>
                      <a:pt x="119" y="8"/>
                    </a:lnTo>
                    <a:lnTo>
                      <a:pt x="115" y="6"/>
                    </a:lnTo>
                    <a:lnTo>
                      <a:pt x="114" y="6"/>
                    </a:lnTo>
                    <a:lnTo>
                      <a:pt x="114" y="4"/>
                    </a:lnTo>
                    <a:lnTo>
                      <a:pt x="112" y="4"/>
                    </a:lnTo>
                    <a:lnTo>
                      <a:pt x="112" y="2"/>
                    </a:lnTo>
                    <a:lnTo>
                      <a:pt x="112" y="2"/>
                    </a:lnTo>
                    <a:lnTo>
                      <a:pt x="108" y="2"/>
                    </a:lnTo>
                    <a:lnTo>
                      <a:pt x="100" y="2"/>
                    </a:lnTo>
                    <a:lnTo>
                      <a:pt x="98" y="2"/>
                    </a:lnTo>
                    <a:lnTo>
                      <a:pt x="97" y="4"/>
                    </a:lnTo>
                    <a:lnTo>
                      <a:pt x="95" y="4"/>
                    </a:lnTo>
                    <a:lnTo>
                      <a:pt x="91" y="6"/>
                    </a:lnTo>
                    <a:lnTo>
                      <a:pt x="89" y="6"/>
                    </a:lnTo>
                    <a:lnTo>
                      <a:pt x="91" y="4"/>
                    </a:lnTo>
                    <a:lnTo>
                      <a:pt x="93" y="2"/>
                    </a:lnTo>
                    <a:lnTo>
                      <a:pt x="95" y="2"/>
                    </a:lnTo>
                    <a:lnTo>
                      <a:pt x="87" y="4"/>
                    </a:lnTo>
                    <a:lnTo>
                      <a:pt x="66" y="14"/>
                    </a:lnTo>
                    <a:lnTo>
                      <a:pt x="61" y="12"/>
                    </a:lnTo>
                    <a:lnTo>
                      <a:pt x="51" y="10"/>
                    </a:lnTo>
                    <a:lnTo>
                      <a:pt x="49" y="8"/>
                    </a:lnTo>
                    <a:lnTo>
                      <a:pt x="44" y="8"/>
                    </a:lnTo>
                    <a:lnTo>
                      <a:pt x="34" y="4"/>
                    </a:lnTo>
                    <a:lnTo>
                      <a:pt x="19" y="0"/>
                    </a:lnTo>
                    <a:lnTo>
                      <a:pt x="11" y="2"/>
                    </a:lnTo>
                    <a:lnTo>
                      <a:pt x="10" y="2"/>
                    </a:lnTo>
                    <a:lnTo>
                      <a:pt x="8" y="0"/>
                    </a:lnTo>
                    <a:lnTo>
                      <a:pt x="6" y="0"/>
                    </a:lnTo>
                    <a:lnTo>
                      <a:pt x="6" y="2"/>
                    </a:lnTo>
                    <a:lnTo>
                      <a:pt x="4" y="6"/>
                    </a:lnTo>
                    <a:lnTo>
                      <a:pt x="4" y="6"/>
                    </a:lnTo>
                    <a:lnTo>
                      <a:pt x="4" y="8"/>
                    </a:lnTo>
                    <a:lnTo>
                      <a:pt x="4" y="23"/>
                    </a:lnTo>
                    <a:lnTo>
                      <a:pt x="4" y="23"/>
                    </a:lnTo>
                    <a:lnTo>
                      <a:pt x="2" y="25"/>
                    </a:lnTo>
                    <a:lnTo>
                      <a:pt x="0" y="27"/>
                    </a:lnTo>
                    <a:lnTo>
                      <a:pt x="0" y="27"/>
                    </a:lnTo>
                    <a:lnTo>
                      <a:pt x="2" y="33"/>
                    </a:lnTo>
                    <a:lnTo>
                      <a:pt x="4" y="36"/>
                    </a:lnTo>
                    <a:lnTo>
                      <a:pt x="4" y="40"/>
                    </a:lnTo>
                    <a:lnTo>
                      <a:pt x="8" y="46"/>
                    </a:lnTo>
                    <a:lnTo>
                      <a:pt x="8" y="152"/>
                    </a:lnTo>
                    <a:lnTo>
                      <a:pt x="8" y="163"/>
                    </a:lnTo>
                    <a:lnTo>
                      <a:pt x="102" y="163"/>
                    </a:lnTo>
                    <a:lnTo>
                      <a:pt x="104" y="159"/>
                    </a:lnTo>
                    <a:lnTo>
                      <a:pt x="104" y="159"/>
                    </a:lnTo>
                    <a:lnTo>
                      <a:pt x="106" y="159"/>
                    </a:lnTo>
                    <a:lnTo>
                      <a:pt x="106" y="159"/>
                    </a:lnTo>
                    <a:lnTo>
                      <a:pt x="104" y="163"/>
                    </a:lnTo>
                    <a:lnTo>
                      <a:pt x="131" y="163"/>
                    </a:lnTo>
                    <a:lnTo>
                      <a:pt x="131" y="163"/>
                    </a:lnTo>
                    <a:lnTo>
                      <a:pt x="144" y="163"/>
                    </a:lnTo>
                    <a:lnTo>
                      <a:pt x="144" y="163"/>
                    </a:lnTo>
                    <a:lnTo>
                      <a:pt x="146" y="163"/>
                    </a:lnTo>
                    <a:lnTo>
                      <a:pt x="185" y="163"/>
                    </a:lnTo>
                    <a:lnTo>
                      <a:pt x="187" y="163"/>
                    </a:lnTo>
                    <a:lnTo>
                      <a:pt x="185" y="163"/>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23" name="Freeform 1687">
                <a:extLst>
                  <a:ext uri="{FF2B5EF4-FFF2-40B4-BE49-F238E27FC236}">
                    <a16:creationId xmlns:a16="http://schemas.microsoft.com/office/drawing/2014/main" id="{F9D7642D-38C3-97D1-DC52-1F8A7D0C7539}"/>
                  </a:ext>
                </a:extLst>
              </p:cNvPr>
              <p:cNvSpPr>
                <a:spLocks/>
              </p:cNvSpPr>
              <p:nvPr/>
            </p:nvSpPr>
            <p:spPr bwMode="auto">
              <a:xfrm>
                <a:off x="4742581" y="3657147"/>
                <a:ext cx="92367" cy="123653"/>
              </a:xfrm>
              <a:custGeom>
                <a:avLst/>
                <a:gdLst>
                  <a:gd name="T0" fmla="*/ 55 w 62"/>
                  <a:gd name="T1" fmla="*/ 40 h 83"/>
                  <a:gd name="T2" fmla="*/ 42 w 62"/>
                  <a:gd name="T3" fmla="*/ 30 h 83"/>
                  <a:gd name="T4" fmla="*/ 30 w 62"/>
                  <a:gd name="T5" fmla="*/ 9 h 83"/>
                  <a:gd name="T6" fmla="*/ 13 w 62"/>
                  <a:gd name="T7" fmla="*/ 2 h 83"/>
                  <a:gd name="T8" fmla="*/ 2 w 62"/>
                  <a:gd name="T9" fmla="*/ 9 h 83"/>
                  <a:gd name="T10" fmla="*/ 0 w 62"/>
                  <a:gd name="T11" fmla="*/ 13 h 83"/>
                  <a:gd name="T12" fmla="*/ 4 w 62"/>
                  <a:gd name="T13" fmla="*/ 13 h 83"/>
                  <a:gd name="T14" fmla="*/ 4 w 62"/>
                  <a:gd name="T15" fmla="*/ 17 h 83"/>
                  <a:gd name="T16" fmla="*/ 8 w 62"/>
                  <a:gd name="T17" fmla="*/ 19 h 83"/>
                  <a:gd name="T18" fmla="*/ 9 w 62"/>
                  <a:gd name="T19" fmla="*/ 21 h 83"/>
                  <a:gd name="T20" fmla="*/ 6 w 62"/>
                  <a:gd name="T21" fmla="*/ 24 h 83"/>
                  <a:gd name="T22" fmla="*/ 9 w 62"/>
                  <a:gd name="T23" fmla="*/ 28 h 83"/>
                  <a:gd name="T24" fmla="*/ 6 w 62"/>
                  <a:gd name="T25" fmla="*/ 38 h 83"/>
                  <a:gd name="T26" fmla="*/ 8 w 62"/>
                  <a:gd name="T27" fmla="*/ 41 h 83"/>
                  <a:gd name="T28" fmla="*/ 11 w 62"/>
                  <a:gd name="T29" fmla="*/ 45 h 83"/>
                  <a:gd name="T30" fmla="*/ 9 w 62"/>
                  <a:gd name="T31" fmla="*/ 47 h 83"/>
                  <a:gd name="T32" fmla="*/ 11 w 62"/>
                  <a:gd name="T33" fmla="*/ 51 h 83"/>
                  <a:gd name="T34" fmla="*/ 9 w 62"/>
                  <a:gd name="T35" fmla="*/ 55 h 83"/>
                  <a:gd name="T36" fmla="*/ 8 w 62"/>
                  <a:gd name="T37" fmla="*/ 58 h 83"/>
                  <a:gd name="T38" fmla="*/ 11 w 62"/>
                  <a:gd name="T39" fmla="*/ 60 h 83"/>
                  <a:gd name="T40" fmla="*/ 13 w 62"/>
                  <a:gd name="T41" fmla="*/ 64 h 83"/>
                  <a:gd name="T42" fmla="*/ 15 w 62"/>
                  <a:gd name="T43" fmla="*/ 64 h 83"/>
                  <a:gd name="T44" fmla="*/ 17 w 62"/>
                  <a:gd name="T45" fmla="*/ 66 h 83"/>
                  <a:gd name="T46" fmla="*/ 19 w 62"/>
                  <a:gd name="T47" fmla="*/ 66 h 83"/>
                  <a:gd name="T48" fmla="*/ 21 w 62"/>
                  <a:gd name="T49" fmla="*/ 68 h 83"/>
                  <a:gd name="T50" fmla="*/ 25 w 62"/>
                  <a:gd name="T51" fmla="*/ 70 h 83"/>
                  <a:gd name="T52" fmla="*/ 25 w 62"/>
                  <a:gd name="T53" fmla="*/ 72 h 83"/>
                  <a:gd name="T54" fmla="*/ 25 w 62"/>
                  <a:gd name="T55" fmla="*/ 70 h 83"/>
                  <a:gd name="T56" fmla="*/ 27 w 62"/>
                  <a:gd name="T57" fmla="*/ 70 h 83"/>
                  <a:gd name="T58" fmla="*/ 28 w 62"/>
                  <a:gd name="T59" fmla="*/ 68 h 83"/>
                  <a:gd name="T60" fmla="*/ 28 w 62"/>
                  <a:gd name="T61" fmla="*/ 68 h 83"/>
                  <a:gd name="T62" fmla="*/ 28 w 62"/>
                  <a:gd name="T63" fmla="*/ 66 h 83"/>
                  <a:gd name="T64" fmla="*/ 27 w 62"/>
                  <a:gd name="T65" fmla="*/ 64 h 83"/>
                  <a:gd name="T66" fmla="*/ 28 w 62"/>
                  <a:gd name="T67" fmla="*/ 64 h 83"/>
                  <a:gd name="T68" fmla="*/ 30 w 62"/>
                  <a:gd name="T69" fmla="*/ 64 h 83"/>
                  <a:gd name="T70" fmla="*/ 32 w 62"/>
                  <a:gd name="T71" fmla="*/ 64 h 83"/>
                  <a:gd name="T72" fmla="*/ 32 w 62"/>
                  <a:gd name="T73" fmla="*/ 64 h 83"/>
                  <a:gd name="T74" fmla="*/ 32 w 62"/>
                  <a:gd name="T75" fmla="*/ 66 h 83"/>
                  <a:gd name="T76" fmla="*/ 34 w 62"/>
                  <a:gd name="T77" fmla="*/ 66 h 83"/>
                  <a:gd name="T78" fmla="*/ 34 w 62"/>
                  <a:gd name="T79" fmla="*/ 66 h 83"/>
                  <a:gd name="T80" fmla="*/ 36 w 62"/>
                  <a:gd name="T81" fmla="*/ 68 h 83"/>
                  <a:gd name="T82" fmla="*/ 36 w 62"/>
                  <a:gd name="T83" fmla="*/ 68 h 83"/>
                  <a:gd name="T84" fmla="*/ 36 w 62"/>
                  <a:gd name="T85" fmla="*/ 70 h 83"/>
                  <a:gd name="T86" fmla="*/ 38 w 62"/>
                  <a:gd name="T87" fmla="*/ 72 h 83"/>
                  <a:gd name="T88" fmla="*/ 40 w 62"/>
                  <a:gd name="T89" fmla="*/ 72 h 83"/>
                  <a:gd name="T90" fmla="*/ 40 w 62"/>
                  <a:gd name="T91" fmla="*/ 74 h 83"/>
                  <a:gd name="T92" fmla="*/ 40 w 62"/>
                  <a:gd name="T93" fmla="*/ 74 h 83"/>
                  <a:gd name="T94" fmla="*/ 42 w 62"/>
                  <a:gd name="T95" fmla="*/ 74 h 83"/>
                  <a:gd name="T96" fmla="*/ 44 w 62"/>
                  <a:gd name="T97" fmla="*/ 75 h 83"/>
                  <a:gd name="T98" fmla="*/ 44 w 62"/>
                  <a:gd name="T99" fmla="*/ 75 h 83"/>
                  <a:gd name="T100" fmla="*/ 45 w 62"/>
                  <a:gd name="T101" fmla="*/ 75 h 83"/>
                  <a:gd name="T102" fmla="*/ 44 w 62"/>
                  <a:gd name="T103" fmla="*/ 77 h 83"/>
                  <a:gd name="T104" fmla="*/ 44 w 62"/>
                  <a:gd name="T105" fmla="*/ 79 h 83"/>
                  <a:gd name="T106" fmla="*/ 44 w 62"/>
                  <a:gd name="T107" fmla="*/ 81 h 83"/>
                  <a:gd name="T108" fmla="*/ 42 w 62"/>
                  <a:gd name="T109" fmla="*/ 83 h 83"/>
                  <a:gd name="T110" fmla="*/ 55 w 62"/>
                  <a:gd name="T11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 h="83">
                    <a:moveTo>
                      <a:pt x="55" y="58"/>
                    </a:moveTo>
                    <a:lnTo>
                      <a:pt x="55" y="47"/>
                    </a:lnTo>
                    <a:lnTo>
                      <a:pt x="61" y="45"/>
                    </a:lnTo>
                    <a:lnTo>
                      <a:pt x="57" y="43"/>
                    </a:lnTo>
                    <a:lnTo>
                      <a:pt x="55" y="40"/>
                    </a:lnTo>
                    <a:lnTo>
                      <a:pt x="59" y="36"/>
                    </a:lnTo>
                    <a:lnTo>
                      <a:pt x="57" y="34"/>
                    </a:lnTo>
                    <a:lnTo>
                      <a:pt x="53" y="36"/>
                    </a:lnTo>
                    <a:lnTo>
                      <a:pt x="45" y="32"/>
                    </a:lnTo>
                    <a:lnTo>
                      <a:pt x="42" y="30"/>
                    </a:lnTo>
                    <a:lnTo>
                      <a:pt x="40" y="22"/>
                    </a:lnTo>
                    <a:lnTo>
                      <a:pt x="38" y="21"/>
                    </a:lnTo>
                    <a:lnTo>
                      <a:pt x="34" y="21"/>
                    </a:lnTo>
                    <a:lnTo>
                      <a:pt x="32" y="17"/>
                    </a:lnTo>
                    <a:lnTo>
                      <a:pt x="30" y="9"/>
                    </a:lnTo>
                    <a:lnTo>
                      <a:pt x="27" y="5"/>
                    </a:lnTo>
                    <a:lnTo>
                      <a:pt x="21" y="2"/>
                    </a:lnTo>
                    <a:lnTo>
                      <a:pt x="19" y="0"/>
                    </a:lnTo>
                    <a:lnTo>
                      <a:pt x="17" y="2"/>
                    </a:lnTo>
                    <a:lnTo>
                      <a:pt x="13" y="2"/>
                    </a:lnTo>
                    <a:lnTo>
                      <a:pt x="9" y="4"/>
                    </a:lnTo>
                    <a:lnTo>
                      <a:pt x="6" y="5"/>
                    </a:lnTo>
                    <a:lnTo>
                      <a:pt x="4" y="5"/>
                    </a:lnTo>
                    <a:lnTo>
                      <a:pt x="0" y="7"/>
                    </a:lnTo>
                    <a:lnTo>
                      <a:pt x="2" y="9"/>
                    </a:lnTo>
                    <a:lnTo>
                      <a:pt x="2" y="9"/>
                    </a:lnTo>
                    <a:lnTo>
                      <a:pt x="2" y="9"/>
                    </a:lnTo>
                    <a:lnTo>
                      <a:pt x="2" y="11"/>
                    </a:lnTo>
                    <a:lnTo>
                      <a:pt x="2" y="11"/>
                    </a:lnTo>
                    <a:lnTo>
                      <a:pt x="0" y="13"/>
                    </a:lnTo>
                    <a:lnTo>
                      <a:pt x="2" y="13"/>
                    </a:lnTo>
                    <a:lnTo>
                      <a:pt x="2" y="13"/>
                    </a:lnTo>
                    <a:lnTo>
                      <a:pt x="2" y="13"/>
                    </a:lnTo>
                    <a:lnTo>
                      <a:pt x="4" y="13"/>
                    </a:lnTo>
                    <a:lnTo>
                      <a:pt x="4" y="13"/>
                    </a:lnTo>
                    <a:lnTo>
                      <a:pt x="4" y="15"/>
                    </a:lnTo>
                    <a:lnTo>
                      <a:pt x="4" y="15"/>
                    </a:lnTo>
                    <a:lnTo>
                      <a:pt x="4" y="15"/>
                    </a:lnTo>
                    <a:lnTo>
                      <a:pt x="2" y="15"/>
                    </a:lnTo>
                    <a:lnTo>
                      <a:pt x="4" y="17"/>
                    </a:lnTo>
                    <a:lnTo>
                      <a:pt x="2" y="17"/>
                    </a:lnTo>
                    <a:lnTo>
                      <a:pt x="4" y="17"/>
                    </a:lnTo>
                    <a:lnTo>
                      <a:pt x="4" y="17"/>
                    </a:lnTo>
                    <a:lnTo>
                      <a:pt x="6" y="19"/>
                    </a:lnTo>
                    <a:lnTo>
                      <a:pt x="8" y="19"/>
                    </a:lnTo>
                    <a:lnTo>
                      <a:pt x="8" y="19"/>
                    </a:lnTo>
                    <a:lnTo>
                      <a:pt x="9" y="19"/>
                    </a:lnTo>
                    <a:lnTo>
                      <a:pt x="9" y="21"/>
                    </a:lnTo>
                    <a:lnTo>
                      <a:pt x="9" y="21"/>
                    </a:lnTo>
                    <a:lnTo>
                      <a:pt x="9" y="21"/>
                    </a:lnTo>
                    <a:lnTo>
                      <a:pt x="6" y="21"/>
                    </a:lnTo>
                    <a:lnTo>
                      <a:pt x="6" y="21"/>
                    </a:lnTo>
                    <a:lnTo>
                      <a:pt x="6" y="22"/>
                    </a:lnTo>
                    <a:lnTo>
                      <a:pt x="6" y="22"/>
                    </a:lnTo>
                    <a:lnTo>
                      <a:pt x="6" y="24"/>
                    </a:lnTo>
                    <a:lnTo>
                      <a:pt x="6" y="26"/>
                    </a:lnTo>
                    <a:lnTo>
                      <a:pt x="6" y="26"/>
                    </a:lnTo>
                    <a:lnTo>
                      <a:pt x="9" y="26"/>
                    </a:lnTo>
                    <a:lnTo>
                      <a:pt x="9" y="28"/>
                    </a:lnTo>
                    <a:lnTo>
                      <a:pt x="9" y="28"/>
                    </a:lnTo>
                    <a:lnTo>
                      <a:pt x="9" y="30"/>
                    </a:lnTo>
                    <a:lnTo>
                      <a:pt x="6" y="36"/>
                    </a:lnTo>
                    <a:lnTo>
                      <a:pt x="6" y="36"/>
                    </a:lnTo>
                    <a:lnTo>
                      <a:pt x="6" y="36"/>
                    </a:lnTo>
                    <a:lnTo>
                      <a:pt x="6" y="38"/>
                    </a:lnTo>
                    <a:lnTo>
                      <a:pt x="6" y="38"/>
                    </a:lnTo>
                    <a:lnTo>
                      <a:pt x="6" y="40"/>
                    </a:lnTo>
                    <a:lnTo>
                      <a:pt x="8" y="40"/>
                    </a:lnTo>
                    <a:lnTo>
                      <a:pt x="8" y="41"/>
                    </a:lnTo>
                    <a:lnTo>
                      <a:pt x="8" y="41"/>
                    </a:lnTo>
                    <a:lnTo>
                      <a:pt x="9" y="41"/>
                    </a:lnTo>
                    <a:lnTo>
                      <a:pt x="9" y="43"/>
                    </a:lnTo>
                    <a:lnTo>
                      <a:pt x="11" y="43"/>
                    </a:lnTo>
                    <a:lnTo>
                      <a:pt x="11" y="43"/>
                    </a:lnTo>
                    <a:lnTo>
                      <a:pt x="11" y="45"/>
                    </a:lnTo>
                    <a:lnTo>
                      <a:pt x="13" y="45"/>
                    </a:lnTo>
                    <a:lnTo>
                      <a:pt x="13" y="45"/>
                    </a:lnTo>
                    <a:lnTo>
                      <a:pt x="13" y="45"/>
                    </a:lnTo>
                    <a:lnTo>
                      <a:pt x="11" y="47"/>
                    </a:lnTo>
                    <a:lnTo>
                      <a:pt x="9" y="47"/>
                    </a:lnTo>
                    <a:lnTo>
                      <a:pt x="8" y="47"/>
                    </a:lnTo>
                    <a:lnTo>
                      <a:pt x="8" y="47"/>
                    </a:lnTo>
                    <a:lnTo>
                      <a:pt x="8" y="47"/>
                    </a:lnTo>
                    <a:lnTo>
                      <a:pt x="8" y="47"/>
                    </a:lnTo>
                    <a:lnTo>
                      <a:pt x="11" y="51"/>
                    </a:lnTo>
                    <a:lnTo>
                      <a:pt x="11" y="53"/>
                    </a:lnTo>
                    <a:lnTo>
                      <a:pt x="11" y="55"/>
                    </a:lnTo>
                    <a:lnTo>
                      <a:pt x="11" y="55"/>
                    </a:lnTo>
                    <a:lnTo>
                      <a:pt x="9" y="55"/>
                    </a:lnTo>
                    <a:lnTo>
                      <a:pt x="9" y="55"/>
                    </a:lnTo>
                    <a:lnTo>
                      <a:pt x="9" y="55"/>
                    </a:lnTo>
                    <a:lnTo>
                      <a:pt x="8" y="57"/>
                    </a:lnTo>
                    <a:lnTo>
                      <a:pt x="8" y="57"/>
                    </a:lnTo>
                    <a:lnTo>
                      <a:pt x="8" y="58"/>
                    </a:lnTo>
                    <a:lnTo>
                      <a:pt x="8" y="58"/>
                    </a:lnTo>
                    <a:lnTo>
                      <a:pt x="9" y="58"/>
                    </a:lnTo>
                    <a:lnTo>
                      <a:pt x="9" y="58"/>
                    </a:lnTo>
                    <a:lnTo>
                      <a:pt x="9" y="58"/>
                    </a:lnTo>
                    <a:lnTo>
                      <a:pt x="11" y="60"/>
                    </a:lnTo>
                    <a:lnTo>
                      <a:pt x="11" y="60"/>
                    </a:lnTo>
                    <a:lnTo>
                      <a:pt x="11" y="62"/>
                    </a:lnTo>
                    <a:lnTo>
                      <a:pt x="11" y="62"/>
                    </a:lnTo>
                    <a:lnTo>
                      <a:pt x="11" y="62"/>
                    </a:lnTo>
                    <a:lnTo>
                      <a:pt x="13" y="62"/>
                    </a:lnTo>
                    <a:lnTo>
                      <a:pt x="13" y="64"/>
                    </a:lnTo>
                    <a:lnTo>
                      <a:pt x="13" y="64"/>
                    </a:lnTo>
                    <a:lnTo>
                      <a:pt x="13" y="64"/>
                    </a:lnTo>
                    <a:lnTo>
                      <a:pt x="15" y="64"/>
                    </a:lnTo>
                    <a:lnTo>
                      <a:pt x="15" y="64"/>
                    </a:lnTo>
                    <a:lnTo>
                      <a:pt x="15" y="64"/>
                    </a:lnTo>
                    <a:lnTo>
                      <a:pt x="15" y="64"/>
                    </a:lnTo>
                    <a:lnTo>
                      <a:pt x="15" y="64"/>
                    </a:lnTo>
                    <a:lnTo>
                      <a:pt x="15" y="66"/>
                    </a:lnTo>
                    <a:lnTo>
                      <a:pt x="17" y="66"/>
                    </a:lnTo>
                    <a:lnTo>
                      <a:pt x="17" y="66"/>
                    </a:lnTo>
                    <a:lnTo>
                      <a:pt x="17" y="66"/>
                    </a:lnTo>
                    <a:lnTo>
                      <a:pt x="17" y="66"/>
                    </a:lnTo>
                    <a:lnTo>
                      <a:pt x="17" y="66"/>
                    </a:lnTo>
                    <a:lnTo>
                      <a:pt x="19" y="66"/>
                    </a:lnTo>
                    <a:lnTo>
                      <a:pt x="19" y="66"/>
                    </a:lnTo>
                    <a:lnTo>
                      <a:pt x="19" y="66"/>
                    </a:lnTo>
                    <a:lnTo>
                      <a:pt x="19" y="66"/>
                    </a:lnTo>
                    <a:lnTo>
                      <a:pt x="19" y="66"/>
                    </a:lnTo>
                    <a:lnTo>
                      <a:pt x="21" y="68"/>
                    </a:lnTo>
                    <a:lnTo>
                      <a:pt x="21" y="68"/>
                    </a:lnTo>
                    <a:lnTo>
                      <a:pt x="21" y="70"/>
                    </a:lnTo>
                    <a:lnTo>
                      <a:pt x="23" y="70"/>
                    </a:lnTo>
                    <a:lnTo>
                      <a:pt x="23" y="70"/>
                    </a:lnTo>
                    <a:lnTo>
                      <a:pt x="23" y="70"/>
                    </a:lnTo>
                    <a:lnTo>
                      <a:pt x="25" y="70"/>
                    </a:lnTo>
                    <a:lnTo>
                      <a:pt x="25" y="70"/>
                    </a:lnTo>
                    <a:lnTo>
                      <a:pt x="25" y="70"/>
                    </a:lnTo>
                    <a:lnTo>
                      <a:pt x="25" y="72"/>
                    </a:lnTo>
                    <a:lnTo>
                      <a:pt x="25" y="72"/>
                    </a:lnTo>
                    <a:lnTo>
                      <a:pt x="25" y="72"/>
                    </a:lnTo>
                    <a:lnTo>
                      <a:pt x="25" y="72"/>
                    </a:lnTo>
                    <a:lnTo>
                      <a:pt x="27" y="72"/>
                    </a:lnTo>
                    <a:lnTo>
                      <a:pt x="27" y="72"/>
                    </a:lnTo>
                    <a:lnTo>
                      <a:pt x="27" y="70"/>
                    </a:lnTo>
                    <a:lnTo>
                      <a:pt x="25" y="70"/>
                    </a:lnTo>
                    <a:lnTo>
                      <a:pt x="27" y="70"/>
                    </a:lnTo>
                    <a:lnTo>
                      <a:pt x="27" y="70"/>
                    </a:lnTo>
                    <a:lnTo>
                      <a:pt x="27" y="70"/>
                    </a:lnTo>
                    <a:lnTo>
                      <a:pt x="27" y="70"/>
                    </a:lnTo>
                    <a:lnTo>
                      <a:pt x="27" y="70"/>
                    </a:lnTo>
                    <a:lnTo>
                      <a:pt x="27" y="70"/>
                    </a:lnTo>
                    <a:lnTo>
                      <a:pt x="27" y="68"/>
                    </a:lnTo>
                    <a:lnTo>
                      <a:pt x="27" y="68"/>
                    </a:lnTo>
                    <a:lnTo>
                      <a:pt x="28" y="68"/>
                    </a:lnTo>
                    <a:lnTo>
                      <a:pt x="28" y="68"/>
                    </a:lnTo>
                    <a:lnTo>
                      <a:pt x="28" y="68"/>
                    </a:lnTo>
                    <a:lnTo>
                      <a:pt x="28" y="68"/>
                    </a:lnTo>
                    <a:lnTo>
                      <a:pt x="28" y="68"/>
                    </a:lnTo>
                    <a:lnTo>
                      <a:pt x="28" y="68"/>
                    </a:lnTo>
                    <a:lnTo>
                      <a:pt x="28" y="68"/>
                    </a:lnTo>
                    <a:lnTo>
                      <a:pt x="28" y="66"/>
                    </a:lnTo>
                    <a:lnTo>
                      <a:pt x="28" y="66"/>
                    </a:lnTo>
                    <a:lnTo>
                      <a:pt x="28" y="66"/>
                    </a:lnTo>
                    <a:lnTo>
                      <a:pt x="28" y="66"/>
                    </a:lnTo>
                    <a:lnTo>
                      <a:pt x="28" y="66"/>
                    </a:lnTo>
                    <a:lnTo>
                      <a:pt x="28" y="66"/>
                    </a:lnTo>
                    <a:lnTo>
                      <a:pt x="28" y="66"/>
                    </a:lnTo>
                    <a:lnTo>
                      <a:pt x="28" y="66"/>
                    </a:lnTo>
                    <a:lnTo>
                      <a:pt x="27" y="66"/>
                    </a:lnTo>
                    <a:lnTo>
                      <a:pt x="27" y="64"/>
                    </a:lnTo>
                    <a:lnTo>
                      <a:pt x="27" y="64"/>
                    </a:lnTo>
                    <a:lnTo>
                      <a:pt x="28" y="64"/>
                    </a:lnTo>
                    <a:lnTo>
                      <a:pt x="28" y="64"/>
                    </a:lnTo>
                    <a:lnTo>
                      <a:pt x="28" y="64"/>
                    </a:lnTo>
                    <a:lnTo>
                      <a:pt x="28" y="64"/>
                    </a:lnTo>
                    <a:lnTo>
                      <a:pt x="30" y="64"/>
                    </a:lnTo>
                    <a:lnTo>
                      <a:pt x="30" y="64"/>
                    </a:lnTo>
                    <a:lnTo>
                      <a:pt x="30" y="64"/>
                    </a:lnTo>
                    <a:lnTo>
                      <a:pt x="30" y="64"/>
                    </a:lnTo>
                    <a:lnTo>
                      <a:pt x="30" y="64"/>
                    </a:lnTo>
                    <a:lnTo>
                      <a:pt x="30" y="64"/>
                    </a:lnTo>
                    <a:lnTo>
                      <a:pt x="30" y="64"/>
                    </a:lnTo>
                    <a:lnTo>
                      <a:pt x="30" y="64"/>
                    </a:lnTo>
                    <a:lnTo>
                      <a:pt x="32" y="64"/>
                    </a:lnTo>
                    <a:lnTo>
                      <a:pt x="32" y="64"/>
                    </a:lnTo>
                    <a:lnTo>
                      <a:pt x="32" y="64"/>
                    </a:lnTo>
                    <a:lnTo>
                      <a:pt x="32" y="64"/>
                    </a:lnTo>
                    <a:lnTo>
                      <a:pt x="30" y="64"/>
                    </a:lnTo>
                    <a:lnTo>
                      <a:pt x="30" y="64"/>
                    </a:lnTo>
                    <a:lnTo>
                      <a:pt x="32" y="64"/>
                    </a:lnTo>
                    <a:lnTo>
                      <a:pt x="32" y="66"/>
                    </a:lnTo>
                    <a:lnTo>
                      <a:pt x="32" y="66"/>
                    </a:lnTo>
                    <a:lnTo>
                      <a:pt x="32" y="66"/>
                    </a:lnTo>
                    <a:lnTo>
                      <a:pt x="32" y="66"/>
                    </a:lnTo>
                    <a:lnTo>
                      <a:pt x="32" y="66"/>
                    </a:lnTo>
                    <a:lnTo>
                      <a:pt x="32" y="66"/>
                    </a:lnTo>
                    <a:lnTo>
                      <a:pt x="32" y="66"/>
                    </a:lnTo>
                    <a:lnTo>
                      <a:pt x="32" y="66"/>
                    </a:lnTo>
                    <a:lnTo>
                      <a:pt x="34" y="66"/>
                    </a:lnTo>
                    <a:lnTo>
                      <a:pt x="34" y="66"/>
                    </a:lnTo>
                    <a:lnTo>
                      <a:pt x="34" y="66"/>
                    </a:lnTo>
                    <a:lnTo>
                      <a:pt x="34" y="66"/>
                    </a:lnTo>
                    <a:lnTo>
                      <a:pt x="34" y="66"/>
                    </a:lnTo>
                    <a:lnTo>
                      <a:pt x="34" y="66"/>
                    </a:lnTo>
                    <a:lnTo>
                      <a:pt x="34" y="66"/>
                    </a:lnTo>
                    <a:lnTo>
                      <a:pt x="36" y="66"/>
                    </a:lnTo>
                    <a:lnTo>
                      <a:pt x="36" y="66"/>
                    </a:lnTo>
                    <a:lnTo>
                      <a:pt x="36" y="68"/>
                    </a:lnTo>
                    <a:lnTo>
                      <a:pt x="36" y="68"/>
                    </a:lnTo>
                    <a:lnTo>
                      <a:pt x="36" y="68"/>
                    </a:lnTo>
                    <a:lnTo>
                      <a:pt x="36" y="68"/>
                    </a:lnTo>
                    <a:lnTo>
                      <a:pt x="36" y="68"/>
                    </a:lnTo>
                    <a:lnTo>
                      <a:pt x="36" y="68"/>
                    </a:lnTo>
                    <a:lnTo>
                      <a:pt x="36" y="68"/>
                    </a:lnTo>
                    <a:lnTo>
                      <a:pt x="36" y="68"/>
                    </a:lnTo>
                    <a:lnTo>
                      <a:pt x="36" y="68"/>
                    </a:lnTo>
                    <a:lnTo>
                      <a:pt x="36" y="70"/>
                    </a:lnTo>
                    <a:lnTo>
                      <a:pt x="38" y="70"/>
                    </a:lnTo>
                    <a:lnTo>
                      <a:pt x="36" y="70"/>
                    </a:lnTo>
                    <a:lnTo>
                      <a:pt x="36" y="70"/>
                    </a:lnTo>
                    <a:lnTo>
                      <a:pt x="38" y="70"/>
                    </a:lnTo>
                    <a:lnTo>
                      <a:pt x="38" y="70"/>
                    </a:lnTo>
                    <a:lnTo>
                      <a:pt x="38" y="72"/>
                    </a:lnTo>
                    <a:lnTo>
                      <a:pt x="38" y="72"/>
                    </a:lnTo>
                    <a:lnTo>
                      <a:pt x="38" y="72"/>
                    </a:lnTo>
                    <a:lnTo>
                      <a:pt x="38" y="72"/>
                    </a:lnTo>
                    <a:lnTo>
                      <a:pt x="38" y="72"/>
                    </a:lnTo>
                    <a:lnTo>
                      <a:pt x="40" y="72"/>
                    </a:lnTo>
                    <a:lnTo>
                      <a:pt x="40" y="72"/>
                    </a:lnTo>
                    <a:lnTo>
                      <a:pt x="40" y="72"/>
                    </a:lnTo>
                    <a:lnTo>
                      <a:pt x="40" y="72"/>
                    </a:lnTo>
                    <a:lnTo>
                      <a:pt x="40" y="72"/>
                    </a:lnTo>
                    <a:lnTo>
                      <a:pt x="40" y="72"/>
                    </a:lnTo>
                    <a:lnTo>
                      <a:pt x="40" y="74"/>
                    </a:lnTo>
                    <a:lnTo>
                      <a:pt x="40" y="74"/>
                    </a:lnTo>
                    <a:lnTo>
                      <a:pt x="40" y="74"/>
                    </a:lnTo>
                    <a:lnTo>
                      <a:pt x="40" y="74"/>
                    </a:lnTo>
                    <a:lnTo>
                      <a:pt x="40" y="74"/>
                    </a:lnTo>
                    <a:lnTo>
                      <a:pt x="40" y="74"/>
                    </a:lnTo>
                    <a:lnTo>
                      <a:pt x="40" y="74"/>
                    </a:lnTo>
                    <a:lnTo>
                      <a:pt x="40" y="74"/>
                    </a:lnTo>
                    <a:lnTo>
                      <a:pt x="42" y="74"/>
                    </a:lnTo>
                    <a:lnTo>
                      <a:pt x="42" y="74"/>
                    </a:lnTo>
                    <a:lnTo>
                      <a:pt x="42" y="74"/>
                    </a:lnTo>
                    <a:lnTo>
                      <a:pt x="42" y="74"/>
                    </a:lnTo>
                    <a:lnTo>
                      <a:pt x="42" y="74"/>
                    </a:lnTo>
                    <a:lnTo>
                      <a:pt x="42" y="75"/>
                    </a:lnTo>
                    <a:lnTo>
                      <a:pt x="44" y="75"/>
                    </a:lnTo>
                    <a:lnTo>
                      <a:pt x="44" y="75"/>
                    </a:lnTo>
                    <a:lnTo>
                      <a:pt x="44" y="75"/>
                    </a:lnTo>
                    <a:lnTo>
                      <a:pt x="44" y="75"/>
                    </a:lnTo>
                    <a:lnTo>
                      <a:pt x="44" y="75"/>
                    </a:lnTo>
                    <a:lnTo>
                      <a:pt x="44" y="75"/>
                    </a:lnTo>
                    <a:lnTo>
                      <a:pt x="44" y="75"/>
                    </a:lnTo>
                    <a:lnTo>
                      <a:pt x="44" y="75"/>
                    </a:lnTo>
                    <a:lnTo>
                      <a:pt x="45" y="75"/>
                    </a:lnTo>
                    <a:lnTo>
                      <a:pt x="45" y="75"/>
                    </a:lnTo>
                    <a:lnTo>
                      <a:pt x="45" y="75"/>
                    </a:lnTo>
                    <a:lnTo>
                      <a:pt x="45" y="75"/>
                    </a:lnTo>
                    <a:lnTo>
                      <a:pt x="45" y="75"/>
                    </a:lnTo>
                    <a:lnTo>
                      <a:pt x="45" y="77"/>
                    </a:lnTo>
                    <a:lnTo>
                      <a:pt x="45" y="77"/>
                    </a:lnTo>
                    <a:lnTo>
                      <a:pt x="44" y="77"/>
                    </a:lnTo>
                    <a:lnTo>
                      <a:pt x="44" y="77"/>
                    </a:lnTo>
                    <a:lnTo>
                      <a:pt x="44" y="77"/>
                    </a:lnTo>
                    <a:lnTo>
                      <a:pt x="44" y="77"/>
                    </a:lnTo>
                    <a:lnTo>
                      <a:pt x="44" y="77"/>
                    </a:lnTo>
                    <a:lnTo>
                      <a:pt x="44" y="79"/>
                    </a:lnTo>
                    <a:lnTo>
                      <a:pt x="44" y="79"/>
                    </a:lnTo>
                    <a:lnTo>
                      <a:pt x="44" y="79"/>
                    </a:lnTo>
                    <a:lnTo>
                      <a:pt x="44" y="79"/>
                    </a:lnTo>
                    <a:lnTo>
                      <a:pt x="44" y="79"/>
                    </a:lnTo>
                    <a:lnTo>
                      <a:pt x="44" y="79"/>
                    </a:lnTo>
                    <a:lnTo>
                      <a:pt x="44" y="79"/>
                    </a:lnTo>
                    <a:lnTo>
                      <a:pt x="44" y="81"/>
                    </a:lnTo>
                    <a:lnTo>
                      <a:pt x="44" y="81"/>
                    </a:lnTo>
                    <a:lnTo>
                      <a:pt x="44" y="81"/>
                    </a:lnTo>
                    <a:lnTo>
                      <a:pt x="42" y="81"/>
                    </a:lnTo>
                    <a:lnTo>
                      <a:pt x="42" y="81"/>
                    </a:lnTo>
                    <a:lnTo>
                      <a:pt x="42" y="83"/>
                    </a:lnTo>
                    <a:lnTo>
                      <a:pt x="45" y="83"/>
                    </a:lnTo>
                    <a:lnTo>
                      <a:pt x="47" y="83"/>
                    </a:lnTo>
                    <a:lnTo>
                      <a:pt x="51" y="83"/>
                    </a:lnTo>
                    <a:lnTo>
                      <a:pt x="53" y="83"/>
                    </a:lnTo>
                    <a:lnTo>
                      <a:pt x="55" y="83"/>
                    </a:lnTo>
                    <a:lnTo>
                      <a:pt x="55" y="77"/>
                    </a:lnTo>
                    <a:lnTo>
                      <a:pt x="59" y="70"/>
                    </a:lnTo>
                    <a:lnTo>
                      <a:pt x="62" y="66"/>
                    </a:lnTo>
                    <a:lnTo>
                      <a:pt x="55" y="58"/>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24" name="Freeform 1688">
                <a:extLst>
                  <a:ext uri="{FF2B5EF4-FFF2-40B4-BE49-F238E27FC236}">
                    <a16:creationId xmlns:a16="http://schemas.microsoft.com/office/drawing/2014/main" id="{7BDFF0DB-A0D8-7B21-5707-DA3D3BBFD7AF}"/>
                  </a:ext>
                </a:extLst>
              </p:cNvPr>
              <p:cNvSpPr>
                <a:spLocks/>
              </p:cNvSpPr>
              <p:nvPr/>
            </p:nvSpPr>
            <p:spPr bwMode="auto">
              <a:xfrm>
                <a:off x="4770887" y="3752494"/>
                <a:ext cx="38735" cy="37245"/>
              </a:xfrm>
              <a:custGeom>
                <a:avLst/>
                <a:gdLst>
                  <a:gd name="T0" fmla="*/ 25 w 26"/>
                  <a:gd name="T1" fmla="*/ 17 h 25"/>
                  <a:gd name="T2" fmla="*/ 25 w 26"/>
                  <a:gd name="T3" fmla="*/ 15 h 25"/>
                  <a:gd name="T4" fmla="*/ 25 w 26"/>
                  <a:gd name="T5" fmla="*/ 15 h 25"/>
                  <a:gd name="T6" fmla="*/ 25 w 26"/>
                  <a:gd name="T7" fmla="*/ 13 h 25"/>
                  <a:gd name="T8" fmla="*/ 25 w 26"/>
                  <a:gd name="T9" fmla="*/ 13 h 25"/>
                  <a:gd name="T10" fmla="*/ 26 w 26"/>
                  <a:gd name="T11" fmla="*/ 13 h 25"/>
                  <a:gd name="T12" fmla="*/ 26 w 26"/>
                  <a:gd name="T13" fmla="*/ 11 h 25"/>
                  <a:gd name="T14" fmla="*/ 25 w 26"/>
                  <a:gd name="T15" fmla="*/ 11 h 25"/>
                  <a:gd name="T16" fmla="*/ 25 w 26"/>
                  <a:gd name="T17" fmla="*/ 11 h 25"/>
                  <a:gd name="T18" fmla="*/ 25 w 26"/>
                  <a:gd name="T19" fmla="*/ 11 h 25"/>
                  <a:gd name="T20" fmla="*/ 23 w 26"/>
                  <a:gd name="T21" fmla="*/ 10 h 25"/>
                  <a:gd name="T22" fmla="*/ 23 w 26"/>
                  <a:gd name="T23" fmla="*/ 10 h 25"/>
                  <a:gd name="T24" fmla="*/ 21 w 26"/>
                  <a:gd name="T25" fmla="*/ 10 h 25"/>
                  <a:gd name="T26" fmla="*/ 21 w 26"/>
                  <a:gd name="T27" fmla="*/ 10 h 25"/>
                  <a:gd name="T28" fmla="*/ 21 w 26"/>
                  <a:gd name="T29" fmla="*/ 10 h 25"/>
                  <a:gd name="T30" fmla="*/ 21 w 26"/>
                  <a:gd name="T31" fmla="*/ 8 h 25"/>
                  <a:gd name="T32" fmla="*/ 21 w 26"/>
                  <a:gd name="T33" fmla="*/ 8 h 25"/>
                  <a:gd name="T34" fmla="*/ 19 w 26"/>
                  <a:gd name="T35" fmla="*/ 8 h 25"/>
                  <a:gd name="T36" fmla="*/ 19 w 26"/>
                  <a:gd name="T37" fmla="*/ 6 h 25"/>
                  <a:gd name="T38" fmla="*/ 17 w 26"/>
                  <a:gd name="T39" fmla="*/ 6 h 25"/>
                  <a:gd name="T40" fmla="*/ 17 w 26"/>
                  <a:gd name="T41" fmla="*/ 4 h 25"/>
                  <a:gd name="T42" fmla="*/ 17 w 26"/>
                  <a:gd name="T43" fmla="*/ 4 h 25"/>
                  <a:gd name="T44" fmla="*/ 17 w 26"/>
                  <a:gd name="T45" fmla="*/ 4 h 25"/>
                  <a:gd name="T46" fmla="*/ 17 w 26"/>
                  <a:gd name="T47" fmla="*/ 2 h 25"/>
                  <a:gd name="T48" fmla="*/ 15 w 26"/>
                  <a:gd name="T49" fmla="*/ 2 h 25"/>
                  <a:gd name="T50" fmla="*/ 15 w 26"/>
                  <a:gd name="T51" fmla="*/ 2 h 25"/>
                  <a:gd name="T52" fmla="*/ 13 w 26"/>
                  <a:gd name="T53" fmla="*/ 2 h 25"/>
                  <a:gd name="T54" fmla="*/ 13 w 26"/>
                  <a:gd name="T55" fmla="*/ 2 h 25"/>
                  <a:gd name="T56" fmla="*/ 13 w 26"/>
                  <a:gd name="T57" fmla="*/ 2 h 25"/>
                  <a:gd name="T58" fmla="*/ 11 w 26"/>
                  <a:gd name="T59" fmla="*/ 0 h 25"/>
                  <a:gd name="T60" fmla="*/ 13 w 26"/>
                  <a:gd name="T61" fmla="*/ 0 h 25"/>
                  <a:gd name="T62" fmla="*/ 11 w 26"/>
                  <a:gd name="T63" fmla="*/ 0 h 25"/>
                  <a:gd name="T64" fmla="*/ 11 w 26"/>
                  <a:gd name="T65" fmla="*/ 0 h 25"/>
                  <a:gd name="T66" fmla="*/ 11 w 26"/>
                  <a:gd name="T67" fmla="*/ 0 h 25"/>
                  <a:gd name="T68" fmla="*/ 9 w 26"/>
                  <a:gd name="T69" fmla="*/ 0 h 25"/>
                  <a:gd name="T70" fmla="*/ 8 w 26"/>
                  <a:gd name="T71" fmla="*/ 0 h 25"/>
                  <a:gd name="T72" fmla="*/ 9 w 26"/>
                  <a:gd name="T73" fmla="*/ 2 h 25"/>
                  <a:gd name="T74" fmla="*/ 9 w 26"/>
                  <a:gd name="T75" fmla="*/ 2 h 25"/>
                  <a:gd name="T76" fmla="*/ 9 w 26"/>
                  <a:gd name="T77" fmla="*/ 2 h 25"/>
                  <a:gd name="T78" fmla="*/ 9 w 26"/>
                  <a:gd name="T79" fmla="*/ 4 h 25"/>
                  <a:gd name="T80" fmla="*/ 9 w 26"/>
                  <a:gd name="T81" fmla="*/ 4 h 25"/>
                  <a:gd name="T82" fmla="*/ 8 w 26"/>
                  <a:gd name="T83" fmla="*/ 4 h 25"/>
                  <a:gd name="T84" fmla="*/ 8 w 26"/>
                  <a:gd name="T85" fmla="*/ 6 h 25"/>
                  <a:gd name="T86" fmla="*/ 8 w 26"/>
                  <a:gd name="T87" fmla="*/ 6 h 25"/>
                  <a:gd name="T88" fmla="*/ 8 w 26"/>
                  <a:gd name="T89" fmla="*/ 6 h 25"/>
                  <a:gd name="T90" fmla="*/ 6 w 26"/>
                  <a:gd name="T91" fmla="*/ 8 h 25"/>
                  <a:gd name="T92" fmla="*/ 6 w 26"/>
                  <a:gd name="T93" fmla="*/ 8 h 25"/>
                  <a:gd name="T94" fmla="*/ 4 w 26"/>
                  <a:gd name="T95" fmla="*/ 10 h 25"/>
                  <a:gd name="T96" fmla="*/ 0 w 26"/>
                  <a:gd name="T97" fmla="*/ 10 h 25"/>
                  <a:gd name="T98" fmla="*/ 2 w 26"/>
                  <a:gd name="T99" fmla="*/ 13 h 25"/>
                  <a:gd name="T100" fmla="*/ 2 w 26"/>
                  <a:gd name="T101" fmla="*/ 13 h 25"/>
                  <a:gd name="T102" fmla="*/ 6 w 26"/>
                  <a:gd name="T103" fmla="*/ 19 h 25"/>
                  <a:gd name="T104" fmla="*/ 11 w 26"/>
                  <a:gd name="T105" fmla="*/ 23 h 25"/>
                  <a:gd name="T106" fmla="*/ 17 w 26"/>
                  <a:gd name="T107" fmla="*/ 19 h 25"/>
                  <a:gd name="T108" fmla="*/ 21 w 26"/>
                  <a:gd name="T109" fmla="*/ 21 h 25"/>
                  <a:gd name="T110" fmla="*/ 23 w 26"/>
                  <a:gd name="T11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 h="25">
                    <a:moveTo>
                      <a:pt x="23" y="17"/>
                    </a:moveTo>
                    <a:lnTo>
                      <a:pt x="25" y="17"/>
                    </a:lnTo>
                    <a:lnTo>
                      <a:pt x="25" y="17"/>
                    </a:lnTo>
                    <a:lnTo>
                      <a:pt x="25" y="17"/>
                    </a:lnTo>
                    <a:lnTo>
                      <a:pt x="25" y="15"/>
                    </a:lnTo>
                    <a:lnTo>
                      <a:pt x="25" y="15"/>
                    </a:lnTo>
                    <a:lnTo>
                      <a:pt x="25" y="15"/>
                    </a:lnTo>
                    <a:lnTo>
                      <a:pt x="25" y="15"/>
                    </a:lnTo>
                    <a:lnTo>
                      <a:pt x="25" y="15"/>
                    </a:lnTo>
                    <a:lnTo>
                      <a:pt x="25" y="15"/>
                    </a:lnTo>
                    <a:lnTo>
                      <a:pt x="25" y="15"/>
                    </a:lnTo>
                    <a:lnTo>
                      <a:pt x="25" y="13"/>
                    </a:lnTo>
                    <a:lnTo>
                      <a:pt x="25" y="13"/>
                    </a:lnTo>
                    <a:lnTo>
                      <a:pt x="25" y="13"/>
                    </a:lnTo>
                    <a:lnTo>
                      <a:pt x="25" y="13"/>
                    </a:lnTo>
                    <a:lnTo>
                      <a:pt x="25" y="13"/>
                    </a:lnTo>
                    <a:lnTo>
                      <a:pt x="26" y="13"/>
                    </a:lnTo>
                    <a:lnTo>
                      <a:pt x="26" y="13"/>
                    </a:lnTo>
                    <a:lnTo>
                      <a:pt x="26" y="11"/>
                    </a:lnTo>
                    <a:lnTo>
                      <a:pt x="26" y="11"/>
                    </a:lnTo>
                    <a:lnTo>
                      <a:pt x="26" y="11"/>
                    </a:lnTo>
                    <a:lnTo>
                      <a:pt x="26" y="11"/>
                    </a:lnTo>
                    <a:lnTo>
                      <a:pt x="26" y="11"/>
                    </a:lnTo>
                    <a:lnTo>
                      <a:pt x="25" y="11"/>
                    </a:lnTo>
                    <a:lnTo>
                      <a:pt x="25" y="11"/>
                    </a:lnTo>
                    <a:lnTo>
                      <a:pt x="25" y="11"/>
                    </a:lnTo>
                    <a:lnTo>
                      <a:pt x="25" y="11"/>
                    </a:lnTo>
                    <a:lnTo>
                      <a:pt x="25" y="11"/>
                    </a:lnTo>
                    <a:lnTo>
                      <a:pt x="25" y="11"/>
                    </a:lnTo>
                    <a:lnTo>
                      <a:pt x="25" y="11"/>
                    </a:lnTo>
                    <a:lnTo>
                      <a:pt x="25" y="11"/>
                    </a:lnTo>
                    <a:lnTo>
                      <a:pt x="23" y="11"/>
                    </a:lnTo>
                    <a:lnTo>
                      <a:pt x="23" y="10"/>
                    </a:lnTo>
                    <a:lnTo>
                      <a:pt x="23" y="10"/>
                    </a:lnTo>
                    <a:lnTo>
                      <a:pt x="23" y="10"/>
                    </a:lnTo>
                    <a:lnTo>
                      <a:pt x="23" y="10"/>
                    </a:lnTo>
                    <a:lnTo>
                      <a:pt x="23" y="10"/>
                    </a:lnTo>
                    <a:lnTo>
                      <a:pt x="21" y="10"/>
                    </a:lnTo>
                    <a:lnTo>
                      <a:pt x="21" y="10"/>
                    </a:lnTo>
                    <a:lnTo>
                      <a:pt x="21" y="10"/>
                    </a:lnTo>
                    <a:lnTo>
                      <a:pt x="21" y="10"/>
                    </a:lnTo>
                    <a:lnTo>
                      <a:pt x="21" y="10"/>
                    </a:lnTo>
                    <a:lnTo>
                      <a:pt x="21" y="10"/>
                    </a:lnTo>
                    <a:lnTo>
                      <a:pt x="21" y="10"/>
                    </a:lnTo>
                    <a:lnTo>
                      <a:pt x="21" y="10"/>
                    </a:lnTo>
                    <a:lnTo>
                      <a:pt x="21" y="8"/>
                    </a:lnTo>
                    <a:lnTo>
                      <a:pt x="21" y="8"/>
                    </a:lnTo>
                    <a:lnTo>
                      <a:pt x="21" y="8"/>
                    </a:lnTo>
                    <a:lnTo>
                      <a:pt x="21" y="8"/>
                    </a:lnTo>
                    <a:lnTo>
                      <a:pt x="21" y="8"/>
                    </a:lnTo>
                    <a:lnTo>
                      <a:pt x="21" y="8"/>
                    </a:lnTo>
                    <a:lnTo>
                      <a:pt x="19" y="8"/>
                    </a:lnTo>
                    <a:lnTo>
                      <a:pt x="19" y="8"/>
                    </a:lnTo>
                    <a:lnTo>
                      <a:pt x="19" y="8"/>
                    </a:lnTo>
                    <a:lnTo>
                      <a:pt x="19" y="8"/>
                    </a:lnTo>
                    <a:lnTo>
                      <a:pt x="19" y="8"/>
                    </a:lnTo>
                    <a:lnTo>
                      <a:pt x="19" y="6"/>
                    </a:lnTo>
                    <a:lnTo>
                      <a:pt x="19" y="6"/>
                    </a:lnTo>
                    <a:lnTo>
                      <a:pt x="17" y="6"/>
                    </a:lnTo>
                    <a:lnTo>
                      <a:pt x="17" y="6"/>
                    </a:lnTo>
                    <a:lnTo>
                      <a:pt x="19" y="6"/>
                    </a:lnTo>
                    <a:lnTo>
                      <a:pt x="17" y="6"/>
                    </a:lnTo>
                    <a:lnTo>
                      <a:pt x="17" y="4"/>
                    </a:lnTo>
                    <a:lnTo>
                      <a:pt x="17" y="4"/>
                    </a:lnTo>
                    <a:lnTo>
                      <a:pt x="17" y="4"/>
                    </a:lnTo>
                    <a:lnTo>
                      <a:pt x="17" y="4"/>
                    </a:lnTo>
                    <a:lnTo>
                      <a:pt x="17" y="4"/>
                    </a:lnTo>
                    <a:lnTo>
                      <a:pt x="17" y="4"/>
                    </a:lnTo>
                    <a:lnTo>
                      <a:pt x="17" y="4"/>
                    </a:lnTo>
                    <a:lnTo>
                      <a:pt x="17" y="4"/>
                    </a:lnTo>
                    <a:lnTo>
                      <a:pt x="17" y="4"/>
                    </a:lnTo>
                    <a:lnTo>
                      <a:pt x="17" y="2"/>
                    </a:lnTo>
                    <a:lnTo>
                      <a:pt x="17" y="2"/>
                    </a:lnTo>
                    <a:lnTo>
                      <a:pt x="15" y="2"/>
                    </a:lnTo>
                    <a:lnTo>
                      <a:pt x="15" y="2"/>
                    </a:lnTo>
                    <a:lnTo>
                      <a:pt x="15" y="2"/>
                    </a:lnTo>
                    <a:lnTo>
                      <a:pt x="15" y="2"/>
                    </a:lnTo>
                    <a:lnTo>
                      <a:pt x="15" y="2"/>
                    </a:lnTo>
                    <a:lnTo>
                      <a:pt x="15" y="2"/>
                    </a:lnTo>
                    <a:lnTo>
                      <a:pt x="15" y="2"/>
                    </a:lnTo>
                    <a:lnTo>
                      <a:pt x="13" y="2"/>
                    </a:lnTo>
                    <a:lnTo>
                      <a:pt x="13" y="2"/>
                    </a:lnTo>
                    <a:lnTo>
                      <a:pt x="13" y="2"/>
                    </a:lnTo>
                    <a:lnTo>
                      <a:pt x="13" y="2"/>
                    </a:lnTo>
                    <a:lnTo>
                      <a:pt x="13" y="2"/>
                    </a:lnTo>
                    <a:lnTo>
                      <a:pt x="13" y="2"/>
                    </a:lnTo>
                    <a:lnTo>
                      <a:pt x="13" y="2"/>
                    </a:lnTo>
                    <a:lnTo>
                      <a:pt x="13" y="2"/>
                    </a:lnTo>
                    <a:lnTo>
                      <a:pt x="13" y="0"/>
                    </a:lnTo>
                    <a:lnTo>
                      <a:pt x="11" y="0"/>
                    </a:lnTo>
                    <a:lnTo>
                      <a:pt x="11" y="0"/>
                    </a:lnTo>
                    <a:lnTo>
                      <a:pt x="13" y="0"/>
                    </a:lnTo>
                    <a:lnTo>
                      <a:pt x="13" y="0"/>
                    </a:lnTo>
                    <a:lnTo>
                      <a:pt x="13" y="0"/>
                    </a:lnTo>
                    <a:lnTo>
                      <a:pt x="13" y="0"/>
                    </a:lnTo>
                    <a:lnTo>
                      <a:pt x="11" y="0"/>
                    </a:lnTo>
                    <a:lnTo>
                      <a:pt x="11" y="0"/>
                    </a:lnTo>
                    <a:lnTo>
                      <a:pt x="11" y="0"/>
                    </a:lnTo>
                    <a:lnTo>
                      <a:pt x="11" y="0"/>
                    </a:lnTo>
                    <a:lnTo>
                      <a:pt x="11" y="0"/>
                    </a:lnTo>
                    <a:lnTo>
                      <a:pt x="11" y="0"/>
                    </a:lnTo>
                    <a:lnTo>
                      <a:pt x="11" y="0"/>
                    </a:lnTo>
                    <a:lnTo>
                      <a:pt x="11" y="0"/>
                    </a:lnTo>
                    <a:lnTo>
                      <a:pt x="9" y="0"/>
                    </a:lnTo>
                    <a:lnTo>
                      <a:pt x="9" y="0"/>
                    </a:lnTo>
                    <a:lnTo>
                      <a:pt x="9" y="0"/>
                    </a:lnTo>
                    <a:lnTo>
                      <a:pt x="9" y="0"/>
                    </a:lnTo>
                    <a:lnTo>
                      <a:pt x="8" y="0"/>
                    </a:lnTo>
                    <a:lnTo>
                      <a:pt x="8" y="0"/>
                    </a:lnTo>
                    <a:lnTo>
                      <a:pt x="8" y="2"/>
                    </a:lnTo>
                    <a:lnTo>
                      <a:pt x="9" y="2"/>
                    </a:lnTo>
                    <a:lnTo>
                      <a:pt x="9" y="2"/>
                    </a:lnTo>
                    <a:lnTo>
                      <a:pt x="9" y="2"/>
                    </a:lnTo>
                    <a:lnTo>
                      <a:pt x="9" y="2"/>
                    </a:lnTo>
                    <a:lnTo>
                      <a:pt x="9" y="2"/>
                    </a:lnTo>
                    <a:lnTo>
                      <a:pt x="9" y="2"/>
                    </a:lnTo>
                    <a:lnTo>
                      <a:pt x="9" y="2"/>
                    </a:lnTo>
                    <a:lnTo>
                      <a:pt x="9" y="2"/>
                    </a:lnTo>
                    <a:lnTo>
                      <a:pt x="9" y="4"/>
                    </a:lnTo>
                    <a:lnTo>
                      <a:pt x="9" y="4"/>
                    </a:lnTo>
                    <a:lnTo>
                      <a:pt x="9" y="4"/>
                    </a:lnTo>
                    <a:lnTo>
                      <a:pt x="9" y="4"/>
                    </a:lnTo>
                    <a:lnTo>
                      <a:pt x="9" y="4"/>
                    </a:lnTo>
                    <a:lnTo>
                      <a:pt x="9" y="4"/>
                    </a:lnTo>
                    <a:lnTo>
                      <a:pt x="9" y="4"/>
                    </a:lnTo>
                    <a:lnTo>
                      <a:pt x="8" y="4"/>
                    </a:lnTo>
                    <a:lnTo>
                      <a:pt x="8" y="4"/>
                    </a:lnTo>
                    <a:lnTo>
                      <a:pt x="8" y="6"/>
                    </a:lnTo>
                    <a:lnTo>
                      <a:pt x="8" y="6"/>
                    </a:lnTo>
                    <a:lnTo>
                      <a:pt x="8" y="6"/>
                    </a:lnTo>
                    <a:lnTo>
                      <a:pt x="8" y="6"/>
                    </a:lnTo>
                    <a:lnTo>
                      <a:pt x="8" y="6"/>
                    </a:lnTo>
                    <a:lnTo>
                      <a:pt x="8" y="6"/>
                    </a:lnTo>
                    <a:lnTo>
                      <a:pt x="6" y="6"/>
                    </a:lnTo>
                    <a:lnTo>
                      <a:pt x="8" y="6"/>
                    </a:lnTo>
                    <a:lnTo>
                      <a:pt x="8" y="8"/>
                    </a:lnTo>
                    <a:lnTo>
                      <a:pt x="8" y="8"/>
                    </a:lnTo>
                    <a:lnTo>
                      <a:pt x="6" y="8"/>
                    </a:lnTo>
                    <a:lnTo>
                      <a:pt x="6" y="8"/>
                    </a:lnTo>
                    <a:lnTo>
                      <a:pt x="6" y="8"/>
                    </a:lnTo>
                    <a:lnTo>
                      <a:pt x="6" y="8"/>
                    </a:lnTo>
                    <a:lnTo>
                      <a:pt x="4" y="10"/>
                    </a:lnTo>
                    <a:lnTo>
                      <a:pt x="4" y="10"/>
                    </a:lnTo>
                    <a:lnTo>
                      <a:pt x="4" y="10"/>
                    </a:lnTo>
                    <a:lnTo>
                      <a:pt x="2" y="10"/>
                    </a:lnTo>
                    <a:lnTo>
                      <a:pt x="2" y="10"/>
                    </a:lnTo>
                    <a:lnTo>
                      <a:pt x="0" y="10"/>
                    </a:lnTo>
                    <a:lnTo>
                      <a:pt x="0" y="11"/>
                    </a:lnTo>
                    <a:lnTo>
                      <a:pt x="2" y="11"/>
                    </a:lnTo>
                    <a:lnTo>
                      <a:pt x="2" y="13"/>
                    </a:lnTo>
                    <a:lnTo>
                      <a:pt x="2" y="13"/>
                    </a:lnTo>
                    <a:lnTo>
                      <a:pt x="2" y="13"/>
                    </a:lnTo>
                    <a:lnTo>
                      <a:pt x="2" y="13"/>
                    </a:lnTo>
                    <a:lnTo>
                      <a:pt x="2" y="15"/>
                    </a:lnTo>
                    <a:lnTo>
                      <a:pt x="4" y="17"/>
                    </a:lnTo>
                    <a:lnTo>
                      <a:pt x="6" y="19"/>
                    </a:lnTo>
                    <a:lnTo>
                      <a:pt x="9" y="23"/>
                    </a:lnTo>
                    <a:lnTo>
                      <a:pt x="11" y="25"/>
                    </a:lnTo>
                    <a:lnTo>
                      <a:pt x="11" y="23"/>
                    </a:lnTo>
                    <a:lnTo>
                      <a:pt x="11" y="21"/>
                    </a:lnTo>
                    <a:lnTo>
                      <a:pt x="17" y="19"/>
                    </a:lnTo>
                    <a:lnTo>
                      <a:pt x="17" y="19"/>
                    </a:lnTo>
                    <a:lnTo>
                      <a:pt x="19" y="21"/>
                    </a:lnTo>
                    <a:lnTo>
                      <a:pt x="21" y="21"/>
                    </a:lnTo>
                    <a:lnTo>
                      <a:pt x="21" y="21"/>
                    </a:lnTo>
                    <a:lnTo>
                      <a:pt x="23" y="19"/>
                    </a:lnTo>
                    <a:lnTo>
                      <a:pt x="23" y="19"/>
                    </a:lnTo>
                    <a:lnTo>
                      <a:pt x="23" y="17"/>
                    </a:lnTo>
                    <a:lnTo>
                      <a:pt x="23" y="17"/>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25" name="Freeform 1689">
                <a:extLst>
                  <a:ext uri="{FF2B5EF4-FFF2-40B4-BE49-F238E27FC236}">
                    <a16:creationId xmlns:a16="http://schemas.microsoft.com/office/drawing/2014/main" id="{9432676C-D4DA-D98E-2921-CEAAFB9505A3}"/>
                  </a:ext>
                </a:extLst>
              </p:cNvPr>
              <p:cNvSpPr>
                <a:spLocks/>
              </p:cNvSpPr>
              <p:nvPr/>
            </p:nvSpPr>
            <p:spPr bwMode="auto">
              <a:xfrm>
                <a:off x="6064023" y="3977452"/>
                <a:ext cx="11918" cy="0"/>
              </a:xfrm>
              <a:custGeom>
                <a:avLst/>
                <a:gdLst>
                  <a:gd name="T0" fmla="*/ 4 w 8"/>
                  <a:gd name="T1" fmla="*/ 6 w 8"/>
                  <a:gd name="T2" fmla="*/ 8 w 8"/>
                  <a:gd name="T3" fmla="*/ 8 w 8"/>
                  <a:gd name="T4" fmla="*/ 8 w 8"/>
                  <a:gd name="T5" fmla="*/ 6 w 8"/>
                  <a:gd name="T6" fmla="*/ 6 w 8"/>
                  <a:gd name="T7" fmla="*/ 2 w 8"/>
                  <a:gd name="T8" fmla="*/ 0 w 8"/>
                  <a:gd name="T9" fmla="*/ 2 w 8"/>
                  <a:gd name="T10" fmla="*/ 4 w 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8">
                    <a:moveTo>
                      <a:pt x="4" y="0"/>
                    </a:moveTo>
                    <a:lnTo>
                      <a:pt x="6" y="0"/>
                    </a:lnTo>
                    <a:lnTo>
                      <a:pt x="8" y="0"/>
                    </a:lnTo>
                    <a:lnTo>
                      <a:pt x="8" y="0"/>
                    </a:lnTo>
                    <a:lnTo>
                      <a:pt x="8" y="0"/>
                    </a:lnTo>
                    <a:lnTo>
                      <a:pt x="6" y="0"/>
                    </a:lnTo>
                    <a:lnTo>
                      <a:pt x="6" y="0"/>
                    </a:lnTo>
                    <a:lnTo>
                      <a:pt x="2" y="0"/>
                    </a:lnTo>
                    <a:lnTo>
                      <a:pt x="0" y="0"/>
                    </a:lnTo>
                    <a:lnTo>
                      <a:pt x="2" y="0"/>
                    </a:lnTo>
                    <a:lnTo>
                      <a:pt x="4" y="0"/>
                    </a:lnTo>
                    <a:close/>
                  </a:path>
                </a:pathLst>
              </a:custGeom>
              <a:solidFill>
                <a:schemeClr val="tx2">
                  <a:lumMod val="20000"/>
                  <a:lumOff val="80000"/>
                </a:schemeClr>
              </a:solidFill>
              <a:ln w="3175" cap="flat">
                <a:solidFill>
                  <a:schemeClr val="bg1"/>
                </a:solidFill>
                <a:prstDash val="solid"/>
                <a:miter lim="800000"/>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26" name="Freeform 1690">
                <a:extLst>
                  <a:ext uri="{FF2B5EF4-FFF2-40B4-BE49-F238E27FC236}">
                    <a16:creationId xmlns:a16="http://schemas.microsoft.com/office/drawing/2014/main" id="{081A3111-37AA-43CD-27DE-96C8CF3C9549}"/>
                  </a:ext>
                </a:extLst>
              </p:cNvPr>
              <p:cNvSpPr>
                <a:spLocks/>
              </p:cNvSpPr>
              <p:nvPr/>
            </p:nvSpPr>
            <p:spPr bwMode="auto">
              <a:xfrm>
                <a:off x="6086370" y="4023635"/>
                <a:ext cx="65551" cy="78959"/>
              </a:xfrm>
              <a:custGeom>
                <a:avLst/>
                <a:gdLst>
                  <a:gd name="T0" fmla="*/ 12 w 44"/>
                  <a:gd name="T1" fmla="*/ 11 h 53"/>
                  <a:gd name="T2" fmla="*/ 12 w 44"/>
                  <a:gd name="T3" fmla="*/ 11 h 53"/>
                  <a:gd name="T4" fmla="*/ 14 w 44"/>
                  <a:gd name="T5" fmla="*/ 11 h 53"/>
                  <a:gd name="T6" fmla="*/ 16 w 44"/>
                  <a:gd name="T7" fmla="*/ 13 h 53"/>
                  <a:gd name="T8" fmla="*/ 16 w 44"/>
                  <a:gd name="T9" fmla="*/ 13 h 53"/>
                  <a:gd name="T10" fmla="*/ 16 w 44"/>
                  <a:gd name="T11" fmla="*/ 15 h 53"/>
                  <a:gd name="T12" fmla="*/ 16 w 44"/>
                  <a:gd name="T13" fmla="*/ 15 h 53"/>
                  <a:gd name="T14" fmla="*/ 17 w 44"/>
                  <a:gd name="T15" fmla="*/ 19 h 53"/>
                  <a:gd name="T16" fmla="*/ 17 w 44"/>
                  <a:gd name="T17" fmla="*/ 21 h 53"/>
                  <a:gd name="T18" fmla="*/ 16 w 44"/>
                  <a:gd name="T19" fmla="*/ 24 h 53"/>
                  <a:gd name="T20" fmla="*/ 16 w 44"/>
                  <a:gd name="T21" fmla="*/ 24 h 53"/>
                  <a:gd name="T22" fmla="*/ 14 w 44"/>
                  <a:gd name="T23" fmla="*/ 22 h 53"/>
                  <a:gd name="T24" fmla="*/ 14 w 44"/>
                  <a:gd name="T25" fmla="*/ 22 h 53"/>
                  <a:gd name="T26" fmla="*/ 14 w 44"/>
                  <a:gd name="T27" fmla="*/ 24 h 53"/>
                  <a:gd name="T28" fmla="*/ 12 w 44"/>
                  <a:gd name="T29" fmla="*/ 24 h 53"/>
                  <a:gd name="T30" fmla="*/ 12 w 44"/>
                  <a:gd name="T31" fmla="*/ 26 h 53"/>
                  <a:gd name="T32" fmla="*/ 10 w 44"/>
                  <a:gd name="T33" fmla="*/ 26 h 53"/>
                  <a:gd name="T34" fmla="*/ 10 w 44"/>
                  <a:gd name="T35" fmla="*/ 26 h 53"/>
                  <a:gd name="T36" fmla="*/ 10 w 44"/>
                  <a:gd name="T37" fmla="*/ 26 h 53"/>
                  <a:gd name="T38" fmla="*/ 8 w 44"/>
                  <a:gd name="T39" fmla="*/ 26 h 53"/>
                  <a:gd name="T40" fmla="*/ 6 w 44"/>
                  <a:gd name="T41" fmla="*/ 24 h 53"/>
                  <a:gd name="T42" fmla="*/ 6 w 44"/>
                  <a:gd name="T43" fmla="*/ 24 h 53"/>
                  <a:gd name="T44" fmla="*/ 6 w 44"/>
                  <a:gd name="T45" fmla="*/ 22 h 53"/>
                  <a:gd name="T46" fmla="*/ 6 w 44"/>
                  <a:gd name="T47" fmla="*/ 21 h 53"/>
                  <a:gd name="T48" fmla="*/ 4 w 44"/>
                  <a:gd name="T49" fmla="*/ 22 h 53"/>
                  <a:gd name="T50" fmla="*/ 2 w 44"/>
                  <a:gd name="T51" fmla="*/ 22 h 53"/>
                  <a:gd name="T52" fmla="*/ 0 w 44"/>
                  <a:gd name="T53" fmla="*/ 24 h 53"/>
                  <a:gd name="T54" fmla="*/ 2 w 44"/>
                  <a:gd name="T55" fmla="*/ 26 h 53"/>
                  <a:gd name="T56" fmla="*/ 2 w 44"/>
                  <a:gd name="T57" fmla="*/ 28 h 53"/>
                  <a:gd name="T58" fmla="*/ 6 w 44"/>
                  <a:gd name="T59" fmla="*/ 34 h 53"/>
                  <a:gd name="T60" fmla="*/ 6 w 44"/>
                  <a:gd name="T61" fmla="*/ 36 h 53"/>
                  <a:gd name="T62" fmla="*/ 4 w 44"/>
                  <a:gd name="T63" fmla="*/ 38 h 53"/>
                  <a:gd name="T64" fmla="*/ 6 w 44"/>
                  <a:gd name="T65" fmla="*/ 39 h 53"/>
                  <a:gd name="T66" fmla="*/ 6 w 44"/>
                  <a:gd name="T67" fmla="*/ 41 h 53"/>
                  <a:gd name="T68" fmla="*/ 6 w 44"/>
                  <a:gd name="T69" fmla="*/ 43 h 53"/>
                  <a:gd name="T70" fmla="*/ 6 w 44"/>
                  <a:gd name="T71" fmla="*/ 45 h 53"/>
                  <a:gd name="T72" fmla="*/ 6 w 44"/>
                  <a:gd name="T73" fmla="*/ 45 h 53"/>
                  <a:gd name="T74" fmla="*/ 8 w 44"/>
                  <a:gd name="T75" fmla="*/ 47 h 53"/>
                  <a:gd name="T76" fmla="*/ 10 w 44"/>
                  <a:gd name="T77" fmla="*/ 47 h 53"/>
                  <a:gd name="T78" fmla="*/ 8 w 44"/>
                  <a:gd name="T79" fmla="*/ 51 h 53"/>
                  <a:gd name="T80" fmla="*/ 10 w 44"/>
                  <a:gd name="T81" fmla="*/ 51 h 53"/>
                  <a:gd name="T82" fmla="*/ 10 w 44"/>
                  <a:gd name="T83" fmla="*/ 51 h 53"/>
                  <a:gd name="T84" fmla="*/ 12 w 44"/>
                  <a:gd name="T85" fmla="*/ 51 h 53"/>
                  <a:gd name="T86" fmla="*/ 16 w 44"/>
                  <a:gd name="T87" fmla="*/ 49 h 53"/>
                  <a:gd name="T88" fmla="*/ 17 w 44"/>
                  <a:gd name="T89" fmla="*/ 51 h 53"/>
                  <a:gd name="T90" fmla="*/ 17 w 44"/>
                  <a:gd name="T91" fmla="*/ 51 h 53"/>
                  <a:gd name="T92" fmla="*/ 17 w 44"/>
                  <a:gd name="T93" fmla="*/ 53 h 53"/>
                  <a:gd name="T94" fmla="*/ 19 w 44"/>
                  <a:gd name="T95" fmla="*/ 53 h 53"/>
                  <a:gd name="T96" fmla="*/ 21 w 44"/>
                  <a:gd name="T97" fmla="*/ 51 h 53"/>
                  <a:gd name="T98" fmla="*/ 21 w 44"/>
                  <a:gd name="T99" fmla="*/ 53 h 53"/>
                  <a:gd name="T100" fmla="*/ 23 w 44"/>
                  <a:gd name="T101" fmla="*/ 53 h 53"/>
                  <a:gd name="T102" fmla="*/ 23 w 44"/>
                  <a:gd name="T103" fmla="*/ 53 h 53"/>
                  <a:gd name="T104" fmla="*/ 44 w 44"/>
                  <a:gd name="T105" fmla="*/ 24 h 53"/>
                  <a:gd name="T106" fmla="*/ 36 w 44"/>
                  <a:gd name="T107" fmla="*/ 0 h 53"/>
                  <a:gd name="T108" fmla="*/ 16 w 44"/>
                  <a:gd name="T109" fmla="*/ 7 h 53"/>
                  <a:gd name="T110" fmla="*/ 10 w 44"/>
                  <a:gd name="T111" fmla="*/ 7 h 53"/>
                  <a:gd name="T112" fmla="*/ 10 w 44"/>
                  <a:gd name="T113" fmla="*/ 9 h 53"/>
                  <a:gd name="T114" fmla="*/ 12 w 44"/>
                  <a:gd name="T115"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 h="53">
                    <a:moveTo>
                      <a:pt x="12" y="11"/>
                    </a:moveTo>
                    <a:lnTo>
                      <a:pt x="12" y="11"/>
                    </a:lnTo>
                    <a:lnTo>
                      <a:pt x="14" y="11"/>
                    </a:lnTo>
                    <a:lnTo>
                      <a:pt x="16" y="13"/>
                    </a:lnTo>
                    <a:lnTo>
                      <a:pt x="16" y="13"/>
                    </a:lnTo>
                    <a:lnTo>
                      <a:pt x="16" y="15"/>
                    </a:lnTo>
                    <a:lnTo>
                      <a:pt x="16" y="15"/>
                    </a:lnTo>
                    <a:lnTo>
                      <a:pt x="17" y="19"/>
                    </a:lnTo>
                    <a:lnTo>
                      <a:pt x="17" y="21"/>
                    </a:lnTo>
                    <a:lnTo>
                      <a:pt x="16" y="24"/>
                    </a:lnTo>
                    <a:lnTo>
                      <a:pt x="16" y="24"/>
                    </a:lnTo>
                    <a:lnTo>
                      <a:pt x="14" y="22"/>
                    </a:lnTo>
                    <a:lnTo>
                      <a:pt x="14" y="22"/>
                    </a:lnTo>
                    <a:lnTo>
                      <a:pt x="14" y="24"/>
                    </a:lnTo>
                    <a:lnTo>
                      <a:pt x="12" y="24"/>
                    </a:lnTo>
                    <a:lnTo>
                      <a:pt x="12" y="26"/>
                    </a:lnTo>
                    <a:lnTo>
                      <a:pt x="10" y="26"/>
                    </a:lnTo>
                    <a:lnTo>
                      <a:pt x="10" y="26"/>
                    </a:lnTo>
                    <a:lnTo>
                      <a:pt x="10" y="26"/>
                    </a:lnTo>
                    <a:lnTo>
                      <a:pt x="8" y="26"/>
                    </a:lnTo>
                    <a:lnTo>
                      <a:pt x="6" y="24"/>
                    </a:lnTo>
                    <a:lnTo>
                      <a:pt x="6" y="24"/>
                    </a:lnTo>
                    <a:lnTo>
                      <a:pt x="6" y="22"/>
                    </a:lnTo>
                    <a:lnTo>
                      <a:pt x="6" y="21"/>
                    </a:lnTo>
                    <a:lnTo>
                      <a:pt x="4" y="22"/>
                    </a:lnTo>
                    <a:lnTo>
                      <a:pt x="2" y="22"/>
                    </a:lnTo>
                    <a:lnTo>
                      <a:pt x="0" y="24"/>
                    </a:lnTo>
                    <a:lnTo>
                      <a:pt x="2" y="26"/>
                    </a:lnTo>
                    <a:lnTo>
                      <a:pt x="2" y="28"/>
                    </a:lnTo>
                    <a:lnTo>
                      <a:pt x="6" y="34"/>
                    </a:lnTo>
                    <a:lnTo>
                      <a:pt x="6" y="36"/>
                    </a:lnTo>
                    <a:lnTo>
                      <a:pt x="4" y="38"/>
                    </a:lnTo>
                    <a:lnTo>
                      <a:pt x="6" y="39"/>
                    </a:lnTo>
                    <a:lnTo>
                      <a:pt x="6" y="41"/>
                    </a:lnTo>
                    <a:lnTo>
                      <a:pt x="6" y="43"/>
                    </a:lnTo>
                    <a:lnTo>
                      <a:pt x="6" y="45"/>
                    </a:lnTo>
                    <a:lnTo>
                      <a:pt x="6" y="45"/>
                    </a:lnTo>
                    <a:lnTo>
                      <a:pt x="8" y="47"/>
                    </a:lnTo>
                    <a:lnTo>
                      <a:pt x="10" y="47"/>
                    </a:lnTo>
                    <a:lnTo>
                      <a:pt x="8" y="51"/>
                    </a:lnTo>
                    <a:lnTo>
                      <a:pt x="10" y="51"/>
                    </a:lnTo>
                    <a:lnTo>
                      <a:pt x="10" y="51"/>
                    </a:lnTo>
                    <a:lnTo>
                      <a:pt x="12" y="51"/>
                    </a:lnTo>
                    <a:lnTo>
                      <a:pt x="16" y="49"/>
                    </a:lnTo>
                    <a:lnTo>
                      <a:pt x="17" y="51"/>
                    </a:lnTo>
                    <a:lnTo>
                      <a:pt x="17" y="51"/>
                    </a:lnTo>
                    <a:lnTo>
                      <a:pt x="17" y="53"/>
                    </a:lnTo>
                    <a:lnTo>
                      <a:pt x="19" y="53"/>
                    </a:lnTo>
                    <a:lnTo>
                      <a:pt x="21" y="51"/>
                    </a:lnTo>
                    <a:lnTo>
                      <a:pt x="21" y="53"/>
                    </a:lnTo>
                    <a:lnTo>
                      <a:pt x="23" y="53"/>
                    </a:lnTo>
                    <a:lnTo>
                      <a:pt x="23" y="53"/>
                    </a:lnTo>
                    <a:lnTo>
                      <a:pt x="44" y="24"/>
                    </a:lnTo>
                    <a:lnTo>
                      <a:pt x="36" y="0"/>
                    </a:lnTo>
                    <a:lnTo>
                      <a:pt x="16" y="7"/>
                    </a:lnTo>
                    <a:lnTo>
                      <a:pt x="10" y="7"/>
                    </a:lnTo>
                    <a:lnTo>
                      <a:pt x="10" y="9"/>
                    </a:lnTo>
                    <a:lnTo>
                      <a:pt x="12" y="11"/>
                    </a:lnTo>
                    <a:close/>
                  </a:path>
                </a:pathLst>
              </a:custGeom>
              <a:solidFill>
                <a:schemeClr val="tx2">
                  <a:lumMod val="20000"/>
                  <a:lumOff val="80000"/>
                </a:schemeClr>
              </a:solidFill>
              <a:ln w="3175" cap="flat">
                <a:solidFill>
                  <a:schemeClr val="bg1"/>
                </a:solidFill>
                <a:prstDash val="solid"/>
                <a:miter lim="800000"/>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27" name="Rectangle 1691">
                <a:extLst>
                  <a:ext uri="{FF2B5EF4-FFF2-40B4-BE49-F238E27FC236}">
                    <a16:creationId xmlns:a16="http://schemas.microsoft.com/office/drawing/2014/main" id="{7A51ADC1-D9A6-7392-EF20-C9D5D4672276}"/>
                  </a:ext>
                </a:extLst>
              </p:cNvPr>
              <p:cNvSpPr>
                <a:spLocks noChangeArrowheads="1"/>
              </p:cNvSpPr>
              <p:nvPr/>
            </p:nvSpPr>
            <p:spPr bwMode="auto">
              <a:xfrm>
                <a:off x="6388797" y="4181553"/>
                <a:ext cx="1489" cy="1490"/>
              </a:xfrm>
              <a:prstGeom prst="rect">
                <a:avLst/>
              </a:pr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28" name="Rectangle 1692">
                <a:extLst>
                  <a:ext uri="{FF2B5EF4-FFF2-40B4-BE49-F238E27FC236}">
                    <a16:creationId xmlns:a16="http://schemas.microsoft.com/office/drawing/2014/main" id="{C1F21C9A-40C0-BBAE-8254-C52895F46F5A}"/>
                  </a:ext>
                </a:extLst>
              </p:cNvPr>
              <p:cNvSpPr>
                <a:spLocks noChangeArrowheads="1"/>
              </p:cNvSpPr>
              <p:nvPr/>
            </p:nvSpPr>
            <p:spPr bwMode="auto">
              <a:xfrm>
                <a:off x="6002942" y="3935738"/>
                <a:ext cx="1489" cy="1490"/>
              </a:xfrm>
              <a:prstGeom prst="rect">
                <a:avLst/>
              </a:pr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29" name="Freeform 1693">
                <a:extLst>
                  <a:ext uri="{FF2B5EF4-FFF2-40B4-BE49-F238E27FC236}">
                    <a16:creationId xmlns:a16="http://schemas.microsoft.com/office/drawing/2014/main" id="{767BFBDA-9E88-92AA-E7DA-37436FCE0013}"/>
                  </a:ext>
                </a:extLst>
              </p:cNvPr>
              <p:cNvSpPr>
                <a:spLocks/>
              </p:cNvSpPr>
              <p:nvPr/>
            </p:nvSpPr>
            <p:spPr bwMode="auto">
              <a:xfrm>
                <a:off x="5693066" y="3935738"/>
                <a:ext cx="370957" cy="347121"/>
              </a:xfrm>
              <a:custGeom>
                <a:avLst/>
                <a:gdLst>
                  <a:gd name="T0" fmla="*/ 119 w 249"/>
                  <a:gd name="T1" fmla="*/ 229 h 233"/>
                  <a:gd name="T2" fmla="*/ 121 w 249"/>
                  <a:gd name="T3" fmla="*/ 223 h 233"/>
                  <a:gd name="T4" fmla="*/ 138 w 249"/>
                  <a:gd name="T5" fmla="*/ 225 h 233"/>
                  <a:gd name="T6" fmla="*/ 147 w 249"/>
                  <a:gd name="T7" fmla="*/ 223 h 233"/>
                  <a:gd name="T8" fmla="*/ 153 w 249"/>
                  <a:gd name="T9" fmla="*/ 223 h 233"/>
                  <a:gd name="T10" fmla="*/ 153 w 249"/>
                  <a:gd name="T11" fmla="*/ 218 h 233"/>
                  <a:gd name="T12" fmla="*/ 149 w 249"/>
                  <a:gd name="T13" fmla="*/ 208 h 233"/>
                  <a:gd name="T14" fmla="*/ 141 w 249"/>
                  <a:gd name="T15" fmla="*/ 201 h 233"/>
                  <a:gd name="T16" fmla="*/ 140 w 249"/>
                  <a:gd name="T17" fmla="*/ 185 h 233"/>
                  <a:gd name="T18" fmla="*/ 130 w 249"/>
                  <a:gd name="T19" fmla="*/ 184 h 233"/>
                  <a:gd name="T20" fmla="*/ 149 w 249"/>
                  <a:gd name="T21" fmla="*/ 167 h 233"/>
                  <a:gd name="T22" fmla="*/ 162 w 249"/>
                  <a:gd name="T23" fmla="*/ 163 h 233"/>
                  <a:gd name="T24" fmla="*/ 193 w 249"/>
                  <a:gd name="T25" fmla="*/ 129 h 233"/>
                  <a:gd name="T26" fmla="*/ 200 w 249"/>
                  <a:gd name="T27" fmla="*/ 117 h 233"/>
                  <a:gd name="T28" fmla="*/ 210 w 249"/>
                  <a:gd name="T29" fmla="*/ 110 h 233"/>
                  <a:gd name="T30" fmla="*/ 208 w 249"/>
                  <a:gd name="T31" fmla="*/ 104 h 233"/>
                  <a:gd name="T32" fmla="*/ 206 w 249"/>
                  <a:gd name="T33" fmla="*/ 98 h 233"/>
                  <a:gd name="T34" fmla="*/ 213 w 249"/>
                  <a:gd name="T35" fmla="*/ 91 h 233"/>
                  <a:gd name="T36" fmla="*/ 217 w 249"/>
                  <a:gd name="T37" fmla="*/ 83 h 233"/>
                  <a:gd name="T38" fmla="*/ 208 w 249"/>
                  <a:gd name="T39" fmla="*/ 78 h 233"/>
                  <a:gd name="T40" fmla="*/ 200 w 249"/>
                  <a:gd name="T41" fmla="*/ 72 h 233"/>
                  <a:gd name="T42" fmla="*/ 200 w 249"/>
                  <a:gd name="T43" fmla="*/ 63 h 233"/>
                  <a:gd name="T44" fmla="*/ 200 w 249"/>
                  <a:gd name="T45" fmla="*/ 55 h 233"/>
                  <a:gd name="T46" fmla="*/ 196 w 249"/>
                  <a:gd name="T47" fmla="*/ 51 h 233"/>
                  <a:gd name="T48" fmla="*/ 196 w 249"/>
                  <a:gd name="T49" fmla="*/ 44 h 233"/>
                  <a:gd name="T50" fmla="*/ 202 w 249"/>
                  <a:gd name="T51" fmla="*/ 40 h 233"/>
                  <a:gd name="T52" fmla="*/ 223 w 249"/>
                  <a:gd name="T53" fmla="*/ 45 h 233"/>
                  <a:gd name="T54" fmla="*/ 230 w 249"/>
                  <a:gd name="T55" fmla="*/ 44 h 233"/>
                  <a:gd name="T56" fmla="*/ 240 w 249"/>
                  <a:gd name="T57" fmla="*/ 42 h 233"/>
                  <a:gd name="T58" fmla="*/ 242 w 249"/>
                  <a:gd name="T59" fmla="*/ 27 h 233"/>
                  <a:gd name="T60" fmla="*/ 247 w 249"/>
                  <a:gd name="T61" fmla="*/ 28 h 233"/>
                  <a:gd name="T62" fmla="*/ 234 w 249"/>
                  <a:gd name="T63" fmla="*/ 21 h 233"/>
                  <a:gd name="T64" fmla="*/ 227 w 249"/>
                  <a:gd name="T65" fmla="*/ 17 h 233"/>
                  <a:gd name="T66" fmla="*/ 229 w 249"/>
                  <a:gd name="T67" fmla="*/ 10 h 233"/>
                  <a:gd name="T68" fmla="*/ 219 w 249"/>
                  <a:gd name="T69" fmla="*/ 2 h 233"/>
                  <a:gd name="T70" fmla="*/ 208 w 249"/>
                  <a:gd name="T71" fmla="*/ 0 h 233"/>
                  <a:gd name="T72" fmla="*/ 200 w 249"/>
                  <a:gd name="T73" fmla="*/ 4 h 233"/>
                  <a:gd name="T74" fmla="*/ 179 w 249"/>
                  <a:gd name="T75" fmla="*/ 4 h 233"/>
                  <a:gd name="T76" fmla="*/ 170 w 249"/>
                  <a:gd name="T77" fmla="*/ 8 h 233"/>
                  <a:gd name="T78" fmla="*/ 164 w 249"/>
                  <a:gd name="T79" fmla="*/ 10 h 233"/>
                  <a:gd name="T80" fmla="*/ 157 w 249"/>
                  <a:gd name="T81" fmla="*/ 19 h 233"/>
                  <a:gd name="T82" fmla="*/ 162 w 249"/>
                  <a:gd name="T83" fmla="*/ 32 h 233"/>
                  <a:gd name="T84" fmla="*/ 153 w 249"/>
                  <a:gd name="T85" fmla="*/ 45 h 233"/>
                  <a:gd name="T86" fmla="*/ 153 w 249"/>
                  <a:gd name="T87" fmla="*/ 55 h 233"/>
                  <a:gd name="T88" fmla="*/ 140 w 249"/>
                  <a:gd name="T89" fmla="*/ 61 h 233"/>
                  <a:gd name="T90" fmla="*/ 134 w 249"/>
                  <a:gd name="T91" fmla="*/ 72 h 233"/>
                  <a:gd name="T92" fmla="*/ 128 w 249"/>
                  <a:gd name="T93" fmla="*/ 81 h 233"/>
                  <a:gd name="T94" fmla="*/ 121 w 249"/>
                  <a:gd name="T95" fmla="*/ 98 h 233"/>
                  <a:gd name="T96" fmla="*/ 115 w 249"/>
                  <a:gd name="T97" fmla="*/ 95 h 233"/>
                  <a:gd name="T98" fmla="*/ 107 w 249"/>
                  <a:gd name="T99" fmla="*/ 97 h 233"/>
                  <a:gd name="T100" fmla="*/ 104 w 249"/>
                  <a:gd name="T101" fmla="*/ 102 h 233"/>
                  <a:gd name="T102" fmla="*/ 87 w 249"/>
                  <a:gd name="T103" fmla="*/ 108 h 233"/>
                  <a:gd name="T104" fmla="*/ 81 w 249"/>
                  <a:gd name="T105" fmla="*/ 125 h 233"/>
                  <a:gd name="T106" fmla="*/ 51 w 249"/>
                  <a:gd name="T107" fmla="*/ 134 h 233"/>
                  <a:gd name="T108" fmla="*/ 24 w 249"/>
                  <a:gd name="T109" fmla="*/ 136 h 233"/>
                  <a:gd name="T110" fmla="*/ 15 w 249"/>
                  <a:gd name="T111" fmla="*/ 151 h 233"/>
                  <a:gd name="T112" fmla="*/ 36 w 249"/>
                  <a:gd name="T113" fmla="*/ 178 h 233"/>
                  <a:gd name="T114" fmla="*/ 11 w 249"/>
                  <a:gd name="T115" fmla="*/ 210 h 233"/>
                  <a:gd name="T116" fmla="*/ 24 w 249"/>
                  <a:gd name="T117" fmla="*/ 208 h 233"/>
                  <a:gd name="T118" fmla="*/ 54 w 249"/>
                  <a:gd name="T119" fmla="*/ 208 h 233"/>
                  <a:gd name="T120" fmla="*/ 87 w 249"/>
                  <a:gd name="T121" fmla="*/ 208 h 233"/>
                  <a:gd name="T122" fmla="*/ 98 w 249"/>
                  <a:gd name="T123" fmla="*/ 227 h 233"/>
                  <a:gd name="T124" fmla="*/ 107 w 249"/>
                  <a:gd name="T125"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 h="233">
                    <a:moveTo>
                      <a:pt x="109" y="231"/>
                    </a:moveTo>
                    <a:lnTo>
                      <a:pt x="111" y="231"/>
                    </a:lnTo>
                    <a:lnTo>
                      <a:pt x="111" y="229"/>
                    </a:lnTo>
                    <a:lnTo>
                      <a:pt x="113" y="229"/>
                    </a:lnTo>
                    <a:lnTo>
                      <a:pt x="113" y="229"/>
                    </a:lnTo>
                    <a:lnTo>
                      <a:pt x="119" y="229"/>
                    </a:lnTo>
                    <a:lnTo>
                      <a:pt x="119" y="223"/>
                    </a:lnTo>
                    <a:lnTo>
                      <a:pt x="119" y="223"/>
                    </a:lnTo>
                    <a:lnTo>
                      <a:pt x="121" y="223"/>
                    </a:lnTo>
                    <a:lnTo>
                      <a:pt x="121" y="223"/>
                    </a:lnTo>
                    <a:lnTo>
                      <a:pt x="121" y="223"/>
                    </a:lnTo>
                    <a:lnTo>
                      <a:pt x="121" y="223"/>
                    </a:lnTo>
                    <a:lnTo>
                      <a:pt x="123" y="223"/>
                    </a:lnTo>
                    <a:lnTo>
                      <a:pt x="128" y="223"/>
                    </a:lnTo>
                    <a:lnTo>
                      <a:pt x="130" y="223"/>
                    </a:lnTo>
                    <a:lnTo>
                      <a:pt x="132" y="223"/>
                    </a:lnTo>
                    <a:lnTo>
                      <a:pt x="134" y="225"/>
                    </a:lnTo>
                    <a:lnTo>
                      <a:pt x="138" y="225"/>
                    </a:lnTo>
                    <a:lnTo>
                      <a:pt x="140" y="225"/>
                    </a:lnTo>
                    <a:lnTo>
                      <a:pt x="140" y="223"/>
                    </a:lnTo>
                    <a:lnTo>
                      <a:pt x="145" y="221"/>
                    </a:lnTo>
                    <a:lnTo>
                      <a:pt x="147" y="221"/>
                    </a:lnTo>
                    <a:lnTo>
                      <a:pt x="147" y="221"/>
                    </a:lnTo>
                    <a:lnTo>
                      <a:pt x="147" y="223"/>
                    </a:lnTo>
                    <a:lnTo>
                      <a:pt x="147" y="223"/>
                    </a:lnTo>
                    <a:lnTo>
                      <a:pt x="147" y="225"/>
                    </a:lnTo>
                    <a:lnTo>
                      <a:pt x="149" y="225"/>
                    </a:lnTo>
                    <a:lnTo>
                      <a:pt x="151" y="223"/>
                    </a:lnTo>
                    <a:lnTo>
                      <a:pt x="151" y="223"/>
                    </a:lnTo>
                    <a:lnTo>
                      <a:pt x="153" y="223"/>
                    </a:lnTo>
                    <a:lnTo>
                      <a:pt x="155" y="223"/>
                    </a:lnTo>
                    <a:lnTo>
                      <a:pt x="155" y="221"/>
                    </a:lnTo>
                    <a:lnTo>
                      <a:pt x="153" y="221"/>
                    </a:lnTo>
                    <a:lnTo>
                      <a:pt x="153" y="221"/>
                    </a:lnTo>
                    <a:lnTo>
                      <a:pt x="153" y="218"/>
                    </a:lnTo>
                    <a:lnTo>
                      <a:pt x="153" y="218"/>
                    </a:lnTo>
                    <a:lnTo>
                      <a:pt x="153" y="216"/>
                    </a:lnTo>
                    <a:lnTo>
                      <a:pt x="153" y="216"/>
                    </a:lnTo>
                    <a:lnTo>
                      <a:pt x="153" y="214"/>
                    </a:lnTo>
                    <a:lnTo>
                      <a:pt x="153" y="214"/>
                    </a:lnTo>
                    <a:lnTo>
                      <a:pt x="149" y="210"/>
                    </a:lnTo>
                    <a:lnTo>
                      <a:pt x="149" y="208"/>
                    </a:lnTo>
                    <a:lnTo>
                      <a:pt x="147" y="206"/>
                    </a:lnTo>
                    <a:lnTo>
                      <a:pt x="147" y="201"/>
                    </a:lnTo>
                    <a:lnTo>
                      <a:pt x="147" y="201"/>
                    </a:lnTo>
                    <a:lnTo>
                      <a:pt x="145" y="201"/>
                    </a:lnTo>
                    <a:lnTo>
                      <a:pt x="143" y="201"/>
                    </a:lnTo>
                    <a:lnTo>
                      <a:pt x="141" y="201"/>
                    </a:lnTo>
                    <a:lnTo>
                      <a:pt x="140" y="197"/>
                    </a:lnTo>
                    <a:lnTo>
                      <a:pt x="140" y="197"/>
                    </a:lnTo>
                    <a:lnTo>
                      <a:pt x="140" y="195"/>
                    </a:lnTo>
                    <a:lnTo>
                      <a:pt x="141" y="187"/>
                    </a:lnTo>
                    <a:lnTo>
                      <a:pt x="141" y="187"/>
                    </a:lnTo>
                    <a:lnTo>
                      <a:pt x="140" y="185"/>
                    </a:lnTo>
                    <a:lnTo>
                      <a:pt x="140" y="185"/>
                    </a:lnTo>
                    <a:lnTo>
                      <a:pt x="136" y="185"/>
                    </a:lnTo>
                    <a:lnTo>
                      <a:pt x="134" y="185"/>
                    </a:lnTo>
                    <a:lnTo>
                      <a:pt x="132" y="185"/>
                    </a:lnTo>
                    <a:lnTo>
                      <a:pt x="130" y="184"/>
                    </a:lnTo>
                    <a:lnTo>
                      <a:pt x="130" y="184"/>
                    </a:lnTo>
                    <a:lnTo>
                      <a:pt x="130" y="182"/>
                    </a:lnTo>
                    <a:lnTo>
                      <a:pt x="132" y="174"/>
                    </a:lnTo>
                    <a:lnTo>
                      <a:pt x="145" y="161"/>
                    </a:lnTo>
                    <a:lnTo>
                      <a:pt x="145" y="161"/>
                    </a:lnTo>
                    <a:lnTo>
                      <a:pt x="147" y="161"/>
                    </a:lnTo>
                    <a:lnTo>
                      <a:pt x="149" y="167"/>
                    </a:lnTo>
                    <a:lnTo>
                      <a:pt x="151" y="167"/>
                    </a:lnTo>
                    <a:lnTo>
                      <a:pt x="151" y="167"/>
                    </a:lnTo>
                    <a:lnTo>
                      <a:pt x="153" y="165"/>
                    </a:lnTo>
                    <a:lnTo>
                      <a:pt x="157" y="163"/>
                    </a:lnTo>
                    <a:lnTo>
                      <a:pt x="162" y="165"/>
                    </a:lnTo>
                    <a:lnTo>
                      <a:pt x="162" y="163"/>
                    </a:lnTo>
                    <a:lnTo>
                      <a:pt x="164" y="163"/>
                    </a:lnTo>
                    <a:lnTo>
                      <a:pt x="176" y="148"/>
                    </a:lnTo>
                    <a:lnTo>
                      <a:pt x="179" y="146"/>
                    </a:lnTo>
                    <a:lnTo>
                      <a:pt x="189" y="129"/>
                    </a:lnTo>
                    <a:lnTo>
                      <a:pt x="191" y="129"/>
                    </a:lnTo>
                    <a:lnTo>
                      <a:pt x="193" y="129"/>
                    </a:lnTo>
                    <a:lnTo>
                      <a:pt x="194" y="127"/>
                    </a:lnTo>
                    <a:lnTo>
                      <a:pt x="196" y="125"/>
                    </a:lnTo>
                    <a:lnTo>
                      <a:pt x="194" y="123"/>
                    </a:lnTo>
                    <a:lnTo>
                      <a:pt x="196" y="121"/>
                    </a:lnTo>
                    <a:lnTo>
                      <a:pt x="198" y="117"/>
                    </a:lnTo>
                    <a:lnTo>
                      <a:pt x="200" y="117"/>
                    </a:lnTo>
                    <a:lnTo>
                      <a:pt x="202" y="112"/>
                    </a:lnTo>
                    <a:lnTo>
                      <a:pt x="206" y="112"/>
                    </a:lnTo>
                    <a:lnTo>
                      <a:pt x="208" y="110"/>
                    </a:lnTo>
                    <a:lnTo>
                      <a:pt x="208" y="110"/>
                    </a:lnTo>
                    <a:lnTo>
                      <a:pt x="210" y="110"/>
                    </a:lnTo>
                    <a:lnTo>
                      <a:pt x="210" y="110"/>
                    </a:lnTo>
                    <a:lnTo>
                      <a:pt x="211" y="110"/>
                    </a:lnTo>
                    <a:lnTo>
                      <a:pt x="210" y="108"/>
                    </a:lnTo>
                    <a:lnTo>
                      <a:pt x="208" y="108"/>
                    </a:lnTo>
                    <a:lnTo>
                      <a:pt x="206" y="106"/>
                    </a:lnTo>
                    <a:lnTo>
                      <a:pt x="206" y="106"/>
                    </a:lnTo>
                    <a:lnTo>
                      <a:pt x="208" y="104"/>
                    </a:lnTo>
                    <a:lnTo>
                      <a:pt x="208" y="104"/>
                    </a:lnTo>
                    <a:lnTo>
                      <a:pt x="210" y="102"/>
                    </a:lnTo>
                    <a:lnTo>
                      <a:pt x="208" y="102"/>
                    </a:lnTo>
                    <a:lnTo>
                      <a:pt x="208" y="102"/>
                    </a:lnTo>
                    <a:lnTo>
                      <a:pt x="208" y="100"/>
                    </a:lnTo>
                    <a:lnTo>
                      <a:pt x="206" y="98"/>
                    </a:lnTo>
                    <a:lnTo>
                      <a:pt x="208" y="95"/>
                    </a:lnTo>
                    <a:lnTo>
                      <a:pt x="208" y="93"/>
                    </a:lnTo>
                    <a:lnTo>
                      <a:pt x="211" y="93"/>
                    </a:lnTo>
                    <a:lnTo>
                      <a:pt x="211" y="91"/>
                    </a:lnTo>
                    <a:lnTo>
                      <a:pt x="213" y="91"/>
                    </a:lnTo>
                    <a:lnTo>
                      <a:pt x="213" y="91"/>
                    </a:lnTo>
                    <a:lnTo>
                      <a:pt x="217" y="91"/>
                    </a:lnTo>
                    <a:lnTo>
                      <a:pt x="217" y="89"/>
                    </a:lnTo>
                    <a:lnTo>
                      <a:pt x="219" y="89"/>
                    </a:lnTo>
                    <a:lnTo>
                      <a:pt x="219" y="87"/>
                    </a:lnTo>
                    <a:lnTo>
                      <a:pt x="219" y="87"/>
                    </a:lnTo>
                    <a:lnTo>
                      <a:pt x="217" y="83"/>
                    </a:lnTo>
                    <a:lnTo>
                      <a:pt x="215" y="85"/>
                    </a:lnTo>
                    <a:lnTo>
                      <a:pt x="213" y="83"/>
                    </a:lnTo>
                    <a:lnTo>
                      <a:pt x="210" y="83"/>
                    </a:lnTo>
                    <a:lnTo>
                      <a:pt x="210" y="83"/>
                    </a:lnTo>
                    <a:lnTo>
                      <a:pt x="208" y="81"/>
                    </a:lnTo>
                    <a:lnTo>
                      <a:pt x="208" y="78"/>
                    </a:lnTo>
                    <a:lnTo>
                      <a:pt x="208" y="78"/>
                    </a:lnTo>
                    <a:lnTo>
                      <a:pt x="206" y="78"/>
                    </a:lnTo>
                    <a:lnTo>
                      <a:pt x="204" y="78"/>
                    </a:lnTo>
                    <a:lnTo>
                      <a:pt x="202" y="78"/>
                    </a:lnTo>
                    <a:lnTo>
                      <a:pt x="202" y="74"/>
                    </a:lnTo>
                    <a:lnTo>
                      <a:pt x="200" y="72"/>
                    </a:lnTo>
                    <a:lnTo>
                      <a:pt x="198" y="70"/>
                    </a:lnTo>
                    <a:lnTo>
                      <a:pt x="196" y="70"/>
                    </a:lnTo>
                    <a:lnTo>
                      <a:pt x="196" y="68"/>
                    </a:lnTo>
                    <a:lnTo>
                      <a:pt x="200" y="66"/>
                    </a:lnTo>
                    <a:lnTo>
                      <a:pt x="202" y="64"/>
                    </a:lnTo>
                    <a:lnTo>
                      <a:pt x="200" y="63"/>
                    </a:lnTo>
                    <a:lnTo>
                      <a:pt x="198" y="61"/>
                    </a:lnTo>
                    <a:lnTo>
                      <a:pt x="198" y="59"/>
                    </a:lnTo>
                    <a:lnTo>
                      <a:pt x="200" y="57"/>
                    </a:lnTo>
                    <a:lnTo>
                      <a:pt x="202" y="57"/>
                    </a:lnTo>
                    <a:lnTo>
                      <a:pt x="202" y="57"/>
                    </a:lnTo>
                    <a:lnTo>
                      <a:pt x="200" y="55"/>
                    </a:lnTo>
                    <a:lnTo>
                      <a:pt x="200" y="55"/>
                    </a:lnTo>
                    <a:lnTo>
                      <a:pt x="196" y="55"/>
                    </a:lnTo>
                    <a:lnTo>
                      <a:pt x="196" y="55"/>
                    </a:lnTo>
                    <a:lnTo>
                      <a:pt x="196" y="53"/>
                    </a:lnTo>
                    <a:lnTo>
                      <a:pt x="196" y="53"/>
                    </a:lnTo>
                    <a:lnTo>
                      <a:pt x="196" y="51"/>
                    </a:lnTo>
                    <a:lnTo>
                      <a:pt x="198" y="51"/>
                    </a:lnTo>
                    <a:lnTo>
                      <a:pt x="198" y="51"/>
                    </a:lnTo>
                    <a:lnTo>
                      <a:pt x="196" y="49"/>
                    </a:lnTo>
                    <a:lnTo>
                      <a:pt x="194" y="49"/>
                    </a:lnTo>
                    <a:lnTo>
                      <a:pt x="194" y="49"/>
                    </a:lnTo>
                    <a:lnTo>
                      <a:pt x="196" y="44"/>
                    </a:lnTo>
                    <a:lnTo>
                      <a:pt x="196" y="42"/>
                    </a:lnTo>
                    <a:lnTo>
                      <a:pt x="196" y="42"/>
                    </a:lnTo>
                    <a:lnTo>
                      <a:pt x="198" y="42"/>
                    </a:lnTo>
                    <a:lnTo>
                      <a:pt x="200" y="42"/>
                    </a:lnTo>
                    <a:lnTo>
                      <a:pt x="202" y="40"/>
                    </a:lnTo>
                    <a:lnTo>
                      <a:pt x="202" y="40"/>
                    </a:lnTo>
                    <a:lnTo>
                      <a:pt x="213" y="45"/>
                    </a:lnTo>
                    <a:lnTo>
                      <a:pt x="215" y="45"/>
                    </a:lnTo>
                    <a:lnTo>
                      <a:pt x="217" y="45"/>
                    </a:lnTo>
                    <a:lnTo>
                      <a:pt x="221" y="45"/>
                    </a:lnTo>
                    <a:lnTo>
                      <a:pt x="221" y="45"/>
                    </a:lnTo>
                    <a:lnTo>
                      <a:pt x="223" y="45"/>
                    </a:lnTo>
                    <a:lnTo>
                      <a:pt x="225" y="45"/>
                    </a:lnTo>
                    <a:lnTo>
                      <a:pt x="225" y="45"/>
                    </a:lnTo>
                    <a:lnTo>
                      <a:pt x="227" y="45"/>
                    </a:lnTo>
                    <a:lnTo>
                      <a:pt x="227" y="44"/>
                    </a:lnTo>
                    <a:lnTo>
                      <a:pt x="229" y="44"/>
                    </a:lnTo>
                    <a:lnTo>
                      <a:pt x="230" y="44"/>
                    </a:lnTo>
                    <a:lnTo>
                      <a:pt x="230" y="44"/>
                    </a:lnTo>
                    <a:lnTo>
                      <a:pt x="232" y="44"/>
                    </a:lnTo>
                    <a:lnTo>
                      <a:pt x="234" y="42"/>
                    </a:lnTo>
                    <a:lnTo>
                      <a:pt x="234" y="42"/>
                    </a:lnTo>
                    <a:lnTo>
                      <a:pt x="240" y="42"/>
                    </a:lnTo>
                    <a:lnTo>
                      <a:pt x="240" y="42"/>
                    </a:lnTo>
                    <a:lnTo>
                      <a:pt x="242" y="42"/>
                    </a:lnTo>
                    <a:lnTo>
                      <a:pt x="242" y="42"/>
                    </a:lnTo>
                    <a:lnTo>
                      <a:pt x="242" y="40"/>
                    </a:lnTo>
                    <a:lnTo>
                      <a:pt x="242" y="40"/>
                    </a:lnTo>
                    <a:lnTo>
                      <a:pt x="242" y="40"/>
                    </a:lnTo>
                    <a:lnTo>
                      <a:pt x="242" y="27"/>
                    </a:lnTo>
                    <a:lnTo>
                      <a:pt x="246" y="28"/>
                    </a:lnTo>
                    <a:lnTo>
                      <a:pt x="249" y="28"/>
                    </a:lnTo>
                    <a:lnTo>
                      <a:pt x="249" y="28"/>
                    </a:lnTo>
                    <a:lnTo>
                      <a:pt x="249" y="28"/>
                    </a:lnTo>
                    <a:lnTo>
                      <a:pt x="249" y="28"/>
                    </a:lnTo>
                    <a:lnTo>
                      <a:pt x="247" y="28"/>
                    </a:lnTo>
                    <a:lnTo>
                      <a:pt x="247" y="28"/>
                    </a:lnTo>
                    <a:lnTo>
                      <a:pt x="238" y="23"/>
                    </a:lnTo>
                    <a:lnTo>
                      <a:pt x="238" y="21"/>
                    </a:lnTo>
                    <a:lnTo>
                      <a:pt x="236" y="21"/>
                    </a:lnTo>
                    <a:lnTo>
                      <a:pt x="236" y="21"/>
                    </a:lnTo>
                    <a:lnTo>
                      <a:pt x="234" y="21"/>
                    </a:lnTo>
                    <a:lnTo>
                      <a:pt x="234" y="21"/>
                    </a:lnTo>
                    <a:lnTo>
                      <a:pt x="232" y="23"/>
                    </a:lnTo>
                    <a:lnTo>
                      <a:pt x="230" y="23"/>
                    </a:lnTo>
                    <a:lnTo>
                      <a:pt x="229" y="19"/>
                    </a:lnTo>
                    <a:lnTo>
                      <a:pt x="227" y="19"/>
                    </a:lnTo>
                    <a:lnTo>
                      <a:pt x="227" y="17"/>
                    </a:lnTo>
                    <a:lnTo>
                      <a:pt x="227" y="17"/>
                    </a:lnTo>
                    <a:lnTo>
                      <a:pt x="229" y="17"/>
                    </a:lnTo>
                    <a:lnTo>
                      <a:pt x="229" y="15"/>
                    </a:lnTo>
                    <a:lnTo>
                      <a:pt x="229" y="13"/>
                    </a:lnTo>
                    <a:lnTo>
                      <a:pt x="229" y="13"/>
                    </a:lnTo>
                    <a:lnTo>
                      <a:pt x="229" y="10"/>
                    </a:lnTo>
                    <a:lnTo>
                      <a:pt x="227" y="8"/>
                    </a:lnTo>
                    <a:lnTo>
                      <a:pt x="223" y="4"/>
                    </a:lnTo>
                    <a:lnTo>
                      <a:pt x="221" y="4"/>
                    </a:lnTo>
                    <a:lnTo>
                      <a:pt x="219" y="6"/>
                    </a:lnTo>
                    <a:lnTo>
                      <a:pt x="219" y="6"/>
                    </a:lnTo>
                    <a:lnTo>
                      <a:pt x="219" y="2"/>
                    </a:lnTo>
                    <a:lnTo>
                      <a:pt x="219" y="2"/>
                    </a:lnTo>
                    <a:lnTo>
                      <a:pt x="217" y="2"/>
                    </a:lnTo>
                    <a:lnTo>
                      <a:pt x="215" y="0"/>
                    </a:lnTo>
                    <a:lnTo>
                      <a:pt x="215" y="0"/>
                    </a:lnTo>
                    <a:lnTo>
                      <a:pt x="211" y="2"/>
                    </a:lnTo>
                    <a:lnTo>
                      <a:pt x="208" y="0"/>
                    </a:lnTo>
                    <a:lnTo>
                      <a:pt x="208" y="2"/>
                    </a:lnTo>
                    <a:lnTo>
                      <a:pt x="204" y="0"/>
                    </a:lnTo>
                    <a:lnTo>
                      <a:pt x="204" y="2"/>
                    </a:lnTo>
                    <a:lnTo>
                      <a:pt x="202" y="2"/>
                    </a:lnTo>
                    <a:lnTo>
                      <a:pt x="200" y="4"/>
                    </a:lnTo>
                    <a:lnTo>
                      <a:pt x="200" y="4"/>
                    </a:lnTo>
                    <a:lnTo>
                      <a:pt x="196" y="2"/>
                    </a:lnTo>
                    <a:lnTo>
                      <a:pt x="194" y="2"/>
                    </a:lnTo>
                    <a:lnTo>
                      <a:pt x="193" y="2"/>
                    </a:lnTo>
                    <a:lnTo>
                      <a:pt x="183" y="2"/>
                    </a:lnTo>
                    <a:lnTo>
                      <a:pt x="181" y="2"/>
                    </a:lnTo>
                    <a:lnTo>
                      <a:pt x="179" y="4"/>
                    </a:lnTo>
                    <a:lnTo>
                      <a:pt x="177" y="4"/>
                    </a:lnTo>
                    <a:lnTo>
                      <a:pt x="176" y="6"/>
                    </a:lnTo>
                    <a:lnTo>
                      <a:pt x="172" y="6"/>
                    </a:lnTo>
                    <a:lnTo>
                      <a:pt x="172" y="6"/>
                    </a:lnTo>
                    <a:lnTo>
                      <a:pt x="170" y="6"/>
                    </a:lnTo>
                    <a:lnTo>
                      <a:pt x="170" y="8"/>
                    </a:lnTo>
                    <a:lnTo>
                      <a:pt x="168" y="8"/>
                    </a:lnTo>
                    <a:lnTo>
                      <a:pt x="166" y="10"/>
                    </a:lnTo>
                    <a:lnTo>
                      <a:pt x="166" y="10"/>
                    </a:lnTo>
                    <a:lnTo>
                      <a:pt x="166" y="11"/>
                    </a:lnTo>
                    <a:lnTo>
                      <a:pt x="164" y="11"/>
                    </a:lnTo>
                    <a:lnTo>
                      <a:pt x="164" y="10"/>
                    </a:lnTo>
                    <a:lnTo>
                      <a:pt x="162" y="10"/>
                    </a:lnTo>
                    <a:lnTo>
                      <a:pt x="162" y="11"/>
                    </a:lnTo>
                    <a:lnTo>
                      <a:pt x="162" y="11"/>
                    </a:lnTo>
                    <a:lnTo>
                      <a:pt x="157" y="15"/>
                    </a:lnTo>
                    <a:lnTo>
                      <a:pt x="157" y="17"/>
                    </a:lnTo>
                    <a:lnTo>
                      <a:pt x="157" y="19"/>
                    </a:lnTo>
                    <a:lnTo>
                      <a:pt x="157" y="19"/>
                    </a:lnTo>
                    <a:lnTo>
                      <a:pt x="160" y="23"/>
                    </a:lnTo>
                    <a:lnTo>
                      <a:pt x="162" y="28"/>
                    </a:lnTo>
                    <a:lnTo>
                      <a:pt x="162" y="28"/>
                    </a:lnTo>
                    <a:lnTo>
                      <a:pt x="162" y="32"/>
                    </a:lnTo>
                    <a:lnTo>
                      <a:pt x="162" y="32"/>
                    </a:lnTo>
                    <a:lnTo>
                      <a:pt x="162" y="34"/>
                    </a:lnTo>
                    <a:lnTo>
                      <a:pt x="162" y="34"/>
                    </a:lnTo>
                    <a:lnTo>
                      <a:pt x="160" y="38"/>
                    </a:lnTo>
                    <a:lnTo>
                      <a:pt x="155" y="44"/>
                    </a:lnTo>
                    <a:lnTo>
                      <a:pt x="155" y="45"/>
                    </a:lnTo>
                    <a:lnTo>
                      <a:pt x="153" y="45"/>
                    </a:lnTo>
                    <a:lnTo>
                      <a:pt x="153" y="47"/>
                    </a:lnTo>
                    <a:lnTo>
                      <a:pt x="155" y="49"/>
                    </a:lnTo>
                    <a:lnTo>
                      <a:pt x="155" y="49"/>
                    </a:lnTo>
                    <a:lnTo>
                      <a:pt x="155" y="51"/>
                    </a:lnTo>
                    <a:lnTo>
                      <a:pt x="155" y="53"/>
                    </a:lnTo>
                    <a:lnTo>
                      <a:pt x="153" y="55"/>
                    </a:lnTo>
                    <a:lnTo>
                      <a:pt x="147" y="57"/>
                    </a:lnTo>
                    <a:lnTo>
                      <a:pt x="138" y="55"/>
                    </a:lnTo>
                    <a:lnTo>
                      <a:pt x="138" y="55"/>
                    </a:lnTo>
                    <a:lnTo>
                      <a:pt x="136" y="57"/>
                    </a:lnTo>
                    <a:lnTo>
                      <a:pt x="138" y="61"/>
                    </a:lnTo>
                    <a:lnTo>
                      <a:pt x="140" y="61"/>
                    </a:lnTo>
                    <a:lnTo>
                      <a:pt x="141" y="64"/>
                    </a:lnTo>
                    <a:lnTo>
                      <a:pt x="141" y="66"/>
                    </a:lnTo>
                    <a:lnTo>
                      <a:pt x="141" y="66"/>
                    </a:lnTo>
                    <a:lnTo>
                      <a:pt x="141" y="68"/>
                    </a:lnTo>
                    <a:lnTo>
                      <a:pt x="136" y="72"/>
                    </a:lnTo>
                    <a:lnTo>
                      <a:pt x="134" y="72"/>
                    </a:lnTo>
                    <a:lnTo>
                      <a:pt x="130" y="72"/>
                    </a:lnTo>
                    <a:lnTo>
                      <a:pt x="130" y="76"/>
                    </a:lnTo>
                    <a:lnTo>
                      <a:pt x="128" y="76"/>
                    </a:lnTo>
                    <a:lnTo>
                      <a:pt x="128" y="78"/>
                    </a:lnTo>
                    <a:lnTo>
                      <a:pt x="128" y="80"/>
                    </a:lnTo>
                    <a:lnTo>
                      <a:pt x="128" y="81"/>
                    </a:lnTo>
                    <a:lnTo>
                      <a:pt x="128" y="81"/>
                    </a:lnTo>
                    <a:lnTo>
                      <a:pt x="126" y="83"/>
                    </a:lnTo>
                    <a:lnTo>
                      <a:pt x="126" y="85"/>
                    </a:lnTo>
                    <a:lnTo>
                      <a:pt x="126" y="93"/>
                    </a:lnTo>
                    <a:lnTo>
                      <a:pt x="126" y="93"/>
                    </a:lnTo>
                    <a:lnTo>
                      <a:pt x="121" y="98"/>
                    </a:lnTo>
                    <a:lnTo>
                      <a:pt x="121" y="98"/>
                    </a:lnTo>
                    <a:lnTo>
                      <a:pt x="119" y="98"/>
                    </a:lnTo>
                    <a:lnTo>
                      <a:pt x="119" y="97"/>
                    </a:lnTo>
                    <a:lnTo>
                      <a:pt x="119" y="97"/>
                    </a:lnTo>
                    <a:lnTo>
                      <a:pt x="117" y="95"/>
                    </a:lnTo>
                    <a:lnTo>
                      <a:pt x="115" y="95"/>
                    </a:lnTo>
                    <a:lnTo>
                      <a:pt x="115" y="97"/>
                    </a:lnTo>
                    <a:lnTo>
                      <a:pt x="115" y="97"/>
                    </a:lnTo>
                    <a:lnTo>
                      <a:pt x="115" y="97"/>
                    </a:lnTo>
                    <a:lnTo>
                      <a:pt x="111" y="97"/>
                    </a:lnTo>
                    <a:lnTo>
                      <a:pt x="109" y="97"/>
                    </a:lnTo>
                    <a:lnTo>
                      <a:pt x="107" y="97"/>
                    </a:lnTo>
                    <a:lnTo>
                      <a:pt x="107" y="98"/>
                    </a:lnTo>
                    <a:lnTo>
                      <a:pt x="102" y="100"/>
                    </a:lnTo>
                    <a:lnTo>
                      <a:pt x="102" y="100"/>
                    </a:lnTo>
                    <a:lnTo>
                      <a:pt x="102" y="102"/>
                    </a:lnTo>
                    <a:lnTo>
                      <a:pt x="104" y="102"/>
                    </a:lnTo>
                    <a:lnTo>
                      <a:pt x="104" y="102"/>
                    </a:lnTo>
                    <a:lnTo>
                      <a:pt x="104" y="104"/>
                    </a:lnTo>
                    <a:lnTo>
                      <a:pt x="92" y="104"/>
                    </a:lnTo>
                    <a:lnTo>
                      <a:pt x="92" y="104"/>
                    </a:lnTo>
                    <a:lnTo>
                      <a:pt x="90" y="104"/>
                    </a:lnTo>
                    <a:lnTo>
                      <a:pt x="89" y="104"/>
                    </a:lnTo>
                    <a:lnTo>
                      <a:pt x="87" y="108"/>
                    </a:lnTo>
                    <a:lnTo>
                      <a:pt x="85" y="110"/>
                    </a:lnTo>
                    <a:lnTo>
                      <a:pt x="83" y="112"/>
                    </a:lnTo>
                    <a:lnTo>
                      <a:pt x="83" y="115"/>
                    </a:lnTo>
                    <a:lnTo>
                      <a:pt x="83" y="119"/>
                    </a:lnTo>
                    <a:lnTo>
                      <a:pt x="81" y="125"/>
                    </a:lnTo>
                    <a:lnTo>
                      <a:pt x="81" y="125"/>
                    </a:lnTo>
                    <a:lnTo>
                      <a:pt x="83" y="127"/>
                    </a:lnTo>
                    <a:lnTo>
                      <a:pt x="83" y="129"/>
                    </a:lnTo>
                    <a:lnTo>
                      <a:pt x="81" y="131"/>
                    </a:lnTo>
                    <a:lnTo>
                      <a:pt x="62" y="134"/>
                    </a:lnTo>
                    <a:lnTo>
                      <a:pt x="53" y="134"/>
                    </a:lnTo>
                    <a:lnTo>
                      <a:pt x="51" y="134"/>
                    </a:lnTo>
                    <a:lnTo>
                      <a:pt x="51" y="134"/>
                    </a:lnTo>
                    <a:lnTo>
                      <a:pt x="49" y="136"/>
                    </a:lnTo>
                    <a:lnTo>
                      <a:pt x="49" y="138"/>
                    </a:lnTo>
                    <a:lnTo>
                      <a:pt x="43" y="134"/>
                    </a:lnTo>
                    <a:lnTo>
                      <a:pt x="26" y="136"/>
                    </a:lnTo>
                    <a:lnTo>
                      <a:pt x="24" y="136"/>
                    </a:lnTo>
                    <a:lnTo>
                      <a:pt x="24" y="138"/>
                    </a:lnTo>
                    <a:lnTo>
                      <a:pt x="0" y="131"/>
                    </a:lnTo>
                    <a:lnTo>
                      <a:pt x="0" y="131"/>
                    </a:lnTo>
                    <a:lnTo>
                      <a:pt x="5" y="138"/>
                    </a:lnTo>
                    <a:lnTo>
                      <a:pt x="11" y="150"/>
                    </a:lnTo>
                    <a:lnTo>
                      <a:pt x="15" y="151"/>
                    </a:lnTo>
                    <a:lnTo>
                      <a:pt x="26" y="157"/>
                    </a:lnTo>
                    <a:lnTo>
                      <a:pt x="28" y="159"/>
                    </a:lnTo>
                    <a:lnTo>
                      <a:pt x="30" y="174"/>
                    </a:lnTo>
                    <a:lnTo>
                      <a:pt x="34" y="174"/>
                    </a:lnTo>
                    <a:lnTo>
                      <a:pt x="36" y="176"/>
                    </a:lnTo>
                    <a:lnTo>
                      <a:pt x="36" y="178"/>
                    </a:lnTo>
                    <a:lnTo>
                      <a:pt x="36" y="180"/>
                    </a:lnTo>
                    <a:lnTo>
                      <a:pt x="32" y="184"/>
                    </a:lnTo>
                    <a:lnTo>
                      <a:pt x="20" y="187"/>
                    </a:lnTo>
                    <a:lnTo>
                      <a:pt x="15" y="193"/>
                    </a:lnTo>
                    <a:lnTo>
                      <a:pt x="11" y="210"/>
                    </a:lnTo>
                    <a:lnTo>
                      <a:pt x="11" y="210"/>
                    </a:lnTo>
                    <a:lnTo>
                      <a:pt x="13" y="212"/>
                    </a:lnTo>
                    <a:lnTo>
                      <a:pt x="13" y="210"/>
                    </a:lnTo>
                    <a:lnTo>
                      <a:pt x="17" y="210"/>
                    </a:lnTo>
                    <a:lnTo>
                      <a:pt x="19" y="208"/>
                    </a:lnTo>
                    <a:lnTo>
                      <a:pt x="20" y="210"/>
                    </a:lnTo>
                    <a:lnTo>
                      <a:pt x="24" y="208"/>
                    </a:lnTo>
                    <a:lnTo>
                      <a:pt x="39" y="208"/>
                    </a:lnTo>
                    <a:lnTo>
                      <a:pt x="41" y="206"/>
                    </a:lnTo>
                    <a:lnTo>
                      <a:pt x="45" y="206"/>
                    </a:lnTo>
                    <a:lnTo>
                      <a:pt x="49" y="206"/>
                    </a:lnTo>
                    <a:lnTo>
                      <a:pt x="51" y="208"/>
                    </a:lnTo>
                    <a:lnTo>
                      <a:pt x="54" y="208"/>
                    </a:lnTo>
                    <a:lnTo>
                      <a:pt x="56" y="210"/>
                    </a:lnTo>
                    <a:lnTo>
                      <a:pt x="58" y="206"/>
                    </a:lnTo>
                    <a:lnTo>
                      <a:pt x="64" y="208"/>
                    </a:lnTo>
                    <a:lnTo>
                      <a:pt x="68" y="206"/>
                    </a:lnTo>
                    <a:lnTo>
                      <a:pt x="83" y="204"/>
                    </a:lnTo>
                    <a:lnTo>
                      <a:pt x="87" y="208"/>
                    </a:lnTo>
                    <a:lnTo>
                      <a:pt x="87" y="208"/>
                    </a:lnTo>
                    <a:lnTo>
                      <a:pt x="89" y="214"/>
                    </a:lnTo>
                    <a:lnTo>
                      <a:pt x="92" y="216"/>
                    </a:lnTo>
                    <a:lnTo>
                      <a:pt x="94" y="216"/>
                    </a:lnTo>
                    <a:lnTo>
                      <a:pt x="94" y="218"/>
                    </a:lnTo>
                    <a:lnTo>
                      <a:pt x="98" y="227"/>
                    </a:lnTo>
                    <a:lnTo>
                      <a:pt x="100" y="229"/>
                    </a:lnTo>
                    <a:lnTo>
                      <a:pt x="100" y="231"/>
                    </a:lnTo>
                    <a:lnTo>
                      <a:pt x="100" y="231"/>
                    </a:lnTo>
                    <a:lnTo>
                      <a:pt x="104" y="231"/>
                    </a:lnTo>
                    <a:lnTo>
                      <a:pt x="107" y="233"/>
                    </a:lnTo>
                    <a:lnTo>
                      <a:pt x="107" y="233"/>
                    </a:lnTo>
                    <a:lnTo>
                      <a:pt x="109" y="231"/>
                    </a:lnTo>
                    <a:lnTo>
                      <a:pt x="109" y="231"/>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30" name="Freeform 1694">
                <a:extLst>
                  <a:ext uri="{FF2B5EF4-FFF2-40B4-BE49-F238E27FC236}">
                    <a16:creationId xmlns:a16="http://schemas.microsoft.com/office/drawing/2014/main" id="{C48337CC-1B0E-E8E9-5811-D1F9274762B8}"/>
                  </a:ext>
                </a:extLst>
              </p:cNvPr>
              <p:cNvSpPr>
                <a:spLocks/>
              </p:cNvSpPr>
              <p:nvPr/>
            </p:nvSpPr>
            <p:spPr bwMode="auto">
              <a:xfrm>
                <a:off x="5086722" y="4707449"/>
                <a:ext cx="177284" cy="226448"/>
              </a:xfrm>
              <a:custGeom>
                <a:avLst/>
                <a:gdLst>
                  <a:gd name="T0" fmla="*/ 108 w 119"/>
                  <a:gd name="T1" fmla="*/ 40 h 152"/>
                  <a:gd name="T2" fmla="*/ 119 w 119"/>
                  <a:gd name="T3" fmla="*/ 23 h 152"/>
                  <a:gd name="T4" fmla="*/ 102 w 119"/>
                  <a:gd name="T5" fmla="*/ 19 h 152"/>
                  <a:gd name="T6" fmla="*/ 87 w 119"/>
                  <a:gd name="T7" fmla="*/ 27 h 152"/>
                  <a:gd name="T8" fmla="*/ 58 w 119"/>
                  <a:gd name="T9" fmla="*/ 25 h 152"/>
                  <a:gd name="T10" fmla="*/ 40 w 119"/>
                  <a:gd name="T11" fmla="*/ 14 h 152"/>
                  <a:gd name="T12" fmla="*/ 28 w 119"/>
                  <a:gd name="T13" fmla="*/ 14 h 152"/>
                  <a:gd name="T14" fmla="*/ 26 w 119"/>
                  <a:gd name="T15" fmla="*/ 0 h 152"/>
                  <a:gd name="T16" fmla="*/ 19 w 119"/>
                  <a:gd name="T17" fmla="*/ 0 h 152"/>
                  <a:gd name="T18" fmla="*/ 4 w 119"/>
                  <a:gd name="T19" fmla="*/ 16 h 152"/>
                  <a:gd name="T20" fmla="*/ 0 w 119"/>
                  <a:gd name="T21" fmla="*/ 21 h 152"/>
                  <a:gd name="T22" fmla="*/ 4 w 119"/>
                  <a:gd name="T23" fmla="*/ 23 h 152"/>
                  <a:gd name="T24" fmla="*/ 4 w 119"/>
                  <a:gd name="T25" fmla="*/ 25 h 152"/>
                  <a:gd name="T26" fmla="*/ 6 w 119"/>
                  <a:gd name="T27" fmla="*/ 27 h 152"/>
                  <a:gd name="T28" fmla="*/ 9 w 119"/>
                  <a:gd name="T29" fmla="*/ 36 h 152"/>
                  <a:gd name="T30" fmla="*/ 15 w 119"/>
                  <a:gd name="T31" fmla="*/ 40 h 152"/>
                  <a:gd name="T32" fmla="*/ 15 w 119"/>
                  <a:gd name="T33" fmla="*/ 59 h 152"/>
                  <a:gd name="T34" fmla="*/ 0 w 119"/>
                  <a:gd name="T35" fmla="*/ 84 h 152"/>
                  <a:gd name="T36" fmla="*/ 2 w 119"/>
                  <a:gd name="T37" fmla="*/ 87 h 152"/>
                  <a:gd name="T38" fmla="*/ 6 w 119"/>
                  <a:gd name="T39" fmla="*/ 87 h 152"/>
                  <a:gd name="T40" fmla="*/ 11 w 119"/>
                  <a:gd name="T41" fmla="*/ 87 h 152"/>
                  <a:gd name="T42" fmla="*/ 6 w 119"/>
                  <a:gd name="T43" fmla="*/ 91 h 152"/>
                  <a:gd name="T44" fmla="*/ 2 w 119"/>
                  <a:gd name="T45" fmla="*/ 95 h 152"/>
                  <a:gd name="T46" fmla="*/ 57 w 119"/>
                  <a:gd name="T47" fmla="*/ 127 h 152"/>
                  <a:gd name="T48" fmla="*/ 81 w 119"/>
                  <a:gd name="T49" fmla="*/ 152 h 152"/>
                  <a:gd name="T50" fmla="*/ 94 w 119"/>
                  <a:gd name="T51" fmla="*/ 131 h 152"/>
                  <a:gd name="T52" fmla="*/ 98 w 119"/>
                  <a:gd name="T53" fmla="*/ 121 h 152"/>
                  <a:gd name="T54" fmla="*/ 104 w 119"/>
                  <a:gd name="T55" fmla="*/ 116 h 152"/>
                  <a:gd name="T56" fmla="*/ 108 w 119"/>
                  <a:gd name="T57" fmla="*/ 112 h 152"/>
                  <a:gd name="T58" fmla="*/ 113 w 119"/>
                  <a:gd name="T59" fmla="*/ 108 h 152"/>
                  <a:gd name="T60" fmla="*/ 113 w 119"/>
                  <a:gd name="T61" fmla="*/ 106 h 152"/>
                  <a:gd name="T62" fmla="*/ 106 w 119"/>
                  <a:gd name="T63" fmla="*/ 8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52">
                    <a:moveTo>
                      <a:pt x="106" y="40"/>
                    </a:moveTo>
                    <a:lnTo>
                      <a:pt x="108" y="40"/>
                    </a:lnTo>
                    <a:lnTo>
                      <a:pt x="119" y="25"/>
                    </a:lnTo>
                    <a:lnTo>
                      <a:pt x="119" y="23"/>
                    </a:lnTo>
                    <a:lnTo>
                      <a:pt x="111" y="23"/>
                    </a:lnTo>
                    <a:lnTo>
                      <a:pt x="102" y="19"/>
                    </a:lnTo>
                    <a:lnTo>
                      <a:pt x="93" y="21"/>
                    </a:lnTo>
                    <a:lnTo>
                      <a:pt x="87" y="27"/>
                    </a:lnTo>
                    <a:lnTo>
                      <a:pt x="81" y="29"/>
                    </a:lnTo>
                    <a:lnTo>
                      <a:pt x="58" y="25"/>
                    </a:lnTo>
                    <a:lnTo>
                      <a:pt x="55" y="23"/>
                    </a:lnTo>
                    <a:lnTo>
                      <a:pt x="40" y="14"/>
                    </a:lnTo>
                    <a:lnTo>
                      <a:pt x="32" y="14"/>
                    </a:lnTo>
                    <a:lnTo>
                      <a:pt x="28" y="14"/>
                    </a:lnTo>
                    <a:lnTo>
                      <a:pt x="28" y="2"/>
                    </a:lnTo>
                    <a:lnTo>
                      <a:pt x="26" y="0"/>
                    </a:lnTo>
                    <a:lnTo>
                      <a:pt x="19" y="0"/>
                    </a:lnTo>
                    <a:lnTo>
                      <a:pt x="19" y="0"/>
                    </a:lnTo>
                    <a:lnTo>
                      <a:pt x="7" y="14"/>
                    </a:lnTo>
                    <a:lnTo>
                      <a:pt x="4" y="16"/>
                    </a:lnTo>
                    <a:lnTo>
                      <a:pt x="0" y="21"/>
                    </a:lnTo>
                    <a:lnTo>
                      <a:pt x="0" y="21"/>
                    </a:lnTo>
                    <a:lnTo>
                      <a:pt x="0" y="21"/>
                    </a:lnTo>
                    <a:lnTo>
                      <a:pt x="4" y="23"/>
                    </a:lnTo>
                    <a:lnTo>
                      <a:pt x="6" y="23"/>
                    </a:lnTo>
                    <a:lnTo>
                      <a:pt x="4" y="25"/>
                    </a:lnTo>
                    <a:lnTo>
                      <a:pt x="6" y="25"/>
                    </a:lnTo>
                    <a:lnTo>
                      <a:pt x="6" y="27"/>
                    </a:lnTo>
                    <a:lnTo>
                      <a:pt x="7" y="34"/>
                    </a:lnTo>
                    <a:lnTo>
                      <a:pt x="9" y="36"/>
                    </a:lnTo>
                    <a:lnTo>
                      <a:pt x="11" y="38"/>
                    </a:lnTo>
                    <a:lnTo>
                      <a:pt x="15" y="40"/>
                    </a:lnTo>
                    <a:lnTo>
                      <a:pt x="15" y="55"/>
                    </a:lnTo>
                    <a:lnTo>
                      <a:pt x="15" y="59"/>
                    </a:lnTo>
                    <a:lnTo>
                      <a:pt x="0" y="78"/>
                    </a:lnTo>
                    <a:lnTo>
                      <a:pt x="0" y="84"/>
                    </a:lnTo>
                    <a:lnTo>
                      <a:pt x="2" y="86"/>
                    </a:lnTo>
                    <a:lnTo>
                      <a:pt x="2" y="87"/>
                    </a:lnTo>
                    <a:lnTo>
                      <a:pt x="4" y="87"/>
                    </a:lnTo>
                    <a:lnTo>
                      <a:pt x="6" y="87"/>
                    </a:lnTo>
                    <a:lnTo>
                      <a:pt x="11" y="86"/>
                    </a:lnTo>
                    <a:lnTo>
                      <a:pt x="11" y="87"/>
                    </a:lnTo>
                    <a:lnTo>
                      <a:pt x="9" y="89"/>
                    </a:lnTo>
                    <a:lnTo>
                      <a:pt x="6" y="91"/>
                    </a:lnTo>
                    <a:lnTo>
                      <a:pt x="4" y="91"/>
                    </a:lnTo>
                    <a:lnTo>
                      <a:pt x="2" y="95"/>
                    </a:lnTo>
                    <a:lnTo>
                      <a:pt x="4" y="97"/>
                    </a:lnTo>
                    <a:lnTo>
                      <a:pt x="57" y="127"/>
                    </a:lnTo>
                    <a:lnTo>
                      <a:pt x="60" y="139"/>
                    </a:lnTo>
                    <a:lnTo>
                      <a:pt x="81" y="152"/>
                    </a:lnTo>
                    <a:lnTo>
                      <a:pt x="83" y="150"/>
                    </a:lnTo>
                    <a:lnTo>
                      <a:pt x="94" y="131"/>
                    </a:lnTo>
                    <a:lnTo>
                      <a:pt x="94" y="127"/>
                    </a:lnTo>
                    <a:lnTo>
                      <a:pt x="98" y="121"/>
                    </a:lnTo>
                    <a:lnTo>
                      <a:pt x="104" y="118"/>
                    </a:lnTo>
                    <a:lnTo>
                      <a:pt x="104" y="116"/>
                    </a:lnTo>
                    <a:lnTo>
                      <a:pt x="106" y="112"/>
                    </a:lnTo>
                    <a:lnTo>
                      <a:pt x="108" y="112"/>
                    </a:lnTo>
                    <a:lnTo>
                      <a:pt x="110" y="112"/>
                    </a:lnTo>
                    <a:lnTo>
                      <a:pt x="113" y="108"/>
                    </a:lnTo>
                    <a:lnTo>
                      <a:pt x="115" y="106"/>
                    </a:lnTo>
                    <a:lnTo>
                      <a:pt x="113" y="106"/>
                    </a:lnTo>
                    <a:lnTo>
                      <a:pt x="106" y="95"/>
                    </a:lnTo>
                    <a:lnTo>
                      <a:pt x="106" y="84"/>
                    </a:lnTo>
                    <a:lnTo>
                      <a:pt x="106" y="40"/>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31" name="Freeform 1695">
                <a:extLst>
                  <a:ext uri="{FF2B5EF4-FFF2-40B4-BE49-F238E27FC236}">
                    <a16:creationId xmlns:a16="http://schemas.microsoft.com/office/drawing/2014/main" id="{60179FDE-A5BA-3073-0C73-AA04573D8CAA}"/>
                  </a:ext>
                </a:extLst>
              </p:cNvPr>
              <p:cNvSpPr>
                <a:spLocks/>
              </p:cNvSpPr>
              <p:nvPr/>
            </p:nvSpPr>
            <p:spPr bwMode="auto">
              <a:xfrm>
                <a:off x="4863253" y="4552511"/>
                <a:ext cx="251774" cy="198142"/>
              </a:xfrm>
              <a:custGeom>
                <a:avLst/>
                <a:gdLst>
                  <a:gd name="T0" fmla="*/ 148 w 169"/>
                  <a:gd name="T1" fmla="*/ 38 h 133"/>
                  <a:gd name="T2" fmla="*/ 148 w 169"/>
                  <a:gd name="T3" fmla="*/ 36 h 133"/>
                  <a:gd name="T4" fmla="*/ 150 w 169"/>
                  <a:gd name="T5" fmla="*/ 34 h 133"/>
                  <a:gd name="T6" fmla="*/ 148 w 169"/>
                  <a:gd name="T7" fmla="*/ 33 h 133"/>
                  <a:gd name="T8" fmla="*/ 146 w 169"/>
                  <a:gd name="T9" fmla="*/ 31 h 133"/>
                  <a:gd name="T10" fmla="*/ 140 w 169"/>
                  <a:gd name="T11" fmla="*/ 25 h 133"/>
                  <a:gd name="T12" fmla="*/ 137 w 169"/>
                  <a:gd name="T13" fmla="*/ 19 h 133"/>
                  <a:gd name="T14" fmla="*/ 137 w 169"/>
                  <a:gd name="T15" fmla="*/ 12 h 133"/>
                  <a:gd name="T16" fmla="*/ 137 w 169"/>
                  <a:gd name="T17" fmla="*/ 4 h 133"/>
                  <a:gd name="T18" fmla="*/ 138 w 169"/>
                  <a:gd name="T19" fmla="*/ 0 h 133"/>
                  <a:gd name="T20" fmla="*/ 131 w 169"/>
                  <a:gd name="T21" fmla="*/ 2 h 133"/>
                  <a:gd name="T22" fmla="*/ 123 w 169"/>
                  <a:gd name="T23" fmla="*/ 10 h 133"/>
                  <a:gd name="T24" fmla="*/ 125 w 169"/>
                  <a:gd name="T25" fmla="*/ 17 h 133"/>
                  <a:gd name="T26" fmla="*/ 120 w 169"/>
                  <a:gd name="T27" fmla="*/ 25 h 133"/>
                  <a:gd name="T28" fmla="*/ 118 w 169"/>
                  <a:gd name="T29" fmla="*/ 25 h 133"/>
                  <a:gd name="T30" fmla="*/ 116 w 169"/>
                  <a:gd name="T31" fmla="*/ 31 h 133"/>
                  <a:gd name="T32" fmla="*/ 110 w 169"/>
                  <a:gd name="T33" fmla="*/ 38 h 133"/>
                  <a:gd name="T34" fmla="*/ 106 w 169"/>
                  <a:gd name="T35" fmla="*/ 38 h 133"/>
                  <a:gd name="T36" fmla="*/ 97 w 169"/>
                  <a:gd name="T37" fmla="*/ 36 h 133"/>
                  <a:gd name="T38" fmla="*/ 91 w 169"/>
                  <a:gd name="T39" fmla="*/ 33 h 133"/>
                  <a:gd name="T40" fmla="*/ 82 w 169"/>
                  <a:gd name="T41" fmla="*/ 34 h 133"/>
                  <a:gd name="T42" fmla="*/ 74 w 169"/>
                  <a:gd name="T43" fmla="*/ 38 h 133"/>
                  <a:gd name="T44" fmla="*/ 72 w 169"/>
                  <a:gd name="T45" fmla="*/ 42 h 133"/>
                  <a:gd name="T46" fmla="*/ 70 w 169"/>
                  <a:gd name="T47" fmla="*/ 44 h 133"/>
                  <a:gd name="T48" fmla="*/ 59 w 169"/>
                  <a:gd name="T49" fmla="*/ 46 h 133"/>
                  <a:gd name="T50" fmla="*/ 46 w 169"/>
                  <a:gd name="T51" fmla="*/ 40 h 133"/>
                  <a:gd name="T52" fmla="*/ 40 w 169"/>
                  <a:gd name="T53" fmla="*/ 42 h 133"/>
                  <a:gd name="T54" fmla="*/ 36 w 169"/>
                  <a:gd name="T55" fmla="*/ 42 h 133"/>
                  <a:gd name="T56" fmla="*/ 33 w 169"/>
                  <a:gd name="T57" fmla="*/ 42 h 133"/>
                  <a:gd name="T58" fmla="*/ 33 w 169"/>
                  <a:gd name="T59" fmla="*/ 38 h 133"/>
                  <a:gd name="T60" fmla="*/ 29 w 169"/>
                  <a:gd name="T61" fmla="*/ 34 h 133"/>
                  <a:gd name="T62" fmla="*/ 27 w 169"/>
                  <a:gd name="T63" fmla="*/ 33 h 133"/>
                  <a:gd name="T64" fmla="*/ 27 w 169"/>
                  <a:gd name="T65" fmla="*/ 29 h 133"/>
                  <a:gd name="T66" fmla="*/ 25 w 169"/>
                  <a:gd name="T67" fmla="*/ 29 h 133"/>
                  <a:gd name="T68" fmla="*/ 23 w 169"/>
                  <a:gd name="T69" fmla="*/ 29 h 133"/>
                  <a:gd name="T70" fmla="*/ 16 w 169"/>
                  <a:gd name="T71" fmla="*/ 31 h 133"/>
                  <a:gd name="T72" fmla="*/ 14 w 169"/>
                  <a:gd name="T73" fmla="*/ 31 h 133"/>
                  <a:gd name="T74" fmla="*/ 14 w 169"/>
                  <a:gd name="T75" fmla="*/ 33 h 133"/>
                  <a:gd name="T76" fmla="*/ 14 w 169"/>
                  <a:gd name="T77" fmla="*/ 34 h 133"/>
                  <a:gd name="T78" fmla="*/ 12 w 169"/>
                  <a:gd name="T79" fmla="*/ 36 h 133"/>
                  <a:gd name="T80" fmla="*/ 10 w 169"/>
                  <a:gd name="T81" fmla="*/ 36 h 133"/>
                  <a:gd name="T82" fmla="*/ 10 w 169"/>
                  <a:gd name="T83" fmla="*/ 38 h 133"/>
                  <a:gd name="T84" fmla="*/ 8 w 169"/>
                  <a:gd name="T85" fmla="*/ 40 h 133"/>
                  <a:gd name="T86" fmla="*/ 8 w 169"/>
                  <a:gd name="T87" fmla="*/ 44 h 133"/>
                  <a:gd name="T88" fmla="*/ 8 w 169"/>
                  <a:gd name="T89" fmla="*/ 44 h 133"/>
                  <a:gd name="T90" fmla="*/ 6 w 169"/>
                  <a:gd name="T91" fmla="*/ 46 h 133"/>
                  <a:gd name="T92" fmla="*/ 6 w 169"/>
                  <a:gd name="T93" fmla="*/ 50 h 133"/>
                  <a:gd name="T94" fmla="*/ 6 w 169"/>
                  <a:gd name="T95" fmla="*/ 53 h 133"/>
                  <a:gd name="T96" fmla="*/ 2 w 169"/>
                  <a:gd name="T97" fmla="*/ 53 h 133"/>
                  <a:gd name="T98" fmla="*/ 12 w 169"/>
                  <a:gd name="T99" fmla="*/ 61 h 133"/>
                  <a:gd name="T100" fmla="*/ 27 w 169"/>
                  <a:gd name="T101" fmla="*/ 78 h 133"/>
                  <a:gd name="T102" fmla="*/ 38 w 169"/>
                  <a:gd name="T103" fmla="*/ 95 h 133"/>
                  <a:gd name="T104" fmla="*/ 53 w 169"/>
                  <a:gd name="T105" fmla="*/ 112 h 133"/>
                  <a:gd name="T106" fmla="*/ 70 w 169"/>
                  <a:gd name="T107" fmla="*/ 118 h 133"/>
                  <a:gd name="T108" fmla="*/ 104 w 169"/>
                  <a:gd name="T109" fmla="*/ 131 h 133"/>
                  <a:gd name="T110" fmla="*/ 118 w 169"/>
                  <a:gd name="T111" fmla="*/ 129 h 133"/>
                  <a:gd name="T112" fmla="*/ 154 w 169"/>
                  <a:gd name="T113" fmla="*/ 120 h 133"/>
                  <a:gd name="T114" fmla="*/ 161 w 169"/>
                  <a:gd name="T115" fmla="*/ 85 h 133"/>
                  <a:gd name="T116" fmla="*/ 146 w 169"/>
                  <a:gd name="T117" fmla="*/ 70 h 133"/>
                  <a:gd name="T118" fmla="*/ 135 w 169"/>
                  <a:gd name="T119" fmla="*/ 67 h 133"/>
                  <a:gd name="T120" fmla="*/ 146 w 169"/>
                  <a:gd name="T121" fmla="*/ 59 h 133"/>
                  <a:gd name="T122" fmla="*/ 148 w 169"/>
                  <a:gd name="T123" fmla="*/ 4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9" h="133">
                    <a:moveTo>
                      <a:pt x="148" y="42"/>
                    </a:moveTo>
                    <a:lnTo>
                      <a:pt x="148" y="40"/>
                    </a:lnTo>
                    <a:lnTo>
                      <a:pt x="148" y="38"/>
                    </a:lnTo>
                    <a:lnTo>
                      <a:pt x="148" y="38"/>
                    </a:lnTo>
                    <a:lnTo>
                      <a:pt x="148" y="38"/>
                    </a:lnTo>
                    <a:lnTo>
                      <a:pt x="148" y="38"/>
                    </a:lnTo>
                    <a:lnTo>
                      <a:pt x="148" y="38"/>
                    </a:lnTo>
                    <a:lnTo>
                      <a:pt x="148" y="36"/>
                    </a:lnTo>
                    <a:lnTo>
                      <a:pt x="150" y="36"/>
                    </a:lnTo>
                    <a:lnTo>
                      <a:pt x="148" y="36"/>
                    </a:lnTo>
                    <a:lnTo>
                      <a:pt x="148" y="36"/>
                    </a:lnTo>
                    <a:lnTo>
                      <a:pt x="150" y="34"/>
                    </a:lnTo>
                    <a:lnTo>
                      <a:pt x="150" y="34"/>
                    </a:lnTo>
                    <a:lnTo>
                      <a:pt x="148" y="34"/>
                    </a:lnTo>
                    <a:lnTo>
                      <a:pt x="150" y="34"/>
                    </a:lnTo>
                    <a:lnTo>
                      <a:pt x="150" y="34"/>
                    </a:lnTo>
                    <a:lnTo>
                      <a:pt x="148" y="34"/>
                    </a:lnTo>
                    <a:lnTo>
                      <a:pt x="148" y="33"/>
                    </a:lnTo>
                    <a:lnTo>
                      <a:pt x="148" y="33"/>
                    </a:lnTo>
                    <a:lnTo>
                      <a:pt x="148" y="33"/>
                    </a:lnTo>
                    <a:lnTo>
                      <a:pt x="146" y="33"/>
                    </a:lnTo>
                    <a:lnTo>
                      <a:pt x="146" y="33"/>
                    </a:lnTo>
                    <a:lnTo>
                      <a:pt x="146" y="31"/>
                    </a:lnTo>
                    <a:lnTo>
                      <a:pt x="146" y="31"/>
                    </a:lnTo>
                    <a:lnTo>
                      <a:pt x="146" y="31"/>
                    </a:lnTo>
                    <a:lnTo>
                      <a:pt x="144" y="29"/>
                    </a:lnTo>
                    <a:lnTo>
                      <a:pt x="144" y="29"/>
                    </a:lnTo>
                    <a:lnTo>
                      <a:pt x="144" y="29"/>
                    </a:lnTo>
                    <a:lnTo>
                      <a:pt x="142" y="25"/>
                    </a:lnTo>
                    <a:lnTo>
                      <a:pt x="140" y="25"/>
                    </a:lnTo>
                    <a:lnTo>
                      <a:pt x="140" y="25"/>
                    </a:lnTo>
                    <a:lnTo>
                      <a:pt x="137" y="23"/>
                    </a:lnTo>
                    <a:lnTo>
                      <a:pt x="138" y="23"/>
                    </a:lnTo>
                    <a:lnTo>
                      <a:pt x="137" y="21"/>
                    </a:lnTo>
                    <a:lnTo>
                      <a:pt x="137" y="19"/>
                    </a:lnTo>
                    <a:lnTo>
                      <a:pt x="137" y="17"/>
                    </a:lnTo>
                    <a:lnTo>
                      <a:pt x="137" y="15"/>
                    </a:lnTo>
                    <a:lnTo>
                      <a:pt x="137" y="12"/>
                    </a:lnTo>
                    <a:lnTo>
                      <a:pt x="137" y="12"/>
                    </a:lnTo>
                    <a:lnTo>
                      <a:pt x="137" y="12"/>
                    </a:lnTo>
                    <a:lnTo>
                      <a:pt x="137" y="10"/>
                    </a:lnTo>
                    <a:lnTo>
                      <a:pt x="137" y="8"/>
                    </a:lnTo>
                    <a:lnTo>
                      <a:pt x="137" y="8"/>
                    </a:lnTo>
                    <a:lnTo>
                      <a:pt x="137" y="4"/>
                    </a:lnTo>
                    <a:lnTo>
                      <a:pt x="137" y="4"/>
                    </a:lnTo>
                    <a:lnTo>
                      <a:pt x="137" y="4"/>
                    </a:lnTo>
                    <a:lnTo>
                      <a:pt x="138" y="2"/>
                    </a:lnTo>
                    <a:lnTo>
                      <a:pt x="138" y="2"/>
                    </a:lnTo>
                    <a:lnTo>
                      <a:pt x="138" y="2"/>
                    </a:lnTo>
                    <a:lnTo>
                      <a:pt x="138" y="0"/>
                    </a:lnTo>
                    <a:lnTo>
                      <a:pt x="129" y="0"/>
                    </a:lnTo>
                    <a:lnTo>
                      <a:pt x="131" y="2"/>
                    </a:lnTo>
                    <a:lnTo>
                      <a:pt x="129" y="2"/>
                    </a:lnTo>
                    <a:lnTo>
                      <a:pt x="129" y="2"/>
                    </a:lnTo>
                    <a:lnTo>
                      <a:pt x="131" y="2"/>
                    </a:lnTo>
                    <a:lnTo>
                      <a:pt x="131" y="4"/>
                    </a:lnTo>
                    <a:lnTo>
                      <a:pt x="129" y="6"/>
                    </a:lnTo>
                    <a:lnTo>
                      <a:pt x="120" y="6"/>
                    </a:lnTo>
                    <a:lnTo>
                      <a:pt x="123" y="8"/>
                    </a:lnTo>
                    <a:lnTo>
                      <a:pt x="123" y="10"/>
                    </a:lnTo>
                    <a:lnTo>
                      <a:pt x="125" y="10"/>
                    </a:lnTo>
                    <a:lnTo>
                      <a:pt x="125" y="17"/>
                    </a:lnTo>
                    <a:lnTo>
                      <a:pt x="125" y="17"/>
                    </a:lnTo>
                    <a:lnTo>
                      <a:pt x="125" y="17"/>
                    </a:lnTo>
                    <a:lnTo>
                      <a:pt x="125" y="17"/>
                    </a:lnTo>
                    <a:lnTo>
                      <a:pt x="125" y="19"/>
                    </a:lnTo>
                    <a:lnTo>
                      <a:pt x="125" y="19"/>
                    </a:lnTo>
                    <a:lnTo>
                      <a:pt x="121" y="23"/>
                    </a:lnTo>
                    <a:lnTo>
                      <a:pt x="120" y="25"/>
                    </a:lnTo>
                    <a:lnTo>
                      <a:pt x="120" y="25"/>
                    </a:lnTo>
                    <a:lnTo>
                      <a:pt x="120" y="25"/>
                    </a:lnTo>
                    <a:lnTo>
                      <a:pt x="118" y="25"/>
                    </a:lnTo>
                    <a:lnTo>
                      <a:pt x="118" y="25"/>
                    </a:lnTo>
                    <a:lnTo>
                      <a:pt x="118" y="25"/>
                    </a:lnTo>
                    <a:lnTo>
                      <a:pt x="118" y="25"/>
                    </a:lnTo>
                    <a:lnTo>
                      <a:pt x="118" y="27"/>
                    </a:lnTo>
                    <a:lnTo>
                      <a:pt x="118" y="27"/>
                    </a:lnTo>
                    <a:lnTo>
                      <a:pt x="118" y="29"/>
                    </a:lnTo>
                    <a:lnTo>
                      <a:pt x="116" y="29"/>
                    </a:lnTo>
                    <a:lnTo>
                      <a:pt x="116" y="31"/>
                    </a:lnTo>
                    <a:lnTo>
                      <a:pt x="112" y="34"/>
                    </a:lnTo>
                    <a:lnTo>
                      <a:pt x="112" y="34"/>
                    </a:lnTo>
                    <a:lnTo>
                      <a:pt x="110" y="36"/>
                    </a:lnTo>
                    <a:lnTo>
                      <a:pt x="110" y="38"/>
                    </a:lnTo>
                    <a:lnTo>
                      <a:pt x="110" y="38"/>
                    </a:lnTo>
                    <a:lnTo>
                      <a:pt x="108" y="38"/>
                    </a:lnTo>
                    <a:lnTo>
                      <a:pt x="108" y="38"/>
                    </a:lnTo>
                    <a:lnTo>
                      <a:pt x="108" y="38"/>
                    </a:lnTo>
                    <a:lnTo>
                      <a:pt x="106" y="38"/>
                    </a:lnTo>
                    <a:lnTo>
                      <a:pt x="106" y="38"/>
                    </a:lnTo>
                    <a:lnTo>
                      <a:pt x="101" y="38"/>
                    </a:lnTo>
                    <a:lnTo>
                      <a:pt x="101" y="40"/>
                    </a:lnTo>
                    <a:lnTo>
                      <a:pt x="99" y="36"/>
                    </a:lnTo>
                    <a:lnTo>
                      <a:pt x="97" y="36"/>
                    </a:lnTo>
                    <a:lnTo>
                      <a:pt x="97" y="36"/>
                    </a:lnTo>
                    <a:lnTo>
                      <a:pt x="97" y="36"/>
                    </a:lnTo>
                    <a:lnTo>
                      <a:pt x="97" y="36"/>
                    </a:lnTo>
                    <a:lnTo>
                      <a:pt x="95" y="34"/>
                    </a:lnTo>
                    <a:lnTo>
                      <a:pt x="93" y="33"/>
                    </a:lnTo>
                    <a:lnTo>
                      <a:pt x="91" y="33"/>
                    </a:lnTo>
                    <a:lnTo>
                      <a:pt x="91" y="33"/>
                    </a:lnTo>
                    <a:lnTo>
                      <a:pt x="89" y="31"/>
                    </a:lnTo>
                    <a:lnTo>
                      <a:pt x="87" y="31"/>
                    </a:lnTo>
                    <a:lnTo>
                      <a:pt x="87" y="31"/>
                    </a:lnTo>
                    <a:lnTo>
                      <a:pt x="82" y="34"/>
                    </a:lnTo>
                    <a:lnTo>
                      <a:pt x="82" y="38"/>
                    </a:lnTo>
                    <a:lnTo>
                      <a:pt x="74" y="38"/>
                    </a:lnTo>
                    <a:lnTo>
                      <a:pt x="74" y="38"/>
                    </a:lnTo>
                    <a:lnTo>
                      <a:pt x="74" y="38"/>
                    </a:lnTo>
                    <a:lnTo>
                      <a:pt x="74" y="38"/>
                    </a:lnTo>
                    <a:lnTo>
                      <a:pt x="74" y="38"/>
                    </a:lnTo>
                    <a:lnTo>
                      <a:pt x="74" y="40"/>
                    </a:lnTo>
                    <a:lnTo>
                      <a:pt x="74" y="40"/>
                    </a:lnTo>
                    <a:lnTo>
                      <a:pt x="74" y="40"/>
                    </a:lnTo>
                    <a:lnTo>
                      <a:pt x="72" y="42"/>
                    </a:lnTo>
                    <a:lnTo>
                      <a:pt x="72" y="42"/>
                    </a:lnTo>
                    <a:lnTo>
                      <a:pt x="72" y="42"/>
                    </a:lnTo>
                    <a:lnTo>
                      <a:pt x="70" y="42"/>
                    </a:lnTo>
                    <a:lnTo>
                      <a:pt x="70" y="42"/>
                    </a:lnTo>
                    <a:lnTo>
                      <a:pt x="70" y="44"/>
                    </a:lnTo>
                    <a:lnTo>
                      <a:pt x="70" y="44"/>
                    </a:lnTo>
                    <a:lnTo>
                      <a:pt x="70" y="44"/>
                    </a:lnTo>
                    <a:lnTo>
                      <a:pt x="68" y="44"/>
                    </a:lnTo>
                    <a:lnTo>
                      <a:pt x="70" y="46"/>
                    </a:lnTo>
                    <a:lnTo>
                      <a:pt x="59" y="46"/>
                    </a:lnTo>
                    <a:lnTo>
                      <a:pt x="59" y="44"/>
                    </a:lnTo>
                    <a:lnTo>
                      <a:pt x="57" y="42"/>
                    </a:lnTo>
                    <a:lnTo>
                      <a:pt x="51" y="42"/>
                    </a:lnTo>
                    <a:lnTo>
                      <a:pt x="50" y="40"/>
                    </a:lnTo>
                    <a:lnTo>
                      <a:pt x="46" y="40"/>
                    </a:lnTo>
                    <a:lnTo>
                      <a:pt x="44" y="42"/>
                    </a:lnTo>
                    <a:lnTo>
                      <a:pt x="42" y="42"/>
                    </a:lnTo>
                    <a:lnTo>
                      <a:pt x="42" y="42"/>
                    </a:lnTo>
                    <a:lnTo>
                      <a:pt x="42" y="42"/>
                    </a:lnTo>
                    <a:lnTo>
                      <a:pt x="40" y="42"/>
                    </a:lnTo>
                    <a:lnTo>
                      <a:pt x="40" y="42"/>
                    </a:lnTo>
                    <a:lnTo>
                      <a:pt x="40" y="42"/>
                    </a:lnTo>
                    <a:lnTo>
                      <a:pt x="40" y="42"/>
                    </a:lnTo>
                    <a:lnTo>
                      <a:pt x="36" y="42"/>
                    </a:lnTo>
                    <a:lnTo>
                      <a:pt x="36" y="42"/>
                    </a:lnTo>
                    <a:lnTo>
                      <a:pt x="34" y="42"/>
                    </a:lnTo>
                    <a:lnTo>
                      <a:pt x="34" y="42"/>
                    </a:lnTo>
                    <a:lnTo>
                      <a:pt x="34" y="42"/>
                    </a:lnTo>
                    <a:lnTo>
                      <a:pt x="34" y="42"/>
                    </a:lnTo>
                    <a:lnTo>
                      <a:pt x="33" y="42"/>
                    </a:lnTo>
                    <a:lnTo>
                      <a:pt x="33" y="40"/>
                    </a:lnTo>
                    <a:lnTo>
                      <a:pt x="33" y="40"/>
                    </a:lnTo>
                    <a:lnTo>
                      <a:pt x="33" y="40"/>
                    </a:lnTo>
                    <a:lnTo>
                      <a:pt x="33" y="38"/>
                    </a:lnTo>
                    <a:lnTo>
                      <a:pt x="33" y="38"/>
                    </a:lnTo>
                    <a:lnTo>
                      <a:pt x="31" y="36"/>
                    </a:lnTo>
                    <a:lnTo>
                      <a:pt x="31" y="36"/>
                    </a:lnTo>
                    <a:lnTo>
                      <a:pt x="29" y="34"/>
                    </a:lnTo>
                    <a:lnTo>
                      <a:pt x="29" y="34"/>
                    </a:lnTo>
                    <a:lnTo>
                      <a:pt x="29" y="34"/>
                    </a:lnTo>
                    <a:lnTo>
                      <a:pt x="29" y="33"/>
                    </a:lnTo>
                    <a:lnTo>
                      <a:pt x="29" y="33"/>
                    </a:lnTo>
                    <a:lnTo>
                      <a:pt x="29" y="33"/>
                    </a:lnTo>
                    <a:lnTo>
                      <a:pt x="29" y="33"/>
                    </a:lnTo>
                    <a:lnTo>
                      <a:pt x="27" y="33"/>
                    </a:lnTo>
                    <a:lnTo>
                      <a:pt x="27" y="33"/>
                    </a:lnTo>
                    <a:lnTo>
                      <a:pt x="27" y="33"/>
                    </a:lnTo>
                    <a:lnTo>
                      <a:pt x="27" y="29"/>
                    </a:lnTo>
                    <a:lnTo>
                      <a:pt x="27" y="29"/>
                    </a:lnTo>
                    <a:lnTo>
                      <a:pt x="27" y="29"/>
                    </a:lnTo>
                    <a:lnTo>
                      <a:pt x="25" y="29"/>
                    </a:lnTo>
                    <a:lnTo>
                      <a:pt x="25" y="29"/>
                    </a:lnTo>
                    <a:lnTo>
                      <a:pt x="25" y="29"/>
                    </a:lnTo>
                    <a:lnTo>
                      <a:pt x="25" y="29"/>
                    </a:lnTo>
                    <a:lnTo>
                      <a:pt x="25" y="29"/>
                    </a:lnTo>
                    <a:lnTo>
                      <a:pt x="25" y="29"/>
                    </a:lnTo>
                    <a:lnTo>
                      <a:pt x="23" y="29"/>
                    </a:lnTo>
                    <a:lnTo>
                      <a:pt x="23" y="29"/>
                    </a:lnTo>
                    <a:lnTo>
                      <a:pt x="23" y="29"/>
                    </a:lnTo>
                    <a:lnTo>
                      <a:pt x="23" y="29"/>
                    </a:lnTo>
                    <a:lnTo>
                      <a:pt x="21" y="29"/>
                    </a:lnTo>
                    <a:lnTo>
                      <a:pt x="21" y="29"/>
                    </a:lnTo>
                    <a:lnTo>
                      <a:pt x="19" y="29"/>
                    </a:lnTo>
                    <a:lnTo>
                      <a:pt x="17" y="31"/>
                    </a:lnTo>
                    <a:lnTo>
                      <a:pt x="16" y="31"/>
                    </a:lnTo>
                    <a:lnTo>
                      <a:pt x="16" y="31"/>
                    </a:lnTo>
                    <a:lnTo>
                      <a:pt x="16" y="31"/>
                    </a:lnTo>
                    <a:lnTo>
                      <a:pt x="16" y="31"/>
                    </a:lnTo>
                    <a:lnTo>
                      <a:pt x="14" y="31"/>
                    </a:lnTo>
                    <a:lnTo>
                      <a:pt x="14" y="31"/>
                    </a:lnTo>
                    <a:lnTo>
                      <a:pt x="14" y="31"/>
                    </a:lnTo>
                    <a:lnTo>
                      <a:pt x="14" y="31"/>
                    </a:lnTo>
                    <a:lnTo>
                      <a:pt x="14" y="31"/>
                    </a:lnTo>
                    <a:lnTo>
                      <a:pt x="14" y="33"/>
                    </a:lnTo>
                    <a:lnTo>
                      <a:pt x="14" y="33"/>
                    </a:lnTo>
                    <a:lnTo>
                      <a:pt x="14" y="33"/>
                    </a:lnTo>
                    <a:lnTo>
                      <a:pt x="14" y="33"/>
                    </a:lnTo>
                    <a:lnTo>
                      <a:pt x="14" y="33"/>
                    </a:lnTo>
                    <a:lnTo>
                      <a:pt x="14" y="33"/>
                    </a:lnTo>
                    <a:lnTo>
                      <a:pt x="14" y="34"/>
                    </a:lnTo>
                    <a:lnTo>
                      <a:pt x="14" y="34"/>
                    </a:lnTo>
                    <a:lnTo>
                      <a:pt x="14" y="34"/>
                    </a:lnTo>
                    <a:lnTo>
                      <a:pt x="12" y="34"/>
                    </a:lnTo>
                    <a:lnTo>
                      <a:pt x="12" y="36"/>
                    </a:lnTo>
                    <a:lnTo>
                      <a:pt x="12" y="36"/>
                    </a:lnTo>
                    <a:lnTo>
                      <a:pt x="12" y="36"/>
                    </a:lnTo>
                    <a:lnTo>
                      <a:pt x="12" y="36"/>
                    </a:lnTo>
                    <a:lnTo>
                      <a:pt x="12" y="36"/>
                    </a:lnTo>
                    <a:lnTo>
                      <a:pt x="12" y="36"/>
                    </a:lnTo>
                    <a:lnTo>
                      <a:pt x="10" y="36"/>
                    </a:lnTo>
                    <a:lnTo>
                      <a:pt x="10" y="36"/>
                    </a:lnTo>
                    <a:lnTo>
                      <a:pt x="10" y="38"/>
                    </a:lnTo>
                    <a:lnTo>
                      <a:pt x="10" y="38"/>
                    </a:lnTo>
                    <a:lnTo>
                      <a:pt x="10" y="38"/>
                    </a:lnTo>
                    <a:lnTo>
                      <a:pt x="10" y="38"/>
                    </a:lnTo>
                    <a:lnTo>
                      <a:pt x="10" y="38"/>
                    </a:lnTo>
                    <a:lnTo>
                      <a:pt x="10" y="38"/>
                    </a:lnTo>
                    <a:lnTo>
                      <a:pt x="8" y="38"/>
                    </a:lnTo>
                    <a:lnTo>
                      <a:pt x="8" y="38"/>
                    </a:lnTo>
                    <a:lnTo>
                      <a:pt x="8" y="40"/>
                    </a:lnTo>
                    <a:lnTo>
                      <a:pt x="8" y="40"/>
                    </a:lnTo>
                    <a:lnTo>
                      <a:pt x="8" y="40"/>
                    </a:lnTo>
                    <a:lnTo>
                      <a:pt x="8" y="42"/>
                    </a:lnTo>
                    <a:lnTo>
                      <a:pt x="8" y="44"/>
                    </a:lnTo>
                    <a:lnTo>
                      <a:pt x="8" y="44"/>
                    </a:lnTo>
                    <a:lnTo>
                      <a:pt x="8" y="44"/>
                    </a:lnTo>
                    <a:lnTo>
                      <a:pt x="8" y="44"/>
                    </a:lnTo>
                    <a:lnTo>
                      <a:pt x="8" y="44"/>
                    </a:lnTo>
                    <a:lnTo>
                      <a:pt x="8" y="44"/>
                    </a:lnTo>
                    <a:lnTo>
                      <a:pt x="8" y="44"/>
                    </a:lnTo>
                    <a:lnTo>
                      <a:pt x="6" y="44"/>
                    </a:lnTo>
                    <a:lnTo>
                      <a:pt x="6" y="46"/>
                    </a:lnTo>
                    <a:lnTo>
                      <a:pt x="6" y="46"/>
                    </a:lnTo>
                    <a:lnTo>
                      <a:pt x="6" y="46"/>
                    </a:lnTo>
                    <a:lnTo>
                      <a:pt x="6" y="46"/>
                    </a:lnTo>
                    <a:lnTo>
                      <a:pt x="6" y="48"/>
                    </a:lnTo>
                    <a:lnTo>
                      <a:pt x="6" y="48"/>
                    </a:lnTo>
                    <a:lnTo>
                      <a:pt x="6" y="48"/>
                    </a:lnTo>
                    <a:lnTo>
                      <a:pt x="6" y="50"/>
                    </a:lnTo>
                    <a:lnTo>
                      <a:pt x="6" y="50"/>
                    </a:lnTo>
                    <a:lnTo>
                      <a:pt x="6" y="50"/>
                    </a:lnTo>
                    <a:lnTo>
                      <a:pt x="6" y="51"/>
                    </a:lnTo>
                    <a:lnTo>
                      <a:pt x="6" y="51"/>
                    </a:lnTo>
                    <a:lnTo>
                      <a:pt x="6" y="51"/>
                    </a:lnTo>
                    <a:lnTo>
                      <a:pt x="6" y="53"/>
                    </a:lnTo>
                    <a:lnTo>
                      <a:pt x="4" y="53"/>
                    </a:lnTo>
                    <a:lnTo>
                      <a:pt x="4" y="53"/>
                    </a:lnTo>
                    <a:lnTo>
                      <a:pt x="4" y="53"/>
                    </a:lnTo>
                    <a:lnTo>
                      <a:pt x="4" y="53"/>
                    </a:lnTo>
                    <a:lnTo>
                      <a:pt x="2" y="53"/>
                    </a:lnTo>
                    <a:lnTo>
                      <a:pt x="0" y="55"/>
                    </a:lnTo>
                    <a:lnTo>
                      <a:pt x="0" y="55"/>
                    </a:lnTo>
                    <a:lnTo>
                      <a:pt x="2" y="59"/>
                    </a:lnTo>
                    <a:lnTo>
                      <a:pt x="4" y="61"/>
                    </a:lnTo>
                    <a:lnTo>
                      <a:pt x="12" y="61"/>
                    </a:lnTo>
                    <a:lnTo>
                      <a:pt x="16" y="65"/>
                    </a:lnTo>
                    <a:lnTo>
                      <a:pt x="16" y="67"/>
                    </a:lnTo>
                    <a:lnTo>
                      <a:pt x="16" y="68"/>
                    </a:lnTo>
                    <a:lnTo>
                      <a:pt x="17" y="72"/>
                    </a:lnTo>
                    <a:lnTo>
                      <a:pt x="27" y="78"/>
                    </a:lnTo>
                    <a:lnTo>
                      <a:pt x="31" y="82"/>
                    </a:lnTo>
                    <a:lnTo>
                      <a:pt x="33" y="84"/>
                    </a:lnTo>
                    <a:lnTo>
                      <a:pt x="34" y="89"/>
                    </a:lnTo>
                    <a:lnTo>
                      <a:pt x="36" y="91"/>
                    </a:lnTo>
                    <a:lnTo>
                      <a:pt x="38" y="95"/>
                    </a:lnTo>
                    <a:lnTo>
                      <a:pt x="40" y="95"/>
                    </a:lnTo>
                    <a:lnTo>
                      <a:pt x="48" y="101"/>
                    </a:lnTo>
                    <a:lnTo>
                      <a:pt x="50" y="103"/>
                    </a:lnTo>
                    <a:lnTo>
                      <a:pt x="51" y="106"/>
                    </a:lnTo>
                    <a:lnTo>
                      <a:pt x="53" y="112"/>
                    </a:lnTo>
                    <a:lnTo>
                      <a:pt x="57" y="114"/>
                    </a:lnTo>
                    <a:lnTo>
                      <a:pt x="61" y="120"/>
                    </a:lnTo>
                    <a:lnTo>
                      <a:pt x="67" y="121"/>
                    </a:lnTo>
                    <a:lnTo>
                      <a:pt x="68" y="120"/>
                    </a:lnTo>
                    <a:lnTo>
                      <a:pt x="70" y="118"/>
                    </a:lnTo>
                    <a:lnTo>
                      <a:pt x="78" y="120"/>
                    </a:lnTo>
                    <a:lnTo>
                      <a:pt x="80" y="120"/>
                    </a:lnTo>
                    <a:lnTo>
                      <a:pt x="84" y="116"/>
                    </a:lnTo>
                    <a:lnTo>
                      <a:pt x="103" y="131"/>
                    </a:lnTo>
                    <a:lnTo>
                      <a:pt x="104" y="131"/>
                    </a:lnTo>
                    <a:lnTo>
                      <a:pt x="106" y="131"/>
                    </a:lnTo>
                    <a:lnTo>
                      <a:pt x="110" y="129"/>
                    </a:lnTo>
                    <a:lnTo>
                      <a:pt x="112" y="131"/>
                    </a:lnTo>
                    <a:lnTo>
                      <a:pt x="116" y="131"/>
                    </a:lnTo>
                    <a:lnTo>
                      <a:pt x="118" y="129"/>
                    </a:lnTo>
                    <a:lnTo>
                      <a:pt x="120" y="133"/>
                    </a:lnTo>
                    <a:lnTo>
                      <a:pt x="142" y="129"/>
                    </a:lnTo>
                    <a:lnTo>
                      <a:pt x="150" y="125"/>
                    </a:lnTo>
                    <a:lnTo>
                      <a:pt x="150" y="125"/>
                    </a:lnTo>
                    <a:lnTo>
                      <a:pt x="154" y="120"/>
                    </a:lnTo>
                    <a:lnTo>
                      <a:pt x="157" y="118"/>
                    </a:lnTo>
                    <a:lnTo>
                      <a:pt x="169" y="104"/>
                    </a:lnTo>
                    <a:lnTo>
                      <a:pt x="169" y="104"/>
                    </a:lnTo>
                    <a:lnTo>
                      <a:pt x="167" y="103"/>
                    </a:lnTo>
                    <a:lnTo>
                      <a:pt x="161" y="85"/>
                    </a:lnTo>
                    <a:lnTo>
                      <a:pt x="152" y="80"/>
                    </a:lnTo>
                    <a:lnTo>
                      <a:pt x="150" y="78"/>
                    </a:lnTo>
                    <a:lnTo>
                      <a:pt x="150" y="74"/>
                    </a:lnTo>
                    <a:lnTo>
                      <a:pt x="148" y="72"/>
                    </a:lnTo>
                    <a:lnTo>
                      <a:pt x="146" y="70"/>
                    </a:lnTo>
                    <a:lnTo>
                      <a:pt x="142" y="70"/>
                    </a:lnTo>
                    <a:lnTo>
                      <a:pt x="140" y="70"/>
                    </a:lnTo>
                    <a:lnTo>
                      <a:pt x="138" y="68"/>
                    </a:lnTo>
                    <a:lnTo>
                      <a:pt x="137" y="68"/>
                    </a:lnTo>
                    <a:lnTo>
                      <a:pt x="135" y="67"/>
                    </a:lnTo>
                    <a:lnTo>
                      <a:pt x="137" y="65"/>
                    </a:lnTo>
                    <a:lnTo>
                      <a:pt x="138" y="65"/>
                    </a:lnTo>
                    <a:lnTo>
                      <a:pt x="138" y="59"/>
                    </a:lnTo>
                    <a:lnTo>
                      <a:pt x="140" y="59"/>
                    </a:lnTo>
                    <a:lnTo>
                      <a:pt x="146" y="59"/>
                    </a:lnTo>
                    <a:lnTo>
                      <a:pt x="150" y="57"/>
                    </a:lnTo>
                    <a:lnTo>
                      <a:pt x="152" y="57"/>
                    </a:lnTo>
                    <a:lnTo>
                      <a:pt x="152" y="42"/>
                    </a:lnTo>
                    <a:lnTo>
                      <a:pt x="150" y="42"/>
                    </a:lnTo>
                    <a:lnTo>
                      <a:pt x="148" y="42"/>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sp>
            <p:nvSpPr>
              <p:cNvPr id="10132" name="Freeform 1696">
                <a:extLst>
                  <a:ext uri="{FF2B5EF4-FFF2-40B4-BE49-F238E27FC236}">
                    <a16:creationId xmlns:a16="http://schemas.microsoft.com/office/drawing/2014/main" id="{BB65B1D6-9D16-4BA1-C8AE-13E825EF58AE}"/>
                  </a:ext>
                </a:extLst>
              </p:cNvPr>
              <p:cNvSpPr>
                <a:spLocks/>
              </p:cNvSpPr>
              <p:nvPr/>
            </p:nvSpPr>
            <p:spPr bwMode="auto">
              <a:xfrm>
                <a:off x="4812601" y="4318614"/>
                <a:ext cx="372447" cy="315835"/>
              </a:xfrm>
              <a:custGeom>
                <a:avLst/>
                <a:gdLst>
                  <a:gd name="T0" fmla="*/ 242 w 250"/>
                  <a:gd name="T1" fmla="*/ 59 h 212"/>
                  <a:gd name="T2" fmla="*/ 227 w 250"/>
                  <a:gd name="T3" fmla="*/ 12 h 212"/>
                  <a:gd name="T4" fmla="*/ 184 w 250"/>
                  <a:gd name="T5" fmla="*/ 4 h 212"/>
                  <a:gd name="T6" fmla="*/ 144 w 250"/>
                  <a:gd name="T7" fmla="*/ 0 h 212"/>
                  <a:gd name="T8" fmla="*/ 32 w 250"/>
                  <a:gd name="T9" fmla="*/ 44 h 212"/>
                  <a:gd name="T10" fmla="*/ 8 w 250"/>
                  <a:gd name="T11" fmla="*/ 129 h 212"/>
                  <a:gd name="T12" fmla="*/ 0 w 250"/>
                  <a:gd name="T13" fmla="*/ 144 h 212"/>
                  <a:gd name="T14" fmla="*/ 12 w 250"/>
                  <a:gd name="T15" fmla="*/ 169 h 212"/>
                  <a:gd name="T16" fmla="*/ 27 w 250"/>
                  <a:gd name="T17" fmla="*/ 195 h 212"/>
                  <a:gd name="T18" fmla="*/ 36 w 250"/>
                  <a:gd name="T19" fmla="*/ 210 h 212"/>
                  <a:gd name="T20" fmla="*/ 40 w 250"/>
                  <a:gd name="T21" fmla="*/ 208 h 212"/>
                  <a:gd name="T22" fmla="*/ 40 w 250"/>
                  <a:gd name="T23" fmla="*/ 205 h 212"/>
                  <a:gd name="T24" fmla="*/ 40 w 250"/>
                  <a:gd name="T25" fmla="*/ 203 h 212"/>
                  <a:gd name="T26" fmla="*/ 42 w 250"/>
                  <a:gd name="T27" fmla="*/ 201 h 212"/>
                  <a:gd name="T28" fmla="*/ 42 w 250"/>
                  <a:gd name="T29" fmla="*/ 197 h 212"/>
                  <a:gd name="T30" fmla="*/ 44 w 250"/>
                  <a:gd name="T31" fmla="*/ 195 h 212"/>
                  <a:gd name="T32" fmla="*/ 46 w 250"/>
                  <a:gd name="T33" fmla="*/ 193 h 212"/>
                  <a:gd name="T34" fmla="*/ 48 w 250"/>
                  <a:gd name="T35" fmla="*/ 191 h 212"/>
                  <a:gd name="T36" fmla="*/ 48 w 250"/>
                  <a:gd name="T37" fmla="*/ 190 h 212"/>
                  <a:gd name="T38" fmla="*/ 48 w 250"/>
                  <a:gd name="T39" fmla="*/ 188 h 212"/>
                  <a:gd name="T40" fmla="*/ 51 w 250"/>
                  <a:gd name="T41" fmla="*/ 188 h 212"/>
                  <a:gd name="T42" fmla="*/ 57 w 250"/>
                  <a:gd name="T43" fmla="*/ 186 h 212"/>
                  <a:gd name="T44" fmla="*/ 59 w 250"/>
                  <a:gd name="T45" fmla="*/ 186 h 212"/>
                  <a:gd name="T46" fmla="*/ 61 w 250"/>
                  <a:gd name="T47" fmla="*/ 190 h 212"/>
                  <a:gd name="T48" fmla="*/ 63 w 250"/>
                  <a:gd name="T49" fmla="*/ 191 h 212"/>
                  <a:gd name="T50" fmla="*/ 67 w 250"/>
                  <a:gd name="T51" fmla="*/ 195 h 212"/>
                  <a:gd name="T52" fmla="*/ 68 w 250"/>
                  <a:gd name="T53" fmla="*/ 199 h 212"/>
                  <a:gd name="T54" fmla="*/ 74 w 250"/>
                  <a:gd name="T55" fmla="*/ 199 h 212"/>
                  <a:gd name="T56" fmla="*/ 78 w 250"/>
                  <a:gd name="T57" fmla="*/ 199 h 212"/>
                  <a:gd name="T58" fmla="*/ 93 w 250"/>
                  <a:gd name="T59" fmla="*/ 203 h 212"/>
                  <a:gd name="T60" fmla="*/ 104 w 250"/>
                  <a:gd name="T61" fmla="*/ 199 h 212"/>
                  <a:gd name="T62" fmla="*/ 108 w 250"/>
                  <a:gd name="T63" fmla="*/ 197 h 212"/>
                  <a:gd name="T64" fmla="*/ 108 w 250"/>
                  <a:gd name="T65" fmla="*/ 195 h 212"/>
                  <a:gd name="T66" fmla="*/ 125 w 250"/>
                  <a:gd name="T67" fmla="*/ 190 h 212"/>
                  <a:gd name="T68" fmla="*/ 131 w 250"/>
                  <a:gd name="T69" fmla="*/ 193 h 212"/>
                  <a:gd name="T70" fmla="*/ 140 w 250"/>
                  <a:gd name="T71" fmla="*/ 195 h 212"/>
                  <a:gd name="T72" fmla="*/ 144 w 250"/>
                  <a:gd name="T73" fmla="*/ 193 h 212"/>
                  <a:gd name="T74" fmla="*/ 152 w 250"/>
                  <a:gd name="T75" fmla="*/ 184 h 212"/>
                  <a:gd name="T76" fmla="*/ 154 w 250"/>
                  <a:gd name="T77" fmla="*/ 182 h 212"/>
                  <a:gd name="T78" fmla="*/ 159 w 250"/>
                  <a:gd name="T79" fmla="*/ 174 h 212"/>
                  <a:gd name="T80" fmla="*/ 157 w 250"/>
                  <a:gd name="T81" fmla="*/ 165 h 212"/>
                  <a:gd name="T82" fmla="*/ 163 w 250"/>
                  <a:gd name="T83" fmla="*/ 159 h 212"/>
                  <a:gd name="T84" fmla="*/ 172 w 250"/>
                  <a:gd name="T85" fmla="*/ 159 h 212"/>
                  <a:gd name="T86" fmla="*/ 171 w 250"/>
                  <a:gd name="T87" fmla="*/ 167 h 212"/>
                  <a:gd name="T88" fmla="*/ 171 w 250"/>
                  <a:gd name="T89" fmla="*/ 176 h 212"/>
                  <a:gd name="T90" fmla="*/ 176 w 250"/>
                  <a:gd name="T91" fmla="*/ 182 h 212"/>
                  <a:gd name="T92" fmla="*/ 180 w 250"/>
                  <a:gd name="T93" fmla="*/ 188 h 212"/>
                  <a:gd name="T94" fmla="*/ 182 w 250"/>
                  <a:gd name="T95" fmla="*/ 191 h 212"/>
                  <a:gd name="T96" fmla="*/ 182 w 250"/>
                  <a:gd name="T97" fmla="*/ 193 h 212"/>
                  <a:gd name="T98" fmla="*/ 182 w 250"/>
                  <a:gd name="T99" fmla="*/ 195 h 212"/>
                  <a:gd name="T100" fmla="*/ 186 w 250"/>
                  <a:gd name="T101" fmla="*/ 199 h 212"/>
                  <a:gd name="T102" fmla="*/ 197 w 250"/>
                  <a:gd name="T103" fmla="*/ 176 h 212"/>
                  <a:gd name="T104" fmla="*/ 222 w 250"/>
                  <a:gd name="T105" fmla="*/ 121 h 212"/>
                  <a:gd name="T106" fmla="*/ 250 w 250"/>
                  <a:gd name="T107" fmla="*/ 6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0" h="212">
                    <a:moveTo>
                      <a:pt x="250" y="65"/>
                    </a:moveTo>
                    <a:lnTo>
                      <a:pt x="248" y="65"/>
                    </a:lnTo>
                    <a:lnTo>
                      <a:pt x="248" y="63"/>
                    </a:lnTo>
                    <a:lnTo>
                      <a:pt x="246" y="65"/>
                    </a:lnTo>
                    <a:lnTo>
                      <a:pt x="244" y="61"/>
                    </a:lnTo>
                    <a:lnTo>
                      <a:pt x="242" y="59"/>
                    </a:lnTo>
                    <a:lnTo>
                      <a:pt x="235" y="55"/>
                    </a:lnTo>
                    <a:lnTo>
                      <a:pt x="235" y="53"/>
                    </a:lnTo>
                    <a:lnTo>
                      <a:pt x="231" y="19"/>
                    </a:lnTo>
                    <a:lnTo>
                      <a:pt x="233" y="19"/>
                    </a:lnTo>
                    <a:lnTo>
                      <a:pt x="231" y="17"/>
                    </a:lnTo>
                    <a:lnTo>
                      <a:pt x="227" y="12"/>
                    </a:lnTo>
                    <a:lnTo>
                      <a:pt x="227" y="12"/>
                    </a:lnTo>
                    <a:lnTo>
                      <a:pt x="227" y="4"/>
                    </a:lnTo>
                    <a:lnTo>
                      <a:pt x="225" y="4"/>
                    </a:lnTo>
                    <a:lnTo>
                      <a:pt x="186" y="4"/>
                    </a:lnTo>
                    <a:lnTo>
                      <a:pt x="184" y="4"/>
                    </a:lnTo>
                    <a:lnTo>
                      <a:pt x="184" y="4"/>
                    </a:lnTo>
                    <a:lnTo>
                      <a:pt x="171" y="4"/>
                    </a:lnTo>
                    <a:lnTo>
                      <a:pt x="171" y="4"/>
                    </a:lnTo>
                    <a:lnTo>
                      <a:pt x="144" y="4"/>
                    </a:lnTo>
                    <a:lnTo>
                      <a:pt x="146" y="0"/>
                    </a:lnTo>
                    <a:lnTo>
                      <a:pt x="146" y="0"/>
                    </a:lnTo>
                    <a:lnTo>
                      <a:pt x="144" y="0"/>
                    </a:lnTo>
                    <a:lnTo>
                      <a:pt x="144" y="0"/>
                    </a:lnTo>
                    <a:lnTo>
                      <a:pt x="142" y="4"/>
                    </a:lnTo>
                    <a:lnTo>
                      <a:pt x="48" y="4"/>
                    </a:lnTo>
                    <a:lnTo>
                      <a:pt x="48" y="34"/>
                    </a:lnTo>
                    <a:lnTo>
                      <a:pt x="32" y="34"/>
                    </a:lnTo>
                    <a:lnTo>
                      <a:pt x="32" y="44"/>
                    </a:lnTo>
                    <a:lnTo>
                      <a:pt x="32" y="103"/>
                    </a:lnTo>
                    <a:lnTo>
                      <a:pt x="17" y="104"/>
                    </a:lnTo>
                    <a:lnTo>
                      <a:pt x="17" y="104"/>
                    </a:lnTo>
                    <a:lnTo>
                      <a:pt x="15" y="110"/>
                    </a:lnTo>
                    <a:lnTo>
                      <a:pt x="6" y="123"/>
                    </a:lnTo>
                    <a:lnTo>
                      <a:pt x="8" y="129"/>
                    </a:lnTo>
                    <a:lnTo>
                      <a:pt x="6" y="129"/>
                    </a:lnTo>
                    <a:lnTo>
                      <a:pt x="6" y="131"/>
                    </a:lnTo>
                    <a:lnTo>
                      <a:pt x="4" y="131"/>
                    </a:lnTo>
                    <a:lnTo>
                      <a:pt x="4" y="133"/>
                    </a:lnTo>
                    <a:lnTo>
                      <a:pt x="4" y="140"/>
                    </a:lnTo>
                    <a:lnTo>
                      <a:pt x="0" y="144"/>
                    </a:lnTo>
                    <a:lnTo>
                      <a:pt x="0" y="150"/>
                    </a:lnTo>
                    <a:lnTo>
                      <a:pt x="2" y="150"/>
                    </a:lnTo>
                    <a:lnTo>
                      <a:pt x="8" y="150"/>
                    </a:lnTo>
                    <a:lnTo>
                      <a:pt x="6" y="154"/>
                    </a:lnTo>
                    <a:lnTo>
                      <a:pt x="12" y="167"/>
                    </a:lnTo>
                    <a:lnTo>
                      <a:pt x="12" y="169"/>
                    </a:lnTo>
                    <a:lnTo>
                      <a:pt x="14" y="169"/>
                    </a:lnTo>
                    <a:lnTo>
                      <a:pt x="14" y="171"/>
                    </a:lnTo>
                    <a:lnTo>
                      <a:pt x="15" y="174"/>
                    </a:lnTo>
                    <a:lnTo>
                      <a:pt x="14" y="176"/>
                    </a:lnTo>
                    <a:lnTo>
                      <a:pt x="25" y="191"/>
                    </a:lnTo>
                    <a:lnTo>
                      <a:pt x="27" y="195"/>
                    </a:lnTo>
                    <a:lnTo>
                      <a:pt x="25" y="205"/>
                    </a:lnTo>
                    <a:lnTo>
                      <a:pt x="25" y="208"/>
                    </a:lnTo>
                    <a:lnTo>
                      <a:pt x="27" y="212"/>
                    </a:lnTo>
                    <a:lnTo>
                      <a:pt x="34" y="212"/>
                    </a:lnTo>
                    <a:lnTo>
                      <a:pt x="34" y="212"/>
                    </a:lnTo>
                    <a:lnTo>
                      <a:pt x="36" y="210"/>
                    </a:lnTo>
                    <a:lnTo>
                      <a:pt x="38" y="210"/>
                    </a:lnTo>
                    <a:lnTo>
                      <a:pt x="38" y="210"/>
                    </a:lnTo>
                    <a:lnTo>
                      <a:pt x="38" y="210"/>
                    </a:lnTo>
                    <a:lnTo>
                      <a:pt x="38" y="210"/>
                    </a:lnTo>
                    <a:lnTo>
                      <a:pt x="40" y="210"/>
                    </a:lnTo>
                    <a:lnTo>
                      <a:pt x="40" y="208"/>
                    </a:lnTo>
                    <a:lnTo>
                      <a:pt x="40" y="208"/>
                    </a:lnTo>
                    <a:lnTo>
                      <a:pt x="40" y="208"/>
                    </a:lnTo>
                    <a:lnTo>
                      <a:pt x="40" y="207"/>
                    </a:lnTo>
                    <a:lnTo>
                      <a:pt x="40" y="207"/>
                    </a:lnTo>
                    <a:lnTo>
                      <a:pt x="40" y="207"/>
                    </a:lnTo>
                    <a:lnTo>
                      <a:pt x="40" y="205"/>
                    </a:lnTo>
                    <a:lnTo>
                      <a:pt x="40" y="205"/>
                    </a:lnTo>
                    <a:lnTo>
                      <a:pt x="40" y="205"/>
                    </a:lnTo>
                    <a:lnTo>
                      <a:pt x="40" y="203"/>
                    </a:lnTo>
                    <a:lnTo>
                      <a:pt x="40" y="203"/>
                    </a:lnTo>
                    <a:lnTo>
                      <a:pt x="40" y="203"/>
                    </a:lnTo>
                    <a:lnTo>
                      <a:pt x="40" y="203"/>
                    </a:lnTo>
                    <a:lnTo>
                      <a:pt x="40" y="201"/>
                    </a:lnTo>
                    <a:lnTo>
                      <a:pt x="42" y="201"/>
                    </a:lnTo>
                    <a:lnTo>
                      <a:pt x="42" y="201"/>
                    </a:lnTo>
                    <a:lnTo>
                      <a:pt x="42" y="201"/>
                    </a:lnTo>
                    <a:lnTo>
                      <a:pt x="42" y="201"/>
                    </a:lnTo>
                    <a:lnTo>
                      <a:pt x="42" y="201"/>
                    </a:lnTo>
                    <a:lnTo>
                      <a:pt x="42" y="201"/>
                    </a:lnTo>
                    <a:lnTo>
                      <a:pt x="42" y="201"/>
                    </a:lnTo>
                    <a:lnTo>
                      <a:pt x="42" y="199"/>
                    </a:lnTo>
                    <a:lnTo>
                      <a:pt x="42" y="197"/>
                    </a:lnTo>
                    <a:lnTo>
                      <a:pt x="42" y="197"/>
                    </a:lnTo>
                    <a:lnTo>
                      <a:pt x="42" y="197"/>
                    </a:lnTo>
                    <a:lnTo>
                      <a:pt x="42" y="195"/>
                    </a:lnTo>
                    <a:lnTo>
                      <a:pt x="42" y="195"/>
                    </a:lnTo>
                    <a:lnTo>
                      <a:pt x="44" y="195"/>
                    </a:lnTo>
                    <a:lnTo>
                      <a:pt x="44" y="195"/>
                    </a:lnTo>
                    <a:lnTo>
                      <a:pt x="44" y="195"/>
                    </a:lnTo>
                    <a:lnTo>
                      <a:pt x="44" y="195"/>
                    </a:lnTo>
                    <a:lnTo>
                      <a:pt x="44" y="195"/>
                    </a:lnTo>
                    <a:lnTo>
                      <a:pt x="44" y="195"/>
                    </a:lnTo>
                    <a:lnTo>
                      <a:pt x="44" y="193"/>
                    </a:lnTo>
                    <a:lnTo>
                      <a:pt x="44" y="193"/>
                    </a:lnTo>
                    <a:lnTo>
                      <a:pt x="46" y="193"/>
                    </a:lnTo>
                    <a:lnTo>
                      <a:pt x="46" y="193"/>
                    </a:lnTo>
                    <a:lnTo>
                      <a:pt x="46" y="193"/>
                    </a:lnTo>
                    <a:lnTo>
                      <a:pt x="46" y="193"/>
                    </a:lnTo>
                    <a:lnTo>
                      <a:pt x="46" y="193"/>
                    </a:lnTo>
                    <a:lnTo>
                      <a:pt x="46" y="193"/>
                    </a:lnTo>
                    <a:lnTo>
                      <a:pt x="46" y="191"/>
                    </a:lnTo>
                    <a:lnTo>
                      <a:pt x="48" y="191"/>
                    </a:lnTo>
                    <a:lnTo>
                      <a:pt x="48" y="191"/>
                    </a:lnTo>
                    <a:lnTo>
                      <a:pt x="48" y="191"/>
                    </a:lnTo>
                    <a:lnTo>
                      <a:pt x="48" y="190"/>
                    </a:lnTo>
                    <a:lnTo>
                      <a:pt x="48" y="190"/>
                    </a:lnTo>
                    <a:lnTo>
                      <a:pt x="48" y="190"/>
                    </a:lnTo>
                    <a:lnTo>
                      <a:pt x="48" y="190"/>
                    </a:lnTo>
                    <a:lnTo>
                      <a:pt x="48" y="190"/>
                    </a:lnTo>
                    <a:lnTo>
                      <a:pt x="48" y="190"/>
                    </a:lnTo>
                    <a:lnTo>
                      <a:pt x="48" y="188"/>
                    </a:lnTo>
                    <a:lnTo>
                      <a:pt x="48" y="188"/>
                    </a:lnTo>
                    <a:lnTo>
                      <a:pt x="48" y="188"/>
                    </a:lnTo>
                    <a:lnTo>
                      <a:pt x="48" y="188"/>
                    </a:lnTo>
                    <a:lnTo>
                      <a:pt x="48" y="188"/>
                    </a:lnTo>
                    <a:lnTo>
                      <a:pt x="50" y="188"/>
                    </a:lnTo>
                    <a:lnTo>
                      <a:pt x="50" y="188"/>
                    </a:lnTo>
                    <a:lnTo>
                      <a:pt x="50" y="188"/>
                    </a:lnTo>
                    <a:lnTo>
                      <a:pt x="50" y="188"/>
                    </a:lnTo>
                    <a:lnTo>
                      <a:pt x="51" y="188"/>
                    </a:lnTo>
                    <a:lnTo>
                      <a:pt x="53" y="186"/>
                    </a:lnTo>
                    <a:lnTo>
                      <a:pt x="55" y="186"/>
                    </a:lnTo>
                    <a:lnTo>
                      <a:pt x="55" y="186"/>
                    </a:lnTo>
                    <a:lnTo>
                      <a:pt x="57" y="186"/>
                    </a:lnTo>
                    <a:lnTo>
                      <a:pt x="57" y="186"/>
                    </a:lnTo>
                    <a:lnTo>
                      <a:pt x="57" y="186"/>
                    </a:lnTo>
                    <a:lnTo>
                      <a:pt x="57" y="186"/>
                    </a:lnTo>
                    <a:lnTo>
                      <a:pt x="59" y="186"/>
                    </a:lnTo>
                    <a:lnTo>
                      <a:pt x="59" y="186"/>
                    </a:lnTo>
                    <a:lnTo>
                      <a:pt x="59" y="186"/>
                    </a:lnTo>
                    <a:lnTo>
                      <a:pt x="59" y="186"/>
                    </a:lnTo>
                    <a:lnTo>
                      <a:pt x="59" y="186"/>
                    </a:lnTo>
                    <a:lnTo>
                      <a:pt x="59" y="186"/>
                    </a:lnTo>
                    <a:lnTo>
                      <a:pt x="61" y="186"/>
                    </a:lnTo>
                    <a:lnTo>
                      <a:pt x="61" y="186"/>
                    </a:lnTo>
                    <a:lnTo>
                      <a:pt x="61" y="186"/>
                    </a:lnTo>
                    <a:lnTo>
                      <a:pt x="61" y="190"/>
                    </a:lnTo>
                    <a:lnTo>
                      <a:pt x="61" y="190"/>
                    </a:lnTo>
                    <a:lnTo>
                      <a:pt x="61" y="190"/>
                    </a:lnTo>
                    <a:lnTo>
                      <a:pt x="63" y="190"/>
                    </a:lnTo>
                    <a:lnTo>
                      <a:pt x="63" y="190"/>
                    </a:lnTo>
                    <a:lnTo>
                      <a:pt x="63" y="190"/>
                    </a:lnTo>
                    <a:lnTo>
                      <a:pt x="63" y="190"/>
                    </a:lnTo>
                    <a:lnTo>
                      <a:pt x="63" y="191"/>
                    </a:lnTo>
                    <a:lnTo>
                      <a:pt x="63" y="191"/>
                    </a:lnTo>
                    <a:lnTo>
                      <a:pt x="63" y="191"/>
                    </a:lnTo>
                    <a:lnTo>
                      <a:pt x="65" y="193"/>
                    </a:lnTo>
                    <a:lnTo>
                      <a:pt x="65" y="193"/>
                    </a:lnTo>
                    <a:lnTo>
                      <a:pt x="67" y="195"/>
                    </a:lnTo>
                    <a:lnTo>
                      <a:pt x="67" y="195"/>
                    </a:lnTo>
                    <a:lnTo>
                      <a:pt x="67" y="197"/>
                    </a:lnTo>
                    <a:lnTo>
                      <a:pt x="67" y="197"/>
                    </a:lnTo>
                    <a:lnTo>
                      <a:pt x="67" y="197"/>
                    </a:lnTo>
                    <a:lnTo>
                      <a:pt x="67" y="199"/>
                    </a:lnTo>
                    <a:lnTo>
                      <a:pt x="68" y="199"/>
                    </a:lnTo>
                    <a:lnTo>
                      <a:pt x="68" y="199"/>
                    </a:lnTo>
                    <a:lnTo>
                      <a:pt x="68" y="199"/>
                    </a:lnTo>
                    <a:lnTo>
                      <a:pt x="68" y="199"/>
                    </a:lnTo>
                    <a:lnTo>
                      <a:pt x="70" y="199"/>
                    </a:lnTo>
                    <a:lnTo>
                      <a:pt x="70" y="199"/>
                    </a:lnTo>
                    <a:lnTo>
                      <a:pt x="74" y="199"/>
                    </a:lnTo>
                    <a:lnTo>
                      <a:pt x="74" y="199"/>
                    </a:lnTo>
                    <a:lnTo>
                      <a:pt x="74" y="199"/>
                    </a:lnTo>
                    <a:lnTo>
                      <a:pt x="74" y="199"/>
                    </a:lnTo>
                    <a:lnTo>
                      <a:pt x="76" y="199"/>
                    </a:lnTo>
                    <a:lnTo>
                      <a:pt x="76" y="199"/>
                    </a:lnTo>
                    <a:lnTo>
                      <a:pt x="76" y="199"/>
                    </a:lnTo>
                    <a:lnTo>
                      <a:pt x="78" y="199"/>
                    </a:lnTo>
                    <a:lnTo>
                      <a:pt x="80" y="197"/>
                    </a:lnTo>
                    <a:lnTo>
                      <a:pt x="84" y="197"/>
                    </a:lnTo>
                    <a:lnTo>
                      <a:pt x="85" y="199"/>
                    </a:lnTo>
                    <a:lnTo>
                      <a:pt x="91" y="199"/>
                    </a:lnTo>
                    <a:lnTo>
                      <a:pt x="93" y="201"/>
                    </a:lnTo>
                    <a:lnTo>
                      <a:pt x="93" y="203"/>
                    </a:lnTo>
                    <a:lnTo>
                      <a:pt x="104" y="203"/>
                    </a:lnTo>
                    <a:lnTo>
                      <a:pt x="102" y="201"/>
                    </a:lnTo>
                    <a:lnTo>
                      <a:pt x="104" y="201"/>
                    </a:lnTo>
                    <a:lnTo>
                      <a:pt x="104" y="201"/>
                    </a:lnTo>
                    <a:lnTo>
                      <a:pt x="104" y="201"/>
                    </a:lnTo>
                    <a:lnTo>
                      <a:pt x="104" y="199"/>
                    </a:lnTo>
                    <a:lnTo>
                      <a:pt x="104" y="199"/>
                    </a:lnTo>
                    <a:lnTo>
                      <a:pt x="106" y="199"/>
                    </a:lnTo>
                    <a:lnTo>
                      <a:pt x="106" y="199"/>
                    </a:lnTo>
                    <a:lnTo>
                      <a:pt x="106" y="199"/>
                    </a:lnTo>
                    <a:lnTo>
                      <a:pt x="108" y="197"/>
                    </a:lnTo>
                    <a:lnTo>
                      <a:pt x="108" y="197"/>
                    </a:lnTo>
                    <a:lnTo>
                      <a:pt x="108" y="197"/>
                    </a:lnTo>
                    <a:lnTo>
                      <a:pt x="108" y="195"/>
                    </a:lnTo>
                    <a:lnTo>
                      <a:pt x="108" y="195"/>
                    </a:lnTo>
                    <a:lnTo>
                      <a:pt x="108" y="195"/>
                    </a:lnTo>
                    <a:lnTo>
                      <a:pt x="108" y="195"/>
                    </a:lnTo>
                    <a:lnTo>
                      <a:pt x="108" y="195"/>
                    </a:lnTo>
                    <a:lnTo>
                      <a:pt x="116" y="195"/>
                    </a:lnTo>
                    <a:lnTo>
                      <a:pt x="116" y="191"/>
                    </a:lnTo>
                    <a:lnTo>
                      <a:pt x="121" y="188"/>
                    </a:lnTo>
                    <a:lnTo>
                      <a:pt x="121" y="188"/>
                    </a:lnTo>
                    <a:lnTo>
                      <a:pt x="123" y="188"/>
                    </a:lnTo>
                    <a:lnTo>
                      <a:pt x="125" y="190"/>
                    </a:lnTo>
                    <a:lnTo>
                      <a:pt x="125" y="190"/>
                    </a:lnTo>
                    <a:lnTo>
                      <a:pt x="127" y="190"/>
                    </a:lnTo>
                    <a:lnTo>
                      <a:pt x="129" y="191"/>
                    </a:lnTo>
                    <a:lnTo>
                      <a:pt x="131" y="193"/>
                    </a:lnTo>
                    <a:lnTo>
                      <a:pt x="131" y="193"/>
                    </a:lnTo>
                    <a:lnTo>
                      <a:pt x="131" y="193"/>
                    </a:lnTo>
                    <a:lnTo>
                      <a:pt x="131" y="193"/>
                    </a:lnTo>
                    <a:lnTo>
                      <a:pt x="133" y="193"/>
                    </a:lnTo>
                    <a:lnTo>
                      <a:pt x="135" y="197"/>
                    </a:lnTo>
                    <a:lnTo>
                      <a:pt x="135" y="195"/>
                    </a:lnTo>
                    <a:lnTo>
                      <a:pt x="140" y="195"/>
                    </a:lnTo>
                    <a:lnTo>
                      <a:pt x="140" y="195"/>
                    </a:lnTo>
                    <a:lnTo>
                      <a:pt x="142" y="195"/>
                    </a:lnTo>
                    <a:lnTo>
                      <a:pt x="142" y="195"/>
                    </a:lnTo>
                    <a:lnTo>
                      <a:pt x="142" y="195"/>
                    </a:lnTo>
                    <a:lnTo>
                      <a:pt x="144" y="195"/>
                    </a:lnTo>
                    <a:lnTo>
                      <a:pt x="144" y="195"/>
                    </a:lnTo>
                    <a:lnTo>
                      <a:pt x="144" y="193"/>
                    </a:lnTo>
                    <a:lnTo>
                      <a:pt x="146" y="191"/>
                    </a:lnTo>
                    <a:lnTo>
                      <a:pt x="146" y="191"/>
                    </a:lnTo>
                    <a:lnTo>
                      <a:pt x="150" y="188"/>
                    </a:lnTo>
                    <a:lnTo>
                      <a:pt x="150" y="186"/>
                    </a:lnTo>
                    <a:lnTo>
                      <a:pt x="152" y="186"/>
                    </a:lnTo>
                    <a:lnTo>
                      <a:pt x="152" y="184"/>
                    </a:lnTo>
                    <a:lnTo>
                      <a:pt x="152" y="184"/>
                    </a:lnTo>
                    <a:lnTo>
                      <a:pt x="152" y="182"/>
                    </a:lnTo>
                    <a:lnTo>
                      <a:pt x="152" y="182"/>
                    </a:lnTo>
                    <a:lnTo>
                      <a:pt x="152" y="182"/>
                    </a:lnTo>
                    <a:lnTo>
                      <a:pt x="152" y="182"/>
                    </a:lnTo>
                    <a:lnTo>
                      <a:pt x="154" y="182"/>
                    </a:lnTo>
                    <a:lnTo>
                      <a:pt x="154" y="182"/>
                    </a:lnTo>
                    <a:lnTo>
                      <a:pt x="154" y="182"/>
                    </a:lnTo>
                    <a:lnTo>
                      <a:pt x="155" y="180"/>
                    </a:lnTo>
                    <a:lnTo>
                      <a:pt x="159" y="176"/>
                    </a:lnTo>
                    <a:lnTo>
                      <a:pt x="159" y="176"/>
                    </a:lnTo>
                    <a:lnTo>
                      <a:pt x="159" y="174"/>
                    </a:lnTo>
                    <a:lnTo>
                      <a:pt x="159" y="174"/>
                    </a:lnTo>
                    <a:lnTo>
                      <a:pt x="159" y="174"/>
                    </a:lnTo>
                    <a:lnTo>
                      <a:pt x="159" y="174"/>
                    </a:lnTo>
                    <a:lnTo>
                      <a:pt x="159" y="167"/>
                    </a:lnTo>
                    <a:lnTo>
                      <a:pt x="157" y="167"/>
                    </a:lnTo>
                    <a:lnTo>
                      <a:pt x="157" y="165"/>
                    </a:lnTo>
                    <a:lnTo>
                      <a:pt x="154" y="163"/>
                    </a:lnTo>
                    <a:lnTo>
                      <a:pt x="163" y="163"/>
                    </a:lnTo>
                    <a:lnTo>
                      <a:pt x="165" y="161"/>
                    </a:lnTo>
                    <a:lnTo>
                      <a:pt x="165" y="159"/>
                    </a:lnTo>
                    <a:lnTo>
                      <a:pt x="163" y="159"/>
                    </a:lnTo>
                    <a:lnTo>
                      <a:pt x="163" y="159"/>
                    </a:lnTo>
                    <a:lnTo>
                      <a:pt x="165" y="159"/>
                    </a:lnTo>
                    <a:lnTo>
                      <a:pt x="163" y="157"/>
                    </a:lnTo>
                    <a:lnTo>
                      <a:pt x="172" y="157"/>
                    </a:lnTo>
                    <a:lnTo>
                      <a:pt x="172" y="159"/>
                    </a:lnTo>
                    <a:lnTo>
                      <a:pt x="172" y="159"/>
                    </a:lnTo>
                    <a:lnTo>
                      <a:pt x="172" y="159"/>
                    </a:lnTo>
                    <a:lnTo>
                      <a:pt x="171" y="161"/>
                    </a:lnTo>
                    <a:lnTo>
                      <a:pt x="171" y="161"/>
                    </a:lnTo>
                    <a:lnTo>
                      <a:pt x="171" y="161"/>
                    </a:lnTo>
                    <a:lnTo>
                      <a:pt x="171" y="165"/>
                    </a:lnTo>
                    <a:lnTo>
                      <a:pt x="171" y="165"/>
                    </a:lnTo>
                    <a:lnTo>
                      <a:pt x="171" y="167"/>
                    </a:lnTo>
                    <a:lnTo>
                      <a:pt x="171" y="169"/>
                    </a:lnTo>
                    <a:lnTo>
                      <a:pt x="171" y="169"/>
                    </a:lnTo>
                    <a:lnTo>
                      <a:pt x="171" y="169"/>
                    </a:lnTo>
                    <a:lnTo>
                      <a:pt x="171" y="172"/>
                    </a:lnTo>
                    <a:lnTo>
                      <a:pt x="171" y="174"/>
                    </a:lnTo>
                    <a:lnTo>
                      <a:pt x="171" y="176"/>
                    </a:lnTo>
                    <a:lnTo>
                      <a:pt x="171" y="178"/>
                    </a:lnTo>
                    <a:lnTo>
                      <a:pt x="172" y="180"/>
                    </a:lnTo>
                    <a:lnTo>
                      <a:pt x="171" y="180"/>
                    </a:lnTo>
                    <a:lnTo>
                      <a:pt x="174" y="182"/>
                    </a:lnTo>
                    <a:lnTo>
                      <a:pt x="174" y="182"/>
                    </a:lnTo>
                    <a:lnTo>
                      <a:pt x="176" y="182"/>
                    </a:lnTo>
                    <a:lnTo>
                      <a:pt x="178" y="186"/>
                    </a:lnTo>
                    <a:lnTo>
                      <a:pt x="178" y="186"/>
                    </a:lnTo>
                    <a:lnTo>
                      <a:pt x="178" y="186"/>
                    </a:lnTo>
                    <a:lnTo>
                      <a:pt x="180" y="188"/>
                    </a:lnTo>
                    <a:lnTo>
                      <a:pt x="180" y="188"/>
                    </a:lnTo>
                    <a:lnTo>
                      <a:pt x="180" y="188"/>
                    </a:lnTo>
                    <a:lnTo>
                      <a:pt x="180" y="190"/>
                    </a:lnTo>
                    <a:lnTo>
                      <a:pt x="180" y="190"/>
                    </a:lnTo>
                    <a:lnTo>
                      <a:pt x="182" y="190"/>
                    </a:lnTo>
                    <a:lnTo>
                      <a:pt x="182" y="190"/>
                    </a:lnTo>
                    <a:lnTo>
                      <a:pt x="182" y="190"/>
                    </a:lnTo>
                    <a:lnTo>
                      <a:pt x="182" y="191"/>
                    </a:lnTo>
                    <a:lnTo>
                      <a:pt x="184" y="191"/>
                    </a:lnTo>
                    <a:lnTo>
                      <a:pt x="184" y="191"/>
                    </a:lnTo>
                    <a:lnTo>
                      <a:pt x="182" y="191"/>
                    </a:lnTo>
                    <a:lnTo>
                      <a:pt x="184" y="191"/>
                    </a:lnTo>
                    <a:lnTo>
                      <a:pt x="184" y="191"/>
                    </a:lnTo>
                    <a:lnTo>
                      <a:pt x="182" y="193"/>
                    </a:lnTo>
                    <a:lnTo>
                      <a:pt x="182" y="193"/>
                    </a:lnTo>
                    <a:lnTo>
                      <a:pt x="184" y="193"/>
                    </a:lnTo>
                    <a:lnTo>
                      <a:pt x="182" y="193"/>
                    </a:lnTo>
                    <a:lnTo>
                      <a:pt x="182" y="195"/>
                    </a:lnTo>
                    <a:lnTo>
                      <a:pt x="182" y="195"/>
                    </a:lnTo>
                    <a:lnTo>
                      <a:pt x="182" y="195"/>
                    </a:lnTo>
                    <a:lnTo>
                      <a:pt x="182" y="195"/>
                    </a:lnTo>
                    <a:lnTo>
                      <a:pt x="182" y="195"/>
                    </a:lnTo>
                    <a:lnTo>
                      <a:pt x="182" y="197"/>
                    </a:lnTo>
                    <a:lnTo>
                      <a:pt x="182" y="199"/>
                    </a:lnTo>
                    <a:lnTo>
                      <a:pt x="184" y="199"/>
                    </a:lnTo>
                    <a:lnTo>
                      <a:pt x="186" y="199"/>
                    </a:lnTo>
                    <a:lnTo>
                      <a:pt x="188" y="184"/>
                    </a:lnTo>
                    <a:lnTo>
                      <a:pt x="188" y="186"/>
                    </a:lnTo>
                    <a:lnTo>
                      <a:pt x="191" y="180"/>
                    </a:lnTo>
                    <a:lnTo>
                      <a:pt x="193" y="178"/>
                    </a:lnTo>
                    <a:lnTo>
                      <a:pt x="197" y="178"/>
                    </a:lnTo>
                    <a:lnTo>
                      <a:pt x="197" y="176"/>
                    </a:lnTo>
                    <a:lnTo>
                      <a:pt x="201" y="165"/>
                    </a:lnTo>
                    <a:lnTo>
                      <a:pt x="212" y="150"/>
                    </a:lnTo>
                    <a:lnTo>
                      <a:pt x="214" y="150"/>
                    </a:lnTo>
                    <a:lnTo>
                      <a:pt x="216" y="146"/>
                    </a:lnTo>
                    <a:lnTo>
                      <a:pt x="222" y="127"/>
                    </a:lnTo>
                    <a:lnTo>
                      <a:pt x="222" y="121"/>
                    </a:lnTo>
                    <a:lnTo>
                      <a:pt x="229" y="82"/>
                    </a:lnTo>
                    <a:lnTo>
                      <a:pt x="233" y="82"/>
                    </a:lnTo>
                    <a:lnTo>
                      <a:pt x="235" y="80"/>
                    </a:lnTo>
                    <a:lnTo>
                      <a:pt x="237" y="78"/>
                    </a:lnTo>
                    <a:lnTo>
                      <a:pt x="248" y="74"/>
                    </a:lnTo>
                    <a:lnTo>
                      <a:pt x="250" y="67"/>
                    </a:lnTo>
                    <a:lnTo>
                      <a:pt x="250" y="65"/>
                    </a:lnTo>
                    <a:close/>
                  </a:path>
                </a:pathLst>
              </a:custGeom>
              <a:solidFill>
                <a:schemeClr val="tx2">
                  <a:lumMod val="20000"/>
                  <a:lumOff val="80000"/>
                </a:schemeClr>
              </a:solidFill>
              <a:ln w="3175" cap="rnd">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en-GB" sz="800" dirty="0">
                  <a:solidFill>
                    <a:srgbClr val="303030"/>
                  </a:solidFill>
                  <a:latin typeface="Real Text Light" panose="020B0504020101010102" pitchFamily="34" charset="0"/>
                </a:endParaRPr>
              </a:p>
            </p:txBody>
          </p:sp>
        </p:grpSp>
        <p:sp>
          <p:nvSpPr>
            <p:cNvPr id="38" name="Rectangle: Rounded Corners 37">
              <a:extLst>
                <a:ext uri="{FF2B5EF4-FFF2-40B4-BE49-F238E27FC236}">
                  <a16:creationId xmlns:a16="http://schemas.microsoft.com/office/drawing/2014/main" id="{5CA0D793-5C59-0118-C7DD-2A38B7465349}"/>
                </a:ext>
              </a:extLst>
            </p:cNvPr>
            <p:cNvSpPr/>
            <p:nvPr/>
          </p:nvSpPr>
          <p:spPr>
            <a:xfrm>
              <a:off x="4495306" y="759164"/>
              <a:ext cx="3148458"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800" dirty="0">
                  <a:solidFill>
                    <a:schemeClr val="bg1"/>
                  </a:solidFill>
                  <a:latin typeface="Real Text Light" panose="020B0504020101010102" pitchFamily="34" charset="0"/>
                </a:rPr>
                <a:t>UK</a:t>
              </a:r>
            </a:p>
          </p:txBody>
        </p:sp>
        <p:sp>
          <p:nvSpPr>
            <p:cNvPr id="40" name="Freeform 11">
              <a:extLst>
                <a:ext uri="{FF2B5EF4-FFF2-40B4-BE49-F238E27FC236}">
                  <a16:creationId xmlns:a16="http://schemas.microsoft.com/office/drawing/2014/main" id="{39B2B194-AD4E-F158-A08E-E6F042B54E1A}"/>
                </a:ext>
              </a:extLst>
            </p:cNvPr>
            <p:cNvSpPr/>
            <p:nvPr/>
          </p:nvSpPr>
          <p:spPr>
            <a:xfrm>
              <a:off x="7649337" y="797652"/>
              <a:ext cx="103482" cy="2392387"/>
            </a:xfrm>
            <a:custGeom>
              <a:avLst/>
              <a:gdLst>
                <a:gd name="connsiteX0" fmla="*/ 0 w 276225"/>
                <a:gd name="connsiteY0" fmla="*/ 0 h 1402557"/>
                <a:gd name="connsiteX1" fmla="*/ 78581 w 276225"/>
                <a:gd name="connsiteY1" fmla="*/ 0 h 1402557"/>
                <a:gd name="connsiteX2" fmla="*/ 276225 w 276225"/>
                <a:gd name="connsiteY2" fmla="*/ 1402557 h 1402557"/>
                <a:gd name="connsiteX0" fmla="*/ 0 w 251102"/>
                <a:gd name="connsiteY0" fmla="*/ 0 h 1363495"/>
                <a:gd name="connsiteX1" fmla="*/ 78581 w 251102"/>
                <a:gd name="connsiteY1" fmla="*/ 0 h 1363495"/>
                <a:gd name="connsiteX2" fmla="*/ 251102 w 251102"/>
                <a:gd name="connsiteY2" fmla="*/ 1363495 h 1363495"/>
              </a:gdLst>
              <a:ahLst/>
              <a:cxnLst>
                <a:cxn ang="0">
                  <a:pos x="connsiteX0" y="connsiteY0"/>
                </a:cxn>
                <a:cxn ang="0">
                  <a:pos x="connsiteX1" y="connsiteY1"/>
                </a:cxn>
                <a:cxn ang="0">
                  <a:pos x="connsiteX2" y="connsiteY2"/>
                </a:cxn>
              </a:cxnLst>
              <a:rect l="l" t="t" r="r" b="b"/>
              <a:pathLst>
                <a:path w="251102" h="1363495">
                  <a:moveTo>
                    <a:pt x="0" y="0"/>
                  </a:moveTo>
                  <a:lnTo>
                    <a:pt x="78581" y="0"/>
                  </a:lnTo>
                  <a:lnTo>
                    <a:pt x="251102" y="1363495"/>
                  </a:lnTo>
                </a:path>
              </a:pathLst>
            </a:cu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rgbClr val="303030"/>
                </a:solidFill>
                <a:latin typeface="Real Text Light" panose="020B0504020101010102" pitchFamily="34" charset="0"/>
              </a:endParaRPr>
            </a:p>
          </p:txBody>
        </p:sp>
        <p:sp>
          <p:nvSpPr>
            <p:cNvPr id="51" name="TextBox 50">
              <a:extLst>
                <a:ext uri="{FF2B5EF4-FFF2-40B4-BE49-F238E27FC236}">
                  <a16:creationId xmlns:a16="http://schemas.microsoft.com/office/drawing/2014/main" id="{915ACEDD-3042-3BC8-A2D5-926AABA23138}"/>
                </a:ext>
              </a:extLst>
            </p:cNvPr>
            <p:cNvSpPr txBox="1"/>
            <p:nvPr/>
          </p:nvSpPr>
          <p:spPr>
            <a:xfrm>
              <a:off x="10289850" y="1777331"/>
              <a:ext cx="2155244" cy="224685"/>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Harald Glander </a:t>
              </a:r>
            </a:p>
          </p:txBody>
        </p:sp>
        <p:sp>
          <p:nvSpPr>
            <p:cNvPr id="52" name="TextBox 51">
              <a:extLst>
                <a:ext uri="{FF2B5EF4-FFF2-40B4-BE49-F238E27FC236}">
                  <a16:creationId xmlns:a16="http://schemas.microsoft.com/office/drawing/2014/main" id="{0BC611B7-693A-184F-D213-48F081B8A7AD}"/>
                </a:ext>
              </a:extLst>
            </p:cNvPr>
            <p:cNvSpPr txBox="1"/>
            <p:nvPr/>
          </p:nvSpPr>
          <p:spPr>
            <a:xfrm>
              <a:off x="8850883" y="2896443"/>
              <a:ext cx="1144662" cy="251652"/>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Augustin de Longeaux</a:t>
              </a:r>
            </a:p>
          </p:txBody>
        </p:sp>
        <p:sp>
          <p:nvSpPr>
            <p:cNvPr id="54" name="Freeform 2846">
              <a:extLst>
                <a:ext uri="{FF2B5EF4-FFF2-40B4-BE49-F238E27FC236}">
                  <a16:creationId xmlns:a16="http://schemas.microsoft.com/office/drawing/2014/main" id="{C2E63593-89C8-4968-C9A5-FC00764FFB44}"/>
                </a:ext>
              </a:extLst>
            </p:cNvPr>
            <p:cNvSpPr/>
            <p:nvPr/>
          </p:nvSpPr>
          <p:spPr>
            <a:xfrm rot="1454946">
              <a:off x="7118496" y="3272752"/>
              <a:ext cx="484570" cy="929718"/>
            </a:xfrm>
            <a:custGeom>
              <a:avLst/>
              <a:gdLst>
                <a:gd name="connsiteX0" fmla="*/ 0 w 276225"/>
                <a:gd name="connsiteY0" fmla="*/ 0 h 1402557"/>
                <a:gd name="connsiteX1" fmla="*/ 78581 w 276225"/>
                <a:gd name="connsiteY1" fmla="*/ 0 h 1402557"/>
                <a:gd name="connsiteX2" fmla="*/ 276225 w 276225"/>
                <a:gd name="connsiteY2" fmla="*/ 1402557 h 1402557"/>
                <a:gd name="connsiteX0" fmla="*/ 0 w 449801"/>
                <a:gd name="connsiteY0" fmla="*/ 72050 h 72050"/>
                <a:gd name="connsiteX1" fmla="*/ 78581 w 449801"/>
                <a:gd name="connsiteY1" fmla="*/ 72050 h 72050"/>
                <a:gd name="connsiteX2" fmla="*/ 449801 w 449801"/>
                <a:gd name="connsiteY2" fmla="*/ 0 h 72050"/>
                <a:gd name="connsiteX0" fmla="*/ 0 w 383567"/>
                <a:gd name="connsiteY0" fmla="*/ 496853 h 496853"/>
                <a:gd name="connsiteX1" fmla="*/ 78581 w 383567"/>
                <a:gd name="connsiteY1" fmla="*/ 496853 h 496853"/>
                <a:gd name="connsiteX2" fmla="*/ 383567 w 383567"/>
                <a:gd name="connsiteY2" fmla="*/ 0 h 496853"/>
              </a:gdLst>
              <a:ahLst/>
              <a:cxnLst>
                <a:cxn ang="0">
                  <a:pos x="connsiteX0" y="connsiteY0"/>
                </a:cxn>
                <a:cxn ang="0">
                  <a:pos x="connsiteX1" y="connsiteY1"/>
                </a:cxn>
                <a:cxn ang="0">
                  <a:pos x="connsiteX2" y="connsiteY2"/>
                </a:cxn>
              </a:cxnLst>
              <a:rect l="l" t="t" r="r" b="b"/>
              <a:pathLst>
                <a:path w="383567" h="496853">
                  <a:moveTo>
                    <a:pt x="0" y="496853"/>
                  </a:moveTo>
                  <a:lnTo>
                    <a:pt x="78581" y="496853"/>
                  </a:lnTo>
                  <a:lnTo>
                    <a:pt x="383567" y="0"/>
                  </a:lnTo>
                </a:path>
              </a:pathLst>
            </a:cu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rgbClr val="303030"/>
                </a:solidFill>
                <a:latin typeface="Real Text Light" panose="020B0504020101010102" pitchFamily="34" charset="0"/>
              </a:endParaRPr>
            </a:p>
          </p:txBody>
        </p:sp>
        <p:sp>
          <p:nvSpPr>
            <p:cNvPr id="55" name="Freeform 2847">
              <a:extLst>
                <a:ext uri="{FF2B5EF4-FFF2-40B4-BE49-F238E27FC236}">
                  <a16:creationId xmlns:a16="http://schemas.microsoft.com/office/drawing/2014/main" id="{009D9CBD-9517-BAB1-E8C7-671F8807FF05}"/>
                </a:ext>
              </a:extLst>
            </p:cNvPr>
            <p:cNvSpPr/>
            <p:nvPr/>
          </p:nvSpPr>
          <p:spPr>
            <a:xfrm>
              <a:off x="7159459" y="3576906"/>
              <a:ext cx="566322" cy="1890528"/>
            </a:xfrm>
            <a:custGeom>
              <a:avLst/>
              <a:gdLst>
                <a:gd name="connsiteX0" fmla="*/ 0 w 276225"/>
                <a:gd name="connsiteY0" fmla="*/ 0 h 1402557"/>
                <a:gd name="connsiteX1" fmla="*/ 78581 w 276225"/>
                <a:gd name="connsiteY1" fmla="*/ 0 h 1402557"/>
                <a:gd name="connsiteX2" fmla="*/ 276225 w 276225"/>
                <a:gd name="connsiteY2" fmla="*/ 1402557 h 1402557"/>
                <a:gd name="connsiteX0" fmla="*/ 0 w 449801"/>
                <a:gd name="connsiteY0" fmla="*/ 72050 h 72050"/>
                <a:gd name="connsiteX1" fmla="*/ 78581 w 449801"/>
                <a:gd name="connsiteY1" fmla="*/ 72050 h 72050"/>
                <a:gd name="connsiteX2" fmla="*/ 449801 w 449801"/>
                <a:gd name="connsiteY2" fmla="*/ 0 h 72050"/>
                <a:gd name="connsiteX0" fmla="*/ 0 w 292213"/>
                <a:gd name="connsiteY0" fmla="*/ 863062 h 863062"/>
                <a:gd name="connsiteX1" fmla="*/ 78581 w 292213"/>
                <a:gd name="connsiteY1" fmla="*/ 863062 h 863062"/>
                <a:gd name="connsiteX2" fmla="*/ 292213 w 292213"/>
                <a:gd name="connsiteY2" fmla="*/ 0 h 863062"/>
              </a:gdLst>
              <a:ahLst/>
              <a:cxnLst>
                <a:cxn ang="0">
                  <a:pos x="connsiteX0" y="connsiteY0"/>
                </a:cxn>
                <a:cxn ang="0">
                  <a:pos x="connsiteX1" y="connsiteY1"/>
                </a:cxn>
                <a:cxn ang="0">
                  <a:pos x="connsiteX2" y="connsiteY2"/>
                </a:cxn>
              </a:cxnLst>
              <a:rect l="l" t="t" r="r" b="b"/>
              <a:pathLst>
                <a:path w="292213" h="863062">
                  <a:moveTo>
                    <a:pt x="0" y="863062"/>
                  </a:moveTo>
                  <a:lnTo>
                    <a:pt x="78581" y="863062"/>
                  </a:lnTo>
                  <a:lnTo>
                    <a:pt x="292213" y="0"/>
                  </a:lnTo>
                </a:path>
              </a:pathLst>
            </a:cu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rgbClr val="303030"/>
                </a:solidFill>
                <a:latin typeface="Real Text Light" panose="020B0504020101010102" pitchFamily="34" charset="0"/>
              </a:endParaRPr>
            </a:p>
          </p:txBody>
        </p:sp>
        <p:sp>
          <p:nvSpPr>
            <p:cNvPr id="56" name="Freeform 2850">
              <a:extLst>
                <a:ext uri="{FF2B5EF4-FFF2-40B4-BE49-F238E27FC236}">
                  <a16:creationId xmlns:a16="http://schemas.microsoft.com/office/drawing/2014/main" id="{4ABB1745-8E44-6212-701E-3A4D586E1127}"/>
                </a:ext>
              </a:extLst>
            </p:cNvPr>
            <p:cNvSpPr/>
            <p:nvPr/>
          </p:nvSpPr>
          <p:spPr>
            <a:xfrm flipH="1">
              <a:off x="7956883" y="1547571"/>
              <a:ext cx="2314924" cy="1696988"/>
            </a:xfrm>
            <a:custGeom>
              <a:avLst/>
              <a:gdLst>
                <a:gd name="connsiteX0" fmla="*/ 0 w 276225"/>
                <a:gd name="connsiteY0" fmla="*/ 0 h 1402557"/>
                <a:gd name="connsiteX1" fmla="*/ 78581 w 276225"/>
                <a:gd name="connsiteY1" fmla="*/ 0 h 1402557"/>
                <a:gd name="connsiteX2" fmla="*/ 276225 w 276225"/>
                <a:gd name="connsiteY2" fmla="*/ 1402557 h 1402557"/>
                <a:gd name="connsiteX0" fmla="*/ 0 w 458936"/>
                <a:gd name="connsiteY0" fmla="*/ 0 h 1404999"/>
                <a:gd name="connsiteX1" fmla="*/ 78581 w 458936"/>
                <a:gd name="connsiteY1" fmla="*/ 0 h 1404999"/>
                <a:gd name="connsiteX2" fmla="*/ 458936 w 458936"/>
                <a:gd name="connsiteY2" fmla="*/ 1404999 h 1404999"/>
                <a:gd name="connsiteX0" fmla="*/ 0 w 472640"/>
                <a:gd name="connsiteY0" fmla="*/ 0 h 1390350"/>
                <a:gd name="connsiteX1" fmla="*/ 78581 w 472640"/>
                <a:gd name="connsiteY1" fmla="*/ 0 h 1390350"/>
                <a:gd name="connsiteX2" fmla="*/ 472640 w 472640"/>
                <a:gd name="connsiteY2" fmla="*/ 1390350 h 1390350"/>
                <a:gd name="connsiteX0" fmla="*/ 0 w 356161"/>
                <a:gd name="connsiteY0" fmla="*/ 0 h 726289"/>
                <a:gd name="connsiteX1" fmla="*/ 78581 w 356161"/>
                <a:gd name="connsiteY1" fmla="*/ 0 h 726289"/>
                <a:gd name="connsiteX2" fmla="*/ 356161 w 356161"/>
                <a:gd name="connsiteY2" fmla="*/ 726289 h 726289"/>
              </a:gdLst>
              <a:ahLst/>
              <a:cxnLst>
                <a:cxn ang="0">
                  <a:pos x="connsiteX0" y="connsiteY0"/>
                </a:cxn>
                <a:cxn ang="0">
                  <a:pos x="connsiteX1" y="connsiteY1"/>
                </a:cxn>
                <a:cxn ang="0">
                  <a:pos x="connsiteX2" y="connsiteY2"/>
                </a:cxn>
              </a:cxnLst>
              <a:rect l="l" t="t" r="r" b="b"/>
              <a:pathLst>
                <a:path w="356161" h="726289">
                  <a:moveTo>
                    <a:pt x="0" y="0"/>
                  </a:moveTo>
                  <a:lnTo>
                    <a:pt x="78581" y="0"/>
                  </a:lnTo>
                  <a:lnTo>
                    <a:pt x="356161" y="726289"/>
                  </a:lnTo>
                </a:path>
              </a:pathLst>
            </a:cu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rgbClr val="303030"/>
                </a:solidFill>
                <a:latin typeface="Real Text Light" panose="020B0504020101010102" pitchFamily="34" charset="0"/>
              </a:endParaRPr>
            </a:p>
          </p:txBody>
        </p:sp>
        <p:sp>
          <p:nvSpPr>
            <p:cNvPr id="57" name="Freeform 2851">
              <a:extLst>
                <a:ext uri="{FF2B5EF4-FFF2-40B4-BE49-F238E27FC236}">
                  <a16:creationId xmlns:a16="http://schemas.microsoft.com/office/drawing/2014/main" id="{BF0FF599-A7C7-C0AE-6458-13E315E6413A}"/>
                </a:ext>
              </a:extLst>
            </p:cNvPr>
            <p:cNvSpPr/>
            <p:nvPr/>
          </p:nvSpPr>
          <p:spPr>
            <a:xfrm flipH="1">
              <a:off x="7873728" y="2646928"/>
              <a:ext cx="742170" cy="679574"/>
            </a:xfrm>
            <a:custGeom>
              <a:avLst/>
              <a:gdLst>
                <a:gd name="connsiteX0" fmla="*/ 0 w 276225"/>
                <a:gd name="connsiteY0" fmla="*/ 0 h 1402557"/>
                <a:gd name="connsiteX1" fmla="*/ 78581 w 276225"/>
                <a:gd name="connsiteY1" fmla="*/ 0 h 1402557"/>
                <a:gd name="connsiteX2" fmla="*/ 276225 w 276225"/>
                <a:gd name="connsiteY2" fmla="*/ 1402557 h 1402557"/>
                <a:gd name="connsiteX0" fmla="*/ 0 w 458936"/>
                <a:gd name="connsiteY0" fmla="*/ 0 h 1404999"/>
                <a:gd name="connsiteX1" fmla="*/ 78581 w 458936"/>
                <a:gd name="connsiteY1" fmla="*/ 0 h 1404999"/>
                <a:gd name="connsiteX2" fmla="*/ 458936 w 458936"/>
                <a:gd name="connsiteY2" fmla="*/ 1404999 h 1404999"/>
                <a:gd name="connsiteX0" fmla="*/ 0 w 472640"/>
                <a:gd name="connsiteY0" fmla="*/ 0 h 1390350"/>
                <a:gd name="connsiteX1" fmla="*/ 78581 w 472640"/>
                <a:gd name="connsiteY1" fmla="*/ 0 h 1390350"/>
                <a:gd name="connsiteX2" fmla="*/ 472640 w 472640"/>
                <a:gd name="connsiteY2" fmla="*/ 1390350 h 1390350"/>
                <a:gd name="connsiteX0" fmla="*/ 0 w 356161"/>
                <a:gd name="connsiteY0" fmla="*/ 0 h 726289"/>
                <a:gd name="connsiteX1" fmla="*/ 78581 w 356161"/>
                <a:gd name="connsiteY1" fmla="*/ 0 h 726289"/>
                <a:gd name="connsiteX2" fmla="*/ 356161 w 356161"/>
                <a:gd name="connsiteY2" fmla="*/ 726289 h 726289"/>
                <a:gd name="connsiteX0" fmla="*/ 0 w 331038"/>
                <a:gd name="connsiteY0" fmla="*/ 0 h 262423"/>
                <a:gd name="connsiteX1" fmla="*/ 78581 w 331038"/>
                <a:gd name="connsiteY1" fmla="*/ 0 h 262423"/>
                <a:gd name="connsiteX2" fmla="*/ 331038 w 331038"/>
                <a:gd name="connsiteY2" fmla="*/ 262423 h 262423"/>
                <a:gd name="connsiteX0" fmla="*/ 0 w 438381"/>
                <a:gd name="connsiteY0" fmla="*/ 0 h 230685"/>
                <a:gd name="connsiteX1" fmla="*/ 78581 w 438381"/>
                <a:gd name="connsiteY1" fmla="*/ 0 h 230685"/>
                <a:gd name="connsiteX2" fmla="*/ 438381 w 438381"/>
                <a:gd name="connsiteY2" fmla="*/ 230685 h 230685"/>
              </a:gdLst>
              <a:ahLst/>
              <a:cxnLst>
                <a:cxn ang="0">
                  <a:pos x="connsiteX0" y="connsiteY0"/>
                </a:cxn>
                <a:cxn ang="0">
                  <a:pos x="connsiteX1" y="connsiteY1"/>
                </a:cxn>
                <a:cxn ang="0">
                  <a:pos x="connsiteX2" y="connsiteY2"/>
                </a:cxn>
              </a:cxnLst>
              <a:rect l="l" t="t" r="r" b="b"/>
              <a:pathLst>
                <a:path w="438381" h="230685">
                  <a:moveTo>
                    <a:pt x="0" y="0"/>
                  </a:moveTo>
                  <a:lnTo>
                    <a:pt x="78581" y="0"/>
                  </a:lnTo>
                  <a:lnTo>
                    <a:pt x="438381" y="230685"/>
                  </a:lnTo>
                </a:path>
              </a:pathLst>
            </a:cu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rgbClr val="303030"/>
                </a:solidFill>
                <a:latin typeface="Real Text Light" panose="020B0504020101010102" pitchFamily="34" charset="0"/>
              </a:endParaRPr>
            </a:p>
          </p:txBody>
        </p:sp>
        <p:cxnSp>
          <p:nvCxnSpPr>
            <p:cNvPr id="58" name="Straight Connector 57">
              <a:extLst>
                <a:ext uri="{FF2B5EF4-FFF2-40B4-BE49-F238E27FC236}">
                  <a16:creationId xmlns:a16="http://schemas.microsoft.com/office/drawing/2014/main" id="{F1AD591F-E772-7EF5-E23E-DE1FA82AC41E}"/>
                </a:ext>
              </a:extLst>
            </p:cNvPr>
            <p:cNvCxnSpPr>
              <a:cxnSpLocks/>
            </p:cNvCxnSpPr>
            <p:nvPr/>
          </p:nvCxnSpPr>
          <p:spPr>
            <a:xfrm flipH="1" flipV="1">
              <a:off x="8669165" y="3856146"/>
              <a:ext cx="194705" cy="206256"/>
            </a:xfrm>
            <a:prstGeom prst="line">
              <a:avLst/>
            </a:prstGeom>
            <a:noFill/>
            <a:ln w="6350">
              <a:solidFill>
                <a:schemeClr val="tx1"/>
              </a:solidFill>
              <a:tailEnd type="diamond" w="sm" len="sm"/>
            </a:ln>
          </p:spPr>
          <p:style>
            <a:lnRef idx="2">
              <a:schemeClr val="accent1">
                <a:shade val="50000"/>
              </a:schemeClr>
            </a:lnRef>
            <a:fillRef idx="1">
              <a:schemeClr val="accent1"/>
            </a:fillRef>
            <a:effectRef idx="0">
              <a:schemeClr val="accent1"/>
            </a:effectRef>
            <a:fontRef idx="minor">
              <a:schemeClr val="lt1"/>
            </a:fontRef>
          </p:style>
        </p:cxnSp>
        <p:sp>
          <p:nvSpPr>
            <p:cNvPr id="59" name="Rectangle: Rounded Corners 58">
              <a:extLst>
                <a:ext uri="{FF2B5EF4-FFF2-40B4-BE49-F238E27FC236}">
                  <a16:creationId xmlns:a16="http://schemas.microsoft.com/office/drawing/2014/main" id="{1B2772A4-C625-8810-1008-4FFC2C72C01F}"/>
                </a:ext>
              </a:extLst>
            </p:cNvPr>
            <p:cNvSpPr/>
            <p:nvPr/>
          </p:nvSpPr>
          <p:spPr>
            <a:xfrm>
              <a:off x="8530789" y="4062401"/>
              <a:ext cx="992954"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800" dirty="0">
                  <a:solidFill>
                    <a:schemeClr val="bg1"/>
                  </a:solidFill>
                  <a:latin typeface="Real Text Light" panose="020B0504020101010102" pitchFamily="34" charset="0"/>
                </a:rPr>
                <a:t>Middle East</a:t>
              </a:r>
            </a:p>
          </p:txBody>
        </p:sp>
        <p:sp>
          <p:nvSpPr>
            <p:cNvPr id="62" name="Freeform 2846">
              <a:extLst>
                <a:ext uri="{FF2B5EF4-FFF2-40B4-BE49-F238E27FC236}">
                  <a16:creationId xmlns:a16="http://schemas.microsoft.com/office/drawing/2014/main" id="{E75E2B00-5D6D-0BAB-5C9B-A1227C685087}"/>
                </a:ext>
              </a:extLst>
            </p:cNvPr>
            <p:cNvSpPr/>
            <p:nvPr/>
          </p:nvSpPr>
          <p:spPr>
            <a:xfrm>
              <a:off x="5899168" y="3234124"/>
              <a:ext cx="1737892" cy="408349"/>
            </a:xfrm>
            <a:custGeom>
              <a:avLst/>
              <a:gdLst>
                <a:gd name="connsiteX0" fmla="*/ 0 w 276225"/>
                <a:gd name="connsiteY0" fmla="*/ 0 h 1402557"/>
                <a:gd name="connsiteX1" fmla="*/ 78581 w 276225"/>
                <a:gd name="connsiteY1" fmla="*/ 0 h 1402557"/>
                <a:gd name="connsiteX2" fmla="*/ 276225 w 276225"/>
                <a:gd name="connsiteY2" fmla="*/ 1402557 h 1402557"/>
                <a:gd name="connsiteX0" fmla="*/ 0 w 449801"/>
                <a:gd name="connsiteY0" fmla="*/ 72050 h 72050"/>
                <a:gd name="connsiteX1" fmla="*/ 78581 w 449801"/>
                <a:gd name="connsiteY1" fmla="*/ 72050 h 72050"/>
                <a:gd name="connsiteX2" fmla="*/ 449801 w 449801"/>
                <a:gd name="connsiteY2" fmla="*/ 0 h 72050"/>
                <a:gd name="connsiteX0" fmla="*/ 0 w 383567"/>
                <a:gd name="connsiteY0" fmla="*/ 496853 h 496853"/>
                <a:gd name="connsiteX1" fmla="*/ 78581 w 383567"/>
                <a:gd name="connsiteY1" fmla="*/ 496853 h 496853"/>
                <a:gd name="connsiteX2" fmla="*/ 383567 w 383567"/>
                <a:gd name="connsiteY2" fmla="*/ 0 h 496853"/>
              </a:gdLst>
              <a:ahLst/>
              <a:cxnLst>
                <a:cxn ang="0">
                  <a:pos x="connsiteX0" y="connsiteY0"/>
                </a:cxn>
                <a:cxn ang="0">
                  <a:pos x="connsiteX1" y="connsiteY1"/>
                </a:cxn>
                <a:cxn ang="0">
                  <a:pos x="connsiteX2" y="connsiteY2"/>
                </a:cxn>
              </a:cxnLst>
              <a:rect l="l" t="t" r="r" b="b"/>
              <a:pathLst>
                <a:path w="383567" h="496853">
                  <a:moveTo>
                    <a:pt x="0" y="496853"/>
                  </a:moveTo>
                  <a:lnTo>
                    <a:pt x="78581" y="496853"/>
                  </a:lnTo>
                  <a:lnTo>
                    <a:pt x="383567" y="0"/>
                  </a:lnTo>
                </a:path>
              </a:pathLst>
            </a:cu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rgbClr val="303030"/>
                </a:solidFill>
                <a:latin typeface="Real Text Light" panose="020B0504020101010102" pitchFamily="34" charset="0"/>
              </a:endParaRPr>
            </a:p>
          </p:txBody>
        </p:sp>
        <p:sp>
          <p:nvSpPr>
            <p:cNvPr id="63" name="Rectangle: Rounded Corners 62">
              <a:extLst>
                <a:ext uri="{FF2B5EF4-FFF2-40B4-BE49-F238E27FC236}">
                  <a16:creationId xmlns:a16="http://schemas.microsoft.com/office/drawing/2014/main" id="{9ADDD73F-7F6F-C197-BAD0-502BDF20EC62}"/>
                </a:ext>
              </a:extLst>
            </p:cNvPr>
            <p:cNvSpPr/>
            <p:nvPr/>
          </p:nvSpPr>
          <p:spPr>
            <a:xfrm>
              <a:off x="8505718" y="2585238"/>
              <a:ext cx="1176990"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800" dirty="0">
                  <a:solidFill>
                    <a:schemeClr val="bg1"/>
                  </a:solidFill>
                  <a:latin typeface="Real Text Light" panose="020B0504020101010102" pitchFamily="34" charset="0"/>
                </a:rPr>
                <a:t>Luxembourg</a:t>
              </a:r>
            </a:p>
          </p:txBody>
        </p:sp>
        <p:sp>
          <p:nvSpPr>
            <p:cNvPr id="6935" name="Freeform 2739">
              <a:extLst>
                <a:ext uri="{FF2B5EF4-FFF2-40B4-BE49-F238E27FC236}">
                  <a16:creationId xmlns:a16="http://schemas.microsoft.com/office/drawing/2014/main" id="{4E7D75CE-58B1-F672-0D77-41338C9DD12D}"/>
                </a:ext>
              </a:extLst>
            </p:cNvPr>
            <p:cNvSpPr/>
            <p:nvPr/>
          </p:nvSpPr>
          <p:spPr>
            <a:xfrm flipH="1" flipV="1">
              <a:off x="9857718" y="3874905"/>
              <a:ext cx="1604740" cy="445539"/>
            </a:xfrm>
            <a:custGeom>
              <a:avLst/>
              <a:gdLst>
                <a:gd name="connsiteX0" fmla="*/ 0 w 276225"/>
                <a:gd name="connsiteY0" fmla="*/ 0 h 1402557"/>
                <a:gd name="connsiteX1" fmla="*/ 78581 w 276225"/>
                <a:gd name="connsiteY1" fmla="*/ 0 h 1402557"/>
                <a:gd name="connsiteX2" fmla="*/ 276225 w 276225"/>
                <a:gd name="connsiteY2" fmla="*/ 1402557 h 1402557"/>
                <a:gd name="connsiteX0" fmla="*/ 0 w 276225"/>
                <a:gd name="connsiteY0" fmla="*/ 0 h 1402557"/>
                <a:gd name="connsiteX1" fmla="*/ 236929 w 276225"/>
                <a:gd name="connsiteY1" fmla="*/ 0 h 1402557"/>
                <a:gd name="connsiteX2" fmla="*/ 276225 w 276225"/>
                <a:gd name="connsiteY2" fmla="*/ 1402557 h 1402557"/>
                <a:gd name="connsiteX0" fmla="*/ 0 w 276225"/>
                <a:gd name="connsiteY0" fmla="*/ 0 h 1402557"/>
                <a:gd name="connsiteX1" fmla="*/ 275055 w 276225"/>
                <a:gd name="connsiteY1" fmla="*/ 0 h 1402557"/>
                <a:gd name="connsiteX2" fmla="*/ 276225 w 276225"/>
                <a:gd name="connsiteY2" fmla="*/ 1402557 h 1402557"/>
                <a:gd name="connsiteX0" fmla="*/ 0 w 277778"/>
                <a:gd name="connsiteY0" fmla="*/ 0 h 1402557"/>
                <a:gd name="connsiteX1" fmla="*/ 277778 w 277778"/>
                <a:gd name="connsiteY1" fmla="*/ 1215 h 1402557"/>
                <a:gd name="connsiteX2" fmla="*/ 276225 w 277778"/>
                <a:gd name="connsiteY2" fmla="*/ 1402557 h 1402557"/>
                <a:gd name="connsiteX0" fmla="*/ 0 w 307735"/>
                <a:gd name="connsiteY0" fmla="*/ 2429 h 1404986"/>
                <a:gd name="connsiteX1" fmla="*/ 307735 w 307735"/>
                <a:gd name="connsiteY1" fmla="*/ 0 h 1404986"/>
                <a:gd name="connsiteX2" fmla="*/ 276225 w 307735"/>
                <a:gd name="connsiteY2" fmla="*/ 1404986 h 1404986"/>
                <a:gd name="connsiteX0" fmla="*/ 0 w 276283"/>
                <a:gd name="connsiteY0" fmla="*/ 2429 h 1404986"/>
                <a:gd name="connsiteX1" fmla="*/ 274147 w 276283"/>
                <a:gd name="connsiteY1" fmla="*/ 0 h 1404986"/>
                <a:gd name="connsiteX2" fmla="*/ 276225 w 276283"/>
                <a:gd name="connsiteY2" fmla="*/ 1404986 h 1404986"/>
                <a:gd name="connsiteX0" fmla="*/ 0 w 276271"/>
                <a:gd name="connsiteY0" fmla="*/ 0 h 1402557"/>
                <a:gd name="connsiteX1" fmla="*/ 273239 w 276271"/>
                <a:gd name="connsiteY1" fmla="*/ 9719 h 1402557"/>
                <a:gd name="connsiteX2" fmla="*/ 276225 w 276271"/>
                <a:gd name="connsiteY2" fmla="*/ 1402557 h 1402557"/>
                <a:gd name="connsiteX0" fmla="*/ 0 w 276283"/>
                <a:gd name="connsiteY0" fmla="*/ 2429 h 1404986"/>
                <a:gd name="connsiteX1" fmla="*/ 274147 w 276283"/>
                <a:gd name="connsiteY1" fmla="*/ 0 h 1404986"/>
                <a:gd name="connsiteX2" fmla="*/ 276225 w 276283"/>
                <a:gd name="connsiteY2" fmla="*/ 1404986 h 1404986"/>
                <a:gd name="connsiteX0" fmla="*/ 0 w 276263"/>
                <a:gd name="connsiteY0" fmla="*/ 2429 h 1404986"/>
                <a:gd name="connsiteX1" fmla="*/ 272332 w 276263"/>
                <a:gd name="connsiteY1" fmla="*/ 0 h 1404986"/>
                <a:gd name="connsiteX2" fmla="*/ 276225 w 276263"/>
                <a:gd name="connsiteY2" fmla="*/ 1404986 h 1404986"/>
                <a:gd name="connsiteX0" fmla="*/ 0 w 276304"/>
                <a:gd name="connsiteY0" fmla="*/ 2429 h 1404986"/>
                <a:gd name="connsiteX1" fmla="*/ 275055 w 276304"/>
                <a:gd name="connsiteY1" fmla="*/ 0 h 1404986"/>
                <a:gd name="connsiteX2" fmla="*/ 276225 w 276304"/>
                <a:gd name="connsiteY2" fmla="*/ 1404986 h 1404986"/>
                <a:gd name="connsiteX0" fmla="*/ 0 w 276283"/>
                <a:gd name="connsiteY0" fmla="*/ 2429 h 1404986"/>
                <a:gd name="connsiteX1" fmla="*/ 274147 w 276283"/>
                <a:gd name="connsiteY1" fmla="*/ 0 h 1404986"/>
                <a:gd name="connsiteX2" fmla="*/ 276225 w 276283"/>
                <a:gd name="connsiteY2" fmla="*/ 1404986 h 1404986"/>
                <a:gd name="connsiteX0" fmla="*/ 0 w 276283"/>
                <a:gd name="connsiteY0" fmla="*/ 0 h 1402557"/>
                <a:gd name="connsiteX1" fmla="*/ 274147 w 276283"/>
                <a:gd name="connsiteY1" fmla="*/ 0 h 1402557"/>
                <a:gd name="connsiteX2" fmla="*/ 276225 w 276283"/>
                <a:gd name="connsiteY2" fmla="*/ 1402557 h 1402557"/>
              </a:gdLst>
              <a:ahLst/>
              <a:cxnLst>
                <a:cxn ang="0">
                  <a:pos x="connsiteX0" y="connsiteY0"/>
                </a:cxn>
                <a:cxn ang="0">
                  <a:pos x="connsiteX1" y="connsiteY1"/>
                </a:cxn>
                <a:cxn ang="0">
                  <a:pos x="connsiteX2" y="connsiteY2"/>
                </a:cxn>
              </a:cxnLst>
              <a:rect l="l" t="t" r="r" b="b"/>
              <a:pathLst>
                <a:path w="276283" h="1402557">
                  <a:moveTo>
                    <a:pt x="0" y="0"/>
                  </a:moveTo>
                  <a:lnTo>
                    <a:pt x="274147" y="0"/>
                  </a:lnTo>
                  <a:cubicBezTo>
                    <a:pt x="273629" y="467114"/>
                    <a:pt x="276743" y="935443"/>
                    <a:pt x="276225" y="1402557"/>
                  </a:cubicBezTo>
                </a:path>
              </a:pathLst>
            </a:cu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rgbClr val="303030"/>
                </a:solidFill>
                <a:latin typeface="Real Text Light" panose="020B0504020101010102" pitchFamily="34" charset="0"/>
              </a:endParaRPr>
            </a:p>
          </p:txBody>
        </p:sp>
        <p:sp>
          <p:nvSpPr>
            <p:cNvPr id="6947" name="Rectangle: Rounded Corners 6946">
              <a:extLst>
                <a:ext uri="{FF2B5EF4-FFF2-40B4-BE49-F238E27FC236}">
                  <a16:creationId xmlns:a16="http://schemas.microsoft.com/office/drawing/2014/main" id="{1CE25900-FF98-E53F-AA82-25197CC39544}"/>
                </a:ext>
              </a:extLst>
            </p:cNvPr>
            <p:cNvSpPr/>
            <p:nvPr/>
          </p:nvSpPr>
          <p:spPr>
            <a:xfrm>
              <a:off x="5989339" y="4011474"/>
              <a:ext cx="988862"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800" dirty="0">
                  <a:solidFill>
                    <a:schemeClr val="bg1"/>
                  </a:solidFill>
                  <a:latin typeface="Real Text Light" panose="020B0504020101010102" pitchFamily="34" charset="0"/>
                </a:rPr>
                <a:t>France</a:t>
              </a:r>
            </a:p>
          </p:txBody>
        </p:sp>
        <p:pic>
          <p:nvPicPr>
            <p:cNvPr id="6949" name="Picture 6948" descr="A person wearing glasses and a suit&#10;&#10;Description automatically generated with medium confidence">
              <a:extLst>
                <a:ext uri="{FF2B5EF4-FFF2-40B4-BE49-F238E27FC236}">
                  <a16:creationId xmlns:a16="http://schemas.microsoft.com/office/drawing/2014/main" id="{5E241A76-DC12-7708-778A-214CC75B67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89916" y="2788148"/>
              <a:ext cx="345800" cy="347998"/>
            </a:xfrm>
            <a:prstGeom prst="ellipse">
              <a:avLst/>
            </a:prstGeom>
          </p:spPr>
        </p:pic>
        <p:sp>
          <p:nvSpPr>
            <p:cNvPr id="6950" name="TextBox 6949">
              <a:extLst>
                <a:ext uri="{FF2B5EF4-FFF2-40B4-BE49-F238E27FC236}">
                  <a16:creationId xmlns:a16="http://schemas.microsoft.com/office/drawing/2014/main" id="{BF564B24-B261-05B6-E86D-8486950DACCE}"/>
                </a:ext>
              </a:extLst>
            </p:cNvPr>
            <p:cNvSpPr txBox="1"/>
            <p:nvPr/>
          </p:nvSpPr>
          <p:spPr>
            <a:xfrm>
              <a:off x="8984488" y="4375133"/>
              <a:ext cx="992954" cy="220990"/>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Muneer Khan </a:t>
              </a:r>
            </a:p>
            <a:p>
              <a:endParaRPr lang="en-GB" sz="800" dirty="0">
                <a:solidFill>
                  <a:srgbClr val="303030"/>
                </a:solidFill>
                <a:latin typeface="Real Text Light" panose="020B0504020101010102" pitchFamily="34" charset="0"/>
              </a:endParaRPr>
            </a:p>
          </p:txBody>
        </p:sp>
        <p:sp>
          <p:nvSpPr>
            <p:cNvPr id="6952" name="TextBox 6951">
              <a:extLst>
                <a:ext uri="{FF2B5EF4-FFF2-40B4-BE49-F238E27FC236}">
                  <a16:creationId xmlns:a16="http://schemas.microsoft.com/office/drawing/2014/main" id="{EB777FCB-3AED-0375-6485-881384227D1C}"/>
                </a:ext>
              </a:extLst>
            </p:cNvPr>
            <p:cNvSpPr txBox="1"/>
            <p:nvPr/>
          </p:nvSpPr>
          <p:spPr>
            <a:xfrm>
              <a:off x="11788774" y="4624470"/>
              <a:ext cx="887208" cy="220990"/>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Ivy Yam</a:t>
              </a:r>
            </a:p>
          </p:txBody>
        </p:sp>
        <p:sp>
          <p:nvSpPr>
            <p:cNvPr id="6953" name="Freeform 2739">
              <a:extLst>
                <a:ext uri="{FF2B5EF4-FFF2-40B4-BE49-F238E27FC236}">
                  <a16:creationId xmlns:a16="http://schemas.microsoft.com/office/drawing/2014/main" id="{5F95B5F4-BC1A-DECD-F0DF-E8B53E838500}"/>
                </a:ext>
              </a:extLst>
            </p:cNvPr>
            <p:cNvSpPr/>
            <p:nvPr/>
          </p:nvSpPr>
          <p:spPr>
            <a:xfrm flipH="1" flipV="1">
              <a:off x="9700414" y="4264995"/>
              <a:ext cx="676888" cy="830407"/>
            </a:xfrm>
            <a:custGeom>
              <a:avLst/>
              <a:gdLst>
                <a:gd name="connsiteX0" fmla="*/ 0 w 276225"/>
                <a:gd name="connsiteY0" fmla="*/ 0 h 1402557"/>
                <a:gd name="connsiteX1" fmla="*/ 78581 w 276225"/>
                <a:gd name="connsiteY1" fmla="*/ 0 h 1402557"/>
                <a:gd name="connsiteX2" fmla="*/ 276225 w 276225"/>
                <a:gd name="connsiteY2" fmla="*/ 1402557 h 1402557"/>
                <a:gd name="connsiteX0" fmla="*/ 0 w 276225"/>
                <a:gd name="connsiteY0" fmla="*/ 0 h 1402557"/>
                <a:gd name="connsiteX1" fmla="*/ 236929 w 276225"/>
                <a:gd name="connsiteY1" fmla="*/ 0 h 1402557"/>
                <a:gd name="connsiteX2" fmla="*/ 276225 w 276225"/>
                <a:gd name="connsiteY2" fmla="*/ 1402557 h 1402557"/>
                <a:gd name="connsiteX0" fmla="*/ 0 w 276225"/>
                <a:gd name="connsiteY0" fmla="*/ 0 h 1402557"/>
                <a:gd name="connsiteX1" fmla="*/ 275055 w 276225"/>
                <a:gd name="connsiteY1" fmla="*/ 0 h 1402557"/>
                <a:gd name="connsiteX2" fmla="*/ 276225 w 276225"/>
                <a:gd name="connsiteY2" fmla="*/ 1402557 h 1402557"/>
                <a:gd name="connsiteX0" fmla="*/ 0 w 277778"/>
                <a:gd name="connsiteY0" fmla="*/ 0 h 1402557"/>
                <a:gd name="connsiteX1" fmla="*/ 277778 w 277778"/>
                <a:gd name="connsiteY1" fmla="*/ 1215 h 1402557"/>
                <a:gd name="connsiteX2" fmla="*/ 276225 w 277778"/>
                <a:gd name="connsiteY2" fmla="*/ 1402557 h 1402557"/>
                <a:gd name="connsiteX0" fmla="*/ 0 w 307735"/>
                <a:gd name="connsiteY0" fmla="*/ 2429 h 1404986"/>
                <a:gd name="connsiteX1" fmla="*/ 307735 w 307735"/>
                <a:gd name="connsiteY1" fmla="*/ 0 h 1404986"/>
                <a:gd name="connsiteX2" fmla="*/ 276225 w 307735"/>
                <a:gd name="connsiteY2" fmla="*/ 1404986 h 1404986"/>
                <a:gd name="connsiteX0" fmla="*/ 0 w 276283"/>
                <a:gd name="connsiteY0" fmla="*/ 2429 h 1404986"/>
                <a:gd name="connsiteX1" fmla="*/ 274147 w 276283"/>
                <a:gd name="connsiteY1" fmla="*/ 0 h 1404986"/>
                <a:gd name="connsiteX2" fmla="*/ 276225 w 276283"/>
                <a:gd name="connsiteY2" fmla="*/ 1404986 h 1404986"/>
                <a:gd name="connsiteX0" fmla="*/ 0 w 276271"/>
                <a:gd name="connsiteY0" fmla="*/ 0 h 1402557"/>
                <a:gd name="connsiteX1" fmla="*/ 273239 w 276271"/>
                <a:gd name="connsiteY1" fmla="*/ 9719 h 1402557"/>
                <a:gd name="connsiteX2" fmla="*/ 276225 w 276271"/>
                <a:gd name="connsiteY2" fmla="*/ 1402557 h 1402557"/>
                <a:gd name="connsiteX0" fmla="*/ 0 w 276283"/>
                <a:gd name="connsiteY0" fmla="*/ 2429 h 1404986"/>
                <a:gd name="connsiteX1" fmla="*/ 274147 w 276283"/>
                <a:gd name="connsiteY1" fmla="*/ 0 h 1404986"/>
                <a:gd name="connsiteX2" fmla="*/ 276225 w 276283"/>
                <a:gd name="connsiteY2" fmla="*/ 1404986 h 1404986"/>
                <a:gd name="connsiteX0" fmla="*/ 0 w 276263"/>
                <a:gd name="connsiteY0" fmla="*/ 2429 h 1404986"/>
                <a:gd name="connsiteX1" fmla="*/ 272332 w 276263"/>
                <a:gd name="connsiteY1" fmla="*/ 0 h 1404986"/>
                <a:gd name="connsiteX2" fmla="*/ 276225 w 276263"/>
                <a:gd name="connsiteY2" fmla="*/ 1404986 h 1404986"/>
                <a:gd name="connsiteX0" fmla="*/ 0 w 276304"/>
                <a:gd name="connsiteY0" fmla="*/ 2429 h 1404986"/>
                <a:gd name="connsiteX1" fmla="*/ 275055 w 276304"/>
                <a:gd name="connsiteY1" fmla="*/ 0 h 1404986"/>
                <a:gd name="connsiteX2" fmla="*/ 276225 w 276304"/>
                <a:gd name="connsiteY2" fmla="*/ 1404986 h 1404986"/>
                <a:gd name="connsiteX0" fmla="*/ 0 w 276283"/>
                <a:gd name="connsiteY0" fmla="*/ 2429 h 1404986"/>
                <a:gd name="connsiteX1" fmla="*/ 274147 w 276283"/>
                <a:gd name="connsiteY1" fmla="*/ 0 h 1404986"/>
                <a:gd name="connsiteX2" fmla="*/ 276225 w 276283"/>
                <a:gd name="connsiteY2" fmla="*/ 1404986 h 1404986"/>
                <a:gd name="connsiteX0" fmla="*/ 0 w 276283"/>
                <a:gd name="connsiteY0" fmla="*/ 0 h 1402557"/>
                <a:gd name="connsiteX1" fmla="*/ 274147 w 276283"/>
                <a:gd name="connsiteY1" fmla="*/ 0 h 1402557"/>
                <a:gd name="connsiteX2" fmla="*/ 276225 w 276283"/>
                <a:gd name="connsiteY2" fmla="*/ 1402557 h 1402557"/>
              </a:gdLst>
              <a:ahLst/>
              <a:cxnLst>
                <a:cxn ang="0">
                  <a:pos x="connsiteX0" y="connsiteY0"/>
                </a:cxn>
                <a:cxn ang="0">
                  <a:pos x="connsiteX1" y="connsiteY1"/>
                </a:cxn>
                <a:cxn ang="0">
                  <a:pos x="connsiteX2" y="connsiteY2"/>
                </a:cxn>
              </a:cxnLst>
              <a:rect l="l" t="t" r="r" b="b"/>
              <a:pathLst>
                <a:path w="276283" h="1402557">
                  <a:moveTo>
                    <a:pt x="0" y="0"/>
                  </a:moveTo>
                  <a:lnTo>
                    <a:pt x="274147" y="0"/>
                  </a:lnTo>
                  <a:cubicBezTo>
                    <a:pt x="273629" y="467114"/>
                    <a:pt x="276743" y="935443"/>
                    <a:pt x="276225" y="1402557"/>
                  </a:cubicBezTo>
                </a:path>
              </a:pathLst>
            </a:cu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rgbClr val="303030"/>
                </a:solidFill>
                <a:latin typeface="Real Text Light" panose="020B0504020101010102" pitchFamily="34" charset="0"/>
              </a:endParaRPr>
            </a:p>
          </p:txBody>
        </p:sp>
        <p:sp>
          <p:nvSpPr>
            <p:cNvPr id="6954" name="Rectangle: Rounded Corners 6953">
              <a:extLst>
                <a:ext uri="{FF2B5EF4-FFF2-40B4-BE49-F238E27FC236}">
                  <a16:creationId xmlns:a16="http://schemas.microsoft.com/office/drawing/2014/main" id="{CA7EA1CC-FC42-3C1C-3BFA-9253B0279C30}"/>
                </a:ext>
              </a:extLst>
            </p:cNvPr>
            <p:cNvSpPr/>
            <p:nvPr/>
          </p:nvSpPr>
          <p:spPr>
            <a:xfrm>
              <a:off x="9947501" y="5036052"/>
              <a:ext cx="978056"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800" dirty="0">
                  <a:solidFill>
                    <a:schemeClr val="bg1"/>
                  </a:solidFill>
                  <a:latin typeface="Real Text Light" panose="020B0504020101010102" pitchFamily="34" charset="0"/>
                </a:rPr>
                <a:t>Singapore</a:t>
              </a:r>
            </a:p>
          </p:txBody>
        </p:sp>
        <p:pic>
          <p:nvPicPr>
            <p:cNvPr id="6955" name="Picture 6954" descr="A person wearing glasses and a suit&#10;&#10;Description automatically generated with medium confidence">
              <a:extLst>
                <a:ext uri="{FF2B5EF4-FFF2-40B4-BE49-F238E27FC236}">
                  <a16:creationId xmlns:a16="http://schemas.microsoft.com/office/drawing/2014/main" id="{AC3A5FA5-0448-3A84-D28A-D23CBA43C6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9989781" y="5233231"/>
              <a:ext cx="354369" cy="347998"/>
            </a:xfrm>
            <a:prstGeom prst="ellipse">
              <a:avLst/>
            </a:prstGeom>
          </p:spPr>
        </p:pic>
        <p:sp>
          <p:nvSpPr>
            <p:cNvPr id="6956" name="TextBox 6955">
              <a:extLst>
                <a:ext uri="{FF2B5EF4-FFF2-40B4-BE49-F238E27FC236}">
                  <a16:creationId xmlns:a16="http://schemas.microsoft.com/office/drawing/2014/main" id="{54814EBE-8356-EF0C-368C-E29A14BEDC13}"/>
                </a:ext>
              </a:extLst>
            </p:cNvPr>
            <p:cNvSpPr txBox="1"/>
            <p:nvPr/>
          </p:nvSpPr>
          <p:spPr>
            <a:xfrm>
              <a:off x="6556794" y="5690354"/>
              <a:ext cx="783941" cy="173649"/>
            </a:xfrm>
            <a:prstGeom prst="rect">
              <a:avLst/>
            </a:prstGeom>
            <a:noFill/>
          </p:spPr>
          <p:txBody>
            <a:bodyPr wrap="square" lIns="36000" tIns="0" rIns="0" bIns="0" rtlCol="0">
              <a:noAutofit/>
            </a:bodyPr>
            <a:lstStyle/>
            <a:p>
              <a:r>
                <a:rPr lang="it-IT" sz="800" dirty="0">
                  <a:solidFill>
                    <a:srgbClr val="303030"/>
                  </a:solidFill>
                  <a:latin typeface="Real Text Light" panose="020B0504020101010102" pitchFamily="34" charset="0"/>
                </a:rPr>
                <a:t>Maria Tomillo</a:t>
              </a:r>
            </a:p>
          </p:txBody>
        </p:sp>
        <p:sp>
          <p:nvSpPr>
            <p:cNvPr id="6957" name="TextBox 6956">
              <a:extLst>
                <a:ext uri="{FF2B5EF4-FFF2-40B4-BE49-F238E27FC236}">
                  <a16:creationId xmlns:a16="http://schemas.microsoft.com/office/drawing/2014/main" id="{0B72227E-88C6-B6A6-AD7B-71C04EF0F318}"/>
                </a:ext>
              </a:extLst>
            </p:cNvPr>
            <p:cNvSpPr txBox="1"/>
            <p:nvPr/>
          </p:nvSpPr>
          <p:spPr>
            <a:xfrm>
              <a:off x="6350976" y="4329877"/>
              <a:ext cx="783941" cy="173649"/>
            </a:xfrm>
            <a:prstGeom prst="rect">
              <a:avLst/>
            </a:prstGeom>
            <a:noFill/>
          </p:spPr>
          <p:txBody>
            <a:bodyPr wrap="square" lIns="36000" tIns="0" rIns="0" bIns="0" rtlCol="0">
              <a:noAutofit/>
            </a:bodyPr>
            <a:lstStyle/>
            <a:p>
              <a:r>
                <a:rPr lang="it-IT" sz="800" dirty="0">
                  <a:solidFill>
                    <a:srgbClr val="303030"/>
                  </a:solidFill>
                  <a:latin typeface="Real Text Light" panose="020B0504020101010102" pitchFamily="34" charset="0"/>
                </a:rPr>
                <a:t>Ian Rogers</a:t>
              </a:r>
            </a:p>
          </p:txBody>
        </p:sp>
        <p:sp>
          <p:nvSpPr>
            <p:cNvPr id="6959" name="TextBox 6958">
              <a:extLst>
                <a:ext uri="{FF2B5EF4-FFF2-40B4-BE49-F238E27FC236}">
                  <a16:creationId xmlns:a16="http://schemas.microsoft.com/office/drawing/2014/main" id="{38FCBAAC-FCEA-F9A0-1B00-D54278CDEF97}"/>
                </a:ext>
              </a:extLst>
            </p:cNvPr>
            <p:cNvSpPr txBox="1"/>
            <p:nvPr/>
          </p:nvSpPr>
          <p:spPr>
            <a:xfrm>
              <a:off x="4903756" y="1133525"/>
              <a:ext cx="970271" cy="107787"/>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Penny Miller </a:t>
              </a:r>
            </a:p>
          </p:txBody>
        </p:sp>
        <p:sp>
          <p:nvSpPr>
            <p:cNvPr id="6962" name="TextBox 6961">
              <a:extLst>
                <a:ext uri="{FF2B5EF4-FFF2-40B4-BE49-F238E27FC236}">
                  <a16:creationId xmlns:a16="http://schemas.microsoft.com/office/drawing/2014/main" id="{B9986137-F64C-BEC2-6EB0-72D828152993}"/>
                </a:ext>
              </a:extLst>
            </p:cNvPr>
            <p:cNvSpPr txBox="1"/>
            <p:nvPr/>
          </p:nvSpPr>
          <p:spPr>
            <a:xfrm>
              <a:off x="8867393" y="3245896"/>
              <a:ext cx="1144662" cy="251653"/>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Pieter Leguit</a:t>
              </a:r>
            </a:p>
          </p:txBody>
        </p:sp>
        <p:sp>
          <p:nvSpPr>
            <p:cNvPr id="6965" name="TextBox 6964">
              <a:extLst>
                <a:ext uri="{FF2B5EF4-FFF2-40B4-BE49-F238E27FC236}">
                  <a16:creationId xmlns:a16="http://schemas.microsoft.com/office/drawing/2014/main" id="{FAB9369B-2579-7F5A-F419-B82AE2164EED}"/>
                </a:ext>
              </a:extLst>
            </p:cNvPr>
            <p:cNvSpPr txBox="1"/>
            <p:nvPr/>
          </p:nvSpPr>
          <p:spPr>
            <a:xfrm>
              <a:off x="6449890" y="1103870"/>
              <a:ext cx="970271" cy="107787"/>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Nicholas Colston</a:t>
              </a:r>
            </a:p>
          </p:txBody>
        </p:sp>
        <p:pic>
          <p:nvPicPr>
            <p:cNvPr id="6966" name="Picture 6965">
              <a:extLst>
                <a:ext uri="{FF2B5EF4-FFF2-40B4-BE49-F238E27FC236}">
                  <a16:creationId xmlns:a16="http://schemas.microsoft.com/office/drawing/2014/main" id="{955AAFE6-98A0-420E-7E63-D7148C04F6D1}"/>
                </a:ext>
              </a:extLst>
            </p:cNvPr>
            <p:cNvPicPr>
              <a:picLocks noChangeAspect="1"/>
            </p:cNvPicPr>
            <p:nvPr/>
          </p:nvPicPr>
          <p:blipFill rotWithShape="1">
            <a:blip r:embed="rId5">
              <a:extLst>
                <a:ext uri="{28A0092B-C50C-407E-A947-70E740481C1C}">
                  <a14:useLocalDpi xmlns:a14="http://schemas.microsoft.com/office/drawing/2010/main" val="0"/>
                </a:ext>
              </a:extLst>
            </a:blip>
            <a:srcRect l="376" r="376"/>
            <a:stretch/>
          </p:blipFill>
          <p:spPr>
            <a:xfrm>
              <a:off x="11379473" y="4494535"/>
              <a:ext cx="345380" cy="347998"/>
            </a:xfrm>
            <a:prstGeom prst="ellipse">
              <a:avLst/>
            </a:prstGeom>
          </p:spPr>
        </p:pic>
        <p:sp>
          <p:nvSpPr>
            <p:cNvPr id="6967" name="Freeform 2851">
              <a:extLst>
                <a:ext uri="{FF2B5EF4-FFF2-40B4-BE49-F238E27FC236}">
                  <a16:creationId xmlns:a16="http://schemas.microsoft.com/office/drawing/2014/main" id="{F90B3B6F-D55B-3C94-B380-DEAEB29E71FE}"/>
                </a:ext>
              </a:extLst>
            </p:cNvPr>
            <p:cNvSpPr/>
            <p:nvPr/>
          </p:nvSpPr>
          <p:spPr>
            <a:xfrm flipH="1" flipV="1">
              <a:off x="9906735" y="3542478"/>
              <a:ext cx="1447492" cy="106111"/>
            </a:xfrm>
            <a:custGeom>
              <a:avLst/>
              <a:gdLst>
                <a:gd name="connsiteX0" fmla="*/ 0 w 276225"/>
                <a:gd name="connsiteY0" fmla="*/ 0 h 1402557"/>
                <a:gd name="connsiteX1" fmla="*/ 78581 w 276225"/>
                <a:gd name="connsiteY1" fmla="*/ 0 h 1402557"/>
                <a:gd name="connsiteX2" fmla="*/ 276225 w 276225"/>
                <a:gd name="connsiteY2" fmla="*/ 1402557 h 1402557"/>
                <a:gd name="connsiteX0" fmla="*/ 0 w 458936"/>
                <a:gd name="connsiteY0" fmla="*/ 0 h 1404999"/>
                <a:gd name="connsiteX1" fmla="*/ 78581 w 458936"/>
                <a:gd name="connsiteY1" fmla="*/ 0 h 1404999"/>
                <a:gd name="connsiteX2" fmla="*/ 458936 w 458936"/>
                <a:gd name="connsiteY2" fmla="*/ 1404999 h 1404999"/>
                <a:gd name="connsiteX0" fmla="*/ 0 w 472640"/>
                <a:gd name="connsiteY0" fmla="*/ 0 h 1390350"/>
                <a:gd name="connsiteX1" fmla="*/ 78581 w 472640"/>
                <a:gd name="connsiteY1" fmla="*/ 0 h 1390350"/>
                <a:gd name="connsiteX2" fmla="*/ 472640 w 472640"/>
                <a:gd name="connsiteY2" fmla="*/ 1390350 h 1390350"/>
                <a:gd name="connsiteX0" fmla="*/ 0 w 356161"/>
                <a:gd name="connsiteY0" fmla="*/ 0 h 726289"/>
                <a:gd name="connsiteX1" fmla="*/ 78581 w 356161"/>
                <a:gd name="connsiteY1" fmla="*/ 0 h 726289"/>
                <a:gd name="connsiteX2" fmla="*/ 356161 w 356161"/>
                <a:gd name="connsiteY2" fmla="*/ 726289 h 726289"/>
                <a:gd name="connsiteX0" fmla="*/ 0 w 331038"/>
                <a:gd name="connsiteY0" fmla="*/ 0 h 262423"/>
                <a:gd name="connsiteX1" fmla="*/ 78581 w 331038"/>
                <a:gd name="connsiteY1" fmla="*/ 0 h 262423"/>
                <a:gd name="connsiteX2" fmla="*/ 331038 w 331038"/>
                <a:gd name="connsiteY2" fmla="*/ 262423 h 262423"/>
                <a:gd name="connsiteX0" fmla="*/ 0 w 438381"/>
                <a:gd name="connsiteY0" fmla="*/ 0 h 230685"/>
                <a:gd name="connsiteX1" fmla="*/ 78581 w 438381"/>
                <a:gd name="connsiteY1" fmla="*/ 0 h 230685"/>
                <a:gd name="connsiteX2" fmla="*/ 438381 w 438381"/>
                <a:gd name="connsiteY2" fmla="*/ 230685 h 230685"/>
              </a:gdLst>
              <a:ahLst/>
              <a:cxnLst>
                <a:cxn ang="0">
                  <a:pos x="connsiteX0" y="connsiteY0"/>
                </a:cxn>
                <a:cxn ang="0">
                  <a:pos x="connsiteX1" y="connsiteY1"/>
                </a:cxn>
                <a:cxn ang="0">
                  <a:pos x="connsiteX2" y="connsiteY2"/>
                </a:cxn>
              </a:cxnLst>
              <a:rect l="l" t="t" r="r" b="b"/>
              <a:pathLst>
                <a:path w="438381" h="230685">
                  <a:moveTo>
                    <a:pt x="0" y="0"/>
                  </a:moveTo>
                  <a:lnTo>
                    <a:pt x="78581" y="0"/>
                  </a:lnTo>
                  <a:lnTo>
                    <a:pt x="438381" y="230685"/>
                  </a:lnTo>
                </a:path>
              </a:pathLst>
            </a:cu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rgbClr val="303030"/>
                </a:solidFill>
                <a:latin typeface="Real Text Light" panose="020B0504020101010102" pitchFamily="34" charset="0"/>
              </a:endParaRPr>
            </a:p>
          </p:txBody>
        </p:sp>
        <p:sp>
          <p:nvSpPr>
            <p:cNvPr id="6968" name="Rectangle: Rounded Corners 6967">
              <a:extLst>
                <a:ext uri="{FF2B5EF4-FFF2-40B4-BE49-F238E27FC236}">
                  <a16:creationId xmlns:a16="http://schemas.microsoft.com/office/drawing/2014/main" id="{D107F94C-E94B-BC2D-1DC2-C98912CFE108}"/>
                </a:ext>
              </a:extLst>
            </p:cNvPr>
            <p:cNvSpPr/>
            <p:nvPr/>
          </p:nvSpPr>
          <p:spPr>
            <a:xfrm>
              <a:off x="11367472" y="3576845"/>
              <a:ext cx="1067501"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800" dirty="0">
                  <a:solidFill>
                    <a:schemeClr val="bg1"/>
                  </a:solidFill>
                  <a:latin typeface="Real Text Light" panose="020B0504020101010102" pitchFamily="34" charset="0"/>
                </a:rPr>
                <a:t>China</a:t>
              </a:r>
            </a:p>
          </p:txBody>
        </p:sp>
        <p:pic>
          <p:nvPicPr>
            <p:cNvPr id="6969" name="Picture 6968" descr="A person smiling for the camera&#10;&#10;Description automatically generated with low confidence">
              <a:extLst>
                <a:ext uri="{FF2B5EF4-FFF2-40B4-BE49-F238E27FC236}">
                  <a16:creationId xmlns:a16="http://schemas.microsoft.com/office/drawing/2014/main" id="{CD0D8461-1A45-A879-7D35-EB6A301857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03470" y="3792861"/>
              <a:ext cx="341521" cy="347997"/>
            </a:xfrm>
            <a:prstGeom prst="ellipse">
              <a:avLst/>
            </a:prstGeom>
          </p:spPr>
        </p:pic>
        <p:sp>
          <p:nvSpPr>
            <p:cNvPr id="6970" name="TextBox 6969">
              <a:extLst>
                <a:ext uri="{FF2B5EF4-FFF2-40B4-BE49-F238E27FC236}">
                  <a16:creationId xmlns:a16="http://schemas.microsoft.com/office/drawing/2014/main" id="{44CB992E-1542-BA1C-B8F7-9AC00D692ED6}"/>
                </a:ext>
              </a:extLst>
            </p:cNvPr>
            <p:cNvSpPr txBox="1"/>
            <p:nvPr/>
          </p:nvSpPr>
          <p:spPr>
            <a:xfrm>
              <a:off x="11788774" y="3902663"/>
              <a:ext cx="887208" cy="220990"/>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Melody Yang</a:t>
              </a:r>
            </a:p>
            <a:p>
              <a:endParaRPr lang="en-GB" sz="800" dirty="0">
                <a:solidFill>
                  <a:srgbClr val="303030"/>
                </a:solidFill>
                <a:latin typeface="Real Text Light" panose="020B0504020101010102" pitchFamily="34" charset="0"/>
              </a:endParaRPr>
            </a:p>
          </p:txBody>
        </p:sp>
        <p:pic>
          <p:nvPicPr>
            <p:cNvPr id="6971" name="Picture 6970" descr="A person smiling for the camera&#10;&#10;Description automatically generated with low confidence">
              <a:extLst>
                <a:ext uri="{FF2B5EF4-FFF2-40B4-BE49-F238E27FC236}">
                  <a16:creationId xmlns:a16="http://schemas.microsoft.com/office/drawing/2014/main" id="{2FC2A46C-7DE0-DABF-3A51-190760D4C6F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a:stretch/>
          </p:blipFill>
          <p:spPr>
            <a:xfrm>
              <a:off x="6172113" y="5562172"/>
              <a:ext cx="343571" cy="347995"/>
            </a:xfrm>
            <a:prstGeom prst="ellipse">
              <a:avLst/>
            </a:prstGeom>
          </p:spPr>
        </p:pic>
        <p:cxnSp>
          <p:nvCxnSpPr>
            <p:cNvPr id="6972" name="Straight Connector 6971">
              <a:extLst>
                <a:ext uri="{FF2B5EF4-FFF2-40B4-BE49-F238E27FC236}">
                  <a16:creationId xmlns:a16="http://schemas.microsoft.com/office/drawing/2014/main" id="{1EA50A20-8E38-D03C-6170-2F273AF6A4BE}"/>
                </a:ext>
              </a:extLst>
            </p:cNvPr>
            <p:cNvCxnSpPr>
              <a:cxnSpLocks/>
            </p:cNvCxnSpPr>
            <p:nvPr/>
          </p:nvCxnSpPr>
          <p:spPr>
            <a:xfrm flipH="1" flipV="1">
              <a:off x="7956887" y="3460768"/>
              <a:ext cx="22341" cy="1432473"/>
            </a:xfrm>
            <a:prstGeom prst="line">
              <a:avLst/>
            </a:pr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cxnSp>
        <p:sp>
          <p:nvSpPr>
            <p:cNvPr id="6974" name="Rectangle: Rounded Corners 6973">
              <a:extLst>
                <a:ext uri="{FF2B5EF4-FFF2-40B4-BE49-F238E27FC236}">
                  <a16:creationId xmlns:a16="http://schemas.microsoft.com/office/drawing/2014/main" id="{E4390EA1-1067-5F95-8402-47FA2E57A321}"/>
                </a:ext>
              </a:extLst>
            </p:cNvPr>
            <p:cNvSpPr/>
            <p:nvPr/>
          </p:nvSpPr>
          <p:spPr>
            <a:xfrm>
              <a:off x="7729230" y="4911047"/>
              <a:ext cx="928105"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800" dirty="0">
                  <a:solidFill>
                    <a:schemeClr val="bg1"/>
                  </a:solidFill>
                  <a:latin typeface="Real Text Light" panose="020B0504020101010102" pitchFamily="34" charset="0"/>
                </a:rPr>
                <a:t>Italy</a:t>
              </a:r>
            </a:p>
          </p:txBody>
        </p:sp>
        <p:sp>
          <p:nvSpPr>
            <p:cNvPr id="6975" name="TextBox 6974">
              <a:extLst>
                <a:ext uri="{FF2B5EF4-FFF2-40B4-BE49-F238E27FC236}">
                  <a16:creationId xmlns:a16="http://schemas.microsoft.com/office/drawing/2014/main" id="{8C9110A3-4C82-0EC5-1559-9115643AB45C}"/>
                </a:ext>
              </a:extLst>
            </p:cNvPr>
            <p:cNvSpPr txBox="1"/>
            <p:nvPr/>
          </p:nvSpPr>
          <p:spPr>
            <a:xfrm>
              <a:off x="8126684" y="5235069"/>
              <a:ext cx="897168" cy="197742"/>
            </a:xfrm>
            <a:prstGeom prst="rect">
              <a:avLst/>
            </a:prstGeom>
            <a:noFill/>
          </p:spPr>
          <p:txBody>
            <a:bodyPr wrap="square" lIns="36000" tIns="0" rIns="0" bIns="0" rtlCol="0">
              <a:noAutofit/>
            </a:bodyPr>
            <a:lstStyle/>
            <a:p>
              <a:r>
                <a:rPr lang="it-IT" sz="800" dirty="0">
                  <a:solidFill>
                    <a:srgbClr val="303030"/>
                  </a:solidFill>
                  <a:latin typeface="Real Text Light" panose="020B0504020101010102" pitchFamily="34" charset="0"/>
                </a:rPr>
                <a:t>Romeo Battigaglia</a:t>
              </a:r>
            </a:p>
          </p:txBody>
        </p:sp>
        <p:sp>
          <p:nvSpPr>
            <p:cNvPr id="5155" name="TextBox 5154">
              <a:extLst>
                <a:ext uri="{FF2B5EF4-FFF2-40B4-BE49-F238E27FC236}">
                  <a16:creationId xmlns:a16="http://schemas.microsoft.com/office/drawing/2014/main" id="{D9DC7F18-D85B-E380-1DE7-16B67341979D}"/>
                </a:ext>
              </a:extLst>
            </p:cNvPr>
            <p:cNvSpPr txBox="1"/>
            <p:nvPr/>
          </p:nvSpPr>
          <p:spPr>
            <a:xfrm>
              <a:off x="10361023" y="5326625"/>
              <a:ext cx="887208" cy="220990"/>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Jek Aun Long</a:t>
              </a:r>
            </a:p>
          </p:txBody>
        </p:sp>
        <p:sp>
          <p:nvSpPr>
            <p:cNvPr id="5157" name="Rectangle: Rounded Corners 5156">
              <a:extLst>
                <a:ext uri="{FF2B5EF4-FFF2-40B4-BE49-F238E27FC236}">
                  <a16:creationId xmlns:a16="http://schemas.microsoft.com/office/drawing/2014/main" id="{0E0CAE62-5646-F61F-B443-2075AD4D48D7}"/>
                </a:ext>
              </a:extLst>
            </p:cNvPr>
            <p:cNvSpPr/>
            <p:nvPr/>
          </p:nvSpPr>
          <p:spPr>
            <a:xfrm>
              <a:off x="11211240" y="4257884"/>
              <a:ext cx="1067501"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800" dirty="0">
                  <a:solidFill>
                    <a:schemeClr val="bg1"/>
                  </a:solidFill>
                  <a:latin typeface="Real Text Light" panose="020B0504020101010102" pitchFamily="34" charset="0"/>
                </a:rPr>
                <a:t>Hong Kong</a:t>
              </a:r>
            </a:p>
          </p:txBody>
        </p:sp>
        <p:sp>
          <p:nvSpPr>
            <p:cNvPr id="5160" name="Rectangle: Rounded Corners 5159">
              <a:extLst>
                <a:ext uri="{FF2B5EF4-FFF2-40B4-BE49-F238E27FC236}">
                  <a16:creationId xmlns:a16="http://schemas.microsoft.com/office/drawing/2014/main" id="{3F647ED0-AAF3-CC56-103C-EA91E7ABD2E0}"/>
                </a:ext>
              </a:extLst>
            </p:cNvPr>
            <p:cNvSpPr/>
            <p:nvPr/>
          </p:nvSpPr>
          <p:spPr>
            <a:xfrm>
              <a:off x="9931713" y="1467178"/>
              <a:ext cx="1173638"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de-DE" sz="800" dirty="0">
                  <a:solidFill>
                    <a:schemeClr val="bg1"/>
                  </a:solidFill>
                  <a:latin typeface="Real Text Light" panose="020B0504020101010102" pitchFamily="34" charset="0"/>
                </a:rPr>
                <a:t>Germany</a:t>
              </a:r>
              <a:endParaRPr lang="en-GB" sz="800" dirty="0">
                <a:solidFill>
                  <a:schemeClr val="bg1"/>
                </a:solidFill>
                <a:latin typeface="Real Text Light" panose="020B0504020101010102" pitchFamily="34" charset="0"/>
              </a:endParaRPr>
            </a:p>
          </p:txBody>
        </p:sp>
        <p:sp>
          <p:nvSpPr>
            <p:cNvPr id="5167" name="TextBox 5166">
              <a:extLst>
                <a:ext uri="{FF2B5EF4-FFF2-40B4-BE49-F238E27FC236}">
                  <a16:creationId xmlns:a16="http://schemas.microsoft.com/office/drawing/2014/main" id="{E57C1BA4-2AF6-AF5C-F9DC-3441DC75F2D2}"/>
                </a:ext>
              </a:extLst>
            </p:cNvPr>
            <p:cNvSpPr txBox="1"/>
            <p:nvPr/>
          </p:nvSpPr>
          <p:spPr>
            <a:xfrm>
              <a:off x="6538279" y="6055559"/>
              <a:ext cx="855630" cy="197742"/>
            </a:xfrm>
            <a:prstGeom prst="rect">
              <a:avLst/>
            </a:prstGeom>
            <a:noFill/>
          </p:spPr>
          <p:txBody>
            <a:bodyPr wrap="square" lIns="36000" tIns="0" rIns="0" bIns="0" rtlCol="0">
              <a:noAutofit/>
            </a:bodyPr>
            <a:lstStyle/>
            <a:p>
              <a:r>
                <a:rPr lang="it-IT" sz="800" dirty="0">
                  <a:solidFill>
                    <a:srgbClr val="303030"/>
                  </a:solidFill>
                  <a:latin typeface="Real Text Light" panose="020B0504020101010102" pitchFamily="34" charset="0"/>
                </a:rPr>
                <a:t>Andreas Elofs</a:t>
              </a:r>
            </a:p>
          </p:txBody>
        </p:sp>
        <p:pic>
          <p:nvPicPr>
            <p:cNvPr id="5171" name="Picture 5170" descr="A person in a suit and tie&#10;&#10;Description automatically generated">
              <a:extLst>
                <a:ext uri="{FF2B5EF4-FFF2-40B4-BE49-F238E27FC236}">
                  <a16:creationId xmlns:a16="http://schemas.microsoft.com/office/drawing/2014/main" id="{2E1C1E0E-BE40-4220-2390-3D557185CDE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66336" y="5947986"/>
              <a:ext cx="349348" cy="349279"/>
            </a:xfrm>
            <a:prstGeom prst="ellipse">
              <a:avLst/>
            </a:prstGeom>
          </p:spPr>
        </p:pic>
        <p:sp>
          <p:nvSpPr>
            <p:cNvPr id="5174" name="TextBox 5173">
              <a:extLst>
                <a:ext uri="{FF2B5EF4-FFF2-40B4-BE49-F238E27FC236}">
                  <a16:creationId xmlns:a16="http://schemas.microsoft.com/office/drawing/2014/main" id="{1121F722-692F-7ED8-4B18-4C70D27A19CD}"/>
                </a:ext>
              </a:extLst>
            </p:cNvPr>
            <p:cNvSpPr txBox="1"/>
            <p:nvPr/>
          </p:nvSpPr>
          <p:spPr>
            <a:xfrm>
              <a:off x="10303220" y="2173634"/>
              <a:ext cx="2155244" cy="224685"/>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Daniel </a:t>
              </a:r>
              <a:r>
                <a:rPr lang="en-GB" sz="800" dirty="0">
                  <a:solidFill>
                    <a:srgbClr val="303030"/>
                  </a:solidFill>
                  <a:latin typeface="Real Text Light" panose="020B0504020101010102" pitchFamily="34" charset="0"/>
                  <a:sym typeface="Arial"/>
                </a:rPr>
                <a:t>Lühmann </a:t>
              </a:r>
            </a:p>
            <a:p>
              <a:endParaRPr lang="en-GB" sz="800" dirty="0">
                <a:solidFill>
                  <a:srgbClr val="303030"/>
                </a:solidFill>
                <a:latin typeface="Real Text Light" panose="020B0504020101010102" pitchFamily="34" charset="0"/>
              </a:endParaRPr>
            </a:p>
          </p:txBody>
        </p:sp>
        <p:pic>
          <p:nvPicPr>
            <p:cNvPr id="5175" name="Picture 5174" descr="A person in a suit&#10;&#10;Description automatically generated">
              <a:extLst>
                <a:ext uri="{FF2B5EF4-FFF2-40B4-BE49-F238E27FC236}">
                  <a16:creationId xmlns:a16="http://schemas.microsoft.com/office/drawing/2014/main" id="{30FC9AAA-9B96-329A-55A2-6C45865DDF4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489917" y="3170141"/>
              <a:ext cx="345800" cy="349279"/>
            </a:xfrm>
            <a:prstGeom prst="ellipse">
              <a:avLst/>
            </a:prstGeom>
          </p:spPr>
        </p:pic>
        <p:sp>
          <p:nvSpPr>
            <p:cNvPr id="5180" name="Freeform 2851">
              <a:extLst>
                <a:ext uri="{FF2B5EF4-FFF2-40B4-BE49-F238E27FC236}">
                  <a16:creationId xmlns:a16="http://schemas.microsoft.com/office/drawing/2014/main" id="{7D49FAA9-55B0-E7BB-5267-6412D602D155}"/>
                </a:ext>
              </a:extLst>
            </p:cNvPr>
            <p:cNvSpPr/>
            <p:nvPr/>
          </p:nvSpPr>
          <p:spPr>
            <a:xfrm flipH="1">
              <a:off x="7866523" y="616798"/>
              <a:ext cx="292956" cy="2654910"/>
            </a:xfrm>
            <a:custGeom>
              <a:avLst/>
              <a:gdLst>
                <a:gd name="connsiteX0" fmla="*/ 0 w 276225"/>
                <a:gd name="connsiteY0" fmla="*/ 0 h 1402557"/>
                <a:gd name="connsiteX1" fmla="*/ 78581 w 276225"/>
                <a:gd name="connsiteY1" fmla="*/ 0 h 1402557"/>
                <a:gd name="connsiteX2" fmla="*/ 276225 w 276225"/>
                <a:gd name="connsiteY2" fmla="*/ 1402557 h 1402557"/>
                <a:gd name="connsiteX0" fmla="*/ 0 w 458936"/>
                <a:gd name="connsiteY0" fmla="*/ 0 h 1404999"/>
                <a:gd name="connsiteX1" fmla="*/ 78581 w 458936"/>
                <a:gd name="connsiteY1" fmla="*/ 0 h 1404999"/>
                <a:gd name="connsiteX2" fmla="*/ 458936 w 458936"/>
                <a:gd name="connsiteY2" fmla="*/ 1404999 h 1404999"/>
                <a:gd name="connsiteX0" fmla="*/ 0 w 472640"/>
                <a:gd name="connsiteY0" fmla="*/ 0 h 1390350"/>
                <a:gd name="connsiteX1" fmla="*/ 78581 w 472640"/>
                <a:gd name="connsiteY1" fmla="*/ 0 h 1390350"/>
                <a:gd name="connsiteX2" fmla="*/ 472640 w 472640"/>
                <a:gd name="connsiteY2" fmla="*/ 1390350 h 1390350"/>
                <a:gd name="connsiteX0" fmla="*/ 0 w 356161"/>
                <a:gd name="connsiteY0" fmla="*/ 0 h 726289"/>
                <a:gd name="connsiteX1" fmla="*/ 78581 w 356161"/>
                <a:gd name="connsiteY1" fmla="*/ 0 h 726289"/>
                <a:gd name="connsiteX2" fmla="*/ 356161 w 356161"/>
                <a:gd name="connsiteY2" fmla="*/ 726289 h 726289"/>
                <a:gd name="connsiteX0" fmla="*/ 0 w 331038"/>
                <a:gd name="connsiteY0" fmla="*/ 0 h 262423"/>
                <a:gd name="connsiteX1" fmla="*/ 78581 w 331038"/>
                <a:gd name="connsiteY1" fmla="*/ 0 h 262423"/>
                <a:gd name="connsiteX2" fmla="*/ 331038 w 331038"/>
                <a:gd name="connsiteY2" fmla="*/ 262423 h 262423"/>
                <a:gd name="connsiteX0" fmla="*/ 0 w 438381"/>
                <a:gd name="connsiteY0" fmla="*/ 0 h 230685"/>
                <a:gd name="connsiteX1" fmla="*/ 78581 w 438381"/>
                <a:gd name="connsiteY1" fmla="*/ 0 h 230685"/>
                <a:gd name="connsiteX2" fmla="*/ 438381 w 438381"/>
                <a:gd name="connsiteY2" fmla="*/ 230685 h 230685"/>
              </a:gdLst>
              <a:ahLst/>
              <a:cxnLst>
                <a:cxn ang="0">
                  <a:pos x="connsiteX0" y="connsiteY0"/>
                </a:cxn>
                <a:cxn ang="0">
                  <a:pos x="connsiteX1" y="connsiteY1"/>
                </a:cxn>
                <a:cxn ang="0">
                  <a:pos x="connsiteX2" y="connsiteY2"/>
                </a:cxn>
              </a:cxnLst>
              <a:rect l="l" t="t" r="r" b="b"/>
              <a:pathLst>
                <a:path w="438381" h="230685">
                  <a:moveTo>
                    <a:pt x="0" y="0"/>
                  </a:moveTo>
                  <a:lnTo>
                    <a:pt x="78581" y="0"/>
                  </a:lnTo>
                  <a:lnTo>
                    <a:pt x="438381" y="230685"/>
                  </a:lnTo>
                </a:path>
              </a:pathLst>
            </a:cu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rgbClr val="303030"/>
                </a:solidFill>
                <a:latin typeface="Real Text Light" panose="020B0504020101010102" pitchFamily="34" charset="0"/>
              </a:endParaRPr>
            </a:p>
          </p:txBody>
        </p:sp>
        <p:sp>
          <p:nvSpPr>
            <p:cNvPr id="5184" name="Rectangle: Rounded Corners 5183">
              <a:extLst>
                <a:ext uri="{FF2B5EF4-FFF2-40B4-BE49-F238E27FC236}">
                  <a16:creationId xmlns:a16="http://schemas.microsoft.com/office/drawing/2014/main" id="{A373997B-E922-2A08-23A1-B641873814A0}"/>
                </a:ext>
              </a:extLst>
            </p:cNvPr>
            <p:cNvSpPr/>
            <p:nvPr/>
          </p:nvSpPr>
          <p:spPr>
            <a:xfrm>
              <a:off x="8151217" y="581796"/>
              <a:ext cx="1176990"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800" dirty="0">
                  <a:solidFill>
                    <a:schemeClr val="bg1"/>
                  </a:solidFill>
                  <a:latin typeface="Real Text Light" panose="020B0504020101010102" pitchFamily="34" charset="0"/>
                </a:rPr>
                <a:t>The Netherlands</a:t>
              </a:r>
            </a:p>
          </p:txBody>
        </p:sp>
        <p:sp>
          <p:nvSpPr>
            <p:cNvPr id="5185" name="TextBox 5184">
              <a:extLst>
                <a:ext uri="{FF2B5EF4-FFF2-40B4-BE49-F238E27FC236}">
                  <a16:creationId xmlns:a16="http://schemas.microsoft.com/office/drawing/2014/main" id="{3BC1BFC2-8C14-8FE5-8BCE-304C2CEAC523}"/>
                </a:ext>
              </a:extLst>
            </p:cNvPr>
            <p:cNvSpPr txBox="1"/>
            <p:nvPr/>
          </p:nvSpPr>
          <p:spPr>
            <a:xfrm>
              <a:off x="8527440" y="909592"/>
              <a:ext cx="1144662" cy="251652"/>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Rezah Stegeman</a:t>
              </a:r>
            </a:p>
            <a:p>
              <a:endParaRPr lang="en-GB" sz="800" dirty="0">
                <a:solidFill>
                  <a:srgbClr val="303030"/>
                </a:solidFill>
                <a:latin typeface="Real Text Light" panose="020B0504020101010102" pitchFamily="34" charset="0"/>
              </a:endParaRPr>
            </a:p>
          </p:txBody>
        </p:sp>
        <p:sp>
          <p:nvSpPr>
            <p:cNvPr id="5189" name="TextBox 5188">
              <a:extLst>
                <a:ext uri="{FF2B5EF4-FFF2-40B4-BE49-F238E27FC236}">
                  <a16:creationId xmlns:a16="http://schemas.microsoft.com/office/drawing/2014/main" id="{09AC8E81-D219-87AB-7AA3-88BB23827203}"/>
                </a:ext>
              </a:extLst>
            </p:cNvPr>
            <p:cNvSpPr txBox="1"/>
            <p:nvPr/>
          </p:nvSpPr>
          <p:spPr>
            <a:xfrm>
              <a:off x="4904168" y="1943747"/>
              <a:ext cx="970271" cy="107787"/>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Darren Fox</a:t>
              </a:r>
            </a:p>
          </p:txBody>
        </p:sp>
        <p:sp>
          <p:nvSpPr>
            <p:cNvPr id="5192" name="TextBox 5191">
              <a:extLst>
                <a:ext uri="{FF2B5EF4-FFF2-40B4-BE49-F238E27FC236}">
                  <a16:creationId xmlns:a16="http://schemas.microsoft.com/office/drawing/2014/main" id="{EA913993-8B58-60A6-BDB4-A3FCC0FEC5CA}"/>
                </a:ext>
              </a:extLst>
            </p:cNvPr>
            <p:cNvSpPr txBox="1"/>
            <p:nvPr/>
          </p:nvSpPr>
          <p:spPr>
            <a:xfrm>
              <a:off x="6471128" y="1534396"/>
              <a:ext cx="970271" cy="107787"/>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Oliver Irons</a:t>
              </a:r>
            </a:p>
          </p:txBody>
        </p:sp>
        <p:sp>
          <p:nvSpPr>
            <p:cNvPr id="5195" name="TextBox 5194">
              <a:extLst>
                <a:ext uri="{FF2B5EF4-FFF2-40B4-BE49-F238E27FC236}">
                  <a16:creationId xmlns:a16="http://schemas.microsoft.com/office/drawing/2014/main" id="{C64A026C-1E19-3349-8CE4-56204C1B56FC}"/>
                </a:ext>
              </a:extLst>
            </p:cNvPr>
            <p:cNvSpPr txBox="1"/>
            <p:nvPr/>
          </p:nvSpPr>
          <p:spPr>
            <a:xfrm>
              <a:off x="4896765" y="2717775"/>
              <a:ext cx="1561174" cy="143981"/>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Louise Tudor-Edwards</a:t>
              </a:r>
            </a:p>
            <a:p>
              <a:pPr marL="0" marR="0" lvl="0" indent="0" algn="l" defTabSz="1425495" eaLnBrk="1" fontAlgn="auto" latinLnBrk="0" hangingPunct="1">
                <a:lnSpc>
                  <a:spcPct val="100000"/>
                </a:lnSpc>
                <a:spcBef>
                  <a:spcPts val="0"/>
                </a:spcBef>
                <a:spcAft>
                  <a:spcPts val="0"/>
                </a:spcAft>
                <a:buClrTx/>
                <a:buSzTx/>
                <a:buFontTx/>
                <a:buNone/>
                <a:tabLst/>
                <a:defRPr/>
              </a:pPr>
              <a:endParaRPr kumimoji="0" lang="en-GB" sz="800" i="0" u="none" strike="noStrike" kern="1200" cap="none" spc="0" normalizeH="0" baseline="0" noProof="0" dirty="0">
                <a:ln>
                  <a:noFill/>
                </a:ln>
                <a:solidFill>
                  <a:srgbClr val="303030"/>
                </a:solidFill>
                <a:effectLst/>
                <a:uLnTx/>
                <a:uFillTx/>
                <a:latin typeface="Real Text Light" panose="020B0504020101010102" pitchFamily="34" charset="0"/>
              </a:endParaRPr>
            </a:p>
          </p:txBody>
        </p:sp>
        <p:sp>
          <p:nvSpPr>
            <p:cNvPr id="5196" name="TextBox 5195">
              <a:extLst>
                <a:ext uri="{FF2B5EF4-FFF2-40B4-BE49-F238E27FC236}">
                  <a16:creationId xmlns:a16="http://schemas.microsoft.com/office/drawing/2014/main" id="{E49438AD-F430-4953-82CB-088F627C2F1C}"/>
                </a:ext>
              </a:extLst>
            </p:cNvPr>
            <p:cNvSpPr txBox="1"/>
            <p:nvPr/>
          </p:nvSpPr>
          <p:spPr>
            <a:xfrm>
              <a:off x="6448911" y="2318791"/>
              <a:ext cx="970271" cy="107787"/>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James Wallace</a:t>
              </a:r>
            </a:p>
          </p:txBody>
        </p:sp>
        <p:sp>
          <p:nvSpPr>
            <p:cNvPr id="5199" name="TextBox 5198">
              <a:extLst>
                <a:ext uri="{FF2B5EF4-FFF2-40B4-BE49-F238E27FC236}">
                  <a16:creationId xmlns:a16="http://schemas.microsoft.com/office/drawing/2014/main" id="{21761C47-5FEA-3505-FBB7-8DFD3994C49E}"/>
                </a:ext>
              </a:extLst>
            </p:cNvPr>
            <p:cNvSpPr txBox="1"/>
            <p:nvPr/>
          </p:nvSpPr>
          <p:spPr>
            <a:xfrm>
              <a:off x="4902873" y="2348251"/>
              <a:ext cx="970271" cy="125945"/>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Rosali Pretorius</a:t>
              </a:r>
            </a:p>
          </p:txBody>
        </p:sp>
        <p:sp>
          <p:nvSpPr>
            <p:cNvPr id="5202" name="TextBox 5201">
              <a:extLst>
                <a:ext uri="{FF2B5EF4-FFF2-40B4-BE49-F238E27FC236}">
                  <a16:creationId xmlns:a16="http://schemas.microsoft.com/office/drawing/2014/main" id="{DA38D904-0A07-E2D1-2D7B-2CA2572A86DF}"/>
                </a:ext>
              </a:extLst>
            </p:cNvPr>
            <p:cNvSpPr txBox="1"/>
            <p:nvPr/>
          </p:nvSpPr>
          <p:spPr>
            <a:xfrm>
              <a:off x="6486278" y="1937615"/>
              <a:ext cx="970271" cy="107787"/>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Charlotte Stalin</a:t>
              </a:r>
            </a:p>
          </p:txBody>
        </p:sp>
        <p:sp>
          <p:nvSpPr>
            <p:cNvPr id="5204" name="TextBox 5203">
              <a:extLst>
                <a:ext uri="{FF2B5EF4-FFF2-40B4-BE49-F238E27FC236}">
                  <a16:creationId xmlns:a16="http://schemas.microsoft.com/office/drawing/2014/main" id="{9DD1D6A6-96B0-C4A3-55EC-D8D3A73CCA4D}"/>
                </a:ext>
              </a:extLst>
            </p:cNvPr>
            <p:cNvSpPr txBox="1"/>
            <p:nvPr/>
          </p:nvSpPr>
          <p:spPr>
            <a:xfrm>
              <a:off x="4911976" y="1538867"/>
              <a:ext cx="970271" cy="107787"/>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Alex Ainley</a:t>
              </a:r>
            </a:p>
          </p:txBody>
        </p:sp>
        <p:sp>
          <p:nvSpPr>
            <p:cNvPr id="5210" name="TextBox 5209">
              <a:extLst>
                <a:ext uri="{FF2B5EF4-FFF2-40B4-BE49-F238E27FC236}">
                  <a16:creationId xmlns:a16="http://schemas.microsoft.com/office/drawing/2014/main" id="{59A8F6DB-950F-0CC6-BDF7-41F52E3795F3}"/>
                </a:ext>
              </a:extLst>
            </p:cNvPr>
            <p:cNvSpPr txBox="1"/>
            <p:nvPr/>
          </p:nvSpPr>
          <p:spPr>
            <a:xfrm>
              <a:off x="6457940" y="2719323"/>
              <a:ext cx="970271" cy="107787"/>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Catherine Weeks </a:t>
              </a:r>
            </a:p>
          </p:txBody>
        </p:sp>
        <p:sp>
          <p:nvSpPr>
            <p:cNvPr id="5211" name="Rectangle: Rounded Corners 5210">
              <a:extLst>
                <a:ext uri="{FF2B5EF4-FFF2-40B4-BE49-F238E27FC236}">
                  <a16:creationId xmlns:a16="http://schemas.microsoft.com/office/drawing/2014/main" id="{817A5F44-EF5B-B6B9-DD57-20333BB3BE1B}"/>
                </a:ext>
              </a:extLst>
            </p:cNvPr>
            <p:cNvSpPr/>
            <p:nvPr/>
          </p:nvSpPr>
          <p:spPr>
            <a:xfrm>
              <a:off x="4519381" y="3584790"/>
              <a:ext cx="1386525"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800" dirty="0">
                  <a:solidFill>
                    <a:schemeClr val="bg1"/>
                  </a:solidFill>
                  <a:latin typeface="Real Text Light" panose="020B0504020101010102" pitchFamily="34" charset="0"/>
                </a:rPr>
                <a:t>Ireland</a:t>
              </a:r>
            </a:p>
          </p:txBody>
        </p:sp>
        <p:sp>
          <p:nvSpPr>
            <p:cNvPr id="5212" name="Rectangle: Rounded Corners 5211">
              <a:extLst>
                <a:ext uri="{FF2B5EF4-FFF2-40B4-BE49-F238E27FC236}">
                  <a16:creationId xmlns:a16="http://schemas.microsoft.com/office/drawing/2014/main" id="{AFA5E0EE-1FDF-4CB3-1FC1-733914F4CB1D}"/>
                </a:ext>
              </a:extLst>
            </p:cNvPr>
            <p:cNvSpPr/>
            <p:nvPr/>
          </p:nvSpPr>
          <p:spPr>
            <a:xfrm>
              <a:off x="6237035" y="5361945"/>
              <a:ext cx="988546"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800" dirty="0">
                  <a:solidFill>
                    <a:schemeClr val="bg1"/>
                  </a:solidFill>
                  <a:latin typeface="Real Text Light" panose="020B0504020101010102" pitchFamily="34" charset="0"/>
                </a:rPr>
                <a:t>Spain</a:t>
              </a:r>
            </a:p>
          </p:txBody>
        </p:sp>
        <p:sp>
          <p:nvSpPr>
            <p:cNvPr id="10140" name="TextBox 10139">
              <a:extLst>
                <a:ext uri="{FF2B5EF4-FFF2-40B4-BE49-F238E27FC236}">
                  <a16:creationId xmlns:a16="http://schemas.microsoft.com/office/drawing/2014/main" id="{33C78EBF-3B1B-C3AB-59A9-35C552A7160A}"/>
                </a:ext>
              </a:extLst>
            </p:cNvPr>
            <p:cNvSpPr txBox="1"/>
            <p:nvPr/>
          </p:nvSpPr>
          <p:spPr>
            <a:xfrm>
              <a:off x="10370234" y="5741965"/>
              <a:ext cx="887205" cy="220990"/>
            </a:xfrm>
            <a:prstGeom prst="rect">
              <a:avLst/>
            </a:prstGeom>
            <a:noFill/>
          </p:spPr>
          <p:txBody>
            <a:bodyPr wrap="square" lIns="36000" tIns="0" rIns="0" bIns="0" rtlCol="0">
              <a:no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303030"/>
                  </a:solidFill>
                  <a:effectLst/>
                  <a:uLnTx/>
                  <a:uFillTx/>
                  <a:latin typeface="Real Text Light"/>
                  <a:cs typeface="Arial"/>
                </a:rPr>
                <a:t>Sonia Lim </a:t>
              </a:r>
            </a:p>
          </p:txBody>
        </p:sp>
      </p:grpSp>
      <p:cxnSp>
        <p:nvCxnSpPr>
          <p:cNvPr id="10144" name="Straight Connector 10143">
            <a:extLst>
              <a:ext uri="{FF2B5EF4-FFF2-40B4-BE49-F238E27FC236}">
                <a16:creationId xmlns:a16="http://schemas.microsoft.com/office/drawing/2014/main" id="{4D8FC611-C39C-C8EF-48CC-F2634ADEDE82}"/>
              </a:ext>
            </a:extLst>
          </p:cNvPr>
          <p:cNvCxnSpPr>
            <a:cxnSpLocks/>
          </p:cNvCxnSpPr>
          <p:nvPr/>
        </p:nvCxnSpPr>
        <p:spPr>
          <a:xfrm flipV="1">
            <a:off x="4992788" y="3651503"/>
            <a:ext cx="649011" cy="1482538"/>
          </a:xfrm>
          <a:prstGeom prst="line">
            <a:avLst/>
          </a:pr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cxnSp>
      <p:sp>
        <p:nvSpPr>
          <p:cNvPr id="10145" name="Rectangle: Rounded Corners 10144">
            <a:extLst>
              <a:ext uri="{FF2B5EF4-FFF2-40B4-BE49-F238E27FC236}">
                <a16:creationId xmlns:a16="http://schemas.microsoft.com/office/drawing/2014/main" id="{08C3BD6E-90B1-0101-EB1F-4841569863EB}"/>
              </a:ext>
            </a:extLst>
          </p:cNvPr>
          <p:cNvSpPr/>
          <p:nvPr/>
        </p:nvSpPr>
        <p:spPr>
          <a:xfrm>
            <a:off x="3646565" y="5055127"/>
            <a:ext cx="946465" cy="144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2">
                    <a:lumMod val="75000"/>
                  </a:schemeClr>
                </a:solidFill>
                <a:effectLst/>
                <a:uLnTx/>
                <a:uFillTx/>
                <a:latin typeface="Real Text Light" panose="020B0504020101010102" pitchFamily="34" charset="0"/>
                <a:cs typeface="Arial"/>
              </a:rPr>
              <a:t>USA</a:t>
            </a:r>
          </a:p>
        </p:txBody>
      </p:sp>
      <p:sp>
        <p:nvSpPr>
          <p:cNvPr id="10146" name="TextBox 10145">
            <a:extLst>
              <a:ext uri="{FF2B5EF4-FFF2-40B4-BE49-F238E27FC236}">
                <a16:creationId xmlns:a16="http://schemas.microsoft.com/office/drawing/2014/main" id="{AE48801D-4D91-AE39-819E-8322AA891B8C}"/>
              </a:ext>
            </a:extLst>
          </p:cNvPr>
          <p:cNvSpPr txBox="1"/>
          <p:nvPr/>
        </p:nvSpPr>
        <p:spPr>
          <a:xfrm>
            <a:off x="3609107" y="5271127"/>
            <a:ext cx="983923" cy="512384"/>
          </a:xfrm>
          <a:prstGeom prst="rect">
            <a:avLst/>
          </a:prstGeom>
          <a:noFill/>
        </p:spPr>
        <p:txBody>
          <a:bodyPr wrap="square" lIns="3600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Real Text Light" panose="020B0504020101010102" pitchFamily="34" charset="0"/>
                <a:cs typeface="Arial"/>
              </a:rPr>
              <a:t>Office in San Francisco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dirty="0">
              <a:solidFill>
                <a:srgbClr val="000000"/>
              </a:solidFill>
              <a:latin typeface="Real Text Light" panose="020B0504020101010102" pitchFamily="34"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solidFill>
                  <a:srgbClr val="000000"/>
                </a:solidFill>
                <a:latin typeface="Real Text Light" panose="020B0504020101010102" pitchFamily="34" charset="0"/>
                <a:cs typeface="Arial"/>
              </a:rPr>
              <a:t>Established relationships with recommended law firms </a:t>
            </a:r>
            <a:endParaRPr kumimoji="0" lang="en-GB" sz="800" b="0" i="0" u="none" strike="noStrike" kern="1200" cap="none" spc="0" normalizeH="0" baseline="0" noProof="0" dirty="0">
              <a:ln>
                <a:noFill/>
              </a:ln>
              <a:solidFill>
                <a:srgbClr val="000000"/>
              </a:solidFill>
              <a:effectLst/>
              <a:uLnTx/>
              <a:uFillTx/>
              <a:latin typeface="Real Text Light" panose="020B0504020101010102" pitchFamily="34" charset="0"/>
              <a:cs typeface="Arial"/>
            </a:endParaRPr>
          </a:p>
        </p:txBody>
      </p:sp>
      <p:sp>
        <p:nvSpPr>
          <p:cNvPr id="3" name="TextBox 2">
            <a:extLst>
              <a:ext uri="{FF2B5EF4-FFF2-40B4-BE49-F238E27FC236}">
                <a16:creationId xmlns:a16="http://schemas.microsoft.com/office/drawing/2014/main" id="{043F46B6-993E-2006-308F-1A2F6E993B68}"/>
              </a:ext>
            </a:extLst>
          </p:cNvPr>
          <p:cNvSpPr txBox="1"/>
          <p:nvPr/>
        </p:nvSpPr>
        <p:spPr>
          <a:xfrm>
            <a:off x="4453390" y="3098711"/>
            <a:ext cx="970271" cy="107787"/>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Mahrie Webb</a:t>
            </a:r>
          </a:p>
        </p:txBody>
      </p:sp>
      <p:pic>
        <p:nvPicPr>
          <p:cNvPr id="7" name="Picture 6" descr="A person in a suit&#10;&#10;Description automatically generated">
            <a:extLst>
              <a:ext uri="{FF2B5EF4-FFF2-40B4-BE49-F238E27FC236}">
                <a16:creationId xmlns:a16="http://schemas.microsoft.com/office/drawing/2014/main" id="{EC67D561-BC05-CAAD-1440-E7950F3253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4990" y="4192395"/>
            <a:ext cx="360000" cy="360000"/>
          </a:xfrm>
          <a:prstGeom prst="rect">
            <a:avLst/>
          </a:prstGeom>
        </p:spPr>
      </p:pic>
      <p:sp>
        <p:nvSpPr>
          <p:cNvPr id="13321" name="Freeform 2851">
            <a:extLst>
              <a:ext uri="{FF2B5EF4-FFF2-40B4-BE49-F238E27FC236}">
                <a16:creationId xmlns:a16="http://schemas.microsoft.com/office/drawing/2014/main" id="{5E737BC3-5D15-BB3D-F217-C3F2F2A6F29E}"/>
              </a:ext>
            </a:extLst>
          </p:cNvPr>
          <p:cNvSpPr/>
          <p:nvPr/>
        </p:nvSpPr>
        <p:spPr>
          <a:xfrm flipH="1">
            <a:off x="7362575" y="1429743"/>
            <a:ext cx="451245" cy="1822335"/>
          </a:xfrm>
          <a:custGeom>
            <a:avLst/>
            <a:gdLst>
              <a:gd name="connsiteX0" fmla="*/ 0 w 276225"/>
              <a:gd name="connsiteY0" fmla="*/ 0 h 1402557"/>
              <a:gd name="connsiteX1" fmla="*/ 78581 w 276225"/>
              <a:gd name="connsiteY1" fmla="*/ 0 h 1402557"/>
              <a:gd name="connsiteX2" fmla="*/ 276225 w 276225"/>
              <a:gd name="connsiteY2" fmla="*/ 1402557 h 1402557"/>
              <a:gd name="connsiteX0" fmla="*/ 0 w 458936"/>
              <a:gd name="connsiteY0" fmla="*/ 0 h 1404999"/>
              <a:gd name="connsiteX1" fmla="*/ 78581 w 458936"/>
              <a:gd name="connsiteY1" fmla="*/ 0 h 1404999"/>
              <a:gd name="connsiteX2" fmla="*/ 458936 w 458936"/>
              <a:gd name="connsiteY2" fmla="*/ 1404999 h 1404999"/>
              <a:gd name="connsiteX0" fmla="*/ 0 w 472640"/>
              <a:gd name="connsiteY0" fmla="*/ 0 h 1390350"/>
              <a:gd name="connsiteX1" fmla="*/ 78581 w 472640"/>
              <a:gd name="connsiteY1" fmla="*/ 0 h 1390350"/>
              <a:gd name="connsiteX2" fmla="*/ 472640 w 472640"/>
              <a:gd name="connsiteY2" fmla="*/ 1390350 h 1390350"/>
              <a:gd name="connsiteX0" fmla="*/ 0 w 356161"/>
              <a:gd name="connsiteY0" fmla="*/ 0 h 726289"/>
              <a:gd name="connsiteX1" fmla="*/ 78581 w 356161"/>
              <a:gd name="connsiteY1" fmla="*/ 0 h 726289"/>
              <a:gd name="connsiteX2" fmla="*/ 356161 w 356161"/>
              <a:gd name="connsiteY2" fmla="*/ 726289 h 726289"/>
              <a:gd name="connsiteX0" fmla="*/ 0 w 331038"/>
              <a:gd name="connsiteY0" fmla="*/ 0 h 262423"/>
              <a:gd name="connsiteX1" fmla="*/ 78581 w 331038"/>
              <a:gd name="connsiteY1" fmla="*/ 0 h 262423"/>
              <a:gd name="connsiteX2" fmla="*/ 331038 w 331038"/>
              <a:gd name="connsiteY2" fmla="*/ 262423 h 262423"/>
              <a:gd name="connsiteX0" fmla="*/ 0 w 438381"/>
              <a:gd name="connsiteY0" fmla="*/ 0 h 230685"/>
              <a:gd name="connsiteX1" fmla="*/ 78581 w 438381"/>
              <a:gd name="connsiteY1" fmla="*/ 0 h 230685"/>
              <a:gd name="connsiteX2" fmla="*/ 438381 w 438381"/>
              <a:gd name="connsiteY2" fmla="*/ 230685 h 230685"/>
            </a:gdLst>
            <a:ahLst/>
            <a:cxnLst>
              <a:cxn ang="0">
                <a:pos x="connsiteX0" y="connsiteY0"/>
              </a:cxn>
              <a:cxn ang="0">
                <a:pos x="connsiteX1" y="connsiteY1"/>
              </a:cxn>
              <a:cxn ang="0">
                <a:pos x="connsiteX2" y="connsiteY2"/>
              </a:cxn>
            </a:cxnLst>
            <a:rect l="l" t="t" r="r" b="b"/>
            <a:pathLst>
              <a:path w="438381" h="230685">
                <a:moveTo>
                  <a:pt x="0" y="0"/>
                </a:moveTo>
                <a:lnTo>
                  <a:pt x="78581" y="0"/>
                </a:lnTo>
                <a:lnTo>
                  <a:pt x="438381" y="230685"/>
                </a:lnTo>
              </a:path>
            </a:pathLst>
          </a:cu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rgbClr val="303030"/>
              </a:solidFill>
              <a:latin typeface="Real Text Light" panose="020B0504020101010102" pitchFamily="34" charset="0"/>
            </a:endParaRPr>
          </a:p>
        </p:txBody>
      </p:sp>
      <p:sp>
        <p:nvSpPr>
          <p:cNvPr id="13323" name="Rectangle: Rounded Corners 13322">
            <a:extLst>
              <a:ext uri="{FF2B5EF4-FFF2-40B4-BE49-F238E27FC236}">
                <a16:creationId xmlns:a16="http://schemas.microsoft.com/office/drawing/2014/main" id="{011BE147-5C71-E133-BA76-119EAB29A076}"/>
              </a:ext>
            </a:extLst>
          </p:cNvPr>
          <p:cNvSpPr/>
          <p:nvPr/>
        </p:nvSpPr>
        <p:spPr>
          <a:xfrm>
            <a:off x="7818832" y="1359793"/>
            <a:ext cx="1173638" cy="144000"/>
          </a:xfrm>
          <a:prstGeom prst="roundRect">
            <a:avLst/>
          </a:prstGeom>
          <a:solidFill>
            <a:srgbClr val="FC51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srgbClr val="FFFFFF"/>
                </a:solidFill>
                <a:effectLst/>
                <a:uLnTx/>
                <a:uFillTx/>
                <a:latin typeface="Real Text Light" panose="020B0504020101010102" pitchFamily="34" charset="0"/>
                <a:cs typeface="Arial"/>
              </a:rPr>
              <a:t>Belgium</a:t>
            </a:r>
            <a:endParaRPr kumimoji="0" lang="en-GB" sz="800" b="0" i="0" u="none" strike="noStrike" kern="1200" cap="none" spc="0" normalizeH="0" baseline="0" noProof="0" dirty="0">
              <a:ln>
                <a:noFill/>
              </a:ln>
              <a:solidFill>
                <a:srgbClr val="FFFFFF"/>
              </a:solidFill>
              <a:effectLst/>
              <a:uLnTx/>
              <a:uFillTx/>
              <a:latin typeface="Real Text Light" panose="020B0504020101010102" pitchFamily="34" charset="0"/>
              <a:cs typeface="Arial"/>
            </a:endParaRPr>
          </a:p>
        </p:txBody>
      </p:sp>
      <p:sp>
        <p:nvSpPr>
          <p:cNvPr id="13324" name="TextBox 13323">
            <a:extLst>
              <a:ext uri="{FF2B5EF4-FFF2-40B4-BE49-F238E27FC236}">
                <a16:creationId xmlns:a16="http://schemas.microsoft.com/office/drawing/2014/main" id="{94863CE6-424C-4ACD-81E5-3925357F20A2}"/>
              </a:ext>
            </a:extLst>
          </p:cNvPr>
          <p:cNvSpPr txBox="1"/>
          <p:nvPr/>
        </p:nvSpPr>
        <p:spPr>
          <a:xfrm>
            <a:off x="8174969" y="1680162"/>
            <a:ext cx="709375" cy="224685"/>
          </a:xfrm>
          <a:prstGeom prst="rect">
            <a:avLst/>
          </a:prstGeom>
          <a:noFill/>
        </p:spPr>
        <p:txBody>
          <a:bodyPr wrap="square" lIns="36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03030"/>
                </a:solidFill>
                <a:effectLst/>
                <a:uLnTx/>
                <a:uFillTx/>
                <a:latin typeface="Real Text Light" panose="020B0504020101010102" pitchFamily="34" charset="0"/>
                <a:cs typeface="Arial"/>
              </a:rPr>
              <a:t>Martin Carlier</a:t>
            </a:r>
          </a:p>
        </p:txBody>
      </p:sp>
      <p:pic>
        <p:nvPicPr>
          <p:cNvPr id="4" name="Picture 2">
            <a:extLst>
              <a:ext uri="{FF2B5EF4-FFF2-40B4-BE49-F238E27FC236}">
                <a16:creationId xmlns:a16="http://schemas.microsoft.com/office/drawing/2014/main" id="{7CFCFCC0-CC4B-482B-ADCA-FA0CD90F14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7793419" y="1558352"/>
            <a:ext cx="348685" cy="348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FFAD8329-3CB6-F406-5EB8-5E09F7F63A1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9423548" y="1626922"/>
            <a:ext cx="336934" cy="3369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6A3648B-5D3A-578C-F65C-2998454A9B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9423548" y="2033726"/>
            <a:ext cx="336934" cy="3369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FD6CB88-F55A-7B39-0616-A26A66B7C9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0726578" y="2023679"/>
            <a:ext cx="336934" cy="3369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0A05D75-C98A-173A-E7A3-20F69E4449C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a:off x="10726578" y="1623596"/>
            <a:ext cx="312342" cy="3123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C7AFE8B-7A8B-6AEF-9B36-4D4C6BE6846B}"/>
              </a:ext>
            </a:extLst>
          </p:cNvPr>
          <p:cNvSpPr txBox="1"/>
          <p:nvPr/>
        </p:nvSpPr>
        <p:spPr>
          <a:xfrm>
            <a:off x="11066665" y="1711253"/>
            <a:ext cx="2155244" cy="224685"/>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Jochen Kindermann</a:t>
            </a:r>
          </a:p>
        </p:txBody>
      </p:sp>
      <p:sp>
        <p:nvSpPr>
          <p:cNvPr id="12" name="TextBox 11">
            <a:extLst>
              <a:ext uri="{FF2B5EF4-FFF2-40B4-BE49-F238E27FC236}">
                <a16:creationId xmlns:a16="http://schemas.microsoft.com/office/drawing/2014/main" id="{392E2699-927D-CD45-E81F-515424DE96B2}"/>
              </a:ext>
            </a:extLst>
          </p:cNvPr>
          <p:cNvSpPr txBox="1"/>
          <p:nvPr/>
        </p:nvSpPr>
        <p:spPr>
          <a:xfrm>
            <a:off x="11080035" y="2107556"/>
            <a:ext cx="2155244" cy="224685"/>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Sabrina Schwlebert</a:t>
            </a:r>
            <a:endParaRPr lang="en-GB" sz="800" dirty="0">
              <a:solidFill>
                <a:srgbClr val="303030"/>
              </a:solidFill>
              <a:latin typeface="Real Text Light" panose="020B0504020101010102" pitchFamily="34" charset="0"/>
              <a:sym typeface="Arial"/>
            </a:endParaRPr>
          </a:p>
          <a:p>
            <a:endParaRPr lang="en-GB" sz="800" dirty="0">
              <a:solidFill>
                <a:srgbClr val="303030"/>
              </a:solidFill>
              <a:latin typeface="Real Text Light" panose="020B0504020101010102" pitchFamily="34" charset="0"/>
            </a:endParaRPr>
          </a:p>
        </p:txBody>
      </p:sp>
      <p:sp>
        <p:nvSpPr>
          <p:cNvPr id="13" name="TextBox 12">
            <a:extLst>
              <a:ext uri="{FF2B5EF4-FFF2-40B4-BE49-F238E27FC236}">
                <a16:creationId xmlns:a16="http://schemas.microsoft.com/office/drawing/2014/main" id="{05AF7ECA-2377-C0A8-363A-889029574A9C}"/>
              </a:ext>
            </a:extLst>
          </p:cNvPr>
          <p:cNvSpPr txBox="1"/>
          <p:nvPr/>
        </p:nvSpPr>
        <p:spPr>
          <a:xfrm>
            <a:off x="5877275" y="4731752"/>
            <a:ext cx="1093302" cy="182506"/>
          </a:xfrm>
          <a:prstGeom prst="rect">
            <a:avLst/>
          </a:prstGeom>
          <a:noFill/>
        </p:spPr>
        <p:txBody>
          <a:bodyPr wrap="square" lIns="36000" tIns="0" rIns="0" bIns="0" rtlCol="0">
            <a:noAutofit/>
          </a:bodyPr>
          <a:lstStyle/>
          <a:p>
            <a:r>
              <a:rPr lang="it-IT" sz="800" dirty="0">
                <a:solidFill>
                  <a:srgbClr val="303030"/>
                </a:solidFill>
                <a:latin typeface="Real Text Light" panose="020B0504020101010102" pitchFamily="34" charset="0"/>
              </a:rPr>
              <a:t>Emilien Bernard-Alzias</a:t>
            </a:r>
          </a:p>
        </p:txBody>
      </p:sp>
      <p:pic>
        <p:nvPicPr>
          <p:cNvPr id="15" name="Picture 2">
            <a:extLst>
              <a:ext uri="{FF2B5EF4-FFF2-40B4-BE49-F238E27FC236}">
                <a16:creationId xmlns:a16="http://schemas.microsoft.com/office/drawing/2014/main" id="{A1D7DB9C-D008-B502-135D-41D3079562A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5492140" y="4647202"/>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12CBD1A-775F-625D-0C1E-AF4FB35E7437}"/>
              </a:ext>
            </a:extLst>
          </p:cNvPr>
          <p:cNvSpPr txBox="1"/>
          <p:nvPr/>
        </p:nvSpPr>
        <p:spPr>
          <a:xfrm>
            <a:off x="4435406" y="3884939"/>
            <a:ext cx="897168" cy="197742"/>
          </a:xfrm>
          <a:prstGeom prst="rect">
            <a:avLst/>
          </a:prstGeom>
          <a:noFill/>
        </p:spPr>
        <p:txBody>
          <a:bodyPr wrap="square" lIns="36000" tIns="0" rIns="0" bIns="0" rtlCol="0">
            <a:noAutofit/>
          </a:bodyPr>
          <a:lstStyle/>
          <a:p>
            <a:r>
              <a:rPr lang="it-IT" sz="800" dirty="0">
                <a:solidFill>
                  <a:srgbClr val="303030"/>
                </a:solidFill>
                <a:latin typeface="Real Text Light" panose="020B0504020101010102" pitchFamily="34" charset="0"/>
              </a:rPr>
              <a:t>Derek Lawlor</a:t>
            </a:r>
          </a:p>
        </p:txBody>
      </p:sp>
      <p:pic>
        <p:nvPicPr>
          <p:cNvPr id="19" name="Picture 2">
            <a:extLst>
              <a:ext uri="{FF2B5EF4-FFF2-40B4-BE49-F238E27FC236}">
                <a16:creationId xmlns:a16="http://schemas.microsoft.com/office/drawing/2014/main" id="{33E500B0-9E66-6149-698A-A4B9AEE2976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012903" y="3750185"/>
            <a:ext cx="358425" cy="3584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337E84A-94F7-7B14-D11D-5D1461DB64CA}"/>
              </a:ext>
            </a:extLst>
          </p:cNvPr>
          <p:cNvSpPr txBox="1"/>
          <p:nvPr/>
        </p:nvSpPr>
        <p:spPr>
          <a:xfrm>
            <a:off x="7665283" y="5596704"/>
            <a:ext cx="897168" cy="197742"/>
          </a:xfrm>
          <a:prstGeom prst="rect">
            <a:avLst/>
          </a:prstGeom>
          <a:noFill/>
        </p:spPr>
        <p:txBody>
          <a:bodyPr wrap="square" lIns="36000" tIns="0" rIns="0" bIns="0" rtlCol="0">
            <a:noAutofit/>
          </a:bodyPr>
          <a:lstStyle/>
          <a:p>
            <a:r>
              <a:rPr lang="it-IT" sz="800" dirty="0">
                <a:solidFill>
                  <a:srgbClr val="303030"/>
                </a:solidFill>
                <a:latin typeface="Real Text Light" panose="020B0504020101010102" pitchFamily="34" charset="0"/>
              </a:rPr>
              <a:t>Maria Giusy Naccarato</a:t>
            </a:r>
          </a:p>
        </p:txBody>
      </p:sp>
      <p:pic>
        <p:nvPicPr>
          <p:cNvPr id="22" name="Picture 2">
            <a:extLst>
              <a:ext uri="{FF2B5EF4-FFF2-40B4-BE49-F238E27FC236}">
                <a16:creationId xmlns:a16="http://schemas.microsoft.com/office/drawing/2014/main" id="{3C99049E-6862-8B4C-FEF2-E9C83AC5C0A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7225479" y="5107869"/>
            <a:ext cx="350314" cy="3503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1DC49CB-AED8-757B-EBD5-520B7821431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p:blipFill>
        <p:spPr bwMode="auto">
          <a:xfrm>
            <a:off x="7236539" y="5530531"/>
            <a:ext cx="347998" cy="3479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9068E35C-FB7F-C1CF-5A1C-6EFE7F6D396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p:blipFill>
        <p:spPr bwMode="auto">
          <a:xfrm>
            <a:off x="7659860" y="749913"/>
            <a:ext cx="341901" cy="3419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50EBCEDD-556C-2621-6DD9-CC4B0C258932}"/>
              </a:ext>
            </a:extLst>
          </p:cNvPr>
          <p:cNvPicPr preferRelativeResize="0">
            <a:picLocks noChangeAspect="1" noChangeArrowheads="1"/>
          </p:cNvPicPr>
          <p:nvPr/>
        </p:nvPicPr>
        <p:blipFill>
          <a:blip r:embed="rId21" cstate="print">
            <a:extLst>
              <a:ext uri="{28A0092B-C50C-407E-A947-70E740481C1C}">
                <a14:useLocalDpi xmlns:a14="http://schemas.microsoft.com/office/drawing/2010/main" val="0"/>
              </a:ext>
            </a:extLst>
          </a:blip>
          <a:srcRect/>
          <a:stretch/>
        </p:blipFill>
        <p:spPr bwMode="auto">
          <a:xfrm>
            <a:off x="9506814" y="5608451"/>
            <a:ext cx="349279" cy="34927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4901A01-5A0E-B152-D88D-27A9C85B14DA}"/>
              </a:ext>
            </a:extLst>
          </p:cNvPr>
          <p:cNvSpPr txBox="1"/>
          <p:nvPr/>
        </p:nvSpPr>
        <p:spPr>
          <a:xfrm>
            <a:off x="11303998" y="4985051"/>
            <a:ext cx="887208" cy="220990"/>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Eva Chan</a:t>
            </a:r>
          </a:p>
        </p:txBody>
      </p:sp>
      <p:sp>
        <p:nvSpPr>
          <p:cNvPr id="28" name="TextBox 27">
            <a:extLst>
              <a:ext uri="{FF2B5EF4-FFF2-40B4-BE49-F238E27FC236}">
                <a16:creationId xmlns:a16="http://schemas.microsoft.com/office/drawing/2014/main" id="{6CD31F7C-E9E0-4DAA-F166-5E4B397866CA}"/>
              </a:ext>
            </a:extLst>
          </p:cNvPr>
          <p:cNvSpPr txBox="1"/>
          <p:nvPr/>
        </p:nvSpPr>
        <p:spPr>
          <a:xfrm>
            <a:off x="11263102" y="5369232"/>
            <a:ext cx="887208" cy="220990"/>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Kenneth </a:t>
            </a:r>
            <a:r>
              <a:rPr lang="en-GB" sz="800" dirty="0" err="1">
                <a:solidFill>
                  <a:srgbClr val="303030"/>
                </a:solidFill>
                <a:latin typeface="Real Text Light" panose="020B0504020101010102" pitchFamily="34" charset="0"/>
              </a:rPr>
              <a:t>Hul</a:t>
            </a:r>
            <a:endParaRPr lang="en-GB" sz="800" dirty="0">
              <a:solidFill>
                <a:srgbClr val="303030"/>
              </a:solidFill>
              <a:latin typeface="Real Text Light" panose="020B0504020101010102" pitchFamily="34" charset="0"/>
            </a:endParaRPr>
          </a:p>
        </p:txBody>
      </p:sp>
      <p:pic>
        <p:nvPicPr>
          <p:cNvPr id="30" name="Picture 2">
            <a:extLst>
              <a:ext uri="{FF2B5EF4-FFF2-40B4-BE49-F238E27FC236}">
                <a16:creationId xmlns:a16="http://schemas.microsoft.com/office/drawing/2014/main" id="{8609CECA-BA7E-DA8A-8DA4-8AF79C97303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10862516" y="4898739"/>
            <a:ext cx="349280" cy="3488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0D651B43-2942-4CB2-6E57-BF4CC0D60D1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p:blipFill>
        <p:spPr bwMode="auto">
          <a:xfrm>
            <a:off x="10868689" y="5305087"/>
            <a:ext cx="349280" cy="34928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67CA289-4BC8-C3DA-E414-3F54089EC8BC}"/>
              </a:ext>
            </a:extLst>
          </p:cNvPr>
          <p:cNvSpPr txBox="1"/>
          <p:nvPr/>
        </p:nvSpPr>
        <p:spPr>
          <a:xfrm>
            <a:off x="9842323" y="2853093"/>
            <a:ext cx="1144662" cy="251652"/>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Julie Carbiener</a:t>
            </a:r>
          </a:p>
        </p:txBody>
      </p:sp>
      <p:sp>
        <p:nvSpPr>
          <p:cNvPr id="35" name="TextBox 34">
            <a:extLst>
              <a:ext uri="{FF2B5EF4-FFF2-40B4-BE49-F238E27FC236}">
                <a16:creationId xmlns:a16="http://schemas.microsoft.com/office/drawing/2014/main" id="{C098244D-F48E-B648-9E75-C079FAD2DD19}"/>
              </a:ext>
            </a:extLst>
          </p:cNvPr>
          <p:cNvSpPr txBox="1"/>
          <p:nvPr/>
        </p:nvSpPr>
        <p:spPr>
          <a:xfrm>
            <a:off x="9838625" y="3211931"/>
            <a:ext cx="1144662" cy="277375"/>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Catherine Foldberg Moller </a:t>
            </a:r>
          </a:p>
        </p:txBody>
      </p:sp>
      <p:sp>
        <p:nvSpPr>
          <p:cNvPr id="39" name="TextBox 38">
            <a:extLst>
              <a:ext uri="{FF2B5EF4-FFF2-40B4-BE49-F238E27FC236}">
                <a16:creationId xmlns:a16="http://schemas.microsoft.com/office/drawing/2014/main" id="{CDDBF0CD-6777-3F76-43CF-5BFFAED2078E}"/>
              </a:ext>
            </a:extLst>
          </p:cNvPr>
          <p:cNvSpPr txBox="1"/>
          <p:nvPr/>
        </p:nvSpPr>
        <p:spPr>
          <a:xfrm>
            <a:off x="11165851" y="2824321"/>
            <a:ext cx="1144662" cy="251652"/>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sym typeface="Arial"/>
              </a:rPr>
              <a:t>Louis-Maël Cogis</a:t>
            </a:r>
            <a:endParaRPr lang="en-GB" sz="800" dirty="0">
              <a:solidFill>
                <a:srgbClr val="303030"/>
              </a:solidFill>
              <a:latin typeface="Real Text Light" panose="020B0504020101010102" pitchFamily="34" charset="0"/>
            </a:endParaRPr>
          </a:p>
        </p:txBody>
      </p:sp>
      <p:pic>
        <p:nvPicPr>
          <p:cNvPr id="42" name="Picture 2">
            <a:extLst>
              <a:ext uri="{FF2B5EF4-FFF2-40B4-BE49-F238E27FC236}">
                <a16:creationId xmlns:a16="http://schemas.microsoft.com/office/drawing/2014/main" id="{3FC5D156-59B7-031C-B044-324D4B6D0B9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p:blipFill>
        <p:spPr bwMode="auto">
          <a:xfrm>
            <a:off x="10763243" y="2730679"/>
            <a:ext cx="349625" cy="3496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8F3E1721-EDD3-C367-BF2A-605BDDC4356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a:off x="9474640" y="2731711"/>
            <a:ext cx="341901" cy="34190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6A057984-3C56-6A98-9C2D-642C11A40E5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p:blipFill>
        <p:spPr bwMode="auto">
          <a:xfrm>
            <a:off x="9501691" y="3154896"/>
            <a:ext cx="336934" cy="33410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7071061-F8EB-2C8D-9B72-39722E8A1DDA}"/>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p:blipFill>
        <p:spPr bwMode="auto">
          <a:xfrm>
            <a:off x="4008855" y="979866"/>
            <a:ext cx="355499" cy="3554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D5174AB4-D4C3-1D4F-CF65-19C91B169E4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p:blipFill>
        <p:spPr bwMode="auto">
          <a:xfrm>
            <a:off x="4003790" y="1802151"/>
            <a:ext cx="342114" cy="34211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14F306D1-D74F-D454-47C4-E9B14A12555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p:blipFill>
        <p:spPr bwMode="auto">
          <a:xfrm>
            <a:off x="4012903" y="2223688"/>
            <a:ext cx="342114" cy="33923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DB8FED88-E51A-3EE9-532C-CC139CE5A53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p:blipFill>
        <p:spPr bwMode="auto">
          <a:xfrm>
            <a:off x="4036931" y="2607097"/>
            <a:ext cx="352078" cy="35207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0D1A91BF-46EB-7C5B-9BC2-6CCF4377B1A3}"/>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p:blipFill>
        <p:spPr bwMode="auto">
          <a:xfrm>
            <a:off x="4012903" y="1404574"/>
            <a:ext cx="342114" cy="34211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4D95D9C2-7C21-4E17-CC2B-82B45D0A29E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p:blipFill>
        <p:spPr bwMode="auto">
          <a:xfrm>
            <a:off x="4060717" y="3017169"/>
            <a:ext cx="342114" cy="34211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5DC39A-2483-151A-797E-65623DC7C90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p:blipFill>
        <p:spPr bwMode="auto">
          <a:xfrm>
            <a:off x="5595874" y="1827701"/>
            <a:ext cx="357278" cy="35727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B92CEF94-B966-93F0-0A1E-A6291B26FF6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p:blipFill>
        <p:spPr bwMode="auto">
          <a:xfrm>
            <a:off x="5602739" y="987214"/>
            <a:ext cx="361455" cy="361455"/>
          </a:xfrm>
          <a:prstGeom prst="rect">
            <a:avLst/>
          </a:prstGeom>
          <a:noFill/>
          <a:extLst>
            <a:ext uri="{909E8E84-426E-40DD-AFC4-6F175D3DCCD1}">
              <a14:hiddenFill xmlns:a14="http://schemas.microsoft.com/office/drawing/2010/main">
                <a:solidFill>
                  <a:srgbClr val="FFFFFF"/>
                </a:solidFill>
              </a14:hiddenFill>
            </a:ext>
          </a:extLst>
        </p:spPr>
      </p:pic>
      <p:pic>
        <p:nvPicPr>
          <p:cNvPr id="6912" name="Picture 2">
            <a:extLst>
              <a:ext uri="{FF2B5EF4-FFF2-40B4-BE49-F238E27FC236}">
                <a16:creationId xmlns:a16="http://schemas.microsoft.com/office/drawing/2014/main" id="{688B72D5-7FB2-0505-169B-29F30D938580}"/>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p:blipFill>
        <p:spPr bwMode="auto">
          <a:xfrm>
            <a:off x="5608472" y="1387358"/>
            <a:ext cx="361819" cy="361819"/>
          </a:xfrm>
          <a:prstGeom prst="rect">
            <a:avLst/>
          </a:prstGeom>
          <a:noFill/>
          <a:extLst>
            <a:ext uri="{909E8E84-426E-40DD-AFC4-6F175D3DCCD1}">
              <a14:hiddenFill xmlns:a14="http://schemas.microsoft.com/office/drawing/2010/main">
                <a:solidFill>
                  <a:srgbClr val="FFFFFF"/>
                </a:solidFill>
              </a14:hiddenFill>
            </a:ext>
          </a:extLst>
        </p:spPr>
      </p:pic>
      <p:pic>
        <p:nvPicPr>
          <p:cNvPr id="6913" name="Picture 2">
            <a:extLst>
              <a:ext uri="{FF2B5EF4-FFF2-40B4-BE49-F238E27FC236}">
                <a16:creationId xmlns:a16="http://schemas.microsoft.com/office/drawing/2014/main" id="{B8EED628-BC11-4032-57C1-8C0C8AC1CDA0}"/>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p:blipFill>
        <p:spPr bwMode="auto">
          <a:xfrm>
            <a:off x="5608499" y="2592432"/>
            <a:ext cx="346688" cy="346688"/>
          </a:xfrm>
          <a:prstGeom prst="rect">
            <a:avLst/>
          </a:prstGeom>
          <a:noFill/>
          <a:extLst>
            <a:ext uri="{909E8E84-426E-40DD-AFC4-6F175D3DCCD1}">
              <a14:hiddenFill xmlns:a14="http://schemas.microsoft.com/office/drawing/2010/main">
                <a:solidFill>
                  <a:srgbClr val="FFFFFF"/>
                </a:solidFill>
              </a14:hiddenFill>
            </a:ext>
          </a:extLst>
        </p:spPr>
      </p:pic>
      <p:pic>
        <p:nvPicPr>
          <p:cNvPr id="6914" name="Picture 2">
            <a:extLst>
              <a:ext uri="{FF2B5EF4-FFF2-40B4-BE49-F238E27FC236}">
                <a16:creationId xmlns:a16="http://schemas.microsoft.com/office/drawing/2014/main" id="{89A8BEB3-528F-DB3B-CD3D-1B6F9E4B51E6}"/>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p:blipFill>
        <p:spPr bwMode="auto">
          <a:xfrm>
            <a:off x="5610769" y="2215229"/>
            <a:ext cx="342114" cy="342114"/>
          </a:xfrm>
          <a:prstGeom prst="rect">
            <a:avLst/>
          </a:prstGeom>
          <a:noFill/>
          <a:extLst>
            <a:ext uri="{909E8E84-426E-40DD-AFC4-6F175D3DCCD1}">
              <a14:hiddenFill xmlns:a14="http://schemas.microsoft.com/office/drawing/2010/main">
                <a:solidFill>
                  <a:srgbClr val="FFFFFF"/>
                </a:solidFill>
              </a14:hiddenFill>
            </a:ext>
          </a:extLst>
        </p:spPr>
      </p:pic>
      <p:pic>
        <p:nvPicPr>
          <p:cNvPr id="6915" name="Picture 2">
            <a:extLst>
              <a:ext uri="{FF2B5EF4-FFF2-40B4-BE49-F238E27FC236}">
                <a16:creationId xmlns:a16="http://schemas.microsoft.com/office/drawing/2014/main" id="{5F85F402-4F33-4E48-B2B5-03503297292E}"/>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p:blipFill>
        <p:spPr bwMode="auto">
          <a:xfrm>
            <a:off x="8069180" y="4229758"/>
            <a:ext cx="352672" cy="352672"/>
          </a:xfrm>
          <a:prstGeom prst="rect">
            <a:avLst/>
          </a:prstGeom>
          <a:noFill/>
          <a:extLst>
            <a:ext uri="{909E8E84-426E-40DD-AFC4-6F175D3DCCD1}">
              <a14:hiddenFill xmlns:a14="http://schemas.microsoft.com/office/drawing/2010/main">
                <a:solidFill>
                  <a:srgbClr val="FFFFFF"/>
                </a:solidFill>
              </a14:hiddenFill>
            </a:ext>
          </a:extLst>
        </p:spPr>
      </p:pic>
      <p:sp>
        <p:nvSpPr>
          <p:cNvPr id="6917" name="TextBox 6916">
            <a:extLst>
              <a:ext uri="{FF2B5EF4-FFF2-40B4-BE49-F238E27FC236}">
                <a16:creationId xmlns:a16="http://schemas.microsoft.com/office/drawing/2014/main" id="{9ED7242F-38AD-B001-6EDC-6AEAB40B199B}"/>
              </a:ext>
            </a:extLst>
          </p:cNvPr>
          <p:cNvSpPr txBox="1"/>
          <p:nvPr/>
        </p:nvSpPr>
        <p:spPr>
          <a:xfrm>
            <a:off x="7769812" y="6190299"/>
            <a:ext cx="1962163"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solidFill>
                  <a:srgbClr val="000000"/>
                </a:solidFill>
                <a:latin typeface="Real Text Light" panose="020B0504020101010102" pitchFamily="34" charset="0"/>
                <a:cs typeface="Arial"/>
              </a:rPr>
              <a:t>Established relationships with recommended law firms </a:t>
            </a:r>
          </a:p>
        </p:txBody>
      </p:sp>
      <p:cxnSp>
        <p:nvCxnSpPr>
          <p:cNvPr id="6918" name="Straight Connector 6917">
            <a:extLst>
              <a:ext uri="{FF2B5EF4-FFF2-40B4-BE49-F238E27FC236}">
                <a16:creationId xmlns:a16="http://schemas.microsoft.com/office/drawing/2014/main" id="{9353FE1B-44E2-1316-4D5D-ECADC4047992}"/>
              </a:ext>
            </a:extLst>
          </p:cNvPr>
          <p:cNvCxnSpPr>
            <a:cxnSpLocks/>
          </p:cNvCxnSpPr>
          <p:nvPr/>
        </p:nvCxnSpPr>
        <p:spPr>
          <a:xfrm flipH="1" flipV="1">
            <a:off x="7317802" y="3344002"/>
            <a:ext cx="1695019" cy="2581518"/>
          </a:xfrm>
          <a:prstGeom prst="line">
            <a:avLst/>
          </a:pr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cxnSp>
      <p:sp>
        <p:nvSpPr>
          <p:cNvPr id="6920" name="Rectangle: Rounded Corners 6919">
            <a:extLst>
              <a:ext uri="{FF2B5EF4-FFF2-40B4-BE49-F238E27FC236}">
                <a16:creationId xmlns:a16="http://schemas.microsoft.com/office/drawing/2014/main" id="{8EE59C59-1188-B53A-C28C-8FA3AC2232F1}"/>
              </a:ext>
            </a:extLst>
          </p:cNvPr>
          <p:cNvSpPr/>
          <p:nvPr/>
        </p:nvSpPr>
        <p:spPr>
          <a:xfrm>
            <a:off x="8027149" y="5941566"/>
            <a:ext cx="1447491" cy="194154"/>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2">
                    <a:lumMod val="75000"/>
                  </a:schemeClr>
                </a:solidFill>
                <a:effectLst/>
                <a:uLnTx/>
                <a:uFillTx/>
                <a:latin typeface="Real Text Light" panose="020B0504020101010102" pitchFamily="34" charset="0"/>
                <a:cs typeface="Arial"/>
              </a:rPr>
              <a:t>Portugal and Switzerland </a:t>
            </a:r>
          </a:p>
        </p:txBody>
      </p:sp>
      <p:sp>
        <p:nvSpPr>
          <p:cNvPr id="6922" name="TextBox 6921">
            <a:extLst>
              <a:ext uri="{FF2B5EF4-FFF2-40B4-BE49-F238E27FC236}">
                <a16:creationId xmlns:a16="http://schemas.microsoft.com/office/drawing/2014/main" id="{D00D5ECE-72E1-D467-D427-10DFD6B92CAF}"/>
              </a:ext>
            </a:extLst>
          </p:cNvPr>
          <p:cNvSpPr txBox="1"/>
          <p:nvPr/>
        </p:nvSpPr>
        <p:spPr>
          <a:xfrm>
            <a:off x="5964194" y="3118279"/>
            <a:ext cx="970271" cy="107787"/>
          </a:xfrm>
          <a:prstGeom prst="rect">
            <a:avLst/>
          </a:prstGeom>
          <a:noFill/>
        </p:spPr>
        <p:txBody>
          <a:bodyPr wrap="square" lIns="36000" tIns="0" rIns="0" bIns="0" rtlCol="0">
            <a:noAutofit/>
          </a:bodyPr>
          <a:lstStyle/>
          <a:p>
            <a:r>
              <a:rPr lang="en-GB" sz="800" dirty="0">
                <a:solidFill>
                  <a:srgbClr val="303030"/>
                </a:solidFill>
                <a:latin typeface="Real Text Light" panose="020B0504020101010102" pitchFamily="34" charset="0"/>
              </a:rPr>
              <a:t>Tom Harkus </a:t>
            </a:r>
          </a:p>
        </p:txBody>
      </p:sp>
      <p:sp>
        <p:nvSpPr>
          <p:cNvPr id="14" name="TextBox 13">
            <a:extLst>
              <a:ext uri="{FF2B5EF4-FFF2-40B4-BE49-F238E27FC236}">
                <a16:creationId xmlns:a16="http://schemas.microsoft.com/office/drawing/2014/main" id="{9B45B612-3878-D72A-63BA-EDBC1486A13D}"/>
              </a:ext>
            </a:extLst>
          </p:cNvPr>
          <p:cNvSpPr txBox="1"/>
          <p:nvPr/>
        </p:nvSpPr>
        <p:spPr>
          <a:xfrm>
            <a:off x="4399585" y="4288940"/>
            <a:ext cx="897168" cy="197742"/>
          </a:xfrm>
          <a:prstGeom prst="rect">
            <a:avLst/>
          </a:prstGeom>
          <a:noFill/>
        </p:spPr>
        <p:txBody>
          <a:bodyPr wrap="square" lIns="36000" tIns="0" rIns="0" bIns="0" rtlCol="0">
            <a:noAutofit/>
          </a:bodyPr>
          <a:lstStyle/>
          <a:p>
            <a:r>
              <a:rPr lang="it-IT" sz="800" dirty="0">
                <a:solidFill>
                  <a:srgbClr val="303030"/>
                </a:solidFill>
                <a:latin typeface="Real Text Light" panose="020B0504020101010102" pitchFamily="34" charset="0"/>
              </a:rPr>
              <a:t>Louise Dobbyn</a:t>
            </a:r>
          </a:p>
        </p:txBody>
      </p:sp>
      <p:cxnSp>
        <p:nvCxnSpPr>
          <p:cNvPr id="34" name="Straight Connector 33">
            <a:extLst>
              <a:ext uri="{FF2B5EF4-FFF2-40B4-BE49-F238E27FC236}">
                <a16:creationId xmlns:a16="http://schemas.microsoft.com/office/drawing/2014/main" id="{F8CB81A2-136D-25AD-F4E8-36CEE2F8EF0A}"/>
              </a:ext>
            </a:extLst>
          </p:cNvPr>
          <p:cNvCxnSpPr>
            <a:cxnSpLocks/>
            <a:endCxn id="10145" idx="3"/>
          </p:cNvCxnSpPr>
          <p:nvPr/>
        </p:nvCxnSpPr>
        <p:spPr>
          <a:xfrm flipH="1">
            <a:off x="4593030" y="5127127"/>
            <a:ext cx="401499" cy="0"/>
          </a:xfrm>
          <a:prstGeom prst="line">
            <a:avLst/>
          </a:prstGeom>
          <a:noFill/>
          <a:ln w="6350">
            <a:solidFill>
              <a:schemeClr val="tx1">
                <a:lumMod val="65000"/>
                <a:lumOff val="35000"/>
              </a:schemeClr>
            </a:solidFill>
            <a:tailEnd type="diamond" w="sm" len="sm"/>
          </a:ln>
        </p:spPr>
        <p:style>
          <a:lnRef idx="2">
            <a:schemeClr val="accent1">
              <a:shade val="50000"/>
            </a:schemeClr>
          </a:lnRef>
          <a:fillRef idx="1">
            <a:schemeClr val="accent1"/>
          </a:fillRef>
          <a:effectRef idx="0">
            <a:schemeClr val="accent1"/>
          </a:effectRef>
          <a:fontRef idx="minor">
            <a:schemeClr val="lt1"/>
          </a:fontRef>
        </p:style>
      </p:cxnSp>
      <p:pic>
        <p:nvPicPr>
          <p:cNvPr id="1030" name="Picture 6" descr="Tom Harkus Circle">
            <a:extLst>
              <a:ext uri="{FF2B5EF4-FFF2-40B4-BE49-F238E27FC236}">
                <a16:creationId xmlns:a16="http://schemas.microsoft.com/office/drawing/2014/main" id="{B2CA2A78-3365-D14D-32A0-BF84CFADDD2E}"/>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613935" y="3023742"/>
            <a:ext cx="346688" cy="346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869195-611F-EEBB-B581-DA78E3DC83DA}"/>
              </a:ext>
            </a:extLst>
          </p:cNvPr>
          <p:cNvSpPr txBox="1"/>
          <p:nvPr/>
        </p:nvSpPr>
        <p:spPr>
          <a:xfrm>
            <a:off x="4372450" y="4671978"/>
            <a:ext cx="897168" cy="197742"/>
          </a:xfrm>
          <a:prstGeom prst="rect">
            <a:avLst/>
          </a:prstGeom>
          <a:noFill/>
        </p:spPr>
        <p:txBody>
          <a:bodyPr wrap="square" lIns="36000" tIns="0" rIns="0" bIns="0" rtlCol="0">
            <a:noAutofit/>
          </a:bodyPr>
          <a:lstStyle/>
          <a:p>
            <a:r>
              <a:rPr lang="it-IT" sz="800" dirty="0">
                <a:solidFill>
                  <a:srgbClr val="303030"/>
                </a:solidFill>
                <a:latin typeface="Real Text Light" panose="020B0504020101010102" pitchFamily="34" charset="0"/>
              </a:rPr>
              <a:t>Nora Beausang</a:t>
            </a:r>
          </a:p>
        </p:txBody>
      </p:sp>
      <p:pic>
        <p:nvPicPr>
          <p:cNvPr id="16" name="Picture 2" descr="Nora Beausang Circle">
            <a:extLst>
              <a:ext uri="{FF2B5EF4-FFF2-40B4-BE49-F238E27FC236}">
                <a16:creationId xmlns:a16="http://schemas.microsoft.com/office/drawing/2014/main" id="{9CFB4C53-818F-AA4A-01D5-053C0B023A25}"/>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983211" y="4563747"/>
            <a:ext cx="358424" cy="3584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6D9AF07-0FFE-B5B1-5789-737F10820188}"/>
              </a:ext>
            </a:extLst>
          </p:cNvPr>
          <p:cNvPicPr>
            <a:picLocks noChangeAspect="1"/>
          </p:cNvPicPr>
          <p:nvPr/>
        </p:nvPicPr>
        <p:blipFill>
          <a:blip r:embed="rId41">
            <a:extLst>
              <a:ext uri="{28A0092B-C50C-407E-A947-70E740481C1C}">
                <a14:useLocalDpi xmlns:a14="http://schemas.microsoft.com/office/drawing/2010/main" val="0"/>
              </a:ext>
            </a:extLst>
          </a:blip>
          <a:srcRect l="66214" t="19190" r="11874" b="17061"/>
          <a:stretch>
            <a:fillRect/>
          </a:stretch>
        </p:blipFill>
        <p:spPr>
          <a:xfrm>
            <a:off x="3990215" y="4134587"/>
            <a:ext cx="364925" cy="364925"/>
          </a:xfrm>
          <a:prstGeom prst="flowChartConnector">
            <a:avLst/>
          </a:prstGeom>
        </p:spPr>
      </p:pic>
    </p:spTree>
    <p:extLst>
      <p:ext uri="{BB962C8B-B14F-4D97-AF65-F5344CB8AC3E}">
        <p14:creationId xmlns:p14="http://schemas.microsoft.com/office/powerpoint/2010/main" val="425641132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CC941-5E26-D27C-2487-E1EADCA163E4}"/>
            </a:ext>
          </a:extLst>
        </p:cNvPr>
        <p:cNvGrpSpPr/>
        <p:nvPr/>
      </p:nvGrpSpPr>
      <p:grpSpPr>
        <a:xfrm>
          <a:off x="0" y="0"/>
          <a:ext cx="0" cy="0"/>
          <a:chOff x="0" y="0"/>
          <a:chExt cx="0" cy="0"/>
        </a:xfrm>
      </p:grpSpPr>
      <p:sp>
        <p:nvSpPr>
          <p:cNvPr id="25" name="Oval 24">
            <a:extLst>
              <a:ext uri="{FF2B5EF4-FFF2-40B4-BE49-F238E27FC236}">
                <a16:creationId xmlns:a16="http://schemas.microsoft.com/office/drawing/2014/main" id="{E148DBE1-0D7A-029F-BFC2-D91B15646C12}"/>
              </a:ext>
            </a:extLst>
          </p:cNvPr>
          <p:cNvSpPr/>
          <p:nvPr/>
        </p:nvSpPr>
        <p:spPr>
          <a:xfrm>
            <a:off x="8458962" y="-1648109"/>
            <a:ext cx="4212000" cy="4212000"/>
          </a:xfrm>
          <a:prstGeom prst="ellipse">
            <a:avLst/>
          </a:prstGeom>
          <a:solidFill>
            <a:schemeClr val="tx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spAutoFit/>
          </a:bodyPr>
          <a:lstStyle/>
          <a:p>
            <a:pPr marL="0" marR="0" lvl="0" indent="0" algn="l" defTabSz="1174259" rtl="0" eaLnBrk="1" fontAlgn="auto" latinLnBrk="0" hangingPunct="0">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28" name="Picture 27" descr="A picture containing scene, laser, colorful, square&#10;&#10;Description automatically generated">
            <a:extLst>
              <a:ext uri="{FF2B5EF4-FFF2-40B4-BE49-F238E27FC236}">
                <a16:creationId xmlns:a16="http://schemas.microsoft.com/office/drawing/2014/main" id="{FCF97867-4778-03FC-40B3-CC4E3573F1E1}"/>
              </a:ext>
            </a:extLst>
          </p:cNvPr>
          <p:cNvPicPr>
            <a:picLocks noChangeAspect="1"/>
          </p:cNvPicPr>
          <p:nvPr/>
        </p:nvPicPr>
        <p:blipFill rotWithShape="1">
          <a:blip r:embed="rId2">
            <a:extLst>
              <a:ext uri="{28A0092B-C50C-407E-A947-70E740481C1C}">
                <a14:useLocalDpi xmlns:a14="http://schemas.microsoft.com/office/drawing/2010/main" val="0"/>
              </a:ext>
            </a:extLst>
          </a:blip>
          <a:srcRect l="19182" r="25577"/>
          <a:stretch/>
        </p:blipFill>
        <p:spPr>
          <a:xfrm>
            <a:off x="8640889" y="-1500584"/>
            <a:ext cx="3886391" cy="3923744"/>
          </a:xfrm>
          <a:prstGeom prst="ellipse">
            <a:avLst/>
          </a:prstGeom>
        </p:spPr>
      </p:pic>
      <p:sp>
        <p:nvSpPr>
          <p:cNvPr id="5" name="Text Placeholder 7">
            <a:extLst>
              <a:ext uri="{FF2B5EF4-FFF2-40B4-BE49-F238E27FC236}">
                <a16:creationId xmlns:a16="http://schemas.microsoft.com/office/drawing/2014/main" id="{7DF75B8B-9E6B-B3DA-6365-680878F5879E}"/>
              </a:ext>
            </a:extLst>
          </p:cNvPr>
          <p:cNvSpPr txBox="1">
            <a:spLocks/>
          </p:cNvSpPr>
          <p:nvPr/>
        </p:nvSpPr>
        <p:spPr>
          <a:xfrm>
            <a:off x="531678" y="1872140"/>
            <a:ext cx="6629549" cy="4069492"/>
          </a:xfrm>
          <a:prstGeom prst="rect">
            <a:avLst/>
          </a:prstGeom>
        </p:spPr>
        <p:txBody>
          <a:bodyPr vert="horz" lIns="0" tIns="0" rIns="0" bIns="0" numCol="1" spcCol="180000" rtlCol="0" anchor="t">
            <a:noAutofit/>
          </a:bodyPr>
          <a:lstStyle>
            <a:lvl1pPr marL="0" marR="0" indent="0" algn="l" defTabSz="1070893" rtl="0" eaLnBrk="1" fontAlgn="base" latinLnBrk="0" hangingPunct="1">
              <a:lnSpc>
                <a:spcPct val="100000"/>
              </a:lnSpc>
              <a:spcBef>
                <a:spcPts val="0"/>
              </a:spcBef>
              <a:spcAft>
                <a:spcPts val="600"/>
              </a:spcAft>
              <a:buClrTx/>
              <a:buSzTx/>
              <a:buFontTx/>
              <a:buNone/>
              <a:tabLst/>
              <a:defRPr sz="900" b="0" i="0" baseline="0">
                <a:solidFill>
                  <a:schemeClr val="tx1"/>
                </a:solidFill>
                <a:latin typeface="Whitney Book" pitchFamily="50" charset="0"/>
                <a:ea typeface="+mn-ea"/>
                <a:cs typeface="Whitney Book" pitchFamily="50" charset="0"/>
              </a:defRPr>
            </a:lvl1pPr>
            <a:lvl2pPr marL="1668" marR="0" indent="0" algn="l" defTabSz="1070893" rtl="0" eaLnBrk="1" fontAlgn="base" latinLnBrk="0" hangingPunct="1">
              <a:lnSpc>
                <a:spcPct val="100000"/>
              </a:lnSpc>
              <a:spcBef>
                <a:spcPts val="600"/>
              </a:spcBef>
              <a:spcAft>
                <a:spcPts val="200"/>
              </a:spcAft>
              <a:buClrTx/>
              <a:buSzPct val="30000"/>
              <a:buFont typeface="Arial" charset="0"/>
              <a:buNone/>
              <a:tabLst/>
              <a:defRPr kumimoji="0" lang="en-GB" sz="900" b="1" i="0" u="none" strike="noStrike" kern="0" cap="none" spc="0" normalizeH="0" baseline="0" dirty="0" smtClean="0">
                <a:ln>
                  <a:noFill/>
                </a:ln>
                <a:solidFill>
                  <a:schemeClr val="tx1"/>
                </a:solidFill>
                <a:effectLst/>
                <a:uLnTx/>
                <a:uFillTx/>
                <a:latin typeface="Whitney Book" pitchFamily="50" charset="0"/>
                <a:ea typeface="+mn-ea"/>
                <a:cs typeface="Whitney Book" pitchFamily="50" charset="0"/>
              </a:defRPr>
            </a:lvl2pPr>
            <a:lvl3pPr marL="136525" marR="0" indent="-136525" algn="l" defTabSz="1070893" rtl="0" eaLnBrk="1" fontAlgn="base" latinLnBrk="0" hangingPunct="1">
              <a:lnSpc>
                <a:spcPct val="100000"/>
              </a:lnSpc>
              <a:spcBef>
                <a:spcPts val="0"/>
              </a:spcBef>
              <a:spcAft>
                <a:spcPts val="600"/>
              </a:spcAft>
              <a:buClr>
                <a:srgbClr val="0070C0"/>
              </a:buClr>
              <a:buSzPct val="100000"/>
              <a:buFont typeface="Arial" panose="020B0604020202020204" pitchFamily="34" charset="0"/>
              <a:buChar char="•"/>
              <a:tabLst/>
              <a:defRPr kumimoji="0" lang="en-US" sz="900" b="0" i="0" u="none" strike="noStrike" kern="0" cap="none" spc="0" normalizeH="0" baseline="0" dirty="0">
                <a:ln>
                  <a:noFill/>
                </a:ln>
                <a:solidFill>
                  <a:srgbClr val="2E2E38"/>
                </a:solidFill>
                <a:effectLst/>
                <a:uLnTx/>
                <a:uFillTx/>
                <a:latin typeface="Whitney Book" pitchFamily="50" charset="0"/>
                <a:ea typeface="+mn-ea"/>
                <a:cs typeface="Whitney Book" pitchFamily="50" charset="0"/>
              </a:defRPr>
            </a:lvl3pPr>
            <a:lvl4pPr marL="0" marR="0" indent="0" algn="l" defTabSz="1070893" rtl="0" eaLnBrk="1" fontAlgn="base" latinLnBrk="0" hangingPunct="1">
              <a:lnSpc>
                <a:spcPct val="100000"/>
              </a:lnSpc>
              <a:spcBef>
                <a:spcPts val="0"/>
              </a:spcBef>
              <a:spcAft>
                <a:spcPts val="1200"/>
              </a:spcAft>
              <a:buClr>
                <a:srgbClr val="FFE600"/>
              </a:buClr>
              <a:buSzPct val="70000"/>
              <a:buFont typeface="Arial" panose="020B0604020202020204" pitchFamily="34" charset="0"/>
              <a:buNone/>
              <a:tabLst/>
              <a:defRPr kumimoji="0" lang="en-US" sz="1400" b="0" i="0" u="none" strike="noStrike" kern="0" cap="none" spc="0" normalizeH="0" baseline="0" dirty="0" smtClean="0">
                <a:ln>
                  <a:noFill/>
                </a:ln>
                <a:solidFill>
                  <a:srgbClr val="2E2E38"/>
                </a:solidFill>
                <a:effectLst/>
                <a:uLnTx/>
                <a:uFillTx/>
                <a:latin typeface="Whitney Book" pitchFamily="50" charset="0"/>
                <a:ea typeface="+mn-ea"/>
                <a:cs typeface="Whitney Book" pitchFamily="50" charset="0"/>
              </a:defRPr>
            </a:lvl4pPr>
            <a:lvl5pPr marL="0" marR="0" indent="0" algn="l" defTabSz="1070893" rtl="0" eaLnBrk="1" fontAlgn="base" latinLnBrk="0" hangingPunct="1">
              <a:lnSpc>
                <a:spcPct val="100000"/>
              </a:lnSpc>
              <a:spcBef>
                <a:spcPts val="0"/>
              </a:spcBef>
              <a:spcAft>
                <a:spcPts val="1200"/>
              </a:spcAft>
              <a:buClr>
                <a:srgbClr val="2E2E38"/>
              </a:buClr>
              <a:buSzTx/>
              <a:buFont typeface="+mj-lt"/>
              <a:buNone/>
              <a:tabLst/>
              <a:defRPr kumimoji="0" lang="en-US" sz="2300" b="0" i="0" u="none" strike="noStrike" kern="0" cap="none" spc="0" normalizeH="0" baseline="0" dirty="0" smtClean="0">
                <a:ln>
                  <a:noFill/>
                </a:ln>
                <a:solidFill>
                  <a:srgbClr val="2E2E38"/>
                </a:solidFill>
                <a:effectLst/>
                <a:uLnTx/>
                <a:uFillTx/>
                <a:latin typeface="Whitney Book" pitchFamily="50" charset="0"/>
                <a:ea typeface="+mn-ea"/>
                <a:cs typeface="Whitney Book" pitchFamily="50" charset="0"/>
              </a:defRPr>
            </a:lvl5pPr>
            <a:lvl6pPr marL="7938" marR="0" indent="0" algn="l" defTabSz="1070893" rtl="0" eaLnBrk="1" fontAlgn="base" latinLnBrk="0" hangingPunct="1">
              <a:lnSpc>
                <a:spcPct val="100000"/>
              </a:lnSpc>
              <a:spcBef>
                <a:spcPts val="0"/>
              </a:spcBef>
              <a:spcAft>
                <a:spcPts val="1200"/>
              </a:spcAft>
              <a:buClrTx/>
              <a:buSzTx/>
              <a:buFontTx/>
              <a:buNone/>
              <a:tabLst/>
              <a:defRPr kumimoji="0" lang="en-US" sz="1800" b="1" i="0" u="none" strike="noStrike" kern="0" cap="none" spc="0" normalizeH="0" baseline="0" dirty="0" smtClean="0">
                <a:ln>
                  <a:noFill/>
                </a:ln>
                <a:solidFill>
                  <a:srgbClr val="2E2E38"/>
                </a:solidFill>
                <a:effectLst/>
                <a:uLnTx/>
                <a:uFillTx/>
                <a:latin typeface="EYInterstate Light"/>
                <a:ea typeface="+mn-ea"/>
                <a:cs typeface="+mn-cs"/>
              </a:defRPr>
            </a:lvl6pPr>
            <a:lvl7pPr marL="7938" marR="0" indent="0" algn="l" defTabSz="1070893" rtl="0" eaLnBrk="1" fontAlgn="base" latinLnBrk="0" hangingPunct="1">
              <a:lnSpc>
                <a:spcPct val="100000"/>
              </a:lnSpc>
              <a:spcBef>
                <a:spcPts val="0"/>
              </a:spcBef>
              <a:spcAft>
                <a:spcPts val="1200"/>
              </a:spcAft>
              <a:buClrTx/>
              <a:buSzTx/>
              <a:buFontTx/>
              <a:buNone/>
              <a:tabLst/>
              <a:defRPr kumimoji="0" lang="en-US" sz="1600" b="0" i="0" u="none" strike="noStrike" kern="0" cap="none" spc="0" normalizeH="0" baseline="0" dirty="0">
                <a:ln>
                  <a:noFill/>
                </a:ln>
                <a:solidFill>
                  <a:srgbClr val="2E2E38"/>
                </a:solidFill>
                <a:effectLst/>
                <a:uLnTx/>
                <a:uFillTx/>
                <a:latin typeface="Georgia" panose="02040502050405020303" pitchFamily="18" charset="0"/>
                <a:ea typeface="+mn-ea"/>
                <a:cs typeface="+mn-cs"/>
              </a:defRPr>
            </a:lvl7pPr>
            <a:lvl8pPr marL="3849877" indent="-266890" algn="l" defTabSz="1070893" rtl="0" eaLnBrk="1" fontAlgn="base" hangingPunct="1">
              <a:spcBef>
                <a:spcPct val="20000"/>
              </a:spcBef>
              <a:spcAft>
                <a:spcPct val="0"/>
              </a:spcAft>
              <a:buChar char="»"/>
              <a:defRPr sz="2312">
                <a:solidFill>
                  <a:schemeClr val="tx1"/>
                </a:solidFill>
                <a:latin typeface="Arial" charset="0"/>
              </a:defRPr>
            </a:lvl8pPr>
            <a:lvl9pPr marL="4330277" indent="-266890" algn="l" defTabSz="1070893" rtl="0" eaLnBrk="1" fontAlgn="base" hangingPunct="1">
              <a:spcBef>
                <a:spcPct val="20000"/>
              </a:spcBef>
              <a:spcAft>
                <a:spcPct val="0"/>
              </a:spcAft>
              <a:buChar char="»"/>
              <a:defRPr sz="2312">
                <a:solidFill>
                  <a:schemeClr val="tx1"/>
                </a:solidFill>
                <a:latin typeface="Arial" charset="0"/>
              </a:defRPr>
            </a:lvl9pPr>
          </a:lstStyle>
          <a:p>
            <a:pPr marL="0" marR="0" lvl="0" indent="0" algn="just" defTabSz="1070893" rtl="0" eaLnBrk="1" fontAlgn="base" latinLnBrk="0" hangingPunct="1">
              <a:lnSpc>
                <a:spcPct val="100000"/>
              </a:lnSpc>
              <a:spcBef>
                <a:spcPts val="0"/>
              </a:spcBef>
              <a:spcAft>
                <a:spcPts val="600"/>
              </a:spcAft>
              <a:buClrTx/>
              <a:buSzTx/>
              <a:buFontTx/>
              <a:buNone/>
              <a:tabLst/>
              <a:defRPr/>
            </a:pPr>
            <a:endParaRPr kumimoji="0" lang="en-GB" sz="1100" b="0" i="0" u="none" strike="noStrike" kern="1200" cap="none" spc="0" normalizeH="0" baseline="0" noProof="0" dirty="0">
              <a:ln>
                <a:noFill/>
              </a:ln>
              <a:solidFill>
                <a:srgbClr val="000000">
                  <a:lumMod val="75000"/>
                  <a:lumOff val="25000"/>
                </a:srgbClr>
              </a:solidFill>
              <a:effectLst/>
              <a:uLnTx/>
              <a:uFillTx/>
              <a:latin typeface="Real Text Light" panose="020B0504020101010102" pitchFamily="34" charset="0"/>
            </a:endParaRPr>
          </a:p>
          <a:p>
            <a:pPr marL="0" marR="0" lvl="0" indent="0" algn="just" defTabSz="1070893" rtl="0" eaLnBrk="1" fontAlgn="base" latinLnBrk="0" hangingPunct="1">
              <a:lnSpc>
                <a:spcPct val="100000"/>
              </a:lnSpc>
              <a:spcBef>
                <a:spcPts val="0"/>
              </a:spcBef>
              <a:spcAft>
                <a:spcPts val="600"/>
              </a:spcAft>
              <a:buClrTx/>
              <a:buSzTx/>
              <a:buFontTx/>
              <a:buNone/>
              <a:tabLst/>
              <a:defRPr/>
            </a:pPr>
            <a:endParaRPr kumimoji="0" lang="en-GB" sz="1100" b="0" i="0" u="none" strike="noStrike" kern="1200" cap="none" spc="0" normalizeH="0" baseline="0" noProof="0" dirty="0">
              <a:ln>
                <a:noFill/>
              </a:ln>
              <a:solidFill>
                <a:srgbClr val="000000">
                  <a:lumMod val="75000"/>
                  <a:lumOff val="25000"/>
                </a:srgbClr>
              </a:solidFill>
              <a:effectLst/>
              <a:uLnTx/>
              <a:uFillTx/>
              <a:latin typeface="Real Text Light" panose="020B0504020101010102" pitchFamily="34" charset="0"/>
            </a:endParaRPr>
          </a:p>
        </p:txBody>
      </p:sp>
      <p:sp>
        <p:nvSpPr>
          <p:cNvPr id="6" name="TextBox 5">
            <a:extLst>
              <a:ext uri="{FF2B5EF4-FFF2-40B4-BE49-F238E27FC236}">
                <a16:creationId xmlns:a16="http://schemas.microsoft.com/office/drawing/2014/main" id="{D4B06FF5-2E73-A644-1CB0-1C0745822786}"/>
              </a:ext>
            </a:extLst>
          </p:cNvPr>
          <p:cNvSpPr txBox="1"/>
          <p:nvPr/>
        </p:nvSpPr>
        <p:spPr>
          <a:xfrm>
            <a:off x="499287" y="625409"/>
            <a:ext cx="7945973" cy="1010533"/>
          </a:xfrm>
          <a:prstGeom prst="rect">
            <a:avLst/>
          </a:prstGeom>
          <a:noFill/>
        </p:spPr>
        <p:txBody>
          <a:bodyPr wrap="square" lIns="0" rtlCol="0">
            <a:spAutoFit/>
          </a:bodyPr>
          <a:lstStyle/>
          <a:p>
            <a:pPr defTabSz="1293209">
              <a:spcBef>
                <a:spcPts val="1414"/>
              </a:spcBef>
            </a:pPr>
            <a:r>
              <a:rPr kumimoji="0" lang="en-GB" sz="2400" b="0" i="0" u="none" strike="noStrike" kern="1200" cap="none" spc="-73" normalizeH="0" baseline="0" noProof="0" dirty="0">
                <a:ln>
                  <a:noFill/>
                </a:ln>
                <a:solidFill>
                  <a:srgbClr val="FC515B"/>
                </a:solidFill>
                <a:effectLst/>
                <a:uLnTx/>
                <a:uFillTx/>
                <a:latin typeface="Real Text Medium"/>
                <a:cs typeface="Arial"/>
              </a:rPr>
              <a:t>Simmons </a:t>
            </a:r>
            <a:r>
              <a:rPr lang="en-GB" sz="2400" spc="-73" dirty="0">
                <a:solidFill>
                  <a:srgbClr val="FC515B"/>
                </a:solidFill>
                <a:latin typeface="Real Text Medium"/>
              </a:rPr>
              <a:t>Wavelengths Legal Design</a:t>
            </a:r>
          </a:p>
          <a:p>
            <a:pPr marL="0" marR="0" lvl="0" indent="0" algn="l" defTabSz="1293209" rtl="0" eaLnBrk="1" fontAlgn="auto" latinLnBrk="0" hangingPunct="1">
              <a:lnSpc>
                <a:spcPct val="100000"/>
              </a:lnSpc>
              <a:spcBef>
                <a:spcPts val="1414"/>
              </a:spcBef>
              <a:spcAft>
                <a:spcPts val="0"/>
              </a:spcAft>
              <a:buClrTx/>
              <a:buSzTx/>
              <a:buFontTx/>
              <a:buNone/>
              <a:tabLst/>
              <a:defRPr/>
            </a:pPr>
            <a:endParaRPr kumimoji="0" lang="en-GB" sz="2400" b="0" i="0" u="none" strike="noStrike" kern="1200" cap="none" spc="-73" normalizeH="0" baseline="0" noProof="0" dirty="0">
              <a:ln>
                <a:noFill/>
              </a:ln>
              <a:solidFill>
                <a:srgbClr val="FC515B"/>
              </a:solidFill>
              <a:effectLst/>
              <a:uLnTx/>
              <a:uFillTx/>
              <a:latin typeface="Real Text Medium"/>
              <a:cs typeface="Arial"/>
            </a:endParaRPr>
          </a:p>
        </p:txBody>
      </p:sp>
      <p:cxnSp>
        <p:nvCxnSpPr>
          <p:cNvPr id="16" name="Straight Connector 15">
            <a:extLst>
              <a:ext uri="{FF2B5EF4-FFF2-40B4-BE49-F238E27FC236}">
                <a16:creationId xmlns:a16="http://schemas.microsoft.com/office/drawing/2014/main" id="{7DE6F71F-DF45-CF27-F035-83F26C34C478}"/>
              </a:ext>
            </a:extLst>
          </p:cNvPr>
          <p:cNvCxnSpPr>
            <a:cxnSpLocks/>
          </p:cNvCxnSpPr>
          <p:nvPr/>
        </p:nvCxnSpPr>
        <p:spPr>
          <a:xfrm>
            <a:off x="7190056" y="1944130"/>
            <a:ext cx="0" cy="4299574"/>
          </a:xfrm>
          <a:prstGeom prst="line">
            <a:avLst/>
          </a:prstGeom>
          <a:ln w="6350" cap="flat" algn="ctr">
            <a:solidFill>
              <a:srgbClr val="FEA8AD"/>
            </a:soli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10141">
            <a:extLst>
              <a:ext uri="{FF2B5EF4-FFF2-40B4-BE49-F238E27FC236}">
                <a16:creationId xmlns:a16="http://schemas.microsoft.com/office/drawing/2014/main" id="{0EE3C627-C91C-8E50-3481-B1942830A6FE}"/>
              </a:ext>
            </a:extLst>
          </p:cNvPr>
          <p:cNvSpPr>
            <a:spLocks noGrp="1"/>
          </p:cNvSpPr>
          <p:nvPr>
            <p:ph type="sldNum" sz="quarter" idx="2"/>
          </p:nvPr>
        </p:nvSpPr>
        <p:spPr>
          <a:xfrm>
            <a:off x="11591366" y="6575446"/>
            <a:ext cx="457936" cy="24168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FFFFFF"/>
                </a:solidFill>
                <a:effectLst/>
                <a:uLnTx/>
                <a:uFillTx/>
                <a:latin typeface="Real Text" panose="020B0504020101010102" pitchFamily="34" charset="77"/>
                <a:sym typeface="Real Text"/>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0" i="0" u="none" strike="noStrike" kern="1200" cap="none" spc="0" normalizeH="0" baseline="0" noProof="0" dirty="0">
              <a:ln>
                <a:noFill/>
              </a:ln>
              <a:solidFill>
                <a:srgbClr val="FFFFFF"/>
              </a:solidFill>
              <a:effectLst/>
              <a:uLnTx/>
              <a:uFillTx/>
              <a:latin typeface="Real Text" panose="020B0504020101010102" pitchFamily="34" charset="77"/>
              <a:sym typeface="Real Text"/>
            </a:endParaRPr>
          </a:p>
        </p:txBody>
      </p:sp>
      <p:pic>
        <p:nvPicPr>
          <p:cNvPr id="18" name="image2.png" descr="image2.png">
            <a:extLst>
              <a:ext uri="{FF2B5EF4-FFF2-40B4-BE49-F238E27FC236}">
                <a16:creationId xmlns:a16="http://schemas.microsoft.com/office/drawing/2014/main" id="{51930AD0-0A84-E57B-3966-438F39042E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64327" y="343607"/>
            <a:ext cx="1070437" cy="544853"/>
          </a:xfrm>
          <a:prstGeom prst="rect">
            <a:avLst/>
          </a:prstGeom>
          <a:ln w="12700">
            <a:miter lim="400000"/>
          </a:ln>
        </p:spPr>
      </p:pic>
      <p:sp>
        <p:nvSpPr>
          <p:cNvPr id="14" name="Rectangular Callout 4">
            <a:extLst>
              <a:ext uri="{FF2B5EF4-FFF2-40B4-BE49-F238E27FC236}">
                <a16:creationId xmlns:a16="http://schemas.microsoft.com/office/drawing/2014/main" id="{4D55B3E9-5AC9-3FBB-6161-782B0B0297A4}"/>
              </a:ext>
            </a:extLst>
          </p:cNvPr>
          <p:cNvSpPr/>
          <p:nvPr/>
        </p:nvSpPr>
        <p:spPr>
          <a:xfrm>
            <a:off x="8526142" y="3257949"/>
            <a:ext cx="1947342" cy="1765271"/>
          </a:xfrm>
          <a:prstGeom prst="wedgeRoundRectCallout">
            <a:avLst>
              <a:gd name="adj1" fmla="val -21423"/>
              <a:gd name="adj2" fmla="val 59434"/>
              <a:gd name="adj3" fmla="val 16667"/>
            </a:avLst>
          </a:prstGeom>
          <a:noFill/>
          <a:ln w="25400" cap="flat" cmpd="sng" algn="ctr">
            <a:solidFill>
              <a:schemeClr val="tx2">
                <a:lumMod val="60000"/>
                <a:lumOff val="40000"/>
              </a:schemeClr>
            </a:solid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l" rtl="0" fontAlgn="base">
              <a:spcBef>
                <a:spcPts val="600"/>
              </a:spcBef>
              <a:spcAft>
                <a:spcPts val="600"/>
              </a:spcAft>
            </a:pPr>
            <a:endParaRPr lang="en-US" sz="1000" b="0" i="0">
              <a:solidFill>
                <a:schemeClr val="tx2"/>
              </a:solidFill>
              <a:effectLst/>
              <a:latin typeface="Segoe UI" panose="020B0502040204020203" pitchFamily="34" charset="0"/>
            </a:endParaRPr>
          </a:p>
        </p:txBody>
      </p:sp>
      <p:sp>
        <p:nvSpPr>
          <p:cNvPr id="15" name="TextBox 14">
            <a:extLst>
              <a:ext uri="{FF2B5EF4-FFF2-40B4-BE49-F238E27FC236}">
                <a16:creationId xmlns:a16="http://schemas.microsoft.com/office/drawing/2014/main" id="{EB6B5676-4DC0-A75C-BB33-5723250C5149}"/>
              </a:ext>
            </a:extLst>
          </p:cNvPr>
          <p:cNvSpPr txBox="1"/>
          <p:nvPr/>
        </p:nvSpPr>
        <p:spPr>
          <a:xfrm>
            <a:off x="8583800" y="3336128"/>
            <a:ext cx="1832026"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980" b="0" u="none" strike="noStrike" kern="1200" cap="none" spc="0" normalizeH="0" baseline="0" noProof="0" dirty="0">
                <a:ln>
                  <a:noFill/>
                </a:ln>
                <a:solidFill>
                  <a:srgbClr val="082536"/>
                </a:solidFill>
                <a:effectLst/>
                <a:uLnTx/>
                <a:uFillTx/>
                <a:latin typeface="Real Text Light" panose="020B0504020101010102" pitchFamily="34" charset="0"/>
                <a:cs typeface="Arial"/>
              </a:rPr>
              <a:t>“The combination of the Simmons &amp; Simmons lawyers with the leading legal engineering unit Simmons Wavelength is a powerful proposition: it allows the firm to offer not just advice on AI but practical solutions as well”. </a:t>
            </a:r>
            <a:r>
              <a:rPr kumimoji="0" lang="en-GB" sz="980" b="0" u="none" strike="noStrike" kern="1200" cap="none" spc="0" normalizeH="0" baseline="0" noProof="0" dirty="0">
                <a:ln>
                  <a:noFill/>
                </a:ln>
                <a:solidFill>
                  <a:srgbClr val="FC515B"/>
                </a:solidFill>
                <a:effectLst/>
                <a:uLnTx/>
                <a:uFillTx/>
                <a:latin typeface="Real Text Medium" panose="020B0604020101010102" pitchFamily="34" charset="0"/>
                <a:cs typeface="Arial"/>
              </a:rPr>
              <a:t>Legal 500 2024</a:t>
            </a:r>
          </a:p>
        </p:txBody>
      </p:sp>
      <p:pic>
        <p:nvPicPr>
          <p:cNvPr id="20" name="Picture 4" descr="Wreath outline">
            <a:extLst>
              <a:ext uri="{FF2B5EF4-FFF2-40B4-BE49-F238E27FC236}">
                <a16:creationId xmlns:a16="http://schemas.microsoft.com/office/drawing/2014/main" id="{3EB2E428-2DAB-B785-294B-EF58ECA7F96D}"/>
              </a:ext>
            </a:extLst>
          </p:cNvPr>
          <p:cNvPicPr>
            <a:picLocks noChangeAspect="1" noChangeArrowheads="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7618553" y="5257814"/>
            <a:ext cx="1072107" cy="985890"/>
          </a:xfrm>
          <a:prstGeom prst="rect">
            <a:avLst/>
          </a:prstGeom>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E37B099-4C6D-1E39-D931-F643ABDDE1B2}"/>
              </a:ext>
            </a:extLst>
          </p:cNvPr>
          <p:cNvSpPr txBox="1"/>
          <p:nvPr/>
        </p:nvSpPr>
        <p:spPr>
          <a:xfrm>
            <a:off x="416308" y="1225809"/>
            <a:ext cx="634525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GB" sz="1800" b="0" i="0" u="none" strike="noStrike" kern="1200" cap="none" spc="0" normalizeH="0" baseline="0" noProof="0" dirty="0">
                <a:ln>
                  <a:noFill/>
                </a:ln>
                <a:solidFill>
                  <a:srgbClr val="FC515B"/>
                </a:solidFill>
                <a:effectLst/>
                <a:uLnTx/>
                <a:uFillTx/>
                <a:latin typeface="Real Text Light" panose="020B0504020101010102" pitchFamily="34" charset="0"/>
                <a:cs typeface="Arial"/>
              </a:rPr>
              <a:t>Legal Design: Enhancing the Experience of Law</a:t>
            </a:r>
          </a:p>
          <a:p>
            <a:endParaRPr kumimoji="0" lang="en-GB" sz="1800" b="0" i="0" u="none" strike="noStrike" kern="1200" cap="none" spc="0" normalizeH="0" baseline="0" noProof="0" dirty="0">
              <a:ln>
                <a:noFill/>
              </a:ln>
              <a:solidFill>
                <a:srgbClr val="FC515B"/>
              </a:solidFill>
              <a:effectLst/>
              <a:uLnTx/>
              <a:uFillTx/>
              <a:latin typeface="Real Text Light" panose="020B0504020101010102" pitchFamily="34" charset="0"/>
              <a:cs typeface="Arial"/>
            </a:endParaRPr>
          </a:p>
        </p:txBody>
      </p:sp>
      <p:sp>
        <p:nvSpPr>
          <p:cNvPr id="3" name="TextBox 2">
            <a:extLst>
              <a:ext uri="{FF2B5EF4-FFF2-40B4-BE49-F238E27FC236}">
                <a16:creationId xmlns:a16="http://schemas.microsoft.com/office/drawing/2014/main" id="{E6A89602-01DB-D5EC-826E-2B6254B7E758}"/>
              </a:ext>
            </a:extLst>
          </p:cNvPr>
          <p:cNvSpPr txBox="1"/>
          <p:nvPr/>
        </p:nvSpPr>
        <p:spPr>
          <a:xfrm>
            <a:off x="398048" y="1954228"/>
            <a:ext cx="6242897"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1100" dirty="0">
                <a:solidFill>
                  <a:srgbClr val="FC515B"/>
                </a:solidFill>
                <a:latin typeface="Real Text Light" panose="020B0504020101010102" pitchFamily="34" charset="0"/>
                <a:cs typeface="Arial"/>
              </a:rPr>
              <a:t>Core Principles: </a:t>
            </a:r>
            <a:r>
              <a:rPr lang="en-GB" sz="1100" dirty="0">
                <a:solidFill>
                  <a:schemeClr val="tx1">
                    <a:lumMod val="75000"/>
                    <a:lumOff val="25000"/>
                  </a:schemeClr>
                </a:solidFill>
                <a:latin typeface="Real Text Light" panose="020B0504020101010102" pitchFamily="34" charset="0"/>
              </a:rPr>
              <a:t>Utilises human-centred design, design thinking, and innovative technology to improve legal interactions.</a:t>
            </a:r>
          </a:p>
          <a:p>
            <a:pPr algn="l"/>
            <a:endParaRPr lang="en-GB" sz="1100" dirty="0">
              <a:solidFill>
                <a:schemeClr val="tx1">
                  <a:lumMod val="75000"/>
                  <a:lumOff val="25000"/>
                </a:schemeClr>
              </a:solidFill>
              <a:latin typeface="Real Text Light" panose="020B0504020101010102" pitchFamily="34" charset="0"/>
            </a:endParaRPr>
          </a:p>
          <a:p>
            <a:pPr algn="l"/>
            <a:r>
              <a:rPr lang="en-GB" sz="1100" dirty="0">
                <a:solidFill>
                  <a:srgbClr val="FC515B"/>
                </a:solidFill>
                <a:latin typeface="Real Text Light" panose="020B0504020101010102" pitchFamily="34" charset="0"/>
                <a:cs typeface="Arial"/>
              </a:rPr>
              <a:t>Goals: </a:t>
            </a:r>
            <a:r>
              <a:rPr lang="en-GB" sz="1100" dirty="0">
                <a:solidFill>
                  <a:schemeClr val="tx1">
                    <a:lumMod val="75000"/>
                    <a:lumOff val="25000"/>
                  </a:schemeClr>
                </a:solidFill>
                <a:latin typeface="Real Text Light" panose="020B0504020101010102" pitchFamily="34" charset="0"/>
              </a:rPr>
              <a:t>Better access, increased understanding, and improved decision-making.</a:t>
            </a:r>
          </a:p>
          <a:p>
            <a:pPr marL="742950" lvl="1" indent="-285750" algn="l">
              <a:buFont typeface="Arial" panose="020B0604020202020204" pitchFamily="34" charset="0"/>
              <a:buChar char="•"/>
            </a:pPr>
            <a:endParaRPr lang="en-GB" sz="1100" dirty="0">
              <a:solidFill>
                <a:schemeClr val="tx1">
                  <a:lumMod val="75000"/>
                  <a:lumOff val="25000"/>
                </a:schemeClr>
              </a:solidFill>
              <a:latin typeface="Real Text Light" panose="020B0504020101010102" pitchFamily="34" charset="0"/>
            </a:endParaRPr>
          </a:p>
          <a:p>
            <a:pPr algn="l"/>
            <a:r>
              <a:rPr lang="en-GB" sz="1100" dirty="0">
                <a:solidFill>
                  <a:srgbClr val="FC515B"/>
                </a:solidFill>
                <a:latin typeface="Real Text Light" panose="020B0504020101010102" pitchFamily="34" charset="0"/>
                <a:cs typeface="Arial"/>
              </a:rPr>
              <a:t>Approach:</a:t>
            </a:r>
          </a:p>
          <a:p>
            <a:pPr marL="742950" lvl="1" indent="-285750" algn="l">
              <a:buFont typeface="Arial" panose="020B0604020202020204" pitchFamily="34" charset="0"/>
              <a:buChar char="•"/>
            </a:pPr>
            <a:r>
              <a:rPr lang="en-GB" sz="1100" b="1" dirty="0">
                <a:solidFill>
                  <a:schemeClr val="tx1">
                    <a:lumMod val="75000"/>
                    <a:lumOff val="25000"/>
                  </a:schemeClr>
                </a:solidFill>
                <a:latin typeface="Real Text Light" panose="020B0504020101010102" pitchFamily="34" charset="0"/>
              </a:rPr>
              <a:t>Content</a:t>
            </a:r>
            <a:r>
              <a:rPr lang="en-GB" sz="1100" dirty="0">
                <a:solidFill>
                  <a:schemeClr val="tx1">
                    <a:lumMod val="75000"/>
                    <a:lumOff val="25000"/>
                  </a:schemeClr>
                </a:solidFill>
                <a:latin typeface="Real Text Light" panose="020B0504020101010102" pitchFamily="34" charset="0"/>
              </a:rPr>
              <a:t>: Simplifying legal information for clarity.</a:t>
            </a:r>
          </a:p>
          <a:p>
            <a:pPr marL="742950" lvl="1" indent="-285750" algn="l">
              <a:buFont typeface="Arial" panose="020B0604020202020204" pitchFamily="34" charset="0"/>
              <a:buChar char="•"/>
            </a:pPr>
            <a:r>
              <a:rPr lang="en-GB" sz="1100" b="1" dirty="0">
                <a:solidFill>
                  <a:schemeClr val="tx1">
                    <a:lumMod val="75000"/>
                    <a:lumOff val="25000"/>
                  </a:schemeClr>
                </a:solidFill>
                <a:latin typeface="Real Text Light" panose="020B0504020101010102" pitchFamily="34" charset="0"/>
              </a:rPr>
              <a:t>Visual Design</a:t>
            </a:r>
            <a:r>
              <a:rPr lang="en-GB" sz="1100" dirty="0">
                <a:solidFill>
                  <a:schemeClr val="tx1">
                    <a:lumMod val="75000"/>
                    <a:lumOff val="25000"/>
                  </a:schemeClr>
                </a:solidFill>
                <a:latin typeface="Real Text Light" panose="020B0504020101010102" pitchFamily="34" charset="0"/>
              </a:rPr>
              <a:t>: Engaging and dynamic presentation.</a:t>
            </a:r>
          </a:p>
          <a:p>
            <a:pPr marL="742950" lvl="1" indent="-285750" algn="l">
              <a:buFont typeface="Arial" panose="020B0604020202020204" pitchFamily="34" charset="0"/>
              <a:buChar char="•"/>
            </a:pPr>
            <a:r>
              <a:rPr lang="en-GB" sz="1100" b="1" dirty="0">
                <a:solidFill>
                  <a:schemeClr val="tx1">
                    <a:lumMod val="75000"/>
                    <a:lumOff val="25000"/>
                  </a:schemeClr>
                </a:solidFill>
                <a:latin typeface="Real Text Light" panose="020B0504020101010102" pitchFamily="34" charset="0"/>
              </a:rPr>
              <a:t>Usability</a:t>
            </a:r>
            <a:r>
              <a:rPr lang="en-GB" sz="1100" dirty="0">
                <a:solidFill>
                  <a:schemeClr val="tx1">
                    <a:lumMod val="75000"/>
                    <a:lumOff val="25000"/>
                  </a:schemeClr>
                </a:solidFill>
                <a:latin typeface="Real Text Light" panose="020B0504020101010102" pitchFamily="34" charset="0"/>
              </a:rPr>
              <a:t>: Optimising information for user needs.</a:t>
            </a:r>
          </a:p>
          <a:p>
            <a:pPr marL="742950" lvl="1" indent="-285750" algn="l">
              <a:buFont typeface="Arial" panose="020B0604020202020204" pitchFamily="34" charset="0"/>
              <a:buChar char="•"/>
            </a:pPr>
            <a:r>
              <a:rPr lang="en-GB" sz="1100" b="1" dirty="0">
                <a:solidFill>
                  <a:schemeClr val="tx1">
                    <a:lumMod val="75000"/>
                    <a:lumOff val="25000"/>
                  </a:schemeClr>
                </a:solidFill>
                <a:latin typeface="Real Text Light" panose="020B0504020101010102" pitchFamily="34" charset="0"/>
              </a:rPr>
              <a:t>Accessibility</a:t>
            </a:r>
            <a:r>
              <a:rPr lang="en-GB" sz="1100" dirty="0">
                <a:solidFill>
                  <a:schemeClr val="tx1">
                    <a:lumMod val="75000"/>
                    <a:lumOff val="25000"/>
                  </a:schemeClr>
                </a:solidFill>
                <a:latin typeface="Real Text Light" panose="020B0504020101010102" pitchFamily="34" charset="0"/>
              </a:rPr>
              <a:t>: Ensuring universal access.</a:t>
            </a:r>
          </a:p>
          <a:p>
            <a:pPr algn="l"/>
            <a:endParaRPr lang="en-GB" sz="1100" dirty="0">
              <a:solidFill>
                <a:schemeClr val="tx1">
                  <a:lumMod val="75000"/>
                  <a:lumOff val="25000"/>
                </a:schemeClr>
              </a:solidFill>
              <a:latin typeface="Real Text Light" panose="020B0504020101010102" pitchFamily="34" charset="0"/>
            </a:endParaRPr>
          </a:p>
          <a:p>
            <a:pPr algn="l"/>
            <a:r>
              <a:rPr lang="en-GB" sz="1100" dirty="0">
                <a:solidFill>
                  <a:srgbClr val="FC515B"/>
                </a:solidFill>
                <a:latin typeface="Real Text Light" panose="020B0504020101010102" pitchFamily="34" charset="0"/>
                <a:cs typeface="Arial"/>
              </a:rPr>
              <a:t>Testing &amp; Analysis</a:t>
            </a:r>
            <a:r>
              <a:rPr lang="en-GB" sz="1100" dirty="0">
                <a:solidFill>
                  <a:schemeClr val="tx1">
                    <a:lumMod val="75000"/>
                    <a:lumOff val="25000"/>
                  </a:schemeClr>
                </a:solidFill>
                <a:latin typeface="Real Text Light" panose="020B0504020101010102" pitchFamily="34" charset="0"/>
              </a:rPr>
              <a:t>: Employs qualitative and quantitative research to measure effectiveness.</a:t>
            </a:r>
          </a:p>
          <a:p>
            <a:pPr algn="l"/>
            <a:endParaRPr lang="en-GB" sz="1100" dirty="0">
              <a:solidFill>
                <a:schemeClr val="tx1">
                  <a:lumMod val="75000"/>
                  <a:lumOff val="25000"/>
                </a:schemeClr>
              </a:solidFill>
              <a:latin typeface="Real Text Light" panose="020B0504020101010102" pitchFamily="34" charset="0"/>
            </a:endParaRPr>
          </a:p>
          <a:p>
            <a:pPr algn="l"/>
            <a:r>
              <a:rPr lang="en-GB" sz="1100" dirty="0">
                <a:solidFill>
                  <a:srgbClr val="FC515B"/>
                </a:solidFill>
                <a:latin typeface="Real Text Light" panose="020B0504020101010102" pitchFamily="34" charset="0"/>
                <a:cs typeface="Arial"/>
              </a:rPr>
              <a:t>Collaboration:</a:t>
            </a:r>
          </a:p>
          <a:p>
            <a:pPr marL="742950" lvl="1" indent="-285750" algn="l">
              <a:buFont typeface="Arial" panose="020B0604020202020204" pitchFamily="34" charset="0"/>
              <a:buChar char="•"/>
            </a:pPr>
            <a:r>
              <a:rPr lang="en-GB" sz="1100" b="1" dirty="0">
                <a:solidFill>
                  <a:schemeClr val="tx1">
                    <a:lumMod val="75000"/>
                    <a:lumOff val="25000"/>
                  </a:schemeClr>
                </a:solidFill>
                <a:latin typeface="Real Text Light" panose="020B0504020101010102" pitchFamily="34" charset="0"/>
              </a:rPr>
              <a:t>Simmons Wavelength</a:t>
            </a:r>
            <a:r>
              <a:rPr lang="en-GB" sz="1100" dirty="0">
                <a:solidFill>
                  <a:schemeClr val="tx1">
                    <a:lumMod val="75000"/>
                    <a:lumOff val="25000"/>
                  </a:schemeClr>
                </a:solidFill>
                <a:latin typeface="Real Text Light" panose="020B0504020101010102" pitchFamily="34" charset="0"/>
              </a:rPr>
              <a:t>: Integrates legal design with data science, legal engineering, and process automation.</a:t>
            </a:r>
          </a:p>
          <a:p>
            <a:pPr marL="742950" lvl="1" indent="-285750" algn="l">
              <a:buFont typeface="Arial" panose="020B0604020202020204" pitchFamily="34" charset="0"/>
              <a:buChar char="•"/>
            </a:pPr>
            <a:r>
              <a:rPr lang="en-GB" sz="1100" b="1" dirty="0">
                <a:solidFill>
                  <a:schemeClr val="tx1">
                    <a:lumMod val="75000"/>
                    <a:lumOff val="25000"/>
                  </a:schemeClr>
                </a:solidFill>
                <a:latin typeface="Real Text Light" panose="020B0504020101010102" pitchFamily="34" charset="0"/>
              </a:rPr>
              <a:t>Global Network</a:t>
            </a:r>
            <a:r>
              <a:rPr lang="en-GB" sz="1100" dirty="0">
                <a:solidFill>
                  <a:schemeClr val="tx1">
                    <a:lumMod val="75000"/>
                    <a:lumOff val="25000"/>
                  </a:schemeClr>
                </a:solidFill>
                <a:latin typeface="Real Text Light" panose="020B0504020101010102" pitchFamily="34" charset="0"/>
              </a:rPr>
              <a:t>: Leverages expertise from over 2,000 lawyers across 20+ offices.</a:t>
            </a:r>
          </a:p>
          <a:p>
            <a:pPr marL="742950" lvl="1" indent="-285750" algn="l">
              <a:buFont typeface="Arial" panose="020B0604020202020204" pitchFamily="34" charset="0"/>
              <a:buChar char="•"/>
            </a:pPr>
            <a:endParaRPr lang="en-GB" sz="1100" dirty="0">
              <a:solidFill>
                <a:schemeClr val="tx1">
                  <a:lumMod val="75000"/>
                  <a:lumOff val="25000"/>
                </a:schemeClr>
              </a:solidFill>
              <a:latin typeface="Real Text Light" panose="020B0504020101010102" pitchFamily="34" charset="0"/>
            </a:endParaRPr>
          </a:p>
          <a:p>
            <a:pPr algn="l"/>
            <a:r>
              <a:rPr lang="en-GB" sz="1100" dirty="0">
                <a:solidFill>
                  <a:srgbClr val="FC515B"/>
                </a:solidFill>
                <a:latin typeface="Real Text Light" panose="020B0504020101010102" pitchFamily="34" charset="0"/>
                <a:cs typeface="Arial"/>
              </a:rPr>
              <a:t>Financial Services Regulation:</a:t>
            </a:r>
          </a:p>
          <a:p>
            <a:pPr marL="742950" lvl="1" indent="-285750" algn="l">
              <a:buFont typeface="Arial" panose="020B0604020202020204" pitchFamily="34" charset="0"/>
              <a:buChar char="•"/>
            </a:pPr>
            <a:r>
              <a:rPr lang="en-GB" sz="1100" b="1" dirty="0">
                <a:solidFill>
                  <a:schemeClr val="tx1">
                    <a:lumMod val="75000"/>
                    <a:lumOff val="25000"/>
                  </a:schemeClr>
                </a:solidFill>
                <a:latin typeface="Real Text Light" panose="020B0504020101010102" pitchFamily="34" charset="0"/>
              </a:rPr>
              <a:t>Compliance</a:t>
            </a:r>
            <a:r>
              <a:rPr lang="en-GB" sz="1100" dirty="0">
                <a:solidFill>
                  <a:schemeClr val="tx1">
                    <a:lumMod val="75000"/>
                    <a:lumOff val="25000"/>
                  </a:schemeClr>
                </a:solidFill>
                <a:latin typeface="Real Text Light" panose="020B0504020101010102" pitchFamily="34" charset="0"/>
              </a:rPr>
              <a:t>: Assists with consumer-focused regulations and accessibility acts.</a:t>
            </a:r>
          </a:p>
          <a:p>
            <a:pPr marL="742950" lvl="1" indent="-285750" algn="l">
              <a:buFont typeface="Arial" panose="020B0604020202020204" pitchFamily="34" charset="0"/>
              <a:buChar char="•"/>
            </a:pPr>
            <a:r>
              <a:rPr lang="en-GB" sz="1100" b="1" dirty="0">
                <a:solidFill>
                  <a:schemeClr val="tx1">
                    <a:lumMod val="75000"/>
                    <a:lumOff val="25000"/>
                  </a:schemeClr>
                </a:solidFill>
                <a:latin typeface="Real Text Light" panose="020B0504020101010102" pitchFamily="34" charset="0"/>
              </a:rPr>
              <a:t>Self-Service &amp; Trust</a:t>
            </a:r>
            <a:r>
              <a:rPr lang="en-GB" sz="1100" dirty="0">
                <a:solidFill>
                  <a:schemeClr val="tx1">
                    <a:lumMod val="75000"/>
                    <a:lumOff val="25000"/>
                  </a:schemeClr>
                </a:solidFill>
                <a:latin typeface="Real Text Light" panose="020B0504020101010102" pitchFamily="34" charset="0"/>
              </a:rPr>
              <a:t>: Enhances user understanding and business-customer relationships.</a:t>
            </a:r>
          </a:p>
          <a:p>
            <a:pPr marL="742950" lvl="1" indent="-285750" algn="l">
              <a:buFont typeface="Arial" panose="020B0604020202020204" pitchFamily="34" charset="0"/>
              <a:buChar char="•"/>
            </a:pPr>
            <a:r>
              <a:rPr lang="en-GB" sz="1100" b="1" dirty="0">
                <a:solidFill>
                  <a:schemeClr val="tx1">
                    <a:lumMod val="75000"/>
                    <a:lumOff val="25000"/>
                  </a:schemeClr>
                </a:solidFill>
                <a:latin typeface="Real Text Light" panose="020B0504020101010102" pitchFamily="34" charset="0"/>
              </a:rPr>
              <a:t>Professional</a:t>
            </a:r>
            <a:r>
              <a:rPr lang="en-GB" sz="1100" dirty="0">
                <a:solidFill>
                  <a:schemeClr val="tx1">
                    <a:lumMod val="75000"/>
                    <a:lumOff val="25000"/>
                  </a:schemeClr>
                </a:solidFill>
                <a:latin typeface="Real Text Light" panose="020B0504020101010102" pitchFamily="34" charset="0"/>
              </a:rPr>
              <a:t> </a:t>
            </a:r>
            <a:r>
              <a:rPr lang="en-GB" sz="1100" b="1" dirty="0">
                <a:solidFill>
                  <a:schemeClr val="tx1">
                    <a:lumMod val="75000"/>
                    <a:lumOff val="25000"/>
                  </a:schemeClr>
                </a:solidFill>
                <a:latin typeface="Real Text Light" panose="020B0504020101010102" pitchFamily="34" charset="0"/>
              </a:rPr>
              <a:t>Development</a:t>
            </a:r>
            <a:r>
              <a:rPr lang="en-GB" sz="1100" dirty="0">
                <a:solidFill>
                  <a:schemeClr val="tx1">
                    <a:lumMod val="75000"/>
                    <a:lumOff val="25000"/>
                  </a:schemeClr>
                </a:solidFill>
                <a:latin typeface="Real Text Light" panose="020B0504020101010102" pitchFamily="34" charset="0"/>
              </a:rPr>
              <a:t>: Upskills legal professionals in collaboration, creativity, and empathy.</a:t>
            </a:r>
          </a:p>
        </p:txBody>
      </p:sp>
    </p:spTree>
    <p:extLst>
      <p:ext uri="{BB962C8B-B14F-4D97-AF65-F5344CB8AC3E}">
        <p14:creationId xmlns:p14="http://schemas.microsoft.com/office/powerpoint/2010/main" val="4171757802"/>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0.xml><?xml version="1.0" encoding="utf-8"?>
<p:tagLst xmlns:a="http://schemas.openxmlformats.org/drawingml/2006/main" xmlns:r="http://schemas.openxmlformats.org/officeDocument/2006/relationships" xmlns:p="http://schemas.openxmlformats.org/presentationml/2006/main">
  <p:tag name="OUTLINEID" val="590471A590154EB6A5BFD83FE797C93E"/>
</p:tagLst>
</file>

<file path=ppt/tags/tag11.xml><?xml version="1.0" encoding="utf-8"?>
<p:tagLst xmlns:a="http://schemas.openxmlformats.org/drawingml/2006/main" xmlns:r="http://schemas.openxmlformats.org/officeDocument/2006/relationships" xmlns:p="http://schemas.openxmlformats.org/presentationml/2006/main">
  <p:tag name="OUTLINEID" val="FCA41538437F4BB58247B4CBB7516BD6"/>
</p:tagLst>
</file>

<file path=ppt/tags/tag12.xml><?xml version="1.0" encoding="utf-8"?>
<p:tagLst xmlns:a="http://schemas.openxmlformats.org/drawingml/2006/main" xmlns:r="http://schemas.openxmlformats.org/officeDocument/2006/relationships" xmlns:p="http://schemas.openxmlformats.org/presentationml/2006/main">
  <p:tag name="OUTLINEID" val="7BD440A67F0844ADBCC5665AB7CB4CB9"/>
</p:tagLst>
</file>

<file path=ppt/tags/tag13.xml><?xml version="1.0" encoding="utf-8"?>
<p:tagLst xmlns:a="http://schemas.openxmlformats.org/drawingml/2006/main" xmlns:r="http://schemas.openxmlformats.org/officeDocument/2006/relationships" xmlns:p="http://schemas.openxmlformats.org/presentationml/2006/main">
  <p:tag name="OUTLINEID" val="4F3CBBBEF9694ECA89BA259519AD113B"/>
</p:tagLst>
</file>

<file path=ppt/tags/tag14.xml><?xml version="1.0" encoding="utf-8"?>
<p:tagLst xmlns:a="http://schemas.openxmlformats.org/drawingml/2006/main" xmlns:r="http://schemas.openxmlformats.org/officeDocument/2006/relationships" xmlns:p="http://schemas.openxmlformats.org/presentationml/2006/main">
  <p:tag name="OUTLINEID" val="DCCCD1F7D1D44094803606362E766802"/>
</p:tagLst>
</file>

<file path=ppt/tags/tag15.xml><?xml version="1.0" encoding="utf-8"?>
<p:tagLst xmlns:a="http://schemas.openxmlformats.org/drawingml/2006/main" xmlns:r="http://schemas.openxmlformats.org/officeDocument/2006/relationships" xmlns:p="http://schemas.openxmlformats.org/presentationml/2006/main">
  <p:tag name="OUTLINEID" val="8106956BF203472A85122ABB8B9752D8"/>
</p:tagLst>
</file>

<file path=ppt/tags/tag16.xml><?xml version="1.0" encoding="utf-8"?>
<p:tagLst xmlns:a="http://schemas.openxmlformats.org/drawingml/2006/main" xmlns:r="http://schemas.openxmlformats.org/officeDocument/2006/relationships" xmlns:p="http://schemas.openxmlformats.org/presentationml/2006/main">
  <p:tag name="OUTLINEID" val="6F6875228590493081B210FCC75B6861"/>
</p:tagLst>
</file>

<file path=ppt/tags/tag17.xml><?xml version="1.0" encoding="utf-8"?>
<p:tagLst xmlns:a="http://schemas.openxmlformats.org/drawingml/2006/main" xmlns:r="http://schemas.openxmlformats.org/officeDocument/2006/relationships" xmlns:p="http://schemas.openxmlformats.org/presentationml/2006/main">
  <p:tag name="OUTLINEID" val="422E6315023C48748BA5FD66F50447A2"/>
</p:tagLst>
</file>

<file path=ppt/tags/tag18.xml><?xml version="1.0" encoding="utf-8"?>
<p:tagLst xmlns:a="http://schemas.openxmlformats.org/drawingml/2006/main" xmlns:r="http://schemas.openxmlformats.org/officeDocument/2006/relationships" xmlns:p="http://schemas.openxmlformats.org/presentationml/2006/main">
  <p:tag name="OUTLINEID" val="56FBBD4A8D8248418E7B46ACBE1623E0"/>
</p:tagLst>
</file>

<file path=ppt/tags/tag2.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3.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4.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5.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6.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7.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8.xml><?xml version="1.0" encoding="utf-8"?>
<p:tagLst xmlns:a="http://schemas.openxmlformats.org/drawingml/2006/main" xmlns:r="http://schemas.openxmlformats.org/officeDocument/2006/relationships" xmlns:p="http://schemas.openxmlformats.org/presentationml/2006/main">
  <p:tag name="OUTLINEID" val="DA8FD5D06FA34CC2997368808BAB5403"/>
</p:tagLst>
</file>

<file path=ppt/tags/tag9.xml><?xml version="1.0" encoding="utf-8"?>
<p:tagLst xmlns:a="http://schemas.openxmlformats.org/drawingml/2006/main" xmlns:r="http://schemas.openxmlformats.org/officeDocument/2006/relationships" xmlns:p="http://schemas.openxmlformats.org/presentationml/2006/main">
  <p:tag name="OUTLINEID" val="ED63A483258B4DFB8EF0336A4C7051E0"/>
</p:tagLst>
</file>

<file path=ppt/theme/theme1.xml><?xml version="1.0" encoding="utf-8"?>
<a:theme xmlns:a="http://schemas.openxmlformats.org/drawingml/2006/main" name="Title and Back Cover Slides">
  <a:themeElements>
    <a:clrScheme name="Simmons and Simmons colour theme">
      <a:dk1>
        <a:sysClr val="windowText" lastClr="000000"/>
      </a:dk1>
      <a:lt1>
        <a:sysClr val="window" lastClr="FFFFFF"/>
      </a:lt1>
      <a:dk2>
        <a:srgbClr val="303030"/>
      </a:dk2>
      <a:lt2>
        <a:srgbClr val="FC515B"/>
      </a:lt2>
      <a:accent1>
        <a:srgbClr val="88E5BD"/>
      </a:accent1>
      <a:accent2>
        <a:srgbClr val="53C2E5"/>
      </a:accent2>
      <a:accent3>
        <a:srgbClr val="8996F4"/>
      </a:accent3>
      <a:accent4>
        <a:srgbClr val="EAA4EA"/>
      </a:accent4>
      <a:accent5>
        <a:srgbClr val="5B9BD5"/>
      </a:accent5>
      <a:accent6>
        <a:srgbClr val="70AD47"/>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Presentation Simmons.potx" id="{3323C32E-D653-4633-961D-39FA2D8165FA}" vid="{FE8A2E8B-1F6E-4E36-9465-763C2BBC379B}"/>
    </a:ext>
  </a:extLst>
</a:theme>
</file>

<file path=ppt/theme/theme10.xml><?xml version="1.0" encoding="utf-8"?>
<a:theme xmlns:a="http://schemas.openxmlformats.org/drawingml/2006/main" name="9_Title and Back Cover Slides">
  <a:themeElements>
    <a:clrScheme name="Coral">
      <a:dk1>
        <a:sysClr val="windowText" lastClr="000000"/>
      </a:dk1>
      <a:lt1>
        <a:sysClr val="window" lastClr="FFFFFF"/>
      </a:lt1>
      <a:dk2>
        <a:srgbClr val="FC515B"/>
      </a:dk2>
      <a:lt2>
        <a:srgbClr val="FFFFFF"/>
      </a:lt2>
      <a:accent1>
        <a:srgbClr val="88E5BD"/>
      </a:accent1>
      <a:accent2>
        <a:srgbClr val="53C2E5"/>
      </a:accent2>
      <a:accent3>
        <a:srgbClr val="8996F4"/>
      </a:accent3>
      <a:accent4>
        <a:srgbClr val="EAA4EA"/>
      </a:accent4>
      <a:accent5>
        <a:srgbClr val="FC515B"/>
      </a:accent5>
      <a:accent6>
        <a:srgbClr val="FFFFFF"/>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Blank.potx" id="{2183DE5D-5EAC-4123-BE45-274B2BDFA047}" vid="{FDF1E099-1A02-4949-BFC1-B0A86987B5DC}"/>
    </a:ext>
  </a:extLst>
</a:theme>
</file>

<file path=ppt/theme/theme11.xml><?xml version="1.0" encoding="utf-8"?>
<a:theme xmlns:a="http://schemas.openxmlformats.org/drawingml/2006/main" name="Office Theme">
  <a:themeElements>
    <a:clrScheme name="Simmons">
      <a:dk1>
        <a:srgbClr val="FFFFFF"/>
      </a:dk1>
      <a:lt1>
        <a:srgbClr val="303030"/>
      </a:lt1>
      <a:dk2>
        <a:srgbClr val="FC515B"/>
      </a:dk2>
      <a:lt2>
        <a:srgbClr val="303030"/>
      </a:lt2>
      <a:accent1>
        <a:srgbClr val="88E5BD"/>
      </a:accent1>
      <a:accent2>
        <a:srgbClr val="53C2E5"/>
      </a:accent2>
      <a:accent3>
        <a:srgbClr val="8996F4"/>
      </a:accent3>
      <a:accent4>
        <a:srgbClr val="EAA4EA"/>
      </a:accent4>
      <a:accent5>
        <a:srgbClr val="FC515B"/>
      </a:accent5>
      <a:accent6>
        <a:srgbClr val="303030"/>
      </a:accent6>
      <a:hlink>
        <a:srgbClr val="0563C1"/>
      </a:hlink>
      <a:folHlink>
        <a:srgbClr val="954F72"/>
      </a:folHlink>
    </a:clrScheme>
    <a:fontScheme name="Pitch">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tch master final.pptx" id="{7CB13A56-5FE9-4E4D-BB45-6C0065D53C61}" vid="{65DCAE20-ABF6-4396-863D-951C500E36DC}"/>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xt and Content Slides">
  <a:themeElements>
    <a:clrScheme name="Simmons">
      <a:dk1>
        <a:srgbClr val="FFFFFF"/>
      </a:dk1>
      <a:lt1>
        <a:srgbClr val="303030"/>
      </a:lt1>
      <a:dk2>
        <a:srgbClr val="FC515B"/>
      </a:dk2>
      <a:lt2>
        <a:srgbClr val="303030"/>
      </a:lt2>
      <a:accent1>
        <a:srgbClr val="88E5BD"/>
      </a:accent1>
      <a:accent2>
        <a:srgbClr val="53C2E5"/>
      </a:accent2>
      <a:accent3>
        <a:srgbClr val="8996F4"/>
      </a:accent3>
      <a:accent4>
        <a:srgbClr val="EAA4EA"/>
      </a:accent4>
      <a:accent5>
        <a:srgbClr val="FC515B"/>
      </a:accent5>
      <a:accent6>
        <a:srgbClr val="303030"/>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Simmons + Simmons PowerPoint template.potx" id="{83985C8E-295F-4A62-932E-ED4B98183B5A}" vid="{888A63F4-56D8-4BF7-A8D2-53888474AC8D}"/>
    </a:ext>
  </a:extLst>
</a:theme>
</file>

<file path=ppt/theme/theme3.xml><?xml version="1.0" encoding="utf-8"?>
<a:theme xmlns:a="http://schemas.openxmlformats.org/drawingml/2006/main" name="1_Title and Back Cover Slides">
  <a:themeElements>
    <a:clrScheme name="Simmons Simmons ">
      <a:dk1>
        <a:srgbClr val="000000"/>
      </a:dk1>
      <a:lt1>
        <a:srgbClr val="FFFFFF"/>
      </a:lt1>
      <a:dk2>
        <a:srgbClr val="FC515B"/>
      </a:dk2>
      <a:lt2>
        <a:srgbClr val="E7E6E6"/>
      </a:lt2>
      <a:accent1>
        <a:srgbClr val="FC515B"/>
      </a:accent1>
      <a:accent2>
        <a:srgbClr val="303030"/>
      </a:accent2>
      <a:accent3>
        <a:srgbClr val="88E5BD"/>
      </a:accent3>
      <a:accent4>
        <a:srgbClr val="53C2E5"/>
      </a:accent4>
      <a:accent5>
        <a:srgbClr val="8996F3"/>
      </a:accent5>
      <a:accent6>
        <a:srgbClr val="EAA3EA"/>
      </a:accent6>
      <a:hlink>
        <a:srgbClr val="FC515B"/>
      </a:hlink>
      <a:folHlink>
        <a:srgbClr val="114040"/>
      </a:folHlink>
    </a:clrScheme>
    <a:fontScheme name="1_Title and Back Cover Slides">
      <a:majorFont>
        <a:latin typeface="Helvetica"/>
        <a:ea typeface="Helvetica"/>
        <a:cs typeface="Helvetica"/>
      </a:majorFont>
      <a:minorFont>
        <a:latin typeface="Arial"/>
        <a:ea typeface="Arial"/>
        <a:cs typeface="Arial"/>
      </a:minorFont>
    </a:fontScheme>
    <a:fmtScheme name="1_Title and Back Cover Slid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outerShdw blurRad="381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58712" tIns="58712" rIns="58712" bIns="58712" numCol="1" spcCol="38100" rtlCol="0" anchor="ctr">
        <a:spAutoFit/>
      </a:bodyPr>
      <a:lstStyle>
        <a:defPPr marL="0" marR="0" indent="0" algn="l" defTabSz="1174259"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8712" tIns="58712" rIns="58712" bIns="58712" numCol="1" spcCol="38100" rtlCol="0" anchor="t">
        <a:spAutoFit/>
      </a:bodyPr>
      <a:lstStyle>
        <a:defPPr marL="0" marR="0" indent="0" algn="l" defTabSz="1174259"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Title and Back Cover Slides">
  <a:themeElements>
    <a:clrScheme name="Simmons and Simmons colour theme">
      <a:dk1>
        <a:sysClr val="windowText" lastClr="000000"/>
      </a:dk1>
      <a:lt1>
        <a:sysClr val="window" lastClr="FFFFFF"/>
      </a:lt1>
      <a:dk2>
        <a:srgbClr val="303030"/>
      </a:dk2>
      <a:lt2>
        <a:srgbClr val="FC515B"/>
      </a:lt2>
      <a:accent1>
        <a:srgbClr val="88E5BD"/>
      </a:accent1>
      <a:accent2>
        <a:srgbClr val="53C2E5"/>
      </a:accent2>
      <a:accent3>
        <a:srgbClr val="8996F4"/>
      </a:accent3>
      <a:accent4>
        <a:srgbClr val="EAA4EA"/>
      </a:accent4>
      <a:accent5>
        <a:srgbClr val="5B9BD5"/>
      </a:accent5>
      <a:accent6>
        <a:srgbClr val="70AD47"/>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Presentation Simmons.potx" id="{8F8F0E50-861E-46F1-8A3E-66036A16AE40}" vid="{2077A095-A804-4C2D-AB99-C7EEF31474FD}"/>
    </a:ext>
  </a:extLst>
</a:theme>
</file>

<file path=ppt/theme/theme5.xml><?xml version="1.0" encoding="utf-8"?>
<a:theme xmlns:a="http://schemas.openxmlformats.org/drawingml/2006/main" name="4_Title and Back Cover Slides">
  <a:themeElements>
    <a:clrScheme name="Simmons and Simmons colour theme">
      <a:dk1>
        <a:sysClr val="windowText" lastClr="000000"/>
      </a:dk1>
      <a:lt1>
        <a:sysClr val="window" lastClr="FFFFFF"/>
      </a:lt1>
      <a:dk2>
        <a:srgbClr val="303030"/>
      </a:dk2>
      <a:lt2>
        <a:srgbClr val="FC515B"/>
      </a:lt2>
      <a:accent1>
        <a:srgbClr val="88E5BD"/>
      </a:accent1>
      <a:accent2>
        <a:srgbClr val="53C2E5"/>
      </a:accent2>
      <a:accent3>
        <a:srgbClr val="8996F4"/>
      </a:accent3>
      <a:accent4>
        <a:srgbClr val="EAA4EA"/>
      </a:accent4>
      <a:accent5>
        <a:srgbClr val="5B9BD5"/>
      </a:accent5>
      <a:accent6>
        <a:srgbClr val="70AD47"/>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Presentation Simmons.pptx" id="{E38EC784-C7E8-41F5-A2C5-E30C2ACC4227}" vid="{98E74135-D0C4-4604-AEE9-5D9FDB753244}"/>
    </a:ext>
  </a:extLst>
</a:theme>
</file>

<file path=ppt/theme/theme6.xml><?xml version="1.0" encoding="utf-8"?>
<a:theme xmlns:a="http://schemas.openxmlformats.org/drawingml/2006/main" name="5_Title and Back Cover Slides">
  <a:themeElements>
    <a:clrScheme name="Simmons and Simmons colour theme">
      <a:dk1>
        <a:sysClr val="windowText" lastClr="000000"/>
      </a:dk1>
      <a:lt1>
        <a:sysClr val="window" lastClr="FFFFFF"/>
      </a:lt1>
      <a:dk2>
        <a:srgbClr val="303030"/>
      </a:dk2>
      <a:lt2>
        <a:srgbClr val="FC515B"/>
      </a:lt2>
      <a:accent1>
        <a:srgbClr val="88E5BD"/>
      </a:accent1>
      <a:accent2>
        <a:srgbClr val="53C2E5"/>
      </a:accent2>
      <a:accent3>
        <a:srgbClr val="8996F4"/>
      </a:accent3>
      <a:accent4>
        <a:srgbClr val="EAA4EA"/>
      </a:accent4>
      <a:accent5>
        <a:srgbClr val="5B9BD5"/>
      </a:accent5>
      <a:accent6>
        <a:srgbClr val="70AD47"/>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Presentation Simmons.potx" id="{3323C32E-D653-4633-961D-39FA2D8165FA}" vid="{FE8A2E8B-1F6E-4E36-9465-763C2BBC379B}"/>
    </a:ext>
  </a:extLst>
</a:theme>
</file>

<file path=ppt/theme/theme7.xml><?xml version="1.0" encoding="utf-8"?>
<a:theme xmlns:a="http://schemas.openxmlformats.org/drawingml/2006/main" name="6_Title and Back Cover Slides">
  <a:themeElements>
    <a:clrScheme name="Simmons and Simmons colour theme">
      <a:dk1>
        <a:sysClr val="windowText" lastClr="000000"/>
      </a:dk1>
      <a:lt1>
        <a:sysClr val="window" lastClr="FFFFFF"/>
      </a:lt1>
      <a:dk2>
        <a:srgbClr val="303030"/>
      </a:dk2>
      <a:lt2>
        <a:srgbClr val="FC515B"/>
      </a:lt2>
      <a:accent1>
        <a:srgbClr val="88E5BD"/>
      </a:accent1>
      <a:accent2>
        <a:srgbClr val="53C2E5"/>
      </a:accent2>
      <a:accent3>
        <a:srgbClr val="8996F4"/>
      </a:accent3>
      <a:accent4>
        <a:srgbClr val="EAA4EA"/>
      </a:accent4>
      <a:accent5>
        <a:srgbClr val="5B9BD5"/>
      </a:accent5>
      <a:accent6>
        <a:srgbClr val="70AD47"/>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theme>
</file>

<file path=ppt/theme/theme8.xml><?xml version="1.0" encoding="utf-8"?>
<a:theme xmlns:a="http://schemas.openxmlformats.org/drawingml/2006/main" name="7_Title and Back Cover Slides">
  <a:themeElements>
    <a:clrScheme name="Simmons and Simmons colour theme">
      <a:dk1>
        <a:sysClr val="windowText" lastClr="000000"/>
      </a:dk1>
      <a:lt1>
        <a:sysClr val="window" lastClr="FFFFFF"/>
      </a:lt1>
      <a:dk2>
        <a:srgbClr val="303030"/>
      </a:dk2>
      <a:lt2>
        <a:srgbClr val="FC515B"/>
      </a:lt2>
      <a:accent1>
        <a:srgbClr val="88E5BD"/>
      </a:accent1>
      <a:accent2>
        <a:srgbClr val="53C2E5"/>
      </a:accent2>
      <a:accent3>
        <a:srgbClr val="8996F4"/>
      </a:accent3>
      <a:accent4>
        <a:srgbClr val="EAA4EA"/>
      </a:accent4>
      <a:accent5>
        <a:srgbClr val="5B9BD5"/>
      </a:accent5>
      <a:accent6>
        <a:srgbClr val="70AD47"/>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Presentation Simmons.pptx" id="{E38EC784-C7E8-41F5-A2C5-E30C2ACC4227}" vid="{98E74135-D0C4-4604-AEE9-5D9FDB753244}"/>
    </a:ext>
  </a:extLst>
</a:theme>
</file>

<file path=ppt/theme/theme9.xml><?xml version="1.0" encoding="utf-8"?>
<a:theme xmlns:a="http://schemas.openxmlformats.org/drawingml/2006/main" name="Text and Content Slides">
  <a:themeElements>
    <a:clrScheme name="Coral">
      <a:dk1>
        <a:sysClr val="windowText" lastClr="000000"/>
      </a:dk1>
      <a:lt1>
        <a:sysClr val="window" lastClr="FFFFFF"/>
      </a:lt1>
      <a:dk2>
        <a:srgbClr val="FC515B"/>
      </a:dk2>
      <a:lt2>
        <a:srgbClr val="FFFFFF"/>
      </a:lt2>
      <a:accent1>
        <a:srgbClr val="88E5BD"/>
      </a:accent1>
      <a:accent2>
        <a:srgbClr val="53C2E5"/>
      </a:accent2>
      <a:accent3>
        <a:srgbClr val="8996F4"/>
      </a:accent3>
      <a:accent4>
        <a:srgbClr val="EAA4EA"/>
      </a:accent4>
      <a:accent5>
        <a:srgbClr val="FC515B"/>
      </a:accent5>
      <a:accent6>
        <a:srgbClr val="FFFFFF"/>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C515B"/>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sz="2400" dirty="0">
            <a:solidFill>
              <a:srgbClr val="303030"/>
            </a:solidFill>
          </a:defRPr>
        </a:defPPr>
      </a:lstStyle>
    </a:txDef>
  </a:objectDefaults>
  <a:extraClrSchemeLst/>
  <a:extLst>
    <a:ext uri="{05A4C25C-085E-4340-85A3-A5531E510DB2}">
      <thm15:themeFamily xmlns:thm15="http://schemas.microsoft.com/office/thememl/2012/main" name="Presentation.potx" id="{5809274B-D154-49DF-AFD9-0B46EA043CE1}" vid="{BD056A53-6B42-4577-A58A-6709C9B73F8C}"/>
    </a:ext>
  </a:extLst>
</a:theme>
</file>

<file path=docProps/app.xml><?xml version="1.0" encoding="utf-8"?>
<Properties xmlns="http://schemas.openxmlformats.org/officeDocument/2006/extended-properties" xmlns:vt="http://schemas.openxmlformats.org/officeDocument/2006/docPropsVTypes">
  <Template/>
  <TotalTime>0</TotalTime>
  <Words>3268</Words>
  <Application>Microsoft Office PowerPoint</Application>
  <PresentationFormat>Widescreen</PresentationFormat>
  <Paragraphs>258</Paragraphs>
  <Slides>11</Slides>
  <Notes>3</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11</vt:i4>
      </vt:variant>
    </vt:vector>
  </HeadingPairs>
  <TitlesOfParts>
    <vt:vector size="35" baseType="lpstr">
      <vt:lpstr>ff-real-text-pro</vt:lpstr>
      <vt:lpstr>Real Text</vt:lpstr>
      <vt:lpstr>Aptos</vt:lpstr>
      <vt:lpstr>Arial</vt:lpstr>
      <vt:lpstr>Calibri</vt:lpstr>
      <vt:lpstr>Real Text Light</vt:lpstr>
      <vt:lpstr>Real Text Medium</vt:lpstr>
      <vt:lpstr>RealText-Light</vt:lpstr>
      <vt:lpstr>RealText-Medium</vt:lpstr>
      <vt:lpstr>Segoe UI</vt:lpstr>
      <vt:lpstr>Symbol</vt:lpstr>
      <vt:lpstr>Wingdings</vt:lpstr>
      <vt:lpstr>Wingdings 2</vt:lpstr>
      <vt:lpstr>Title and Back Cover Slides</vt:lpstr>
      <vt:lpstr>1_Text and Content Slides</vt:lpstr>
      <vt:lpstr>1_Title and Back Cover Slides</vt:lpstr>
      <vt:lpstr>3_Title and Back Cover Slides</vt:lpstr>
      <vt:lpstr>4_Title and Back Cover Slides</vt:lpstr>
      <vt:lpstr>5_Title and Back Cover Slides</vt:lpstr>
      <vt:lpstr>6_Title and Back Cover Slides</vt:lpstr>
      <vt:lpstr>7_Title and Back Cover Slides</vt:lpstr>
      <vt:lpstr>Text and Content Slides</vt:lpstr>
      <vt:lpstr>9_Title and Back Cover Slides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Mayuri Barot</dc:creator>
  <cp:lastModifiedBy>Alexandra Juszczak</cp:lastModifiedBy>
  <cp:revision>93</cp:revision>
  <dcterms:created xsi:type="dcterms:W3CDTF">2023-08-08T11:15:09Z</dcterms:created>
  <dcterms:modified xsi:type="dcterms:W3CDTF">2026-01-21T17:21:28Z</dcterms:modified>
</cp:coreProperties>
</file>